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1" r:id="rId1"/>
  </p:sldMasterIdLst>
  <p:notesMasterIdLst>
    <p:notesMasterId r:id="rId27"/>
  </p:notesMasterIdLst>
  <p:handoutMasterIdLst>
    <p:handoutMasterId r:id="rId28"/>
  </p:handoutMasterIdLst>
  <p:sldIdLst>
    <p:sldId id="269" r:id="rId2"/>
    <p:sldId id="271" r:id="rId3"/>
    <p:sldId id="284" r:id="rId4"/>
    <p:sldId id="285" r:id="rId5"/>
    <p:sldId id="286" r:id="rId6"/>
    <p:sldId id="287" r:id="rId7"/>
    <p:sldId id="288" r:id="rId8"/>
    <p:sldId id="289" r:id="rId9"/>
    <p:sldId id="290" r:id="rId10"/>
    <p:sldId id="291" r:id="rId11"/>
    <p:sldId id="295" r:id="rId12"/>
    <p:sldId id="292" r:id="rId13"/>
    <p:sldId id="293" r:id="rId14"/>
    <p:sldId id="294" r:id="rId15"/>
    <p:sldId id="296" r:id="rId16"/>
    <p:sldId id="297" r:id="rId17"/>
    <p:sldId id="298" r:id="rId18"/>
    <p:sldId id="299" r:id="rId19"/>
    <p:sldId id="300" r:id="rId20"/>
    <p:sldId id="301" r:id="rId21"/>
    <p:sldId id="302" r:id="rId22"/>
    <p:sldId id="303" r:id="rId23"/>
    <p:sldId id="304" r:id="rId24"/>
    <p:sldId id="305" r:id="rId25"/>
    <p:sldId id="283" r:id="rId26"/>
  </p:sldIdLst>
  <p:sldSz cx="9144000" cy="6858000" type="screen4x3"/>
  <p:notesSz cx="6742113" cy="9872663"/>
  <p:defaultTextStyle>
    <a:defPPr>
      <a:defRPr lang="de-AT"/>
    </a:defPPr>
    <a:lvl1pPr algn="l" rtl="0" fontAlgn="base">
      <a:spcBef>
        <a:spcPct val="0"/>
      </a:spcBef>
      <a:spcAft>
        <a:spcPct val="0"/>
      </a:spcAft>
      <a:defRPr kern="1200">
        <a:solidFill>
          <a:schemeClr val="tx1"/>
        </a:solidFill>
        <a:latin typeface="Verdana" pitchFamily="34" charset="0"/>
        <a:ea typeface="+mn-ea"/>
        <a:cs typeface="+mn-cs"/>
      </a:defRPr>
    </a:lvl1pPr>
    <a:lvl2pPr marL="457200" algn="l" rtl="0" fontAlgn="base">
      <a:spcBef>
        <a:spcPct val="0"/>
      </a:spcBef>
      <a:spcAft>
        <a:spcPct val="0"/>
      </a:spcAft>
      <a:defRPr kern="1200">
        <a:solidFill>
          <a:schemeClr val="tx1"/>
        </a:solidFill>
        <a:latin typeface="Verdana" pitchFamily="34" charset="0"/>
        <a:ea typeface="+mn-ea"/>
        <a:cs typeface="+mn-cs"/>
      </a:defRPr>
    </a:lvl2pPr>
    <a:lvl3pPr marL="914400" algn="l" rtl="0" fontAlgn="base">
      <a:spcBef>
        <a:spcPct val="0"/>
      </a:spcBef>
      <a:spcAft>
        <a:spcPct val="0"/>
      </a:spcAft>
      <a:defRPr kern="1200">
        <a:solidFill>
          <a:schemeClr val="tx1"/>
        </a:solidFill>
        <a:latin typeface="Verdana" pitchFamily="34" charset="0"/>
        <a:ea typeface="+mn-ea"/>
        <a:cs typeface="+mn-cs"/>
      </a:defRPr>
    </a:lvl3pPr>
    <a:lvl4pPr marL="1371600" algn="l" rtl="0" fontAlgn="base">
      <a:spcBef>
        <a:spcPct val="0"/>
      </a:spcBef>
      <a:spcAft>
        <a:spcPct val="0"/>
      </a:spcAft>
      <a:defRPr kern="1200">
        <a:solidFill>
          <a:schemeClr val="tx1"/>
        </a:solidFill>
        <a:latin typeface="Verdana" pitchFamily="34" charset="0"/>
        <a:ea typeface="+mn-ea"/>
        <a:cs typeface="+mn-cs"/>
      </a:defRPr>
    </a:lvl4pPr>
    <a:lvl5pPr marL="1828800" algn="l" rtl="0" fontAlgn="base">
      <a:spcBef>
        <a:spcPct val="0"/>
      </a:spcBef>
      <a:spcAft>
        <a:spcPct val="0"/>
      </a:spcAft>
      <a:defRPr kern="1200">
        <a:solidFill>
          <a:schemeClr val="tx1"/>
        </a:solidFill>
        <a:latin typeface="Verdana" pitchFamily="34" charset="0"/>
        <a:ea typeface="+mn-ea"/>
        <a:cs typeface="+mn-cs"/>
      </a:defRPr>
    </a:lvl5pPr>
    <a:lvl6pPr marL="2286000" algn="l" defTabSz="914400" rtl="0" eaLnBrk="1" latinLnBrk="0" hangingPunct="1">
      <a:defRPr kern="1200">
        <a:solidFill>
          <a:schemeClr val="tx1"/>
        </a:solidFill>
        <a:latin typeface="Verdana" pitchFamily="34" charset="0"/>
        <a:ea typeface="+mn-ea"/>
        <a:cs typeface="+mn-cs"/>
      </a:defRPr>
    </a:lvl6pPr>
    <a:lvl7pPr marL="2743200" algn="l" defTabSz="914400" rtl="0" eaLnBrk="1" latinLnBrk="0" hangingPunct="1">
      <a:defRPr kern="1200">
        <a:solidFill>
          <a:schemeClr val="tx1"/>
        </a:solidFill>
        <a:latin typeface="Verdana" pitchFamily="34" charset="0"/>
        <a:ea typeface="+mn-ea"/>
        <a:cs typeface="+mn-cs"/>
      </a:defRPr>
    </a:lvl7pPr>
    <a:lvl8pPr marL="3200400" algn="l" defTabSz="914400" rtl="0" eaLnBrk="1" latinLnBrk="0" hangingPunct="1">
      <a:defRPr kern="1200">
        <a:solidFill>
          <a:schemeClr val="tx1"/>
        </a:solidFill>
        <a:latin typeface="Verdana" pitchFamily="34" charset="0"/>
        <a:ea typeface="+mn-ea"/>
        <a:cs typeface="+mn-cs"/>
      </a:defRPr>
    </a:lvl8pPr>
    <a:lvl9pPr marL="3657600" algn="l" defTabSz="914400" rtl="0" eaLnBrk="1" latinLnBrk="0" hangingPunct="1">
      <a:defRPr kern="1200">
        <a:solidFill>
          <a:schemeClr val="tx1"/>
        </a:solidFill>
        <a:latin typeface="Verdana"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110" userDrawn="1">
          <p15:clr>
            <a:srgbClr val="A4A3A4"/>
          </p15:clr>
        </p15:guide>
        <p15:guide id="2" pos="2124"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4C5D68"/>
    <a:srgbClr val="EAEAEA"/>
    <a:srgbClr val="C0C0C0"/>
    <a:srgbClr val="FFFFFF"/>
    <a:srgbClr val="000000"/>
    <a:srgbClr val="B7C1CD"/>
    <a:srgbClr val="E6EAF0"/>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9D7B26C5-4107-4FEC-AEDC-1716B250A1EF}">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125E5076-3810-47DD-B79F-674D7AD40C01}" styleName="Dunkle Formatvorlage 1 - Akzent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9D7B26C5-4107-4FEC-AEDC-1716B250A1EF}" styleName="Helle Formatvorlag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7976" autoAdjust="0"/>
  </p:normalViewPr>
  <p:slideViewPr>
    <p:cSldViewPr snapToGrid="0">
      <p:cViewPr varScale="1">
        <p:scale>
          <a:sx n="80" d="100"/>
          <a:sy n="80" d="100"/>
        </p:scale>
        <p:origin x="1478" y="6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snapToGrid="0">
      <p:cViewPr varScale="1">
        <p:scale>
          <a:sx n="67" d="100"/>
          <a:sy n="67" d="100"/>
        </p:scale>
        <p:origin x="-1530" y="-96"/>
      </p:cViewPr>
      <p:guideLst>
        <p:guide orient="horz" pos="3110"/>
        <p:guide pos="2124"/>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2706" name="Rectangle 2"/>
          <p:cNvSpPr>
            <a:spLocks noGrp="1" noChangeArrowheads="1"/>
          </p:cNvSpPr>
          <p:nvPr>
            <p:ph type="hdr" sz="quarter"/>
          </p:nvPr>
        </p:nvSpPr>
        <p:spPr bwMode="auto">
          <a:xfrm>
            <a:off x="0" y="1"/>
            <a:ext cx="2921582" cy="49363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charset="0"/>
              </a:defRPr>
            </a:lvl1pPr>
          </a:lstStyle>
          <a:p>
            <a:endParaRPr lang="de-AT"/>
          </a:p>
        </p:txBody>
      </p:sp>
      <p:sp>
        <p:nvSpPr>
          <p:cNvPr id="72707" name="Rectangle 3"/>
          <p:cNvSpPr>
            <a:spLocks noGrp="1" noChangeArrowheads="1"/>
          </p:cNvSpPr>
          <p:nvPr>
            <p:ph type="dt" sz="quarter" idx="1"/>
          </p:nvPr>
        </p:nvSpPr>
        <p:spPr bwMode="auto">
          <a:xfrm>
            <a:off x="3818971" y="1"/>
            <a:ext cx="2921582" cy="49363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defRPr>
            </a:lvl1pPr>
          </a:lstStyle>
          <a:p>
            <a:endParaRPr lang="de-AT"/>
          </a:p>
        </p:txBody>
      </p:sp>
      <p:sp>
        <p:nvSpPr>
          <p:cNvPr id="72708" name="Rectangle 4"/>
          <p:cNvSpPr>
            <a:spLocks noGrp="1" noChangeArrowheads="1"/>
          </p:cNvSpPr>
          <p:nvPr>
            <p:ph type="ftr" sz="quarter" idx="2"/>
          </p:nvPr>
        </p:nvSpPr>
        <p:spPr bwMode="auto">
          <a:xfrm>
            <a:off x="0" y="9377317"/>
            <a:ext cx="2921582" cy="493633"/>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defRPr>
            </a:lvl1pPr>
          </a:lstStyle>
          <a:p>
            <a:endParaRPr lang="de-AT"/>
          </a:p>
        </p:txBody>
      </p:sp>
      <p:sp>
        <p:nvSpPr>
          <p:cNvPr id="72709" name="Rectangle 5"/>
          <p:cNvSpPr>
            <a:spLocks noGrp="1" noChangeArrowheads="1"/>
          </p:cNvSpPr>
          <p:nvPr>
            <p:ph type="sldNum" sz="quarter" idx="3"/>
          </p:nvPr>
        </p:nvSpPr>
        <p:spPr bwMode="auto">
          <a:xfrm>
            <a:off x="3818971" y="9377317"/>
            <a:ext cx="2921582" cy="493633"/>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charset="0"/>
              </a:defRPr>
            </a:lvl1pPr>
          </a:lstStyle>
          <a:p>
            <a:fld id="{123648E9-002B-40A2-AC80-9DEFD248A490}" type="slidenum">
              <a:rPr lang="de-AT"/>
              <a:pPr/>
              <a:t>‹Nr.›</a:t>
            </a:fld>
            <a:endParaRPr lang="de-AT"/>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1986" name="Rectangle 2"/>
          <p:cNvSpPr>
            <a:spLocks noGrp="1" noChangeArrowheads="1"/>
          </p:cNvSpPr>
          <p:nvPr>
            <p:ph type="hdr" sz="quarter"/>
          </p:nvPr>
        </p:nvSpPr>
        <p:spPr bwMode="auto">
          <a:xfrm>
            <a:off x="0" y="1"/>
            <a:ext cx="2921582" cy="49363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charset="0"/>
              </a:defRPr>
            </a:lvl1pPr>
          </a:lstStyle>
          <a:p>
            <a:endParaRPr lang="de-AT"/>
          </a:p>
        </p:txBody>
      </p:sp>
      <p:sp>
        <p:nvSpPr>
          <p:cNvPr id="41987" name="Rectangle 3"/>
          <p:cNvSpPr>
            <a:spLocks noGrp="1" noChangeArrowheads="1"/>
          </p:cNvSpPr>
          <p:nvPr>
            <p:ph type="dt" idx="1"/>
          </p:nvPr>
        </p:nvSpPr>
        <p:spPr bwMode="auto">
          <a:xfrm>
            <a:off x="3818971" y="1"/>
            <a:ext cx="2921582" cy="49363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defRPr>
            </a:lvl1pPr>
          </a:lstStyle>
          <a:p>
            <a:endParaRPr lang="de-AT"/>
          </a:p>
        </p:txBody>
      </p:sp>
      <p:sp>
        <p:nvSpPr>
          <p:cNvPr id="41988" name="Rectangle 4"/>
          <p:cNvSpPr>
            <a:spLocks noGrp="1" noRot="1" noChangeAspect="1" noChangeArrowheads="1" noTextEdit="1"/>
          </p:cNvSpPr>
          <p:nvPr>
            <p:ph type="sldImg" idx="2"/>
          </p:nvPr>
        </p:nvSpPr>
        <p:spPr bwMode="auto">
          <a:xfrm>
            <a:off x="901700" y="739775"/>
            <a:ext cx="4938713" cy="3703638"/>
          </a:xfrm>
          <a:prstGeom prst="rect">
            <a:avLst/>
          </a:prstGeom>
          <a:noFill/>
          <a:ln w="9525">
            <a:solidFill>
              <a:srgbClr val="000000"/>
            </a:solidFill>
            <a:miter lim="800000"/>
            <a:headEnd/>
            <a:tailEnd/>
          </a:ln>
          <a:effectLst/>
        </p:spPr>
      </p:sp>
      <p:sp>
        <p:nvSpPr>
          <p:cNvPr id="41989" name="Rectangle 5"/>
          <p:cNvSpPr>
            <a:spLocks noGrp="1" noChangeArrowheads="1"/>
          </p:cNvSpPr>
          <p:nvPr>
            <p:ph type="body" sz="quarter" idx="3"/>
          </p:nvPr>
        </p:nvSpPr>
        <p:spPr bwMode="auto">
          <a:xfrm>
            <a:off x="674212" y="4689515"/>
            <a:ext cx="5393690" cy="444269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de-AT" smtClean="0"/>
              <a:t>Textmasterformate durch Klicken bearbeiten</a:t>
            </a:r>
          </a:p>
          <a:p>
            <a:pPr lvl="1"/>
            <a:r>
              <a:rPr lang="de-AT" smtClean="0"/>
              <a:t>Zweite Ebene</a:t>
            </a:r>
          </a:p>
          <a:p>
            <a:pPr lvl="2"/>
            <a:r>
              <a:rPr lang="de-AT" smtClean="0"/>
              <a:t>Dritte Ebene</a:t>
            </a:r>
          </a:p>
          <a:p>
            <a:pPr lvl="3"/>
            <a:r>
              <a:rPr lang="de-AT" smtClean="0"/>
              <a:t>Vierte Ebene</a:t>
            </a:r>
          </a:p>
          <a:p>
            <a:pPr lvl="4"/>
            <a:r>
              <a:rPr lang="de-AT" smtClean="0"/>
              <a:t>Fünfte Ebene</a:t>
            </a:r>
          </a:p>
        </p:txBody>
      </p:sp>
      <p:sp>
        <p:nvSpPr>
          <p:cNvPr id="41990" name="Rectangle 6"/>
          <p:cNvSpPr>
            <a:spLocks noGrp="1" noChangeArrowheads="1"/>
          </p:cNvSpPr>
          <p:nvPr>
            <p:ph type="ftr" sz="quarter" idx="4"/>
          </p:nvPr>
        </p:nvSpPr>
        <p:spPr bwMode="auto">
          <a:xfrm>
            <a:off x="0" y="9377317"/>
            <a:ext cx="2921582" cy="493633"/>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defRPr>
            </a:lvl1pPr>
          </a:lstStyle>
          <a:p>
            <a:endParaRPr lang="de-AT"/>
          </a:p>
        </p:txBody>
      </p:sp>
      <p:sp>
        <p:nvSpPr>
          <p:cNvPr id="41991" name="Rectangle 7"/>
          <p:cNvSpPr>
            <a:spLocks noGrp="1" noChangeArrowheads="1"/>
          </p:cNvSpPr>
          <p:nvPr>
            <p:ph type="sldNum" sz="quarter" idx="5"/>
          </p:nvPr>
        </p:nvSpPr>
        <p:spPr bwMode="auto">
          <a:xfrm>
            <a:off x="3818971" y="9377317"/>
            <a:ext cx="2921582" cy="493633"/>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charset="0"/>
              </a:defRPr>
            </a:lvl1pPr>
          </a:lstStyle>
          <a:p>
            <a:fld id="{A0D3468B-A016-43F4-A8B4-0B2AEB63417F}" type="slidenum">
              <a:rPr lang="de-AT"/>
              <a:pPr/>
              <a:t>‹Nr.›</a:t>
            </a:fld>
            <a:endParaRPr lang="de-AT"/>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mn-cs"/>
      </a:defRPr>
    </a:lvl1pPr>
    <a:lvl2pPr marL="457200" algn="l" rtl="0" fontAlgn="base">
      <a:spcBef>
        <a:spcPct val="30000"/>
      </a:spcBef>
      <a:spcAft>
        <a:spcPct val="0"/>
      </a:spcAft>
      <a:defRPr sz="1200" kern="1200">
        <a:solidFill>
          <a:schemeClr val="tx1"/>
        </a:solidFill>
        <a:latin typeface="Arial" charset="0"/>
        <a:ea typeface="+mn-ea"/>
        <a:cs typeface="+mn-cs"/>
      </a:defRPr>
    </a:lvl2pPr>
    <a:lvl3pPr marL="914400" algn="l" rtl="0" fontAlgn="base">
      <a:spcBef>
        <a:spcPct val="30000"/>
      </a:spcBef>
      <a:spcAft>
        <a:spcPct val="0"/>
      </a:spcAft>
      <a:defRPr sz="1200" kern="1200">
        <a:solidFill>
          <a:schemeClr val="tx1"/>
        </a:solidFill>
        <a:latin typeface="Arial" charset="0"/>
        <a:ea typeface="+mn-ea"/>
        <a:cs typeface="+mn-cs"/>
      </a:defRPr>
    </a:lvl3pPr>
    <a:lvl4pPr marL="1371600" algn="l" rtl="0" fontAlgn="base">
      <a:spcBef>
        <a:spcPct val="30000"/>
      </a:spcBef>
      <a:spcAft>
        <a:spcPct val="0"/>
      </a:spcAft>
      <a:defRPr sz="1200" kern="1200">
        <a:solidFill>
          <a:schemeClr val="tx1"/>
        </a:solidFill>
        <a:latin typeface="Arial" charset="0"/>
        <a:ea typeface="+mn-ea"/>
        <a:cs typeface="+mn-cs"/>
      </a:defRPr>
    </a:lvl4pPr>
    <a:lvl5pPr marL="1828800" algn="l" rtl="0" fontAlgn="base">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AT" dirty="0" smtClean="0"/>
              <a:t>Auch die Europäische Norm über Sicherheitstechnische Anforderungen an den Betrieb von Schwimmbädern sieht zahlreiche Informationen für die Besucher vor (EN 15288-2). </a:t>
            </a:r>
            <a:endParaRPr lang="de-AT" dirty="0"/>
          </a:p>
        </p:txBody>
      </p:sp>
      <p:sp>
        <p:nvSpPr>
          <p:cNvPr id="4" name="Foliennummernplatzhalter 3"/>
          <p:cNvSpPr>
            <a:spLocks noGrp="1"/>
          </p:cNvSpPr>
          <p:nvPr>
            <p:ph type="sldNum" sz="quarter" idx="10"/>
          </p:nvPr>
        </p:nvSpPr>
        <p:spPr/>
        <p:txBody>
          <a:bodyPr/>
          <a:lstStyle/>
          <a:p>
            <a:fld id="{A0D3468B-A016-43F4-A8B4-0B2AEB63417F}" type="slidenum">
              <a:rPr lang="de-AT" smtClean="0"/>
              <a:pPr/>
              <a:t>3</a:t>
            </a:fld>
            <a:endParaRPr lang="de-AT"/>
          </a:p>
        </p:txBody>
      </p:sp>
    </p:spTree>
    <p:extLst>
      <p:ext uri="{BB962C8B-B14F-4D97-AF65-F5344CB8AC3E}">
        <p14:creationId xmlns:p14="http://schemas.microsoft.com/office/powerpoint/2010/main" val="3074423302"/>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 Id="rId5" Type="http://schemas.openxmlformats.org/officeDocument/2006/relationships/image" Target="../media/image5.png"/><Relationship Id="rId4" Type="http://schemas.openxmlformats.org/officeDocument/2006/relationships/image" Target="../media/image4.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elfolie">
    <p:spTree>
      <p:nvGrpSpPr>
        <p:cNvPr id="1" name=""/>
        <p:cNvGrpSpPr/>
        <p:nvPr/>
      </p:nvGrpSpPr>
      <p:grpSpPr>
        <a:xfrm>
          <a:off x="0" y="0"/>
          <a:ext cx="0" cy="0"/>
          <a:chOff x="0" y="0"/>
          <a:chExt cx="0" cy="0"/>
        </a:xfrm>
      </p:grpSpPr>
      <p:pic>
        <p:nvPicPr>
          <p:cNvPr id="27676" name="Picture 28" descr="balken_unten_hell"/>
          <p:cNvPicPr>
            <a:picLocks noChangeArrowheads="1"/>
          </p:cNvPicPr>
          <p:nvPr userDrawn="1"/>
        </p:nvPicPr>
        <p:blipFill>
          <a:blip r:embed="rId2" cstate="print"/>
          <a:srcRect/>
          <a:stretch>
            <a:fillRect/>
          </a:stretch>
        </p:blipFill>
        <p:spPr bwMode="auto">
          <a:xfrm>
            <a:off x="0" y="125413"/>
            <a:ext cx="9144000" cy="6604000"/>
          </a:xfrm>
          <a:prstGeom prst="rect">
            <a:avLst/>
          </a:prstGeom>
          <a:noFill/>
        </p:spPr>
      </p:pic>
      <p:pic>
        <p:nvPicPr>
          <p:cNvPr id="27664" name="Picture 16" descr="claim_grey"/>
          <p:cNvPicPr>
            <a:picLocks noChangeAspect="1" noChangeArrowheads="1"/>
          </p:cNvPicPr>
          <p:nvPr userDrawn="1"/>
        </p:nvPicPr>
        <p:blipFill>
          <a:blip r:embed="rId3" cstate="print"/>
          <a:srcRect/>
          <a:stretch>
            <a:fillRect/>
          </a:stretch>
        </p:blipFill>
        <p:spPr bwMode="auto">
          <a:xfrm>
            <a:off x="612776" y="6445250"/>
            <a:ext cx="3598863" cy="223838"/>
          </a:xfrm>
          <a:prstGeom prst="rect">
            <a:avLst/>
          </a:prstGeom>
          <a:noFill/>
        </p:spPr>
      </p:pic>
      <p:sp>
        <p:nvSpPr>
          <p:cNvPr id="27650" name="Rectangle 2"/>
          <p:cNvSpPr>
            <a:spLocks noGrp="1" noChangeArrowheads="1"/>
          </p:cNvSpPr>
          <p:nvPr>
            <p:ph type="ctrTitle" hasCustomPrompt="1"/>
          </p:nvPr>
        </p:nvSpPr>
        <p:spPr>
          <a:xfrm>
            <a:off x="1220788" y="2133600"/>
            <a:ext cx="7099300" cy="1371600"/>
          </a:xfrm>
        </p:spPr>
        <p:txBody>
          <a:bodyPr>
            <a:normAutofit/>
          </a:bodyPr>
          <a:lstStyle>
            <a:lvl1pPr>
              <a:lnSpc>
                <a:spcPct val="100000"/>
              </a:lnSpc>
              <a:defRPr sz="3400"/>
            </a:lvl1pPr>
          </a:lstStyle>
          <a:p>
            <a:r>
              <a:rPr lang="de-AT" dirty="0" smtClean="0"/>
              <a:t>Prototypische Headline</a:t>
            </a:r>
            <a:br>
              <a:rPr lang="de-AT" dirty="0" smtClean="0"/>
            </a:br>
            <a:r>
              <a:rPr lang="de-AT" dirty="0" smtClean="0"/>
              <a:t>für Deckblatt</a:t>
            </a:r>
            <a:endParaRPr lang="de-AT" dirty="0"/>
          </a:p>
        </p:txBody>
      </p:sp>
      <p:sp>
        <p:nvSpPr>
          <p:cNvPr id="27651" name="Rectangle 3"/>
          <p:cNvSpPr>
            <a:spLocks noGrp="1" noChangeArrowheads="1"/>
          </p:cNvSpPr>
          <p:nvPr>
            <p:ph type="subTitle" idx="1" hasCustomPrompt="1"/>
          </p:nvPr>
        </p:nvSpPr>
        <p:spPr>
          <a:xfrm>
            <a:off x="611189" y="3729038"/>
            <a:ext cx="7729537" cy="1600200"/>
          </a:xfrm>
          <a:prstGeom prst="rect">
            <a:avLst/>
          </a:prstGeom>
        </p:spPr>
        <p:txBody>
          <a:bodyPr>
            <a:normAutofit/>
          </a:bodyPr>
          <a:lstStyle>
            <a:lvl1pPr marL="0" indent="0">
              <a:buFont typeface="Wingdings" pitchFamily="2" charset="2"/>
              <a:buNone/>
              <a:defRPr sz="2000"/>
            </a:lvl1pPr>
          </a:lstStyle>
          <a:p>
            <a:r>
              <a:rPr lang="de-AT" dirty="0" smtClean="0"/>
              <a:t>Schriftzusatz in Kleinbuchstaben.</a:t>
            </a:r>
            <a:endParaRPr lang="de-AT" dirty="0"/>
          </a:p>
        </p:txBody>
      </p:sp>
      <p:pic>
        <p:nvPicPr>
          <p:cNvPr id="27675" name="Picture 27" descr="cubus"/>
          <p:cNvPicPr>
            <a:picLocks noChangeAspect="1" noChangeArrowheads="1"/>
          </p:cNvPicPr>
          <p:nvPr userDrawn="1"/>
        </p:nvPicPr>
        <p:blipFill>
          <a:blip r:embed="rId4" cstate="print"/>
          <a:srcRect/>
          <a:stretch>
            <a:fillRect/>
          </a:stretch>
        </p:blipFill>
        <p:spPr bwMode="auto">
          <a:xfrm>
            <a:off x="2" y="2173288"/>
            <a:ext cx="1200150" cy="1200150"/>
          </a:xfrm>
          <a:prstGeom prst="rect">
            <a:avLst/>
          </a:prstGeom>
          <a:noFill/>
        </p:spPr>
      </p:pic>
      <p:pic>
        <p:nvPicPr>
          <p:cNvPr id="27677" name="Picture 29" descr="WKO_singular"/>
          <p:cNvPicPr>
            <a:picLocks noChangeAspect="1" noChangeArrowheads="1"/>
          </p:cNvPicPr>
          <p:nvPr userDrawn="1"/>
        </p:nvPicPr>
        <p:blipFill>
          <a:blip r:embed="rId5" cstate="print"/>
          <a:srcRect/>
          <a:stretch>
            <a:fillRect/>
          </a:stretch>
        </p:blipFill>
        <p:spPr bwMode="auto">
          <a:xfrm>
            <a:off x="7164388" y="6070601"/>
            <a:ext cx="1687512" cy="523875"/>
          </a:xfrm>
          <a:prstGeom prst="rect">
            <a:avLst/>
          </a:prstGeom>
          <a:noFill/>
        </p:spPr>
      </p:pic>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lstStyle>
            <a:lvl1pPr algn="l">
              <a:defRPr sz="2000" b="1"/>
            </a:lvl1pPr>
          </a:lstStyle>
          <a:p>
            <a:r>
              <a:rPr lang="de-DE" smtClean="0"/>
              <a:t>Titelmasterformat durch Klicken bearbeiten</a:t>
            </a:r>
            <a:endParaRPr lang="de-AT" dirty="0"/>
          </a:p>
        </p:txBody>
      </p:sp>
      <p:sp>
        <p:nvSpPr>
          <p:cNvPr id="3" name="Bildplatzhalt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de-DE" smtClean="0"/>
              <a:t>Bild durch Klicken auf Symbol hinzufügen</a:t>
            </a:r>
            <a:endParaRPr lang="de-AT"/>
          </a:p>
        </p:txBody>
      </p:sp>
      <p:sp>
        <p:nvSpPr>
          <p:cNvPr id="4" name="Textplatzhalter 3"/>
          <p:cNvSpPr>
            <a:spLocks noGrp="1"/>
          </p:cNvSpPr>
          <p:nvPr>
            <p:ph type="body" sz="half" idx="2"/>
          </p:nvPr>
        </p:nvSpPr>
        <p:spPr>
          <a:xfrm>
            <a:off x="1792288" y="5367338"/>
            <a:ext cx="5486400" cy="804862"/>
          </a:xfrm>
          <a:prstGeom prst="rect">
            <a:avLst/>
          </a:prstGeom>
        </p:spPr>
        <p:txBody>
          <a:bodyPr/>
          <a:lstStyle>
            <a:lvl1pPr marL="0" indent="0">
              <a:buFont typeface="Wingdings" pitchFamily="2" charset="2"/>
              <a:buNone/>
              <a:defRPr sz="1400"/>
            </a:lvl1pPr>
            <a:lvl2pPr marL="457200" indent="-187325">
              <a:buFont typeface="Wingdings" pitchFamily="2" charset="2"/>
              <a:buChar char="§"/>
              <a:defRPr sz="1200"/>
            </a:lvl2pPr>
            <a:lvl3pPr marL="914400" indent="-287338">
              <a:buFont typeface="Symbol" pitchFamily="18" charset="2"/>
              <a:buChar char="-"/>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smtClean="0"/>
              <a:t>Formatvorlagen des Textmasters bearbeiten</a:t>
            </a:r>
          </a:p>
        </p:txBody>
      </p:sp>
      <p:sp>
        <p:nvSpPr>
          <p:cNvPr id="5" name="Foliennummernplatzhalter 4"/>
          <p:cNvSpPr>
            <a:spLocks noGrp="1"/>
          </p:cNvSpPr>
          <p:nvPr>
            <p:ph type="sldNum" sz="quarter" idx="10"/>
          </p:nvPr>
        </p:nvSpPr>
        <p:spPr/>
        <p:txBody>
          <a:bodyPr/>
          <a:lstStyle>
            <a:lvl1pPr>
              <a:defRPr/>
            </a:lvl1pPr>
          </a:lstStyle>
          <a:p>
            <a:fld id="{C6D2457E-9482-4127-9268-A9166FE27573}" type="slidenum">
              <a:rPr lang="de-AT"/>
              <a:pPr/>
              <a:t>‹Nr.›</a:t>
            </a:fld>
            <a:endParaRPr lang="de-AT"/>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AT"/>
          </a:p>
        </p:txBody>
      </p:sp>
      <p:sp>
        <p:nvSpPr>
          <p:cNvPr id="3" name="Vertikaler Textplatzhalter 2"/>
          <p:cNvSpPr>
            <a:spLocks noGrp="1"/>
          </p:cNvSpPr>
          <p:nvPr>
            <p:ph type="body" orient="vert" idx="1"/>
          </p:nvPr>
        </p:nvSpPr>
        <p:spPr>
          <a:xfrm>
            <a:off x="566739" y="1484315"/>
            <a:ext cx="8001000" cy="4537075"/>
          </a:xfrm>
          <a:prstGeom prst="rect">
            <a:avLst/>
          </a:prstGeom>
        </p:spPr>
        <p:txBody>
          <a:bodyPr vert="eaVert"/>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AT"/>
          </a:p>
        </p:txBody>
      </p:sp>
      <p:sp>
        <p:nvSpPr>
          <p:cNvPr id="4" name="Foliennummernplatzhalter 3"/>
          <p:cNvSpPr>
            <a:spLocks noGrp="1"/>
          </p:cNvSpPr>
          <p:nvPr>
            <p:ph type="sldNum" sz="quarter" idx="10"/>
          </p:nvPr>
        </p:nvSpPr>
        <p:spPr/>
        <p:txBody>
          <a:bodyPr/>
          <a:lstStyle>
            <a:lvl1pPr>
              <a:defRPr/>
            </a:lvl1pPr>
          </a:lstStyle>
          <a:p>
            <a:fld id="{CDFF4078-6B08-47DA-92A9-BF781C90A8A8}" type="slidenum">
              <a:rPr lang="de-AT"/>
              <a:pPr/>
              <a:t>‹Nr.›</a:t>
            </a:fld>
            <a:endParaRPr lang="de-AT"/>
          </a:p>
        </p:txBody>
      </p:sp>
      <p:sp>
        <p:nvSpPr>
          <p:cNvPr id="5" name="Line 11"/>
          <p:cNvSpPr>
            <a:spLocks noChangeShapeType="1"/>
          </p:cNvSpPr>
          <p:nvPr userDrawn="1"/>
        </p:nvSpPr>
        <p:spPr bwMode="auto">
          <a:xfrm flipH="1">
            <a:off x="0" y="1273175"/>
            <a:ext cx="9144000" cy="0"/>
          </a:xfrm>
          <a:prstGeom prst="line">
            <a:avLst/>
          </a:prstGeom>
          <a:noFill/>
          <a:ln w="19050">
            <a:solidFill>
              <a:srgbClr val="4C5D68"/>
            </a:solidFill>
            <a:round/>
            <a:headEnd/>
            <a:tailEnd/>
          </a:ln>
          <a:effectLst/>
        </p:spPr>
        <p:txBody>
          <a:bodyPr/>
          <a:lstStyle/>
          <a:p>
            <a:endParaRPr lang="de-AT"/>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573840" y="188914"/>
            <a:ext cx="2001837" cy="5832475"/>
          </a:xfrm>
        </p:spPr>
        <p:txBody>
          <a:bodyPr vert="eaVert"/>
          <a:lstStyle/>
          <a:p>
            <a:r>
              <a:rPr lang="de-DE" smtClean="0"/>
              <a:t>Titelmasterformat durch Klicken bearbeiten</a:t>
            </a:r>
            <a:endParaRPr lang="de-AT"/>
          </a:p>
        </p:txBody>
      </p:sp>
      <p:sp>
        <p:nvSpPr>
          <p:cNvPr id="3" name="Vertikaler Textplatzhalter 2"/>
          <p:cNvSpPr>
            <a:spLocks noGrp="1"/>
          </p:cNvSpPr>
          <p:nvPr>
            <p:ph type="body" orient="vert" idx="1"/>
          </p:nvPr>
        </p:nvSpPr>
        <p:spPr>
          <a:xfrm>
            <a:off x="566739" y="188914"/>
            <a:ext cx="5854700" cy="5832475"/>
          </a:xfrm>
          <a:prstGeom prst="rect">
            <a:avLst/>
          </a:prstGeom>
        </p:spPr>
        <p:txBody>
          <a:bodyPr vert="eaVert"/>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AT"/>
          </a:p>
        </p:txBody>
      </p:sp>
      <p:sp>
        <p:nvSpPr>
          <p:cNvPr id="4" name="Foliennummernplatzhalter 3"/>
          <p:cNvSpPr>
            <a:spLocks noGrp="1"/>
          </p:cNvSpPr>
          <p:nvPr>
            <p:ph type="sldNum" sz="quarter" idx="10"/>
          </p:nvPr>
        </p:nvSpPr>
        <p:spPr/>
        <p:txBody>
          <a:bodyPr/>
          <a:lstStyle>
            <a:lvl1pPr>
              <a:defRPr/>
            </a:lvl1pPr>
          </a:lstStyle>
          <a:p>
            <a:fld id="{DD9FADD1-01BC-46F4-9AC1-D3A6B8446942}" type="slidenum">
              <a:rPr lang="de-AT"/>
              <a:pPr/>
              <a:t>‹Nr.›</a:t>
            </a:fld>
            <a:endParaRPr lang="de-AT"/>
          </a:p>
        </p:txBody>
      </p:sp>
      <p:sp>
        <p:nvSpPr>
          <p:cNvPr id="5" name="Line 11"/>
          <p:cNvSpPr>
            <a:spLocks noChangeShapeType="1"/>
          </p:cNvSpPr>
          <p:nvPr userDrawn="1"/>
        </p:nvSpPr>
        <p:spPr bwMode="auto">
          <a:xfrm flipH="1" flipV="1">
            <a:off x="6502400" y="-3"/>
            <a:ext cx="0" cy="6197603"/>
          </a:xfrm>
          <a:prstGeom prst="line">
            <a:avLst/>
          </a:prstGeom>
          <a:noFill/>
          <a:ln w="19050">
            <a:solidFill>
              <a:srgbClr val="4C5D68"/>
            </a:solidFill>
            <a:round/>
            <a:headEnd/>
            <a:tailEnd/>
          </a:ln>
          <a:effectLst/>
        </p:spPr>
        <p:txBody>
          <a:bodyPr/>
          <a:lstStyle/>
          <a:p>
            <a:endParaRPr lang="de-AT"/>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Aufzählung">
    <p:spTree>
      <p:nvGrpSpPr>
        <p:cNvPr id="1" name=""/>
        <p:cNvGrpSpPr/>
        <p:nvPr/>
      </p:nvGrpSpPr>
      <p:grpSpPr>
        <a:xfrm>
          <a:off x="0" y="0"/>
          <a:ext cx="0" cy="0"/>
          <a:chOff x="0" y="0"/>
          <a:chExt cx="0" cy="0"/>
        </a:xfrm>
      </p:grpSpPr>
      <p:sp>
        <p:nvSpPr>
          <p:cNvPr id="2" name="Titel 1"/>
          <p:cNvSpPr>
            <a:spLocks noGrp="1"/>
          </p:cNvSpPr>
          <p:nvPr>
            <p:ph type="title" hasCustomPrompt="1"/>
          </p:nvPr>
        </p:nvSpPr>
        <p:spPr/>
        <p:txBody>
          <a:bodyPr/>
          <a:lstStyle>
            <a:lvl1pPr>
              <a:defRPr/>
            </a:lvl1pPr>
          </a:lstStyle>
          <a:p>
            <a:r>
              <a:rPr lang="de-DE" dirty="0" smtClean="0"/>
              <a:t>Prototypische einzeilige Headline</a:t>
            </a:r>
            <a:endParaRPr lang="de-AT" dirty="0"/>
          </a:p>
        </p:txBody>
      </p:sp>
      <p:sp>
        <p:nvSpPr>
          <p:cNvPr id="3" name="Inhaltsplatzhalter 2"/>
          <p:cNvSpPr>
            <a:spLocks noGrp="1"/>
          </p:cNvSpPr>
          <p:nvPr>
            <p:ph idx="1" hasCustomPrompt="1"/>
          </p:nvPr>
        </p:nvSpPr>
        <p:spPr>
          <a:xfrm>
            <a:off x="566739" y="1484315"/>
            <a:ext cx="8001000" cy="4537075"/>
          </a:xfrm>
          <a:prstGeom prst="rect">
            <a:avLst/>
          </a:prstGeom>
        </p:spPr>
        <p:txBody>
          <a:bodyPr/>
          <a:lstStyle>
            <a:lvl1pPr>
              <a:defRPr/>
            </a:lvl1pPr>
            <a:lvl2pPr>
              <a:defRPr/>
            </a:lvl2pPr>
            <a:lvl3pPr>
              <a:defRPr/>
            </a:lvl3pPr>
          </a:lstStyle>
          <a:p>
            <a:pPr lvl="0"/>
            <a:r>
              <a:rPr lang="de-DE" dirty="0" smtClean="0"/>
              <a:t>Sie lesen eben einen Blindtext beziehungsweise Musterworte, um die Optik besser sehen zu können.</a:t>
            </a:r>
          </a:p>
          <a:p>
            <a:pPr lvl="0"/>
            <a:r>
              <a:rPr lang="de-DE" dirty="0" smtClean="0"/>
              <a:t>Der Text ist daher an sich redundant, aber Sie können nun die Abtrennungen besser sehen.</a:t>
            </a:r>
          </a:p>
          <a:p>
            <a:pPr lvl="1"/>
            <a:r>
              <a:rPr lang="de-DE" dirty="0" smtClean="0"/>
              <a:t>Beispielsweise wäre die zweite Ebene jene, die jetzt</a:t>
            </a:r>
          </a:p>
          <a:p>
            <a:pPr lvl="1"/>
            <a:r>
              <a:rPr lang="de-DE" dirty="0" smtClean="0"/>
              <a:t>folgt.</a:t>
            </a:r>
          </a:p>
          <a:p>
            <a:pPr lvl="2"/>
            <a:r>
              <a:rPr lang="de-DE" dirty="0" smtClean="0"/>
              <a:t>Beispielsweise wäre die dritte Ebene jene, die jetzt</a:t>
            </a:r>
          </a:p>
          <a:p>
            <a:pPr lvl="2"/>
            <a:r>
              <a:rPr lang="de-DE" dirty="0" smtClean="0"/>
              <a:t>folgt.</a:t>
            </a:r>
          </a:p>
        </p:txBody>
      </p:sp>
      <p:sp>
        <p:nvSpPr>
          <p:cNvPr id="4" name="Foliennummernplatzhalter 3"/>
          <p:cNvSpPr>
            <a:spLocks noGrp="1"/>
          </p:cNvSpPr>
          <p:nvPr>
            <p:ph type="sldNum" sz="quarter" idx="10"/>
          </p:nvPr>
        </p:nvSpPr>
        <p:spPr/>
        <p:txBody>
          <a:bodyPr/>
          <a:lstStyle>
            <a:lvl1pPr>
              <a:defRPr/>
            </a:lvl1pPr>
          </a:lstStyle>
          <a:p>
            <a:fld id="{01920E2B-FC99-4A38-BFFD-416A818AECB0}" type="slidenum">
              <a:rPr lang="de-AT"/>
              <a:pPr/>
              <a:t>‹Nr.›</a:t>
            </a:fld>
            <a:endParaRPr lang="de-AT"/>
          </a:p>
        </p:txBody>
      </p:sp>
      <p:sp>
        <p:nvSpPr>
          <p:cNvPr id="5" name="Line 11"/>
          <p:cNvSpPr>
            <a:spLocks noChangeShapeType="1"/>
          </p:cNvSpPr>
          <p:nvPr userDrawn="1"/>
        </p:nvSpPr>
        <p:spPr bwMode="auto">
          <a:xfrm flipH="1">
            <a:off x="0" y="1273175"/>
            <a:ext cx="9144000" cy="0"/>
          </a:xfrm>
          <a:prstGeom prst="line">
            <a:avLst/>
          </a:prstGeom>
          <a:noFill/>
          <a:ln w="19050">
            <a:solidFill>
              <a:srgbClr val="4C5D68"/>
            </a:solidFill>
            <a:round/>
            <a:headEnd/>
            <a:tailEnd/>
          </a:ln>
          <a:effectLst/>
        </p:spPr>
        <p:txBody>
          <a:bodyPr/>
          <a:lstStyle/>
          <a:p>
            <a:endParaRPr lang="de-AT"/>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el und Lauftext">
    <p:spTree>
      <p:nvGrpSpPr>
        <p:cNvPr id="1" name=""/>
        <p:cNvGrpSpPr/>
        <p:nvPr/>
      </p:nvGrpSpPr>
      <p:grpSpPr>
        <a:xfrm>
          <a:off x="0" y="0"/>
          <a:ext cx="0" cy="0"/>
          <a:chOff x="0" y="0"/>
          <a:chExt cx="0" cy="0"/>
        </a:xfrm>
      </p:grpSpPr>
      <p:sp>
        <p:nvSpPr>
          <p:cNvPr id="2" name="Titel 1"/>
          <p:cNvSpPr>
            <a:spLocks noGrp="1"/>
          </p:cNvSpPr>
          <p:nvPr>
            <p:ph type="title" hasCustomPrompt="1"/>
          </p:nvPr>
        </p:nvSpPr>
        <p:spPr/>
        <p:txBody>
          <a:bodyPr/>
          <a:lstStyle>
            <a:lvl1pPr>
              <a:defRPr/>
            </a:lvl1pPr>
          </a:lstStyle>
          <a:p>
            <a:r>
              <a:rPr lang="de-DE" dirty="0" smtClean="0"/>
              <a:t>Prototypische zweizeilige Headline</a:t>
            </a:r>
            <a:br>
              <a:rPr lang="de-DE" dirty="0" smtClean="0"/>
            </a:br>
            <a:r>
              <a:rPr lang="de-DE" dirty="0" smtClean="0"/>
              <a:t>Prototypische Headline</a:t>
            </a:r>
            <a:endParaRPr lang="de-AT" dirty="0"/>
          </a:p>
        </p:txBody>
      </p:sp>
      <p:sp>
        <p:nvSpPr>
          <p:cNvPr id="3" name="Inhaltsplatzhalter 2"/>
          <p:cNvSpPr>
            <a:spLocks noGrp="1"/>
          </p:cNvSpPr>
          <p:nvPr>
            <p:ph idx="1" hasCustomPrompt="1"/>
          </p:nvPr>
        </p:nvSpPr>
        <p:spPr>
          <a:xfrm>
            <a:off x="566739" y="1484315"/>
            <a:ext cx="8001000" cy="4537075"/>
          </a:xfrm>
          <a:prstGeom prst="rect">
            <a:avLst/>
          </a:prstGeom>
        </p:spPr>
        <p:txBody>
          <a:bodyPr/>
          <a:lstStyle>
            <a:lvl1pPr marL="0" indent="0">
              <a:buFontTx/>
              <a:buNone/>
              <a:defRPr/>
            </a:lvl1pPr>
          </a:lstStyle>
          <a:p>
            <a:pPr>
              <a:buNone/>
            </a:pPr>
            <a:r>
              <a:rPr lang="de-AT" dirty="0" err="1" smtClean="0"/>
              <a:t>Lorem</a:t>
            </a:r>
            <a:r>
              <a:rPr lang="de-AT" dirty="0" smtClean="0"/>
              <a:t> </a:t>
            </a:r>
            <a:r>
              <a:rPr lang="de-AT" dirty="0" err="1" smtClean="0"/>
              <a:t>ipsum</a:t>
            </a:r>
            <a:r>
              <a:rPr lang="de-AT" dirty="0" smtClean="0"/>
              <a:t> </a:t>
            </a:r>
            <a:r>
              <a:rPr lang="de-AT" dirty="0" err="1" smtClean="0"/>
              <a:t>dolor</a:t>
            </a:r>
            <a:r>
              <a:rPr lang="de-AT" dirty="0" smtClean="0"/>
              <a:t> </a:t>
            </a:r>
            <a:r>
              <a:rPr lang="de-AT" dirty="0" err="1" smtClean="0"/>
              <a:t>sit</a:t>
            </a:r>
            <a:r>
              <a:rPr lang="de-AT" dirty="0" smtClean="0"/>
              <a:t> </a:t>
            </a:r>
            <a:r>
              <a:rPr lang="de-AT" dirty="0" err="1" smtClean="0"/>
              <a:t>amet</a:t>
            </a:r>
            <a:r>
              <a:rPr lang="de-AT" dirty="0" smtClean="0"/>
              <a:t>, </a:t>
            </a:r>
            <a:r>
              <a:rPr lang="de-AT" dirty="0" err="1" smtClean="0"/>
              <a:t>sed</a:t>
            </a:r>
            <a:r>
              <a:rPr lang="de-AT" dirty="0" smtClean="0"/>
              <a:t> </a:t>
            </a:r>
            <a:r>
              <a:rPr lang="de-AT" dirty="0" err="1" smtClean="0"/>
              <a:t>diam</a:t>
            </a:r>
            <a:r>
              <a:rPr lang="de-AT" dirty="0" smtClean="0"/>
              <a:t> </a:t>
            </a:r>
            <a:r>
              <a:rPr lang="de-AT" dirty="0" err="1" smtClean="0"/>
              <a:t>nonummy</a:t>
            </a:r>
            <a:r>
              <a:rPr lang="de-AT" dirty="0" smtClean="0"/>
              <a:t> </a:t>
            </a:r>
            <a:r>
              <a:rPr lang="de-AT" dirty="0" err="1" smtClean="0"/>
              <a:t>nibh</a:t>
            </a:r>
            <a:r>
              <a:rPr lang="de-AT" dirty="0" smtClean="0"/>
              <a:t> </a:t>
            </a:r>
            <a:r>
              <a:rPr lang="de-AT" dirty="0" err="1" smtClean="0"/>
              <a:t>euismod</a:t>
            </a:r>
            <a:r>
              <a:rPr lang="de-AT" dirty="0" smtClean="0"/>
              <a:t> </a:t>
            </a:r>
            <a:r>
              <a:rPr lang="de-AT" dirty="0" err="1" smtClean="0"/>
              <a:t>tincidunt</a:t>
            </a:r>
            <a:r>
              <a:rPr lang="de-AT" dirty="0" smtClean="0"/>
              <a:t> </a:t>
            </a:r>
            <a:r>
              <a:rPr lang="de-AT" dirty="0" err="1" smtClean="0"/>
              <a:t>ut</a:t>
            </a:r>
            <a:r>
              <a:rPr lang="de-AT" dirty="0" smtClean="0"/>
              <a:t> </a:t>
            </a:r>
            <a:r>
              <a:rPr lang="de-AT" dirty="0" err="1" smtClean="0"/>
              <a:t>laoreet</a:t>
            </a:r>
            <a:r>
              <a:rPr lang="de-AT" dirty="0" smtClean="0"/>
              <a:t> </a:t>
            </a:r>
            <a:r>
              <a:rPr lang="de-AT" dirty="0" err="1" smtClean="0"/>
              <a:t>dolore</a:t>
            </a:r>
            <a:r>
              <a:rPr lang="de-AT" dirty="0" smtClean="0"/>
              <a:t> magna </a:t>
            </a:r>
            <a:r>
              <a:rPr lang="de-AT" dirty="0" err="1" smtClean="0"/>
              <a:t>aliquam</a:t>
            </a:r>
            <a:r>
              <a:rPr lang="de-AT" dirty="0" smtClean="0"/>
              <a:t> </a:t>
            </a:r>
            <a:r>
              <a:rPr lang="de-AT" dirty="0" err="1" smtClean="0"/>
              <a:t>erat</a:t>
            </a:r>
            <a:r>
              <a:rPr lang="de-AT" dirty="0" smtClean="0"/>
              <a:t> </a:t>
            </a:r>
            <a:r>
              <a:rPr lang="de-AT" dirty="0" err="1" smtClean="0"/>
              <a:t>volutpat</a:t>
            </a:r>
            <a:r>
              <a:rPr lang="de-AT" dirty="0" smtClean="0"/>
              <a:t>.</a:t>
            </a:r>
          </a:p>
          <a:p>
            <a:pPr>
              <a:buNone/>
            </a:pPr>
            <a:endParaRPr lang="de-AT" dirty="0" smtClean="0"/>
          </a:p>
          <a:p>
            <a:pPr>
              <a:buNone/>
            </a:pPr>
            <a:r>
              <a:rPr lang="de-AT" dirty="0" smtClean="0"/>
              <a:t>Duis </a:t>
            </a:r>
            <a:r>
              <a:rPr lang="de-AT" dirty="0" err="1" smtClean="0"/>
              <a:t>autem</a:t>
            </a:r>
            <a:r>
              <a:rPr lang="de-AT" dirty="0" smtClean="0"/>
              <a:t> </a:t>
            </a:r>
            <a:r>
              <a:rPr lang="de-AT" dirty="0" err="1" smtClean="0"/>
              <a:t>vel</a:t>
            </a:r>
            <a:r>
              <a:rPr lang="de-AT" dirty="0" smtClean="0"/>
              <a:t> </a:t>
            </a:r>
            <a:r>
              <a:rPr lang="de-AT" dirty="0" err="1" smtClean="0"/>
              <a:t>eum</a:t>
            </a:r>
            <a:r>
              <a:rPr lang="de-AT" dirty="0" smtClean="0"/>
              <a:t> </a:t>
            </a:r>
            <a:r>
              <a:rPr lang="de-AT" dirty="0" err="1" smtClean="0"/>
              <a:t>iriure</a:t>
            </a:r>
            <a:r>
              <a:rPr lang="de-AT" dirty="0" smtClean="0"/>
              <a:t> </a:t>
            </a:r>
            <a:r>
              <a:rPr lang="de-AT" dirty="0" err="1" smtClean="0"/>
              <a:t>dolor</a:t>
            </a:r>
            <a:r>
              <a:rPr lang="de-AT" dirty="0" smtClean="0"/>
              <a:t> in </a:t>
            </a:r>
            <a:r>
              <a:rPr lang="de-AT" dirty="0" err="1" smtClean="0"/>
              <a:t>hendrerit</a:t>
            </a:r>
            <a:r>
              <a:rPr lang="de-AT" dirty="0" smtClean="0"/>
              <a:t> in </a:t>
            </a:r>
            <a:r>
              <a:rPr lang="de-AT" dirty="0" err="1" smtClean="0"/>
              <a:t>vulputate</a:t>
            </a:r>
            <a:r>
              <a:rPr lang="de-AT" dirty="0" smtClean="0"/>
              <a:t> </a:t>
            </a:r>
            <a:r>
              <a:rPr lang="de-AT" dirty="0" err="1" smtClean="0"/>
              <a:t>velit</a:t>
            </a:r>
            <a:r>
              <a:rPr lang="de-AT" dirty="0" smtClean="0"/>
              <a:t> esse </a:t>
            </a:r>
            <a:r>
              <a:rPr lang="de-AT" dirty="0" err="1" smtClean="0"/>
              <a:t>molestie</a:t>
            </a:r>
            <a:r>
              <a:rPr lang="de-AT" dirty="0" smtClean="0"/>
              <a:t> </a:t>
            </a:r>
            <a:r>
              <a:rPr lang="de-AT" dirty="0" err="1" smtClean="0"/>
              <a:t>consequat</a:t>
            </a:r>
            <a:r>
              <a:rPr lang="de-AT" dirty="0" smtClean="0"/>
              <a:t>, </a:t>
            </a:r>
            <a:r>
              <a:rPr lang="de-AT" dirty="0" err="1" smtClean="0"/>
              <a:t>vel</a:t>
            </a:r>
            <a:r>
              <a:rPr lang="de-AT" dirty="0" smtClean="0"/>
              <a:t> </a:t>
            </a:r>
            <a:r>
              <a:rPr lang="de-AT" dirty="0" err="1" smtClean="0"/>
              <a:t>illum</a:t>
            </a:r>
            <a:r>
              <a:rPr lang="de-AT" dirty="0" smtClean="0"/>
              <a:t> </a:t>
            </a:r>
            <a:r>
              <a:rPr lang="de-AT" dirty="0" err="1" smtClean="0"/>
              <a:t>dolore</a:t>
            </a:r>
            <a:r>
              <a:rPr lang="de-AT" dirty="0" smtClean="0"/>
              <a:t> </a:t>
            </a:r>
            <a:r>
              <a:rPr lang="de-AT" dirty="0" err="1" smtClean="0"/>
              <a:t>eu</a:t>
            </a:r>
            <a:r>
              <a:rPr lang="de-AT" dirty="0" smtClean="0"/>
              <a:t> </a:t>
            </a:r>
            <a:r>
              <a:rPr lang="de-AT" dirty="0" err="1" smtClean="0"/>
              <a:t>feugiat</a:t>
            </a:r>
            <a:r>
              <a:rPr lang="de-AT" dirty="0" smtClean="0"/>
              <a:t> </a:t>
            </a:r>
            <a:r>
              <a:rPr lang="de-AT" dirty="0" err="1" smtClean="0"/>
              <a:t>nulla</a:t>
            </a:r>
            <a:r>
              <a:rPr lang="de-AT" dirty="0" smtClean="0"/>
              <a:t> </a:t>
            </a:r>
            <a:r>
              <a:rPr lang="de-AT" dirty="0" err="1" smtClean="0"/>
              <a:t>facilisis</a:t>
            </a:r>
            <a:r>
              <a:rPr lang="de-AT" dirty="0" smtClean="0"/>
              <a:t> </a:t>
            </a:r>
            <a:r>
              <a:rPr lang="de-AT" dirty="0" err="1" smtClean="0"/>
              <a:t>at</a:t>
            </a:r>
            <a:r>
              <a:rPr lang="de-AT" dirty="0" smtClean="0"/>
              <a:t> </a:t>
            </a:r>
            <a:r>
              <a:rPr lang="de-AT" dirty="0" err="1" smtClean="0"/>
              <a:t>vero</a:t>
            </a:r>
            <a:r>
              <a:rPr lang="de-AT" dirty="0" smtClean="0"/>
              <a:t> et </a:t>
            </a:r>
            <a:r>
              <a:rPr lang="de-AT" dirty="0" err="1" smtClean="0"/>
              <a:t>accumsan</a:t>
            </a:r>
            <a:r>
              <a:rPr lang="de-AT" dirty="0" smtClean="0"/>
              <a:t> et </a:t>
            </a:r>
            <a:r>
              <a:rPr lang="de-AT" dirty="0" err="1" smtClean="0"/>
              <a:t>iusto</a:t>
            </a:r>
            <a:r>
              <a:rPr lang="de-AT" dirty="0" smtClean="0"/>
              <a:t> </a:t>
            </a:r>
            <a:r>
              <a:rPr lang="de-AT" dirty="0" err="1" smtClean="0"/>
              <a:t>odio</a:t>
            </a:r>
            <a:r>
              <a:rPr lang="de-AT" dirty="0" smtClean="0"/>
              <a:t> </a:t>
            </a:r>
            <a:r>
              <a:rPr lang="de-AT" dirty="0" err="1" smtClean="0"/>
              <a:t>dignissim</a:t>
            </a:r>
            <a:r>
              <a:rPr lang="de-AT" dirty="0" smtClean="0"/>
              <a:t> </a:t>
            </a:r>
            <a:r>
              <a:rPr lang="de-AT" dirty="0" err="1" smtClean="0"/>
              <a:t>qui</a:t>
            </a:r>
            <a:r>
              <a:rPr lang="de-AT" dirty="0" smtClean="0"/>
              <a:t> </a:t>
            </a:r>
            <a:r>
              <a:rPr lang="de-AT" dirty="0" err="1" smtClean="0"/>
              <a:t>blandit</a:t>
            </a:r>
            <a:r>
              <a:rPr lang="de-AT" dirty="0" smtClean="0"/>
              <a:t> </a:t>
            </a:r>
            <a:r>
              <a:rPr lang="de-AT" dirty="0" err="1" smtClean="0"/>
              <a:t>praesent</a:t>
            </a:r>
            <a:r>
              <a:rPr lang="de-AT" dirty="0" smtClean="0"/>
              <a:t> </a:t>
            </a:r>
            <a:r>
              <a:rPr lang="de-AT" dirty="0" err="1" smtClean="0"/>
              <a:t>luptatum</a:t>
            </a:r>
            <a:r>
              <a:rPr lang="de-AT" dirty="0" smtClean="0"/>
              <a:t> </a:t>
            </a:r>
            <a:r>
              <a:rPr lang="de-AT" dirty="0" err="1" smtClean="0"/>
              <a:t>zzril</a:t>
            </a:r>
            <a:r>
              <a:rPr lang="de-AT" dirty="0" smtClean="0"/>
              <a:t> </a:t>
            </a:r>
            <a:r>
              <a:rPr lang="de-AT" dirty="0" err="1" smtClean="0"/>
              <a:t>delenit</a:t>
            </a:r>
            <a:r>
              <a:rPr lang="de-AT" dirty="0" smtClean="0"/>
              <a:t> </a:t>
            </a:r>
            <a:r>
              <a:rPr lang="de-AT" dirty="0" err="1" smtClean="0"/>
              <a:t>augue</a:t>
            </a:r>
            <a:r>
              <a:rPr lang="de-AT" dirty="0" smtClean="0"/>
              <a:t> </a:t>
            </a:r>
            <a:r>
              <a:rPr lang="de-AT" dirty="0" err="1" smtClean="0"/>
              <a:t>duis</a:t>
            </a:r>
            <a:r>
              <a:rPr lang="de-AT" dirty="0" smtClean="0"/>
              <a:t> </a:t>
            </a:r>
            <a:r>
              <a:rPr lang="de-AT" dirty="0" err="1" smtClean="0"/>
              <a:t>dolore</a:t>
            </a:r>
            <a:r>
              <a:rPr lang="de-AT" dirty="0" smtClean="0"/>
              <a:t> </a:t>
            </a:r>
            <a:r>
              <a:rPr lang="de-AT" dirty="0" err="1" smtClean="0"/>
              <a:t>te</a:t>
            </a:r>
            <a:r>
              <a:rPr lang="de-AT" dirty="0" smtClean="0"/>
              <a:t> </a:t>
            </a:r>
            <a:r>
              <a:rPr lang="de-AT" dirty="0" err="1" smtClean="0"/>
              <a:t>feugait</a:t>
            </a:r>
            <a:r>
              <a:rPr lang="de-AT" dirty="0" smtClean="0"/>
              <a:t> </a:t>
            </a:r>
            <a:r>
              <a:rPr lang="de-AT" dirty="0" err="1" smtClean="0"/>
              <a:t>nulla</a:t>
            </a:r>
            <a:r>
              <a:rPr lang="de-AT" dirty="0" smtClean="0"/>
              <a:t> </a:t>
            </a:r>
            <a:r>
              <a:rPr lang="de-AT" dirty="0" err="1" smtClean="0"/>
              <a:t>facilisi</a:t>
            </a:r>
            <a:r>
              <a:rPr lang="de-AT" dirty="0" smtClean="0"/>
              <a:t>.</a:t>
            </a:r>
            <a:endParaRPr lang="de-DE" dirty="0" smtClean="0"/>
          </a:p>
        </p:txBody>
      </p:sp>
      <p:sp>
        <p:nvSpPr>
          <p:cNvPr id="4" name="Foliennummernplatzhalter 3"/>
          <p:cNvSpPr>
            <a:spLocks noGrp="1"/>
          </p:cNvSpPr>
          <p:nvPr>
            <p:ph type="sldNum" sz="quarter" idx="10"/>
          </p:nvPr>
        </p:nvSpPr>
        <p:spPr/>
        <p:txBody>
          <a:bodyPr/>
          <a:lstStyle>
            <a:lvl1pPr>
              <a:defRPr/>
            </a:lvl1pPr>
          </a:lstStyle>
          <a:p>
            <a:fld id="{01920E2B-FC99-4A38-BFFD-416A818AECB0}" type="slidenum">
              <a:rPr lang="de-AT"/>
              <a:pPr/>
              <a:t>‹Nr.›</a:t>
            </a:fld>
            <a:endParaRPr lang="de-AT"/>
          </a:p>
        </p:txBody>
      </p:sp>
      <p:sp>
        <p:nvSpPr>
          <p:cNvPr id="5" name="Line 11"/>
          <p:cNvSpPr>
            <a:spLocks noChangeShapeType="1"/>
          </p:cNvSpPr>
          <p:nvPr userDrawn="1"/>
        </p:nvSpPr>
        <p:spPr bwMode="auto">
          <a:xfrm flipH="1">
            <a:off x="0" y="1273175"/>
            <a:ext cx="9144000" cy="0"/>
          </a:xfrm>
          <a:prstGeom prst="line">
            <a:avLst/>
          </a:prstGeom>
          <a:noFill/>
          <a:ln w="19050">
            <a:solidFill>
              <a:srgbClr val="4C5D68"/>
            </a:solidFill>
            <a:round/>
            <a:headEnd/>
            <a:tailEnd/>
          </a:ln>
          <a:effectLst/>
        </p:spPr>
        <p:txBody>
          <a:bodyPr/>
          <a:lstStyle/>
          <a:p>
            <a:endParaRPr lang="de-AT"/>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Abschnitts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04896" y="2673896"/>
            <a:ext cx="7772400" cy="1362075"/>
          </a:xfrm>
        </p:spPr>
        <p:txBody>
          <a:bodyPr anchor="t">
            <a:normAutofit/>
          </a:bodyPr>
          <a:lstStyle>
            <a:lvl1pPr algn="l">
              <a:defRPr sz="3400" b="0" cap="none" baseline="0"/>
            </a:lvl1pPr>
          </a:lstStyle>
          <a:p>
            <a:r>
              <a:rPr lang="de-DE" smtClean="0"/>
              <a:t>Titelmasterformat durch Klicken bearbeiten</a:t>
            </a:r>
            <a:endParaRPr lang="de-AT" dirty="0"/>
          </a:p>
        </p:txBody>
      </p:sp>
      <p:sp>
        <p:nvSpPr>
          <p:cNvPr id="3" name="Textplatzhalter 2"/>
          <p:cNvSpPr>
            <a:spLocks noGrp="1"/>
          </p:cNvSpPr>
          <p:nvPr>
            <p:ph type="body" idx="1"/>
          </p:nvPr>
        </p:nvSpPr>
        <p:spPr>
          <a:xfrm>
            <a:off x="704895" y="4047538"/>
            <a:ext cx="7772400" cy="1500187"/>
          </a:xfrm>
          <a:prstGeom prst="rect">
            <a:avLst/>
          </a:prstGeom>
        </p:spPr>
        <p:txBody>
          <a:bodyPr anchor="b"/>
          <a:lstStyle>
            <a:lvl1pPr marL="0" indent="0">
              <a:buFont typeface="Wingdings" pitchFamily="2" charset="2"/>
              <a:buNone/>
              <a:defRPr sz="2000"/>
            </a:lvl1pPr>
            <a:lvl2pPr marL="627063" indent="-269875">
              <a:buFont typeface="Wingdings" pitchFamily="2" charset="2"/>
              <a:buChar char="§"/>
              <a:defRPr sz="1800"/>
            </a:lvl2pPr>
            <a:lvl3pPr marL="914400" indent="-287338">
              <a:buFont typeface="Symbol" pitchFamily="18" charset="2"/>
              <a:buChar char="-"/>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de-DE" smtClean="0"/>
              <a:t>Formatvorlagen des Textmasters bearbeiten</a:t>
            </a:r>
          </a:p>
        </p:txBody>
      </p:sp>
      <p:sp>
        <p:nvSpPr>
          <p:cNvPr id="4" name="Foliennummernplatzhalter 3"/>
          <p:cNvSpPr>
            <a:spLocks noGrp="1"/>
          </p:cNvSpPr>
          <p:nvPr>
            <p:ph type="sldNum" sz="quarter" idx="10"/>
          </p:nvPr>
        </p:nvSpPr>
        <p:spPr/>
        <p:txBody>
          <a:bodyPr/>
          <a:lstStyle>
            <a:lvl1pPr>
              <a:defRPr/>
            </a:lvl1pPr>
          </a:lstStyle>
          <a:p>
            <a:fld id="{6C31F813-4BA3-4827-8E55-372EE6655F87}" type="slidenum">
              <a:rPr lang="de-AT"/>
              <a:pPr/>
              <a:t>‹Nr.›</a:t>
            </a:fld>
            <a:endParaRPr lang="de-AT"/>
          </a:p>
        </p:txBody>
      </p:sp>
      <p:sp>
        <p:nvSpPr>
          <p:cNvPr id="5" name="Line 11"/>
          <p:cNvSpPr>
            <a:spLocks noChangeShapeType="1"/>
          </p:cNvSpPr>
          <p:nvPr userDrawn="1"/>
        </p:nvSpPr>
        <p:spPr bwMode="auto">
          <a:xfrm flipH="1">
            <a:off x="0" y="1273175"/>
            <a:ext cx="9144000" cy="0"/>
          </a:xfrm>
          <a:prstGeom prst="line">
            <a:avLst/>
          </a:prstGeom>
          <a:noFill/>
          <a:ln w="19050">
            <a:solidFill>
              <a:srgbClr val="4C5D68"/>
            </a:solidFill>
            <a:round/>
            <a:headEnd/>
            <a:tailEnd/>
          </a:ln>
          <a:effectLst/>
        </p:spPr>
        <p:txBody>
          <a:bodyPr/>
          <a:lstStyle/>
          <a:p>
            <a:endParaRPr lang="de-AT"/>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AT" dirty="0"/>
          </a:p>
        </p:txBody>
      </p:sp>
      <p:sp>
        <p:nvSpPr>
          <p:cNvPr id="3" name="Inhaltsplatzhalter 2"/>
          <p:cNvSpPr>
            <a:spLocks noGrp="1"/>
          </p:cNvSpPr>
          <p:nvPr>
            <p:ph sz="half" idx="1"/>
          </p:nvPr>
        </p:nvSpPr>
        <p:spPr>
          <a:xfrm>
            <a:off x="566740" y="1484315"/>
            <a:ext cx="3924300" cy="4537075"/>
          </a:xfrm>
          <a:prstGeom prst="rect">
            <a:avLst/>
          </a:prstGeom>
        </p:spPr>
        <p:txBody>
          <a:bodyPr/>
          <a:lstStyle>
            <a:lvl1pPr>
              <a:defRPr sz="2200"/>
            </a:lvl1pPr>
            <a:lvl2pPr>
              <a:defRPr sz="2000"/>
            </a:lvl2pPr>
            <a:lvl3pPr>
              <a:defRPr sz="2000"/>
            </a:lvl3pPr>
            <a:lvl4pPr>
              <a:defRPr sz="2000"/>
            </a:lvl4pPr>
            <a:lvl5pPr>
              <a:defRPr sz="2000"/>
            </a:lvl5pPr>
            <a:lvl6pPr>
              <a:defRPr sz="1800"/>
            </a:lvl6pPr>
            <a:lvl7pPr>
              <a:defRPr sz="1800"/>
            </a:lvl7pPr>
            <a:lvl8pPr>
              <a:defRPr sz="1800"/>
            </a:lvl8pPr>
            <a:lvl9pPr>
              <a:defRPr sz="1800"/>
            </a:lvl9pPr>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AT" dirty="0"/>
          </a:p>
        </p:txBody>
      </p:sp>
      <p:sp>
        <p:nvSpPr>
          <p:cNvPr id="4" name="Inhaltsplatzhalter 3"/>
          <p:cNvSpPr>
            <a:spLocks noGrp="1"/>
          </p:cNvSpPr>
          <p:nvPr>
            <p:ph sz="half" idx="2"/>
          </p:nvPr>
        </p:nvSpPr>
        <p:spPr>
          <a:xfrm>
            <a:off x="4643440" y="1484315"/>
            <a:ext cx="3924300" cy="4537075"/>
          </a:xfrm>
          <a:prstGeom prst="rect">
            <a:avLst/>
          </a:prstGeom>
        </p:spPr>
        <p:txBody>
          <a:bodyPr/>
          <a:lstStyle>
            <a:lvl1pPr>
              <a:defRPr sz="2200"/>
            </a:lvl1pPr>
            <a:lvl2pPr>
              <a:defRPr sz="2000"/>
            </a:lvl2pPr>
            <a:lvl3pPr>
              <a:defRPr sz="2000"/>
            </a:lvl3pPr>
            <a:lvl4pPr>
              <a:defRPr sz="2000"/>
            </a:lvl4pPr>
            <a:lvl5pPr>
              <a:defRPr sz="2000"/>
            </a:lvl5pPr>
            <a:lvl6pPr>
              <a:defRPr sz="1800"/>
            </a:lvl6pPr>
            <a:lvl7pPr>
              <a:defRPr sz="1800"/>
            </a:lvl7pPr>
            <a:lvl8pPr>
              <a:defRPr sz="1800"/>
            </a:lvl8pPr>
            <a:lvl9pPr>
              <a:defRPr sz="1800"/>
            </a:lvl9pPr>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AT" dirty="0"/>
          </a:p>
        </p:txBody>
      </p:sp>
      <p:sp>
        <p:nvSpPr>
          <p:cNvPr id="5" name="Foliennummernplatzhalter 4"/>
          <p:cNvSpPr>
            <a:spLocks noGrp="1"/>
          </p:cNvSpPr>
          <p:nvPr>
            <p:ph type="sldNum" sz="quarter" idx="10"/>
          </p:nvPr>
        </p:nvSpPr>
        <p:spPr/>
        <p:txBody>
          <a:bodyPr/>
          <a:lstStyle>
            <a:lvl1pPr>
              <a:defRPr/>
            </a:lvl1pPr>
          </a:lstStyle>
          <a:p>
            <a:fld id="{A255C770-9D76-44A7-B3EB-A40A89005603}" type="slidenum">
              <a:rPr lang="de-AT"/>
              <a:pPr/>
              <a:t>‹Nr.›</a:t>
            </a:fld>
            <a:endParaRPr lang="de-AT"/>
          </a:p>
        </p:txBody>
      </p:sp>
      <p:sp>
        <p:nvSpPr>
          <p:cNvPr id="6" name="Line 11"/>
          <p:cNvSpPr>
            <a:spLocks noChangeShapeType="1"/>
          </p:cNvSpPr>
          <p:nvPr userDrawn="1"/>
        </p:nvSpPr>
        <p:spPr bwMode="auto">
          <a:xfrm flipH="1">
            <a:off x="0" y="1273175"/>
            <a:ext cx="9144000" cy="0"/>
          </a:xfrm>
          <a:prstGeom prst="line">
            <a:avLst/>
          </a:prstGeom>
          <a:noFill/>
          <a:ln w="19050">
            <a:solidFill>
              <a:srgbClr val="4C5D68"/>
            </a:solidFill>
            <a:round/>
            <a:headEnd/>
            <a:tailEnd/>
          </a:ln>
          <a:effectLst/>
        </p:spPr>
        <p:txBody>
          <a:bodyPr/>
          <a:lstStyle/>
          <a:p>
            <a:endParaRPr lang="de-AT"/>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881062"/>
          </a:xfrm>
        </p:spPr>
        <p:txBody>
          <a:bodyPr/>
          <a:lstStyle>
            <a:lvl1pPr>
              <a:defRPr/>
            </a:lvl1pPr>
          </a:lstStyle>
          <a:p>
            <a:r>
              <a:rPr lang="de-DE" smtClean="0"/>
              <a:t>Titelmasterformat durch Klicken bearbeiten</a:t>
            </a:r>
            <a:endParaRPr lang="de-AT" dirty="0"/>
          </a:p>
        </p:txBody>
      </p:sp>
      <p:sp>
        <p:nvSpPr>
          <p:cNvPr id="3" name="Textplatzhalter 2"/>
          <p:cNvSpPr>
            <a:spLocks noGrp="1"/>
          </p:cNvSpPr>
          <p:nvPr>
            <p:ph type="body" idx="1"/>
          </p:nvPr>
        </p:nvSpPr>
        <p:spPr>
          <a:xfrm>
            <a:off x="457201" y="1435102"/>
            <a:ext cx="4040188" cy="739775"/>
          </a:xfrm>
          <a:prstGeom prst="rect">
            <a:avLst/>
          </a:prstGeom>
        </p:spPr>
        <p:txBody>
          <a:bodyPr anchor="b">
            <a:normAutofit/>
          </a:bodyPr>
          <a:lstStyle>
            <a:lvl1pPr marL="0" indent="0">
              <a:buNone/>
              <a:defRPr sz="2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Formatvorlagen des Textmasters bearbeiten</a:t>
            </a:r>
          </a:p>
        </p:txBody>
      </p:sp>
      <p:sp>
        <p:nvSpPr>
          <p:cNvPr id="4" name="Inhaltsplatzhalter 3"/>
          <p:cNvSpPr>
            <a:spLocks noGrp="1"/>
          </p:cNvSpPr>
          <p:nvPr>
            <p:ph sz="half" idx="2"/>
          </p:nvPr>
        </p:nvSpPr>
        <p:spPr>
          <a:xfrm>
            <a:off x="457201" y="2174875"/>
            <a:ext cx="4040188" cy="3951288"/>
          </a:xfrm>
          <a:prstGeom prst="rect">
            <a:avLst/>
          </a:prstGeom>
        </p:spPr>
        <p:txBody>
          <a:bodyPr/>
          <a:lstStyle>
            <a:lvl1pPr>
              <a:defRPr sz="2200"/>
            </a:lvl1pPr>
            <a:lvl2pPr>
              <a:defRPr sz="2000"/>
            </a:lvl2pPr>
            <a:lvl3pPr>
              <a:defRPr sz="2000"/>
            </a:lvl3pPr>
            <a:lvl4pPr>
              <a:defRPr sz="2000"/>
            </a:lvl4pPr>
            <a:lvl5pPr>
              <a:defRPr sz="2000"/>
            </a:lvl5pPr>
            <a:lvl6pPr>
              <a:defRPr sz="1600"/>
            </a:lvl6pPr>
            <a:lvl7pPr>
              <a:defRPr sz="1600"/>
            </a:lvl7pPr>
            <a:lvl8pPr>
              <a:defRPr sz="1600"/>
            </a:lvl8pPr>
            <a:lvl9pPr>
              <a:defRPr sz="1600"/>
            </a:lvl9pPr>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AT" dirty="0"/>
          </a:p>
        </p:txBody>
      </p:sp>
      <p:sp>
        <p:nvSpPr>
          <p:cNvPr id="5" name="Textplatzhalter 4"/>
          <p:cNvSpPr>
            <a:spLocks noGrp="1"/>
          </p:cNvSpPr>
          <p:nvPr>
            <p:ph type="body" sz="quarter" idx="3"/>
          </p:nvPr>
        </p:nvSpPr>
        <p:spPr>
          <a:xfrm>
            <a:off x="4645027" y="1435102"/>
            <a:ext cx="4041774" cy="739775"/>
          </a:xfrm>
          <a:prstGeom prst="rect">
            <a:avLst/>
          </a:prstGeom>
        </p:spPr>
        <p:txBody>
          <a:bodyPr anchor="b">
            <a:normAutofit/>
          </a:bodyPr>
          <a:lstStyle>
            <a:lvl1pPr marL="0" indent="0">
              <a:buNone/>
              <a:defRPr sz="2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Formatvorlagen des Textmasters bearbeiten</a:t>
            </a:r>
          </a:p>
        </p:txBody>
      </p:sp>
      <p:sp>
        <p:nvSpPr>
          <p:cNvPr id="6" name="Inhaltsplatzhalter 5"/>
          <p:cNvSpPr>
            <a:spLocks noGrp="1"/>
          </p:cNvSpPr>
          <p:nvPr>
            <p:ph sz="quarter" idx="4"/>
          </p:nvPr>
        </p:nvSpPr>
        <p:spPr>
          <a:xfrm>
            <a:off x="4645027" y="2174875"/>
            <a:ext cx="4041774" cy="3951288"/>
          </a:xfrm>
          <a:prstGeom prst="rect">
            <a:avLst/>
          </a:prstGeom>
        </p:spPr>
        <p:txBody>
          <a:bodyPr/>
          <a:lstStyle>
            <a:lvl1pPr>
              <a:defRPr sz="2200"/>
            </a:lvl1pPr>
            <a:lvl2pPr>
              <a:defRPr sz="2000"/>
            </a:lvl2pPr>
            <a:lvl3pPr>
              <a:defRPr sz="2000"/>
            </a:lvl3pPr>
            <a:lvl4pPr>
              <a:defRPr sz="2000"/>
            </a:lvl4pPr>
            <a:lvl5pPr>
              <a:defRPr sz="2000"/>
            </a:lvl5pPr>
            <a:lvl6pPr>
              <a:defRPr sz="1600"/>
            </a:lvl6pPr>
            <a:lvl7pPr>
              <a:defRPr sz="1600"/>
            </a:lvl7pPr>
            <a:lvl8pPr>
              <a:defRPr sz="1600"/>
            </a:lvl8pPr>
            <a:lvl9pPr>
              <a:defRPr sz="1600"/>
            </a:lvl9pPr>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AT" dirty="0"/>
          </a:p>
        </p:txBody>
      </p:sp>
      <p:sp>
        <p:nvSpPr>
          <p:cNvPr id="7" name="Foliennummernplatzhalter 6"/>
          <p:cNvSpPr>
            <a:spLocks noGrp="1"/>
          </p:cNvSpPr>
          <p:nvPr>
            <p:ph type="sldNum" sz="quarter" idx="10"/>
          </p:nvPr>
        </p:nvSpPr>
        <p:spPr/>
        <p:txBody>
          <a:bodyPr/>
          <a:lstStyle>
            <a:lvl1pPr>
              <a:defRPr/>
            </a:lvl1pPr>
          </a:lstStyle>
          <a:p>
            <a:fld id="{7141CF51-9DD8-44D8-9FC2-E537D07F8618}" type="slidenum">
              <a:rPr lang="de-AT"/>
              <a:pPr/>
              <a:t>‹Nr.›</a:t>
            </a:fld>
            <a:endParaRPr lang="de-AT"/>
          </a:p>
        </p:txBody>
      </p:sp>
      <p:sp>
        <p:nvSpPr>
          <p:cNvPr id="9" name="Line 11"/>
          <p:cNvSpPr>
            <a:spLocks noChangeShapeType="1"/>
          </p:cNvSpPr>
          <p:nvPr userDrawn="1"/>
        </p:nvSpPr>
        <p:spPr bwMode="auto">
          <a:xfrm flipH="1">
            <a:off x="0" y="1273175"/>
            <a:ext cx="9144000" cy="0"/>
          </a:xfrm>
          <a:prstGeom prst="line">
            <a:avLst/>
          </a:prstGeom>
          <a:noFill/>
          <a:ln w="19050">
            <a:solidFill>
              <a:srgbClr val="4C5D68"/>
            </a:solidFill>
            <a:round/>
            <a:headEnd/>
            <a:tailEnd/>
          </a:ln>
          <a:effectLst/>
        </p:spPr>
        <p:txBody>
          <a:bodyPr/>
          <a:lstStyle/>
          <a:p>
            <a:endParaRPr lang="de-AT"/>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AT"/>
          </a:p>
        </p:txBody>
      </p:sp>
      <p:sp>
        <p:nvSpPr>
          <p:cNvPr id="3" name="Foliennummernplatzhalter 2"/>
          <p:cNvSpPr>
            <a:spLocks noGrp="1"/>
          </p:cNvSpPr>
          <p:nvPr>
            <p:ph type="sldNum" sz="quarter" idx="10"/>
          </p:nvPr>
        </p:nvSpPr>
        <p:spPr/>
        <p:txBody>
          <a:bodyPr/>
          <a:lstStyle>
            <a:lvl1pPr>
              <a:defRPr/>
            </a:lvl1pPr>
          </a:lstStyle>
          <a:p>
            <a:fld id="{ACDA101C-1C77-4D48-BD39-A39536584314}" type="slidenum">
              <a:rPr lang="de-AT"/>
              <a:pPr/>
              <a:t>‹Nr.›</a:t>
            </a:fld>
            <a:endParaRPr lang="de-AT"/>
          </a:p>
        </p:txBody>
      </p:sp>
      <p:sp>
        <p:nvSpPr>
          <p:cNvPr id="4" name="Line 11"/>
          <p:cNvSpPr>
            <a:spLocks noChangeShapeType="1"/>
          </p:cNvSpPr>
          <p:nvPr userDrawn="1"/>
        </p:nvSpPr>
        <p:spPr bwMode="auto">
          <a:xfrm flipH="1">
            <a:off x="0" y="1273175"/>
            <a:ext cx="9144000" cy="0"/>
          </a:xfrm>
          <a:prstGeom prst="line">
            <a:avLst/>
          </a:prstGeom>
          <a:noFill/>
          <a:ln w="19050">
            <a:solidFill>
              <a:srgbClr val="4C5D68"/>
            </a:solidFill>
            <a:round/>
            <a:headEnd/>
            <a:tailEnd/>
          </a:ln>
          <a:effectLst/>
        </p:spPr>
        <p:txBody>
          <a:bodyPr/>
          <a:lstStyle/>
          <a:p>
            <a:endParaRPr lang="de-AT"/>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Foliennummernplatzhalter 1"/>
          <p:cNvSpPr>
            <a:spLocks noGrp="1"/>
          </p:cNvSpPr>
          <p:nvPr>
            <p:ph type="sldNum" sz="quarter" idx="10"/>
          </p:nvPr>
        </p:nvSpPr>
        <p:spPr/>
        <p:txBody>
          <a:bodyPr/>
          <a:lstStyle>
            <a:lvl1pPr>
              <a:defRPr/>
            </a:lvl1pPr>
          </a:lstStyle>
          <a:p>
            <a:fld id="{ABAC9611-BD30-46E2-A07B-CD5A3A7C3066}" type="slidenum">
              <a:rPr lang="de-AT"/>
              <a:pPr/>
              <a:t>‹Nr.›</a:t>
            </a:fld>
            <a:endParaRPr lang="de-AT"/>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1" y="273050"/>
            <a:ext cx="3008313" cy="1162050"/>
          </a:xfrm>
        </p:spPr>
        <p:txBody>
          <a:bodyPr/>
          <a:lstStyle>
            <a:lvl1pPr algn="l">
              <a:defRPr sz="3000" b="0">
                <a:latin typeface="+mj-lt"/>
              </a:defRPr>
            </a:lvl1pPr>
          </a:lstStyle>
          <a:p>
            <a:r>
              <a:rPr lang="de-DE" smtClean="0"/>
              <a:t>Titelmasterformat durch Klicken bearbeiten</a:t>
            </a:r>
            <a:endParaRPr lang="de-AT" dirty="0"/>
          </a:p>
        </p:txBody>
      </p:sp>
      <p:sp>
        <p:nvSpPr>
          <p:cNvPr id="3" name="Inhaltsplatzhalter 2"/>
          <p:cNvSpPr>
            <a:spLocks noGrp="1"/>
          </p:cNvSpPr>
          <p:nvPr>
            <p:ph idx="1"/>
          </p:nvPr>
        </p:nvSpPr>
        <p:spPr>
          <a:xfrm>
            <a:off x="3575050" y="273052"/>
            <a:ext cx="5111751" cy="5853113"/>
          </a:xfrm>
          <a:prstGeom prst="rect">
            <a:avLst/>
          </a:prstGeom>
        </p:spPr>
        <p:txBody>
          <a:bodyPr/>
          <a:lstStyle>
            <a:lvl1pPr>
              <a:defRPr sz="2200"/>
            </a:lvl1pPr>
            <a:lvl2pPr>
              <a:defRPr sz="2000"/>
            </a:lvl2pPr>
            <a:lvl3pPr>
              <a:defRPr sz="2000"/>
            </a:lvl3pPr>
            <a:lvl4pPr>
              <a:defRPr sz="2000"/>
            </a:lvl4pPr>
            <a:lvl5pPr>
              <a:defRPr sz="2000"/>
            </a:lvl5pPr>
            <a:lvl6pPr>
              <a:defRPr sz="2000"/>
            </a:lvl6pPr>
            <a:lvl7pPr>
              <a:defRPr sz="2000"/>
            </a:lvl7pPr>
            <a:lvl8pPr>
              <a:defRPr sz="2000"/>
            </a:lvl8pPr>
            <a:lvl9pPr>
              <a:defRPr sz="2000"/>
            </a:lvl9pPr>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AT" dirty="0"/>
          </a:p>
        </p:txBody>
      </p:sp>
      <p:sp>
        <p:nvSpPr>
          <p:cNvPr id="4" name="Textplatzhalter 3"/>
          <p:cNvSpPr>
            <a:spLocks noGrp="1"/>
          </p:cNvSpPr>
          <p:nvPr>
            <p:ph type="body" sz="half" idx="2"/>
          </p:nvPr>
        </p:nvSpPr>
        <p:spPr>
          <a:xfrm>
            <a:off x="457201" y="1435102"/>
            <a:ext cx="3008313" cy="4691063"/>
          </a:xfrm>
          <a:prstGeom prst="rect">
            <a:avLst/>
          </a:prstGeom>
        </p:spPr>
        <p:txBody>
          <a:bodyPr/>
          <a:lstStyle>
            <a:lvl1pPr marL="0" indent="0">
              <a:buFont typeface="Wingdings" pitchFamily="2" charset="2"/>
              <a:buNone/>
              <a:defRPr sz="1400"/>
            </a:lvl1pPr>
            <a:lvl2pPr marL="539750" indent="-269875">
              <a:buFont typeface="Wingdings" pitchFamily="2" charset="2"/>
              <a:buChar char="§"/>
              <a:defRPr sz="1200"/>
            </a:lvl2pPr>
            <a:lvl3pPr marL="914400" indent="-374650">
              <a:buFont typeface="Symbol" pitchFamily="18" charset="2"/>
              <a:buChar char="-"/>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smtClean="0"/>
              <a:t>Formatvorlagen des Textmasters bearbeiten</a:t>
            </a:r>
          </a:p>
        </p:txBody>
      </p:sp>
      <p:sp>
        <p:nvSpPr>
          <p:cNvPr id="5" name="Foliennummernplatzhalter 4"/>
          <p:cNvSpPr>
            <a:spLocks noGrp="1"/>
          </p:cNvSpPr>
          <p:nvPr>
            <p:ph type="sldNum" sz="quarter" idx="10"/>
          </p:nvPr>
        </p:nvSpPr>
        <p:spPr/>
        <p:txBody>
          <a:bodyPr/>
          <a:lstStyle>
            <a:lvl1pPr>
              <a:defRPr/>
            </a:lvl1pPr>
          </a:lstStyle>
          <a:p>
            <a:fld id="{CEA5547C-C2D5-4D2D-84FE-5CA36B8B2314}" type="slidenum">
              <a:rPr lang="de-AT"/>
              <a:pPr/>
              <a:t>‹Nr.›</a:t>
            </a:fld>
            <a:endParaRPr lang="de-AT"/>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26647" name="Picture 23" descr="balken_unten_hell"/>
          <p:cNvPicPr>
            <a:picLocks noChangeArrowheads="1"/>
          </p:cNvPicPr>
          <p:nvPr userDrawn="1"/>
        </p:nvPicPr>
        <p:blipFill>
          <a:blip r:embed="rId14" cstate="print"/>
          <a:srcRect/>
          <a:stretch>
            <a:fillRect/>
          </a:stretch>
        </p:blipFill>
        <p:spPr bwMode="auto">
          <a:xfrm>
            <a:off x="0" y="6261102"/>
            <a:ext cx="9144000" cy="468313"/>
          </a:xfrm>
          <a:prstGeom prst="rect">
            <a:avLst/>
          </a:prstGeom>
          <a:noFill/>
        </p:spPr>
      </p:pic>
      <p:sp>
        <p:nvSpPr>
          <p:cNvPr id="26626" name="Rectangle 2"/>
          <p:cNvSpPr>
            <a:spLocks noGrp="1" noChangeArrowheads="1"/>
          </p:cNvSpPr>
          <p:nvPr>
            <p:ph type="title"/>
          </p:nvPr>
        </p:nvSpPr>
        <p:spPr bwMode="auto">
          <a:xfrm>
            <a:off x="574674" y="188915"/>
            <a:ext cx="8001000" cy="936625"/>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normAutofit/>
          </a:bodyPr>
          <a:lstStyle/>
          <a:p>
            <a:pPr lvl="0"/>
            <a:r>
              <a:rPr lang="de-AT" dirty="0" smtClean="0"/>
              <a:t>Titelmasterformat durch Klicken bearbeiten</a:t>
            </a:r>
          </a:p>
        </p:txBody>
      </p:sp>
      <p:sp>
        <p:nvSpPr>
          <p:cNvPr id="26632" name="Rectangle 8"/>
          <p:cNvSpPr>
            <a:spLocks noGrp="1" noChangeArrowheads="1"/>
          </p:cNvSpPr>
          <p:nvPr>
            <p:ph type="sldNum" sz="quarter" idx="4"/>
          </p:nvPr>
        </p:nvSpPr>
        <p:spPr bwMode="auto">
          <a:xfrm>
            <a:off x="5219700" y="6245225"/>
            <a:ext cx="19812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800">
                <a:solidFill>
                  <a:srgbClr val="4C5D68"/>
                </a:solidFill>
                <a:latin typeface="+mn-lt"/>
              </a:defRPr>
            </a:lvl1pPr>
          </a:lstStyle>
          <a:p>
            <a:fld id="{53411996-E14A-4808-B0AE-FE4357D1C128}" type="slidenum">
              <a:rPr lang="de-AT" smtClean="0"/>
              <a:pPr/>
              <a:t>‹Nr.›</a:t>
            </a:fld>
            <a:endParaRPr lang="de-AT" dirty="0"/>
          </a:p>
        </p:txBody>
      </p:sp>
      <p:pic>
        <p:nvPicPr>
          <p:cNvPr id="26644" name="Picture 20" descr="claim_grey"/>
          <p:cNvPicPr>
            <a:picLocks noChangeAspect="1" noChangeArrowheads="1"/>
          </p:cNvPicPr>
          <p:nvPr userDrawn="1"/>
        </p:nvPicPr>
        <p:blipFill>
          <a:blip r:embed="rId15" cstate="print"/>
          <a:srcRect/>
          <a:stretch>
            <a:fillRect/>
          </a:stretch>
        </p:blipFill>
        <p:spPr bwMode="auto">
          <a:xfrm>
            <a:off x="612776" y="6445250"/>
            <a:ext cx="3598863" cy="223838"/>
          </a:xfrm>
          <a:prstGeom prst="rect">
            <a:avLst/>
          </a:prstGeom>
          <a:noFill/>
        </p:spPr>
      </p:pic>
      <p:pic>
        <p:nvPicPr>
          <p:cNvPr id="26648" name="Picture 24" descr="WKO_singular"/>
          <p:cNvPicPr>
            <a:picLocks noChangeAspect="1" noChangeArrowheads="1"/>
          </p:cNvPicPr>
          <p:nvPr userDrawn="1"/>
        </p:nvPicPr>
        <p:blipFill>
          <a:blip r:embed="rId16" cstate="print"/>
          <a:srcRect/>
          <a:stretch>
            <a:fillRect/>
          </a:stretch>
        </p:blipFill>
        <p:spPr bwMode="auto">
          <a:xfrm>
            <a:off x="7740651" y="6323013"/>
            <a:ext cx="1116013" cy="347662"/>
          </a:xfrm>
          <a:prstGeom prst="rect">
            <a:avLst/>
          </a:prstGeom>
          <a:noFill/>
        </p:spPr>
      </p:pic>
      <p:sp>
        <p:nvSpPr>
          <p:cNvPr id="9" name="Textplatzhalter 8"/>
          <p:cNvSpPr>
            <a:spLocks noGrp="1"/>
          </p:cNvSpPr>
          <p:nvPr>
            <p:ph type="body" idx="1"/>
          </p:nvPr>
        </p:nvSpPr>
        <p:spPr>
          <a:xfrm>
            <a:off x="457200" y="1600202"/>
            <a:ext cx="8229600" cy="4525963"/>
          </a:xfrm>
          <a:prstGeom prst="rect">
            <a:avLst/>
          </a:prstGeom>
        </p:spPr>
        <p:txBody>
          <a:bodyPr vert="horz" lIns="91440" tIns="45720" rIns="91440" bIns="45720" rtlCol="0">
            <a:normAutofit/>
          </a:bodyPr>
          <a:lstStyle/>
          <a:p>
            <a:pPr lvl="0"/>
            <a:r>
              <a:rPr lang="de-DE" dirty="0" smtClean="0"/>
              <a:t>Textmasterformate durch Klicken bearbeiten</a:t>
            </a:r>
          </a:p>
          <a:p>
            <a:pPr lvl="1"/>
            <a:r>
              <a:rPr lang="de-DE" dirty="0" smtClean="0"/>
              <a:t>Zweite Ebene</a:t>
            </a:r>
          </a:p>
          <a:p>
            <a:pPr lvl="2"/>
            <a:r>
              <a:rPr lang="de-DE" dirty="0" smtClean="0"/>
              <a:t>Dritte Ebene</a:t>
            </a:r>
          </a:p>
          <a:p>
            <a:pPr lvl="3"/>
            <a:r>
              <a:rPr lang="de-DE" dirty="0" smtClean="0"/>
              <a:t>Vierte Ebene</a:t>
            </a:r>
          </a:p>
          <a:p>
            <a:pPr lvl="4"/>
            <a:r>
              <a:rPr lang="de-DE" dirty="0" smtClean="0"/>
              <a:t>Fünfte Ebene</a:t>
            </a:r>
            <a:endParaRPr lang="de-AT" dirty="0"/>
          </a:p>
        </p:txBody>
      </p:sp>
    </p:spTree>
  </p:cSld>
  <p:clrMap bg1="lt1" tx1="dk1" bg2="lt2" tx2="dk2" accent1="accent1" accent2="accent2" accent3="accent3" accent4="accent4" accent5="accent5" accent6="accent6" hlink="hlink" folHlink="folHlink"/>
  <p:sldLayoutIdLst>
    <p:sldLayoutId id="2147483672" r:id="rId1"/>
    <p:sldLayoutId id="2147483673" r:id="rId2"/>
    <p:sldLayoutId id="2147483683" r:id="rId3"/>
    <p:sldLayoutId id="2147483674" r:id="rId4"/>
    <p:sldLayoutId id="2147483675" r:id="rId5"/>
    <p:sldLayoutId id="2147483676" r:id="rId6"/>
    <p:sldLayoutId id="2147483677" r:id="rId7"/>
    <p:sldLayoutId id="2147483678" r:id="rId8"/>
    <p:sldLayoutId id="2147483679" r:id="rId9"/>
    <p:sldLayoutId id="2147483680" r:id="rId10"/>
    <p:sldLayoutId id="2147483681" r:id="rId11"/>
    <p:sldLayoutId id="2147483682" r:id="rId12"/>
  </p:sldLayoutIdLst>
  <p:timing>
    <p:tnLst>
      <p:par>
        <p:cTn id="1" dur="indefinite" restart="never" nodeType="tmRoot"/>
      </p:par>
    </p:tnLst>
  </p:timing>
  <p:hf hdr="0" ftr="0" dt="0"/>
  <p:txStyles>
    <p:titleStyle>
      <a:lvl1pPr algn="l" rtl="0" eaLnBrk="1" fontAlgn="base" hangingPunct="1">
        <a:lnSpc>
          <a:spcPct val="80000"/>
        </a:lnSpc>
        <a:spcBef>
          <a:spcPct val="0"/>
        </a:spcBef>
        <a:spcAft>
          <a:spcPct val="0"/>
        </a:spcAft>
        <a:defRPr sz="3000">
          <a:solidFill>
            <a:srgbClr val="4C5D68"/>
          </a:solidFill>
          <a:latin typeface="+mj-lt"/>
          <a:ea typeface="+mj-ea"/>
          <a:cs typeface="+mj-cs"/>
        </a:defRPr>
      </a:lvl1pPr>
      <a:lvl2pPr algn="l" rtl="0" eaLnBrk="1" fontAlgn="base" hangingPunct="1">
        <a:lnSpc>
          <a:spcPct val="80000"/>
        </a:lnSpc>
        <a:spcBef>
          <a:spcPct val="0"/>
        </a:spcBef>
        <a:spcAft>
          <a:spcPct val="0"/>
        </a:spcAft>
        <a:defRPr sz="3000">
          <a:solidFill>
            <a:srgbClr val="4C5D68"/>
          </a:solidFill>
          <a:latin typeface="Trebuchet MS" pitchFamily="34" charset="0"/>
        </a:defRPr>
      </a:lvl2pPr>
      <a:lvl3pPr algn="l" rtl="0" eaLnBrk="1" fontAlgn="base" hangingPunct="1">
        <a:lnSpc>
          <a:spcPct val="80000"/>
        </a:lnSpc>
        <a:spcBef>
          <a:spcPct val="0"/>
        </a:spcBef>
        <a:spcAft>
          <a:spcPct val="0"/>
        </a:spcAft>
        <a:defRPr sz="3000">
          <a:solidFill>
            <a:srgbClr val="4C5D68"/>
          </a:solidFill>
          <a:latin typeface="Trebuchet MS" pitchFamily="34" charset="0"/>
        </a:defRPr>
      </a:lvl3pPr>
      <a:lvl4pPr algn="l" rtl="0" eaLnBrk="1" fontAlgn="base" hangingPunct="1">
        <a:lnSpc>
          <a:spcPct val="80000"/>
        </a:lnSpc>
        <a:spcBef>
          <a:spcPct val="0"/>
        </a:spcBef>
        <a:spcAft>
          <a:spcPct val="0"/>
        </a:spcAft>
        <a:defRPr sz="3000">
          <a:solidFill>
            <a:srgbClr val="4C5D68"/>
          </a:solidFill>
          <a:latin typeface="Trebuchet MS" pitchFamily="34" charset="0"/>
        </a:defRPr>
      </a:lvl4pPr>
      <a:lvl5pPr algn="l" rtl="0" eaLnBrk="1" fontAlgn="base" hangingPunct="1">
        <a:lnSpc>
          <a:spcPct val="80000"/>
        </a:lnSpc>
        <a:spcBef>
          <a:spcPct val="0"/>
        </a:spcBef>
        <a:spcAft>
          <a:spcPct val="0"/>
        </a:spcAft>
        <a:defRPr sz="3000">
          <a:solidFill>
            <a:srgbClr val="4C5D68"/>
          </a:solidFill>
          <a:latin typeface="Trebuchet MS" pitchFamily="34" charset="0"/>
        </a:defRPr>
      </a:lvl5pPr>
      <a:lvl6pPr marL="457200" algn="l" rtl="0" eaLnBrk="1" fontAlgn="base" hangingPunct="1">
        <a:lnSpc>
          <a:spcPct val="80000"/>
        </a:lnSpc>
        <a:spcBef>
          <a:spcPct val="0"/>
        </a:spcBef>
        <a:spcAft>
          <a:spcPct val="0"/>
        </a:spcAft>
        <a:defRPr sz="3000">
          <a:solidFill>
            <a:srgbClr val="4C5D68"/>
          </a:solidFill>
          <a:latin typeface="Trebuchet MS" pitchFamily="34" charset="0"/>
        </a:defRPr>
      </a:lvl6pPr>
      <a:lvl7pPr marL="914400" algn="l" rtl="0" eaLnBrk="1" fontAlgn="base" hangingPunct="1">
        <a:lnSpc>
          <a:spcPct val="80000"/>
        </a:lnSpc>
        <a:spcBef>
          <a:spcPct val="0"/>
        </a:spcBef>
        <a:spcAft>
          <a:spcPct val="0"/>
        </a:spcAft>
        <a:defRPr sz="3000">
          <a:solidFill>
            <a:srgbClr val="4C5D68"/>
          </a:solidFill>
          <a:latin typeface="Trebuchet MS" pitchFamily="34" charset="0"/>
        </a:defRPr>
      </a:lvl7pPr>
      <a:lvl8pPr marL="1371600" algn="l" rtl="0" eaLnBrk="1" fontAlgn="base" hangingPunct="1">
        <a:lnSpc>
          <a:spcPct val="80000"/>
        </a:lnSpc>
        <a:spcBef>
          <a:spcPct val="0"/>
        </a:spcBef>
        <a:spcAft>
          <a:spcPct val="0"/>
        </a:spcAft>
        <a:defRPr sz="3000">
          <a:solidFill>
            <a:srgbClr val="4C5D68"/>
          </a:solidFill>
          <a:latin typeface="Trebuchet MS" pitchFamily="34" charset="0"/>
        </a:defRPr>
      </a:lvl8pPr>
      <a:lvl9pPr marL="1828800" algn="l" rtl="0" eaLnBrk="1" fontAlgn="base" hangingPunct="1">
        <a:lnSpc>
          <a:spcPct val="80000"/>
        </a:lnSpc>
        <a:spcBef>
          <a:spcPct val="0"/>
        </a:spcBef>
        <a:spcAft>
          <a:spcPct val="0"/>
        </a:spcAft>
        <a:defRPr sz="3000">
          <a:solidFill>
            <a:srgbClr val="4C5D68"/>
          </a:solidFill>
          <a:latin typeface="Trebuchet MS" pitchFamily="34" charset="0"/>
        </a:defRPr>
      </a:lvl9pPr>
    </p:titleStyle>
    <p:bodyStyle>
      <a:lvl1pPr marL="469900" indent="-469900" algn="l" rtl="0" eaLnBrk="1" fontAlgn="base" hangingPunct="1">
        <a:spcBef>
          <a:spcPct val="20000"/>
        </a:spcBef>
        <a:spcAft>
          <a:spcPct val="0"/>
        </a:spcAft>
        <a:buClr>
          <a:srgbClr val="ED1C24"/>
        </a:buClr>
        <a:buFont typeface="Wingdings" pitchFamily="2" charset="2"/>
        <a:buChar char="n"/>
        <a:defRPr sz="2200">
          <a:solidFill>
            <a:schemeClr val="tx1"/>
          </a:solidFill>
          <a:latin typeface="+mn-lt"/>
          <a:ea typeface="+mn-ea"/>
          <a:cs typeface="+mn-cs"/>
        </a:defRPr>
      </a:lvl1pPr>
      <a:lvl2pPr marL="908050" indent="-436563" algn="l" rtl="0" eaLnBrk="1" fontAlgn="base" hangingPunct="1">
        <a:spcBef>
          <a:spcPct val="20000"/>
        </a:spcBef>
        <a:spcAft>
          <a:spcPct val="0"/>
        </a:spcAft>
        <a:buClr>
          <a:srgbClr val="4C5D68"/>
        </a:buClr>
        <a:buFont typeface="Wingdings" pitchFamily="2" charset="2"/>
        <a:buChar char="§"/>
        <a:defRPr sz="2000">
          <a:solidFill>
            <a:schemeClr val="tx1"/>
          </a:solidFill>
          <a:latin typeface="+mn-lt"/>
        </a:defRPr>
      </a:lvl2pPr>
      <a:lvl3pPr marL="1304925" indent="-395288" algn="l" rtl="0" eaLnBrk="1" fontAlgn="base" hangingPunct="1">
        <a:spcBef>
          <a:spcPct val="20000"/>
        </a:spcBef>
        <a:spcAft>
          <a:spcPct val="0"/>
        </a:spcAft>
        <a:buClrTx/>
        <a:buFont typeface="Symbol" pitchFamily="18" charset="2"/>
        <a:buChar char="-"/>
        <a:defRPr sz="1800">
          <a:solidFill>
            <a:schemeClr val="tx1"/>
          </a:solidFill>
          <a:latin typeface="+mn-lt"/>
        </a:defRPr>
      </a:lvl3pPr>
      <a:lvl4pPr marL="1693863" indent="-387350" algn="l" rtl="0" eaLnBrk="1" fontAlgn="base" hangingPunct="1">
        <a:spcBef>
          <a:spcPct val="20000"/>
        </a:spcBef>
        <a:spcAft>
          <a:spcPct val="0"/>
        </a:spcAft>
        <a:buClrTx/>
        <a:buFont typeface="Symbol" pitchFamily="18" charset="2"/>
        <a:buChar char="-"/>
        <a:defRPr sz="1800">
          <a:solidFill>
            <a:schemeClr val="tx1"/>
          </a:solidFill>
          <a:latin typeface="+mn-lt"/>
        </a:defRPr>
      </a:lvl4pPr>
      <a:lvl5pPr marL="2093913" indent="-398463" algn="l" rtl="0" eaLnBrk="1" fontAlgn="base" hangingPunct="1">
        <a:spcBef>
          <a:spcPct val="25000"/>
        </a:spcBef>
        <a:spcAft>
          <a:spcPct val="0"/>
        </a:spcAft>
        <a:buClrTx/>
        <a:buFont typeface="Symbol" pitchFamily="18" charset="2"/>
        <a:buChar char="-"/>
        <a:defRPr sz="1800">
          <a:solidFill>
            <a:schemeClr val="tx1"/>
          </a:solidFill>
          <a:latin typeface="+mn-lt"/>
        </a:defRPr>
      </a:lvl5pPr>
      <a:lvl6pPr marL="2551113" indent="-398463" algn="l" rtl="0" eaLnBrk="1" fontAlgn="base" hangingPunct="1">
        <a:spcBef>
          <a:spcPct val="25000"/>
        </a:spcBef>
        <a:spcAft>
          <a:spcPct val="0"/>
        </a:spcAft>
        <a:buClr>
          <a:schemeClr val="accent2"/>
        </a:buClr>
        <a:buFont typeface="Wingdings" pitchFamily="2" charset="2"/>
        <a:buChar char="§"/>
        <a:defRPr sz="2000">
          <a:solidFill>
            <a:schemeClr val="tx1"/>
          </a:solidFill>
          <a:latin typeface="+mn-lt"/>
        </a:defRPr>
      </a:lvl6pPr>
      <a:lvl7pPr marL="3008313" indent="-398463" algn="l" rtl="0" eaLnBrk="1" fontAlgn="base" hangingPunct="1">
        <a:spcBef>
          <a:spcPct val="25000"/>
        </a:spcBef>
        <a:spcAft>
          <a:spcPct val="0"/>
        </a:spcAft>
        <a:buClr>
          <a:schemeClr val="accent2"/>
        </a:buClr>
        <a:buFont typeface="Wingdings" pitchFamily="2" charset="2"/>
        <a:buChar char="§"/>
        <a:defRPr sz="2000">
          <a:solidFill>
            <a:schemeClr val="tx1"/>
          </a:solidFill>
          <a:latin typeface="+mn-lt"/>
        </a:defRPr>
      </a:lvl7pPr>
      <a:lvl8pPr marL="3465513" indent="-398463" algn="l" rtl="0" eaLnBrk="1" fontAlgn="base" hangingPunct="1">
        <a:spcBef>
          <a:spcPct val="25000"/>
        </a:spcBef>
        <a:spcAft>
          <a:spcPct val="0"/>
        </a:spcAft>
        <a:buClr>
          <a:schemeClr val="accent2"/>
        </a:buClr>
        <a:buFont typeface="Wingdings" pitchFamily="2" charset="2"/>
        <a:buChar char="§"/>
        <a:defRPr sz="2000">
          <a:solidFill>
            <a:schemeClr val="tx1"/>
          </a:solidFill>
          <a:latin typeface="+mn-lt"/>
        </a:defRPr>
      </a:lvl8pPr>
      <a:lvl9pPr marL="3922713" indent="-398463" algn="l" rtl="0" eaLnBrk="1" fontAlgn="base" hangingPunct="1">
        <a:spcBef>
          <a:spcPct val="25000"/>
        </a:spcBef>
        <a:spcAft>
          <a:spcPct val="0"/>
        </a:spcAft>
        <a:buClr>
          <a:schemeClr val="accent2"/>
        </a:buClr>
        <a:buFont typeface="Wingdings" pitchFamily="2" charset="2"/>
        <a:buChar char="§"/>
        <a:defRPr sz="2000">
          <a:solidFill>
            <a:schemeClr val="tx1"/>
          </a:solidFill>
          <a:latin typeface="+mn-lt"/>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hyperlink" Target="mailto:gesundheitsbetriebe@wko.at" TargetMode="Externa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p:txBody>
          <a:bodyPr/>
          <a:lstStyle/>
          <a:p>
            <a:r>
              <a:rPr lang="de-AT" dirty="0" smtClean="0"/>
              <a:t>NÖ </a:t>
            </a:r>
            <a:r>
              <a:rPr lang="de-AT" b="1" dirty="0"/>
              <a:t>BÄDERTAG 2018 </a:t>
            </a:r>
            <a:endParaRPr lang="de-AT" dirty="0"/>
          </a:p>
        </p:txBody>
      </p:sp>
      <p:sp>
        <p:nvSpPr>
          <p:cNvPr id="3" name="Untertitel 2"/>
          <p:cNvSpPr>
            <a:spLocks noGrp="1"/>
          </p:cNvSpPr>
          <p:nvPr>
            <p:ph type="subTitle" idx="1"/>
          </p:nvPr>
        </p:nvSpPr>
        <p:spPr/>
        <p:txBody>
          <a:bodyPr>
            <a:normAutofit/>
          </a:bodyPr>
          <a:lstStyle/>
          <a:p>
            <a:r>
              <a:rPr lang="de-AT" b="1" dirty="0" smtClean="0"/>
              <a:t>13</a:t>
            </a:r>
            <a:r>
              <a:rPr lang="de-AT" b="1" dirty="0"/>
              <a:t>. APRIL </a:t>
            </a:r>
            <a:r>
              <a:rPr lang="de-AT" b="1" dirty="0" smtClean="0"/>
              <a:t>2018</a:t>
            </a:r>
            <a:endParaRPr lang="de-AT" dirty="0"/>
          </a:p>
          <a:p>
            <a:endParaRPr lang="de-AT" dirty="0" smtClean="0"/>
          </a:p>
          <a:p>
            <a:r>
              <a:rPr lang="de-AT" dirty="0" smtClean="0"/>
              <a:t>Dr. Birgit Bartak, FV Gesundheitsbetriebe </a:t>
            </a:r>
            <a:endParaRPr lang="de-AT"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AT" dirty="0"/>
              <a:t>Beaufsichtigung Minderjähriger, Unmündiger, Behinderter und Nichtschwimmer </a:t>
            </a:r>
            <a:r>
              <a:rPr lang="de-AT" dirty="0" smtClean="0"/>
              <a:t>II.</a:t>
            </a:r>
            <a:endParaRPr lang="de-AT" dirty="0"/>
          </a:p>
        </p:txBody>
      </p:sp>
      <p:sp>
        <p:nvSpPr>
          <p:cNvPr id="3" name="Inhaltsplatzhalter 2"/>
          <p:cNvSpPr>
            <a:spLocks noGrp="1"/>
          </p:cNvSpPr>
          <p:nvPr>
            <p:ph idx="1"/>
          </p:nvPr>
        </p:nvSpPr>
        <p:spPr/>
        <p:txBody>
          <a:bodyPr/>
          <a:lstStyle/>
          <a:p>
            <a:pPr marL="342900" indent="-342900">
              <a:buFont typeface="Wingdings" panose="05000000000000000000" pitchFamily="2" charset="2"/>
              <a:buChar char="§"/>
            </a:pPr>
            <a:r>
              <a:rPr lang="de-AT" dirty="0"/>
              <a:t>Die jeweils geltenden Jugendschutzbestimmungen, insbesondere Alkohol- und Rauchverbote, Aufenthaltsverbote, Verpflichtungen der Erziehungsberechtigten etc. sind von den Jugendlichen und ihren Erziehungsberechtigten </a:t>
            </a:r>
            <a:r>
              <a:rPr lang="de-AT" dirty="0" smtClean="0"/>
              <a:t>einzuhalten. </a:t>
            </a:r>
          </a:p>
          <a:p>
            <a:endParaRPr lang="de-AT" dirty="0"/>
          </a:p>
          <a:p>
            <a:pPr marL="342900" indent="-342900">
              <a:buFont typeface="Wingdings" panose="05000000000000000000" pitchFamily="2" charset="2"/>
              <a:buChar char="§"/>
            </a:pPr>
            <a:r>
              <a:rPr lang="de-AT" dirty="0"/>
              <a:t>Nichtschwimmer und Kinder bis 10 Jahren dürfen nur mit einer Begleit- und Aufsichtsperson die Badeanstalt betreten. Ab dem vollendeten 10 Lebensjahr dürfen unmündige Minderjährige nur mit einer schriftlichen Erlaubnis eines Erziehungsberechtigten die Badeanlage betreten. </a:t>
            </a:r>
          </a:p>
          <a:p>
            <a:endParaRPr lang="de-AT" dirty="0"/>
          </a:p>
          <a:p>
            <a:endParaRPr lang="de-AT" dirty="0"/>
          </a:p>
        </p:txBody>
      </p:sp>
      <p:sp>
        <p:nvSpPr>
          <p:cNvPr id="4" name="Foliennummernplatzhalter 3"/>
          <p:cNvSpPr>
            <a:spLocks noGrp="1"/>
          </p:cNvSpPr>
          <p:nvPr>
            <p:ph type="sldNum" sz="quarter" idx="10"/>
          </p:nvPr>
        </p:nvSpPr>
        <p:spPr/>
        <p:txBody>
          <a:bodyPr/>
          <a:lstStyle/>
          <a:p>
            <a:fld id="{01920E2B-FC99-4A38-BFFD-416A818AECB0}" type="slidenum">
              <a:rPr lang="de-AT" smtClean="0"/>
              <a:pPr/>
              <a:t>10</a:t>
            </a:fld>
            <a:endParaRPr lang="de-AT"/>
          </a:p>
        </p:txBody>
      </p:sp>
    </p:spTree>
    <p:extLst>
      <p:ext uri="{BB962C8B-B14F-4D97-AF65-F5344CB8AC3E}">
        <p14:creationId xmlns:p14="http://schemas.microsoft.com/office/powerpoint/2010/main" val="175259908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AT" dirty="0"/>
              <a:t>Aufsicht bei Gruppenbesuchen </a:t>
            </a:r>
          </a:p>
        </p:txBody>
      </p:sp>
      <p:sp>
        <p:nvSpPr>
          <p:cNvPr id="3" name="Inhaltsplatzhalter 2"/>
          <p:cNvSpPr>
            <a:spLocks noGrp="1"/>
          </p:cNvSpPr>
          <p:nvPr>
            <p:ph idx="1"/>
          </p:nvPr>
        </p:nvSpPr>
        <p:spPr/>
        <p:txBody>
          <a:bodyPr>
            <a:normAutofit/>
          </a:bodyPr>
          <a:lstStyle/>
          <a:p>
            <a:pPr marL="342900" indent="-342900">
              <a:buFont typeface="Wingdings" panose="05000000000000000000" pitchFamily="2" charset="2"/>
              <a:buChar char="§"/>
            </a:pPr>
            <a:r>
              <a:rPr lang="de-AT" dirty="0" smtClean="0"/>
              <a:t>In </a:t>
            </a:r>
            <a:r>
              <a:rPr lang="de-AT" dirty="0"/>
              <a:t>Fällen von Gruppenbesuchen hat die hierfür zuständige Aufsichtsperson, bei Vereinen und anderen Organisationen der hierfür zuständige Funktionär für die Einhaltung der Badeordnung zu sorgen und dafür die volle Verantwortung zu tragen. Die diesbezüglichen eigenen Aufsichtspersonen haben während der gesamten Dauer des Gruppenbesuches anwesend zu sein. </a:t>
            </a:r>
            <a:endParaRPr lang="de-AT" dirty="0" smtClean="0"/>
          </a:p>
          <a:p>
            <a:endParaRPr lang="de-AT" dirty="0"/>
          </a:p>
          <a:p>
            <a:pPr marL="342900" indent="-342900">
              <a:buFont typeface="Wingdings" panose="05000000000000000000" pitchFamily="2" charset="2"/>
              <a:buChar char="§"/>
            </a:pPr>
            <a:r>
              <a:rPr lang="de-AT" dirty="0" smtClean="0"/>
              <a:t>Diese </a:t>
            </a:r>
            <a:r>
              <a:rPr lang="de-AT" dirty="0"/>
              <a:t>Aufsichtspersonen haben mit dem Aufsichtspersonal der Badeanlage das gehörige Einvernehmen zu pflegen, um zu gewährleisten, dass der übrige, normale Badebetrieb durch den Gruppenbesuch nicht gestört wird. </a:t>
            </a:r>
          </a:p>
          <a:p>
            <a:endParaRPr lang="de-AT" dirty="0"/>
          </a:p>
        </p:txBody>
      </p:sp>
      <p:sp>
        <p:nvSpPr>
          <p:cNvPr id="4" name="Foliennummernplatzhalter 3"/>
          <p:cNvSpPr>
            <a:spLocks noGrp="1"/>
          </p:cNvSpPr>
          <p:nvPr>
            <p:ph type="sldNum" sz="quarter" idx="10"/>
          </p:nvPr>
        </p:nvSpPr>
        <p:spPr/>
        <p:txBody>
          <a:bodyPr/>
          <a:lstStyle/>
          <a:p>
            <a:fld id="{01920E2B-FC99-4A38-BFFD-416A818AECB0}" type="slidenum">
              <a:rPr lang="de-AT" smtClean="0"/>
              <a:pPr/>
              <a:t>11</a:t>
            </a:fld>
            <a:endParaRPr lang="de-AT"/>
          </a:p>
        </p:txBody>
      </p:sp>
    </p:spTree>
    <p:extLst>
      <p:ext uri="{BB962C8B-B14F-4D97-AF65-F5344CB8AC3E}">
        <p14:creationId xmlns:p14="http://schemas.microsoft.com/office/powerpoint/2010/main" val="101227803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AT" dirty="0"/>
              <a:t>Haftung der </a:t>
            </a:r>
            <a:r>
              <a:rPr lang="de-AT" dirty="0" smtClean="0"/>
              <a:t>Badeanlage I. </a:t>
            </a:r>
            <a:endParaRPr lang="de-AT" dirty="0"/>
          </a:p>
        </p:txBody>
      </p:sp>
      <p:sp>
        <p:nvSpPr>
          <p:cNvPr id="3" name="Inhaltsplatzhalter 2"/>
          <p:cNvSpPr>
            <a:spLocks noGrp="1"/>
          </p:cNvSpPr>
          <p:nvPr>
            <p:ph idx="1"/>
          </p:nvPr>
        </p:nvSpPr>
        <p:spPr/>
        <p:txBody>
          <a:bodyPr>
            <a:normAutofit lnSpcReduction="10000"/>
          </a:bodyPr>
          <a:lstStyle/>
          <a:p>
            <a:pPr marL="342900" indent="-342900">
              <a:buFont typeface="Wingdings" panose="05000000000000000000" pitchFamily="2" charset="2"/>
              <a:buChar char="§"/>
            </a:pPr>
            <a:r>
              <a:rPr lang="de-AT" dirty="0" smtClean="0"/>
              <a:t>Die </a:t>
            </a:r>
            <a:r>
              <a:rPr lang="de-AT" dirty="0"/>
              <a:t>Badeanlage haftet nur für solche Schäden, die sie oder ihr Personal dem Badegast durch rechtswidriges, insbesondere vertragswidriges, und schuldhaftes Verhalten zugefügt hat. </a:t>
            </a:r>
          </a:p>
          <a:p>
            <a:pPr marL="342900" indent="-342900">
              <a:buFont typeface="Wingdings" panose="05000000000000000000" pitchFamily="2" charset="2"/>
              <a:buChar char="§"/>
            </a:pPr>
            <a:endParaRPr lang="de-AT" dirty="0"/>
          </a:p>
          <a:p>
            <a:pPr marL="342900" indent="-342900">
              <a:buFont typeface="Wingdings" panose="05000000000000000000" pitchFamily="2" charset="2"/>
              <a:buChar char="§"/>
            </a:pPr>
            <a:r>
              <a:rPr lang="de-AT" dirty="0"/>
              <a:t>Die Badeanlage haftet nicht für Schäden, die durch Missachtung der Badeordnung, allfälliger sonstiger Benützungsregelungen oder durch Nichtbeachtung der Anweisungen des Personals, durch sonstiges eigenes Verschulden des Geschädigten oder durch unabwendbare Ereignisse bzw. höhere Gewalt, insbesondere auch durch Eingriffe dritter Personen, verursacht werden. Mitverschulden führt zu entsprechender Schadensteilung. </a:t>
            </a:r>
          </a:p>
          <a:p>
            <a:endParaRPr lang="de-AT" dirty="0"/>
          </a:p>
        </p:txBody>
      </p:sp>
      <p:sp>
        <p:nvSpPr>
          <p:cNvPr id="4" name="Foliennummernplatzhalter 3"/>
          <p:cNvSpPr>
            <a:spLocks noGrp="1"/>
          </p:cNvSpPr>
          <p:nvPr>
            <p:ph type="sldNum" sz="quarter" idx="10"/>
          </p:nvPr>
        </p:nvSpPr>
        <p:spPr/>
        <p:txBody>
          <a:bodyPr/>
          <a:lstStyle/>
          <a:p>
            <a:fld id="{01920E2B-FC99-4A38-BFFD-416A818AECB0}" type="slidenum">
              <a:rPr lang="de-AT" smtClean="0"/>
              <a:pPr/>
              <a:t>12</a:t>
            </a:fld>
            <a:endParaRPr lang="de-AT"/>
          </a:p>
        </p:txBody>
      </p:sp>
    </p:spTree>
    <p:extLst>
      <p:ext uri="{BB962C8B-B14F-4D97-AF65-F5344CB8AC3E}">
        <p14:creationId xmlns:p14="http://schemas.microsoft.com/office/powerpoint/2010/main" val="22767563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AT" dirty="0"/>
              <a:t>Haftung der Badeanlage </a:t>
            </a:r>
            <a:r>
              <a:rPr lang="de-AT" dirty="0" smtClean="0"/>
              <a:t>II. </a:t>
            </a:r>
            <a:endParaRPr lang="de-AT" dirty="0"/>
          </a:p>
        </p:txBody>
      </p:sp>
      <p:sp>
        <p:nvSpPr>
          <p:cNvPr id="3" name="Inhaltsplatzhalter 2"/>
          <p:cNvSpPr>
            <a:spLocks noGrp="1"/>
          </p:cNvSpPr>
          <p:nvPr>
            <p:ph idx="1"/>
          </p:nvPr>
        </p:nvSpPr>
        <p:spPr/>
        <p:txBody>
          <a:bodyPr/>
          <a:lstStyle/>
          <a:p>
            <a:pPr marL="342900" indent="-342900">
              <a:buFont typeface="Wingdings" panose="05000000000000000000" pitchFamily="2" charset="2"/>
              <a:buChar char="§"/>
            </a:pPr>
            <a:r>
              <a:rPr lang="de-AT" dirty="0" smtClean="0"/>
              <a:t>Die </a:t>
            </a:r>
            <a:r>
              <a:rPr lang="de-AT" dirty="0"/>
              <a:t>Benutzung von Parkplätzen erfolgt auf eigene Gefahr. Die Badeanlage ist weder gehalten, Parkplätze zu bewachen noch ihre Flächen und sonstigen Einrichtungen zu warten, um die Fahrzeuge vor </a:t>
            </a:r>
            <a:r>
              <a:rPr lang="de-AT" dirty="0" smtClean="0"/>
              <a:t>Schäden zu </a:t>
            </a:r>
            <a:r>
              <a:rPr lang="de-AT" dirty="0"/>
              <a:t>bewahren. </a:t>
            </a:r>
          </a:p>
          <a:p>
            <a:pPr marL="342900" indent="-342900">
              <a:buFont typeface="Wingdings" panose="05000000000000000000" pitchFamily="2" charset="2"/>
              <a:buChar char="§"/>
            </a:pPr>
            <a:r>
              <a:rPr lang="de-AT" dirty="0" smtClean="0"/>
              <a:t>Bitte </a:t>
            </a:r>
            <a:r>
              <a:rPr lang="de-AT" dirty="0"/>
              <a:t>keine </a:t>
            </a:r>
            <a:r>
              <a:rPr lang="de-AT" dirty="0" smtClean="0"/>
              <a:t>Wertgegenstände unbeaufsichtigt </a:t>
            </a:r>
            <a:r>
              <a:rPr lang="de-AT" dirty="0"/>
              <a:t>zu lassen. Bei Diebstahl und Verlust wird keine Haftung übernommen. </a:t>
            </a:r>
          </a:p>
          <a:p>
            <a:endParaRPr lang="de-AT" dirty="0"/>
          </a:p>
        </p:txBody>
      </p:sp>
      <p:sp>
        <p:nvSpPr>
          <p:cNvPr id="4" name="Foliennummernplatzhalter 3"/>
          <p:cNvSpPr>
            <a:spLocks noGrp="1"/>
          </p:cNvSpPr>
          <p:nvPr>
            <p:ph type="sldNum" sz="quarter" idx="10"/>
          </p:nvPr>
        </p:nvSpPr>
        <p:spPr/>
        <p:txBody>
          <a:bodyPr/>
          <a:lstStyle/>
          <a:p>
            <a:fld id="{01920E2B-FC99-4A38-BFFD-416A818AECB0}" type="slidenum">
              <a:rPr lang="de-AT" smtClean="0"/>
              <a:pPr/>
              <a:t>13</a:t>
            </a:fld>
            <a:endParaRPr lang="de-AT"/>
          </a:p>
        </p:txBody>
      </p:sp>
    </p:spTree>
    <p:extLst>
      <p:ext uri="{BB962C8B-B14F-4D97-AF65-F5344CB8AC3E}">
        <p14:creationId xmlns:p14="http://schemas.microsoft.com/office/powerpoint/2010/main" val="67250786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de-AT" dirty="0"/>
              <a:t/>
            </a:r>
            <a:br>
              <a:rPr lang="de-AT" dirty="0"/>
            </a:br>
            <a:r>
              <a:rPr lang="de-AT" dirty="0" smtClean="0"/>
              <a:t/>
            </a:r>
            <a:br>
              <a:rPr lang="de-AT" dirty="0" smtClean="0"/>
            </a:br>
            <a:r>
              <a:rPr lang="de-AT" sz="2900" b="1" dirty="0" smtClean="0"/>
              <a:t>Pflichten </a:t>
            </a:r>
            <a:r>
              <a:rPr lang="de-AT" sz="2900" b="1" dirty="0"/>
              <a:t>der Gäste </a:t>
            </a:r>
            <a:r>
              <a:rPr lang="de-AT" sz="2900" dirty="0" smtClean="0"/>
              <a:t>-</a:t>
            </a:r>
            <a:r>
              <a:rPr lang="de-AT" sz="2900" dirty="0"/>
              <a:t/>
            </a:r>
            <a:br>
              <a:rPr lang="de-AT" sz="2900" dirty="0"/>
            </a:br>
            <a:r>
              <a:rPr lang="de-AT" sz="2900" dirty="0"/>
              <a:t>Eintrittskarten, Schlüssel, Datenträger, </a:t>
            </a:r>
            <a:r>
              <a:rPr lang="de-AT" sz="2900" dirty="0" smtClean="0"/>
              <a:t>Wertkarten</a:t>
            </a:r>
            <a:r>
              <a:rPr lang="de-AT" sz="2900" dirty="0"/>
              <a:t> </a:t>
            </a:r>
            <a:r>
              <a:rPr lang="de-AT" sz="2900" dirty="0" smtClean="0"/>
              <a:t>usw.</a:t>
            </a:r>
            <a:endParaRPr lang="de-AT" sz="2900" dirty="0"/>
          </a:p>
        </p:txBody>
      </p:sp>
      <p:sp>
        <p:nvSpPr>
          <p:cNvPr id="3" name="Inhaltsplatzhalter 2"/>
          <p:cNvSpPr>
            <a:spLocks noGrp="1"/>
          </p:cNvSpPr>
          <p:nvPr>
            <p:ph idx="1"/>
          </p:nvPr>
        </p:nvSpPr>
        <p:spPr/>
        <p:txBody>
          <a:bodyPr>
            <a:normAutofit fontScale="92500"/>
          </a:bodyPr>
          <a:lstStyle/>
          <a:p>
            <a:pPr marL="342900" indent="-342900">
              <a:buFont typeface="Wingdings" panose="05000000000000000000" pitchFamily="2" charset="2"/>
              <a:buChar char="§"/>
            </a:pPr>
            <a:r>
              <a:rPr lang="de-AT" dirty="0" smtClean="0"/>
              <a:t>Die </a:t>
            </a:r>
            <a:r>
              <a:rPr lang="de-AT" dirty="0"/>
              <a:t>Benützung der Badeanlagen ist nur mit einer gültigen Eintrittskarte laut Preisliste zulässig. Die Preisliste ist Teil der </a:t>
            </a:r>
            <a:r>
              <a:rPr lang="de-AT" dirty="0" smtClean="0"/>
              <a:t>Badeordnung. </a:t>
            </a:r>
          </a:p>
          <a:p>
            <a:pPr marL="342900" indent="-342900">
              <a:buFont typeface="Wingdings" panose="05000000000000000000" pitchFamily="2" charset="2"/>
              <a:buChar char="§"/>
            </a:pPr>
            <a:r>
              <a:rPr lang="de-AT" dirty="0" smtClean="0"/>
              <a:t>Eintrittskarten </a:t>
            </a:r>
            <a:r>
              <a:rPr lang="de-AT" dirty="0"/>
              <a:t>sind während der gesamten Dauer des Badebesuches aufzubewahren. Abhanden gekommene Eintrittskarten werden nicht neu ausgestellt. Der Besucher hat das Bad zu verlassen oder eine neue Eintrittskarte zu </a:t>
            </a:r>
            <a:r>
              <a:rPr lang="de-AT" dirty="0" smtClean="0"/>
              <a:t>lösen. </a:t>
            </a:r>
            <a:endParaRPr lang="de-AT" dirty="0"/>
          </a:p>
          <a:p>
            <a:pPr marL="342900" indent="-342900">
              <a:buFont typeface="Wingdings" panose="05000000000000000000" pitchFamily="2" charset="2"/>
              <a:buChar char="§"/>
            </a:pPr>
            <a:r>
              <a:rPr lang="de-AT" dirty="0" smtClean="0"/>
              <a:t>Für </a:t>
            </a:r>
            <a:r>
              <a:rPr lang="de-AT" dirty="0"/>
              <a:t>ausgegebene Schlüssel, oder Datenträger können auf Grund der geltenden Preisliste eine Kaution verlangt </a:t>
            </a:r>
            <a:r>
              <a:rPr lang="de-AT" dirty="0" smtClean="0"/>
              <a:t>werden. </a:t>
            </a:r>
            <a:endParaRPr lang="de-AT" dirty="0"/>
          </a:p>
          <a:p>
            <a:pPr marL="342900" indent="-342900">
              <a:buFont typeface="Wingdings" panose="05000000000000000000" pitchFamily="2" charset="2"/>
              <a:buChar char="§"/>
            </a:pPr>
            <a:r>
              <a:rPr lang="de-AT" dirty="0" smtClean="0"/>
              <a:t>Die </a:t>
            </a:r>
            <a:r>
              <a:rPr lang="de-AT" dirty="0"/>
              <a:t>Eintrittskarte, ausgegebene Schlüssel oder Wertkarten sind beim Verlassen des Bades </a:t>
            </a:r>
            <a:r>
              <a:rPr lang="de-AT" dirty="0" smtClean="0"/>
              <a:t>zurückzugeben. </a:t>
            </a:r>
            <a:endParaRPr lang="de-AT" dirty="0"/>
          </a:p>
          <a:p>
            <a:pPr marL="342900" indent="-342900">
              <a:buFont typeface="Wingdings" panose="05000000000000000000" pitchFamily="2" charset="2"/>
              <a:buChar char="§"/>
            </a:pPr>
            <a:r>
              <a:rPr lang="de-AT" dirty="0" smtClean="0"/>
              <a:t>Für </a:t>
            </a:r>
            <a:r>
              <a:rPr lang="de-AT" dirty="0"/>
              <a:t>abhanden gekommene Schlüssel, oder Datenträger ist Ersatz zu </a:t>
            </a:r>
            <a:r>
              <a:rPr lang="de-AT" dirty="0" smtClean="0"/>
              <a:t>leisten. </a:t>
            </a:r>
            <a:endParaRPr lang="de-AT" dirty="0"/>
          </a:p>
          <a:p>
            <a:endParaRPr lang="de-AT" dirty="0"/>
          </a:p>
        </p:txBody>
      </p:sp>
      <p:sp>
        <p:nvSpPr>
          <p:cNvPr id="4" name="Foliennummernplatzhalter 3"/>
          <p:cNvSpPr>
            <a:spLocks noGrp="1"/>
          </p:cNvSpPr>
          <p:nvPr>
            <p:ph type="sldNum" sz="quarter" idx="10"/>
          </p:nvPr>
        </p:nvSpPr>
        <p:spPr/>
        <p:txBody>
          <a:bodyPr/>
          <a:lstStyle/>
          <a:p>
            <a:fld id="{01920E2B-FC99-4A38-BFFD-416A818AECB0}" type="slidenum">
              <a:rPr lang="de-AT" smtClean="0"/>
              <a:pPr/>
              <a:t>14</a:t>
            </a:fld>
            <a:endParaRPr lang="de-AT"/>
          </a:p>
        </p:txBody>
      </p:sp>
    </p:spTree>
    <p:extLst>
      <p:ext uri="{BB962C8B-B14F-4D97-AF65-F5344CB8AC3E}">
        <p14:creationId xmlns:p14="http://schemas.microsoft.com/office/powerpoint/2010/main" val="2302393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503729" y="220446"/>
            <a:ext cx="8001000" cy="936625"/>
          </a:xfrm>
        </p:spPr>
        <p:txBody>
          <a:bodyPr/>
          <a:lstStyle/>
          <a:p>
            <a:r>
              <a:rPr lang="de-AT" dirty="0"/>
              <a:t>Anweisungen des Personals der Badeanlage </a:t>
            </a:r>
          </a:p>
        </p:txBody>
      </p:sp>
      <p:sp>
        <p:nvSpPr>
          <p:cNvPr id="3" name="Inhaltsplatzhalter 2"/>
          <p:cNvSpPr>
            <a:spLocks noGrp="1"/>
          </p:cNvSpPr>
          <p:nvPr>
            <p:ph idx="1"/>
          </p:nvPr>
        </p:nvSpPr>
        <p:spPr/>
        <p:txBody>
          <a:bodyPr>
            <a:normAutofit/>
          </a:bodyPr>
          <a:lstStyle/>
          <a:p>
            <a:pPr marL="342900" indent="-342900">
              <a:buFont typeface="Wingdings" panose="05000000000000000000" pitchFamily="2" charset="2"/>
              <a:buChar char="§"/>
            </a:pPr>
            <a:r>
              <a:rPr lang="de-AT" dirty="0" smtClean="0"/>
              <a:t>Die </a:t>
            </a:r>
            <a:r>
              <a:rPr lang="de-AT" dirty="0"/>
              <a:t>Gäste sind verpflichtet, den Anweisungen des zuständigen Personals der Badeanlage uneingeschränkt Folge zu leisten. Dies gilt auch dann, wenn ein Badegast der Auffassung sein sollte, die ihm erteilte Anweisung sei nicht </a:t>
            </a:r>
            <a:r>
              <a:rPr lang="de-AT" dirty="0" smtClean="0"/>
              <a:t>gerechtfertigt. </a:t>
            </a:r>
            <a:endParaRPr lang="de-AT" dirty="0"/>
          </a:p>
          <a:p>
            <a:endParaRPr lang="de-AT" dirty="0" smtClean="0"/>
          </a:p>
          <a:p>
            <a:pPr marL="342900" indent="-342900">
              <a:buFont typeface="Wingdings" panose="05000000000000000000" pitchFamily="2" charset="2"/>
              <a:buChar char="§"/>
            </a:pPr>
            <a:r>
              <a:rPr lang="de-AT" dirty="0" smtClean="0"/>
              <a:t>Wer </a:t>
            </a:r>
            <a:r>
              <a:rPr lang="de-AT" dirty="0"/>
              <a:t>die Badeordnung bzw. Benützungsverbote für </a:t>
            </a:r>
            <a:r>
              <a:rPr lang="de-AT" dirty="0" smtClean="0"/>
              <a:t>bestimmte </a:t>
            </a:r>
            <a:r>
              <a:rPr lang="de-AT" dirty="0"/>
              <a:t>Einrichtungen</a:t>
            </a:r>
            <a:r>
              <a:rPr lang="de-AT" dirty="0" smtClean="0"/>
              <a:t> oder </a:t>
            </a:r>
            <a:r>
              <a:rPr lang="de-AT" dirty="0"/>
              <a:t>Einschränkungen </a:t>
            </a:r>
            <a:r>
              <a:rPr lang="de-AT" dirty="0" smtClean="0"/>
              <a:t>übertritt </a:t>
            </a:r>
            <a:r>
              <a:rPr lang="de-AT" dirty="0"/>
              <a:t>oder sich den Anweisungen des zuständigen Personals widersetzt, kann ohne Anspruch auf Rückerstattung des Eintrittsgeldes </a:t>
            </a:r>
            <a:r>
              <a:rPr lang="de-AT" dirty="0" smtClean="0"/>
              <a:t>aus </a:t>
            </a:r>
            <a:r>
              <a:rPr lang="de-AT" dirty="0"/>
              <a:t>dem Bad gewiesen </a:t>
            </a:r>
            <a:r>
              <a:rPr lang="de-AT" dirty="0" smtClean="0"/>
              <a:t>werden. </a:t>
            </a:r>
            <a:endParaRPr lang="de-AT" dirty="0"/>
          </a:p>
          <a:p>
            <a:endParaRPr lang="de-AT" dirty="0"/>
          </a:p>
        </p:txBody>
      </p:sp>
      <p:sp>
        <p:nvSpPr>
          <p:cNvPr id="4" name="Foliennummernplatzhalter 3"/>
          <p:cNvSpPr>
            <a:spLocks noGrp="1"/>
          </p:cNvSpPr>
          <p:nvPr>
            <p:ph type="sldNum" sz="quarter" idx="10"/>
          </p:nvPr>
        </p:nvSpPr>
        <p:spPr/>
        <p:txBody>
          <a:bodyPr/>
          <a:lstStyle/>
          <a:p>
            <a:fld id="{01920E2B-FC99-4A38-BFFD-416A818AECB0}" type="slidenum">
              <a:rPr lang="de-AT" smtClean="0"/>
              <a:pPr/>
              <a:t>15</a:t>
            </a:fld>
            <a:endParaRPr lang="de-AT"/>
          </a:p>
        </p:txBody>
      </p:sp>
    </p:spTree>
    <p:extLst>
      <p:ext uri="{BB962C8B-B14F-4D97-AF65-F5344CB8AC3E}">
        <p14:creationId xmlns:p14="http://schemas.microsoft.com/office/powerpoint/2010/main" val="334058123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AT" dirty="0" smtClean="0"/>
              <a:t>Hygienebestimmungen </a:t>
            </a:r>
            <a:endParaRPr lang="de-AT" dirty="0"/>
          </a:p>
        </p:txBody>
      </p:sp>
      <p:sp>
        <p:nvSpPr>
          <p:cNvPr id="3" name="Inhaltsplatzhalter 2"/>
          <p:cNvSpPr>
            <a:spLocks noGrp="1"/>
          </p:cNvSpPr>
          <p:nvPr>
            <p:ph idx="1"/>
          </p:nvPr>
        </p:nvSpPr>
        <p:spPr/>
        <p:txBody>
          <a:bodyPr>
            <a:normAutofit fontScale="92500" lnSpcReduction="10000"/>
          </a:bodyPr>
          <a:lstStyle/>
          <a:p>
            <a:pPr marL="342900" indent="-342900">
              <a:buFont typeface="Wingdings" panose="05000000000000000000" pitchFamily="2" charset="2"/>
              <a:buChar char="§"/>
            </a:pPr>
            <a:r>
              <a:rPr lang="de-AT" dirty="0" smtClean="0"/>
              <a:t>Die </a:t>
            </a:r>
            <a:r>
              <a:rPr lang="de-AT" dirty="0"/>
              <a:t>Badegäste sind in der gesamten Badeanlage zur größten Sauberkeit verpflichtet, bei mutwilligen Verunreinigungen kann ein Reinigungsentgelt eingehoben werden. Der Barfußbereich darf nicht mit Straßenschuhen betreten </a:t>
            </a:r>
            <a:r>
              <a:rPr lang="de-AT" dirty="0" smtClean="0"/>
              <a:t>werden.</a:t>
            </a:r>
            <a:endParaRPr lang="de-AT" dirty="0"/>
          </a:p>
          <a:p>
            <a:pPr marL="342900" indent="-342900">
              <a:buFont typeface="Wingdings" panose="05000000000000000000" pitchFamily="2" charset="2"/>
              <a:buChar char="§"/>
            </a:pPr>
            <a:r>
              <a:rPr lang="de-AT" dirty="0" smtClean="0"/>
              <a:t>Die </a:t>
            </a:r>
            <a:r>
              <a:rPr lang="de-AT" dirty="0"/>
              <a:t>Badeanlage ist mit üblicher, hygienisch einwandfreier Badekleidung </a:t>
            </a:r>
            <a:r>
              <a:rPr lang="de-AT" dirty="0" smtClean="0"/>
              <a:t>zu benutzen. </a:t>
            </a:r>
            <a:endParaRPr lang="de-AT" dirty="0"/>
          </a:p>
          <a:p>
            <a:pPr marL="342900" indent="-342900">
              <a:buFont typeface="Wingdings" panose="05000000000000000000" pitchFamily="2" charset="2"/>
              <a:buChar char="§"/>
            </a:pPr>
            <a:r>
              <a:rPr lang="de-AT" dirty="0" smtClean="0"/>
              <a:t>Die </a:t>
            </a:r>
            <a:r>
              <a:rPr lang="de-AT" dirty="0"/>
              <a:t>Badeanlage darf nicht mit ansteckenden Krankheiten besucht </a:t>
            </a:r>
            <a:r>
              <a:rPr lang="de-AT" dirty="0" smtClean="0"/>
              <a:t>werden.</a:t>
            </a:r>
            <a:endParaRPr lang="de-AT" dirty="0"/>
          </a:p>
          <a:p>
            <a:pPr marL="342900" indent="-342900">
              <a:buFont typeface="Wingdings" panose="05000000000000000000" pitchFamily="2" charset="2"/>
              <a:buChar char="§"/>
            </a:pPr>
            <a:r>
              <a:rPr lang="de-AT" dirty="0" smtClean="0"/>
              <a:t>Vor </a:t>
            </a:r>
            <a:r>
              <a:rPr lang="de-AT" dirty="0"/>
              <a:t>jedem Betreten des Beckens ist aus hygienischen Gründen zu </a:t>
            </a:r>
            <a:r>
              <a:rPr lang="de-AT" dirty="0" smtClean="0"/>
              <a:t>duschen. Die Brausen sind nach dem Gebrauch sofort abzudrehen </a:t>
            </a:r>
          </a:p>
          <a:p>
            <a:pPr marL="342900" indent="-342900">
              <a:buFont typeface="Wingdings" panose="05000000000000000000" pitchFamily="2" charset="2"/>
              <a:buChar char="§"/>
            </a:pPr>
            <a:r>
              <a:rPr lang="de-AT" dirty="0" smtClean="0"/>
              <a:t>Die Benützung von Seife, Shampoos oder Waschmitteln sowie das Waschen der Badebekleidung in Schwimm- und Badebecken ist untersagt.</a:t>
            </a:r>
          </a:p>
          <a:p>
            <a:pPr marL="342900" indent="-342900">
              <a:buFont typeface="Wingdings" panose="05000000000000000000" pitchFamily="2" charset="2"/>
              <a:buChar char="§"/>
            </a:pPr>
            <a:r>
              <a:rPr lang="de-AT" dirty="0" smtClean="0"/>
              <a:t>Abfälle sind </a:t>
            </a:r>
            <a:r>
              <a:rPr lang="de-AT" dirty="0"/>
              <a:t>in den vorgesehenen Abfallbehälter zu </a:t>
            </a:r>
            <a:r>
              <a:rPr lang="de-AT" dirty="0" smtClean="0"/>
              <a:t>entsorgen.</a:t>
            </a:r>
            <a:endParaRPr lang="de-AT" dirty="0"/>
          </a:p>
          <a:p>
            <a:endParaRPr lang="de-AT" dirty="0"/>
          </a:p>
        </p:txBody>
      </p:sp>
      <p:sp>
        <p:nvSpPr>
          <p:cNvPr id="4" name="Foliennummernplatzhalter 3"/>
          <p:cNvSpPr>
            <a:spLocks noGrp="1"/>
          </p:cNvSpPr>
          <p:nvPr>
            <p:ph type="sldNum" sz="quarter" idx="10"/>
          </p:nvPr>
        </p:nvSpPr>
        <p:spPr/>
        <p:txBody>
          <a:bodyPr/>
          <a:lstStyle/>
          <a:p>
            <a:fld id="{01920E2B-FC99-4A38-BFFD-416A818AECB0}" type="slidenum">
              <a:rPr lang="de-AT" smtClean="0"/>
              <a:pPr/>
              <a:t>16</a:t>
            </a:fld>
            <a:endParaRPr lang="de-AT"/>
          </a:p>
        </p:txBody>
      </p:sp>
    </p:spTree>
    <p:extLst>
      <p:ext uri="{BB962C8B-B14F-4D97-AF65-F5344CB8AC3E}">
        <p14:creationId xmlns:p14="http://schemas.microsoft.com/office/powerpoint/2010/main" val="10412003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r>
              <a:rPr lang="de-AT" dirty="0"/>
              <a:t>Unterlassen von Gefährdungen und Belästigungen </a:t>
            </a:r>
          </a:p>
        </p:txBody>
      </p:sp>
      <p:sp>
        <p:nvSpPr>
          <p:cNvPr id="3" name="Inhaltsplatzhalter 2"/>
          <p:cNvSpPr>
            <a:spLocks noGrp="1"/>
          </p:cNvSpPr>
          <p:nvPr>
            <p:ph idx="1"/>
          </p:nvPr>
        </p:nvSpPr>
        <p:spPr/>
        <p:txBody>
          <a:bodyPr>
            <a:normAutofit lnSpcReduction="10000"/>
          </a:bodyPr>
          <a:lstStyle/>
          <a:p>
            <a:pPr marL="342900" indent="-342900">
              <a:buFont typeface="Wingdings" panose="05000000000000000000" pitchFamily="2" charset="2"/>
              <a:buChar char="§"/>
            </a:pPr>
            <a:r>
              <a:rPr lang="de-AT" dirty="0" smtClean="0"/>
              <a:t>Jeder </a:t>
            </a:r>
            <a:r>
              <a:rPr lang="de-AT" dirty="0"/>
              <a:t>Badegast ist vor allem im Hinblick auf Lärmentwicklung verpflichtet auf die anderen Badegäste Rücksicht zu nehmen. Es ist daher alles zu unterlassen, was andere Badegäste belästigt oder gar </a:t>
            </a:r>
            <a:r>
              <a:rPr lang="de-AT" dirty="0" smtClean="0"/>
              <a:t>gefährdet. </a:t>
            </a:r>
            <a:endParaRPr lang="de-AT" dirty="0"/>
          </a:p>
          <a:p>
            <a:pPr marL="342900" indent="-342900">
              <a:buFont typeface="Wingdings" panose="05000000000000000000" pitchFamily="2" charset="2"/>
              <a:buChar char="§"/>
            </a:pPr>
            <a:r>
              <a:rPr lang="de-AT" dirty="0" smtClean="0"/>
              <a:t>Die </a:t>
            </a:r>
            <a:r>
              <a:rPr lang="de-AT" dirty="0"/>
              <a:t>Abgrenzungen des Badegeländes dürfen nicht er- und überklettert </a:t>
            </a:r>
            <a:r>
              <a:rPr lang="de-AT" dirty="0" smtClean="0"/>
              <a:t>werden. </a:t>
            </a:r>
            <a:endParaRPr lang="de-AT" dirty="0"/>
          </a:p>
          <a:p>
            <a:pPr marL="342900" indent="-342900">
              <a:buFont typeface="Wingdings" panose="05000000000000000000" pitchFamily="2" charset="2"/>
              <a:buChar char="§"/>
            </a:pPr>
            <a:r>
              <a:rPr lang="de-AT" dirty="0" smtClean="0"/>
              <a:t>Alle </a:t>
            </a:r>
            <a:r>
              <a:rPr lang="de-AT" dirty="0"/>
              <a:t>Anlagen und Einrichtungen des Bades dürfen nur entsprechend ihrer Zweckbestimmung benutzt werden </a:t>
            </a:r>
            <a:r>
              <a:rPr lang="de-AT" dirty="0" smtClean="0"/>
              <a:t>beachten</a:t>
            </a:r>
            <a:r>
              <a:rPr lang="de-AT" dirty="0"/>
              <a:t>. Jegliche sexuellen oder intimen Handlungen sind nicht gestattet und können mit Hausverbot </a:t>
            </a:r>
            <a:r>
              <a:rPr lang="de-AT" dirty="0" smtClean="0"/>
              <a:t>sowie </a:t>
            </a:r>
            <a:r>
              <a:rPr lang="de-AT" dirty="0"/>
              <a:t>Strafanzeige geahndet </a:t>
            </a:r>
            <a:r>
              <a:rPr lang="de-AT" dirty="0" smtClean="0"/>
              <a:t>werden. </a:t>
            </a:r>
            <a:endParaRPr lang="de-AT" dirty="0"/>
          </a:p>
          <a:p>
            <a:pPr marL="342900" indent="-342900">
              <a:buFont typeface="Wingdings" panose="05000000000000000000" pitchFamily="2" charset="2"/>
              <a:buChar char="§"/>
            </a:pPr>
            <a:r>
              <a:rPr lang="de-AT" dirty="0" smtClean="0"/>
              <a:t>Das </a:t>
            </a:r>
            <a:r>
              <a:rPr lang="de-AT" dirty="0"/>
              <a:t>Fotografieren und Filmen von Personen ohne deren ausdrückliche Einwilligung ist strengstens </a:t>
            </a:r>
            <a:r>
              <a:rPr lang="de-AT" dirty="0" smtClean="0"/>
              <a:t>verboten. </a:t>
            </a:r>
            <a:endParaRPr lang="de-AT" dirty="0"/>
          </a:p>
          <a:p>
            <a:endParaRPr lang="de-AT" dirty="0"/>
          </a:p>
        </p:txBody>
      </p:sp>
      <p:sp>
        <p:nvSpPr>
          <p:cNvPr id="4" name="Foliennummernplatzhalter 3"/>
          <p:cNvSpPr>
            <a:spLocks noGrp="1"/>
          </p:cNvSpPr>
          <p:nvPr>
            <p:ph type="sldNum" sz="quarter" idx="10"/>
          </p:nvPr>
        </p:nvSpPr>
        <p:spPr/>
        <p:txBody>
          <a:bodyPr/>
          <a:lstStyle/>
          <a:p>
            <a:fld id="{01920E2B-FC99-4A38-BFFD-416A818AECB0}" type="slidenum">
              <a:rPr lang="de-AT" smtClean="0"/>
              <a:pPr/>
              <a:t>17</a:t>
            </a:fld>
            <a:endParaRPr lang="de-AT"/>
          </a:p>
        </p:txBody>
      </p:sp>
    </p:spTree>
    <p:extLst>
      <p:ext uri="{BB962C8B-B14F-4D97-AF65-F5344CB8AC3E}">
        <p14:creationId xmlns:p14="http://schemas.microsoft.com/office/powerpoint/2010/main" val="205726286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AT" dirty="0" smtClean="0"/>
              <a:t>Das Verhalten im Sprungbereich </a:t>
            </a:r>
            <a:endParaRPr lang="de-AT" dirty="0"/>
          </a:p>
        </p:txBody>
      </p:sp>
      <p:sp>
        <p:nvSpPr>
          <p:cNvPr id="3" name="Inhaltsplatzhalter 2"/>
          <p:cNvSpPr>
            <a:spLocks noGrp="1"/>
          </p:cNvSpPr>
          <p:nvPr>
            <p:ph idx="1"/>
          </p:nvPr>
        </p:nvSpPr>
        <p:spPr/>
        <p:txBody>
          <a:bodyPr>
            <a:normAutofit fontScale="92500" lnSpcReduction="20000"/>
          </a:bodyPr>
          <a:lstStyle/>
          <a:p>
            <a:pPr marL="342900" indent="-342900">
              <a:buFont typeface="Wingdings" panose="05000000000000000000" pitchFamily="2" charset="2"/>
              <a:buChar char="§"/>
            </a:pPr>
            <a:r>
              <a:rPr lang="de-AT" dirty="0" smtClean="0"/>
              <a:t>Der </a:t>
            </a:r>
            <a:r>
              <a:rPr lang="de-AT" dirty="0"/>
              <a:t>Sprungbetrieb ist nur in hierfür vorgesehenen Becken oder Beckenteilen und zu den dazu vorgeschriebenen Zeiten </a:t>
            </a:r>
            <a:r>
              <a:rPr lang="de-AT" dirty="0" smtClean="0"/>
              <a:t>gestattet. </a:t>
            </a:r>
            <a:endParaRPr lang="de-AT" dirty="0"/>
          </a:p>
          <a:p>
            <a:pPr marL="342900" indent="-342900">
              <a:buFont typeface="Wingdings" panose="05000000000000000000" pitchFamily="2" charset="2"/>
              <a:buChar char="§"/>
            </a:pPr>
            <a:r>
              <a:rPr lang="de-AT" dirty="0" smtClean="0"/>
              <a:t>Der </a:t>
            </a:r>
            <a:r>
              <a:rPr lang="de-AT" dirty="0"/>
              <a:t>Sprungbetrieb kann bei entsprechender Besucherfrequenz eingeschränkt </a:t>
            </a:r>
            <a:r>
              <a:rPr lang="de-AT" dirty="0" smtClean="0"/>
              <a:t>werden. </a:t>
            </a:r>
            <a:endParaRPr lang="de-AT" dirty="0"/>
          </a:p>
          <a:p>
            <a:pPr marL="342900" indent="-342900">
              <a:buFont typeface="Wingdings" panose="05000000000000000000" pitchFamily="2" charset="2"/>
              <a:buChar char="§"/>
            </a:pPr>
            <a:r>
              <a:rPr lang="de-AT" dirty="0" smtClean="0"/>
              <a:t>Springer </a:t>
            </a:r>
            <a:r>
              <a:rPr lang="de-AT" dirty="0"/>
              <a:t>haben von sich aus darauf zu achten, dass die anderen Badegäste nicht gefährdet werden. </a:t>
            </a:r>
          </a:p>
          <a:p>
            <a:pPr marL="342900" indent="-342900">
              <a:buFont typeface="Wingdings" panose="05000000000000000000" pitchFamily="2" charset="2"/>
              <a:buChar char="§"/>
            </a:pPr>
            <a:r>
              <a:rPr lang="de-AT" dirty="0" smtClean="0"/>
              <a:t>Im </a:t>
            </a:r>
            <a:r>
              <a:rPr lang="de-AT" dirty="0"/>
              <a:t>Sprungbereich haben sich die im Wasser befindlichen Gäste besonders darauf Bedacht zu nehmen, dass es aufgrund des Sprungbetriebes nicht zu Gefährdungen der eigenen Person oder anderer Badegäste kommt. Schwimmer und Springer haben aufeinander Rücksicht zu </a:t>
            </a:r>
            <a:r>
              <a:rPr lang="de-AT" dirty="0" smtClean="0"/>
              <a:t>nehmen. </a:t>
            </a:r>
            <a:endParaRPr lang="de-AT" dirty="0"/>
          </a:p>
          <a:p>
            <a:pPr marL="342900" indent="-342900">
              <a:buFont typeface="Wingdings" panose="05000000000000000000" pitchFamily="2" charset="2"/>
              <a:buChar char="§"/>
            </a:pPr>
            <a:r>
              <a:rPr lang="de-AT" dirty="0" smtClean="0"/>
              <a:t>In </a:t>
            </a:r>
            <a:r>
              <a:rPr lang="de-AT" dirty="0"/>
              <a:t>ausschließlich dafür eingerichteten Sprungbecken oder Beckenteilen ist die Benützung während des Sprungbetriebes von den übrigen Badegästen nur in dem Umfang gestattet, dass ein reibungsloser, die Badegäste nicht gefährdender Sprungbetrieb möglich </a:t>
            </a:r>
            <a:r>
              <a:rPr lang="de-AT" dirty="0" smtClean="0"/>
              <a:t>ist. </a:t>
            </a:r>
            <a:endParaRPr lang="de-AT" dirty="0"/>
          </a:p>
          <a:p>
            <a:endParaRPr lang="de-AT" dirty="0"/>
          </a:p>
        </p:txBody>
      </p:sp>
      <p:sp>
        <p:nvSpPr>
          <p:cNvPr id="4" name="Foliennummernplatzhalter 3"/>
          <p:cNvSpPr>
            <a:spLocks noGrp="1"/>
          </p:cNvSpPr>
          <p:nvPr>
            <p:ph type="sldNum" sz="quarter" idx="10"/>
          </p:nvPr>
        </p:nvSpPr>
        <p:spPr/>
        <p:txBody>
          <a:bodyPr/>
          <a:lstStyle/>
          <a:p>
            <a:fld id="{01920E2B-FC99-4A38-BFFD-416A818AECB0}" type="slidenum">
              <a:rPr lang="de-AT" smtClean="0"/>
              <a:pPr/>
              <a:t>18</a:t>
            </a:fld>
            <a:endParaRPr lang="de-AT"/>
          </a:p>
        </p:txBody>
      </p:sp>
    </p:spTree>
    <p:extLst>
      <p:ext uri="{BB962C8B-B14F-4D97-AF65-F5344CB8AC3E}">
        <p14:creationId xmlns:p14="http://schemas.microsoft.com/office/powerpoint/2010/main" val="136249696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r>
              <a:rPr lang="de-AT" dirty="0"/>
              <a:t/>
            </a:r>
            <a:br>
              <a:rPr lang="de-AT" dirty="0"/>
            </a:br>
            <a:r>
              <a:rPr lang="de-AT" dirty="0"/>
              <a:t>Benützung von Becken, Geräten </a:t>
            </a:r>
            <a:r>
              <a:rPr lang="de-AT" dirty="0" smtClean="0"/>
              <a:t>etc. </a:t>
            </a:r>
            <a:endParaRPr lang="de-AT" dirty="0"/>
          </a:p>
        </p:txBody>
      </p:sp>
      <p:sp>
        <p:nvSpPr>
          <p:cNvPr id="3" name="Inhaltsplatzhalter 2"/>
          <p:cNvSpPr>
            <a:spLocks noGrp="1"/>
          </p:cNvSpPr>
          <p:nvPr>
            <p:ph idx="1"/>
          </p:nvPr>
        </p:nvSpPr>
        <p:spPr/>
        <p:txBody>
          <a:bodyPr>
            <a:normAutofit lnSpcReduction="10000"/>
          </a:bodyPr>
          <a:lstStyle/>
          <a:p>
            <a:pPr marL="342900" indent="-342900">
              <a:buFont typeface="Wingdings" panose="05000000000000000000" pitchFamily="2" charset="2"/>
              <a:buChar char="§"/>
            </a:pPr>
            <a:r>
              <a:rPr lang="de-AT" dirty="0" smtClean="0"/>
              <a:t>Die </a:t>
            </a:r>
            <a:r>
              <a:rPr lang="de-AT" dirty="0"/>
              <a:t>im Bad angebotenen Geräte und Einrichtungen (z.B. Wasserrutschen) sind entsprechend den Benutzungsregeln zu </a:t>
            </a:r>
            <a:r>
              <a:rPr lang="de-AT" dirty="0" smtClean="0"/>
              <a:t>benützen.</a:t>
            </a:r>
          </a:p>
          <a:p>
            <a:r>
              <a:rPr lang="de-AT" dirty="0" smtClean="0"/>
              <a:t> </a:t>
            </a:r>
            <a:endParaRPr lang="de-AT" dirty="0"/>
          </a:p>
          <a:p>
            <a:pPr marL="342900" indent="-342900">
              <a:buFont typeface="Wingdings" panose="05000000000000000000" pitchFamily="2" charset="2"/>
              <a:buChar char="§"/>
            </a:pPr>
            <a:r>
              <a:rPr lang="de-AT" dirty="0" smtClean="0"/>
              <a:t>Die </a:t>
            </a:r>
            <a:r>
              <a:rPr lang="de-AT" dirty="0"/>
              <a:t>Benützer der Geräte und Einrichtungen haben von sich aus darauf zu achten, dass die anderen Badegäste nicht gefährdet werden. Badegäste die sich im Nahebereich von Geräten und Einrichtungen befinden, haben darauf zu achten, dass es durch die Nutzer der Geräte und Einrichtungen nicht zu Gefährdungen der eignen Person oder anderer Badegäste kommt. Die Badegäste haben aufeinander Rücksicht zu nehmen, es besteht besondere Aufsichtspflicht für </a:t>
            </a:r>
            <a:r>
              <a:rPr lang="de-AT" dirty="0" smtClean="0"/>
              <a:t>Minderjährige. </a:t>
            </a:r>
            <a:endParaRPr lang="de-AT" dirty="0"/>
          </a:p>
          <a:p>
            <a:endParaRPr lang="de-AT" dirty="0"/>
          </a:p>
        </p:txBody>
      </p:sp>
      <p:sp>
        <p:nvSpPr>
          <p:cNvPr id="4" name="Foliennummernplatzhalter 3"/>
          <p:cNvSpPr>
            <a:spLocks noGrp="1"/>
          </p:cNvSpPr>
          <p:nvPr>
            <p:ph type="sldNum" sz="quarter" idx="10"/>
          </p:nvPr>
        </p:nvSpPr>
        <p:spPr/>
        <p:txBody>
          <a:bodyPr/>
          <a:lstStyle/>
          <a:p>
            <a:fld id="{01920E2B-FC99-4A38-BFFD-416A818AECB0}" type="slidenum">
              <a:rPr lang="de-AT" smtClean="0"/>
              <a:pPr/>
              <a:t>19</a:t>
            </a:fld>
            <a:endParaRPr lang="de-AT"/>
          </a:p>
        </p:txBody>
      </p:sp>
    </p:spTree>
    <p:extLst>
      <p:ext uri="{BB962C8B-B14F-4D97-AF65-F5344CB8AC3E}">
        <p14:creationId xmlns:p14="http://schemas.microsoft.com/office/powerpoint/2010/main" val="257324937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Aktuelles</a:t>
            </a:r>
            <a:endParaRPr lang="de-AT" dirty="0"/>
          </a:p>
        </p:txBody>
      </p:sp>
      <p:sp>
        <p:nvSpPr>
          <p:cNvPr id="3" name="Inhaltsplatzhalter 2"/>
          <p:cNvSpPr>
            <a:spLocks noGrp="1"/>
          </p:cNvSpPr>
          <p:nvPr>
            <p:ph idx="1"/>
          </p:nvPr>
        </p:nvSpPr>
        <p:spPr/>
        <p:txBody>
          <a:bodyPr>
            <a:normAutofit fontScale="92500" lnSpcReduction="20000"/>
          </a:bodyPr>
          <a:lstStyle/>
          <a:p>
            <a:pPr lvl="0">
              <a:lnSpc>
                <a:spcPct val="110000"/>
              </a:lnSpc>
              <a:buFont typeface="Wingdings" panose="05000000000000000000" pitchFamily="2" charset="2"/>
              <a:buChar char="§"/>
            </a:pPr>
            <a:r>
              <a:rPr lang="de-DE" sz="2400" dirty="0" smtClean="0"/>
              <a:t>Neue </a:t>
            </a:r>
            <a:r>
              <a:rPr lang="de-DE" sz="2400" dirty="0"/>
              <a:t>Musterbadeordnung </a:t>
            </a:r>
          </a:p>
          <a:p>
            <a:pPr lvl="0">
              <a:lnSpc>
                <a:spcPct val="110000"/>
              </a:lnSpc>
              <a:buFont typeface="Wingdings" panose="05000000000000000000" pitchFamily="2" charset="2"/>
              <a:buChar char="§"/>
            </a:pPr>
            <a:r>
              <a:rPr lang="de-DE" sz="2400" dirty="0" smtClean="0"/>
              <a:t>Mustersaunaordnung </a:t>
            </a:r>
            <a:r>
              <a:rPr lang="de-DE" sz="2400" dirty="0"/>
              <a:t>(In Ausarbeitung)</a:t>
            </a:r>
          </a:p>
          <a:p>
            <a:pPr lvl="0">
              <a:lnSpc>
                <a:spcPct val="110000"/>
              </a:lnSpc>
              <a:buFont typeface="Wingdings" panose="05000000000000000000" pitchFamily="2" charset="2"/>
              <a:buChar char="§"/>
            </a:pPr>
            <a:r>
              <a:rPr lang="de-AT" sz="2400" dirty="0"/>
              <a:t>Studie über österreichische Bäderlandschaft</a:t>
            </a:r>
          </a:p>
          <a:p>
            <a:pPr lvl="0">
              <a:lnSpc>
                <a:spcPct val="110000"/>
              </a:lnSpc>
              <a:buFont typeface="Wingdings" panose="05000000000000000000" pitchFamily="2" charset="2"/>
              <a:buChar char="§"/>
            </a:pPr>
            <a:r>
              <a:rPr lang="de-AT" sz="2400" dirty="0"/>
              <a:t>Überarbeitung </a:t>
            </a:r>
            <a:r>
              <a:rPr lang="de-AT" sz="2400" dirty="0" smtClean="0"/>
              <a:t>Bäderskripten</a:t>
            </a:r>
          </a:p>
          <a:p>
            <a:pPr lvl="0">
              <a:lnSpc>
                <a:spcPct val="110000"/>
              </a:lnSpc>
              <a:buFont typeface="Wingdings" panose="05000000000000000000" pitchFamily="2" charset="2"/>
              <a:buChar char="§"/>
            </a:pPr>
            <a:r>
              <a:rPr lang="de-AT" sz="2400" dirty="0" smtClean="0"/>
              <a:t>Themen für Merkblätter</a:t>
            </a:r>
          </a:p>
          <a:p>
            <a:pPr lvl="0">
              <a:lnSpc>
                <a:spcPct val="110000"/>
              </a:lnSpc>
              <a:buFont typeface="Wingdings" panose="05000000000000000000" pitchFamily="2" charset="2"/>
              <a:buChar char="§"/>
            </a:pPr>
            <a:r>
              <a:rPr lang="de-AT" sz="2400" dirty="0" smtClean="0"/>
              <a:t>Themen für bundesweite Aktivitäten</a:t>
            </a:r>
          </a:p>
          <a:p>
            <a:pPr marL="342900" indent="-342900">
              <a:buFont typeface="Wingdings" panose="05000000000000000000" pitchFamily="2" charset="2"/>
              <a:buChar char="§"/>
            </a:pPr>
            <a:endParaRPr lang="de-AT" sz="2400" dirty="0"/>
          </a:p>
          <a:p>
            <a:pPr marL="342900" indent="-342900">
              <a:buFont typeface="Wingdings" panose="05000000000000000000" pitchFamily="2" charset="2"/>
              <a:buChar char="§"/>
            </a:pPr>
            <a:r>
              <a:rPr lang="de-AT" sz="2400" b="1" dirty="0"/>
              <a:t>Kontakt:</a:t>
            </a:r>
          </a:p>
          <a:p>
            <a:pPr indent="0">
              <a:buNone/>
            </a:pPr>
            <a:r>
              <a:rPr lang="de-AT" sz="2400" dirty="0"/>
              <a:t>FV Gesundheitsbetriebe</a:t>
            </a:r>
          </a:p>
          <a:p>
            <a:pPr indent="0">
              <a:buNone/>
            </a:pPr>
            <a:r>
              <a:rPr lang="de-AT" sz="2400" dirty="0"/>
              <a:t>Dr. Birgit Bartak</a:t>
            </a:r>
          </a:p>
          <a:p>
            <a:pPr indent="0">
              <a:buNone/>
            </a:pPr>
            <a:r>
              <a:rPr lang="de-AT" sz="2400" dirty="0">
                <a:hlinkClick r:id="rId2"/>
              </a:rPr>
              <a:t>gesundheitsbetriebe@wko.at</a:t>
            </a:r>
            <a:endParaRPr lang="de-AT" sz="2400" dirty="0"/>
          </a:p>
          <a:p>
            <a:pPr indent="0">
              <a:buNone/>
            </a:pPr>
            <a:r>
              <a:rPr lang="de-AT" sz="2400" dirty="0"/>
              <a:t>T:05 90 900 3599</a:t>
            </a:r>
          </a:p>
          <a:p>
            <a:pPr marL="0" lvl="0" indent="0">
              <a:lnSpc>
                <a:spcPct val="110000"/>
              </a:lnSpc>
              <a:buNone/>
            </a:pPr>
            <a:endParaRPr lang="de-AT" sz="2400" dirty="0"/>
          </a:p>
          <a:p>
            <a:pPr>
              <a:buNone/>
            </a:pPr>
            <a:endParaRPr lang="de-DE" dirty="0" smtClean="0"/>
          </a:p>
          <a:p>
            <a:pPr marL="0" lvl="0" indent="0">
              <a:buNone/>
            </a:pPr>
            <a:endParaRPr lang="de-DE" dirty="0" smtClean="0"/>
          </a:p>
          <a:p>
            <a:pPr marL="0" indent="0">
              <a:buNone/>
            </a:pPr>
            <a:endParaRPr lang="de-AT" dirty="0"/>
          </a:p>
        </p:txBody>
      </p:sp>
      <p:sp>
        <p:nvSpPr>
          <p:cNvPr id="4" name="Foliennummernplatzhalter 3"/>
          <p:cNvSpPr>
            <a:spLocks noGrp="1"/>
          </p:cNvSpPr>
          <p:nvPr>
            <p:ph type="sldNum" sz="quarter" idx="10"/>
          </p:nvPr>
        </p:nvSpPr>
        <p:spPr/>
        <p:txBody>
          <a:bodyPr/>
          <a:lstStyle/>
          <a:p>
            <a:fld id="{01920E2B-FC99-4A38-BFFD-416A818AECB0}" type="slidenum">
              <a:rPr lang="de-AT" smtClean="0"/>
              <a:pPr/>
              <a:t>2</a:t>
            </a:fld>
            <a:endParaRPr lang="de-AT"/>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AT" dirty="0"/>
              <a:t>Benützung von Zusatzeinrichtungen</a:t>
            </a:r>
          </a:p>
        </p:txBody>
      </p:sp>
      <p:sp>
        <p:nvSpPr>
          <p:cNvPr id="3" name="Inhaltsplatzhalter 2"/>
          <p:cNvSpPr>
            <a:spLocks noGrp="1"/>
          </p:cNvSpPr>
          <p:nvPr>
            <p:ph idx="1"/>
          </p:nvPr>
        </p:nvSpPr>
        <p:spPr/>
        <p:txBody>
          <a:bodyPr/>
          <a:lstStyle/>
          <a:p>
            <a:pPr marL="342900" indent="-342900">
              <a:buFont typeface="Wingdings" panose="05000000000000000000" pitchFamily="2" charset="2"/>
              <a:buChar char="§"/>
            </a:pPr>
            <a:r>
              <a:rPr lang="de-AT" dirty="0" smtClean="0"/>
              <a:t>Liegestühle</a:t>
            </a:r>
            <a:r>
              <a:rPr lang="de-AT" dirty="0"/>
              <a:t>, Tischtennisgeräte und andere Einrichtungen können, solange der Vorrat reicht, gegen entsprechende Benützungsgebühr verwendet </a:t>
            </a:r>
            <a:r>
              <a:rPr lang="de-AT" dirty="0" smtClean="0"/>
              <a:t>werden. </a:t>
            </a:r>
            <a:endParaRPr lang="de-AT" dirty="0"/>
          </a:p>
          <a:p>
            <a:pPr marL="342900" indent="-342900">
              <a:buFont typeface="Wingdings" panose="05000000000000000000" pitchFamily="2" charset="2"/>
              <a:buChar char="§"/>
            </a:pPr>
            <a:r>
              <a:rPr lang="de-AT" dirty="0" smtClean="0"/>
              <a:t>Jeder </a:t>
            </a:r>
            <a:r>
              <a:rPr lang="de-AT" dirty="0"/>
              <a:t>Badegast darf nur eine Sitz- bzw. Liegefläche beanspruchen. Wird diese nicht benützt, ist eine längerfristige Reservierung durch Auflegen von Handtüchern, Taschen </a:t>
            </a:r>
            <a:r>
              <a:rPr lang="de-AT" dirty="0" err="1"/>
              <a:t>udgl</a:t>
            </a:r>
            <a:r>
              <a:rPr lang="de-AT" dirty="0"/>
              <a:t>. nicht gestattet - im Bedarfsfall dürfen diese Gegenstände vom Bäderpersonal entfernt </a:t>
            </a:r>
            <a:r>
              <a:rPr lang="de-AT" dirty="0" smtClean="0"/>
              <a:t>werden.</a:t>
            </a:r>
            <a:endParaRPr lang="de-AT" dirty="0"/>
          </a:p>
          <a:p>
            <a:pPr marL="342900" indent="-342900">
              <a:buFont typeface="Wingdings" panose="05000000000000000000" pitchFamily="2" charset="2"/>
              <a:buChar char="§"/>
            </a:pPr>
            <a:r>
              <a:rPr lang="de-AT" dirty="0" smtClean="0"/>
              <a:t>Für </a:t>
            </a:r>
            <a:r>
              <a:rPr lang="de-AT" dirty="0"/>
              <a:t>Verlust oder Beschädigung ist Ersatz zu </a:t>
            </a:r>
            <a:r>
              <a:rPr lang="de-AT" dirty="0" smtClean="0"/>
              <a:t>leisten. </a:t>
            </a:r>
            <a:endParaRPr lang="de-AT" dirty="0"/>
          </a:p>
          <a:p>
            <a:endParaRPr lang="de-AT" dirty="0"/>
          </a:p>
        </p:txBody>
      </p:sp>
      <p:sp>
        <p:nvSpPr>
          <p:cNvPr id="4" name="Foliennummernplatzhalter 3"/>
          <p:cNvSpPr>
            <a:spLocks noGrp="1"/>
          </p:cNvSpPr>
          <p:nvPr>
            <p:ph type="sldNum" sz="quarter" idx="10"/>
          </p:nvPr>
        </p:nvSpPr>
        <p:spPr/>
        <p:txBody>
          <a:bodyPr/>
          <a:lstStyle/>
          <a:p>
            <a:fld id="{01920E2B-FC99-4A38-BFFD-416A818AECB0}" type="slidenum">
              <a:rPr lang="de-AT" smtClean="0"/>
              <a:pPr/>
              <a:t>20</a:t>
            </a:fld>
            <a:endParaRPr lang="de-AT"/>
          </a:p>
        </p:txBody>
      </p:sp>
    </p:spTree>
    <p:extLst>
      <p:ext uri="{BB962C8B-B14F-4D97-AF65-F5344CB8AC3E}">
        <p14:creationId xmlns:p14="http://schemas.microsoft.com/office/powerpoint/2010/main" val="208107259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r>
              <a:rPr lang="de-AT" dirty="0"/>
              <a:t>Einbringung und Verlust von Gegenständen, Abstellen von Fahrzeugen </a:t>
            </a:r>
          </a:p>
        </p:txBody>
      </p:sp>
      <p:sp>
        <p:nvSpPr>
          <p:cNvPr id="3" name="Inhaltsplatzhalter 2"/>
          <p:cNvSpPr>
            <a:spLocks noGrp="1"/>
          </p:cNvSpPr>
          <p:nvPr>
            <p:ph idx="1"/>
          </p:nvPr>
        </p:nvSpPr>
        <p:spPr/>
        <p:txBody>
          <a:bodyPr>
            <a:normAutofit/>
          </a:bodyPr>
          <a:lstStyle/>
          <a:p>
            <a:pPr marL="342900" indent="-342900">
              <a:buFont typeface="Wingdings" panose="05000000000000000000" pitchFamily="2" charset="2"/>
              <a:buChar char="§"/>
            </a:pPr>
            <a:r>
              <a:rPr lang="de-AT" dirty="0" smtClean="0"/>
              <a:t>Wertgegenstände </a:t>
            </a:r>
            <a:r>
              <a:rPr lang="de-AT" dirty="0"/>
              <a:t>sind – </a:t>
            </a:r>
            <a:r>
              <a:rPr lang="de-AT" i="1" dirty="0"/>
              <a:t>wenn die Möglichkeit besteht </a:t>
            </a:r>
            <a:r>
              <a:rPr lang="de-AT" dirty="0"/>
              <a:t>– an der Badekasse gegen Quittung zu deponieren; für sonst in das Badegelände eingebrachte Wertgegenstände wird keine Haftung </a:t>
            </a:r>
            <a:r>
              <a:rPr lang="de-AT" dirty="0" smtClean="0"/>
              <a:t>übernommen.</a:t>
            </a:r>
            <a:endParaRPr lang="de-AT" dirty="0"/>
          </a:p>
          <a:p>
            <a:pPr marL="342900" indent="-342900">
              <a:buFont typeface="Wingdings" panose="05000000000000000000" pitchFamily="2" charset="2"/>
              <a:buChar char="§"/>
            </a:pPr>
            <a:r>
              <a:rPr lang="de-AT" dirty="0" smtClean="0"/>
              <a:t>Gefundene </a:t>
            </a:r>
            <a:r>
              <a:rPr lang="de-AT" dirty="0"/>
              <a:t>Gegenstände sind an der Badekasse gegen Bestätigung </a:t>
            </a:r>
            <a:r>
              <a:rPr lang="de-AT" dirty="0" smtClean="0"/>
              <a:t>abzugeben.</a:t>
            </a:r>
            <a:endParaRPr lang="de-AT" dirty="0"/>
          </a:p>
          <a:p>
            <a:pPr marL="342900" indent="-342900">
              <a:buFont typeface="Wingdings" panose="05000000000000000000" pitchFamily="2" charset="2"/>
              <a:buChar char="§"/>
            </a:pPr>
            <a:r>
              <a:rPr lang="de-AT" dirty="0" smtClean="0"/>
              <a:t>Fahrzeuge </a:t>
            </a:r>
            <a:r>
              <a:rPr lang="de-AT" dirty="0"/>
              <a:t>oder sonstige Gegenstände dürfen nur so abgestellt werden, dass der Zugang zum Bad, insbesondere auch im Hinblick für Rettungs-, Feuerwehr- oder Polizeieinsätze, nicht verstellt </a:t>
            </a:r>
            <a:r>
              <a:rPr lang="de-AT" dirty="0" smtClean="0"/>
              <a:t>wird. </a:t>
            </a:r>
            <a:endParaRPr lang="de-AT" dirty="0"/>
          </a:p>
          <a:p>
            <a:endParaRPr lang="de-AT" dirty="0"/>
          </a:p>
        </p:txBody>
      </p:sp>
      <p:sp>
        <p:nvSpPr>
          <p:cNvPr id="4" name="Foliennummernplatzhalter 3"/>
          <p:cNvSpPr>
            <a:spLocks noGrp="1"/>
          </p:cNvSpPr>
          <p:nvPr>
            <p:ph type="sldNum" sz="quarter" idx="10"/>
          </p:nvPr>
        </p:nvSpPr>
        <p:spPr/>
        <p:txBody>
          <a:bodyPr/>
          <a:lstStyle/>
          <a:p>
            <a:fld id="{01920E2B-FC99-4A38-BFFD-416A818AECB0}" type="slidenum">
              <a:rPr lang="de-AT" smtClean="0"/>
              <a:pPr/>
              <a:t>21</a:t>
            </a:fld>
            <a:endParaRPr lang="de-AT"/>
          </a:p>
        </p:txBody>
      </p:sp>
    </p:spTree>
    <p:extLst>
      <p:ext uri="{BB962C8B-B14F-4D97-AF65-F5344CB8AC3E}">
        <p14:creationId xmlns:p14="http://schemas.microsoft.com/office/powerpoint/2010/main" val="346425200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AT" dirty="0"/>
              <a:t>Meldepflichten / Hilfeleistungspflicht </a:t>
            </a:r>
          </a:p>
        </p:txBody>
      </p:sp>
      <p:sp>
        <p:nvSpPr>
          <p:cNvPr id="3" name="Inhaltsplatzhalter 2"/>
          <p:cNvSpPr>
            <a:spLocks noGrp="1"/>
          </p:cNvSpPr>
          <p:nvPr>
            <p:ph idx="1"/>
          </p:nvPr>
        </p:nvSpPr>
        <p:spPr>
          <a:xfrm>
            <a:off x="574674" y="1484315"/>
            <a:ext cx="8001000" cy="4537075"/>
          </a:xfrm>
        </p:spPr>
        <p:txBody>
          <a:bodyPr/>
          <a:lstStyle/>
          <a:p>
            <a:endParaRPr lang="de-AT" dirty="0"/>
          </a:p>
          <a:p>
            <a:pPr marL="342900" indent="-342900">
              <a:buFont typeface="Wingdings" panose="05000000000000000000" pitchFamily="2" charset="2"/>
              <a:buChar char="§"/>
            </a:pPr>
            <a:r>
              <a:rPr lang="de-AT" dirty="0" smtClean="0"/>
              <a:t>Unfälle</a:t>
            </a:r>
            <a:r>
              <a:rPr lang="de-AT" dirty="0"/>
              <a:t>, Diebstähle sowie Beschwerden sind dem zuständigen Personal oder der Leitung der Badeanlage sofort zu </a:t>
            </a:r>
            <a:r>
              <a:rPr lang="de-AT" dirty="0" smtClean="0"/>
              <a:t>melden.</a:t>
            </a:r>
            <a:endParaRPr lang="de-AT" dirty="0"/>
          </a:p>
          <a:p>
            <a:endParaRPr lang="de-AT" dirty="0"/>
          </a:p>
          <a:p>
            <a:pPr marL="342900" indent="-342900">
              <a:buFont typeface="Wingdings" panose="05000000000000000000" pitchFamily="2" charset="2"/>
              <a:buChar char="§"/>
            </a:pPr>
            <a:r>
              <a:rPr lang="de-AT" dirty="0" smtClean="0"/>
              <a:t>Jeder </a:t>
            </a:r>
            <a:r>
              <a:rPr lang="de-AT" dirty="0"/>
              <a:t>Badegast ist verpflichtet, die notwendige erste Hilfe oder andere Hilfestellungen zu leisten. </a:t>
            </a:r>
          </a:p>
          <a:p>
            <a:endParaRPr lang="de-AT" dirty="0"/>
          </a:p>
        </p:txBody>
      </p:sp>
      <p:sp>
        <p:nvSpPr>
          <p:cNvPr id="4" name="Foliennummernplatzhalter 3"/>
          <p:cNvSpPr>
            <a:spLocks noGrp="1"/>
          </p:cNvSpPr>
          <p:nvPr>
            <p:ph type="sldNum" sz="quarter" idx="10"/>
          </p:nvPr>
        </p:nvSpPr>
        <p:spPr/>
        <p:txBody>
          <a:bodyPr/>
          <a:lstStyle/>
          <a:p>
            <a:fld id="{01920E2B-FC99-4A38-BFFD-416A818AECB0}" type="slidenum">
              <a:rPr lang="de-AT" smtClean="0"/>
              <a:pPr/>
              <a:t>22</a:t>
            </a:fld>
            <a:endParaRPr lang="de-AT"/>
          </a:p>
        </p:txBody>
      </p:sp>
    </p:spTree>
    <p:extLst>
      <p:ext uri="{BB962C8B-B14F-4D97-AF65-F5344CB8AC3E}">
        <p14:creationId xmlns:p14="http://schemas.microsoft.com/office/powerpoint/2010/main" val="234149138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AT" dirty="0"/>
              <a:t>Verzehr von Speisen, Alkohol und Getränken</a:t>
            </a:r>
          </a:p>
        </p:txBody>
      </p:sp>
      <p:sp>
        <p:nvSpPr>
          <p:cNvPr id="3" name="Inhaltsplatzhalter 2"/>
          <p:cNvSpPr>
            <a:spLocks noGrp="1"/>
          </p:cNvSpPr>
          <p:nvPr>
            <p:ph idx="1"/>
          </p:nvPr>
        </p:nvSpPr>
        <p:spPr/>
        <p:txBody>
          <a:bodyPr/>
          <a:lstStyle/>
          <a:p>
            <a:r>
              <a:rPr lang="de-AT" i="1" dirty="0" smtClean="0"/>
              <a:t>Sollte </a:t>
            </a:r>
            <a:r>
              <a:rPr lang="de-AT" i="1" dirty="0"/>
              <a:t>vom Betriebsinhaber auf die Gegebenheiten im Betrieb angepasst </a:t>
            </a:r>
            <a:r>
              <a:rPr lang="de-AT" i="1" dirty="0" smtClean="0"/>
              <a:t>werden </a:t>
            </a:r>
          </a:p>
          <a:p>
            <a:endParaRPr lang="de-AT" dirty="0"/>
          </a:p>
          <a:p>
            <a:pPr marL="342900" indent="-342900">
              <a:buFont typeface="Wingdings" panose="05000000000000000000" pitchFamily="2" charset="2"/>
              <a:buChar char="§"/>
            </a:pPr>
            <a:r>
              <a:rPr lang="de-AT" dirty="0" smtClean="0"/>
              <a:t>Speisen </a:t>
            </a:r>
            <a:r>
              <a:rPr lang="de-AT" dirty="0"/>
              <a:t>und Getränke dürfen nur in den dafür vorgesehenen Bereichen verzehrt </a:t>
            </a:r>
            <a:r>
              <a:rPr lang="de-AT" dirty="0" smtClean="0"/>
              <a:t>werden.</a:t>
            </a:r>
          </a:p>
          <a:p>
            <a:r>
              <a:rPr lang="de-AT" dirty="0" smtClean="0"/>
              <a:t> </a:t>
            </a:r>
            <a:endParaRPr lang="de-AT" dirty="0"/>
          </a:p>
          <a:p>
            <a:pPr marL="342900" indent="-342900">
              <a:buFont typeface="Wingdings" panose="05000000000000000000" pitchFamily="2" charset="2"/>
              <a:buChar char="§"/>
            </a:pPr>
            <a:r>
              <a:rPr lang="de-AT" dirty="0" smtClean="0"/>
              <a:t>Die </a:t>
            </a:r>
            <a:r>
              <a:rPr lang="de-AT" dirty="0"/>
              <a:t>Benützung von Glasware ist im Barfußbereich </a:t>
            </a:r>
            <a:r>
              <a:rPr lang="de-AT" dirty="0" smtClean="0"/>
              <a:t>untersagt. </a:t>
            </a:r>
            <a:endParaRPr lang="de-AT" dirty="0"/>
          </a:p>
          <a:p>
            <a:endParaRPr lang="de-AT" dirty="0"/>
          </a:p>
        </p:txBody>
      </p:sp>
      <p:sp>
        <p:nvSpPr>
          <p:cNvPr id="4" name="Foliennummernplatzhalter 3"/>
          <p:cNvSpPr>
            <a:spLocks noGrp="1"/>
          </p:cNvSpPr>
          <p:nvPr>
            <p:ph type="sldNum" sz="quarter" idx="10"/>
          </p:nvPr>
        </p:nvSpPr>
        <p:spPr/>
        <p:txBody>
          <a:bodyPr/>
          <a:lstStyle/>
          <a:p>
            <a:fld id="{01920E2B-FC99-4A38-BFFD-416A818AECB0}" type="slidenum">
              <a:rPr lang="de-AT" smtClean="0"/>
              <a:pPr/>
              <a:t>23</a:t>
            </a:fld>
            <a:endParaRPr lang="de-AT"/>
          </a:p>
        </p:txBody>
      </p:sp>
    </p:spTree>
    <p:extLst>
      <p:ext uri="{BB962C8B-B14F-4D97-AF65-F5344CB8AC3E}">
        <p14:creationId xmlns:p14="http://schemas.microsoft.com/office/powerpoint/2010/main" val="415515939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AT" dirty="0" smtClean="0"/>
              <a:t>Sonstiges</a:t>
            </a:r>
            <a:endParaRPr lang="de-AT" dirty="0"/>
          </a:p>
        </p:txBody>
      </p:sp>
      <p:sp>
        <p:nvSpPr>
          <p:cNvPr id="3" name="Inhaltsplatzhalter 2"/>
          <p:cNvSpPr>
            <a:spLocks noGrp="1"/>
          </p:cNvSpPr>
          <p:nvPr>
            <p:ph idx="1"/>
          </p:nvPr>
        </p:nvSpPr>
        <p:spPr/>
        <p:txBody>
          <a:bodyPr/>
          <a:lstStyle/>
          <a:p>
            <a:r>
              <a:rPr lang="de-AT" i="1" dirty="0"/>
              <a:t>Sollte vom Betriebsinhaber auf die Gegebenheiten im Betrieb angepasst </a:t>
            </a:r>
            <a:r>
              <a:rPr lang="de-AT" i="1" dirty="0" smtClean="0"/>
              <a:t>werden</a:t>
            </a:r>
            <a:endParaRPr lang="de-AT" i="1" dirty="0"/>
          </a:p>
          <a:p>
            <a:endParaRPr lang="de-AT" dirty="0" smtClean="0"/>
          </a:p>
          <a:p>
            <a:pPr marL="342900" indent="-342900">
              <a:buFont typeface="Wingdings" panose="05000000000000000000" pitchFamily="2" charset="2"/>
              <a:buChar char="§"/>
            </a:pPr>
            <a:r>
              <a:rPr lang="de-AT" dirty="0" smtClean="0"/>
              <a:t>Jede </a:t>
            </a:r>
            <a:r>
              <a:rPr lang="de-AT" dirty="0"/>
              <a:t>Art von gewerblicher Tätigkeit oder Werbung im Bereich der Badeanlage bedarf der Zustimmung des </a:t>
            </a:r>
            <a:r>
              <a:rPr lang="de-AT" dirty="0" smtClean="0"/>
              <a:t>Eigentümers. </a:t>
            </a:r>
            <a:endParaRPr lang="de-AT" dirty="0"/>
          </a:p>
          <a:p>
            <a:pPr marL="342900" indent="-342900">
              <a:buFont typeface="Wingdings" panose="05000000000000000000" pitchFamily="2" charset="2"/>
              <a:buChar char="§"/>
            </a:pPr>
            <a:r>
              <a:rPr lang="de-AT" dirty="0" smtClean="0"/>
              <a:t>Rauchen </a:t>
            </a:r>
            <a:r>
              <a:rPr lang="de-AT" dirty="0"/>
              <a:t>ist nur in den gekennzeichneten Bereichen </a:t>
            </a:r>
            <a:r>
              <a:rPr lang="de-AT" dirty="0" smtClean="0"/>
              <a:t>zulässig. </a:t>
            </a:r>
            <a:endParaRPr lang="de-AT" dirty="0"/>
          </a:p>
        </p:txBody>
      </p:sp>
      <p:sp>
        <p:nvSpPr>
          <p:cNvPr id="4" name="Foliennummernplatzhalter 3"/>
          <p:cNvSpPr>
            <a:spLocks noGrp="1"/>
          </p:cNvSpPr>
          <p:nvPr>
            <p:ph type="sldNum" sz="quarter" idx="10"/>
          </p:nvPr>
        </p:nvSpPr>
        <p:spPr/>
        <p:txBody>
          <a:bodyPr/>
          <a:lstStyle/>
          <a:p>
            <a:fld id="{01920E2B-FC99-4A38-BFFD-416A818AECB0}" type="slidenum">
              <a:rPr lang="de-AT" smtClean="0"/>
              <a:pPr/>
              <a:t>24</a:t>
            </a:fld>
            <a:endParaRPr lang="de-AT"/>
          </a:p>
        </p:txBody>
      </p:sp>
    </p:spTree>
    <p:extLst>
      <p:ext uri="{BB962C8B-B14F-4D97-AF65-F5344CB8AC3E}">
        <p14:creationId xmlns:p14="http://schemas.microsoft.com/office/powerpoint/2010/main" val="150823427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p:cNvSpPr>
            <a:spLocks noGrp="1"/>
          </p:cNvSpPr>
          <p:nvPr>
            <p:ph idx="1"/>
          </p:nvPr>
        </p:nvSpPr>
        <p:spPr>
          <a:xfrm>
            <a:off x="566739" y="3165231"/>
            <a:ext cx="8001000" cy="2856159"/>
          </a:xfrm>
        </p:spPr>
        <p:txBody>
          <a:bodyPr>
            <a:normAutofit/>
          </a:bodyPr>
          <a:lstStyle/>
          <a:p>
            <a:pPr>
              <a:buNone/>
            </a:pPr>
            <a:r>
              <a:rPr lang="de-AT" sz="3200" dirty="0" smtClean="0">
                <a:solidFill>
                  <a:srgbClr val="4C5D68"/>
                </a:solidFill>
              </a:rPr>
              <a:t>Vielen Dank für Ihre Aufmerksamkeit.</a:t>
            </a:r>
          </a:p>
        </p:txBody>
      </p:sp>
      <p:sp>
        <p:nvSpPr>
          <p:cNvPr id="2" name="Foliennummernplatzhalter 1"/>
          <p:cNvSpPr>
            <a:spLocks noGrp="1"/>
          </p:cNvSpPr>
          <p:nvPr>
            <p:ph type="sldNum" sz="quarter" idx="10"/>
          </p:nvPr>
        </p:nvSpPr>
        <p:spPr/>
        <p:txBody>
          <a:bodyPr/>
          <a:lstStyle/>
          <a:p>
            <a:fld id="{01920E2B-FC99-4A38-BFFD-416A818AECB0}" type="slidenum">
              <a:rPr lang="de-AT" smtClean="0"/>
              <a:pPr/>
              <a:t>25</a:t>
            </a:fld>
            <a:endParaRPr lang="de-AT"/>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AT" dirty="0" smtClean="0"/>
              <a:t>Grundlegendes zur Badeordnung</a:t>
            </a:r>
            <a:endParaRPr lang="de-AT" dirty="0"/>
          </a:p>
        </p:txBody>
      </p:sp>
      <p:sp>
        <p:nvSpPr>
          <p:cNvPr id="3" name="Inhaltsplatzhalter 2"/>
          <p:cNvSpPr>
            <a:spLocks noGrp="1"/>
          </p:cNvSpPr>
          <p:nvPr>
            <p:ph idx="1"/>
          </p:nvPr>
        </p:nvSpPr>
        <p:spPr/>
        <p:txBody>
          <a:bodyPr>
            <a:normAutofit/>
          </a:bodyPr>
          <a:lstStyle/>
          <a:p>
            <a:pPr marL="342900" indent="-342900">
              <a:buFont typeface="Wingdings" panose="05000000000000000000" pitchFamily="2" charset="2"/>
              <a:buChar char="§"/>
            </a:pPr>
            <a:r>
              <a:rPr lang="de-AT" b="1" dirty="0" smtClean="0"/>
              <a:t>Rechtsgrundlage</a:t>
            </a:r>
          </a:p>
          <a:p>
            <a:r>
              <a:rPr lang="de-AT" dirty="0" smtClean="0"/>
              <a:t>Das </a:t>
            </a:r>
            <a:r>
              <a:rPr lang="de-AT" dirty="0"/>
              <a:t>Bäderhygienegesetz </a:t>
            </a:r>
            <a:r>
              <a:rPr lang="de-AT" dirty="0" smtClean="0"/>
              <a:t>und auch die Bäderhygieneverordnung verpflichten </a:t>
            </a:r>
            <a:r>
              <a:rPr lang="de-AT" dirty="0"/>
              <a:t>den Bewilligungsinhaber eines Bades das von den Gästen zum Schutz ihrer Gesundheit, insbesondere in hygienischer Hinsicht, zu beobachtende Verhalten im Rahmen einer Badeordnung zu regeln (§ 13 </a:t>
            </a:r>
            <a:r>
              <a:rPr lang="de-AT" dirty="0" err="1"/>
              <a:t>Abs</a:t>
            </a:r>
            <a:r>
              <a:rPr lang="de-AT" dirty="0"/>
              <a:t> 2 </a:t>
            </a:r>
            <a:r>
              <a:rPr lang="de-AT" dirty="0" err="1" smtClean="0"/>
              <a:t>BHygG</a:t>
            </a:r>
            <a:r>
              <a:rPr lang="de-AT" dirty="0" smtClean="0"/>
              <a:t> sowie § 96 </a:t>
            </a:r>
            <a:r>
              <a:rPr lang="de-AT" dirty="0" err="1" smtClean="0"/>
              <a:t>Abs</a:t>
            </a:r>
            <a:r>
              <a:rPr lang="de-AT" dirty="0" smtClean="0"/>
              <a:t> </a:t>
            </a:r>
            <a:r>
              <a:rPr lang="de-AT" dirty="0"/>
              <a:t>1 </a:t>
            </a:r>
            <a:r>
              <a:rPr lang="de-AT" dirty="0" err="1" smtClean="0"/>
              <a:t>BHygV</a:t>
            </a:r>
            <a:r>
              <a:rPr lang="de-AT" dirty="0" smtClean="0"/>
              <a:t>)</a:t>
            </a:r>
          </a:p>
          <a:p>
            <a:endParaRPr lang="de-AT" dirty="0" smtClean="0"/>
          </a:p>
          <a:p>
            <a:pPr marL="342900" indent="-342900">
              <a:buFont typeface="Wingdings" panose="05000000000000000000" pitchFamily="2" charset="2"/>
              <a:buChar char="§"/>
            </a:pPr>
            <a:r>
              <a:rPr lang="de-AT" b="1" dirty="0"/>
              <a:t>Vor Kontrahierung zugänglich</a:t>
            </a:r>
          </a:p>
          <a:p>
            <a:r>
              <a:rPr lang="de-AT" dirty="0" smtClean="0"/>
              <a:t>Eine </a:t>
            </a:r>
            <a:r>
              <a:rPr lang="de-AT" dirty="0"/>
              <a:t>Badeordnung muss, um Vertragsinhalt zu werden, dem Badegast vor Lösen der Eintrittskarte zugänglich sein. Sie ist daher vor der Kassa gut sichtbar anzubringen. </a:t>
            </a:r>
            <a:endParaRPr lang="de-AT" dirty="0" smtClean="0"/>
          </a:p>
        </p:txBody>
      </p:sp>
      <p:sp>
        <p:nvSpPr>
          <p:cNvPr id="4" name="Foliennummernplatzhalter 3"/>
          <p:cNvSpPr>
            <a:spLocks noGrp="1"/>
          </p:cNvSpPr>
          <p:nvPr>
            <p:ph type="sldNum" sz="quarter" idx="10"/>
          </p:nvPr>
        </p:nvSpPr>
        <p:spPr/>
        <p:txBody>
          <a:bodyPr/>
          <a:lstStyle/>
          <a:p>
            <a:fld id="{01920E2B-FC99-4A38-BFFD-416A818AECB0}" type="slidenum">
              <a:rPr lang="de-AT" smtClean="0"/>
              <a:pPr/>
              <a:t>3</a:t>
            </a:fld>
            <a:endParaRPr lang="de-AT"/>
          </a:p>
        </p:txBody>
      </p:sp>
    </p:spTree>
    <p:extLst>
      <p:ext uri="{BB962C8B-B14F-4D97-AF65-F5344CB8AC3E}">
        <p14:creationId xmlns:p14="http://schemas.microsoft.com/office/powerpoint/2010/main" val="168933359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AT" dirty="0" smtClean="0"/>
              <a:t>Allgemeines</a:t>
            </a:r>
            <a:endParaRPr lang="de-AT" dirty="0"/>
          </a:p>
        </p:txBody>
      </p:sp>
      <p:sp>
        <p:nvSpPr>
          <p:cNvPr id="3" name="Inhaltsplatzhalter 2"/>
          <p:cNvSpPr>
            <a:spLocks noGrp="1"/>
          </p:cNvSpPr>
          <p:nvPr>
            <p:ph idx="1"/>
          </p:nvPr>
        </p:nvSpPr>
        <p:spPr/>
        <p:txBody>
          <a:bodyPr>
            <a:normAutofit lnSpcReduction="10000"/>
          </a:bodyPr>
          <a:lstStyle/>
          <a:p>
            <a:pPr marL="342900" indent="-342900">
              <a:buFont typeface="Wingdings" panose="05000000000000000000" pitchFamily="2" charset="2"/>
              <a:buChar char="§"/>
            </a:pPr>
            <a:r>
              <a:rPr lang="de-AT" dirty="0"/>
              <a:t>Im Bad müssen für die Besucher außerdem sicherheitstechnische Informationen bzw. Vorschriften (z.B. über Wassertiefe), Regeln für die Nutzung der Anlage, öffentliche Informationen und ein Orientierungsplan vorhanden sein. Vorzugsweise sollten diese Informationen in Form von grafischen Symbolen dargestellt werden.</a:t>
            </a:r>
          </a:p>
          <a:p>
            <a:endParaRPr lang="de-AT" dirty="0" smtClean="0"/>
          </a:p>
          <a:p>
            <a:pPr marL="342900" indent="-342900">
              <a:buFont typeface="Wingdings" panose="05000000000000000000" pitchFamily="2" charset="2"/>
              <a:buChar char="§"/>
            </a:pPr>
            <a:r>
              <a:rPr lang="de-AT" dirty="0" smtClean="0"/>
              <a:t>Nachfolgender Text </a:t>
            </a:r>
            <a:r>
              <a:rPr lang="de-AT" dirty="0"/>
              <a:t>ist </a:t>
            </a:r>
            <a:r>
              <a:rPr lang="de-AT" b="1" dirty="0"/>
              <a:t>als Vorlage gedacht und ist vom Betrieb jedenfalls noch an die jeweiligen Gegebenheiten des Betriebes anzupassen</a:t>
            </a:r>
            <a:r>
              <a:rPr lang="de-AT" dirty="0"/>
              <a:t>. </a:t>
            </a:r>
            <a:endParaRPr lang="de-AT" dirty="0" smtClean="0"/>
          </a:p>
          <a:p>
            <a:pPr marL="342900" indent="-342900">
              <a:buFont typeface="Wingdings" panose="05000000000000000000" pitchFamily="2" charset="2"/>
              <a:buChar char="§"/>
            </a:pPr>
            <a:r>
              <a:rPr lang="de-AT" dirty="0" smtClean="0"/>
              <a:t>Nicht enthalten ist die in § 96 Abs. 2 </a:t>
            </a:r>
            <a:r>
              <a:rPr lang="de-AT" dirty="0"/>
              <a:t> </a:t>
            </a:r>
            <a:r>
              <a:rPr lang="de-AT" dirty="0" err="1"/>
              <a:t>BHygV</a:t>
            </a:r>
            <a:r>
              <a:rPr lang="de-AT" dirty="0" smtClean="0"/>
              <a:t> angeführte Information bez. das Verhalten in Warmsprudelwannen. </a:t>
            </a:r>
            <a:endParaRPr lang="de-AT" dirty="0"/>
          </a:p>
          <a:p>
            <a:endParaRPr lang="de-AT" dirty="0"/>
          </a:p>
        </p:txBody>
      </p:sp>
      <p:sp>
        <p:nvSpPr>
          <p:cNvPr id="4" name="Foliennummernplatzhalter 3"/>
          <p:cNvSpPr>
            <a:spLocks noGrp="1"/>
          </p:cNvSpPr>
          <p:nvPr>
            <p:ph type="sldNum" sz="quarter" idx="10"/>
          </p:nvPr>
        </p:nvSpPr>
        <p:spPr/>
        <p:txBody>
          <a:bodyPr/>
          <a:lstStyle/>
          <a:p>
            <a:fld id="{01920E2B-FC99-4A38-BFFD-416A818AECB0}" type="slidenum">
              <a:rPr lang="de-AT" smtClean="0"/>
              <a:pPr/>
              <a:t>4</a:t>
            </a:fld>
            <a:endParaRPr lang="de-AT"/>
          </a:p>
        </p:txBody>
      </p:sp>
    </p:spTree>
    <p:extLst>
      <p:ext uri="{BB962C8B-B14F-4D97-AF65-F5344CB8AC3E}">
        <p14:creationId xmlns:p14="http://schemas.microsoft.com/office/powerpoint/2010/main" val="134493888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r>
              <a:rPr lang="de-AT" sz="2600" dirty="0"/>
              <a:t>Pflichten der </a:t>
            </a:r>
            <a:r>
              <a:rPr lang="de-AT" sz="2600" dirty="0" smtClean="0"/>
              <a:t>Badeanlage- </a:t>
            </a:r>
            <a:r>
              <a:rPr lang="de-AT" sz="2600" dirty="0"/>
              <a:t>Gewährung der Benutzung der Anlagen, Gefahrtragung der Gäste </a:t>
            </a:r>
          </a:p>
        </p:txBody>
      </p:sp>
      <p:sp>
        <p:nvSpPr>
          <p:cNvPr id="3" name="Inhaltsplatzhalter 2"/>
          <p:cNvSpPr>
            <a:spLocks noGrp="1"/>
          </p:cNvSpPr>
          <p:nvPr>
            <p:ph idx="1"/>
          </p:nvPr>
        </p:nvSpPr>
        <p:spPr/>
        <p:txBody>
          <a:bodyPr>
            <a:normAutofit/>
          </a:bodyPr>
          <a:lstStyle/>
          <a:p>
            <a:endParaRPr lang="de-AT" dirty="0" smtClean="0"/>
          </a:p>
          <a:p>
            <a:pPr marL="342900" indent="-342900">
              <a:buFont typeface="Wingdings" panose="05000000000000000000" pitchFamily="2" charset="2"/>
              <a:buChar char="§"/>
            </a:pPr>
            <a:r>
              <a:rPr lang="de-AT" dirty="0" smtClean="0"/>
              <a:t>Die gesamte Badeanlage ist im </a:t>
            </a:r>
            <a:r>
              <a:rPr lang="de-AT" dirty="0"/>
              <a:t>Rahmen der Vorschriften dieser Badeordnung auf eigene Gefahr zu </a:t>
            </a:r>
            <a:r>
              <a:rPr lang="de-AT" dirty="0" smtClean="0"/>
              <a:t>benützen.</a:t>
            </a:r>
          </a:p>
          <a:p>
            <a:endParaRPr lang="de-AT" dirty="0" smtClean="0"/>
          </a:p>
          <a:p>
            <a:pPr marL="342900" indent="-342900">
              <a:buFont typeface="Wingdings" panose="05000000000000000000" pitchFamily="2" charset="2"/>
              <a:buChar char="§"/>
            </a:pPr>
            <a:r>
              <a:rPr lang="de-AT" dirty="0" smtClean="0"/>
              <a:t>Die </a:t>
            </a:r>
            <a:r>
              <a:rPr lang="de-AT" dirty="0"/>
              <a:t>Badeanlage übernimmt gegenüber den Gästen </a:t>
            </a:r>
            <a:r>
              <a:rPr lang="de-AT" b="1" dirty="0"/>
              <a:t>ausschließlich</a:t>
            </a:r>
            <a:r>
              <a:rPr lang="de-AT" dirty="0"/>
              <a:t> die in der </a:t>
            </a:r>
            <a:r>
              <a:rPr lang="de-AT" b="1" dirty="0"/>
              <a:t>Folge angeführten </a:t>
            </a:r>
            <a:r>
              <a:rPr lang="de-AT" b="1" dirty="0" smtClean="0"/>
              <a:t>Pflichten</a:t>
            </a:r>
            <a:r>
              <a:rPr lang="de-AT" dirty="0" smtClean="0"/>
              <a:t>.</a:t>
            </a:r>
            <a:endParaRPr lang="de-AT" dirty="0"/>
          </a:p>
          <a:p>
            <a:endParaRPr lang="de-AT" dirty="0"/>
          </a:p>
        </p:txBody>
      </p:sp>
      <p:sp>
        <p:nvSpPr>
          <p:cNvPr id="4" name="Foliennummernplatzhalter 3"/>
          <p:cNvSpPr>
            <a:spLocks noGrp="1"/>
          </p:cNvSpPr>
          <p:nvPr>
            <p:ph type="sldNum" sz="quarter" idx="10"/>
          </p:nvPr>
        </p:nvSpPr>
        <p:spPr/>
        <p:txBody>
          <a:bodyPr/>
          <a:lstStyle/>
          <a:p>
            <a:fld id="{01920E2B-FC99-4A38-BFFD-416A818AECB0}" type="slidenum">
              <a:rPr lang="de-AT" smtClean="0"/>
              <a:pPr/>
              <a:t>5</a:t>
            </a:fld>
            <a:endParaRPr lang="de-AT"/>
          </a:p>
        </p:txBody>
      </p:sp>
    </p:spTree>
    <p:extLst>
      <p:ext uri="{BB962C8B-B14F-4D97-AF65-F5344CB8AC3E}">
        <p14:creationId xmlns:p14="http://schemas.microsoft.com/office/powerpoint/2010/main" val="348523405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r>
              <a:rPr lang="de-AT" dirty="0"/>
              <a:t/>
            </a:r>
            <a:br>
              <a:rPr lang="de-AT" dirty="0"/>
            </a:br>
            <a:r>
              <a:rPr lang="de-AT" dirty="0"/>
              <a:t>Öffnungszeiten und Zutrittsgewährung </a:t>
            </a:r>
          </a:p>
        </p:txBody>
      </p:sp>
      <p:sp>
        <p:nvSpPr>
          <p:cNvPr id="3" name="Inhaltsplatzhalter 2"/>
          <p:cNvSpPr>
            <a:spLocks noGrp="1"/>
          </p:cNvSpPr>
          <p:nvPr>
            <p:ph idx="1"/>
          </p:nvPr>
        </p:nvSpPr>
        <p:spPr/>
        <p:txBody>
          <a:bodyPr>
            <a:normAutofit/>
          </a:bodyPr>
          <a:lstStyle/>
          <a:p>
            <a:pPr marL="342900" indent="-342900">
              <a:buFont typeface="Arial" panose="020B0604020202020204" pitchFamily="34" charset="0"/>
              <a:buChar char="•"/>
            </a:pPr>
            <a:r>
              <a:rPr lang="de-AT" dirty="0" smtClean="0"/>
              <a:t>Besuch ist während der kundgemachten Öffnungszeiten zu ermöglichen.</a:t>
            </a:r>
            <a:endParaRPr lang="de-AT" dirty="0"/>
          </a:p>
          <a:p>
            <a:pPr marL="342900" indent="-342900">
              <a:buFont typeface="Arial" panose="020B0604020202020204" pitchFamily="34" charset="0"/>
              <a:buChar char="•"/>
            </a:pPr>
            <a:r>
              <a:rPr lang="de-AT" dirty="0" smtClean="0"/>
              <a:t>Amtlich </a:t>
            </a:r>
            <a:r>
              <a:rPr lang="de-AT" dirty="0"/>
              <a:t>zulässige </a:t>
            </a:r>
            <a:r>
              <a:rPr lang="de-AT" dirty="0" smtClean="0"/>
              <a:t>Besucherzahl ist einzuhalten, bei Überschreitungen kann weiteren Besuchern der Zutritt untersagt werden.</a:t>
            </a:r>
            <a:endParaRPr lang="de-AT" dirty="0"/>
          </a:p>
          <a:p>
            <a:pPr marL="342900" indent="-342900">
              <a:buFont typeface="Arial" panose="020B0604020202020204" pitchFamily="34" charset="0"/>
              <a:buChar char="•"/>
            </a:pPr>
            <a:r>
              <a:rPr lang="de-AT" dirty="0" smtClean="0"/>
              <a:t>Zutritt kann bestimmten Personen, ohne Angabe von Gründen verweigert werden.</a:t>
            </a:r>
            <a:endParaRPr lang="de-AT" dirty="0"/>
          </a:p>
          <a:p>
            <a:pPr marL="342900" indent="-342900">
              <a:buFont typeface="Arial" panose="020B0604020202020204" pitchFamily="34" charset="0"/>
              <a:buChar char="•"/>
            </a:pPr>
            <a:r>
              <a:rPr lang="de-AT" dirty="0" smtClean="0"/>
              <a:t>Die </a:t>
            </a:r>
            <a:r>
              <a:rPr lang="de-AT" dirty="0"/>
              <a:t>Mitnahme von Tieren ist nicht gestattet. </a:t>
            </a:r>
            <a:r>
              <a:rPr lang="de-AT" b="1" dirty="0" smtClean="0"/>
              <a:t>Ausnahme: </a:t>
            </a:r>
            <a:r>
              <a:rPr lang="de-AT" dirty="0" smtClean="0"/>
              <a:t>Diensthunde </a:t>
            </a:r>
            <a:r>
              <a:rPr lang="de-AT" dirty="0"/>
              <a:t>der Polizei und </a:t>
            </a:r>
            <a:r>
              <a:rPr lang="de-AT" dirty="0" smtClean="0"/>
              <a:t>der Rettungsdienste sowie Blinden-, Assistenz- und Partnerhunde, soweit notwendig.  </a:t>
            </a:r>
            <a:endParaRPr lang="de-AT" dirty="0"/>
          </a:p>
          <a:p>
            <a:endParaRPr lang="de-AT" dirty="0"/>
          </a:p>
        </p:txBody>
      </p:sp>
      <p:sp>
        <p:nvSpPr>
          <p:cNvPr id="4" name="Foliennummernplatzhalter 3"/>
          <p:cNvSpPr>
            <a:spLocks noGrp="1"/>
          </p:cNvSpPr>
          <p:nvPr>
            <p:ph type="sldNum" sz="quarter" idx="10"/>
          </p:nvPr>
        </p:nvSpPr>
        <p:spPr/>
        <p:txBody>
          <a:bodyPr/>
          <a:lstStyle/>
          <a:p>
            <a:fld id="{01920E2B-FC99-4A38-BFFD-416A818AECB0}" type="slidenum">
              <a:rPr lang="de-AT" smtClean="0"/>
              <a:pPr/>
              <a:t>6</a:t>
            </a:fld>
            <a:endParaRPr lang="de-AT"/>
          </a:p>
        </p:txBody>
      </p:sp>
    </p:spTree>
    <p:extLst>
      <p:ext uri="{BB962C8B-B14F-4D97-AF65-F5344CB8AC3E}">
        <p14:creationId xmlns:p14="http://schemas.microsoft.com/office/powerpoint/2010/main" val="118713904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r>
              <a:rPr lang="de-AT" dirty="0"/>
              <a:t/>
            </a:r>
            <a:br>
              <a:rPr lang="de-AT" dirty="0"/>
            </a:br>
            <a:r>
              <a:rPr lang="de-AT" dirty="0"/>
              <a:t>Zustand und Bedienung der Anlagen </a:t>
            </a:r>
          </a:p>
        </p:txBody>
      </p:sp>
      <p:sp>
        <p:nvSpPr>
          <p:cNvPr id="3" name="Inhaltsplatzhalter 2"/>
          <p:cNvSpPr>
            <a:spLocks noGrp="1"/>
          </p:cNvSpPr>
          <p:nvPr>
            <p:ph idx="1"/>
          </p:nvPr>
        </p:nvSpPr>
        <p:spPr/>
        <p:txBody>
          <a:bodyPr/>
          <a:lstStyle/>
          <a:p>
            <a:r>
              <a:rPr lang="de-AT" i="1" dirty="0" smtClean="0"/>
              <a:t>Ihre Pflichten…..</a:t>
            </a:r>
          </a:p>
          <a:p>
            <a:pPr marL="342900" indent="-342900">
              <a:buFont typeface="Wingdings" panose="05000000000000000000" pitchFamily="2" charset="2"/>
              <a:buChar char="§"/>
            </a:pPr>
            <a:r>
              <a:rPr lang="de-AT" dirty="0" smtClean="0"/>
              <a:t>Die </a:t>
            </a:r>
            <a:r>
              <a:rPr lang="de-AT" dirty="0"/>
              <a:t>Badeanlage steht dafür ein, dass die Anlagen vorschriftsgemäß errichtet, bedient und gewartet werden. </a:t>
            </a:r>
          </a:p>
          <a:p>
            <a:pPr marL="342900" indent="-342900">
              <a:buFont typeface="Wingdings" panose="05000000000000000000" pitchFamily="2" charset="2"/>
              <a:buChar char="§"/>
            </a:pPr>
            <a:endParaRPr lang="de-AT" dirty="0"/>
          </a:p>
          <a:p>
            <a:pPr marL="342900" indent="-342900">
              <a:buFont typeface="Wingdings" panose="05000000000000000000" pitchFamily="2" charset="2"/>
              <a:buChar char="§"/>
            </a:pPr>
            <a:r>
              <a:rPr lang="de-AT" dirty="0"/>
              <a:t>Sobald die Badeanlage von der Störung, Mangel- oder Schadhaftigkeit einer Anlage Kenntnis erlangt, </a:t>
            </a:r>
            <a:r>
              <a:rPr lang="de-AT" dirty="0" smtClean="0"/>
              <a:t>…wird die Benützung untersagt. </a:t>
            </a:r>
            <a:endParaRPr lang="de-AT" dirty="0"/>
          </a:p>
          <a:p>
            <a:pPr marL="342900" indent="-342900">
              <a:buFont typeface="Wingdings" panose="05000000000000000000" pitchFamily="2" charset="2"/>
              <a:buChar char="§"/>
            </a:pPr>
            <a:endParaRPr lang="de-AT" dirty="0"/>
          </a:p>
          <a:p>
            <a:r>
              <a:rPr lang="de-AT" i="1" dirty="0" smtClean="0"/>
              <a:t>Die des Gastes……</a:t>
            </a:r>
          </a:p>
          <a:p>
            <a:pPr marL="342900" indent="-342900">
              <a:buFont typeface="Wingdings" panose="05000000000000000000" pitchFamily="2" charset="2"/>
              <a:buChar char="§"/>
            </a:pPr>
            <a:r>
              <a:rPr lang="de-AT" dirty="0" smtClean="0"/>
              <a:t>Der </a:t>
            </a:r>
            <a:r>
              <a:rPr lang="de-AT" dirty="0"/>
              <a:t>Badegast ist selbst für die Einhaltung von Anordnungen des zuständigen Personals verantwortlich. </a:t>
            </a:r>
          </a:p>
          <a:p>
            <a:endParaRPr lang="de-AT" dirty="0"/>
          </a:p>
        </p:txBody>
      </p:sp>
      <p:sp>
        <p:nvSpPr>
          <p:cNvPr id="4" name="Foliennummernplatzhalter 3"/>
          <p:cNvSpPr>
            <a:spLocks noGrp="1"/>
          </p:cNvSpPr>
          <p:nvPr>
            <p:ph type="sldNum" sz="quarter" idx="10"/>
          </p:nvPr>
        </p:nvSpPr>
        <p:spPr/>
        <p:txBody>
          <a:bodyPr/>
          <a:lstStyle/>
          <a:p>
            <a:fld id="{01920E2B-FC99-4A38-BFFD-416A818AECB0}" type="slidenum">
              <a:rPr lang="de-AT" smtClean="0"/>
              <a:pPr/>
              <a:t>7</a:t>
            </a:fld>
            <a:endParaRPr lang="de-AT"/>
          </a:p>
        </p:txBody>
      </p:sp>
    </p:spTree>
    <p:extLst>
      <p:ext uri="{BB962C8B-B14F-4D97-AF65-F5344CB8AC3E}">
        <p14:creationId xmlns:p14="http://schemas.microsoft.com/office/powerpoint/2010/main" val="288135040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r>
              <a:rPr lang="de-AT" dirty="0"/>
              <a:t>Kontrolle der Einhaltung der </a:t>
            </a:r>
            <a:r>
              <a:rPr lang="de-AT" dirty="0" smtClean="0"/>
              <a:t>Badeordnung und </a:t>
            </a:r>
            <a:r>
              <a:rPr lang="de-AT" dirty="0"/>
              <a:t>Hilfe bei Unfällen </a:t>
            </a:r>
          </a:p>
        </p:txBody>
      </p:sp>
      <p:sp>
        <p:nvSpPr>
          <p:cNvPr id="3" name="Inhaltsplatzhalter 2"/>
          <p:cNvSpPr>
            <a:spLocks noGrp="1"/>
          </p:cNvSpPr>
          <p:nvPr>
            <p:ph idx="1"/>
          </p:nvPr>
        </p:nvSpPr>
        <p:spPr/>
        <p:txBody>
          <a:bodyPr>
            <a:normAutofit lnSpcReduction="10000"/>
          </a:bodyPr>
          <a:lstStyle/>
          <a:p>
            <a:pPr marL="342900" indent="-342900">
              <a:buFont typeface="Wingdings" panose="05000000000000000000" pitchFamily="2" charset="2"/>
              <a:buChar char="§"/>
            </a:pPr>
            <a:r>
              <a:rPr lang="de-AT" dirty="0" smtClean="0"/>
              <a:t>Die </a:t>
            </a:r>
            <a:r>
              <a:rPr lang="de-AT" dirty="0"/>
              <a:t>Badeanlage kontrolliert im </a:t>
            </a:r>
            <a:r>
              <a:rPr lang="de-AT" b="1" dirty="0"/>
              <a:t>Rahmen des Zumutbaren </a:t>
            </a:r>
            <a:r>
              <a:rPr lang="de-AT" dirty="0"/>
              <a:t>mit Hilfe ihres zuständigen Personals die Einhaltung der Badeordnung durch </a:t>
            </a:r>
            <a:r>
              <a:rPr lang="de-AT" dirty="0" smtClean="0"/>
              <a:t>Gäste. Wird </a:t>
            </a:r>
            <a:r>
              <a:rPr lang="de-AT" b="1" dirty="0"/>
              <a:t>ordnungswidriges Verhalten</a:t>
            </a:r>
            <a:r>
              <a:rPr lang="de-AT" dirty="0"/>
              <a:t> festgestellt, werden die betreffenden Personen verwarnt und können erforderlichenfalls des Geländes verwiesen werden. </a:t>
            </a:r>
          </a:p>
          <a:p>
            <a:pPr marL="342900" indent="-342900">
              <a:buFont typeface="Wingdings" panose="05000000000000000000" pitchFamily="2" charset="2"/>
              <a:buChar char="§"/>
            </a:pPr>
            <a:endParaRPr lang="de-AT" dirty="0"/>
          </a:p>
          <a:p>
            <a:pPr marL="342900" indent="-342900">
              <a:buFont typeface="Wingdings" panose="05000000000000000000" pitchFamily="2" charset="2"/>
              <a:buChar char="§"/>
            </a:pPr>
            <a:r>
              <a:rPr lang="de-AT" dirty="0"/>
              <a:t>Die Mitarbeiter der Badeanlage leiten bei einem Unfall im Rahmen des Zumutbaren unverzüglich Hilfsmaßnahmen ein. Erste Hilfe Materialien stehen im Bedarfsfall beim Bademeister zur Verfügung. Bei Unfällen ist jeder Badegast laut Gesetz verpflichtet, bis zum Eintreffen qualifizierter Rettungskräfte Erste Hilfe zu leisten. </a:t>
            </a:r>
            <a:r>
              <a:rPr lang="de-AT" dirty="0" smtClean="0"/>
              <a:t>Unfälle </a:t>
            </a:r>
            <a:r>
              <a:rPr lang="de-AT" dirty="0"/>
              <a:t>sind in jedem Fall dem Bäderpersonal zu melden. </a:t>
            </a:r>
          </a:p>
        </p:txBody>
      </p:sp>
      <p:sp>
        <p:nvSpPr>
          <p:cNvPr id="4" name="Foliennummernplatzhalter 3"/>
          <p:cNvSpPr>
            <a:spLocks noGrp="1"/>
          </p:cNvSpPr>
          <p:nvPr>
            <p:ph type="sldNum" sz="quarter" idx="10"/>
          </p:nvPr>
        </p:nvSpPr>
        <p:spPr/>
        <p:txBody>
          <a:bodyPr/>
          <a:lstStyle/>
          <a:p>
            <a:fld id="{01920E2B-FC99-4A38-BFFD-416A818AECB0}" type="slidenum">
              <a:rPr lang="de-AT" smtClean="0"/>
              <a:pPr/>
              <a:t>8</a:t>
            </a:fld>
            <a:endParaRPr lang="de-AT"/>
          </a:p>
        </p:txBody>
      </p:sp>
    </p:spTree>
    <p:extLst>
      <p:ext uri="{BB962C8B-B14F-4D97-AF65-F5344CB8AC3E}">
        <p14:creationId xmlns:p14="http://schemas.microsoft.com/office/powerpoint/2010/main" val="166557937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AT" dirty="0"/>
              <a:t>Beaufsichtigung Minderjähriger, Unmündiger, Behinderter und </a:t>
            </a:r>
            <a:r>
              <a:rPr lang="de-AT" dirty="0" smtClean="0"/>
              <a:t>Nichtschwimmer I.</a:t>
            </a:r>
            <a:endParaRPr lang="de-AT" dirty="0"/>
          </a:p>
        </p:txBody>
      </p:sp>
      <p:sp>
        <p:nvSpPr>
          <p:cNvPr id="3" name="Inhaltsplatzhalter 2"/>
          <p:cNvSpPr>
            <a:spLocks noGrp="1"/>
          </p:cNvSpPr>
          <p:nvPr>
            <p:ph idx="1"/>
          </p:nvPr>
        </p:nvSpPr>
        <p:spPr/>
        <p:txBody>
          <a:bodyPr>
            <a:normAutofit/>
          </a:bodyPr>
          <a:lstStyle/>
          <a:p>
            <a:pPr marL="342900" indent="-342900">
              <a:buFont typeface="Wingdings" panose="05000000000000000000" pitchFamily="2" charset="2"/>
              <a:buChar char="§"/>
            </a:pPr>
            <a:r>
              <a:rPr lang="de-AT" dirty="0" smtClean="0"/>
              <a:t>Der </a:t>
            </a:r>
            <a:r>
              <a:rPr lang="de-AT" dirty="0"/>
              <a:t>Betreiber der Badeanlage und damit sein Personal sind weder in der Lage noch dazu verpflichtet, Kinder, Minderjährige, körperlich und geistig beeinträchtigte Personen und </a:t>
            </a:r>
            <a:r>
              <a:rPr lang="de-AT" dirty="0" smtClean="0"/>
              <a:t>Nichtschwimmer </a:t>
            </a:r>
            <a:r>
              <a:rPr lang="de-AT" dirty="0"/>
              <a:t>zu </a:t>
            </a:r>
            <a:r>
              <a:rPr lang="de-AT" dirty="0" smtClean="0"/>
              <a:t>beaufsichtigen.</a:t>
            </a:r>
          </a:p>
          <a:p>
            <a:r>
              <a:rPr lang="de-AT" dirty="0" smtClean="0"/>
              <a:t> </a:t>
            </a:r>
            <a:endParaRPr lang="de-AT" dirty="0"/>
          </a:p>
          <a:p>
            <a:pPr marL="342900" indent="-342900">
              <a:buFont typeface="Wingdings" panose="05000000000000000000" pitchFamily="2" charset="2"/>
              <a:buChar char="§"/>
            </a:pPr>
            <a:r>
              <a:rPr lang="de-AT" dirty="0" smtClean="0"/>
              <a:t>Für </a:t>
            </a:r>
            <a:r>
              <a:rPr lang="de-AT" dirty="0"/>
              <a:t>die Aufsicht über Kinder, Minderjährige, </a:t>
            </a:r>
            <a:r>
              <a:rPr lang="de-AT" dirty="0" smtClean="0"/>
              <a:t>Nichtschwimmer </a:t>
            </a:r>
            <a:r>
              <a:rPr lang="de-AT" dirty="0"/>
              <a:t>und Menschen mit Beeinträchtigungen haben die für diese Personen auch sonst Aufsichtspflichtigen </a:t>
            </a:r>
            <a:r>
              <a:rPr lang="de-AT" dirty="0" smtClean="0"/>
              <a:t>entsprechen </a:t>
            </a:r>
            <a:r>
              <a:rPr lang="de-AT" dirty="0"/>
              <a:t>zu sorgen. </a:t>
            </a:r>
            <a:r>
              <a:rPr lang="de-AT" b="1" dirty="0" smtClean="0"/>
              <a:t>Die </a:t>
            </a:r>
            <a:r>
              <a:rPr lang="de-AT" b="1" dirty="0"/>
              <a:t>Aufsichtspflicht bleibt auch dann aufrecht, wenn das </a:t>
            </a:r>
            <a:r>
              <a:rPr lang="de-AT" b="1" dirty="0" smtClean="0"/>
              <a:t>Gelände </a:t>
            </a:r>
            <a:r>
              <a:rPr lang="de-AT" b="1" dirty="0"/>
              <a:t>des Bäderbetreibers vom Aufsichtspflichtigen nicht betreten oder vorzeitig wieder verlassen wird. </a:t>
            </a:r>
          </a:p>
          <a:p>
            <a:endParaRPr lang="de-AT" dirty="0"/>
          </a:p>
        </p:txBody>
      </p:sp>
      <p:sp>
        <p:nvSpPr>
          <p:cNvPr id="4" name="Foliennummernplatzhalter 3"/>
          <p:cNvSpPr>
            <a:spLocks noGrp="1"/>
          </p:cNvSpPr>
          <p:nvPr>
            <p:ph type="sldNum" sz="quarter" idx="10"/>
          </p:nvPr>
        </p:nvSpPr>
        <p:spPr/>
        <p:txBody>
          <a:bodyPr/>
          <a:lstStyle/>
          <a:p>
            <a:fld id="{01920E2B-FC99-4A38-BFFD-416A818AECB0}" type="slidenum">
              <a:rPr lang="de-AT" smtClean="0"/>
              <a:pPr/>
              <a:t>9</a:t>
            </a:fld>
            <a:endParaRPr lang="de-AT"/>
          </a:p>
        </p:txBody>
      </p:sp>
    </p:spTree>
    <p:extLst>
      <p:ext uri="{BB962C8B-B14F-4D97-AF65-F5344CB8AC3E}">
        <p14:creationId xmlns:p14="http://schemas.microsoft.com/office/powerpoint/2010/main" val="2271691616"/>
      </p:ext>
    </p:extLst>
  </p:cSld>
  <p:clrMapOvr>
    <a:masterClrMapping/>
  </p:clrMapOvr>
</p:sld>
</file>

<file path=ppt/theme/theme1.xml><?xml version="1.0" encoding="utf-8"?>
<a:theme xmlns:a="http://schemas.openxmlformats.org/drawingml/2006/main" name="Profil">
  <a:themeElements>
    <a:clrScheme name="WKO">
      <a:dk1>
        <a:srgbClr val="000000"/>
      </a:dk1>
      <a:lt1>
        <a:srgbClr val="FFFFFF"/>
      </a:lt1>
      <a:dk2>
        <a:srgbClr val="000000"/>
      </a:dk2>
      <a:lt2>
        <a:srgbClr val="DDDDDD"/>
      </a:lt2>
      <a:accent1>
        <a:srgbClr val="7F7F7F"/>
      </a:accent1>
      <a:accent2>
        <a:srgbClr val="FF0000"/>
      </a:accent2>
      <a:accent3>
        <a:srgbClr val="FFFFFF"/>
      </a:accent3>
      <a:accent4>
        <a:srgbClr val="000000"/>
      </a:accent4>
      <a:accent5>
        <a:srgbClr val="F0F3F6"/>
      </a:accent5>
      <a:accent6>
        <a:srgbClr val="E70000"/>
      </a:accent6>
      <a:hlink>
        <a:srgbClr val="4C5D68"/>
      </a:hlink>
      <a:folHlink>
        <a:srgbClr val="4C5D68"/>
      </a:folHlink>
    </a:clrScheme>
    <a:fontScheme name="Profil">
      <a:majorFont>
        <a:latin typeface="Trebuchet MS"/>
        <a:ea typeface=""/>
        <a:cs typeface=""/>
      </a:majorFont>
      <a:minorFont>
        <a:latin typeface="Trebuchet MS"/>
        <a:ea typeface=""/>
        <a:cs typeface=""/>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bg1">
            <a:lumMod val="85000"/>
          </a:schemeClr>
        </a:solidFill>
        <a:ln w="12700">
          <a:solidFill>
            <a:srgbClr val="4C5D68"/>
          </a:solidFill>
        </a:ln>
      </a:spPr>
      <a:bodyPr rtlCol="0" anchor="ctr"/>
      <a:lstStyle>
        <a:defPPr algn="ctr">
          <a:defRPr dirty="0" err="1" smtClean="0">
            <a:solidFill>
              <a:schemeClr val="tx1"/>
            </a:solidFill>
            <a:latin typeface="Verdana" pitchFamily="34" charset="0"/>
            <a:ea typeface="Verdana" pitchFamily="34" charset="0"/>
            <a:cs typeface="Verdana" pitchFamily="34" charset="0"/>
          </a:defRPr>
        </a:defPPr>
      </a:lstStyle>
      <a:style>
        <a:lnRef idx="2">
          <a:schemeClr val="accent1">
            <a:shade val="50000"/>
          </a:schemeClr>
        </a:lnRef>
        <a:fillRef idx="1">
          <a:schemeClr val="accent1"/>
        </a:fillRef>
        <a:effectRef idx="0">
          <a:schemeClr val="accent1"/>
        </a:effectRef>
        <a:fontRef idx="minor">
          <a:schemeClr val="lt1"/>
        </a:fontRef>
      </a:style>
    </a:spDef>
    <a:txDef>
      <a:spPr>
        <a:noFill/>
      </a:spPr>
      <a:bodyPr wrap="square" rtlCol="0">
        <a:spAutoFit/>
      </a:bodyPr>
      <a:lstStyle>
        <a:defPPr>
          <a:defRPr sz="2000" dirty="0" smtClean="0">
            <a:latin typeface="Trebuchet MS" pitchFamily="34" charset="0"/>
          </a:defRPr>
        </a:defPPr>
      </a:lstStyle>
    </a:txDef>
  </a:objectDefaults>
  <a:extraClrSchemeLst>
    <a:extraClrScheme>
      <a:clrScheme name="Profil 1">
        <a:dk1>
          <a:srgbClr val="A50021"/>
        </a:dk1>
        <a:lt1>
          <a:srgbClr val="FFFFFF"/>
        </a:lt1>
        <a:dk2>
          <a:srgbClr val="800000"/>
        </a:dk2>
        <a:lt2>
          <a:srgbClr val="FFFFFF"/>
        </a:lt2>
        <a:accent1>
          <a:srgbClr val="FF9900"/>
        </a:accent1>
        <a:accent2>
          <a:srgbClr val="FF3300"/>
        </a:accent2>
        <a:accent3>
          <a:srgbClr val="C0AAAA"/>
        </a:accent3>
        <a:accent4>
          <a:srgbClr val="DADADA"/>
        </a:accent4>
        <a:accent5>
          <a:srgbClr val="FFCAAA"/>
        </a:accent5>
        <a:accent6>
          <a:srgbClr val="E72D00"/>
        </a:accent6>
        <a:hlink>
          <a:srgbClr val="FFFFCC"/>
        </a:hlink>
        <a:folHlink>
          <a:srgbClr val="FFCC99"/>
        </a:folHlink>
      </a:clrScheme>
      <a:clrMap bg1="dk2" tx1="lt1" bg2="dk1" tx2="lt2" accent1="accent1" accent2="accent2" accent3="accent3" accent4="accent4" accent5="accent5" accent6="accent6" hlink="hlink" folHlink="folHlink"/>
    </a:extraClrScheme>
    <a:extraClrScheme>
      <a:clrScheme name="Profil 2">
        <a:dk1>
          <a:srgbClr val="3C001E"/>
        </a:dk1>
        <a:lt1>
          <a:srgbClr val="FFFFFF"/>
        </a:lt1>
        <a:dk2>
          <a:srgbClr val="51072E"/>
        </a:dk2>
        <a:lt2>
          <a:srgbClr val="FFFFFF"/>
        </a:lt2>
        <a:accent1>
          <a:srgbClr val="89A38F"/>
        </a:accent1>
        <a:accent2>
          <a:srgbClr val="666699"/>
        </a:accent2>
        <a:accent3>
          <a:srgbClr val="B3AAAD"/>
        </a:accent3>
        <a:accent4>
          <a:srgbClr val="DADADA"/>
        </a:accent4>
        <a:accent5>
          <a:srgbClr val="C4CEC6"/>
        </a:accent5>
        <a:accent6>
          <a:srgbClr val="5C5C8A"/>
        </a:accent6>
        <a:hlink>
          <a:srgbClr val="808000"/>
        </a:hlink>
        <a:folHlink>
          <a:srgbClr val="666633"/>
        </a:folHlink>
      </a:clrScheme>
      <a:clrMap bg1="dk2" tx1="lt1" bg2="dk1" tx2="lt2" accent1="accent1" accent2="accent2" accent3="accent3" accent4="accent4" accent5="accent5" accent6="accent6" hlink="hlink" folHlink="folHlink"/>
    </a:extraClrScheme>
    <a:extraClrScheme>
      <a:clrScheme name="Profil 3">
        <a:dk1>
          <a:srgbClr val="333333"/>
        </a:dk1>
        <a:lt1>
          <a:srgbClr val="FFFFFF"/>
        </a:lt1>
        <a:dk2>
          <a:srgbClr val="000000"/>
        </a:dk2>
        <a:lt2>
          <a:srgbClr val="FFFFFF"/>
        </a:lt2>
        <a:accent1>
          <a:srgbClr val="3399FF"/>
        </a:accent1>
        <a:accent2>
          <a:srgbClr val="CC0000"/>
        </a:accent2>
        <a:accent3>
          <a:srgbClr val="AAAAAA"/>
        </a:accent3>
        <a:accent4>
          <a:srgbClr val="DADADA"/>
        </a:accent4>
        <a:accent5>
          <a:srgbClr val="ADCAFF"/>
        </a:accent5>
        <a:accent6>
          <a:srgbClr val="B90000"/>
        </a:accent6>
        <a:hlink>
          <a:srgbClr val="666699"/>
        </a:hlink>
        <a:folHlink>
          <a:srgbClr val="6600CC"/>
        </a:folHlink>
      </a:clrScheme>
      <a:clrMap bg1="dk2" tx1="lt1" bg2="dk1" tx2="lt2" accent1="accent1" accent2="accent2" accent3="accent3" accent4="accent4" accent5="accent5" accent6="accent6" hlink="hlink" folHlink="folHlink"/>
    </a:extraClrScheme>
    <a:extraClrScheme>
      <a:clrScheme name="Profil 4">
        <a:dk1>
          <a:srgbClr val="4B3D1B"/>
        </a:dk1>
        <a:lt1>
          <a:srgbClr val="FFFFFF"/>
        </a:lt1>
        <a:dk2>
          <a:srgbClr val="330000"/>
        </a:dk2>
        <a:lt2>
          <a:srgbClr val="FFFFFF"/>
        </a:lt2>
        <a:accent1>
          <a:srgbClr val="CC9900"/>
        </a:accent1>
        <a:accent2>
          <a:srgbClr val="CC6600"/>
        </a:accent2>
        <a:accent3>
          <a:srgbClr val="ADAAAA"/>
        </a:accent3>
        <a:accent4>
          <a:srgbClr val="DADADA"/>
        </a:accent4>
        <a:accent5>
          <a:srgbClr val="E2CAAA"/>
        </a:accent5>
        <a:accent6>
          <a:srgbClr val="B95C00"/>
        </a:accent6>
        <a:hlink>
          <a:srgbClr val="666699"/>
        </a:hlink>
        <a:folHlink>
          <a:srgbClr val="CCCC00"/>
        </a:folHlink>
      </a:clrScheme>
      <a:clrMap bg1="dk2" tx1="lt1" bg2="dk1" tx2="lt2" accent1="accent1" accent2="accent2" accent3="accent3" accent4="accent4" accent5="accent5" accent6="accent6" hlink="hlink" folHlink="folHlink"/>
    </a:extraClrScheme>
    <a:extraClrScheme>
      <a:clrScheme name="Profil 5">
        <a:dk1>
          <a:srgbClr val="006666"/>
        </a:dk1>
        <a:lt1>
          <a:srgbClr val="FFFFFF"/>
        </a:lt1>
        <a:dk2>
          <a:srgbClr val="003366"/>
        </a:dk2>
        <a:lt2>
          <a:srgbClr val="FFFFFF"/>
        </a:lt2>
        <a:accent1>
          <a:srgbClr val="0099CC"/>
        </a:accent1>
        <a:accent2>
          <a:srgbClr val="6666FF"/>
        </a:accent2>
        <a:accent3>
          <a:srgbClr val="AAADB8"/>
        </a:accent3>
        <a:accent4>
          <a:srgbClr val="DADADA"/>
        </a:accent4>
        <a:accent5>
          <a:srgbClr val="AACAE2"/>
        </a:accent5>
        <a:accent6>
          <a:srgbClr val="5C5CE7"/>
        </a:accent6>
        <a:hlink>
          <a:srgbClr val="FFFFCC"/>
        </a:hlink>
        <a:folHlink>
          <a:srgbClr val="FFCC00"/>
        </a:folHlink>
      </a:clrScheme>
      <a:clrMap bg1="dk2" tx1="lt1" bg2="dk1" tx2="lt2" accent1="accent1" accent2="accent2" accent3="accent3" accent4="accent4" accent5="accent5" accent6="accent6" hlink="hlink" folHlink="folHlink"/>
    </a:extraClrScheme>
    <a:extraClrScheme>
      <a:clrScheme name="Profil 6">
        <a:dk1>
          <a:srgbClr val="003366"/>
        </a:dk1>
        <a:lt1>
          <a:srgbClr val="FFFFFF"/>
        </a:lt1>
        <a:dk2>
          <a:srgbClr val="006666"/>
        </a:dk2>
        <a:lt2>
          <a:srgbClr val="FFFFFF"/>
        </a:lt2>
        <a:accent1>
          <a:srgbClr val="6699FF"/>
        </a:accent1>
        <a:accent2>
          <a:srgbClr val="00CCFF"/>
        </a:accent2>
        <a:accent3>
          <a:srgbClr val="AAB8B8"/>
        </a:accent3>
        <a:accent4>
          <a:srgbClr val="DADADA"/>
        </a:accent4>
        <a:accent5>
          <a:srgbClr val="B8CAFF"/>
        </a:accent5>
        <a:accent6>
          <a:srgbClr val="00B9E7"/>
        </a:accent6>
        <a:hlink>
          <a:srgbClr val="FFFFCC"/>
        </a:hlink>
        <a:folHlink>
          <a:srgbClr val="33CCCC"/>
        </a:folHlink>
      </a:clrScheme>
      <a:clrMap bg1="dk2" tx1="lt1" bg2="dk1" tx2="lt2" accent1="accent1" accent2="accent2" accent3="accent3" accent4="accent4" accent5="accent5" accent6="accent6" hlink="hlink" folHlink="folHlink"/>
    </a:extraClrScheme>
    <a:extraClrScheme>
      <a:clrScheme name="Profil 7">
        <a:dk1>
          <a:srgbClr val="000000"/>
        </a:dk1>
        <a:lt1>
          <a:srgbClr val="619CB1"/>
        </a:lt1>
        <a:dk2>
          <a:srgbClr val="FFFFFF"/>
        </a:dk2>
        <a:lt2>
          <a:srgbClr val="4E899E"/>
        </a:lt2>
        <a:accent1>
          <a:srgbClr val="FFCC00"/>
        </a:accent1>
        <a:accent2>
          <a:srgbClr val="B6523E"/>
        </a:accent2>
        <a:accent3>
          <a:srgbClr val="B7CBD5"/>
        </a:accent3>
        <a:accent4>
          <a:srgbClr val="000000"/>
        </a:accent4>
        <a:accent5>
          <a:srgbClr val="FFE2AA"/>
        </a:accent5>
        <a:accent6>
          <a:srgbClr val="A54937"/>
        </a:accent6>
        <a:hlink>
          <a:srgbClr val="99CC00"/>
        </a:hlink>
        <a:folHlink>
          <a:srgbClr val="666699"/>
        </a:folHlink>
      </a:clrScheme>
      <a:clrMap bg1="lt1" tx1="dk1" bg2="lt2" tx2="dk2" accent1="accent1" accent2="accent2" accent3="accent3" accent4="accent4" accent5="accent5" accent6="accent6" hlink="hlink" folHlink="folHlink"/>
    </a:extraClrScheme>
    <a:extraClrScheme>
      <a:clrScheme name="Profil 8">
        <a:dk1>
          <a:srgbClr val="598600"/>
        </a:dk1>
        <a:lt1>
          <a:srgbClr val="FFFFFF"/>
        </a:lt1>
        <a:dk2>
          <a:srgbClr val="336600"/>
        </a:dk2>
        <a:lt2>
          <a:srgbClr val="FFFFFF"/>
        </a:lt2>
        <a:accent1>
          <a:srgbClr val="33CC33"/>
        </a:accent1>
        <a:accent2>
          <a:srgbClr val="99CC00"/>
        </a:accent2>
        <a:accent3>
          <a:srgbClr val="ADB8AA"/>
        </a:accent3>
        <a:accent4>
          <a:srgbClr val="DADADA"/>
        </a:accent4>
        <a:accent5>
          <a:srgbClr val="ADE2AD"/>
        </a:accent5>
        <a:accent6>
          <a:srgbClr val="8AB900"/>
        </a:accent6>
        <a:hlink>
          <a:srgbClr val="FFCC00"/>
        </a:hlink>
        <a:folHlink>
          <a:srgbClr val="FFFF99"/>
        </a:folHlink>
      </a:clrScheme>
      <a:clrMap bg1="dk2" tx1="lt1" bg2="dk1" tx2="lt2" accent1="accent1" accent2="accent2" accent3="accent3" accent4="accent4" accent5="accent5" accent6="accent6" hlink="hlink" folHlink="folHlink"/>
    </a:extraClrScheme>
    <a:extraClrScheme>
      <a:clrScheme name="Profil 9">
        <a:dk1>
          <a:srgbClr val="000000"/>
        </a:dk1>
        <a:lt1>
          <a:srgbClr val="FFFFFF"/>
        </a:lt1>
        <a:dk2>
          <a:srgbClr val="000000"/>
        </a:dk2>
        <a:lt2>
          <a:srgbClr val="DDDDDD"/>
        </a:lt2>
        <a:accent1>
          <a:srgbClr val="A3B2C1"/>
        </a:accent1>
        <a:accent2>
          <a:srgbClr val="CC0000"/>
        </a:accent2>
        <a:accent3>
          <a:srgbClr val="FFFFFF"/>
        </a:accent3>
        <a:accent4>
          <a:srgbClr val="000000"/>
        </a:accent4>
        <a:accent5>
          <a:srgbClr val="CED5DD"/>
        </a:accent5>
        <a:accent6>
          <a:srgbClr val="B90000"/>
        </a:accent6>
        <a:hlink>
          <a:srgbClr val="336699"/>
        </a:hlink>
        <a:folHlink>
          <a:srgbClr val="003366"/>
        </a:folHlink>
      </a:clrScheme>
      <a:clrMap bg1="lt1" tx1="dk1" bg2="lt2" tx2="dk2" accent1="accent1" accent2="accent2" accent3="accent3" accent4="accent4" accent5="accent5" accent6="accent6" hlink="hlink" folHlink="folHlink"/>
    </a:extraClrScheme>
    <a:extraClrScheme>
      <a:clrScheme name="Profil 10">
        <a:dk1>
          <a:srgbClr val="000000"/>
        </a:dk1>
        <a:lt1>
          <a:srgbClr val="FFFFFF"/>
        </a:lt1>
        <a:dk2>
          <a:srgbClr val="000000"/>
        </a:dk2>
        <a:lt2>
          <a:srgbClr val="DDDDDD"/>
        </a:lt2>
        <a:accent1>
          <a:srgbClr val="A3B2C1"/>
        </a:accent1>
        <a:accent2>
          <a:srgbClr val="CC0000"/>
        </a:accent2>
        <a:accent3>
          <a:srgbClr val="FFFFFF"/>
        </a:accent3>
        <a:accent4>
          <a:srgbClr val="000000"/>
        </a:accent4>
        <a:accent5>
          <a:srgbClr val="CED5DD"/>
        </a:accent5>
        <a:accent6>
          <a:srgbClr val="B90000"/>
        </a:accent6>
        <a:hlink>
          <a:srgbClr val="000000"/>
        </a:hlink>
        <a:folHlink>
          <a:srgbClr val="003366"/>
        </a:folHlink>
      </a:clrScheme>
      <a:clrMap bg1="lt1" tx1="dk1" bg2="lt2" tx2="dk2" accent1="accent1" accent2="accent2" accent3="accent3" accent4="accent4" accent5="accent5" accent6="accent6" hlink="hlink" folHlink="folHlink"/>
    </a:extraClrScheme>
    <a:extraClrScheme>
      <a:clrScheme name="Profil 11">
        <a:dk1>
          <a:srgbClr val="000000"/>
        </a:dk1>
        <a:lt1>
          <a:srgbClr val="FFFFFF"/>
        </a:lt1>
        <a:dk2>
          <a:srgbClr val="000000"/>
        </a:dk2>
        <a:lt2>
          <a:srgbClr val="DDDDDD"/>
        </a:lt2>
        <a:accent1>
          <a:srgbClr val="A3B2C1"/>
        </a:accent1>
        <a:accent2>
          <a:srgbClr val="CC0000"/>
        </a:accent2>
        <a:accent3>
          <a:srgbClr val="FFFFFF"/>
        </a:accent3>
        <a:accent4>
          <a:srgbClr val="000000"/>
        </a:accent4>
        <a:accent5>
          <a:srgbClr val="CED5DD"/>
        </a:accent5>
        <a:accent6>
          <a:srgbClr val="B90000"/>
        </a:accent6>
        <a:hlink>
          <a:srgbClr val="000000"/>
        </a:hlink>
        <a:folHlink>
          <a:srgbClr val="000000"/>
        </a:folHlink>
      </a:clrScheme>
      <a:clrMap bg1="lt1" tx1="dk1" bg2="lt2" tx2="dk2" accent1="accent1" accent2="accent2" accent3="accent3" accent4="accent4" accent5="accent5" accent6="accent6" hlink="hlink" folHlink="folHlink"/>
    </a:extraClrScheme>
    <a:extraClrScheme>
      <a:clrScheme name="Profil 12">
        <a:dk1>
          <a:srgbClr val="000000"/>
        </a:dk1>
        <a:lt1>
          <a:srgbClr val="FFFFFF"/>
        </a:lt1>
        <a:dk2>
          <a:srgbClr val="000000"/>
        </a:dk2>
        <a:lt2>
          <a:srgbClr val="DDDDDD"/>
        </a:lt2>
        <a:accent1>
          <a:srgbClr val="A3B2C1"/>
        </a:accent1>
        <a:accent2>
          <a:srgbClr val="FF0000"/>
        </a:accent2>
        <a:accent3>
          <a:srgbClr val="FFFFFF"/>
        </a:accent3>
        <a:accent4>
          <a:srgbClr val="000000"/>
        </a:accent4>
        <a:accent5>
          <a:srgbClr val="CED5DD"/>
        </a:accent5>
        <a:accent6>
          <a:srgbClr val="E70000"/>
        </a:accent6>
        <a:hlink>
          <a:srgbClr val="336699"/>
        </a:hlink>
        <a:folHlink>
          <a:srgbClr val="003366"/>
        </a:folHlink>
      </a:clrScheme>
      <a:clrMap bg1="lt1" tx1="dk1" bg2="lt2" tx2="dk2" accent1="accent1" accent2="accent2" accent3="accent3" accent4="accent4" accent5="accent5" accent6="accent6" hlink="hlink" folHlink="folHlink"/>
    </a:extraClrScheme>
    <a:extraClrScheme>
      <a:clrScheme name="Profil 13">
        <a:dk1>
          <a:srgbClr val="000000"/>
        </a:dk1>
        <a:lt1>
          <a:srgbClr val="FFFFFF"/>
        </a:lt1>
        <a:dk2>
          <a:srgbClr val="000000"/>
        </a:dk2>
        <a:lt2>
          <a:srgbClr val="DDDDDD"/>
        </a:lt2>
        <a:accent1>
          <a:srgbClr val="A3B2C1"/>
        </a:accent1>
        <a:accent2>
          <a:srgbClr val="FF0000"/>
        </a:accent2>
        <a:accent3>
          <a:srgbClr val="FFFFFF"/>
        </a:accent3>
        <a:accent4>
          <a:srgbClr val="000000"/>
        </a:accent4>
        <a:accent5>
          <a:srgbClr val="CED5DD"/>
        </a:accent5>
        <a:accent6>
          <a:srgbClr val="E70000"/>
        </a:accent6>
        <a:hlink>
          <a:srgbClr val="4C5D68"/>
        </a:hlink>
        <a:folHlink>
          <a:srgbClr val="4C5D68"/>
        </a:folHlink>
      </a:clrScheme>
      <a:clrMap bg1="lt1" tx1="dk1" bg2="lt2" tx2="dk2" accent1="accent1" accent2="accent2" accent3="accent3" accent4="accent4" accent5="accent5" accent6="accent6" hlink="hlink" folHlink="folHlink"/>
    </a:extraClrScheme>
    <a:extraClrScheme>
      <a:clrScheme name="Profil 14">
        <a:dk1>
          <a:srgbClr val="000000"/>
        </a:dk1>
        <a:lt1>
          <a:srgbClr val="FFFFFF"/>
        </a:lt1>
        <a:dk2>
          <a:srgbClr val="000000"/>
        </a:dk2>
        <a:lt2>
          <a:srgbClr val="DDDDDD"/>
        </a:lt2>
        <a:accent1>
          <a:srgbClr val="E6EAF0"/>
        </a:accent1>
        <a:accent2>
          <a:srgbClr val="FF0000"/>
        </a:accent2>
        <a:accent3>
          <a:srgbClr val="FFFFFF"/>
        </a:accent3>
        <a:accent4>
          <a:srgbClr val="000000"/>
        </a:accent4>
        <a:accent5>
          <a:srgbClr val="F0F3F6"/>
        </a:accent5>
        <a:accent6>
          <a:srgbClr val="E70000"/>
        </a:accent6>
        <a:hlink>
          <a:srgbClr val="4C5D68"/>
        </a:hlink>
        <a:folHlink>
          <a:srgbClr val="4C5D68"/>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Präsentation1" id="{0BDF50EA-6D1C-475B-BC39-EC5499EA5637}" vid="{84798AA3-B07D-48D8-BB6F-EC587270623E}"/>
    </a:ext>
  </a:extLst>
</a:theme>
</file>

<file path=ppt/theme/theme2.xml><?xml version="1.0" encoding="utf-8"?>
<a:theme xmlns:a="http://schemas.openxmlformats.org/drawingml/2006/main" name="Larissa-Design">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Larissa-Design">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WK_Master2016</Template>
  <TotalTime>0</TotalTime>
  <Words>1771</Words>
  <Application>Microsoft Office PowerPoint</Application>
  <PresentationFormat>Bildschirmpräsentation (4:3)</PresentationFormat>
  <Paragraphs>154</Paragraphs>
  <Slides>25</Slides>
  <Notes>1</Notes>
  <HiddenSlides>0</HiddenSlides>
  <MMClips>0</MMClips>
  <ScaleCrop>false</ScaleCrop>
  <HeadingPairs>
    <vt:vector size="6" baseType="variant">
      <vt:variant>
        <vt:lpstr>Verwendete Schriftarten</vt:lpstr>
      </vt:variant>
      <vt:variant>
        <vt:i4>5</vt:i4>
      </vt:variant>
      <vt:variant>
        <vt:lpstr>Design</vt:lpstr>
      </vt:variant>
      <vt:variant>
        <vt:i4>1</vt:i4>
      </vt:variant>
      <vt:variant>
        <vt:lpstr>Folientitel</vt:lpstr>
      </vt:variant>
      <vt:variant>
        <vt:i4>25</vt:i4>
      </vt:variant>
    </vt:vector>
  </HeadingPairs>
  <TitlesOfParts>
    <vt:vector size="31" baseType="lpstr">
      <vt:lpstr>Arial</vt:lpstr>
      <vt:lpstr>Symbol</vt:lpstr>
      <vt:lpstr>Trebuchet MS</vt:lpstr>
      <vt:lpstr>Verdana</vt:lpstr>
      <vt:lpstr>Wingdings</vt:lpstr>
      <vt:lpstr>Profil</vt:lpstr>
      <vt:lpstr>NÖ BÄDERTAG 2018 </vt:lpstr>
      <vt:lpstr>Aktuelles</vt:lpstr>
      <vt:lpstr>Grundlegendes zur Badeordnung</vt:lpstr>
      <vt:lpstr>Allgemeines</vt:lpstr>
      <vt:lpstr>Pflichten der Badeanlage- Gewährung der Benutzung der Anlagen, Gefahrtragung der Gäste </vt:lpstr>
      <vt:lpstr> Öffnungszeiten und Zutrittsgewährung </vt:lpstr>
      <vt:lpstr> Zustand und Bedienung der Anlagen </vt:lpstr>
      <vt:lpstr>Kontrolle der Einhaltung der Badeordnung und Hilfe bei Unfällen </vt:lpstr>
      <vt:lpstr>Beaufsichtigung Minderjähriger, Unmündiger, Behinderter und Nichtschwimmer I.</vt:lpstr>
      <vt:lpstr>Beaufsichtigung Minderjähriger, Unmündiger, Behinderter und Nichtschwimmer II.</vt:lpstr>
      <vt:lpstr>Aufsicht bei Gruppenbesuchen </vt:lpstr>
      <vt:lpstr>Haftung der Badeanlage I. </vt:lpstr>
      <vt:lpstr>Haftung der Badeanlage II. </vt:lpstr>
      <vt:lpstr>  Pflichten der Gäste - Eintrittskarten, Schlüssel, Datenträger, Wertkarten usw.</vt:lpstr>
      <vt:lpstr>Anweisungen des Personals der Badeanlage </vt:lpstr>
      <vt:lpstr>Hygienebestimmungen </vt:lpstr>
      <vt:lpstr>Unterlassen von Gefährdungen und Belästigungen </vt:lpstr>
      <vt:lpstr>Das Verhalten im Sprungbereich </vt:lpstr>
      <vt:lpstr> Benützung von Becken, Geräten etc. </vt:lpstr>
      <vt:lpstr>Benützung von Zusatzeinrichtungen</vt:lpstr>
      <vt:lpstr>Einbringung und Verlust von Gegenständen, Abstellen von Fahrzeugen </vt:lpstr>
      <vt:lpstr>Meldepflichten / Hilfeleistungspflicht </vt:lpstr>
      <vt:lpstr>Verzehr von Speisen, Alkohol und Getränken</vt:lpstr>
      <vt:lpstr>Sonstiges</vt:lpstr>
      <vt:lpstr>PowerPoint-Präsentation</vt:lpstr>
    </vt:vector>
  </TitlesOfParts>
  <Company>WKO</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Bartak Birgit, Mag, WKÖ BSTF</dc:creator>
  <cp:lastModifiedBy>Bartak Birgit, Mag, WKÖ BSTF</cp:lastModifiedBy>
  <cp:revision>42</cp:revision>
  <cp:lastPrinted>2018-04-11T11:09:33Z</cp:lastPrinted>
  <dcterms:created xsi:type="dcterms:W3CDTF">2018-01-15T16:27:00Z</dcterms:created>
  <dcterms:modified xsi:type="dcterms:W3CDTF">2018-04-17T09:04:38Z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3" name="_NewReviewCycle">
    <vt:lpwstr/>
  </property>
</Properties>
</file>