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5" r:id="rId2"/>
    <p:sldId id="257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</p:sldIdLst>
  <p:sldSz cx="6858000" cy="12192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33" autoAdjust="0"/>
    <p:restoredTop sz="94660"/>
  </p:normalViewPr>
  <p:slideViewPr>
    <p:cSldViewPr snapToGrid="0">
      <p:cViewPr varScale="1">
        <p:scale>
          <a:sx n="61" d="100"/>
          <a:sy n="61" d="100"/>
        </p:scale>
        <p:origin x="25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AFC6-CAD5-47F0-9981-F960B16E1A66}" type="datetimeFigureOut">
              <a:rPr lang="de-AT" smtClean="0"/>
              <a:t>28.08.2017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9585-D453-4973-B534-8F3CCC1AF48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585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AFC6-CAD5-47F0-9981-F960B16E1A66}" type="datetimeFigureOut">
              <a:rPr lang="de-AT" smtClean="0"/>
              <a:t>28.08.2017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9585-D453-4973-B534-8F3CCC1AF48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512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AFC6-CAD5-47F0-9981-F960B16E1A66}" type="datetimeFigureOut">
              <a:rPr lang="de-AT" smtClean="0"/>
              <a:t>28.08.2017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9585-D453-4973-B534-8F3CCC1AF48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4419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AFC6-CAD5-47F0-9981-F960B16E1A66}" type="datetimeFigureOut">
              <a:rPr lang="de-AT" smtClean="0"/>
              <a:t>28.08.2017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9585-D453-4973-B534-8F3CCC1AF48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331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AFC6-CAD5-47F0-9981-F960B16E1A66}" type="datetimeFigureOut">
              <a:rPr lang="de-AT" smtClean="0"/>
              <a:t>28.08.2017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9585-D453-4973-B534-8F3CCC1AF48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513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AFC6-CAD5-47F0-9981-F960B16E1A66}" type="datetimeFigureOut">
              <a:rPr lang="de-AT" smtClean="0"/>
              <a:t>28.08.2017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9585-D453-4973-B534-8F3CCC1AF48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250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AFC6-CAD5-47F0-9981-F960B16E1A66}" type="datetimeFigureOut">
              <a:rPr lang="de-AT" smtClean="0"/>
              <a:t>28.08.2017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9585-D453-4973-B534-8F3CCC1AF48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499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AFC6-CAD5-47F0-9981-F960B16E1A66}" type="datetimeFigureOut">
              <a:rPr lang="de-AT" smtClean="0"/>
              <a:t>28.08.2017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9585-D453-4973-B534-8F3CCC1AF48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265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AFC6-CAD5-47F0-9981-F960B16E1A66}" type="datetimeFigureOut">
              <a:rPr lang="de-AT" smtClean="0"/>
              <a:t>28.08.2017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9585-D453-4973-B534-8F3CCC1AF48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870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AFC6-CAD5-47F0-9981-F960B16E1A66}" type="datetimeFigureOut">
              <a:rPr lang="de-AT" smtClean="0"/>
              <a:t>28.08.2017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9585-D453-4973-B534-8F3CCC1AF48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364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AFC6-CAD5-47F0-9981-F960B16E1A66}" type="datetimeFigureOut">
              <a:rPr lang="de-AT" smtClean="0"/>
              <a:t>28.08.2017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99585-D453-4973-B534-8F3CCC1AF48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717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5AFC6-CAD5-47F0-9981-F960B16E1A66}" type="datetimeFigureOut">
              <a:rPr lang="de-AT" smtClean="0"/>
              <a:t>28.08.2017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99585-D453-4973-B534-8F3CCC1AF48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739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00752" y="5512895"/>
            <a:ext cx="3930272" cy="424942"/>
          </a:xfrm>
        </p:spPr>
        <p:txBody>
          <a:bodyPr>
            <a:noAutofit/>
          </a:bodyPr>
          <a:lstStyle/>
          <a:p>
            <a:r>
              <a:rPr lang="de-AT" sz="2250">
                <a:latin typeface="Trebuchet MS" panose="020B0603020202020204" pitchFamily="34" charset="0"/>
              </a:rPr>
              <a:t>Pressespiegel </a:t>
            </a:r>
            <a:r>
              <a:rPr lang="de-AT" sz="2250">
                <a:latin typeface="Trebuchet MS" panose="020B0603020202020204" pitchFamily="34" charset="0"/>
              </a:rPr>
              <a:t>2017 </a:t>
            </a:r>
            <a:r>
              <a:rPr lang="de-AT" sz="2250" dirty="0">
                <a:latin typeface="Trebuchet MS" panose="020B0603020202020204" pitchFamily="34" charset="0"/>
              </a:rPr>
              <a:t>(Juli </a:t>
            </a:r>
            <a:r>
              <a:rPr lang="de-AT" sz="2250" dirty="0">
                <a:latin typeface="Trebuchet MS" panose="020B0603020202020204" pitchFamily="34" charset="0"/>
              </a:rPr>
              <a:t>bis </a:t>
            </a:r>
            <a:r>
              <a:rPr lang="de-AT" sz="2250" dirty="0">
                <a:latin typeface="Trebuchet MS" panose="020B0603020202020204" pitchFamily="34" charset="0"/>
              </a:rPr>
              <a:t>Dezember )</a:t>
            </a:r>
            <a:endParaRPr lang="de-AT" sz="1013" dirty="0">
              <a:latin typeface="Trebuchet MS" panose="020B0603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62630" y="5937838"/>
            <a:ext cx="1627436" cy="294690"/>
          </a:xfrm>
        </p:spPr>
        <p:txBody>
          <a:bodyPr>
            <a:normAutofit/>
          </a:bodyPr>
          <a:lstStyle/>
          <a:p>
            <a:r>
              <a:rPr lang="de-AT" sz="1238" dirty="0">
                <a:latin typeface="Trebuchet MS" panose="020B0603020202020204" pitchFamily="34" charset="0"/>
              </a:rPr>
              <a:t>Landesinnung Bau</a:t>
            </a:r>
          </a:p>
        </p:txBody>
      </p:sp>
      <p:cxnSp>
        <p:nvCxnSpPr>
          <p:cNvPr id="5" name="Gerader Verbinder 4"/>
          <p:cNvCxnSpPr/>
          <p:nvPr/>
        </p:nvCxnSpPr>
        <p:spPr>
          <a:xfrm>
            <a:off x="2705110" y="6160220"/>
            <a:ext cx="1387151" cy="53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 6" descr="bau_oo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10" y="6353308"/>
            <a:ext cx="1387149" cy="610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4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OÖ Wirtschaft – 14. Juli 2017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3897" y="5194101"/>
            <a:ext cx="2110208" cy="244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51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OÖ Wirtschaft – 14. Juli 2017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503" y="5552629"/>
            <a:ext cx="1676995" cy="173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85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OÖ Nachrichten – 12. Juli 2017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2702" y="5678537"/>
            <a:ext cx="3632597" cy="147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30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Österreichisch Bauzeitung – 21. Juli 2017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956355" y="4674394"/>
            <a:ext cx="1477892" cy="244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06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Hallo Österreich – 8. Juli 2017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401836" y="5006132"/>
            <a:ext cx="3150394" cy="215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0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>
                <a:latin typeface="Trebuchet MS" panose="020B0603020202020204" pitchFamily="34" charset="0"/>
              </a:rPr>
              <a:t>m</a:t>
            </a:r>
            <a:r>
              <a:rPr lang="de-AT" dirty="0" err="1" smtClean="0">
                <a:latin typeface="Trebuchet MS" panose="020B0603020202020204" pitchFamily="34" charset="0"/>
              </a:rPr>
              <a:t>oments</a:t>
            </a:r>
            <a:r>
              <a:rPr lang="de-AT" dirty="0" smtClean="0">
                <a:latin typeface="Trebuchet MS" panose="020B0603020202020204" pitchFamily="34" charset="0"/>
              </a:rPr>
              <a:t> – 3. Juli 2017</a:t>
            </a:r>
            <a:endParaRPr lang="de-AT" dirty="0">
              <a:latin typeface="Trebuchet MS" panose="020B0603020202020204" pitchFamily="34" charset="0"/>
            </a:endParaRP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65655" y="5151239"/>
            <a:ext cx="2659293" cy="244762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075848" y="5246358"/>
            <a:ext cx="2825319" cy="236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2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OÖ Nachrichten – 4. Juli 2017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4535" y="5194101"/>
            <a:ext cx="748932" cy="244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6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Die Presse – 1./2. Juli 2017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8514" y="5194101"/>
            <a:ext cx="2260974" cy="244762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999" y="6972896"/>
            <a:ext cx="830968" cy="7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98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OÖ Nachrichten – 6. Juli 2017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6575" y="5194101"/>
            <a:ext cx="2564851" cy="244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57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OÖ Nachrichten – 8. Juli 2017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9318" y="5194101"/>
            <a:ext cx="3459365" cy="244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28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Neues Volksblatt – 8. Juli 2017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842" y="5194101"/>
            <a:ext cx="3566316" cy="244762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841" y="7306866"/>
            <a:ext cx="1809948" cy="45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3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Hallo OÖ – Juli 2017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876071" y="4669036"/>
            <a:ext cx="1638461" cy="244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3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OÖ Wirtschaft – 14. Juli 2017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70460" y="5226883"/>
            <a:ext cx="2970371" cy="236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99</Words>
  <Application>Microsoft Office PowerPoint</Application>
  <PresentationFormat>Breitbild</PresentationFormat>
  <Paragraphs>15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Trebuchet MS</vt:lpstr>
      <vt:lpstr>Office</vt:lpstr>
      <vt:lpstr>Pressespiegel 2017 (Juli bis Dezember )</vt:lpstr>
      <vt:lpstr>moments – 3. Juli 2017</vt:lpstr>
      <vt:lpstr>OÖ Nachrichten – 4. Juli 2017</vt:lpstr>
      <vt:lpstr>Die Presse – 1./2. Juli 2017</vt:lpstr>
      <vt:lpstr>OÖ Nachrichten – 6. Juli 2017</vt:lpstr>
      <vt:lpstr>OÖ Nachrichten – 8. Juli 2017</vt:lpstr>
      <vt:lpstr>Neues Volksblatt – 8. Juli 2017</vt:lpstr>
      <vt:lpstr>Hallo OÖ – Juli 2017</vt:lpstr>
      <vt:lpstr>OÖ Wirtschaft – 14. Juli 2017</vt:lpstr>
      <vt:lpstr>OÖ Wirtschaft – 14. Juli 2017</vt:lpstr>
      <vt:lpstr>OÖ Wirtschaft – 14. Juli 2017</vt:lpstr>
      <vt:lpstr>OÖ Nachrichten – 12. Juli 2017</vt:lpstr>
      <vt:lpstr>Österreichisch Bauzeitung – 21. Juli 2017</vt:lpstr>
      <vt:lpstr>Hallo Österreich – 8. Juli 2017</vt:lpstr>
    </vt:vector>
  </TitlesOfParts>
  <Company>Wirtschaftskammer OÖ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Pressespiegel 2016 – 2. Halbjahr</dc:title>
  <dc:creator>ferialghI</dc:creator>
  <cp:lastModifiedBy>anzingeY</cp:lastModifiedBy>
  <cp:revision>70</cp:revision>
  <cp:lastPrinted>2017-03-02T12:26:50Z</cp:lastPrinted>
  <dcterms:created xsi:type="dcterms:W3CDTF">2016-08-31T05:41:18Z</dcterms:created>
  <dcterms:modified xsi:type="dcterms:W3CDTF">2017-08-28T07:47:28Z</dcterms:modified>
</cp:coreProperties>
</file>