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525" r:id="rId3"/>
    <p:sldId id="517" r:id="rId4"/>
    <p:sldId id="526" r:id="rId5"/>
    <p:sldId id="535" r:id="rId6"/>
    <p:sldId id="527" r:id="rId7"/>
    <p:sldId id="529" r:id="rId8"/>
    <p:sldId id="534" r:id="rId9"/>
    <p:sldId id="537" r:id="rId10"/>
    <p:sldId id="530" r:id="rId11"/>
    <p:sldId id="531" r:id="rId12"/>
    <p:sldId id="532" r:id="rId13"/>
    <p:sldId id="533" r:id="rId14"/>
    <p:sldId id="538" r:id="rId15"/>
    <p:sldId id="539" r:id="rId16"/>
    <p:sldId id="540" r:id="rId17"/>
    <p:sldId id="541" r:id="rId18"/>
    <p:sldId id="547" r:id="rId19"/>
    <p:sldId id="542" r:id="rId20"/>
    <p:sldId id="543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44" r:id="rId31"/>
    <p:sldId id="545" r:id="rId32"/>
    <p:sldId id="558" r:id="rId33"/>
  </p:sldIdLst>
  <p:sldSz cx="6858000" cy="9906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9D7DCCC-C652-4EF9-8EE7-C521C7FB8E00}">
          <p14:sldIdLst>
            <p14:sldId id="256"/>
            <p14:sldId id="525"/>
            <p14:sldId id="517"/>
            <p14:sldId id="526"/>
            <p14:sldId id="535"/>
            <p14:sldId id="527"/>
            <p14:sldId id="529"/>
            <p14:sldId id="534"/>
            <p14:sldId id="537"/>
            <p14:sldId id="530"/>
            <p14:sldId id="531"/>
            <p14:sldId id="532"/>
            <p14:sldId id="533"/>
            <p14:sldId id="538"/>
            <p14:sldId id="539"/>
            <p14:sldId id="540"/>
            <p14:sldId id="541"/>
            <p14:sldId id="547"/>
            <p14:sldId id="542"/>
            <p14:sldId id="543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44"/>
            <p14:sldId id="545"/>
            <p14:sldId id="558"/>
          </p14:sldIdLst>
        </p14:section>
        <p14:section name="Abschnitt ohne Titel" id="{9BDE7E21-1FEC-47A9-869A-7E3BC7DCA3A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934" y="90"/>
      </p:cViewPr>
      <p:guideLst>
        <p:guide orient="horz" pos="3120"/>
        <p:guide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68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579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39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626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108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3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746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790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218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001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500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464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1607" y="3030094"/>
            <a:ext cx="4179094" cy="1091208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de-AT" sz="5300" dirty="0">
                <a:latin typeface="Trebuchet MS" panose="020B0603020202020204" pitchFamily="34" charset="0"/>
              </a:rPr>
              <a:t>Pressespiegel</a:t>
            </a:r>
            <a:br>
              <a:rPr lang="de-AT" sz="4800" dirty="0">
                <a:latin typeface="Trebuchet MS" panose="020B0603020202020204" pitchFamily="34" charset="0"/>
              </a:rPr>
            </a:br>
            <a:r>
              <a:rPr lang="de-AT" sz="4000" dirty="0">
                <a:latin typeface="Trebuchet MS" panose="020B0603020202020204" pitchFamily="34" charset="0"/>
              </a:rPr>
              <a:t>1. </a:t>
            </a:r>
            <a:r>
              <a:rPr lang="de-AT" sz="4000">
                <a:latin typeface="Trebuchet MS" panose="020B0603020202020204" pitchFamily="34" charset="0"/>
              </a:rPr>
              <a:t>Quartal </a:t>
            </a:r>
            <a:r>
              <a:rPr lang="de-AT" sz="4000" dirty="0">
                <a:latin typeface="Trebuchet MS" panose="020B0603020202020204" pitchFamily="34" charset="0"/>
              </a:rPr>
              <a:t>2022</a:t>
            </a:r>
            <a:br>
              <a:rPr lang="de-AT" sz="4000" dirty="0">
                <a:latin typeface="Trebuchet MS" panose="020B0603020202020204" pitchFamily="34" charset="0"/>
              </a:rPr>
            </a:br>
            <a:endParaRPr lang="de-AT" sz="1600" dirty="0">
              <a:latin typeface="Trebuchet MS" panose="020B0603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1607" y="4374824"/>
            <a:ext cx="4179094" cy="756735"/>
          </a:xfrm>
        </p:spPr>
        <p:txBody>
          <a:bodyPr>
            <a:normAutofit/>
          </a:bodyPr>
          <a:lstStyle/>
          <a:p>
            <a:r>
              <a:rPr lang="de-AT" sz="2400" dirty="0">
                <a:latin typeface="Trebuchet MS" panose="020B0603020202020204" pitchFamily="34" charset="0"/>
              </a:rPr>
              <a:t>Landesinnung Bau</a:t>
            </a:r>
          </a:p>
        </p:txBody>
      </p:sp>
      <p:cxnSp>
        <p:nvCxnSpPr>
          <p:cNvPr id="5" name="Gerader Verbinder 4"/>
          <p:cNvCxnSpPr/>
          <p:nvPr/>
        </p:nvCxnSpPr>
        <p:spPr>
          <a:xfrm>
            <a:off x="1570121" y="5117911"/>
            <a:ext cx="3562066" cy="13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6" descr="bau_oo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37" y="5479479"/>
            <a:ext cx="2749034" cy="120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81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Wirtschaftsnachrichten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15.02.2022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20" y="3297654"/>
            <a:ext cx="5711360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7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Tips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16.02.2022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799899"/>
            <a:ext cx="5638801" cy="47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Bezirksrundschau OÖ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17./18. Februar 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838" y="2958264"/>
            <a:ext cx="4314324" cy="53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18.02.2022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33" y="2780014"/>
            <a:ext cx="5522933" cy="50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9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OÖ Bauhandbuch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Februar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10" y="2442107"/>
            <a:ext cx="4673380" cy="64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22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OÖ Bauhandbuch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Februar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23" y="2454139"/>
            <a:ext cx="4693754" cy="62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1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Karriere Krone OÖ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06.02.2022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7" y="3224463"/>
            <a:ext cx="6233705" cy="40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1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Chefinfo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14.03.2022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12" y="2442107"/>
            <a:ext cx="3503776" cy="65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15.03.2022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442107"/>
            <a:ext cx="52578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1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Chefinfo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79" y="2442107"/>
            <a:ext cx="4964442" cy="61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200" dirty="0">
                <a:latin typeface="Trebuchet MS" panose="020B0603020202020204" pitchFamily="34" charset="0"/>
              </a:rPr>
              <a:t>Volksblatt</a:t>
            </a:r>
            <a:br>
              <a:rPr lang="de-AT" sz="3200" dirty="0">
                <a:latin typeface="Trebuchet MS" panose="020B0603020202020204" pitchFamily="34" charset="0"/>
              </a:rPr>
            </a:br>
            <a:r>
              <a:rPr lang="de-AT" sz="3200" dirty="0">
                <a:latin typeface="Trebuchet MS" panose="020B0603020202020204" pitchFamily="34" charset="0"/>
              </a:rPr>
              <a:t>08.01.2022</a:t>
            </a:r>
            <a:endParaRPr lang="de-AT" sz="24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22" y="2442107"/>
            <a:ext cx="3466955" cy="635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9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Chefinfo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4" y="2442107"/>
            <a:ext cx="5367252" cy="61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26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Wirtschaftsnachrichten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80" y="2442107"/>
            <a:ext cx="4587039" cy="64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Weekend Magazin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271169"/>
            <a:ext cx="5305425" cy="67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Weekend Magazin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  <a:endParaRPr lang="de-DE" sz="3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1" y="2442107"/>
            <a:ext cx="4715878" cy="64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7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24.03.2022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0" y="2442107"/>
            <a:ext cx="4987159" cy="59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32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24.03.2022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93" y="2681941"/>
            <a:ext cx="5662613" cy="485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3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MeinBezirk.at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30.03.2022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2442107"/>
            <a:ext cx="53816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2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  <a:t>MeinBezirk.at</a:t>
            </a:r>
            <a:b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  <a:t>30.03.2022</a:t>
            </a:r>
            <a:b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de-DE" sz="2800" dirty="0">
                <a:solidFill>
                  <a:prstClr val="black"/>
                </a:solidFill>
                <a:latin typeface="Trebuchet MS" panose="020B0603020202020204" pitchFamily="34" charset="0"/>
              </a:rPr>
              <a:t>Teil 2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61" y="2442107"/>
            <a:ext cx="4189677" cy="66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3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  <a:t>MeinBezirk.at</a:t>
            </a:r>
            <a:b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  <a:t>30.03.2022</a:t>
            </a:r>
            <a:b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de-DE" sz="2800" dirty="0">
                <a:solidFill>
                  <a:prstClr val="black"/>
                </a:solidFill>
                <a:latin typeface="Trebuchet MS" panose="020B0603020202020204" pitchFamily="34" charset="0"/>
              </a:rPr>
              <a:t>Teil 3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06" y="2586486"/>
            <a:ext cx="5157787" cy="53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6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31.03.2022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51" y="2442107"/>
            <a:ext cx="4917898" cy="63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200" dirty="0">
                <a:latin typeface="Trebuchet MS" panose="020B0603020202020204" pitchFamily="34" charset="0"/>
              </a:rPr>
              <a:t>ORF 2 – Oberösterreich Heute</a:t>
            </a:r>
            <a:br>
              <a:rPr lang="de-AT" sz="3200" dirty="0">
                <a:latin typeface="Trebuchet MS" panose="020B0603020202020204" pitchFamily="34" charset="0"/>
              </a:rPr>
            </a:br>
            <a:r>
              <a:rPr lang="de-AT" sz="3200" dirty="0">
                <a:latin typeface="Trebuchet MS" panose="020B0603020202020204" pitchFamily="34" charset="0"/>
              </a:rPr>
              <a:t>28.01.2022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3076575"/>
            <a:ext cx="56673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6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Moments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47" y="2285697"/>
            <a:ext cx="4865905" cy="67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19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Moments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6" y="2442107"/>
            <a:ext cx="4834547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3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Moments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März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  <a:endParaRPr lang="de-DE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04" y="2442107"/>
            <a:ext cx="5050592" cy="66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6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29.01.2022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233737"/>
            <a:ext cx="58674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KdEÖ</a:t>
            </a:r>
            <a:r>
              <a:rPr lang="de-DE" sz="3200" dirty="0">
                <a:latin typeface="Trebuchet MS" panose="020B0603020202020204" pitchFamily="34" charset="0"/>
              </a:rPr>
              <a:t> Oberösterreich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Jänner 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57" y="2550694"/>
            <a:ext cx="4442685" cy="63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3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Bezirksrundschau OÖ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03./04. Februar 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85" y="2949016"/>
            <a:ext cx="4221830" cy="52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200" dirty="0">
                <a:latin typeface="Trebuchet MS" panose="020B0603020202020204" pitchFamily="34" charset="0"/>
              </a:rPr>
              <a:t>ORF 2 – Oberösterreich Heute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10.02.2022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2858251"/>
            <a:ext cx="56102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SOLID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14.02.2022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33" y="2603299"/>
            <a:ext cx="5451934" cy="61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SOLID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14.02.2022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50" y="2839453"/>
            <a:ext cx="6055699" cy="58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185</Words>
  <Application>Microsoft Office PowerPoint</Application>
  <PresentationFormat>A4-Papier (210 x 297 mm)</PresentationFormat>
  <Paragraphs>33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Trebuchet MS</vt:lpstr>
      <vt:lpstr>Office</vt:lpstr>
      <vt:lpstr>Pressespiegel 1. Quartal 2022 </vt:lpstr>
      <vt:lpstr>Volksblatt 08.01.2022</vt:lpstr>
      <vt:lpstr>ORF 2 – Oberösterreich Heute 28.01.2022</vt:lpstr>
      <vt:lpstr>OÖNachrichten 29.01.2022</vt:lpstr>
      <vt:lpstr>KdEÖ Oberösterreich Jänner 2022</vt:lpstr>
      <vt:lpstr>Bezirksrundschau OÖ 03./04. Februar 2022</vt:lpstr>
      <vt:lpstr>ORF 2 – Oberösterreich Heute 10.02.2022</vt:lpstr>
      <vt:lpstr>SOLID 14.02.2022 Teil 1</vt:lpstr>
      <vt:lpstr>SOLID 14.02.2022 Teil 2</vt:lpstr>
      <vt:lpstr>Wirtschaftsnachrichten 15.02.2022</vt:lpstr>
      <vt:lpstr>Tips 16.02.2022</vt:lpstr>
      <vt:lpstr>Bezirksrundschau OÖ 17./18. Februar 2022</vt:lpstr>
      <vt:lpstr>Krone 18.02.2022</vt:lpstr>
      <vt:lpstr>OÖ Bauhandbuch Februar 2022 Teil 1</vt:lpstr>
      <vt:lpstr>OÖ Bauhandbuch Februar 2022 Teil 2</vt:lpstr>
      <vt:lpstr>Karriere Krone OÖ 06.02.2022</vt:lpstr>
      <vt:lpstr>Chefinfo 14.03.2022</vt:lpstr>
      <vt:lpstr>OÖNachrichten 15.03.2022</vt:lpstr>
      <vt:lpstr>Chefinfo März 2022 Teil 1</vt:lpstr>
      <vt:lpstr>Chefinfo März 2022 Teil 2</vt:lpstr>
      <vt:lpstr>Wirtschaftsnachrichten März 2022</vt:lpstr>
      <vt:lpstr>Weekend Magazin März 2022 Teil 1</vt:lpstr>
      <vt:lpstr>Weekend Magazin März 2022 Teil 2</vt:lpstr>
      <vt:lpstr>OÖNachrichten 24.03.2022</vt:lpstr>
      <vt:lpstr>Krone 24.03.2022</vt:lpstr>
      <vt:lpstr>MeinBezirk.at 30.03.2022 Teil 1</vt:lpstr>
      <vt:lpstr>MeinBezirk.at 30.03.2022 Teil 2</vt:lpstr>
      <vt:lpstr>MeinBezirk.at 30.03.2022 Teil 3</vt:lpstr>
      <vt:lpstr>Krone 31.03.2022</vt:lpstr>
      <vt:lpstr>Moments März 2022</vt:lpstr>
      <vt:lpstr>Moments März 2022 Teil 1</vt:lpstr>
      <vt:lpstr>Moments März 2022 Teil 2</vt:lpstr>
    </vt:vector>
  </TitlesOfParts>
  <Company>Wirtschaftskammer OÖ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Pressespiegel 2016</dc:title>
  <dc:creator>ferialghI</dc:creator>
  <cp:lastModifiedBy>Guserl Sabine - WKOÖ</cp:lastModifiedBy>
  <cp:revision>377</cp:revision>
  <cp:lastPrinted>2019-03-06T08:12:05Z</cp:lastPrinted>
  <dcterms:created xsi:type="dcterms:W3CDTF">2016-08-30T11:47:15Z</dcterms:created>
  <dcterms:modified xsi:type="dcterms:W3CDTF">2022-11-04T11:05:49Z</dcterms:modified>
</cp:coreProperties>
</file>