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525" r:id="rId3"/>
    <p:sldId id="526" r:id="rId4"/>
    <p:sldId id="535" r:id="rId5"/>
    <p:sldId id="528" r:id="rId6"/>
    <p:sldId id="536" r:id="rId7"/>
    <p:sldId id="527" r:id="rId8"/>
    <p:sldId id="529" r:id="rId9"/>
    <p:sldId id="530" r:id="rId10"/>
    <p:sldId id="534" r:id="rId11"/>
    <p:sldId id="531" r:id="rId12"/>
    <p:sldId id="532" r:id="rId13"/>
    <p:sldId id="533" r:id="rId14"/>
    <p:sldId id="538" r:id="rId15"/>
    <p:sldId id="539" r:id="rId16"/>
    <p:sldId id="540" r:id="rId17"/>
    <p:sldId id="541" r:id="rId18"/>
    <p:sldId id="547" r:id="rId19"/>
    <p:sldId id="542" r:id="rId20"/>
    <p:sldId id="551" r:id="rId21"/>
    <p:sldId id="548" r:id="rId22"/>
    <p:sldId id="549" r:id="rId23"/>
    <p:sldId id="543" r:id="rId24"/>
    <p:sldId id="550" r:id="rId25"/>
    <p:sldId id="552" r:id="rId26"/>
    <p:sldId id="553" r:id="rId27"/>
    <p:sldId id="559" r:id="rId28"/>
    <p:sldId id="555" r:id="rId29"/>
    <p:sldId id="554" r:id="rId30"/>
    <p:sldId id="556" r:id="rId31"/>
    <p:sldId id="544" r:id="rId32"/>
    <p:sldId id="545" r:id="rId33"/>
    <p:sldId id="562" r:id="rId34"/>
    <p:sldId id="563" r:id="rId35"/>
    <p:sldId id="558" r:id="rId36"/>
    <p:sldId id="560" r:id="rId37"/>
    <p:sldId id="561" r:id="rId38"/>
  </p:sldIdLst>
  <p:sldSz cx="6858000" cy="9906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9D7DCCC-C652-4EF9-8EE7-C521C7FB8E00}">
          <p14:sldIdLst>
            <p14:sldId id="256"/>
            <p14:sldId id="525"/>
            <p14:sldId id="526"/>
            <p14:sldId id="535"/>
            <p14:sldId id="528"/>
            <p14:sldId id="536"/>
            <p14:sldId id="527"/>
            <p14:sldId id="529"/>
            <p14:sldId id="530"/>
            <p14:sldId id="534"/>
            <p14:sldId id="531"/>
            <p14:sldId id="532"/>
            <p14:sldId id="533"/>
            <p14:sldId id="538"/>
            <p14:sldId id="539"/>
            <p14:sldId id="540"/>
            <p14:sldId id="541"/>
            <p14:sldId id="547"/>
            <p14:sldId id="542"/>
            <p14:sldId id="551"/>
            <p14:sldId id="548"/>
            <p14:sldId id="549"/>
            <p14:sldId id="543"/>
            <p14:sldId id="550"/>
            <p14:sldId id="552"/>
            <p14:sldId id="553"/>
            <p14:sldId id="559"/>
            <p14:sldId id="555"/>
            <p14:sldId id="554"/>
            <p14:sldId id="556"/>
            <p14:sldId id="544"/>
            <p14:sldId id="545"/>
            <p14:sldId id="562"/>
            <p14:sldId id="563"/>
            <p14:sldId id="558"/>
            <p14:sldId id="560"/>
            <p14:sldId id="561"/>
          </p14:sldIdLst>
        </p14:section>
        <p14:section name="Abschnitt ohne Titel" id="{9BDE7E21-1FEC-47A9-869A-7E3BC7DCA3A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934" y="90"/>
      </p:cViewPr>
      <p:guideLst>
        <p:guide orient="horz" pos="3120"/>
        <p:guide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668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579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39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626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108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3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746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790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218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001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500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8FFE2-F33E-4E4B-B2A6-5A1BE4D84F95}" type="datetimeFigureOut">
              <a:rPr lang="de-AT" smtClean="0"/>
              <a:t>04.11.2022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3F41-02F7-45D7-B00E-C8A9108A5A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1464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1607" y="3030094"/>
            <a:ext cx="4179094" cy="1091208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de-AT" sz="5300" dirty="0">
                <a:latin typeface="Trebuchet MS" panose="020B0603020202020204" pitchFamily="34" charset="0"/>
              </a:rPr>
              <a:t>Pressespiegel</a:t>
            </a:r>
            <a:br>
              <a:rPr lang="de-AT" sz="4000" dirty="0">
                <a:latin typeface="Trebuchet MS" panose="020B0603020202020204" pitchFamily="34" charset="0"/>
              </a:rPr>
            </a:br>
            <a:r>
              <a:rPr lang="de-AT" sz="3700" dirty="0">
                <a:latin typeface="Trebuchet MS" panose="020B0603020202020204" pitchFamily="34" charset="0"/>
              </a:rPr>
              <a:t>2. Quartal 2022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1607" y="4374824"/>
            <a:ext cx="4179094" cy="756735"/>
          </a:xfrm>
        </p:spPr>
        <p:txBody>
          <a:bodyPr>
            <a:normAutofit/>
          </a:bodyPr>
          <a:lstStyle/>
          <a:p>
            <a:r>
              <a:rPr lang="de-AT" sz="2400" dirty="0">
                <a:latin typeface="Trebuchet MS" panose="020B0603020202020204" pitchFamily="34" charset="0"/>
              </a:rPr>
              <a:t>Landesinnung Bau</a:t>
            </a:r>
          </a:p>
        </p:txBody>
      </p:sp>
      <p:cxnSp>
        <p:nvCxnSpPr>
          <p:cNvPr id="5" name="Gerader Verbinder 4"/>
          <p:cNvCxnSpPr/>
          <p:nvPr/>
        </p:nvCxnSpPr>
        <p:spPr>
          <a:xfrm>
            <a:off x="1570121" y="5117911"/>
            <a:ext cx="3562066" cy="136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6" descr="bau_oo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37" y="5479479"/>
            <a:ext cx="2749034" cy="120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81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OÖWirtschaft</a:t>
            </a:r>
            <a:r>
              <a:rPr lang="de-DE" sz="3200" dirty="0">
                <a:latin typeface="Trebuchet MS" panose="020B0603020202020204" pitchFamily="34" charset="0"/>
              </a:rPr>
              <a:t>-Standort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15.04.2022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28" y="2799237"/>
            <a:ext cx="6059143" cy="50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21.04.2022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16" y="3485648"/>
            <a:ext cx="3874168" cy="33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Volksblatt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21.04.2022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61" y="3283367"/>
            <a:ext cx="3500478" cy="36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7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ORF.at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22.04.2022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b="2199"/>
          <a:stretch/>
        </p:blipFill>
        <p:spPr>
          <a:xfrm>
            <a:off x="932447" y="2442107"/>
            <a:ext cx="4993106" cy="623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9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 err="1">
                <a:latin typeface="Trebuchet MS" panose="020B0603020202020204" pitchFamily="34" charset="0"/>
              </a:rPr>
              <a:t>OÖNachrichten</a:t>
            </a:r>
            <a:br>
              <a:rPr lang="de-DE" sz="28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23.04.2022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2442107"/>
            <a:ext cx="55911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22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OÖNachrichten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23./24. April 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02" y="3229225"/>
            <a:ext cx="5522996" cy="358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1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Wochenblick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28.04.2022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3029824"/>
            <a:ext cx="3284220" cy="33465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3146"/>
          <a:stretch/>
        </p:blipFill>
        <p:spPr>
          <a:xfrm>
            <a:off x="3924300" y="3029824"/>
            <a:ext cx="2209800" cy="33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12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OÖWirtschaft</a:t>
            </a:r>
            <a:r>
              <a:rPr lang="de-DE" sz="3200" dirty="0">
                <a:latin typeface="Trebuchet MS" panose="020B0603020202020204" pitchFamily="34" charset="0"/>
              </a:rPr>
              <a:t>-Standort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29.04.2022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90" y="2442107"/>
            <a:ext cx="4911820" cy="622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1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OÖWirtschaft</a:t>
            </a:r>
            <a:r>
              <a:rPr lang="de-DE" sz="3200" dirty="0">
                <a:latin typeface="Trebuchet MS" panose="020B0603020202020204" pitchFamily="34" charset="0"/>
              </a:rPr>
              <a:t>-Business </a:t>
            </a:r>
            <a:r>
              <a:rPr lang="de-DE" sz="3200" dirty="0" err="1">
                <a:latin typeface="Trebuchet MS" panose="020B0603020202020204" pitchFamily="34" charset="0"/>
              </a:rPr>
              <a:t>inside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29.04.2022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09" y="3314926"/>
            <a:ext cx="5766781" cy="34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1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OÖNachrichten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April 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30800" y="2269123"/>
            <a:ext cx="3996400" cy="57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200" dirty="0">
                <a:latin typeface="Trebuchet MS" panose="020B0603020202020204" pitchFamily="34" charset="0"/>
              </a:rPr>
              <a:t>Bauzeitung</a:t>
            </a:r>
            <a:br>
              <a:rPr lang="de-AT" sz="3200" dirty="0">
                <a:latin typeface="Trebuchet MS" panose="020B0603020202020204" pitchFamily="34" charset="0"/>
              </a:rPr>
            </a:br>
            <a:r>
              <a:rPr lang="de-AT" sz="3200" dirty="0">
                <a:latin typeface="Trebuchet MS" panose="020B0603020202020204" pitchFamily="34" charset="0"/>
              </a:rPr>
              <a:t>01.04.2022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2442107"/>
            <a:ext cx="235267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9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Bezirksrundschau OÖ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05./06. Mai 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3156176"/>
            <a:ext cx="5915025" cy="36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32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06.05.2022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4" y="2852283"/>
            <a:ext cx="5359712" cy="48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ORF 2 Oberösterreich Heute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18.05.2022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3108778"/>
            <a:ext cx="566737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42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>
                <a:latin typeface="Trebuchet MS" panose="020B0603020202020204" pitchFamily="34" charset="0"/>
              </a:rPr>
              <a:t>Bauzeitung</a:t>
            </a:r>
            <a:br>
              <a:rPr lang="de-DE" sz="28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Mai 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02" y="3454401"/>
            <a:ext cx="5733596" cy="28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26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03.06.2022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07" y="2442107"/>
            <a:ext cx="4824586" cy="62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47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SOLID OÖ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Juni 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287"/>
          <a:stretch/>
        </p:blipFill>
        <p:spPr>
          <a:xfrm>
            <a:off x="1091087" y="2442107"/>
            <a:ext cx="4675825" cy="64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3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21.06.2022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86" y="2442107"/>
            <a:ext cx="4849228" cy="61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32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21.06.2022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37" y="2442107"/>
            <a:ext cx="5019926" cy="60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99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Tips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21.06.2022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859" y="3055717"/>
            <a:ext cx="2076281" cy="41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6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Bauzeitung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23.06.2022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48" y="2442107"/>
            <a:ext cx="5011904" cy="65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30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OÖ Volksblatt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06.04.2022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066" y="2562423"/>
            <a:ext cx="3187867" cy="55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64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Bauzeitung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23.06.2022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2</a:t>
            </a:r>
            <a:endParaRPr lang="de-DE" sz="3200" dirty="0">
              <a:latin typeface="Trebuchet MS" panose="020B0603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378" y="2442107"/>
            <a:ext cx="4901244" cy="64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4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 err="1">
                <a:latin typeface="Trebuchet MS" panose="020B0603020202020204" pitchFamily="34" charset="0"/>
              </a:rPr>
              <a:t>OÖWirtschaft</a:t>
            </a:r>
            <a:r>
              <a:rPr lang="de-DE" sz="2800" dirty="0">
                <a:latin typeface="Trebuchet MS" panose="020B0603020202020204" pitchFamily="34" charset="0"/>
              </a:rPr>
              <a:t>-Blitzlicht</a:t>
            </a:r>
            <a:br>
              <a:rPr lang="de-DE" sz="28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24.06.2022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71" y="2442107"/>
            <a:ext cx="3773057" cy="64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19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24.06.2022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83" y="2819400"/>
            <a:ext cx="5403433" cy="486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3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95" y="527405"/>
            <a:ext cx="5893218" cy="1914702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24.06.2022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34" y="2442107"/>
            <a:ext cx="5200339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19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24.06.2022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2</a:t>
            </a: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43" y="2442107"/>
            <a:ext cx="5110914" cy="66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2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Tips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29.06.2022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21" y="2959767"/>
            <a:ext cx="5489157" cy="447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61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latin typeface="Trebuchet MS" panose="020B0603020202020204" pitchFamily="34" charset="0"/>
              </a:rPr>
              <a:t>moments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Juni 2022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Teil 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14" y="2442107"/>
            <a:ext cx="4511371" cy="63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50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 err="1">
                <a:solidFill>
                  <a:prstClr val="black"/>
                </a:solidFill>
                <a:latin typeface="Trebuchet MS" panose="020B0603020202020204" pitchFamily="34" charset="0"/>
              </a:rPr>
              <a:t>moments</a:t>
            </a:r>
            <a:b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  <a:t>Juni 2022</a:t>
            </a:r>
            <a:br>
              <a:rPr lang="de-DE" sz="32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de-DE" sz="2800" dirty="0">
                <a:solidFill>
                  <a:prstClr val="black"/>
                </a:solidFill>
                <a:latin typeface="Trebuchet MS" panose="020B0603020202020204" pitchFamily="34" charset="0"/>
              </a:rPr>
              <a:t>Teil 1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555" y="2442107"/>
            <a:ext cx="4386890" cy="64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1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Wirtschaftsnachrichten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06.04.2022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15" y="3092116"/>
            <a:ext cx="6113169" cy="2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3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ORF.at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07.04.2022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90" y="2442107"/>
            <a:ext cx="4255419" cy="64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Krone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07.04.2022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66" y="3585411"/>
            <a:ext cx="4999467" cy="32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68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Bezirksrundschau OÖ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07./08. April 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400" y="2916404"/>
            <a:ext cx="2171199" cy="53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0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Wirtschaftsnachrichten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April 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61" y="2442107"/>
            <a:ext cx="4726878" cy="67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Trebuchet MS" panose="020B0603020202020204" pitchFamily="34" charset="0"/>
              </a:rPr>
              <a:t>Bezirksrundschau</a:t>
            </a:r>
            <a:br>
              <a:rPr lang="de-DE" sz="3200" dirty="0">
                <a:latin typeface="Trebuchet MS" panose="020B0603020202020204" pitchFamily="34" charset="0"/>
              </a:rPr>
            </a:br>
            <a:r>
              <a:rPr lang="de-DE" sz="3200" dirty="0">
                <a:latin typeface="Trebuchet MS" panose="020B0603020202020204" pitchFamily="34" charset="0"/>
              </a:rPr>
              <a:t>14./15. April 2022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92" y="2898105"/>
            <a:ext cx="4215815" cy="527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77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174</Words>
  <Application>Microsoft Office PowerPoint</Application>
  <PresentationFormat>A4-Papier (210 x 297 mm)</PresentationFormat>
  <Paragraphs>38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Trebuchet MS</vt:lpstr>
      <vt:lpstr>Office</vt:lpstr>
      <vt:lpstr>Pressespiegel 2. Quartal 2022</vt:lpstr>
      <vt:lpstr>Bauzeitung 01.04.2022</vt:lpstr>
      <vt:lpstr>OÖ Volksblatt 06.04.2022</vt:lpstr>
      <vt:lpstr>Wirtschaftsnachrichten 06.04.2022</vt:lpstr>
      <vt:lpstr>ORF.at 07.04.2022</vt:lpstr>
      <vt:lpstr>Krone 07.04.2022</vt:lpstr>
      <vt:lpstr>Bezirksrundschau OÖ 07./08. April 2022</vt:lpstr>
      <vt:lpstr>Wirtschaftsnachrichten April 2022</vt:lpstr>
      <vt:lpstr>Bezirksrundschau 14./15. April 2022</vt:lpstr>
      <vt:lpstr>OÖWirtschaft-Standort 15.04.2022</vt:lpstr>
      <vt:lpstr>Krone 21.04.2022</vt:lpstr>
      <vt:lpstr>Volksblatt 21.04.2022</vt:lpstr>
      <vt:lpstr>ORF.at 22.04.2022</vt:lpstr>
      <vt:lpstr>OÖNachrichten 23.04.2022</vt:lpstr>
      <vt:lpstr>OÖNachrichten 23./24. April 2022</vt:lpstr>
      <vt:lpstr>Wochenblick 28.04.2022</vt:lpstr>
      <vt:lpstr>OÖWirtschaft-Standort 29.04.2022</vt:lpstr>
      <vt:lpstr>OÖWirtschaft-Business inside 29.04.2022</vt:lpstr>
      <vt:lpstr>OÖNachrichten April 2022</vt:lpstr>
      <vt:lpstr>Bezirksrundschau OÖ 05./06. Mai 2022</vt:lpstr>
      <vt:lpstr>Krone 06.05.2022</vt:lpstr>
      <vt:lpstr>ORF 2 Oberösterreich Heute 18.05.2022</vt:lpstr>
      <vt:lpstr>Bauzeitung Mai 2022</vt:lpstr>
      <vt:lpstr>Krone 03.06.2022</vt:lpstr>
      <vt:lpstr>SOLID OÖ Juni 2022</vt:lpstr>
      <vt:lpstr>21.06.2022 Teil 1</vt:lpstr>
      <vt:lpstr>21.06.2022 Teil 1</vt:lpstr>
      <vt:lpstr>Tips 21.06.2022</vt:lpstr>
      <vt:lpstr>Bauzeitung 23.06.2022 Teil 1</vt:lpstr>
      <vt:lpstr>Bauzeitung 23.06.2022 Teil 2</vt:lpstr>
      <vt:lpstr>OÖWirtschaft-Blitzlicht 24.06.2022</vt:lpstr>
      <vt:lpstr>Krone 24.06.2022</vt:lpstr>
      <vt:lpstr>Krone 24.06.2022 Teil 1</vt:lpstr>
      <vt:lpstr>Krone 24.06.2022 Teil 2</vt:lpstr>
      <vt:lpstr>Tips 29.06.2022</vt:lpstr>
      <vt:lpstr>moments Juni 2022 Teil 1</vt:lpstr>
      <vt:lpstr>moments Juni 2022 Teil 1</vt:lpstr>
    </vt:vector>
  </TitlesOfParts>
  <Company>Wirtschaftskammer OÖ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Pressespiegel 2016</dc:title>
  <dc:creator>ferialghI</dc:creator>
  <cp:lastModifiedBy>Guserl Sabine - WKOÖ</cp:lastModifiedBy>
  <cp:revision>423</cp:revision>
  <cp:lastPrinted>2019-03-06T08:12:05Z</cp:lastPrinted>
  <dcterms:created xsi:type="dcterms:W3CDTF">2016-08-30T11:47:15Z</dcterms:created>
  <dcterms:modified xsi:type="dcterms:W3CDTF">2022-11-04T11:09:46Z</dcterms:modified>
</cp:coreProperties>
</file>