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57" r:id="rId4"/>
    <p:sldId id="259" r:id="rId5"/>
    <p:sldId id="261" r:id="rId6"/>
    <p:sldId id="262" r:id="rId7"/>
    <p:sldId id="263" r:id="rId8"/>
    <p:sldId id="264" r:id="rId9"/>
    <p:sldId id="265" r:id="rId10"/>
    <p:sldId id="266" r:id="rId11"/>
    <p:sldId id="267" r:id="rId12"/>
  </p:sldIdLst>
  <p:sldSz cx="9144000" cy="6858000" type="screen4x3"/>
  <p:notesSz cx="6797675" cy="9926638"/>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3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202"/>
    <a:srgbClr val="C2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46" autoAdjust="0"/>
  </p:normalViewPr>
  <p:slideViewPr>
    <p:cSldViewPr snapToGrid="0" snapToObjects="1" showGuides="1">
      <p:cViewPr varScale="1">
        <p:scale>
          <a:sx n="108" d="100"/>
          <a:sy n="108" d="100"/>
        </p:scale>
        <p:origin x="1704" y="96"/>
      </p:cViewPr>
      <p:guideLst>
        <p:guide orient="horz" pos="2137"/>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a:extLst>
              <a:ext uri="{FF2B5EF4-FFF2-40B4-BE49-F238E27FC236}">
                <a16:creationId xmlns:a16="http://schemas.microsoft.com/office/drawing/2014/main" id="{11093BDC-5F1A-4487-8EFA-75A3FBDF063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a:extLst>
              <a:ext uri="{FF2B5EF4-FFF2-40B4-BE49-F238E27FC236}">
                <a16:creationId xmlns:a16="http://schemas.microsoft.com/office/drawing/2014/main" id="{6C894C0A-9E7B-48EA-AB42-4A4563819A8F}"/>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8966D26-8475-42C4-A0E2-E0C8B99ABA24}" type="datetimeFigureOut">
              <a:rPr lang="de-DE"/>
              <a:pPr>
                <a:defRPr/>
              </a:pPr>
              <a:t>28.09.2022</a:t>
            </a:fld>
            <a:endParaRPr lang="de-DE"/>
          </a:p>
        </p:txBody>
      </p:sp>
      <p:sp>
        <p:nvSpPr>
          <p:cNvPr id="4" name="Folienbildplatzhalter 3">
            <a:extLst>
              <a:ext uri="{FF2B5EF4-FFF2-40B4-BE49-F238E27FC236}">
                <a16:creationId xmlns:a16="http://schemas.microsoft.com/office/drawing/2014/main" id="{2E21A010-6E88-4ADB-8595-91310FC29EAB}"/>
              </a:ext>
            </a:extLst>
          </p:cNvPr>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809D5779-6EBD-44EA-8555-B413791016B7}"/>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AT" noProof="0"/>
              <a:t>Mastertextformat bearbeiten</a:t>
            </a:r>
          </a:p>
          <a:p>
            <a:pPr lvl="1"/>
            <a:r>
              <a:rPr lang="de-AT" noProof="0"/>
              <a:t>Zweite Ebene</a:t>
            </a:r>
          </a:p>
          <a:p>
            <a:pPr lvl="2"/>
            <a:r>
              <a:rPr lang="de-AT" noProof="0"/>
              <a:t>Dritte Ebene</a:t>
            </a:r>
          </a:p>
          <a:p>
            <a:pPr lvl="3"/>
            <a:r>
              <a:rPr lang="de-AT" noProof="0"/>
              <a:t>Vierte Ebene</a:t>
            </a:r>
          </a:p>
          <a:p>
            <a:pPr lvl="4"/>
            <a:r>
              <a:rPr lang="de-AT" noProof="0"/>
              <a:t>Fünfte Ebene</a:t>
            </a:r>
            <a:endParaRPr lang="de-DE" noProof="0"/>
          </a:p>
        </p:txBody>
      </p:sp>
      <p:sp>
        <p:nvSpPr>
          <p:cNvPr id="6" name="Fußzeilenplatzhalter 5">
            <a:extLst>
              <a:ext uri="{FF2B5EF4-FFF2-40B4-BE49-F238E27FC236}">
                <a16:creationId xmlns:a16="http://schemas.microsoft.com/office/drawing/2014/main" id="{DC3D5745-BE4B-440E-BB6E-2EFC0F6C9D43}"/>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7" name="Foliennummernplatzhalter 6">
            <a:extLst>
              <a:ext uri="{FF2B5EF4-FFF2-40B4-BE49-F238E27FC236}">
                <a16:creationId xmlns:a16="http://schemas.microsoft.com/office/drawing/2014/main" id="{AB6089FB-3864-4E87-A745-7EBCAF4214BD}"/>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9380E5-F9D5-4707-8E5A-26359BB60A54}"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bildplatzhalter 1">
            <a:extLst>
              <a:ext uri="{FF2B5EF4-FFF2-40B4-BE49-F238E27FC236}">
                <a16:creationId xmlns:a16="http://schemas.microsoft.com/office/drawing/2014/main" id="{97DB9F8C-48B9-49FB-9928-977CECDAB8FC}"/>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izenplatzhalter 2">
            <a:extLst>
              <a:ext uri="{FF2B5EF4-FFF2-40B4-BE49-F238E27FC236}">
                <a16:creationId xmlns:a16="http://schemas.microsoft.com/office/drawing/2014/main" id="{520AB4D6-AC50-4F30-BCAE-900393B958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4100" name="Foliennummernplatzhalter 3">
            <a:extLst>
              <a:ext uri="{FF2B5EF4-FFF2-40B4-BE49-F238E27FC236}">
                <a16:creationId xmlns:a16="http://schemas.microsoft.com/office/drawing/2014/main" id="{2CBA0F88-0CCE-4955-9194-5D4ADD5791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193980-ADD5-4E0B-9ECE-59B9DBBB3374}" type="slidenum">
              <a:rPr lang="de-DE" altLang="de-DE" smtClean="0">
                <a:latin typeface="Calibri" panose="020F0502020204030204" pitchFamily="34" charset="0"/>
              </a:rPr>
              <a:pPr/>
              <a:t>1</a:t>
            </a:fld>
            <a:endParaRPr lang="de-DE" altLang="de-DE">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a:p>
        </p:txBody>
      </p:sp>
      <p:sp>
        <p:nvSpPr>
          <p:cNvPr id="4" name="Datumsplatzhalter 3">
            <a:extLst>
              <a:ext uri="{FF2B5EF4-FFF2-40B4-BE49-F238E27FC236}">
                <a16:creationId xmlns:a16="http://schemas.microsoft.com/office/drawing/2014/main" id="{C401DE1B-E108-4DDF-B6DF-C2963CBC15E5}"/>
              </a:ext>
            </a:extLst>
          </p:cNvPr>
          <p:cNvSpPr>
            <a:spLocks noGrp="1"/>
          </p:cNvSpPr>
          <p:nvPr>
            <p:ph type="dt" sz="half" idx="10"/>
          </p:nvPr>
        </p:nvSpPr>
        <p:spPr/>
        <p:txBody>
          <a:bodyPr/>
          <a:lstStyle>
            <a:lvl1pPr>
              <a:defRPr/>
            </a:lvl1pPr>
          </a:lstStyle>
          <a:p>
            <a:pPr>
              <a:defRPr/>
            </a:pPr>
            <a:fld id="{3E4E4A21-0435-44DC-960A-CFF69CF517E9}" type="datetimeFigureOut">
              <a:rPr lang="de-DE"/>
              <a:pPr>
                <a:defRPr/>
              </a:pPr>
              <a:t>28.09.2022</a:t>
            </a:fld>
            <a:endParaRPr lang="de-DE"/>
          </a:p>
        </p:txBody>
      </p:sp>
      <p:sp>
        <p:nvSpPr>
          <p:cNvPr id="5" name="Fußzeilenplatzhalter 4">
            <a:extLst>
              <a:ext uri="{FF2B5EF4-FFF2-40B4-BE49-F238E27FC236}">
                <a16:creationId xmlns:a16="http://schemas.microsoft.com/office/drawing/2014/main" id="{02404E80-61F0-478D-AFC6-92121C325745}"/>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E69D465C-D9C3-4379-927C-974C1D0185BE}"/>
              </a:ext>
            </a:extLst>
          </p:cNvPr>
          <p:cNvSpPr>
            <a:spLocks noGrp="1"/>
          </p:cNvSpPr>
          <p:nvPr>
            <p:ph type="sldNum" sz="quarter" idx="12"/>
          </p:nvPr>
        </p:nvSpPr>
        <p:spPr/>
        <p:txBody>
          <a:bodyPr/>
          <a:lstStyle>
            <a:lvl1pPr>
              <a:defRPr/>
            </a:lvl1pPr>
          </a:lstStyle>
          <a:p>
            <a:pPr>
              <a:defRPr/>
            </a:pPr>
            <a:fld id="{DDB70D53-6056-4E34-A6FD-F4E33887E75C}" type="slidenum">
              <a:rPr lang="de-DE" altLang="de-DE"/>
              <a:pPr>
                <a:defRPr/>
              </a:pPr>
              <a:t>‹Nr.›</a:t>
            </a:fld>
            <a:endParaRPr lang="de-DE" altLang="de-DE"/>
          </a:p>
        </p:txBody>
      </p:sp>
    </p:spTree>
    <p:extLst>
      <p:ext uri="{BB962C8B-B14F-4D97-AF65-F5344CB8AC3E}">
        <p14:creationId xmlns:p14="http://schemas.microsoft.com/office/powerpoint/2010/main" val="126119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a:extLst>
              <a:ext uri="{FF2B5EF4-FFF2-40B4-BE49-F238E27FC236}">
                <a16:creationId xmlns:a16="http://schemas.microsoft.com/office/drawing/2014/main" id="{284883DF-55B0-40D9-99A1-2E5A7ADBC5C0}"/>
              </a:ext>
            </a:extLst>
          </p:cNvPr>
          <p:cNvSpPr>
            <a:spLocks noGrp="1"/>
          </p:cNvSpPr>
          <p:nvPr>
            <p:ph type="dt" sz="half" idx="10"/>
          </p:nvPr>
        </p:nvSpPr>
        <p:spPr/>
        <p:txBody>
          <a:bodyPr/>
          <a:lstStyle>
            <a:lvl1pPr>
              <a:defRPr/>
            </a:lvl1pPr>
          </a:lstStyle>
          <a:p>
            <a:pPr>
              <a:defRPr/>
            </a:pPr>
            <a:fld id="{519EB9C9-3464-424F-9E3B-496AADE864B4}" type="datetimeFigureOut">
              <a:rPr lang="de-DE"/>
              <a:pPr>
                <a:defRPr/>
              </a:pPr>
              <a:t>28.09.2022</a:t>
            </a:fld>
            <a:endParaRPr lang="de-DE"/>
          </a:p>
        </p:txBody>
      </p:sp>
      <p:sp>
        <p:nvSpPr>
          <p:cNvPr id="5" name="Fußzeilenplatzhalter 4">
            <a:extLst>
              <a:ext uri="{FF2B5EF4-FFF2-40B4-BE49-F238E27FC236}">
                <a16:creationId xmlns:a16="http://schemas.microsoft.com/office/drawing/2014/main" id="{FE367630-1E66-4FE3-B663-EE0D6403B477}"/>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1806C4D0-38F0-4FA4-B33A-86C978EE61E6}"/>
              </a:ext>
            </a:extLst>
          </p:cNvPr>
          <p:cNvSpPr>
            <a:spLocks noGrp="1"/>
          </p:cNvSpPr>
          <p:nvPr>
            <p:ph type="sldNum" sz="quarter" idx="12"/>
          </p:nvPr>
        </p:nvSpPr>
        <p:spPr/>
        <p:txBody>
          <a:bodyPr/>
          <a:lstStyle>
            <a:lvl1pPr>
              <a:defRPr/>
            </a:lvl1pPr>
          </a:lstStyle>
          <a:p>
            <a:pPr>
              <a:defRPr/>
            </a:pPr>
            <a:fld id="{0529E367-9099-48D2-B477-B5C52D13CB00}" type="slidenum">
              <a:rPr lang="de-DE" altLang="de-DE"/>
              <a:pPr>
                <a:defRPr/>
              </a:pPr>
              <a:t>‹Nr.›</a:t>
            </a:fld>
            <a:endParaRPr lang="de-DE" altLang="de-DE"/>
          </a:p>
        </p:txBody>
      </p:sp>
    </p:spTree>
    <p:extLst>
      <p:ext uri="{BB962C8B-B14F-4D97-AF65-F5344CB8AC3E}">
        <p14:creationId xmlns:p14="http://schemas.microsoft.com/office/powerpoint/2010/main" val="45889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a:extLst>
              <a:ext uri="{FF2B5EF4-FFF2-40B4-BE49-F238E27FC236}">
                <a16:creationId xmlns:a16="http://schemas.microsoft.com/office/drawing/2014/main" id="{60264A5F-7684-4ACE-A368-6D3821AF82C7}"/>
              </a:ext>
            </a:extLst>
          </p:cNvPr>
          <p:cNvSpPr>
            <a:spLocks noGrp="1"/>
          </p:cNvSpPr>
          <p:nvPr>
            <p:ph type="dt" sz="half" idx="10"/>
          </p:nvPr>
        </p:nvSpPr>
        <p:spPr/>
        <p:txBody>
          <a:bodyPr/>
          <a:lstStyle>
            <a:lvl1pPr>
              <a:defRPr/>
            </a:lvl1pPr>
          </a:lstStyle>
          <a:p>
            <a:pPr>
              <a:defRPr/>
            </a:pPr>
            <a:fld id="{FEFC128E-ACAC-4758-AFBC-20F1A140FA37}" type="datetimeFigureOut">
              <a:rPr lang="de-DE"/>
              <a:pPr>
                <a:defRPr/>
              </a:pPr>
              <a:t>28.09.2022</a:t>
            </a:fld>
            <a:endParaRPr lang="de-DE"/>
          </a:p>
        </p:txBody>
      </p:sp>
      <p:sp>
        <p:nvSpPr>
          <p:cNvPr id="5" name="Fußzeilenplatzhalter 4">
            <a:extLst>
              <a:ext uri="{FF2B5EF4-FFF2-40B4-BE49-F238E27FC236}">
                <a16:creationId xmlns:a16="http://schemas.microsoft.com/office/drawing/2014/main" id="{5B94FA6A-5B29-4287-A12D-D0788A88A176}"/>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1E6642FD-E74D-44D1-BC39-70E068B73F7F}"/>
              </a:ext>
            </a:extLst>
          </p:cNvPr>
          <p:cNvSpPr>
            <a:spLocks noGrp="1"/>
          </p:cNvSpPr>
          <p:nvPr>
            <p:ph type="sldNum" sz="quarter" idx="12"/>
          </p:nvPr>
        </p:nvSpPr>
        <p:spPr/>
        <p:txBody>
          <a:bodyPr/>
          <a:lstStyle>
            <a:lvl1pPr>
              <a:defRPr/>
            </a:lvl1pPr>
          </a:lstStyle>
          <a:p>
            <a:pPr>
              <a:defRPr/>
            </a:pPr>
            <a:fld id="{62351787-684C-456A-8C58-BD170A3D2132}" type="slidenum">
              <a:rPr lang="de-DE" altLang="de-DE"/>
              <a:pPr>
                <a:defRPr/>
              </a:pPr>
              <a:t>‹Nr.›</a:t>
            </a:fld>
            <a:endParaRPr lang="de-DE" altLang="de-DE"/>
          </a:p>
        </p:txBody>
      </p:sp>
    </p:spTree>
    <p:extLst>
      <p:ext uri="{BB962C8B-B14F-4D97-AF65-F5344CB8AC3E}">
        <p14:creationId xmlns:p14="http://schemas.microsoft.com/office/powerpoint/2010/main" val="398067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idx="1"/>
          </p:nvPr>
        </p:nvSpPr>
        <p:spPr/>
        <p:txBody>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a:extLst>
              <a:ext uri="{FF2B5EF4-FFF2-40B4-BE49-F238E27FC236}">
                <a16:creationId xmlns:a16="http://schemas.microsoft.com/office/drawing/2014/main" id="{D0B70451-63BD-4995-8F7F-1DC45D32E5E4}"/>
              </a:ext>
            </a:extLst>
          </p:cNvPr>
          <p:cNvSpPr>
            <a:spLocks noGrp="1"/>
          </p:cNvSpPr>
          <p:nvPr>
            <p:ph type="dt" sz="half" idx="10"/>
          </p:nvPr>
        </p:nvSpPr>
        <p:spPr/>
        <p:txBody>
          <a:bodyPr/>
          <a:lstStyle>
            <a:lvl1pPr>
              <a:defRPr/>
            </a:lvl1pPr>
          </a:lstStyle>
          <a:p>
            <a:pPr>
              <a:defRPr/>
            </a:pPr>
            <a:fld id="{1012FAB9-6433-4C8B-ADD9-2897C8328A78}" type="datetimeFigureOut">
              <a:rPr lang="de-DE"/>
              <a:pPr>
                <a:defRPr/>
              </a:pPr>
              <a:t>28.09.2022</a:t>
            </a:fld>
            <a:endParaRPr lang="de-DE"/>
          </a:p>
        </p:txBody>
      </p:sp>
      <p:sp>
        <p:nvSpPr>
          <p:cNvPr id="5" name="Fußzeilenplatzhalter 4">
            <a:extLst>
              <a:ext uri="{FF2B5EF4-FFF2-40B4-BE49-F238E27FC236}">
                <a16:creationId xmlns:a16="http://schemas.microsoft.com/office/drawing/2014/main" id="{E3A6D0CC-689D-494B-ADC2-2019E20B0DF8}"/>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B6DED6A1-704A-4738-A4A3-D8A4650553D4}"/>
              </a:ext>
            </a:extLst>
          </p:cNvPr>
          <p:cNvSpPr>
            <a:spLocks noGrp="1"/>
          </p:cNvSpPr>
          <p:nvPr>
            <p:ph type="sldNum" sz="quarter" idx="12"/>
          </p:nvPr>
        </p:nvSpPr>
        <p:spPr/>
        <p:txBody>
          <a:bodyPr/>
          <a:lstStyle>
            <a:lvl1pPr>
              <a:defRPr/>
            </a:lvl1pPr>
          </a:lstStyle>
          <a:p>
            <a:pPr>
              <a:defRPr/>
            </a:pPr>
            <a:fld id="{0E058082-A724-4D69-81D1-9E8186709FF7}" type="slidenum">
              <a:rPr lang="de-DE" altLang="de-DE"/>
              <a:pPr>
                <a:defRPr/>
              </a:pPr>
              <a:t>‹Nr.›</a:t>
            </a:fld>
            <a:endParaRPr lang="de-DE" altLang="de-DE"/>
          </a:p>
        </p:txBody>
      </p:sp>
    </p:spTree>
    <p:extLst>
      <p:ext uri="{BB962C8B-B14F-4D97-AF65-F5344CB8AC3E}">
        <p14:creationId xmlns:p14="http://schemas.microsoft.com/office/powerpoint/2010/main" val="300814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4" name="Datumsplatzhalter 3">
            <a:extLst>
              <a:ext uri="{FF2B5EF4-FFF2-40B4-BE49-F238E27FC236}">
                <a16:creationId xmlns:a16="http://schemas.microsoft.com/office/drawing/2014/main" id="{8F0AA5E0-8D90-44E9-9523-1B526A29C05D}"/>
              </a:ext>
            </a:extLst>
          </p:cNvPr>
          <p:cNvSpPr>
            <a:spLocks noGrp="1"/>
          </p:cNvSpPr>
          <p:nvPr>
            <p:ph type="dt" sz="half" idx="10"/>
          </p:nvPr>
        </p:nvSpPr>
        <p:spPr/>
        <p:txBody>
          <a:bodyPr/>
          <a:lstStyle>
            <a:lvl1pPr>
              <a:defRPr/>
            </a:lvl1pPr>
          </a:lstStyle>
          <a:p>
            <a:pPr>
              <a:defRPr/>
            </a:pPr>
            <a:fld id="{455BE40D-7221-498B-B0AF-714535F9CED2}" type="datetimeFigureOut">
              <a:rPr lang="de-DE"/>
              <a:pPr>
                <a:defRPr/>
              </a:pPr>
              <a:t>28.09.2022</a:t>
            </a:fld>
            <a:endParaRPr lang="de-DE"/>
          </a:p>
        </p:txBody>
      </p:sp>
      <p:sp>
        <p:nvSpPr>
          <p:cNvPr id="5" name="Fußzeilenplatzhalter 4">
            <a:extLst>
              <a:ext uri="{FF2B5EF4-FFF2-40B4-BE49-F238E27FC236}">
                <a16:creationId xmlns:a16="http://schemas.microsoft.com/office/drawing/2014/main" id="{292062BA-04FE-4A2F-AC92-FD2614351B86}"/>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5F9B0309-5807-480D-BACF-C1E8F7A2CA0F}"/>
              </a:ext>
            </a:extLst>
          </p:cNvPr>
          <p:cNvSpPr>
            <a:spLocks noGrp="1"/>
          </p:cNvSpPr>
          <p:nvPr>
            <p:ph type="sldNum" sz="quarter" idx="12"/>
          </p:nvPr>
        </p:nvSpPr>
        <p:spPr/>
        <p:txBody>
          <a:bodyPr/>
          <a:lstStyle>
            <a:lvl1pPr>
              <a:defRPr/>
            </a:lvl1pPr>
          </a:lstStyle>
          <a:p>
            <a:pPr>
              <a:defRPr/>
            </a:pPr>
            <a:fld id="{FB3B5C50-5EAF-425E-B635-0E19EA6510C0}" type="slidenum">
              <a:rPr lang="de-DE" altLang="de-DE"/>
              <a:pPr>
                <a:defRPr/>
              </a:pPr>
              <a:t>‹Nr.›</a:t>
            </a:fld>
            <a:endParaRPr lang="de-DE" altLang="de-DE"/>
          </a:p>
        </p:txBody>
      </p:sp>
    </p:spTree>
    <p:extLst>
      <p:ext uri="{BB962C8B-B14F-4D97-AF65-F5344CB8AC3E}">
        <p14:creationId xmlns:p14="http://schemas.microsoft.com/office/powerpoint/2010/main" val="240934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Datumsplatzhalter 3">
            <a:extLst>
              <a:ext uri="{FF2B5EF4-FFF2-40B4-BE49-F238E27FC236}">
                <a16:creationId xmlns:a16="http://schemas.microsoft.com/office/drawing/2014/main" id="{EB6E5AF7-A8C9-47E1-9185-51BC57AD3226}"/>
              </a:ext>
            </a:extLst>
          </p:cNvPr>
          <p:cNvSpPr>
            <a:spLocks noGrp="1"/>
          </p:cNvSpPr>
          <p:nvPr>
            <p:ph type="dt" sz="half" idx="10"/>
          </p:nvPr>
        </p:nvSpPr>
        <p:spPr/>
        <p:txBody>
          <a:bodyPr/>
          <a:lstStyle>
            <a:lvl1pPr>
              <a:defRPr/>
            </a:lvl1pPr>
          </a:lstStyle>
          <a:p>
            <a:pPr>
              <a:defRPr/>
            </a:pPr>
            <a:fld id="{4297A5E7-FFB5-4155-AFF5-30E04FDAAE3F}" type="datetimeFigureOut">
              <a:rPr lang="de-DE"/>
              <a:pPr>
                <a:defRPr/>
              </a:pPr>
              <a:t>28.09.2022</a:t>
            </a:fld>
            <a:endParaRPr lang="de-DE"/>
          </a:p>
        </p:txBody>
      </p:sp>
      <p:sp>
        <p:nvSpPr>
          <p:cNvPr id="6" name="Fußzeilenplatzhalter 4">
            <a:extLst>
              <a:ext uri="{FF2B5EF4-FFF2-40B4-BE49-F238E27FC236}">
                <a16:creationId xmlns:a16="http://schemas.microsoft.com/office/drawing/2014/main" id="{0BB9DB71-AD76-49C9-BB3E-02CC148E3B46}"/>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10495F6A-4AE2-4091-816B-9D7C70DAA166}"/>
              </a:ext>
            </a:extLst>
          </p:cNvPr>
          <p:cNvSpPr>
            <a:spLocks noGrp="1"/>
          </p:cNvSpPr>
          <p:nvPr>
            <p:ph type="sldNum" sz="quarter" idx="12"/>
          </p:nvPr>
        </p:nvSpPr>
        <p:spPr/>
        <p:txBody>
          <a:bodyPr/>
          <a:lstStyle>
            <a:lvl1pPr>
              <a:defRPr/>
            </a:lvl1pPr>
          </a:lstStyle>
          <a:p>
            <a:pPr>
              <a:defRPr/>
            </a:pPr>
            <a:fld id="{5D933739-74A2-4A3C-955C-A8E74B4F83F9}" type="slidenum">
              <a:rPr lang="de-DE" altLang="de-DE"/>
              <a:pPr>
                <a:defRPr/>
              </a:pPr>
              <a:t>‹Nr.›</a:t>
            </a:fld>
            <a:endParaRPr lang="de-DE" altLang="de-DE"/>
          </a:p>
        </p:txBody>
      </p:sp>
    </p:spTree>
    <p:extLst>
      <p:ext uri="{BB962C8B-B14F-4D97-AF65-F5344CB8AC3E}">
        <p14:creationId xmlns:p14="http://schemas.microsoft.com/office/powerpoint/2010/main" val="93504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7" name="Datumsplatzhalter 3">
            <a:extLst>
              <a:ext uri="{FF2B5EF4-FFF2-40B4-BE49-F238E27FC236}">
                <a16:creationId xmlns:a16="http://schemas.microsoft.com/office/drawing/2014/main" id="{B23140C3-806F-4EBC-B2A5-F57EE2627377}"/>
              </a:ext>
            </a:extLst>
          </p:cNvPr>
          <p:cNvSpPr>
            <a:spLocks noGrp="1"/>
          </p:cNvSpPr>
          <p:nvPr>
            <p:ph type="dt" sz="half" idx="10"/>
          </p:nvPr>
        </p:nvSpPr>
        <p:spPr/>
        <p:txBody>
          <a:bodyPr/>
          <a:lstStyle>
            <a:lvl1pPr>
              <a:defRPr/>
            </a:lvl1pPr>
          </a:lstStyle>
          <a:p>
            <a:pPr>
              <a:defRPr/>
            </a:pPr>
            <a:fld id="{4CF2915C-BCE2-4F26-8887-31AFE74119A3}" type="datetimeFigureOut">
              <a:rPr lang="de-DE"/>
              <a:pPr>
                <a:defRPr/>
              </a:pPr>
              <a:t>28.09.2022</a:t>
            </a:fld>
            <a:endParaRPr lang="de-DE"/>
          </a:p>
        </p:txBody>
      </p:sp>
      <p:sp>
        <p:nvSpPr>
          <p:cNvPr id="8" name="Fußzeilenplatzhalter 4">
            <a:extLst>
              <a:ext uri="{FF2B5EF4-FFF2-40B4-BE49-F238E27FC236}">
                <a16:creationId xmlns:a16="http://schemas.microsoft.com/office/drawing/2014/main" id="{56367200-DC2D-495A-8FCE-5286190534D7}"/>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16:creationId xmlns:a16="http://schemas.microsoft.com/office/drawing/2014/main" id="{A0C91FED-F7F0-4834-A19E-DF9386626CDB}"/>
              </a:ext>
            </a:extLst>
          </p:cNvPr>
          <p:cNvSpPr>
            <a:spLocks noGrp="1"/>
          </p:cNvSpPr>
          <p:nvPr>
            <p:ph type="sldNum" sz="quarter" idx="12"/>
          </p:nvPr>
        </p:nvSpPr>
        <p:spPr/>
        <p:txBody>
          <a:bodyPr/>
          <a:lstStyle>
            <a:lvl1pPr>
              <a:defRPr/>
            </a:lvl1pPr>
          </a:lstStyle>
          <a:p>
            <a:pPr>
              <a:defRPr/>
            </a:pPr>
            <a:fld id="{6330959F-CFBD-423A-AA73-17DC041F9576}" type="slidenum">
              <a:rPr lang="de-DE" altLang="de-DE"/>
              <a:pPr>
                <a:defRPr/>
              </a:pPr>
              <a:t>‹Nr.›</a:t>
            </a:fld>
            <a:endParaRPr lang="de-DE" altLang="de-DE"/>
          </a:p>
        </p:txBody>
      </p:sp>
    </p:spTree>
    <p:extLst>
      <p:ext uri="{BB962C8B-B14F-4D97-AF65-F5344CB8AC3E}">
        <p14:creationId xmlns:p14="http://schemas.microsoft.com/office/powerpoint/2010/main" val="279941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Datumsplatzhalter 3">
            <a:extLst>
              <a:ext uri="{FF2B5EF4-FFF2-40B4-BE49-F238E27FC236}">
                <a16:creationId xmlns:a16="http://schemas.microsoft.com/office/drawing/2014/main" id="{16B78EE8-9408-4569-87E1-B70DFE8B3038}"/>
              </a:ext>
            </a:extLst>
          </p:cNvPr>
          <p:cNvSpPr>
            <a:spLocks noGrp="1"/>
          </p:cNvSpPr>
          <p:nvPr>
            <p:ph type="dt" sz="half" idx="10"/>
          </p:nvPr>
        </p:nvSpPr>
        <p:spPr/>
        <p:txBody>
          <a:bodyPr/>
          <a:lstStyle>
            <a:lvl1pPr>
              <a:defRPr/>
            </a:lvl1pPr>
          </a:lstStyle>
          <a:p>
            <a:pPr>
              <a:defRPr/>
            </a:pPr>
            <a:fld id="{A1383473-E428-494E-A943-8F270CB18065}" type="datetimeFigureOut">
              <a:rPr lang="de-DE"/>
              <a:pPr>
                <a:defRPr/>
              </a:pPr>
              <a:t>28.09.2022</a:t>
            </a:fld>
            <a:endParaRPr lang="de-DE"/>
          </a:p>
        </p:txBody>
      </p:sp>
      <p:sp>
        <p:nvSpPr>
          <p:cNvPr id="4" name="Fußzeilenplatzhalter 4">
            <a:extLst>
              <a:ext uri="{FF2B5EF4-FFF2-40B4-BE49-F238E27FC236}">
                <a16:creationId xmlns:a16="http://schemas.microsoft.com/office/drawing/2014/main" id="{57015B0D-B9A5-4372-85E8-BC45EE79772B}"/>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A43D9A53-B9FA-48BE-88A1-D2FDA032FE5A}"/>
              </a:ext>
            </a:extLst>
          </p:cNvPr>
          <p:cNvSpPr>
            <a:spLocks noGrp="1"/>
          </p:cNvSpPr>
          <p:nvPr>
            <p:ph type="sldNum" sz="quarter" idx="12"/>
          </p:nvPr>
        </p:nvSpPr>
        <p:spPr/>
        <p:txBody>
          <a:bodyPr/>
          <a:lstStyle>
            <a:lvl1pPr>
              <a:defRPr/>
            </a:lvl1pPr>
          </a:lstStyle>
          <a:p>
            <a:pPr>
              <a:defRPr/>
            </a:pPr>
            <a:fld id="{A402FEE4-C32E-4DBA-A281-D813C37AF496}" type="slidenum">
              <a:rPr lang="de-DE" altLang="de-DE"/>
              <a:pPr>
                <a:defRPr/>
              </a:pPr>
              <a:t>‹Nr.›</a:t>
            </a:fld>
            <a:endParaRPr lang="de-DE" altLang="de-DE"/>
          </a:p>
        </p:txBody>
      </p:sp>
    </p:spTree>
    <p:extLst>
      <p:ext uri="{BB962C8B-B14F-4D97-AF65-F5344CB8AC3E}">
        <p14:creationId xmlns:p14="http://schemas.microsoft.com/office/powerpoint/2010/main" val="374086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B96C4273-4317-4243-B873-96C9C69D0647}"/>
              </a:ext>
            </a:extLst>
          </p:cNvPr>
          <p:cNvSpPr>
            <a:spLocks noGrp="1"/>
          </p:cNvSpPr>
          <p:nvPr>
            <p:ph type="dt" sz="half" idx="10"/>
          </p:nvPr>
        </p:nvSpPr>
        <p:spPr/>
        <p:txBody>
          <a:bodyPr/>
          <a:lstStyle>
            <a:lvl1pPr>
              <a:defRPr/>
            </a:lvl1pPr>
          </a:lstStyle>
          <a:p>
            <a:pPr>
              <a:defRPr/>
            </a:pPr>
            <a:fld id="{7F0DFCA0-A3D9-4688-84E4-4DB2EF030B82}" type="datetimeFigureOut">
              <a:rPr lang="de-DE"/>
              <a:pPr>
                <a:defRPr/>
              </a:pPr>
              <a:t>28.09.2022</a:t>
            </a:fld>
            <a:endParaRPr lang="de-DE"/>
          </a:p>
        </p:txBody>
      </p:sp>
      <p:sp>
        <p:nvSpPr>
          <p:cNvPr id="3" name="Fußzeilenplatzhalter 4">
            <a:extLst>
              <a:ext uri="{FF2B5EF4-FFF2-40B4-BE49-F238E27FC236}">
                <a16:creationId xmlns:a16="http://schemas.microsoft.com/office/drawing/2014/main" id="{468764DA-F8DA-488B-B423-CCFDA4F1DD8F}"/>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79D62A29-79CC-4FBD-84BF-D6DB5ACA9091}"/>
              </a:ext>
            </a:extLst>
          </p:cNvPr>
          <p:cNvSpPr>
            <a:spLocks noGrp="1"/>
          </p:cNvSpPr>
          <p:nvPr>
            <p:ph type="sldNum" sz="quarter" idx="12"/>
          </p:nvPr>
        </p:nvSpPr>
        <p:spPr/>
        <p:txBody>
          <a:bodyPr/>
          <a:lstStyle>
            <a:lvl1pPr>
              <a:defRPr/>
            </a:lvl1pPr>
          </a:lstStyle>
          <a:p>
            <a:pPr>
              <a:defRPr/>
            </a:pPr>
            <a:fld id="{9FAF3661-5571-46CA-A155-930C74F832E6}" type="slidenum">
              <a:rPr lang="de-DE" altLang="de-DE"/>
              <a:pPr>
                <a:defRPr/>
              </a:pPr>
              <a:t>‹Nr.›</a:t>
            </a:fld>
            <a:endParaRPr lang="de-DE" altLang="de-DE"/>
          </a:p>
        </p:txBody>
      </p:sp>
    </p:spTree>
    <p:extLst>
      <p:ext uri="{BB962C8B-B14F-4D97-AF65-F5344CB8AC3E}">
        <p14:creationId xmlns:p14="http://schemas.microsoft.com/office/powerpoint/2010/main" val="71671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3">
            <a:extLst>
              <a:ext uri="{FF2B5EF4-FFF2-40B4-BE49-F238E27FC236}">
                <a16:creationId xmlns:a16="http://schemas.microsoft.com/office/drawing/2014/main" id="{A6C867CA-59A4-407A-8C23-546B03F61B8A}"/>
              </a:ext>
            </a:extLst>
          </p:cNvPr>
          <p:cNvSpPr>
            <a:spLocks noGrp="1"/>
          </p:cNvSpPr>
          <p:nvPr>
            <p:ph type="dt" sz="half" idx="10"/>
          </p:nvPr>
        </p:nvSpPr>
        <p:spPr/>
        <p:txBody>
          <a:bodyPr/>
          <a:lstStyle>
            <a:lvl1pPr>
              <a:defRPr/>
            </a:lvl1pPr>
          </a:lstStyle>
          <a:p>
            <a:pPr>
              <a:defRPr/>
            </a:pPr>
            <a:fld id="{5DC837F4-D58F-4C73-827F-14E7342D6682}" type="datetimeFigureOut">
              <a:rPr lang="de-DE"/>
              <a:pPr>
                <a:defRPr/>
              </a:pPr>
              <a:t>28.09.2022</a:t>
            </a:fld>
            <a:endParaRPr lang="de-DE"/>
          </a:p>
        </p:txBody>
      </p:sp>
      <p:sp>
        <p:nvSpPr>
          <p:cNvPr id="6" name="Fußzeilenplatzhalter 4">
            <a:extLst>
              <a:ext uri="{FF2B5EF4-FFF2-40B4-BE49-F238E27FC236}">
                <a16:creationId xmlns:a16="http://schemas.microsoft.com/office/drawing/2014/main" id="{7F2F3F37-E054-4D89-B757-FBFC1A102E44}"/>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66F6B4E1-1368-4D92-A5E6-3833D10D3035}"/>
              </a:ext>
            </a:extLst>
          </p:cNvPr>
          <p:cNvSpPr>
            <a:spLocks noGrp="1"/>
          </p:cNvSpPr>
          <p:nvPr>
            <p:ph type="sldNum" sz="quarter" idx="12"/>
          </p:nvPr>
        </p:nvSpPr>
        <p:spPr/>
        <p:txBody>
          <a:bodyPr/>
          <a:lstStyle>
            <a:lvl1pPr>
              <a:defRPr/>
            </a:lvl1pPr>
          </a:lstStyle>
          <a:p>
            <a:pPr>
              <a:defRPr/>
            </a:pPr>
            <a:fld id="{91759B4E-8C3F-4F4E-B16B-1D4E638CDAAB}" type="slidenum">
              <a:rPr lang="de-DE" altLang="de-DE"/>
              <a:pPr>
                <a:defRPr/>
              </a:pPr>
              <a:t>‹Nr.›</a:t>
            </a:fld>
            <a:endParaRPr lang="de-DE" altLang="de-DE"/>
          </a:p>
        </p:txBody>
      </p:sp>
    </p:spTree>
    <p:extLst>
      <p:ext uri="{BB962C8B-B14F-4D97-AF65-F5344CB8AC3E}">
        <p14:creationId xmlns:p14="http://schemas.microsoft.com/office/powerpoint/2010/main" val="2080069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a:t>Mastertitelformat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3">
            <a:extLst>
              <a:ext uri="{FF2B5EF4-FFF2-40B4-BE49-F238E27FC236}">
                <a16:creationId xmlns:a16="http://schemas.microsoft.com/office/drawing/2014/main" id="{CB76718E-11AF-4FF4-87DA-A8D3910C2C16}"/>
              </a:ext>
            </a:extLst>
          </p:cNvPr>
          <p:cNvSpPr>
            <a:spLocks noGrp="1"/>
          </p:cNvSpPr>
          <p:nvPr>
            <p:ph type="dt" sz="half" idx="10"/>
          </p:nvPr>
        </p:nvSpPr>
        <p:spPr/>
        <p:txBody>
          <a:bodyPr/>
          <a:lstStyle>
            <a:lvl1pPr>
              <a:defRPr/>
            </a:lvl1pPr>
          </a:lstStyle>
          <a:p>
            <a:pPr>
              <a:defRPr/>
            </a:pPr>
            <a:fld id="{3B502583-0215-41CD-A281-4A4874A77392}" type="datetimeFigureOut">
              <a:rPr lang="de-DE"/>
              <a:pPr>
                <a:defRPr/>
              </a:pPr>
              <a:t>28.09.2022</a:t>
            </a:fld>
            <a:endParaRPr lang="de-DE"/>
          </a:p>
        </p:txBody>
      </p:sp>
      <p:sp>
        <p:nvSpPr>
          <p:cNvPr id="6" name="Fußzeilenplatzhalter 4">
            <a:extLst>
              <a:ext uri="{FF2B5EF4-FFF2-40B4-BE49-F238E27FC236}">
                <a16:creationId xmlns:a16="http://schemas.microsoft.com/office/drawing/2014/main" id="{A3974575-89EB-4AC4-958C-AD6DEFADAAF5}"/>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FC90AC0F-D1A7-4DCE-B78D-0A3A4900A393}"/>
              </a:ext>
            </a:extLst>
          </p:cNvPr>
          <p:cNvSpPr>
            <a:spLocks noGrp="1"/>
          </p:cNvSpPr>
          <p:nvPr>
            <p:ph type="sldNum" sz="quarter" idx="12"/>
          </p:nvPr>
        </p:nvSpPr>
        <p:spPr/>
        <p:txBody>
          <a:bodyPr/>
          <a:lstStyle>
            <a:lvl1pPr>
              <a:defRPr/>
            </a:lvl1pPr>
          </a:lstStyle>
          <a:p>
            <a:pPr>
              <a:defRPr/>
            </a:pPr>
            <a:fld id="{1D16B04F-21F2-4E9F-988A-138FA85627B5}" type="slidenum">
              <a:rPr lang="de-DE" altLang="de-DE"/>
              <a:pPr>
                <a:defRPr/>
              </a:pPr>
              <a:t>‹Nr.›</a:t>
            </a:fld>
            <a:endParaRPr lang="de-DE" altLang="de-DE"/>
          </a:p>
        </p:txBody>
      </p:sp>
    </p:spTree>
    <p:extLst>
      <p:ext uri="{BB962C8B-B14F-4D97-AF65-F5344CB8AC3E}">
        <p14:creationId xmlns:p14="http://schemas.microsoft.com/office/powerpoint/2010/main" val="195416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C0202"/>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6A9F8B9C-B647-4A30-9461-793ED5392D6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altLang="de-DE"/>
              <a:t>Mastertitelformat bearbeiten</a:t>
            </a:r>
            <a:endParaRPr lang="de-DE" altLang="de-DE"/>
          </a:p>
        </p:txBody>
      </p:sp>
      <p:sp>
        <p:nvSpPr>
          <p:cNvPr id="1027" name="Textplatzhalter 2">
            <a:extLst>
              <a:ext uri="{FF2B5EF4-FFF2-40B4-BE49-F238E27FC236}">
                <a16:creationId xmlns:a16="http://schemas.microsoft.com/office/drawing/2014/main" id="{BAAE5ACA-AB6D-445A-80BC-4542B40D7B2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altLang="de-DE"/>
              <a:t>Mastertextformat bearbeiten</a:t>
            </a:r>
          </a:p>
          <a:p>
            <a:pPr lvl="1"/>
            <a:r>
              <a:rPr lang="de-AT" altLang="de-DE"/>
              <a:t>Zweite Ebene</a:t>
            </a:r>
          </a:p>
          <a:p>
            <a:pPr lvl="2"/>
            <a:r>
              <a:rPr lang="de-AT" altLang="de-DE"/>
              <a:t>Dritte Ebene</a:t>
            </a:r>
          </a:p>
          <a:p>
            <a:pPr lvl="3"/>
            <a:r>
              <a:rPr lang="de-AT" altLang="de-DE"/>
              <a:t>Vierte Ebene</a:t>
            </a:r>
          </a:p>
          <a:p>
            <a:pPr lvl="4"/>
            <a:r>
              <a:rPr lang="de-AT" altLang="de-DE"/>
              <a:t>Fünfte Ebene</a:t>
            </a:r>
            <a:endParaRPr lang="de-DE" altLang="de-DE"/>
          </a:p>
        </p:txBody>
      </p:sp>
      <p:sp>
        <p:nvSpPr>
          <p:cNvPr id="4" name="Datumsplatzhalter 3">
            <a:extLst>
              <a:ext uri="{FF2B5EF4-FFF2-40B4-BE49-F238E27FC236}">
                <a16:creationId xmlns:a16="http://schemas.microsoft.com/office/drawing/2014/main" id="{9AEFFC59-F9D0-46A1-BD80-64AEFEBAE35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7B4B48E-4610-4E56-B0D0-C0872FE146FC}" type="datetimeFigureOut">
              <a:rPr lang="de-DE"/>
              <a:pPr>
                <a:defRPr/>
              </a:pPr>
              <a:t>28.09.2022</a:t>
            </a:fld>
            <a:endParaRPr lang="de-DE"/>
          </a:p>
        </p:txBody>
      </p:sp>
      <p:sp>
        <p:nvSpPr>
          <p:cNvPr id="5" name="Fußzeilenplatzhalter 4">
            <a:extLst>
              <a:ext uri="{FF2B5EF4-FFF2-40B4-BE49-F238E27FC236}">
                <a16:creationId xmlns:a16="http://schemas.microsoft.com/office/drawing/2014/main" id="{87F2E4DE-15E2-42BB-B77E-9DF6DCA0BC4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a:extLst>
              <a:ext uri="{FF2B5EF4-FFF2-40B4-BE49-F238E27FC236}">
                <a16:creationId xmlns:a16="http://schemas.microsoft.com/office/drawing/2014/main" id="{1A4E1936-07B7-4C76-AE96-E627754CC1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D976068-358C-4831-84E7-9079C7CCE02C}"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jpeg"/><Relationship Id="rId7" Type="http://schemas.openxmlformats.org/officeDocument/2006/relationships/oleObject" Target="../embeddings/oleObject2.bin"/><Relationship Id="rId12"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7.jpeg"/><Relationship Id="rId5" Type="http://schemas.openxmlformats.org/officeDocument/2006/relationships/oleObject" Target="../embeddings/oleObject1.bin"/><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oe.wohnbaupreis@kronenzeitung.at"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36982E9-76B9-4EB9-A715-CBACE8A0AB5E}"/>
              </a:ext>
            </a:extLst>
          </p:cNvPr>
          <p:cNvSpPr/>
          <p:nvPr/>
        </p:nvSpPr>
        <p:spPr>
          <a:xfrm>
            <a:off x="239713" y="0"/>
            <a:ext cx="8685212" cy="6858000"/>
          </a:xfrm>
          <a:prstGeom prst="rect">
            <a:avLst/>
          </a:prstGeom>
          <a:solidFill>
            <a:schemeClr val="bg1"/>
          </a:solidFill>
          <a:ln w="15875">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075" name="Bild 3" descr="Fotolia_43700873_L.jpg">
            <a:extLst>
              <a:ext uri="{FF2B5EF4-FFF2-40B4-BE49-F238E27FC236}">
                <a16:creationId xmlns:a16="http://schemas.microsoft.com/office/drawing/2014/main" id="{83F697FC-A35C-4F7A-9C1B-8CE969859BA5}"/>
              </a:ext>
            </a:extLst>
          </p:cNvPr>
          <p:cNvPicPr>
            <a:picLocks noChangeAspect="1"/>
          </p:cNvPicPr>
          <p:nvPr/>
        </p:nvPicPr>
        <p:blipFill>
          <a:blip r:embed="rId3">
            <a:extLst>
              <a:ext uri="{28A0092B-C50C-407E-A947-70E740481C1C}">
                <a14:useLocalDpi xmlns:a14="http://schemas.microsoft.com/office/drawing/2010/main" val="0"/>
              </a:ext>
            </a:extLst>
          </a:blip>
          <a:srcRect b="4195"/>
          <a:stretch>
            <a:fillRect/>
          </a:stretch>
        </p:blipFill>
        <p:spPr bwMode="auto">
          <a:xfrm>
            <a:off x="504825" y="155575"/>
            <a:ext cx="8142288"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5" name="Textfeld 4">
            <a:extLst>
              <a:ext uri="{FF2B5EF4-FFF2-40B4-BE49-F238E27FC236}">
                <a16:creationId xmlns:a16="http://schemas.microsoft.com/office/drawing/2014/main" id="{847CC66B-D315-4452-B240-801DB04456C6}"/>
              </a:ext>
            </a:extLst>
          </p:cNvPr>
          <p:cNvSpPr txBox="1"/>
          <p:nvPr/>
        </p:nvSpPr>
        <p:spPr>
          <a:xfrm>
            <a:off x="3063694" y="4564987"/>
            <a:ext cx="5618783" cy="707886"/>
          </a:xfrm>
          <a:prstGeom prst="rect">
            <a:avLst/>
          </a:prstGeom>
          <a:noFill/>
        </p:spPr>
        <p:txBody>
          <a:bodyPr>
            <a:spAutoFit/>
          </a:bodyPr>
          <a:lstStyle/>
          <a:p>
            <a:pPr eaLnBrk="1" fontAlgn="auto" hangingPunct="1">
              <a:spcBef>
                <a:spcPts val="0"/>
              </a:spcBef>
              <a:spcAft>
                <a:spcPts val="0"/>
              </a:spcAft>
              <a:defRPr/>
            </a:pPr>
            <a:r>
              <a:rPr lang="de-DE"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OÖ WOHNBAUPREIS 2022  </a:t>
            </a:r>
          </a:p>
        </p:txBody>
      </p:sp>
      <p:pic>
        <p:nvPicPr>
          <p:cNvPr id="3079" name="Bild 10" descr="wr staedtische logo.pdf">
            <a:extLst>
              <a:ext uri="{FF2B5EF4-FFF2-40B4-BE49-F238E27FC236}">
                <a16:creationId xmlns:a16="http://schemas.microsoft.com/office/drawing/2014/main" id="{3CBBDCA3-DD86-436F-B631-A515405C52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69013" y="6083300"/>
            <a:ext cx="10985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80" name="Objekt 11">
            <a:extLst>
              <a:ext uri="{FF2B5EF4-FFF2-40B4-BE49-F238E27FC236}">
                <a16:creationId xmlns:a16="http://schemas.microsoft.com/office/drawing/2014/main" id="{FDC31B6E-A513-45AC-8EF7-9B09773A7857}"/>
              </a:ext>
            </a:extLst>
          </p:cNvPr>
          <p:cNvGraphicFramePr>
            <a:graphicFrameLocks noChangeAspect="1"/>
          </p:cNvGraphicFramePr>
          <p:nvPr>
            <p:extLst>
              <p:ext uri="{D42A27DB-BD31-4B8C-83A1-F6EECF244321}">
                <p14:modId xmlns:p14="http://schemas.microsoft.com/office/powerpoint/2010/main" val="241736801"/>
              </p:ext>
            </p:extLst>
          </p:nvPr>
        </p:nvGraphicFramePr>
        <p:xfrm>
          <a:off x="7703491" y="146697"/>
          <a:ext cx="952500" cy="673100"/>
        </p:xfrm>
        <a:graphic>
          <a:graphicData uri="http://schemas.openxmlformats.org/presentationml/2006/ole">
            <mc:AlternateContent xmlns:mc="http://schemas.openxmlformats.org/markup-compatibility/2006">
              <mc:Choice xmlns:v="urn:schemas-microsoft-com:vml" Requires="v">
                <p:oleObj name="Acrobat Document" r:id="rId5" imgW="21602700" imgH="15277923" progId="Acrobat.Document.11">
                  <p:embed/>
                </p:oleObj>
              </mc:Choice>
              <mc:Fallback>
                <p:oleObj name="Acrobat Document" r:id="rId5" imgW="21602700" imgH="15277923" progId="Acrobat.Document.11">
                  <p:embed/>
                  <p:pic>
                    <p:nvPicPr>
                      <p:cNvPr id="0" name="Objek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3491" y="146697"/>
                        <a:ext cx="9525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81" name="Objekt 1">
            <a:extLst>
              <a:ext uri="{FF2B5EF4-FFF2-40B4-BE49-F238E27FC236}">
                <a16:creationId xmlns:a16="http://schemas.microsoft.com/office/drawing/2014/main" id="{FE615C54-1318-4189-801B-B1A0EF5258FD}"/>
              </a:ext>
            </a:extLst>
          </p:cNvPr>
          <p:cNvGraphicFramePr>
            <a:graphicFrameLocks noChangeAspect="1"/>
          </p:cNvGraphicFramePr>
          <p:nvPr/>
        </p:nvGraphicFramePr>
        <p:xfrm>
          <a:off x="2466975" y="5418138"/>
          <a:ext cx="1436688" cy="1371600"/>
        </p:xfrm>
        <a:graphic>
          <a:graphicData uri="http://schemas.openxmlformats.org/presentationml/2006/ole">
            <mc:AlternateContent xmlns:mc="http://schemas.openxmlformats.org/markup-compatibility/2006">
              <mc:Choice xmlns:v="urn:schemas-microsoft-com:vml" Requires="v">
                <p:oleObj name="Acrobat Document" r:id="rId7" imgW="3971804" imgH="3790709" progId="Acrobat.Document.2017">
                  <p:embed/>
                </p:oleObj>
              </mc:Choice>
              <mc:Fallback>
                <p:oleObj name="Acrobat Document" r:id="rId7" imgW="3971804" imgH="3790709" progId="Acrobat.Document.2017">
                  <p:embed/>
                  <p:pic>
                    <p:nvPicPr>
                      <p:cNvPr id="0" name="Objek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6975" y="5418138"/>
                        <a:ext cx="14366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82" name="Grafik 5">
            <a:extLst>
              <a:ext uri="{FF2B5EF4-FFF2-40B4-BE49-F238E27FC236}">
                <a16:creationId xmlns:a16="http://schemas.microsoft.com/office/drawing/2014/main" id="{7EABD0C6-F015-4C3E-A3CF-554BF89C4E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8675" y="5418138"/>
            <a:ext cx="15224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Grafik 2">
            <a:extLst>
              <a:ext uri="{FF2B5EF4-FFF2-40B4-BE49-F238E27FC236}">
                <a16:creationId xmlns:a16="http://schemas.microsoft.com/office/drawing/2014/main" id="{CA1F48AD-7D48-4A45-A341-51419CAD2F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5400675"/>
            <a:ext cx="958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Grafik 2">
            <a:extLst>
              <a:ext uri="{FF2B5EF4-FFF2-40B4-BE49-F238E27FC236}">
                <a16:creationId xmlns:a16="http://schemas.microsoft.com/office/drawing/2014/main" id="{03BA0F51-8F33-40C4-B75A-33C83480E60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60825" y="6094413"/>
            <a:ext cx="18161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8BE71275-B844-43DB-9AC4-55DDF1404112}"/>
              </a:ext>
            </a:extLst>
          </p:cNvPr>
          <p:cNvPicPr>
            <a:picLocks noChangeAspect="1"/>
          </p:cNvPicPr>
          <p:nvPr/>
        </p:nvPicPr>
        <p:blipFill>
          <a:blip r:embed="rId12"/>
          <a:stretch>
            <a:fillRect/>
          </a:stretch>
        </p:blipFill>
        <p:spPr>
          <a:xfrm>
            <a:off x="505626" y="5400674"/>
            <a:ext cx="1394138" cy="13618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385B9870-1267-4E51-ABB5-F262715EFD29}"/>
              </a:ext>
            </a:extLst>
          </p:cNvPr>
          <p:cNvSpPr>
            <a:spLocks noGrp="1"/>
          </p:cNvSpPr>
          <p:nvPr>
            <p:ph type="title"/>
          </p:nvPr>
        </p:nvSpPr>
        <p:spPr/>
        <p:txBody>
          <a:bodyPr/>
          <a:lstStyle/>
          <a:p>
            <a:pPr eaLnBrk="1" hangingPunct="1"/>
            <a:endParaRPr lang="de-DE" altLang="de-DE"/>
          </a:p>
        </p:txBody>
      </p:sp>
      <p:pic>
        <p:nvPicPr>
          <p:cNvPr id="13315" name="Inhaltsplatzhalter 2">
            <a:extLst>
              <a:ext uri="{FF2B5EF4-FFF2-40B4-BE49-F238E27FC236}">
                <a16:creationId xmlns:a16="http://schemas.microsoft.com/office/drawing/2014/main" id="{2ADF6B1B-637D-402F-BF39-174384F6D3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4963" y="1600200"/>
            <a:ext cx="3394075" cy="4525963"/>
          </a:xfrm>
        </p:spPr>
      </p:pic>
      <p:pic>
        <p:nvPicPr>
          <p:cNvPr id="13316" name="Bild 3" descr="gras.jpg">
            <a:extLst>
              <a:ext uri="{FF2B5EF4-FFF2-40B4-BE49-F238E27FC236}">
                <a16:creationId xmlns:a16="http://schemas.microsoft.com/office/drawing/2014/main" id="{A6FDEA61-6953-4A16-82A5-80E573499F42}"/>
              </a:ext>
            </a:extLst>
          </p:cNvPr>
          <p:cNvPicPr>
            <a:picLocks noChangeAspect="1"/>
          </p:cNvPicPr>
          <p:nvPr/>
        </p:nvPicPr>
        <p:blipFill>
          <a:blip r:embed="rId3">
            <a:extLst>
              <a:ext uri="{28A0092B-C50C-407E-A947-70E740481C1C}">
                <a14:useLocalDpi xmlns:a14="http://schemas.microsoft.com/office/drawing/2010/main" val="0"/>
              </a:ext>
            </a:extLst>
          </a:blip>
          <a:srcRect t="117" b="21547"/>
          <a:stretch>
            <a:fillRect/>
          </a:stretch>
        </p:blipFill>
        <p:spPr bwMode="auto">
          <a:xfrm>
            <a:off x="179388" y="144463"/>
            <a:ext cx="8778875" cy="6565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657F2B9B-76C8-4DE0-8C96-06EAF33445D6}"/>
              </a:ext>
            </a:extLst>
          </p:cNvPr>
          <p:cNvSpPr/>
          <p:nvPr/>
        </p:nvSpPr>
        <p:spPr>
          <a:xfrm>
            <a:off x="457200" y="1282700"/>
            <a:ext cx="8229600" cy="5246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3319" name="Textfeld 6">
            <a:extLst>
              <a:ext uri="{FF2B5EF4-FFF2-40B4-BE49-F238E27FC236}">
                <a16:creationId xmlns:a16="http://schemas.microsoft.com/office/drawing/2014/main" id="{02FB1421-C392-4172-81C6-14A118895713}"/>
              </a:ext>
            </a:extLst>
          </p:cNvPr>
          <p:cNvSpPr txBox="1">
            <a:spLocks noChangeArrowheads="1"/>
          </p:cNvSpPr>
          <p:nvPr/>
        </p:nvSpPr>
        <p:spPr bwMode="auto">
          <a:xfrm>
            <a:off x="695325" y="1570038"/>
            <a:ext cx="7702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400"/>
              <a:t>Ansichten</a:t>
            </a:r>
          </a:p>
          <a:p>
            <a:pPr eaLnBrk="1" hangingPunct="1">
              <a:spcBef>
                <a:spcPct val="0"/>
              </a:spcBef>
              <a:buFontTx/>
              <a:buNone/>
            </a:pPr>
            <a:endParaRPr lang="de-DE" altLang="de-DE"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C9F0FBEF-6D7A-484E-874E-53340F229043}"/>
              </a:ext>
            </a:extLst>
          </p:cNvPr>
          <p:cNvSpPr>
            <a:spLocks noGrp="1"/>
          </p:cNvSpPr>
          <p:nvPr>
            <p:ph type="title"/>
          </p:nvPr>
        </p:nvSpPr>
        <p:spPr/>
        <p:txBody>
          <a:bodyPr/>
          <a:lstStyle/>
          <a:p>
            <a:pPr eaLnBrk="1" hangingPunct="1"/>
            <a:endParaRPr lang="de-DE" altLang="de-DE"/>
          </a:p>
        </p:txBody>
      </p:sp>
      <p:pic>
        <p:nvPicPr>
          <p:cNvPr id="14339" name="Inhaltsplatzhalter 2">
            <a:extLst>
              <a:ext uri="{FF2B5EF4-FFF2-40B4-BE49-F238E27FC236}">
                <a16:creationId xmlns:a16="http://schemas.microsoft.com/office/drawing/2014/main" id="{1D949736-560A-48A0-9D3A-90BDBA2CC9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4963" y="1600200"/>
            <a:ext cx="3394075" cy="4525963"/>
          </a:xfrm>
        </p:spPr>
      </p:pic>
      <p:pic>
        <p:nvPicPr>
          <p:cNvPr id="14340" name="Bild 3" descr="gras.jpg">
            <a:extLst>
              <a:ext uri="{FF2B5EF4-FFF2-40B4-BE49-F238E27FC236}">
                <a16:creationId xmlns:a16="http://schemas.microsoft.com/office/drawing/2014/main" id="{BA819B5E-D93F-4930-8A68-55A6EB7D383E}"/>
              </a:ext>
            </a:extLst>
          </p:cNvPr>
          <p:cNvPicPr>
            <a:picLocks noChangeAspect="1"/>
          </p:cNvPicPr>
          <p:nvPr/>
        </p:nvPicPr>
        <p:blipFill>
          <a:blip r:embed="rId3">
            <a:extLst>
              <a:ext uri="{28A0092B-C50C-407E-A947-70E740481C1C}">
                <a14:useLocalDpi xmlns:a14="http://schemas.microsoft.com/office/drawing/2010/main" val="0"/>
              </a:ext>
            </a:extLst>
          </a:blip>
          <a:srcRect t="117" b="21547"/>
          <a:stretch>
            <a:fillRect/>
          </a:stretch>
        </p:blipFill>
        <p:spPr bwMode="auto">
          <a:xfrm>
            <a:off x="179388" y="144463"/>
            <a:ext cx="8778875" cy="6565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657F2B9B-76C8-4DE0-8C96-06EAF33445D6}"/>
              </a:ext>
            </a:extLst>
          </p:cNvPr>
          <p:cNvSpPr/>
          <p:nvPr/>
        </p:nvSpPr>
        <p:spPr>
          <a:xfrm>
            <a:off x="457200" y="1282700"/>
            <a:ext cx="8229600" cy="5246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4343" name="Textfeld 6">
            <a:extLst>
              <a:ext uri="{FF2B5EF4-FFF2-40B4-BE49-F238E27FC236}">
                <a16:creationId xmlns:a16="http://schemas.microsoft.com/office/drawing/2014/main" id="{C8E9B3F6-DDAD-4001-90AD-125FF0646BDF}"/>
              </a:ext>
            </a:extLst>
          </p:cNvPr>
          <p:cNvSpPr txBox="1">
            <a:spLocks noChangeArrowheads="1"/>
          </p:cNvSpPr>
          <p:nvPr/>
        </p:nvSpPr>
        <p:spPr bwMode="auto">
          <a:xfrm>
            <a:off x="695325" y="1570038"/>
            <a:ext cx="7702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400"/>
              <a:t>Ansichten</a:t>
            </a:r>
          </a:p>
          <a:p>
            <a:pPr eaLnBrk="1" hangingPunct="1">
              <a:spcBef>
                <a:spcPct val="0"/>
              </a:spcBef>
              <a:buFontTx/>
              <a:buNone/>
            </a:pPr>
            <a:endParaRPr lang="de-DE" altLang="de-DE"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Bild 8" descr="gras.jpg">
            <a:extLst>
              <a:ext uri="{FF2B5EF4-FFF2-40B4-BE49-F238E27FC236}">
                <a16:creationId xmlns:a16="http://schemas.microsoft.com/office/drawing/2014/main" id="{E7833465-5AC1-42AD-822B-C9AFCBD0BC52}"/>
              </a:ext>
            </a:extLst>
          </p:cNvPr>
          <p:cNvPicPr>
            <a:picLocks noChangeAspect="1"/>
          </p:cNvPicPr>
          <p:nvPr/>
        </p:nvPicPr>
        <p:blipFill>
          <a:blip r:embed="rId2">
            <a:extLst>
              <a:ext uri="{28A0092B-C50C-407E-A947-70E740481C1C}">
                <a14:useLocalDpi xmlns:a14="http://schemas.microsoft.com/office/drawing/2010/main" val="0"/>
              </a:ext>
            </a:extLst>
          </a:blip>
          <a:srcRect t="117" b="21547"/>
          <a:stretch>
            <a:fillRect/>
          </a:stretch>
        </p:blipFill>
        <p:spPr bwMode="auto">
          <a:xfrm>
            <a:off x="179388" y="144463"/>
            <a:ext cx="8778875" cy="6565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 name="Rechteck 10">
            <a:extLst>
              <a:ext uri="{FF2B5EF4-FFF2-40B4-BE49-F238E27FC236}">
                <a16:creationId xmlns:a16="http://schemas.microsoft.com/office/drawing/2014/main" id="{BA400C47-585B-471C-B074-6DAFE5D72507}"/>
              </a:ext>
            </a:extLst>
          </p:cNvPr>
          <p:cNvSpPr/>
          <p:nvPr/>
        </p:nvSpPr>
        <p:spPr>
          <a:xfrm>
            <a:off x="457200" y="1282700"/>
            <a:ext cx="8229600" cy="5246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5124" name="Inhaltsplatzhalter 2">
            <a:extLst>
              <a:ext uri="{FF2B5EF4-FFF2-40B4-BE49-F238E27FC236}">
                <a16:creationId xmlns:a16="http://schemas.microsoft.com/office/drawing/2014/main" id="{F9C69D0A-513E-4597-BF4A-99F5D5CB9187}"/>
              </a:ext>
            </a:extLst>
          </p:cNvPr>
          <p:cNvSpPr>
            <a:spLocks noGrp="1"/>
          </p:cNvSpPr>
          <p:nvPr>
            <p:ph idx="1"/>
          </p:nvPr>
        </p:nvSpPr>
        <p:spPr>
          <a:xfrm>
            <a:off x="744538" y="1611313"/>
            <a:ext cx="7642225" cy="4525962"/>
          </a:xfrm>
        </p:spPr>
        <p:txBody>
          <a:bodyPr/>
          <a:lstStyle/>
          <a:p>
            <a:pPr marL="0" indent="0" eaLnBrk="1" hangingPunct="1">
              <a:buFont typeface="Arial" panose="020B0604020202020204" pitchFamily="34" charset="0"/>
              <a:buNone/>
            </a:pPr>
            <a:r>
              <a:rPr lang="de-DE" altLang="de-DE" sz="1100" dirty="0"/>
              <a:t>BAUHERR</a:t>
            </a:r>
          </a:p>
          <a:p>
            <a:pPr marL="0" indent="0" eaLnBrk="1" hangingPunct="1">
              <a:buFont typeface="Arial" panose="020B0604020202020204" pitchFamily="34" charset="0"/>
              <a:buNone/>
            </a:pPr>
            <a:endParaRPr lang="de-DE" altLang="de-DE" sz="1100" dirty="0"/>
          </a:p>
          <a:p>
            <a:pPr marL="0" indent="0" eaLnBrk="1" hangingPunct="1">
              <a:buFont typeface="Arial" panose="020B0604020202020204" pitchFamily="34" charset="0"/>
              <a:buNone/>
            </a:pPr>
            <a:r>
              <a:rPr lang="de-DE" altLang="de-DE" sz="1100" dirty="0"/>
              <a:t>Firma		 	...........................................................................................................</a:t>
            </a:r>
          </a:p>
          <a:p>
            <a:pPr marL="0" indent="0" eaLnBrk="1" hangingPunct="1">
              <a:buFont typeface="Arial" panose="020B0604020202020204" pitchFamily="34" charset="0"/>
              <a:buNone/>
            </a:pPr>
            <a:r>
              <a:rPr lang="de-DE" altLang="de-DE" sz="1100" dirty="0"/>
              <a:t>Ansprechperson	............................................................................................................</a:t>
            </a:r>
          </a:p>
          <a:p>
            <a:pPr marL="0" indent="0" eaLnBrk="1" hangingPunct="1">
              <a:buFont typeface="Arial" panose="020B0604020202020204" pitchFamily="34" charset="0"/>
              <a:buNone/>
            </a:pPr>
            <a:r>
              <a:rPr lang="de-DE" altLang="de-DE" sz="1100" dirty="0"/>
              <a:t>Straße			.............................................................................................................</a:t>
            </a:r>
          </a:p>
          <a:p>
            <a:pPr marL="0" indent="0" eaLnBrk="1" hangingPunct="1">
              <a:buFont typeface="Arial" panose="020B0604020202020204" pitchFamily="34" charset="0"/>
              <a:buNone/>
            </a:pPr>
            <a:r>
              <a:rPr lang="de-DE" altLang="de-DE" sz="1100" dirty="0"/>
              <a:t>PLZ/Ort			.............................................................................................................</a:t>
            </a:r>
          </a:p>
          <a:p>
            <a:pPr marL="0" indent="0" eaLnBrk="1" hangingPunct="1">
              <a:buFont typeface="Arial" panose="020B0604020202020204" pitchFamily="34" charset="0"/>
              <a:buNone/>
            </a:pPr>
            <a:r>
              <a:rPr lang="de-DE" altLang="de-DE" sz="1100" dirty="0"/>
              <a:t>Telefon			.............................................................................................................</a:t>
            </a:r>
          </a:p>
          <a:p>
            <a:pPr marL="0" indent="0" eaLnBrk="1" hangingPunct="1">
              <a:buFont typeface="Arial" panose="020B0604020202020204" pitchFamily="34" charset="0"/>
              <a:buNone/>
            </a:pPr>
            <a:r>
              <a:rPr lang="de-DE" altLang="de-DE" sz="1100" dirty="0"/>
              <a:t>Email			..............................................................................................................</a:t>
            </a:r>
          </a:p>
          <a:p>
            <a:pPr marL="0" indent="0" eaLnBrk="1" hangingPunct="1">
              <a:buFont typeface="Arial" panose="020B0604020202020204" pitchFamily="34" charset="0"/>
              <a:buNone/>
            </a:pPr>
            <a:endParaRPr lang="de-DE" altLang="de-DE" sz="1100" dirty="0"/>
          </a:p>
          <a:p>
            <a:pPr marL="0" indent="0" eaLnBrk="1" hangingPunct="1">
              <a:buFont typeface="Arial" panose="020B0604020202020204" pitchFamily="34" charset="0"/>
              <a:buNone/>
            </a:pPr>
            <a:endParaRPr lang="de-DE" altLang="de-DE" sz="1100" dirty="0"/>
          </a:p>
          <a:p>
            <a:pPr marL="0" indent="0" eaLnBrk="1" hangingPunct="1">
              <a:buFont typeface="Arial" panose="020B0604020202020204" pitchFamily="34" charset="0"/>
              <a:buNone/>
            </a:pPr>
            <a:r>
              <a:rPr lang="de-DE" altLang="de-DE" sz="1100" dirty="0"/>
              <a:t>ADRESSE DES EINGEREICHTEN PROJEKTS	</a:t>
            </a:r>
          </a:p>
          <a:p>
            <a:pPr marL="0" indent="0" eaLnBrk="1" hangingPunct="1">
              <a:buFont typeface="Arial" panose="020B0604020202020204" pitchFamily="34" charset="0"/>
              <a:buNone/>
            </a:pPr>
            <a:endParaRPr lang="de-DE" altLang="de-DE" sz="1100" dirty="0"/>
          </a:p>
          <a:p>
            <a:pPr marL="0" indent="0" eaLnBrk="1" hangingPunct="1">
              <a:buFont typeface="Arial" panose="020B0604020202020204" pitchFamily="34" charset="0"/>
              <a:buNone/>
            </a:pPr>
            <a:r>
              <a:rPr lang="de-DE" altLang="de-DE" sz="1100" dirty="0"/>
              <a:t>Name		.................................................................................................................................</a:t>
            </a:r>
          </a:p>
          <a:p>
            <a:pPr marL="0" indent="0" eaLnBrk="1" hangingPunct="1">
              <a:buFont typeface="Arial" panose="020B0604020202020204" pitchFamily="34" charset="0"/>
              <a:buNone/>
            </a:pPr>
            <a:r>
              <a:rPr lang="de-DE" altLang="de-DE" sz="1100" dirty="0"/>
              <a:t>Straße		.................................................................................................................................</a:t>
            </a:r>
          </a:p>
          <a:p>
            <a:pPr marL="0" indent="0" eaLnBrk="1" hangingPunct="1">
              <a:buFont typeface="Arial" panose="020B0604020202020204" pitchFamily="34" charset="0"/>
              <a:buNone/>
            </a:pPr>
            <a:r>
              <a:rPr lang="de-DE" altLang="de-DE" sz="1100" dirty="0"/>
              <a:t>PLZ/Ort		.................................................................................................................................</a:t>
            </a:r>
          </a:p>
          <a:p>
            <a:pPr marL="0" indent="0" eaLnBrk="1" hangingPunct="1">
              <a:buFont typeface="Arial" panose="020B0604020202020204" pitchFamily="34" charset="0"/>
              <a:buNone/>
            </a:pPr>
            <a:r>
              <a:rPr lang="de-DE" altLang="de-DE" sz="1100" dirty="0"/>
              <a:t>Planer		................................................................................................................................</a:t>
            </a:r>
          </a:p>
          <a:p>
            <a:pPr marL="0" indent="0" eaLnBrk="1" hangingPunct="1">
              <a:buFont typeface="Arial" panose="020B0604020202020204" pitchFamily="34" charset="0"/>
              <a:buNone/>
            </a:pPr>
            <a:r>
              <a:rPr lang="de-DE" altLang="de-DE" sz="1100" dirty="0"/>
              <a:t>HWB:                   ………………………………………………………………………………………………………………………….</a:t>
            </a:r>
          </a:p>
          <a:p>
            <a:pPr marL="0" indent="0" eaLnBrk="1" hangingPunct="1">
              <a:buFont typeface="Arial" panose="020B0604020202020204" pitchFamily="34" charset="0"/>
              <a:buNone/>
            </a:pPr>
            <a:r>
              <a:rPr lang="de-DE" altLang="de-DE" sz="1100" dirty="0"/>
              <a:t>Übergabe am           ……………………………………………………………………………………………………………………….</a:t>
            </a:r>
          </a:p>
          <a:p>
            <a:pPr marL="0" indent="0" eaLnBrk="1" hangingPunct="1">
              <a:buFont typeface="Arial" panose="020B0604020202020204" pitchFamily="34" charset="0"/>
              <a:buNone/>
            </a:pPr>
            <a:endParaRPr lang="de-DE" altLang="de-DE" sz="1100" dirty="0"/>
          </a:p>
          <a:p>
            <a:pPr marL="0" indent="0" eaLnBrk="1" hangingPunct="1">
              <a:buFont typeface="Arial" panose="020B0604020202020204" pitchFamily="34" charset="0"/>
              <a:buNone/>
            </a:pPr>
            <a:r>
              <a:rPr lang="de-DE" altLang="de-DE" sz="1100" dirty="0"/>
              <a:t>KATEGORIE (frei wählbar) PFLICHTFELD!</a:t>
            </a:r>
          </a:p>
          <a:p>
            <a:pPr marL="0" indent="0" eaLnBrk="1" hangingPunct="1">
              <a:buFont typeface="Arial" panose="020B0604020202020204" pitchFamily="34" charset="0"/>
              <a:buNone/>
            </a:pPr>
            <a:r>
              <a:rPr lang="de-DE" altLang="de-DE" sz="1200" dirty="0"/>
              <a:t>o Urbanes Wohnen	    </a:t>
            </a:r>
            <a:r>
              <a:rPr lang="de-DE" altLang="de-DE" sz="1200" b="1" dirty="0"/>
              <a:t> </a:t>
            </a:r>
            <a:r>
              <a:rPr lang="de-DE" altLang="de-DE" sz="1200" dirty="0"/>
              <a:t>o Ländliches Wohnen      o Nachhaltiges Bauen         o  freifinanzierter Wohnbau</a:t>
            </a:r>
          </a:p>
        </p:txBody>
      </p:sp>
      <p:sp>
        <p:nvSpPr>
          <p:cNvPr id="5125" name="Titel 11">
            <a:extLst>
              <a:ext uri="{FF2B5EF4-FFF2-40B4-BE49-F238E27FC236}">
                <a16:creationId xmlns:a16="http://schemas.microsoft.com/office/drawing/2014/main" id="{A56A995B-92C4-48C3-AAE3-6C29CC33A203}"/>
              </a:ext>
            </a:extLst>
          </p:cNvPr>
          <p:cNvSpPr>
            <a:spLocks noGrp="1"/>
          </p:cNvSpPr>
          <p:nvPr>
            <p:ph type="title"/>
          </p:nvPr>
        </p:nvSpPr>
        <p:spPr/>
        <p:txBody>
          <a:bodyPr/>
          <a:lstStyle/>
          <a:p>
            <a:pPr eaLnBrk="1" hangingPunct="1"/>
            <a:r>
              <a:rPr lang="de-DE" altLang="de-DE">
                <a:solidFill>
                  <a:srgbClr val="FFFFFF"/>
                </a:solidFill>
              </a:rPr>
              <a:t>FORMBLATT ZUR EINREICHUNG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Bild 5" descr="gras.jpg">
            <a:extLst>
              <a:ext uri="{FF2B5EF4-FFF2-40B4-BE49-F238E27FC236}">
                <a16:creationId xmlns:a16="http://schemas.microsoft.com/office/drawing/2014/main" id="{572077E7-CC6E-4B1C-8DFD-56F9DD84B6AB}"/>
              </a:ext>
            </a:extLst>
          </p:cNvPr>
          <p:cNvPicPr>
            <a:picLocks noChangeAspect="1"/>
          </p:cNvPicPr>
          <p:nvPr/>
        </p:nvPicPr>
        <p:blipFill>
          <a:blip r:embed="rId2">
            <a:extLst>
              <a:ext uri="{28A0092B-C50C-407E-A947-70E740481C1C}">
                <a14:useLocalDpi xmlns:a14="http://schemas.microsoft.com/office/drawing/2010/main" val="0"/>
              </a:ext>
            </a:extLst>
          </a:blip>
          <a:srcRect t="117" b="21547"/>
          <a:stretch>
            <a:fillRect/>
          </a:stretch>
        </p:blipFill>
        <p:spPr bwMode="auto">
          <a:xfrm>
            <a:off x="179388" y="144463"/>
            <a:ext cx="8778875" cy="6565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3134778F-F404-4489-8991-0527549F8D7A}"/>
              </a:ext>
            </a:extLst>
          </p:cNvPr>
          <p:cNvSpPr/>
          <p:nvPr/>
        </p:nvSpPr>
        <p:spPr>
          <a:xfrm>
            <a:off x="457200" y="1282700"/>
            <a:ext cx="8229600" cy="5246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6148" name="Inhaltsplatzhalter 2">
            <a:extLst>
              <a:ext uri="{FF2B5EF4-FFF2-40B4-BE49-F238E27FC236}">
                <a16:creationId xmlns:a16="http://schemas.microsoft.com/office/drawing/2014/main" id="{61ACB63C-D5DA-4FB2-AAFC-FA99E01124D3}"/>
              </a:ext>
            </a:extLst>
          </p:cNvPr>
          <p:cNvSpPr>
            <a:spLocks noGrp="1"/>
          </p:cNvSpPr>
          <p:nvPr>
            <p:ph idx="1"/>
          </p:nvPr>
        </p:nvSpPr>
        <p:spPr>
          <a:xfrm>
            <a:off x="744538" y="1539875"/>
            <a:ext cx="7642225" cy="4525963"/>
          </a:xfrm>
        </p:spPr>
        <p:txBody>
          <a:bodyPr/>
          <a:lstStyle/>
          <a:p>
            <a:pPr marL="0" indent="0" eaLnBrk="1" hangingPunct="1">
              <a:buFont typeface="Arial" panose="020B0604020202020204" pitchFamily="34" charset="0"/>
              <a:buNone/>
            </a:pPr>
            <a:r>
              <a:rPr lang="de-DE" altLang="de-DE" sz="1100" dirty="0"/>
              <a:t>Der Bauherr ist mit der Einreichung seines Projektes zum OBERÖSTERREICHISCHEN WOHNBAUPREIS 2022 einverstanden. Bauherr und Planer stimmen der Veröffentlichung des eingereichten Projektes zu. Die Abklärung der Fotorechte für die Veröffentlichung obliegen dem Einreicher. </a:t>
            </a:r>
          </a:p>
          <a:p>
            <a:pPr marL="0" indent="0" eaLnBrk="1" hangingPunct="1">
              <a:buFont typeface="Arial" panose="020B0604020202020204" pitchFamily="34" charset="0"/>
              <a:buNone/>
            </a:pPr>
            <a:r>
              <a:rPr lang="de-DE" altLang="de-DE" sz="1100" dirty="0"/>
              <a:t>Der Einreicher ist mit der Einbehaltung der vorbereiteten und eingereichten Unterlagen zur weiteren Verwendung in der Öffentlichkeit einverstanden und akzeptiert die Bestimmungen des Wettbewerbs. Es besteht kein wie immer gearteter Rechtsanspruch. </a:t>
            </a:r>
          </a:p>
          <a:p>
            <a:pPr marL="0" indent="0" eaLnBrk="1" hangingPunct="1">
              <a:buFont typeface="Arial" panose="020B0604020202020204" pitchFamily="34" charset="0"/>
              <a:buNone/>
            </a:pPr>
            <a:endParaRPr lang="de-DE" altLang="de-DE" sz="1100" dirty="0"/>
          </a:p>
          <a:p>
            <a:pPr marL="0" indent="0" eaLnBrk="1" hangingPunct="1">
              <a:spcBef>
                <a:spcPts val="0"/>
              </a:spcBef>
              <a:buFont typeface="Arial" panose="020B0604020202020204" pitchFamily="34" charset="0"/>
              <a:buNone/>
            </a:pPr>
            <a:r>
              <a:rPr lang="de-DE" altLang="de-DE" sz="1100" dirty="0"/>
              <a:t>NAME UND ANSCHRIFT DES EINREICHENDEN </a:t>
            </a:r>
          </a:p>
          <a:p>
            <a:pPr marL="0" indent="0" eaLnBrk="1" hangingPunct="1">
              <a:spcBef>
                <a:spcPts val="0"/>
              </a:spcBef>
              <a:buFont typeface="Arial" panose="020B0604020202020204" pitchFamily="34" charset="0"/>
              <a:buNone/>
            </a:pPr>
            <a:r>
              <a:rPr lang="de-DE" altLang="de-DE" sz="1100" dirty="0"/>
              <a:t>(nur ausfüllen, wenn nicht identisch mit Bauherr)</a:t>
            </a:r>
          </a:p>
          <a:p>
            <a:pPr marL="0" indent="0" eaLnBrk="1" hangingPunct="1">
              <a:buFont typeface="Arial" panose="020B0604020202020204" pitchFamily="34" charset="0"/>
              <a:buNone/>
            </a:pPr>
            <a:endParaRPr lang="de-DE" altLang="de-DE" sz="1100" dirty="0"/>
          </a:p>
          <a:p>
            <a:pPr marL="0" indent="0" eaLnBrk="1" hangingPunct="1">
              <a:buFont typeface="Arial" panose="020B0604020202020204" pitchFamily="34" charset="0"/>
              <a:buNone/>
            </a:pPr>
            <a:r>
              <a:rPr lang="de-DE" altLang="de-DE" sz="1100" dirty="0"/>
              <a:t>Firma		..........................................................................................................................................................................</a:t>
            </a:r>
          </a:p>
          <a:p>
            <a:pPr marL="0" indent="0" eaLnBrk="1" hangingPunct="1">
              <a:buFont typeface="Arial" panose="020B0604020202020204" pitchFamily="34" charset="0"/>
              <a:buNone/>
            </a:pPr>
            <a:endParaRPr lang="de-DE" altLang="de-DE" sz="1100" dirty="0"/>
          </a:p>
          <a:p>
            <a:pPr marL="0" indent="0" eaLnBrk="1" hangingPunct="1">
              <a:buFont typeface="Arial" panose="020B0604020202020204" pitchFamily="34" charset="0"/>
              <a:buNone/>
            </a:pPr>
            <a:r>
              <a:rPr lang="de-DE" altLang="de-DE" sz="1100" dirty="0"/>
              <a:t>Straße		..........................................................................................................................................................................</a:t>
            </a:r>
          </a:p>
          <a:p>
            <a:pPr marL="0" indent="0" eaLnBrk="1" hangingPunct="1">
              <a:buFont typeface="Arial" panose="020B0604020202020204" pitchFamily="34" charset="0"/>
              <a:buNone/>
            </a:pPr>
            <a:endParaRPr lang="de-DE" altLang="de-DE" sz="1100" dirty="0"/>
          </a:p>
          <a:p>
            <a:pPr marL="0" indent="0" eaLnBrk="1" hangingPunct="1">
              <a:buFont typeface="Arial" panose="020B0604020202020204" pitchFamily="34" charset="0"/>
              <a:buNone/>
            </a:pPr>
            <a:r>
              <a:rPr lang="de-DE" altLang="de-DE" sz="1100" dirty="0"/>
              <a:t>PLZ/Ort		..........................................................................................................................................................................</a:t>
            </a:r>
          </a:p>
          <a:p>
            <a:pPr marL="0" indent="0" eaLnBrk="1" hangingPunct="1">
              <a:buFont typeface="Arial" panose="020B0604020202020204" pitchFamily="34" charset="0"/>
              <a:buNone/>
            </a:pPr>
            <a:endParaRPr lang="de-DE" altLang="de-DE" sz="1100" dirty="0"/>
          </a:p>
          <a:p>
            <a:pPr marL="0" indent="0" eaLnBrk="1" hangingPunct="1">
              <a:buFont typeface="Arial" panose="020B0604020202020204" pitchFamily="34" charset="0"/>
              <a:buNone/>
            </a:pPr>
            <a:r>
              <a:rPr lang="de-DE" altLang="de-DE" sz="1100" dirty="0"/>
              <a:t>EINREICHUNTERLAGEN</a:t>
            </a:r>
          </a:p>
          <a:p>
            <a:pPr marL="0" indent="0" eaLnBrk="1" hangingPunct="1">
              <a:buFont typeface="Arial" panose="020B0604020202020204" pitchFamily="34" charset="0"/>
              <a:buNone/>
            </a:pPr>
            <a:r>
              <a:rPr lang="de-DE" altLang="de-DE" sz="1100" dirty="0"/>
              <a:t>Einzureichen ist dieses ausgefüllte digitale Formblatt mit digitalen Beilagen. </a:t>
            </a:r>
          </a:p>
          <a:p>
            <a:pPr marL="0" indent="0" eaLnBrk="1" hangingPunct="1">
              <a:buFont typeface="Arial" panose="020B0604020202020204" pitchFamily="34" charset="0"/>
              <a:buNone/>
            </a:pPr>
            <a:r>
              <a:rPr lang="de-DE" altLang="de-DE" sz="1100" dirty="0"/>
              <a:t>Bauherren sind berechtigt, ein oder mehrere Objekte (pro Objekt ein eigenes digitales Formblatt mit Beilagen) mit dem Vermerk „OBERÖSTERREICHISCHER WOHNBAUPREIS 2022“ bis 04. November 2022 unter </a:t>
            </a:r>
            <a:r>
              <a:rPr lang="de-AT" altLang="de-DE" sz="1100" u="sng" dirty="0">
                <a:solidFill>
                  <a:schemeClr val="accent1">
                    <a:lumMod val="75000"/>
                  </a:schemeClr>
                </a:solidFill>
                <a:latin typeface="Arial" panose="020B0604020202020204" pitchFamily="34" charset="0"/>
                <a:cs typeface="Calibri" panose="020F0502020204030204" pitchFamily="34" charset="0"/>
              </a:rPr>
              <a:t>o</a:t>
            </a:r>
            <a:r>
              <a:rPr lang="de-AT" altLang="de-DE" sz="1100" u="sng" dirty="0">
                <a:solidFill>
                  <a:schemeClr val="accent1">
                    <a:lumMod val="75000"/>
                  </a:schemeClr>
                </a:solidFill>
                <a:latin typeface="Arial" panose="020B06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a:t>
            </a:r>
            <a:r>
              <a:rPr lang="de-AT" altLang="de-DE" sz="1100" dirty="0">
                <a:solidFill>
                  <a:schemeClr val="accent1">
                    <a:lumMod val="75000"/>
                  </a:schemeClr>
                </a:solidFill>
                <a:latin typeface="Arial" panose="020B06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e.wohnbaupreis@kronenzeitung.at</a:t>
            </a:r>
            <a:endParaRPr lang="de-AT" altLang="de-DE" sz="1800" dirty="0">
              <a:solidFill>
                <a:schemeClr val="accent1">
                  <a:lumMod val="75000"/>
                </a:schemeClr>
              </a:solidFill>
              <a:latin typeface="Arial" panose="020B0604020202020204" pitchFamily="34" charset="0"/>
            </a:endParaRPr>
          </a:p>
          <a:p>
            <a:pPr marL="0" indent="0" eaLnBrk="1" hangingPunct="1">
              <a:buFont typeface="Arial" panose="020B0604020202020204" pitchFamily="34" charset="0"/>
              <a:buNone/>
            </a:pPr>
            <a:r>
              <a:rPr lang="de-DE" altLang="de-DE" sz="1100" dirty="0"/>
              <a:t>einzureichen. Bitte unbedingt im Betreff ‚Wohnbaupreis‘ angeben!</a:t>
            </a:r>
          </a:p>
          <a:p>
            <a:pPr marL="0" indent="0" eaLnBrk="1" hangingPunct="1">
              <a:buFont typeface="Arial" panose="020B0604020202020204" pitchFamily="34" charset="0"/>
              <a:buNone/>
            </a:pPr>
            <a:r>
              <a:rPr lang="de-DE" altLang="de-DE" sz="1100" dirty="0"/>
              <a:t>DATUM UND UNTERSCHRIFT	</a:t>
            </a:r>
          </a:p>
          <a:p>
            <a:pPr marL="0" indent="0" eaLnBrk="1" hangingPunct="1">
              <a:buFont typeface="Arial" panose="020B0604020202020204" pitchFamily="34" charset="0"/>
              <a:buNone/>
            </a:pPr>
            <a:endParaRPr lang="de-DE" altLang="de-DE" sz="1100" dirty="0"/>
          </a:p>
          <a:p>
            <a:pPr marL="0" indent="0" eaLnBrk="1" hangingPunct="1">
              <a:buFont typeface="Arial" panose="020B0604020202020204" pitchFamily="34" charset="0"/>
              <a:buNone/>
            </a:pPr>
            <a:r>
              <a:rPr lang="de-DE" altLang="de-DE" sz="1100" dirty="0"/>
              <a:t>.................................................................................................	</a:t>
            </a:r>
          </a:p>
          <a:p>
            <a:pPr marL="0" indent="0" eaLnBrk="1" hangingPunct="1"/>
            <a:endParaRPr lang="de-DE" altLang="de-DE" sz="1100" baseline="30000" dirty="0"/>
          </a:p>
          <a:p>
            <a:pPr marL="0" indent="0" eaLnBrk="1" hangingPunct="1"/>
            <a:endParaRPr lang="de-DE" altLang="de-DE" sz="1100" dirty="0"/>
          </a:p>
        </p:txBody>
      </p:sp>
      <p:sp>
        <p:nvSpPr>
          <p:cNvPr id="6149" name="Titel 7">
            <a:extLst>
              <a:ext uri="{FF2B5EF4-FFF2-40B4-BE49-F238E27FC236}">
                <a16:creationId xmlns:a16="http://schemas.microsoft.com/office/drawing/2014/main" id="{966363FA-44CD-489C-96FE-CA7685126589}"/>
              </a:ext>
            </a:extLst>
          </p:cNvPr>
          <p:cNvSpPr>
            <a:spLocks noGrp="1"/>
          </p:cNvSpPr>
          <p:nvPr>
            <p:ph type="title"/>
          </p:nvPr>
        </p:nvSpPr>
        <p:spPr/>
        <p:txBody>
          <a:bodyPr/>
          <a:lstStyle/>
          <a:p>
            <a:pPr eaLnBrk="1" hangingPunct="1"/>
            <a:r>
              <a:rPr lang="de-DE" altLang="de-DE">
                <a:solidFill>
                  <a:srgbClr val="FFFFFF"/>
                </a:solidFill>
              </a:rPr>
              <a:t>EINVERSTÄNDNISERKLÄRUNG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Bild 5" descr="gras.jpg">
            <a:extLst>
              <a:ext uri="{FF2B5EF4-FFF2-40B4-BE49-F238E27FC236}">
                <a16:creationId xmlns:a16="http://schemas.microsoft.com/office/drawing/2014/main" id="{55B95E74-36F6-4F13-A623-A55F62E9518E}"/>
              </a:ext>
            </a:extLst>
          </p:cNvPr>
          <p:cNvPicPr>
            <a:picLocks noChangeAspect="1"/>
          </p:cNvPicPr>
          <p:nvPr/>
        </p:nvPicPr>
        <p:blipFill>
          <a:blip r:embed="rId2">
            <a:extLst>
              <a:ext uri="{28A0092B-C50C-407E-A947-70E740481C1C}">
                <a14:useLocalDpi xmlns:a14="http://schemas.microsoft.com/office/drawing/2010/main" val="0"/>
              </a:ext>
            </a:extLst>
          </a:blip>
          <a:srcRect t="117" b="21547"/>
          <a:stretch>
            <a:fillRect/>
          </a:stretch>
        </p:blipFill>
        <p:spPr bwMode="auto">
          <a:xfrm>
            <a:off x="179388" y="144463"/>
            <a:ext cx="8778875" cy="6565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171" name="Titel 13">
            <a:extLst>
              <a:ext uri="{FF2B5EF4-FFF2-40B4-BE49-F238E27FC236}">
                <a16:creationId xmlns:a16="http://schemas.microsoft.com/office/drawing/2014/main" id="{B015E2A9-FCFE-4F80-A386-F9422511B655}"/>
              </a:ext>
            </a:extLst>
          </p:cNvPr>
          <p:cNvSpPr>
            <a:spLocks noGrp="1"/>
          </p:cNvSpPr>
          <p:nvPr>
            <p:ph type="title"/>
          </p:nvPr>
        </p:nvSpPr>
        <p:spPr/>
        <p:txBody>
          <a:bodyPr/>
          <a:lstStyle/>
          <a:p>
            <a:pPr eaLnBrk="1" hangingPunct="1"/>
            <a:r>
              <a:rPr lang="de-DE" altLang="de-DE">
                <a:solidFill>
                  <a:srgbClr val="FFFFFF"/>
                </a:solidFill>
              </a:rPr>
              <a:t>PROJEKTBESCHREIBUNG</a:t>
            </a:r>
          </a:p>
        </p:txBody>
      </p:sp>
      <p:sp>
        <p:nvSpPr>
          <p:cNvPr id="7" name="Rechteck 6">
            <a:extLst>
              <a:ext uri="{FF2B5EF4-FFF2-40B4-BE49-F238E27FC236}">
                <a16:creationId xmlns:a16="http://schemas.microsoft.com/office/drawing/2014/main" id="{6F864C74-42A6-4D7C-8D01-52B77648BB69}"/>
              </a:ext>
            </a:extLst>
          </p:cNvPr>
          <p:cNvSpPr/>
          <p:nvPr/>
        </p:nvSpPr>
        <p:spPr>
          <a:xfrm>
            <a:off x="457200" y="1282700"/>
            <a:ext cx="8229600" cy="5246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5" name="Inhaltsplatzhalter 2">
            <a:extLst>
              <a:ext uri="{FF2B5EF4-FFF2-40B4-BE49-F238E27FC236}">
                <a16:creationId xmlns:a16="http://schemas.microsoft.com/office/drawing/2014/main" id="{BD0CD25D-9553-4680-A9B2-DEC98CD4A13C}"/>
              </a:ext>
            </a:extLst>
          </p:cNvPr>
          <p:cNvSpPr txBox="1">
            <a:spLocks/>
          </p:cNvSpPr>
          <p:nvPr/>
        </p:nvSpPr>
        <p:spPr>
          <a:xfrm>
            <a:off x="744538" y="1539875"/>
            <a:ext cx="7642225" cy="4525963"/>
          </a:xfrm>
          <a:prstGeom prst="rect">
            <a:avLst/>
          </a:prstGeom>
        </p:spPr>
        <p:txBody>
          <a:bodyPr anchor="ct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endParaRPr lang="de-DE" altLang="de-DE" sz="1100" baseline="30000" dirty="0"/>
          </a:p>
          <a:p>
            <a:pPr marL="0" indent="0" eaLnBrk="1" hangingPunct="1">
              <a:spcBef>
                <a:spcPts val="600"/>
              </a:spcBef>
              <a:buNone/>
            </a:pPr>
            <a:r>
              <a:rPr lang="de-DE" altLang="de-DE" sz="1200" dirty="0"/>
              <a:t>Projektname:		 		............................................................................................................</a:t>
            </a:r>
          </a:p>
          <a:p>
            <a:pPr marL="0" indent="0" eaLnBrk="1" hangingPunct="1">
              <a:spcBef>
                <a:spcPts val="600"/>
              </a:spcBef>
              <a:buNone/>
            </a:pPr>
            <a:r>
              <a:rPr lang="de-DE" altLang="de-DE" sz="1200" dirty="0"/>
              <a:t>Anzahl Wohnungen:			............................................................................................................</a:t>
            </a:r>
          </a:p>
          <a:p>
            <a:pPr marL="0" indent="0" eaLnBrk="1" hangingPunct="1">
              <a:spcBef>
                <a:spcPts val="600"/>
              </a:spcBef>
              <a:buNone/>
            </a:pPr>
            <a:r>
              <a:rPr lang="de-DE" altLang="de-DE" sz="1200" dirty="0"/>
              <a:t>Anzahl Etagen:				............................................................................................................</a:t>
            </a:r>
          </a:p>
          <a:p>
            <a:pPr marL="0" indent="0" eaLnBrk="1" hangingPunct="1">
              <a:spcBef>
                <a:spcPts val="600"/>
              </a:spcBef>
              <a:buNone/>
            </a:pPr>
            <a:r>
              <a:rPr lang="de-DE" altLang="de-DE" sz="1200" dirty="0"/>
              <a:t>Einreichzeitraum:			............................................................................................................</a:t>
            </a:r>
          </a:p>
          <a:p>
            <a:pPr marL="0" indent="0" eaLnBrk="1" hangingPunct="1">
              <a:spcBef>
                <a:spcPts val="600"/>
              </a:spcBef>
              <a:buNone/>
            </a:pPr>
            <a:r>
              <a:rPr lang="de-DE" altLang="de-DE" sz="1200" dirty="0"/>
              <a:t>Übergabe / Fertigstellung:		............................................................................................................</a:t>
            </a:r>
          </a:p>
          <a:p>
            <a:pPr marL="0" indent="0" eaLnBrk="1" hangingPunct="1">
              <a:spcBef>
                <a:spcPts val="600"/>
              </a:spcBef>
              <a:buNone/>
            </a:pPr>
            <a:r>
              <a:rPr lang="de-DE" altLang="de-DE" sz="1200" dirty="0"/>
              <a:t>Energiekennzahl:			............................................................................................................</a:t>
            </a:r>
          </a:p>
          <a:p>
            <a:pPr marL="0" indent="0" eaLnBrk="1" hangingPunct="1">
              <a:spcBef>
                <a:spcPts val="600"/>
              </a:spcBef>
              <a:spcAft>
                <a:spcPts val="600"/>
              </a:spcAft>
              <a:buNone/>
            </a:pPr>
            <a:r>
              <a:rPr lang="de-DE" altLang="de-DE" sz="1200" dirty="0"/>
              <a:t>Besonderheit des Projekts:		............................................................................................................</a:t>
            </a:r>
          </a:p>
          <a:p>
            <a:pPr marL="0" indent="0" eaLnBrk="1" hangingPunct="1">
              <a:spcBef>
                <a:spcPts val="0"/>
              </a:spcBef>
              <a:buNone/>
            </a:pPr>
            <a:r>
              <a:rPr lang="de-DE" altLang="de-DE" sz="1200" dirty="0"/>
              <a:t>Herausforderungen bei</a:t>
            </a:r>
          </a:p>
          <a:p>
            <a:pPr marL="0" indent="0" eaLnBrk="1" hangingPunct="1">
              <a:spcBef>
                <a:spcPts val="0"/>
              </a:spcBef>
              <a:buNone/>
            </a:pPr>
            <a:r>
              <a:rPr lang="de-DE" altLang="de-DE" sz="1200" dirty="0"/>
              <a:t>der Entwicklung:			............................................................................................................</a:t>
            </a:r>
          </a:p>
          <a:p>
            <a:pPr marL="0" indent="0" eaLnBrk="1" hangingPunct="1">
              <a:buNone/>
            </a:pPr>
            <a:endParaRPr lang="de-DE" altLang="de-DE" sz="1100" baseline="30000" dirty="0"/>
          </a:p>
          <a:p>
            <a:pPr marL="0" indent="0" eaLnBrk="1" hangingPunct="1"/>
            <a:endParaRPr lang="de-DE" altLang="de-DE"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6D235841-41C5-4612-BD81-F55AA4BE88D6}"/>
              </a:ext>
            </a:extLst>
          </p:cNvPr>
          <p:cNvSpPr>
            <a:spLocks noGrp="1"/>
          </p:cNvSpPr>
          <p:nvPr>
            <p:ph type="title"/>
          </p:nvPr>
        </p:nvSpPr>
        <p:spPr/>
        <p:txBody>
          <a:bodyPr/>
          <a:lstStyle/>
          <a:p>
            <a:pPr eaLnBrk="1" hangingPunct="1"/>
            <a:endParaRPr lang="de-DE" altLang="de-DE"/>
          </a:p>
        </p:txBody>
      </p:sp>
      <p:pic>
        <p:nvPicPr>
          <p:cNvPr id="8195" name="Inhaltsplatzhalter 2">
            <a:extLst>
              <a:ext uri="{FF2B5EF4-FFF2-40B4-BE49-F238E27FC236}">
                <a16:creationId xmlns:a16="http://schemas.microsoft.com/office/drawing/2014/main" id="{C095CA69-8FAD-4CBC-B6BA-946648EA61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4963" y="1600200"/>
            <a:ext cx="3394075" cy="4525963"/>
          </a:xfrm>
        </p:spPr>
      </p:pic>
      <p:pic>
        <p:nvPicPr>
          <p:cNvPr id="8196" name="Bild 3" descr="gras.jpg">
            <a:extLst>
              <a:ext uri="{FF2B5EF4-FFF2-40B4-BE49-F238E27FC236}">
                <a16:creationId xmlns:a16="http://schemas.microsoft.com/office/drawing/2014/main" id="{8BC01740-D605-44F4-B131-52F0B11B2972}"/>
              </a:ext>
            </a:extLst>
          </p:cNvPr>
          <p:cNvPicPr>
            <a:picLocks noChangeAspect="1"/>
          </p:cNvPicPr>
          <p:nvPr/>
        </p:nvPicPr>
        <p:blipFill>
          <a:blip r:embed="rId3">
            <a:extLst>
              <a:ext uri="{28A0092B-C50C-407E-A947-70E740481C1C}">
                <a14:useLocalDpi xmlns:a14="http://schemas.microsoft.com/office/drawing/2010/main" val="0"/>
              </a:ext>
            </a:extLst>
          </a:blip>
          <a:srcRect t="117" b="21547"/>
          <a:stretch>
            <a:fillRect/>
          </a:stretch>
        </p:blipFill>
        <p:spPr bwMode="auto">
          <a:xfrm>
            <a:off x="179388" y="144463"/>
            <a:ext cx="8778875" cy="6565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657F2B9B-76C8-4DE0-8C96-06EAF33445D6}"/>
              </a:ext>
            </a:extLst>
          </p:cNvPr>
          <p:cNvSpPr/>
          <p:nvPr/>
        </p:nvSpPr>
        <p:spPr>
          <a:xfrm>
            <a:off x="457200" y="1282700"/>
            <a:ext cx="8229600" cy="5246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8199" name="Textfeld 6">
            <a:extLst>
              <a:ext uri="{FF2B5EF4-FFF2-40B4-BE49-F238E27FC236}">
                <a16:creationId xmlns:a16="http://schemas.microsoft.com/office/drawing/2014/main" id="{AA51D1C5-C54F-42AA-A4DD-B09DC3B1355A}"/>
              </a:ext>
            </a:extLst>
          </p:cNvPr>
          <p:cNvSpPr txBox="1">
            <a:spLocks noChangeArrowheads="1"/>
          </p:cNvSpPr>
          <p:nvPr/>
        </p:nvSpPr>
        <p:spPr bwMode="auto">
          <a:xfrm>
            <a:off x="695325" y="1570038"/>
            <a:ext cx="7702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400"/>
              <a:t>Ansichten</a:t>
            </a:r>
          </a:p>
          <a:p>
            <a:pPr eaLnBrk="1" hangingPunct="1">
              <a:spcBef>
                <a:spcPct val="0"/>
              </a:spcBef>
              <a:buFontTx/>
              <a:buNone/>
            </a:pPr>
            <a:endParaRPr lang="de-DE" altLang="de-DE"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FB7A0ABA-6785-4368-B4B2-C53846D25F8C}"/>
              </a:ext>
            </a:extLst>
          </p:cNvPr>
          <p:cNvSpPr>
            <a:spLocks noGrp="1"/>
          </p:cNvSpPr>
          <p:nvPr>
            <p:ph type="title"/>
          </p:nvPr>
        </p:nvSpPr>
        <p:spPr/>
        <p:txBody>
          <a:bodyPr/>
          <a:lstStyle/>
          <a:p>
            <a:pPr eaLnBrk="1" hangingPunct="1"/>
            <a:endParaRPr lang="de-DE" altLang="de-DE"/>
          </a:p>
        </p:txBody>
      </p:sp>
      <p:pic>
        <p:nvPicPr>
          <p:cNvPr id="9219" name="Inhaltsplatzhalter 2">
            <a:extLst>
              <a:ext uri="{FF2B5EF4-FFF2-40B4-BE49-F238E27FC236}">
                <a16:creationId xmlns:a16="http://schemas.microsoft.com/office/drawing/2014/main" id="{148C9030-9461-4CBE-8D88-55A25B0BE1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4963" y="1600200"/>
            <a:ext cx="3394075" cy="4525963"/>
          </a:xfrm>
        </p:spPr>
      </p:pic>
      <p:pic>
        <p:nvPicPr>
          <p:cNvPr id="9220" name="Bild 3" descr="gras.jpg">
            <a:extLst>
              <a:ext uri="{FF2B5EF4-FFF2-40B4-BE49-F238E27FC236}">
                <a16:creationId xmlns:a16="http://schemas.microsoft.com/office/drawing/2014/main" id="{36A623A1-D6D4-41F3-920D-176ED6E84104}"/>
              </a:ext>
            </a:extLst>
          </p:cNvPr>
          <p:cNvPicPr>
            <a:picLocks noChangeAspect="1"/>
          </p:cNvPicPr>
          <p:nvPr/>
        </p:nvPicPr>
        <p:blipFill>
          <a:blip r:embed="rId3">
            <a:extLst>
              <a:ext uri="{28A0092B-C50C-407E-A947-70E740481C1C}">
                <a14:useLocalDpi xmlns:a14="http://schemas.microsoft.com/office/drawing/2010/main" val="0"/>
              </a:ext>
            </a:extLst>
          </a:blip>
          <a:srcRect t="117" b="21547"/>
          <a:stretch>
            <a:fillRect/>
          </a:stretch>
        </p:blipFill>
        <p:spPr bwMode="auto">
          <a:xfrm>
            <a:off x="179388" y="144463"/>
            <a:ext cx="8778875" cy="6565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657F2B9B-76C8-4DE0-8C96-06EAF33445D6}"/>
              </a:ext>
            </a:extLst>
          </p:cNvPr>
          <p:cNvSpPr/>
          <p:nvPr/>
        </p:nvSpPr>
        <p:spPr>
          <a:xfrm>
            <a:off x="457200" y="1282700"/>
            <a:ext cx="8229600" cy="5246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9223" name="Textfeld 6">
            <a:extLst>
              <a:ext uri="{FF2B5EF4-FFF2-40B4-BE49-F238E27FC236}">
                <a16:creationId xmlns:a16="http://schemas.microsoft.com/office/drawing/2014/main" id="{130DBED1-1407-4CC1-BBF9-583C6742C344}"/>
              </a:ext>
            </a:extLst>
          </p:cNvPr>
          <p:cNvSpPr txBox="1">
            <a:spLocks noChangeArrowheads="1"/>
          </p:cNvSpPr>
          <p:nvPr/>
        </p:nvSpPr>
        <p:spPr bwMode="auto">
          <a:xfrm>
            <a:off x="695325" y="1570038"/>
            <a:ext cx="7702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400"/>
              <a:t>Ansichten</a:t>
            </a:r>
          </a:p>
          <a:p>
            <a:pPr eaLnBrk="1" hangingPunct="1">
              <a:spcBef>
                <a:spcPct val="0"/>
              </a:spcBef>
              <a:buFontTx/>
              <a:buNone/>
            </a:pPr>
            <a:endParaRPr lang="de-DE" altLang="de-DE"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5898F785-5511-4BC7-9C08-2D9B80E3BD86}"/>
              </a:ext>
            </a:extLst>
          </p:cNvPr>
          <p:cNvSpPr>
            <a:spLocks noGrp="1"/>
          </p:cNvSpPr>
          <p:nvPr>
            <p:ph type="title"/>
          </p:nvPr>
        </p:nvSpPr>
        <p:spPr/>
        <p:txBody>
          <a:bodyPr/>
          <a:lstStyle/>
          <a:p>
            <a:pPr eaLnBrk="1" hangingPunct="1"/>
            <a:endParaRPr lang="de-DE" altLang="de-DE"/>
          </a:p>
        </p:txBody>
      </p:sp>
      <p:pic>
        <p:nvPicPr>
          <p:cNvPr id="10243" name="Inhaltsplatzhalter 2">
            <a:extLst>
              <a:ext uri="{FF2B5EF4-FFF2-40B4-BE49-F238E27FC236}">
                <a16:creationId xmlns:a16="http://schemas.microsoft.com/office/drawing/2014/main" id="{A93A8243-170D-4F59-AFC5-A3A5394E40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4963" y="1600200"/>
            <a:ext cx="3394075" cy="4525963"/>
          </a:xfrm>
        </p:spPr>
      </p:pic>
      <p:pic>
        <p:nvPicPr>
          <p:cNvPr id="10244" name="Bild 3" descr="gras.jpg">
            <a:extLst>
              <a:ext uri="{FF2B5EF4-FFF2-40B4-BE49-F238E27FC236}">
                <a16:creationId xmlns:a16="http://schemas.microsoft.com/office/drawing/2014/main" id="{F44D71F7-49C9-4C93-BF8F-7F2F3DBB06C2}"/>
              </a:ext>
            </a:extLst>
          </p:cNvPr>
          <p:cNvPicPr>
            <a:picLocks noChangeAspect="1"/>
          </p:cNvPicPr>
          <p:nvPr/>
        </p:nvPicPr>
        <p:blipFill>
          <a:blip r:embed="rId3">
            <a:extLst>
              <a:ext uri="{28A0092B-C50C-407E-A947-70E740481C1C}">
                <a14:useLocalDpi xmlns:a14="http://schemas.microsoft.com/office/drawing/2010/main" val="0"/>
              </a:ext>
            </a:extLst>
          </a:blip>
          <a:srcRect t="117" b="21547"/>
          <a:stretch>
            <a:fillRect/>
          </a:stretch>
        </p:blipFill>
        <p:spPr bwMode="auto">
          <a:xfrm>
            <a:off x="179388" y="144463"/>
            <a:ext cx="8778875" cy="6565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657F2B9B-76C8-4DE0-8C96-06EAF33445D6}"/>
              </a:ext>
            </a:extLst>
          </p:cNvPr>
          <p:cNvSpPr/>
          <p:nvPr/>
        </p:nvSpPr>
        <p:spPr>
          <a:xfrm>
            <a:off x="457200" y="1282700"/>
            <a:ext cx="8229600" cy="5246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0247" name="Textfeld 6">
            <a:extLst>
              <a:ext uri="{FF2B5EF4-FFF2-40B4-BE49-F238E27FC236}">
                <a16:creationId xmlns:a16="http://schemas.microsoft.com/office/drawing/2014/main" id="{4B68C9CD-8EC3-4E78-AA37-3E188FA5FB44}"/>
              </a:ext>
            </a:extLst>
          </p:cNvPr>
          <p:cNvSpPr txBox="1">
            <a:spLocks noChangeArrowheads="1"/>
          </p:cNvSpPr>
          <p:nvPr/>
        </p:nvSpPr>
        <p:spPr bwMode="auto">
          <a:xfrm>
            <a:off x="695325" y="1570038"/>
            <a:ext cx="7702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400"/>
              <a:t>Ansichten</a:t>
            </a:r>
          </a:p>
          <a:p>
            <a:pPr eaLnBrk="1" hangingPunct="1">
              <a:spcBef>
                <a:spcPct val="0"/>
              </a:spcBef>
              <a:buFontTx/>
              <a:buNone/>
            </a:pPr>
            <a:endParaRPr lang="de-DE" altLang="de-DE"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CF0F8505-EA94-4994-8067-6A63FDD4354C}"/>
              </a:ext>
            </a:extLst>
          </p:cNvPr>
          <p:cNvSpPr>
            <a:spLocks noGrp="1"/>
          </p:cNvSpPr>
          <p:nvPr>
            <p:ph type="title"/>
          </p:nvPr>
        </p:nvSpPr>
        <p:spPr/>
        <p:txBody>
          <a:bodyPr/>
          <a:lstStyle/>
          <a:p>
            <a:pPr eaLnBrk="1" hangingPunct="1"/>
            <a:endParaRPr lang="de-DE" altLang="de-DE"/>
          </a:p>
        </p:txBody>
      </p:sp>
      <p:pic>
        <p:nvPicPr>
          <p:cNvPr id="11267" name="Inhaltsplatzhalter 2">
            <a:extLst>
              <a:ext uri="{FF2B5EF4-FFF2-40B4-BE49-F238E27FC236}">
                <a16:creationId xmlns:a16="http://schemas.microsoft.com/office/drawing/2014/main" id="{61C59328-2035-47E8-AF34-776152C335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4963" y="1600200"/>
            <a:ext cx="3394075" cy="4525963"/>
          </a:xfrm>
        </p:spPr>
      </p:pic>
      <p:pic>
        <p:nvPicPr>
          <p:cNvPr id="11268" name="Bild 3" descr="gras.jpg">
            <a:extLst>
              <a:ext uri="{FF2B5EF4-FFF2-40B4-BE49-F238E27FC236}">
                <a16:creationId xmlns:a16="http://schemas.microsoft.com/office/drawing/2014/main" id="{75D9B773-5859-442F-A226-0D7D5467F3DA}"/>
              </a:ext>
            </a:extLst>
          </p:cNvPr>
          <p:cNvPicPr>
            <a:picLocks noChangeAspect="1"/>
          </p:cNvPicPr>
          <p:nvPr/>
        </p:nvPicPr>
        <p:blipFill>
          <a:blip r:embed="rId3">
            <a:extLst>
              <a:ext uri="{28A0092B-C50C-407E-A947-70E740481C1C}">
                <a14:useLocalDpi xmlns:a14="http://schemas.microsoft.com/office/drawing/2010/main" val="0"/>
              </a:ext>
            </a:extLst>
          </a:blip>
          <a:srcRect t="117" b="21547"/>
          <a:stretch>
            <a:fillRect/>
          </a:stretch>
        </p:blipFill>
        <p:spPr bwMode="auto">
          <a:xfrm>
            <a:off x="179388" y="144463"/>
            <a:ext cx="8778875" cy="6565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657F2B9B-76C8-4DE0-8C96-06EAF33445D6}"/>
              </a:ext>
            </a:extLst>
          </p:cNvPr>
          <p:cNvSpPr/>
          <p:nvPr/>
        </p:nvSpPr>
        <p:spPr>
          <a:xfrm>
            <a:off x="457200" y="1282700"/>
            <a:ext cx="8229600" cy="5246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1271" name="Textfeld 6">
            <a:extLst>
              <a:ext uri="{FF2B5EF4-FFF2-40B4-BE49-F238E27FC236}">
                <a16:creationId xmlns:a16="http://schemas.microsoft.com/office/drawing/2014/main" id="{3A5CDF35-843C-42A9-B532-0B59304080CE}"/>
              </a:ext>
            </a:extLst>
          </p:cNvPr>
          <p:cNvSpPr txBox="1">
            <a:spLocks noChangeArrowheads="1"/>
          </p:cNvSpPr>
          <p:nvPr/>
        </p:nvSpPr>
        <p:spPr bwMode="auto">
          <a:xfrm>
            <a:off x="695325" y="1570038"/>
            <a:ext cx="7702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400"/>
              <a:t>Ansichten</a:t>
            </a:r>
          </a:p>
          <a:p>
            <a:pPr eaLnBrk="1" hangingPunct="1">
              <a:spcBef>
                <a:spcPct val="0"/>
              </a:spcBef>
              <a:buFontTx/>
              <a:buNone/>
            </a:pPr>
            <a:endParaRPr lang="de-DE" altLang="de-DE"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B9C5851E-AFDF-4107-8609-BC69363F6B64}"/>
              </a:ext>
            </a:extLst>
          </p:cNvPr>
          <p:cNvSpPr>
            <a:spLocks noGrp="1"/>
          </p:cNvSpPr>
          <p:nvPr>
            <p:ph type="title"/>
          </p:nvPr>
        </p:nvSpPr>
        <p:spPr/>
        <p:txBody>
          <a:bodyPr/>
          <a:lstStyle/>
          <a:p>
            <a:pPr eaLnBrk="1" hangingPunct="1"/>
            <a:endParaRPr lang="de-DE" altLang="de-DE"/>
          </a:p>
        </p:txBody>
      </p:sp>
      <p:pic>
        <p:nvPicPr>
          <p:cNvPr id="12291" name="Inhaltsplatzhalter 2">
            <a:extLst>
              <a:ext uri="{FF2B5EF4-FFF2-40B4-BE49-F238E27FC236}">
                <a16:creationId xmlns:a16="http://schemas.microsoft.com/office/drawing/2014/main" id="{12F5ECDD-6F30-4115-97CB-1E3A4CC881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4963" y="1600200"/>
            <a:ext cx="3394075" cy="4525963"/>
          </a:xfrm>
        </p:spPr>
      </p:pic>
      <p:pic>
        <p:nvPicPr>
          <p:cNvPr id="12292" name="Bild 3" descr="gras.jpg">
            <a:extLst>
              <a:ext uri="{FF2B5EF4-FFF2-40B4-BE49-F238E27FC236}">
                <a16:creationId xmlns:a16="http://schemas.microsoft.com/office/drawing/2014/main" id="{0D4BE7F1-26FF-45F3-B52E-7C957A1B0F2B}"/>
              </a:ext>
            </a:extLst>
          </p:cNvPr>
          <p:cNvPicPr>
            <a:picLocks noChangeAspect="1"/>
          </p:cNvPicPr>
          <p:nvPr/>
        </p:nvPicPr>
        <p:blipFill>
          <a:blip r:embed="rId3">
            <a:extLst>
              <a:ext uri="{28A0092B-C50C-407E-A947-70E740481C1C}">
                <a14:useLocalDpi xmlns:a14="http://schemas.microsoft.com/office/drawing/2010/main" val="0"/>
              </a:ext>
            </a:extLst>
          </a:blip>
          <a:srcRect t="117" b="21547"/>
          <a:stretch>
            <a:fillRect/>
          </a:stretch>
        </p:blipFill>
        <p:spPr bwMode="auto">
          <a:xfrm>
            <a:off x="179388" y="144463"/>
            <a:ext cx="8778875" cy="6565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657F2B9B-76C8-4DE0-8C96-06EAF33445D6}"/>
              </a:ext>
            </a:extLst>
          </p:cNvPr>
          <p:cNvSpPr/>
          <p:nvPr/>
        </p:nvSpPr>
        <p:spPr>
          <a:xfrm>
            <a:off x="457200" y="1282700"/>
            <a:ext cx="8229600" cy="5246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2295" name="Textfeld 6">
            <a:extLst>
              <a:ext uri="{FF2B5EF4-FFF2-40B4-BE49-F238E27FC236}">
                <a16:creationId xmlns:a16="http://schemas.microsoft.com/office/drawing/2014/main" id="{D836B84F-B309-4133-A71C-992438C196B8}"/>
              </a:ext>
            </a:extLst>
          </p:cNvPr>
          <p:cNvSpPr txBox="1">
            <a:spLocks noChangeArrowheads="1"/>
          </p:cNvSpPr>
          <p:nvPr/>
        </p:nvSpPr>
        <p:spPr bwMode="auto">
          <a:xfrm>
            <a:off x="695325" y="1570038"/>
            <a:ext cx="7702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400"/>
              <a:t>Ansichten</a:t>
            </a:r>
          </a:p>
          <a:p>
            <a:pPr eaLnBrk="1" hangingPunct="1">
              <a:spcBef>
                <a:spcPct val="0"/>
              </a:spcBef>
              <a:buFontTx/>
              <a:buNone/>
            </a:pPr>
            <a:endParaRPr lang="de-DE" altLang="de-DE" sz="1800"/>
          </a:p>
        </p:txBody>
      </p:sp>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321</Words>
  <Application>Microsoft Office PowerPoint</Application>
  <PresentationFormat>Bildschirmpräsentation (4:3)</PresentationFormat>
  <Paragraphs>62</Paragraphs>
  <Slides>11</Slides>
  <Notes>1</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11</vt:i4>
      </vt:variant>
    </vt:vector>
  </HeadingPairs>
  <TitlesOfParts>
    <vt:vector size="15" baseType="lpstr">
      <vt:lpstr>Arial</vt:lpstr>
      <vt:lpstr>Calibri</vt:lpstr>
      <vt:lpstr>Office-Design</vt:lpstr>
      <vt:lpstr>Acrobat Document</vt:lpstr>
      <vt:lpstr>PowerPoint-Präsentation</vt:lpstr>
      <vt:lpstr>FORMBLATT ZUR EINREICHUNG</vt:lpstr>
      <vt:lpstr>EINVERSTÄNDNISERKLÄRUNG</vt:lpstr>
      <vt:lpstr>PROJEKTBESCHREIBUNG</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Verena Strunz</dc:creator>
  <cp:lastModifiedBy>Schiller Helena - WKOÖ</cp:lastModifiedBy>
  <cp:revision>48</cp:revision>
  <cp:lastPrinted>2017-09-24T09:45:54Z</cp:lastPrinted>
  <dcterms:created xsi:type="dcterms:W3CDTF">2014-08-11T07:20:26Z</dcterms:created>
  <dcterms:modified xsi:type="dcterms:W3CDTF">2022-09-28T09:01:35Z</dcterms:modified>
</cp:coreProperties>
</file>