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86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9F83E-A5B4-4141-8F2D-4BF908FF87BF}" v="9" dt="2022-02-09T07:25:51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Oskar Miller (HXS GmbH)" userId="7b840ef9-6a6b-46e8-8bc5-0aeae54ee9d4" providerId="ADAL" clId="{7989F83E-A5B4-4141-8F2D-4BF908FF87BF}"/>
    <pc:docChg chg="undo custSel addSld delSld modSld">
      <pc:chgData name="Peter Oskar Miller (HXS GmbH)" userId="7b840ef9-6a6b-46e8-8bc5-0aeae54ee9d4" providerId="ADAL" clId="{7989F83E-A5B4-4141-8F2D-4BF908FF87BF}" dt="2022-02-09T10:55:22.054" v="2538" actId="108"/>
      <pc:docMkLst>
        <pc:docMk/>
      </pc:docMkLst>
      <pc:sldChg chg="addSp delSp modSp mod">
        <pc:chgData name="Peter Oskar Miller (HXS GmbH)" userId="7b840ef9-6a6b-46e8-8bc5-0aeae54ee9d4" providerId="ADAL" clId="{7989F83E-A5B4-4141-8F2D-4BF908FF87BF}" dt="2022-02-09T06:48:50.103" v="706" actId="113"/>
        <pc:sldMkLst>
          <pc:docMk/>
          <pc:sldMk cId="2282861532" sldId="268"/>
        </pc:sldMkLst>
        <pc:spChg chg="del mod">
          <ac:chgData name="Peter Oskar Miller (HXS GmbH)" userId="7b840ef9-6a6b-46e8-8bc5-0aeae54ee9d4" providerId="ADAL" clId="{7989F83E-A5B4-4141-8F2D-4BF908FF87BF}" dt="2022-02-09T06:29:00.115" v="2" actId="478"/>
          <ac:spMkLst>
            <pc:docMk/>
            <pc:sldMk cId="2282861532" sldId="268"/>
            <ac:spMk id="2" creationId="{A6BFA5A1-3FFF-4115-805A-37F8E918535F}"/>
          </ac:spMkLst>
        </pc:spChg>
        <pc:spChg chg="add mod">
          <ac:chgData name="Peter Oskar Miller (HXS GmbH)" userId="7b840ef9-6a6b-46e8-8bc5-0aeae54ee9d4" providerId="ADAL" clId="{7989F83E-A5B4-4141-8F2D-4BF908FF87BF}" dt="2022-02-09T06:48:50.103" v="706" actId="113"/>
          <ac:spMkLst>
            <pc:docMk/>
            <pc:sldMk cId="2282861532" sldId="268"/>
            <ac:spMk id="3" creationId="{B375EC74-EBA6-4EE1-8894-440FB2DADCF6}"/>
          </ac:spMkLst>
        </pc:spChg>
      </pc:sldChg>
      <pc:sldChg chg="del">
        <pc:chgData name="Peter Oskar Miller (HXS GmbH)" userId="7b840ef9-6a6b-46e8-8bc5-0aeae54ee9d4" providerId="ADAL" clId="{7989F83E-A5B4-4141-8F2D-4BF908FF87BF}" dt="2022-02-09T10:54:25.160" v="2533" actId="47"/>
        <pc:sldMkLst>
          <pc:docMk/>
          <pc:sldMk cId="3646426842" sldId="269"/>
        </pc:sldMkLst>
      </pc:sldChg>
      <pc:sldChg chg="del">
        <pc:chgData name="Peter Oskar Miller (HXS GmbH)" userId="7b840ef9-6a6b-46e8-8bc5-0aeae54ee9d4" providerId="ADAL" clId="{7989F83E-A5B4-4141-8F2D-4BF908FF87BF}" dt="2022-02-09T10:54:28.054" v="2535" actId="47"/>
        <pc:sldMkLst>
          <pc:docMk/>
          <pc:sldMk cId="4109065739" sldId="270"/>
        </pc:sldMkLst>
      </pc:sldChg>
      <pc:sldChg chg="add del">
        <pc:chgData name="Peter Oskar Miller (HXS GmbH)" userId="7b840ef9-6a6b-46e8-8bc5-0aeae54ee9d4" providerId="ADAL" clId="{7989F83E-A5B4-4141-8F2D-4BF908FF87BF}" dt="2022-02-09T10:54:23.172" v="2532" actId="47"/>
        <pc:sldMkLst>
          <pc:docMk/>
          <pc:sldMk cId="3910542163" sldId="271"/>
        </pc:sldMkLst>
      </pc:sldChg>
      <pc:sldChg chg="modSp add del mod">
        <pc:chgData name="Peter Oskar Miller (HXS GmbH)" userId="7b840ef9-6a6b-46e8-8bc5-0aeae54ee9d4" providerId="ADAL" clId="{7989F83E-A5B4-4141-8F2D-4BF908FF87BF}" dt="2022-02-09T10:54:26.674" v="2534" actId="47"/>
        <pc:sldMkLst>
          <pc:docMk/>
          <pc:sldMk cId="549871142" sldId="272"/>
        </pc:sldMkLst>
        <pc:spChg chg="mod">
          <ac:chgData name="Peter Oskar Miller (HXS GmbH)" userId="7b840ef9-6a6b-46e8-8bc5-0aeae54ee9d4" providerId="ADAL" clId="{7989F83E-A5B4-4141-8F2D-4BF908FF87BF}" dt="2022-02-09T06:55:13.437" v="1097" actId="20577"/>
          <ac:spMkLst>
            <pc:docMk/>
            <pc:sldMk cId="549871142" sldId="272"/>
            <ac:spMk id="3" creationId="{B375EC74-EBA6-4EE1-8894-440FB2DADCF6}"/>
          </ac:spMkLst>
        </pc:spChg>
      </pc:sldChg>
      <pc:sldChg chg="add del">
        <pc:chgData name="Peter Oskar Miller (HXS GmbH)" userId="7b840ef9-6a6b-46e8-8bc5-0aeae54ee9d4" providerId="ADAL" clId="{7989F83E-A5B4-4141-8F2D-4BF908FF87BF}" dt="2022-02-09T10:54:30.082" v="2536" actId="47"/>
        <pc:sldMkLst>
          <pc:docMk/>
          <pc:sldMk cId="753053727" sldId="273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2698471911" sldId="274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2319383481" sldId="275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1733021365" sldId="276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2978015726" sldId="277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503188035" sldId="278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328718658" sldId="279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2743126107" sldId="280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1579672479" sldId="281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1610656865" sldId="282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2350555517" sldId="283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1149654921" sldId="284"/>
        </pc:sldMkLst>
      </pc:sldChg>
      <pc:sldChg chg="add del">
        <pc:chgData name="Peter Oskar Miller (HXS GmbH)" userId="7b840ef9-6a6b-46e8-8bc5-0aeae54ee9d4" providerId="ADAL" clId="{7989F83E-A5B4-4141-8F2D-4BF908FF87BF}" dt="2022-02-09T10:54:48.687" v="2537" actId="47"/>
        <pc:sldMkLst>
          <pc:docMk/>
          <pc:sldMk cId="3227827905" sldId="285"/>
        </pc:sldMkLst>
      </pc:sldChg>
      <pc:sldChg chg="modSp add mod">
        <pc:chgData name="Peter Oskar Miller (HXS GmbH)" userId="7b840ef9-6a6b-46e8-8bc5-0aeae54ee9d4" providerId="ADAL" clId="{7989F83E-A5B4-4141-8F2D-4BF908FF87BF}" dt="2022-02-09T07:17:19.227" v="1755" actId="20577"/>
        <pc:sldMkLst>
          <pc:docMk/>
          <pc:sldMk cId="2555002807" sldId="286"/>
        </pc:sldMkLst>
        <pc:spChg chg="mod">
          <ac:chgData name="Peter Oskar Miller (HXS GmbH)" userId="7b840ef9-6a6b-46e8-8bc5-0aeae54ee9d4" providerId="ADAL" clId="{7989F83E-A5B4-4141-8F2D-4BF908FF87BF}" dt="2022-02-09T07:17:19.227" v="1755" actId="20577"/>
          <ac:spMkLst>
            <pc:docMk/>
            <pc:sldMk cId="2555002807" sldId="286"/>
            <ac:spMk id="3" creationId="{B375EC74-EBA6-4EE1-8894-440FB2DADCF6}"/>
          </ac:spMkLst>
        </pc:spChg>
      </pc:sldChg>
      <pc:sldChg chg="add del">
        <pc:chgData name="Peter Oskar Miller (HXS GmbH)" userId="7b840ef9-6a6b-46e8-8bc5-0aeae54ee9d4" providerId="ADAL" clId="{7989F83E-A5B4-4141-8F2D-4BF908FF87BF}" dt="2022-02-09T06:55:53.331" v="1100" actId="47"/>
        <pc:sldMkLst>
          <pc:docMk/>
          <pc:sldMk cId="3668989216" sldId="287"/>
        </pc:sldMkLst>
      </pc:sldChg>
      <pc:sldChg chg="add del">
        <pc:chgData name="Peter Oskar Miller (HXS GmbH)" userId="7b840ef9-6a6b-46e8-8bc5-0aeae54ee9d4" providerId="ADAL" clId="{7989F83E-A5B4-4141-8F2D-4BF908FF87BF}" dt="2022-02-09T06:55:57.259" v="1101" actId="47"/>
        <pc:sldMkLst>
          <pc:docMk/>
          <pc:sldMk cId="3312653534" sldId="288"/>
        </pc:sldMkLst>
      </pc:sldChg>
      <pc:sldChg chg="delSp modSp add del mod">
        <pc:chgData name="Peter Oskar Miller (HXS GmbH)" userId="7b840ef9-6a6b-46e8-8bc5-0aeae54ee9d4" providerId="ADAL" clId="{7989F83E-A5B4-4141-8F2D-4BF908FF87BF}" dt="2022-02-09T07:30:52.300" v="2517" actId="47"/>
        <pc:sldMkLst>
          <pc:docMk/>
          <pc:sldMk cId="852259893" sldId="289"/>
        </pc:sldMkLst>
        <pc:spChg chg="del mod">
          <ac:chgData name="Peter Oskar Miller (HXS GmbH)" userId="7b840ef9-6a6b-46e8-8bc5-0aeae54ee9d4" providerId="ADAL" clId="{7989F83E-A5B4-4141-8F2D-4BF908FF87BF}" dt="2022-02-09T07:30:48.897" v="2516" actId="478"/>
          <ac:spMkLst>
            <pc:docMk/>
            <pc:sldMk cId="852259893" sldId="289"/>
            <ac:spMk id="2" creationId="{76117C92-5B00-453C-AF71-DB442BC025F6}"/>
          </ac:spMkLst>
        </pc:spChg>
      </pc:sldChg>
      <pc:sldChg chg="modSp add mod">
        <pc:chgData name="Peter Oskar Miller (HXS GmbH)" userId="7b840ef9-6a6b-46e8-8bc5-0aeae54ee9d4" providerId="ADAL" clId="{7989F83E-A5B4-4141-8F2D-4BF908FF87BF}" dt="2022-02-09T07:20:40.761" v="1815" actId="20577"/>
        <pc:sldMkLst>
          <pc:docMk/>
          <pc:sldMk cId="3832357667" sldId="290"/>
        </pc:sldMkLst>
        <pc:spChg chg="mod">
          <ac:chgData name="Peter Oskar Miller (HXS GmbH)" userId="7b840ef9-6a6b-46e8-8bc5-0aeae54ee9d4" providerId="ADAL" clId="{7989F83E-A5B4-4141-8F2D-4BF908FF87BF}" dt="2022-02-09T07:20:40.761" v="1815" actId="20577"/>
          <ac:spMkLst>
            <pc:docMk/>
            <pc:sldMk cId="3832357667" sldId="290"/>
            <ac:spMk id="3" creationId="{B375EC74-EBA6-4EE1-8894-440FB2DADCF6}"/>
          </ac:spMkLst>
        </pc:spChg>
      </pc:sldChg>
      <pc:sldChg chg="addSp delSp modSp add mod">
        <pc:chgData name="Peter Oskar Miller (HXS GmbH)" userId="7b840ef9-6a6b-46e8-8bc5-0aeae54ee9d4" providerId="ADAL" clId="{7989F83E-A5B4-4141-8F2D-4BF908FF87BF}" dt="2022-02-09T10:55:22.054" v="2538" actId="108"/>
        <pc:sldMkLst>
          <pc:docMk/>
          <pc:sldMk cId="775857997" sldId="291"/>
        </pc:sldMkLst>
        <pc:spChg chg="mod">
          <ac:chgData name="Peter Oskar Miller (HXS GmbH)" userId="7b840ef9-6a6b-46e8-8bc5-0aeae54ee9d4" providerId="ADAL" clId="{7989F83E-A5B4-4141-8F2D-4BF908FF87BF}" dt="2022-02-09T10:55:22.054" v="2538" actId="108"/>
          <ac:spMkLst>
            <pc:docMk/>
            <pc:sldMk cId="775857997" sldId="291"/>
            <ac:spMk id="3" creationId="{B375EC74-EBA6-4EE1-8894-440FB2DADCF6}"/>
          </ac:spMkLst>
        </pc:spChg>
        <pc:spChg chg="add del">
          <ac:chgData name="Peter Oskar Miller (HXS GmbH)" userId="7b840ef9-6a6b-46e8-8bc5-0aeae54ee9d4" providerId="ADAL" clId="{7989F83E-A5B4-4141-8F2D-4BF908FF87BF}" dt="2022-02-09T07:22:33.476" v="1829" actId="22"/>
          <ac:spMkLst>
            <pc:docMk/>
            <pc:sldMk cId="775857997" sldId="291"/>
            <ac:spMk id="4" creationId="{16A1AC05-E20C-4E89-B042-AE8ACC6BE4B6}"/>
          </ac:spMkLst>
        </pc:spChg>
      </pc:sldChg>
      <pc:sldChg chg="addSp delSp modSp add mod">
        <pc:chgData name="Peter Oskar Miller (HXS GmbH)" userId="7b840ef9-6a6b-46e8-8bc5-0aeae54ee9d4" providerId="ADAL" clId="{7989F83E-A5B4-4141-8F2D-4BF908FF87BF}" dt="2022-02-09T07:25:34.636" v="2009" actId="1076"/>
        <pc:sldMkLst>
          <pc:docMk/>
          <pc:sldMk cId="3911924971" sldId="292"/>
        </pc:sldMkLst>
        <pc:spChg chg="mod">
          <ac:chgData name="Peter Oskar Miller (HXS GmbH)" userId="7b840ef9-6a6b-46e8-8bc5-0aeae54ee9d4" providerId="ADAL" clId="{7989F83E-A5B4-4141-8F2D-4BF908FF87BF}" dt="2022-02-09T07:25:24.362" v="2006" actId="20577"/>
          <ac:spMkLst>
            <pc:docMk/>
            <pc:sldMk cId="3911924971" sldId="292"/>
            <ac:spMk id="3" creationId="{B375EC74-EBA6-4EE1-8894-440FB2DADCF6}"/>
          </ac:spMkLst>
        </pc:spChg>
        <pc:picChg chg="add del">
          <ac:chgData name="Peter Oskar Miller (HXS GmbH)" userId="7b840ef9-6a6b-46e8-8bc5-0aeae54ee9d4" providerId="ADAL" clId="{7989F83E-A5B4-4141-8F2D-4BF908FF87BF}" dt="2022-02-09T07:25:19.171" v="2005" actId="478"/>
          <ac:picMkLst>
            <pc:docMk/>
            <pc:sldMk cId="3911924971" sldId="292"/>
            <ac:picMk id="4" creationId="{7CEB370E-9A37-4638-B3D9-3204938448CE}"/>
          </ac:picMkLst>
        </pc:picChg>
        <pc:picChg chg="add mod">
          <ac:chgData name="Peter Oskar Miller (HXS GmbH)" userId="7b840ef9-6a6b-46e8-8bc5-0aeae54ee9d4" providerId="ADAL" clId="{7989F83E-A5B4-4141-8F2D-4BF908FF87BF}" dt="2022-02-09T07:25:34.636" v="2009" actId="1076"/>
          <ac:picMkLst>
            <pc:docMk/>
            <pc:sldMk cId="3911924971" sldId="292"/>
            <ac:picMk id="6" creationId="{FC11E78E-6A4D-4B05-8647-9D9BA304A47F}"/>
          </ac:picMkLst>
        </pc:picChg>
      </pc:sldChg>
      <pc:sldChg chg="delSp modSp add del mod">
        <pc:chgData name="Peter Oskar Miller (HXS GmbH)" userId="7b840ef9-6a6b-46e8-8bc5-0aeae54ee9d4" providerId="ADAL" clId="{7989F83E-A5B4-4141-8F2D-4BF908FF87BF}" dt="2022-02-09T07:31:51.612" v="2531" actId="6549"/>
        <pc:sldMkLst>
          <pc:docMk/>
          <pc:sldMk cId="1364947273" sldId="293"/>
        </pc:sldMkLst>
        <pc:spChg chg="mod">
          <ac:chgData name="Peter Oskar Miller (HXS GmbH)" userId="7b840ef9-6a6b-46e8-8bc5-0aeae54ee9d4" providerId="ADAL" clId="{7989F83E-A5B4-4141-8F2D-4BF908FF87BF}" dt="2022-02-09T07:31:51.612" v="2531" actId="6549"/>
          <ac:spMkLst>
            <pc:docMk/>
            <pc:sldMk cId="1364947273" sldId="293"/>
            <ac:spMk id="3" creationId="{B375EC74-EBA6-4EE1-8894-440FB2DADCF6}"/>
          </ac:spMkLst>
        </pc:spChg>
        <pc:picChg chg="del">
          <ac:chgData name="Peter Oskar Miller (HXS GmbH)" userId="7b840ef9-6a6b-46e8-8bc5-0aeae54ee9d4" providerId="ADAL" clId="{7989F83E-A5B4-4141-8F2D-4BF908FF87BF}" dt="2022-02-09T07:26:20.725" v="2067" actId="478"/>
          <ac:picMkLst>
            <pc:docMk/>
            <pc:sldMk cId="1364947273" sldId="293"/>
            <ac:picMk id="6" creationId="{FC11E78E-6A4D-4B05-8647-9D9BA304A4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5E394-4E3A-480E-9279-29317DB7B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766822-7FC6-4BEC-A688-C6E263BAE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447F64-65C1-4CA8-BCA2-02B9C98E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F3ED1E-CDD5-4FDA-84A4-9CC74D6F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F62773-C618-4D44-904A-2B88EADC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392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2165D-2FE9-4AC7-AB66-A2A75721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BE5CCE-0484-488A-9DE8-8DB07EC61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AF2C1C-EB91-48D6-8EE1-82FBEDDA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876A88-3A0B-4603-A6BB-FACC42C0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99A8FA-D5F4-43C6-8C1C-49ECA5FB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220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D20434-741E-4905-9CCB-F8E51D1B6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3F0306-AD2E-4A09-95C9-65BE3830D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4EC742-33FD-419D-AA10-7C3C4E15B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C7A2F2-6AB9-4D4E-BB70-97C2146E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762DA-031B-4AC1-A5B5-A0395A8D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81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0B560-0AAD-44B1-959C-9169641B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6175B8-9C02-474B-A2DC-184320BDF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753A4A-4621-4876-8301-246D6DACF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8A7E80-3CBE-44B0-873A-2448D0DB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38E4AC-676C-446C-B44C-74140303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634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2BF6B-802D-451D-A856-4B2BF045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08ED85-0C78-4E06-93D2-0903FC2CA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AEF0CF-B78E-46C7-AF1A-490CAF57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19C0E8-BA95-4E07-9A3D-31AB0C7C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300455-9662-47DE-9842-BFC9973A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356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A5259-3251-48C4-A041-E72367B8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597E91-6AE0-44F4-82E5-4D621DFF3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B980D6-1959-46C0-9079-6C6F9B6A7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B3BBDE-9E14-431C-BA75-3B29A8E9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6F088-B915-40A4-B24D-7559E83C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3ABF41-2FAF-409A-86D7-526F10D7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96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99BFD-B706-4A65-8080-DF99260A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D8D18C-F371-40DF-909E-C1E3F7C6F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B6E912-BF1D-4CB5-80A5-27F63B67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BD784D-318B-4B53-8120-AD956891F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5D9356A-AAB4-4F6A-B37F-D80981916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2F19F1-00B1-4397-9B82-9B46B470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43E8A6-4298-45BF-A1B9-F6BF0896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847085-F962-47CA-A168-1AA057CE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69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A6D7B-461B-484F-ACAE-6ADE61A5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485245-7272-4E08-9D98-38BD2708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8F10F7-AE51-4968-B3EC-3EB58387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3301B2-8EFF-4EE9-9DD5-908F0563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363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2C2CA4-9BF0-4C3F-8BA9-39337522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7C14B9-F2E9-405D-9E1A-54E64152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2984EB-BEC0-49BA-B052-2A36705C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577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BBA09-5557-4843-88E6-997CD909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D057BF-0A21-4EB1-91A7-0F947EFD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E96DFC-ECDC-4E09-B692-2B73A7A4B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5AE8BE-B53E-4345-9600-70175AD4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7AA375-AC36-4643-A7D3-CEB36C92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026EC8-63C9-4150-BD93-E1B75026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546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0EDDD-BAF5-4134-B0B5-A66A2633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947658-952D-4002-B341-BCB117EEC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254A4B-DEAA-403B-8E6D-EC85C53DC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F3A475-D9C1-4AB0-8278-21DAC4570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845D5B-2F20-49F3-870D-B7FD851F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C79A51-914D-4A7D-813C-3FDC9C75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42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7BA780-5872-4BAC-A2A7-98AD693BE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83BE41-3C22-4CC0-884C-FF1472704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06C3CE-5F69-427B-B604-72024721B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56EFE-3991-45CD-8B63-BE1F25392F2E}" type="datetimeFigureOut">
              <a:rPr lang="de-AT" smtClean="0"/>
              <a:t>09.02.2022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79B2ED-1523-498C-8D29-125168D96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376B5C-5A07-40C0-B6D0-0A6672F84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824C-DD5F-4652-9DA3-0C8AD709EB4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36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4A0EA-41E2-4BE8-B283-542F7B10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56671"/>
          </a:xfrm>
        </p:spPr>
        <p:txBody>
          <a:bodyPr/>
          <a:lstStyle/>
          <a:p>
            <a:r>
              <a:rPr lang="de-DE" dirty="0"/>
              <a:t>E-Mail</a:t>
            </a:r>
            <a:br>
              <a:rPr lang="de-DE" dirty="0"/>
            </a:br>
            <a:br>
              <a:rPr lang="de-DE" dirty="0"/>
            </a:br>
            <a:r>
              <a:rPr lang="de-DE" sz="4800" dirty="0"/>
              <a:t>Das neue trojanische Pferd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21738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7EED22C-95BA-4FAF-AA94-583E5EB9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" y="126266"/>
            <a:ext cx="8267307" cy="660546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4B63EB3-3AEB-42E4-8F15-B94004C09E62}"/>
              </a:ext>
            </a:extLst>
          </p:cNvPr>
          <p:cNvSpPr txBox="1"/>
          <p:nvPr/>
        </p:nvSpPr>
        <p:spPr>
          <a:xfrm>
            <a:off x="8755899" y="1305341"/>
            <a:ext cx="29070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5400" dirty="0"/>
              <a:t>STRG – A</a:t>
            </a:r>
          </a:p>
          <a:p>
            <a:pPr algn="ctr"/>
            <a:endParaRPr lang="de-AT" sz="5400" dirty="0"/>
          </a:p>
          <a:p>
            <a:pPr algn="ctr"/>
            <a:r>
              <a:rPr lang="de-AT" sz="5400" dirty="0"/>
              <a:t>&amp;</a:t>
            </a:r>
          </a:p>
          <a:p>
            <a:pPr algn="ctr"/>
            <a:endParaRPr lang="de-AT" sz="5400" dirty="0"/>
          </a:p>
          <a:p>
            <a:pPr algn="ctr"/>
            <a:r>
              <a:rPr lang="de-AT" sz="5400" dirty="0"/>
              <a:t>STRG – C </a:t>
            </a:r>
          </a:p>
        </p:txBody>
      </p:sp>
    </p:spTree>
    <p:extLst>
      <p:ext uri="{BB962C8B-B14F-4D97-AF65-F5344CB8AC3E}">
        <p14:creationId xmlns:p14="http://schemas.microsoft.com/office/powerpoint/2010/main" val="311123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95DCCA2-4C5C-43AA-A987-44F97E43E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69" y="0"/>
            <a:ext cx="9021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7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6E1D34-4FFD-4C9E-9B4A-0C34CCA7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5" y="313890"/>
            <a:ext cx="8383170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375EC74-EBA6-4EE1-8894-440FB2DADCF6}"/>
              </a:ext>
            </a:extLst>
          </p:cNvPr>
          <p:cNvSpPr txBox="1"/>
          <p:nvPr/>
        </p:nvSpPr>
        <p:spPr>
          <a:xfrm>
            <a:off x="733245" y="759125"/>
            <a:ext cx="104638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Happy Birthday!</a:t>
            </a:r>
          </a:p>
          <a:p>
            <a:endParaRPr lang="de-AT" dirty="0"/>
          </a:p>
          <a:p>
            <a:r>
              <a:rPr lang="de-AT" dirty="0"/>
              <a:t>RFC 821		August 1982	</a:t>
            </a:r>
            <a:r>
              <a:rPr lang="de-AT" b="1" dirty="0"/>
              <a:t>SMTP</a:t>
            </a:r>
            <a:r>
              <a:rPr lang="de-AT" dirty="0"/>
              <a:t> wurde veröffentlicht</a:t>
            </a:r>
          </a:p>
          <a:p>
            <a:r>
              <a:rPr lang="de-AT" dirty="0"/>
              <a:t>				(</a:t>
            </a:r>
            <a:r>
              <a:rPr lang="de-AT" u="sng" dirty="0"/>
              <a:t>Simple</a:t>
            </a:r>
            <a:r>
              <a:rPr lang="de-AT" dirty="0"/>
              <a:t> Mail Transfer Protocol)</a:t>
            </a:r>
          </a:p>
          <a:p>
            <a:endParaRPr lang="de-AT" dirty="0"/>
          </a:p>
          <a:p>
            <a:r>
              <a:rPr lang="de-AT" dirty="0"/>
              <a:t>RFC 4408		April 2006	</a:t>
            </a:r>
            <a:r>
              <a:rPr lang="de-AT" b="1" dirty="0"/>
              <a:t>SPF</a:t>
            </a:r>
            <a:r>
              <a:rPr lang="de-AT" dirty="0"/>
              <a:t> wurde veröffentlicht</a:t>
            </a:r>
          </a:p>
          <a:p>
            <a:r>
              <a:rPr lang="de-AT" dirty="0"/>
              <a:t>				(Sender Policy Framework)</a:t>
            </a:r>
          </a:p>
          <a:p>
            <a:endParaRPr lang="de-AT" dirty="0"/>
          </a:p>
          <a:p>
            <a:r>
              <a:rPr lang="de-AT" dirty="0"/>
              <a:t>RFC 4870		Mai 2007		</a:t>
            </a:r>
            <a:r>
              <a:rPr lang="de-AT" b="1" dirty="0"/>
              <a:t>DKIM</a:t>
            </a:r>
            <a:r>
              <a:rPr lang="de-AT" dirty="0"/>
              <a:t> wurde veröffentlicht</a:t>
            </a:r>
          </a:p>
          <a:p>
            <a:r>
              <a:rPr lang="de-AT" dirty="0"/>
              <a:t>				(</a:t>
            </a:r>
            <a:r>
              <a:rPr lang="de-AT" dirty="0" err="1"/>
              <a:t>DomainKeys</a:t>
            </a:r>
            <a:r>
              <a:rPr lang="de-AT" dirty="0"/>
              <a:t> </a:t>
            </a:r>
            <a:r>
              <a:rPr lang="de-AT" dirty="0" err="1"/>
              <a:t>Identified</a:t>
            </a:r>
            <a:r>
              <a:rPr lang="de-AT" dirty="0"/>
              <a:t> Mail)</a:t>
            </a:r>
          </a:p>
          <a:p>
            <a:endParaRPr lang="de-AT" dirty="0"/>
          </a:p>
          <a:p>
            <a:r>
              <a:rPr lang="de-AT" dirty="0"/>
              <a:t>RFC 7489		März 2015	</a:t>
            </a:r>
            <a:r>
              <a:rPr lang="de-AT" b="1" dirty="0"/>
              <a:t>DMARC</a:t>
            </a:r>
            <a:r>
              <a:rPr lang="de-AT" dirty="0"/>
              <a:t> wurde veröffentlicht</a:t>
            </a:r>
          </a:p>
          <a:p>
            <a:r>
              <a:rPr lang="de-AT" dirty="0"/>
              <a:t>				(</a:t>
            </a:r>
            <a:r>
              <a:rPr lang="en-US" dirty="0"/>
              <a:t>Domain-based Message Authentication, Reporting, and Conformance)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RFC ?		Feb 2019		</a:t>
            </a:r>
            <a:r>
              <a:rPr lang="en-US" b="1" dirty="0"/>
              <a:t>BIMI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nächster</a:t>
            </a:r>
            <a:r>
              <a:rPr lang="en-US" dirty="0"/>
              <a:t> “way to go”</a:t>
            </a:r>
          </a:p>
          <a:p>
            <a:r>
              <a:rPr lang="en-US" dirty="0"/>
              <a:t>				(</a:t>
            </a:r>
            <a:r>
              <a:rPr lang="de-AT" dirty="0"/>
              <a:t>Brand </a:t>
            </a:r>
            <a:r>
              <a:rPr lang="de-AT" dirty="0" err="1"/>
              <a:t>Indicators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Message </a:t>
            </a:r>
            <a:r>
              <a:rPr lang="de-AT" dirty="0" err="1"/>
              <a:t>Identification</a:t>
            </a:r>
            <a:r>
              <a:rPr lang="de-A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286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375EC74-EBA6-4EE1-8894-440FB2DADCF6}"/>
              </a:ext>
            </a:extLst>
          </p:cNvPr>
          <p:cNvSpPr txBox="1"/>
          <p:nvPr/>
        </p:nvSpPr>
        <p:spPr>
          <a:xfrm>
            <a:off x="733245" y="759125"/>
            <a:ext cx="1046384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SPF</a:t>
            </a:r>
          </a:p>
          <a:p>
            <a:endParaRPr lang="de-AT" dirty="0"/>
          </a:p>
          <a:p>
            <a:r>
              <a:rPr lang="de-AT" dirty="0"/>
              <a:t>Idee: 		Soll das Fälschen von Absenderadressen verhindern</a:t>
            </a:r>
          </a:p>
          <a:p>
            <a:r>
              <a:rPr lang="de-AT" dirty="0"/>
              <a:t>Umsetzung: 	Definition von welchem Mail-Server eine Domain versenden darf</a:t>
            </a:r>
          </a:p>
          <a:p>
            <a:endParaRPr lang="de-AT" dirty="0"/>
          </a:p>
          <a:p>
            <a:r>
              <a:rPr lang="de-AT" sz="1000" dirty="0"/>
              <a:t>&gt;</a:t>
            </a:r>
            <a:r>
              <a:rPr lang="de-AT" sz="1000" dirty="0" err="1"/>
              <a:t>nslookup</a:t>
            </a:r>
            <a:endParaRPr lang="de-AT" sz="1000" dirty="0"/>
          </a:p>
          <a:p>
            <a:r>
              <a:rPr lang="de-AT" sz="1000" dirty="0"/>
              <a:t>Standardserver:  dns9.quad9.net</a:t>
            </a:r>
          </a:p>
          <a:p>
            <a:r>
              <a:rPr lang="de-AT" sz="1000" dirty="0" err="1"/>
              <a:t>Address</a:t>
            </a:r>
            <a:r>
              <a:rPr lang="de-AT" sz="1000" dirty="0"/>
              <a:t>:  9.9.9.9</a:t>
            </a:r>
          </a:p>
          <a:p>
            <a:endParaRPr lang="de-AT" sz="1000" dirty="0"/>
          </a:p>
          <a:p>
            <a:r>
              <a:rPr lang="de-AT" sz="1000" dirty="0"/>
              <a:t>&gt; </a:t>
            </a:r>
            <a:r>
              <a:rPr lang="de-AT" sz="1000" dirty="0" err="1"/>
              <a:t>set</a:t>
            </a:r>
            <a:r>
              <a:rPr lang="de-AT" sz="1000" dirty="0"/>
              <a:t> type=</a:t>
            </a:r>
            <a:r>
              <a:rPr lang="de-AT" sz="1000" dirty="0" err="1"/>
              <a:t>txt</a:t>
            </a:r>
            <a:endParaRPr lang="de-AT" sz="1000" dirty="0"/>
          </a:p>
          <a:p>
            <a:r>
              <a:rPr lang="de-AT" sz="1000" dirty="0"/>
              <a:t>&gt; wko.at</a:t>
            </a:r>
          </a:p>
          <a:p>
            <a:r>
              <a:rPr lang="de-AT" sz="1000" dirty="0"/>
              <a:t>Server:  dns9.quad9.net</a:t>
            </a:r>
          </a:p>
          <a:p>
            <a:r>
              <a:rPr lang="de-AT" sz="1000" dirty="0" err="1"/>
              <a:t>Address</a:t>
            </a:r>
            <a:r>
              <a:rPr lang="de-AT" sz="1000" dirty="0"/>
              <a:t>:  9.9.9.9</a:t>
            </a:r>
          </a:p>
          <a:p>
            <a:endParaRPr lang="de-AT" sz="1000" dirty="0"/>
          </a:p>
          <a:p>
            <a:r>
              <a:rPr lang="de-AT" sz="1000" dirty="0"/>
              <a:t>Nicht autorisierende Antwort:</a:t>
            </a:r>
          </a:p>
          <a:p>
            <a:r>
              <a:rPr lang="de-AT" sz="1000" dirty="0"/>
              <a:t>wko.at  </a:t>
            </a:r>
            <a:r>
              <a:rPr lang="de-AT" sz="1000" dirty="0" err="1"/>
              <a:t>text</a:t>
            </a:r>
            <a:r>
              <a:rPr lang="de-AT" sz="1000" dirty="0"/>
              <a:t> =</a:t>
            </a:r>
          </a:p>
          <a:p>
            <a:endParaRPr lang="de-AT" sz="1000" dirty="0"/>
          </a:p>
          <a:p>
            <a:r>
              <a:rPr lang="de-AT" sz="1000" dirty="0"/>
              <a:t>        </a:t>
            </a:r>
            <a:r>
              <a:rPr lang="de-AT" dirty="0"/>
              <a:t>"v=spf1 mx include:spf1.wko.at include:spf2.wko.at include:spf3.wko.at -all"</a:t>
            </a:r>
          </a:p>
          <a:p>
            <a:r>
              <a:rPr lang="de-AT" sz="1000" dirty="0"/>
              <a:t>wko.at  </a:t>
            </a:r>
            <a:r>
              <a:rPr lang="de-AT" sz="1000" dirty="0" err="1"/>
              <a:t>text</a:t>
            </a:r>
            <a:r>
              <a:rPr lang="de-AT" sz="1000" dirty="0"/>
              <a:t> =</a:t>
            </a:r>
          </a:p>
          <a:p>
            <a:endParaRPr lang="de-AT" sz="1000" dirty="0"/>
          </a:p>
          <a:p>
            <a:r>
              <a:rPr lang="de-AT" sz="1000" dirty="0"/>
              <a:t>        "</a:t>
            </a:r>
            <a:r>
              <a:rPr lang="de-AT" sz="1000" dirty="0" err="1"/>
              <a:t>facebook</a:t>
            </a:r>
            <a:r>
              <a:rPr lang="de-AT" sz="1000" dirty="0"/>
              <a:t>-domain-</a:t>
            </a:r>
            <a:r>
              <a:rPr lang="de-AT" sz="1000" dirty="0" err="1"/>
              <a:t>verification</a:t>
            </a:r>
            <a:r>
              <a:rPr lang="de-AT" sz="1000" dirty="0"/>
              <a:t>=metckjy1djeu12w15tu5268zxc97jw"</a:t>
            </a:r>
          </a:p>
          <a:p>
            <a:r>
              <a:rPr lang="de-AT" sz="1000" dirty="0"/>
              <a:t>wko.at  </a:t>
            </a:r>
            <a:r>
              <a:rPr lang="de-AT" sz="1000" dirty="0" err="1"/>
              <a:t>text</a:t>
            </a:r>
            <a:r>
              <a:rPr lang="de-AT" sz="1000" dirty="0"/>
              <a:t> =</a:t>
            </a:r>
          </a:p>
          <a:p>
            <a:endParaRPr lang="de-AT" sz="1000" dirty="0"/>
          </a:p>
          <a:p>
            <a:r>
              <a:rPr lang="de-AT" sz="1000" dirty="0"/>
              <a:t>        "AeimC7toTISDjXVPKJhClrq4dnjLxaGXaAUKeSGq5PG6MOuBxRhst+v/OH/z0DDePda4vCKzZqVdVA7+VVY5EA=="</a:t>
            </a:r>
          </a:p>
          <a:p>
            <a:r>
              <a:rPr lang="de-AT" sz="1000" dirty="0"/>
              <a:t>wko.at  </a:t>
            </a:r>
            <a:r>
              <a:rPr lang="de-AT" sz="1000" dirty="0" err="1"/>
              <a:t>text</a:t>
            </a:r>
            <a:r>
              <a:rPr lang="de-AT" sz="1000" dirty="0"/>
              <a:t> =</a:t>
            </a:r>
          </a:p>
          <a:p>
            <a:endParaRPr lang="de-AT" sz="1000" dirty="0"/>
          </a:p>
          <a:p>
            <a:r>
              <a:rPr lang="de-AT" sz="1000" dirty="0"/>
              <a:t>        "MS=ms12298074"</a:t>
            </a:r>
          </a:p>
        </p:txBody>
      </p:sp>
    </p:spTree>
    <p:extLst>
      <p:ext uri="{BB962C8B-B14F-4D97-AF65-F5344CB8AC3E}">
        <p14:creationId xmlns:p14="http://schemas.microsoft.com/office/powerpoint/2010/main" val="255500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375EC74-EBA6-4EE1-8894-440FB2DADCF6}"/>
              </a:ext>
            </a:extLst>
          </p:cNvPr>
          <p:cNvSpPr txBox="1"/>
          <p:nvPr/>
        </p:nvSpPr>
        <p:spPr>
          <a:xfrm>
            <a:off x="733245" y="759125"/>
            <a:ext cx="1046384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DKIM</a:t>
            </a:r>
          </a:p>
          <a:p>
            <a:endParaRPr lang="de-AT" dirty="0"/>
          </a:p>
          <a:p>
            <a:r>
              <a:rPr lang="de-AT" dirty="0"/>
              <a:t>Idee: 		Soll unerwünschte Email (Phishing, Spam) nach Möglichkeit verhindern</a:t>
            </a:r>
          </a:p>
          <a:p>
            <a:r>
              <a:rPr lang="de-AT" dirty="0"/>
              <a:t>Umsetzung: 	Digitale Signatur anhand öffentlicher Schlüssel für höhere Qualität</a:t>
            </a:r>
          </a:p>
          <a:p>
            <a:endParaRPr lang="de-AT" dirty="0"/>
          </a:p>
          <a:p>
            <a:r>
              <a:rPr lang="de-AT" dirty="0"/>
              <a:t>Sehr stark vereinfacht:</a:t>
            </a:r>
          </a:p>
          <a:p>
            <a:endParaRPr lang="de-AT" dirty="0"/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dkim_hxs_ex14hubext01_hxs_at._domainkey 300	TXT	( "v=DKIM1; k=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 p=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MIIBIjANBgkqh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.......... QAB" )</a:t>
            </a: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dkim_hxs_ex14hubext02_hxs_at._domainkey 300	TXT	( "v=DKIM1; k=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 p=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MIIBIjANBgkqh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.......... QAB" )</a:t>
            </a: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.....</a:t>
            </a: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selector1._domainkey    300	CNAME	selector1-hxs-at._domainkey.hxs.onmicrosoft.com.</a:t>
            </a: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selector2._domainkey    300	CNAME	selector2-hxs-at._domainkey.hxs.onmicrosoft.com.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dirty="0">
                <a:solidFill>
                  <a:srgbClr val="FF0000"/>
                </a:solidFill>
              </a:rPr>
              <a:t>Überlassen Sie das einem Profi!</a:t>
            </a:r>
          </a:p>
        </p:txBody>
      </p:sp>
    </p:spTree>
    <p:extLst>
      <p:ext uri="{BB962C8B-B14F-4D97-AF65-F5344CB8AC3E}">
        <p14:creationId xmlns:p14="http://schemas.microsoft.com/office/powerpoint/2010/main" val="383235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375EC74-EBA6-4EE1-8894-440FB2DADCF6}"/>
              </a:ext>
            </a:extLst>
          </p:cNvPr>
          <p:cNvSpPr txBox="1"/>
          <p:nvPr/>
        </p:nvSpPr>
        <p:spPr>
          <a:xfrm>
            <a:off x="741871" y="785004"/>
            <a:ext cx="104638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DMARC</a:t>
            </a:r>
          </a:p>
          <a:p>
            <a:endParaRPr lang="de-AT" dirty="0"/>
          </a:p>
          <a:p>
            <a:r>
              <a:rPr lang="de-AT" dirty="0"/>
              <a:t>Idee: 		Mail Spoofing soll verhindert werden, DKIM soll optimiert werden</a:t>
            </a:r>
          </a:p>
          <a:p>
            <a:r>
              <a:rPr lang="de-AT" dirty="0"/>
              <a:t>Umsetzung: 	Ziel-Mailserver sollen Regeln für die Behandlung von SPF &amp; DKIM erhalten</a:t>
            </a:r>
          </a:p>
          <a:p>
            <a:endParaRPr lang="de-AT" dirty="0"/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nslookup</a:t>
            </a:r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Standardserver:  dns9.quad9.net</a:t>
            </a:r>
          </a:p>
          <a:p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 9.9.9.9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type=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_dmarc.wko.at</a:t>
            </a: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Server:  dns9.quad9.net</a:t>
            </a:r>
          </a:p>
          <a:p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 9.9.9.9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Nicht autorisierende Antwort:</a:t>
            </a: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_dmarc.wko.at   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"v=DMARC1;p=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none;rua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=mailto:dmarc_rua@emaildefense.proofpoint.com;ruf=mailto:dmarc_ruf@emaildefense.proofpoint.com;fo=1„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dirty="0"/>
              <a:t>oder: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&gt; _dmarc.hxs.at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Nicht autorisierende Antwort:</a:t>
            </a: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_dmarc.hxs.at   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"v=DMARC1; p=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reject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pct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=100; 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rua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=mailto:dmarc_agg@vali.email,mailto:fa00a11c@mxtoolbox.dmarc-report.com,mailto:0pn4e8bz@ag.eu.dmarcadvisor.com; ruf=mailto:fa00a11c@forensics.dmarc-report.com, mailto:0pn4e8bz@fr.eu.dmarcadvisor.com; </a:t>
            </a:r>
            <a:r>
              <a:rPr lang="de-AT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</a:t>
            </a:r>
            <a:r>
              <a:rPr lang="de-AT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=1;"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AT" dirty="0">
                <a:solidFill>
                  <a:srgbClr val="FF0000"/>
                </a:solidFill>
              </a:rPr>
              <a:t>Überlassen Sie das </a:t>
            </a:r>
            <a:r>
              <a:rPr lang="de-AT" u="sng" dirty="0">
                <a:solidFill>
                  <a:srgbClr val="FF0000"/>
                </a:solidFill>
              </a:rPr>
              <a:t>wirklich</a:t>
            </a:r>
            <a:r>
              <a:rPr lang="de-AT" dirty="0">
                <a:solidFill>
                  <a:srgbClr val="FF0000"/>
                </a:solidFill>
              </a:rPr>
              <a:t> einem Profi!</a:t>
            </a:r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5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375EC74-EBA6-4EE1-8894-440FB2DADCF6}"/>
              </a:ext>
            </a:extLst>
          </p:cNvPr>
          <p:cNvSpPr txBox="1"/>
          <p:nvPr/>
        </p:nvSpPr>
        <p:spPr>
          <a:xfrm>
            <a:off x="741871" y="785004"/>
            <a:ext cx="104638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BIMI</a:t>
            </a:r>
          </a:p>
          <a:p>
            <a:endParaRPr lang="de-AT" dirty="0"/>
          </a:p>
          <a:p>
            <a:r>
              <a:rPr lang="de-AT" dirty="0"/>
              <a:t>Idee: 		Verifizierung des Absenders über Patentamt, Notar, Zertifikat, …</a:t>
            </a:r>
          </a:p>
          <a:p>
            <a:r>
              <a:rPr lang="de-AT" dirty="0"/>
              <a:t>Umsetzung: 	Zertifikate</a:t>
            </a:r>
          </a:p>
          <a:p>
            <a:endParaRPr lang="de-AT" dirty="0"/>
          </a:p>
          <a:p>
            <a:endParaRPr lang="de-AT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11E78E-6A4D-4B05-8647-9D9BA304A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55" y="2096395"/>
            <a:ext cx="6614278" cy="430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2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375EC74-EBA6-4EE1-8894-440FB2DADCF6}"/>
              </a:ext>
            </a:extLst>
          </p:cNvPr>
          <p:cNvSpPr txBox="1"/>
          <p:nvPr/>
        </p:nvSpPr>
        <p:spPr>
          <a:xfrm>
            <a:off x="741871" y="785004"/>
            <a:ext cx="104638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/>
              <a:t>Und wenn‘s trotzdem mal passiert?</a:t>
            </a:r>
          </a:p>
          <a:p>
            <a:endParaRPr lang="de-AT" sz="2400" b="1" dirty="0"/>
          </a:p>
          <a:p>
            <a:endParaRPr lang="de-AT" sz="2400" b="1" dirty="0"/>
          </a:p>
          <a:p>
            <a:endParaRPr lang="de-AT" dirty="0"/>
          </a:p>
          <a:p>
            <a:r>
              <a:rPr lang="de-AT" sz="3200" dirty="0"/>
              <a:t>1.) Kontaktieren Sie </a:t>
            </a:r>
            <a:r>
              <a:rPr lang="de-AT" sz="3200" b="1" dirty="0">
                <a:solidFill>
                  <a:srgbClr val="FF0000"/>
                </a:solidFill>
              </a:rPr>
              <a:t>Ihren IT Betreuer</a:t>
            </a:r>
          </a:p>
          <a:p>
            <a:r>
              <a:rPr lang="de-AT" sz="3200" b="1" dirty="0"/>
              <a:t>		- </a:t>
            </a:r>
            <a:r>
              <a:rPr lang="de-AT" sz="3200" dirty="0"/>
              <a:t>der sollte eigentlich schon wissen was zu tun ist.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2.) Kontaktieren Sie die </a:t>
            </a:r>
            <a:r>
              <a:rPr lang="de-AT" b="1" dirty="0">
                <a:solidFill>
                  <a:srgbClr val="FF0000"/>
                </a:solidFill>
              </a:rPr>
              <a:t>Cyber-Security Hotline der WKO unter 0800 888 133</a:t>
            </a:r>
            <a:r>
              <a:rPr lang="de-AT" dirty="0"/>
              <a:t>.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3.) Erstatten Sie </a:t>
            </a:r>
            <a:r>
              <a:rPr lang="de-AT" b="1" dirty="0">
                <a:solidFill>
                  <a:srgbClr val="FF0000"/>
                </a:solidFill>
              </a:rPr>
              <a:t>Anzeige</a:t>
            </a:r>
            <a:r>
              <a:rPr lang="de-AT" dirty="0"/>
              <a:t> bei der nächsten Polizeidienststelle.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4.) Machen Sie gegebenenfalls eine </a:t>
            </a:r>
            <a:r>
              <a:rPr lang="de-AT" b="1" dirty="0">
                <a:solidFill>
                  <a:srgbClr val="FF0000"/>
                </a:solidFill>
              </a:rPr>
              <a:t>Meldung</a:t>
            </a:r>
            <a:r>
              <a:rPr lang="de-AT" dirty="0"/>
              <a:t> bei der Datenschutzbehörde (DSGVO!)</a:t>
            </a:r>
          </a:p>
        </p:txBody>
      </p:sp>
    </p:spTree>
    <p:extLst>
      <p:ext uri="{BB962C8B-B14F-4D97-AF65-F5344CB8AC3E}">
        <p14:creationId xmlns:p14="http://schemas.microsoft.com/office/powerpoint/2010/main" val="136494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4A0EA-41E2-4BE8-B283-542F7B10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56671"/>
          </a:xfrm>
        </p:spPr>
        <p:txBody>
          <a:bodyPr/>
          <a:lstStyle/>
          <a:p>
            <a:r>
              <a:rPr lang="de-DE" dirty="0"/>
              <a:t>E-Mail</a:t>
            </a:r>
            <a:br>
              <a:rPr lang="de-DE" dirty="0"/>
            </a:br>
            <a:br>
              <a:rPr lang="de-DE" dirty="0"/>
            </a:br>
            <a:r>
              <a:rPr lang="de-DE" sz="4800" dirty="0"/>
              <a:t>Das neue </a:t>
            </a:r>
            <a:r>
              <a:rPr lang="de-DE" sz="4800" dirty="0">
                <a:solidFill>
                  <a:srgbClr val="FF0000"/>
                </a:solidFill>
              </a:rPr>
              <a:t>(?)</a:t>
            </a:r>
            <a:r>
              <a:rPr lang="de-DE" sz="4800" dirty="0"/>
              <a:t> trojanische Pferd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163740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EF3EBF2-F4B1-4E46-891F-708D82EAE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018"/>
            <a:ext cx="12192000" cy="63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2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17516D1-3F27-4E73-81AC-C92CE3DB5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25" y="2928867"/>
            <a:ext cx="9497750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A931A68-500D-4F95-99C4-050CE2C6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1" y="1080760"/>
            <a:ext cx="6858957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2B5E920-6B2A-4354-AC4E-8CD5C93B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40" y="672501"/>
            <a:ext cx="2793130" cy="5928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56767BA-3EFE-49FB-92B3-7687A538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7" y="1948872"/>
            <a:ext cx="1714355" cy="20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F134189-0B5B-4276-A8FA-215005DF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5" y="4908118"/>
            <a:ext cx="3103418" cy="6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trauen verbindet. | Volksbank">
            <a:extLst>
              <a:ext uri="{FF2B5EF4-FFF2-40B4-BE49-F238E27FC236}">
                <a16:creationId xmlns:a16="http://schemas.microsoft.com/office/drawing/2014/main" id="{50597664-C87A-40B8-871A-6E04A49E4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672501"/>
            <a:ext cx="3398982" cy="8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wnloads">
            <a:extLst>
              <a:ext uri="{FF2B5EF4-FFF2-40B4-BE49-F238E27FC236}">
                <a16:creationId xmlns:a16="http://schemas.microsoft.com/office/drawing/2014/main" id="{96680617-DE25-40A5-909E-386D09DF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1" y="849780"/>
            <a:ext cx="2936875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k Austria - Wir erledigen Ihre Bankgeschäfte | Bank Austria">
            <a:extLst>
              <a:ext uri="{FF2B5EF4-FFF2-40B4-BE49-F238E27FC236}">
                <a16:creationId xmlns:a16="http://schemas.microsoft.com/office/drawing/2014/main" id="{67F1D885-BFE2-4631-AAE9-1CD984D5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70" y="4331876"/>
            <a:ext cx="2158423" cy="21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Bank Austria Vector Logo - Download Free SVG Icon | Worldvectorlogo">
            <a:extLst>
              <a:ext uri="{FF2B5EF4-FFF2-40B4-BE49-F238E27FC236}">
                <a16:creationId xmlns:a16="http://schemas.microsoft.com/office/drawing/2014/main" id="{00376CE6-9A03-46DE-A8C5-4BCF80EAE4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AutoShape 14" descr="Bank Austria Vector Logo - Download Free SVG Icon | Worldvectorlogo">
            <a:extLst>
              <a:ext uri="{FF2B5EF4-FFF2-40B4-BE49-F238E27FC236}">
                <a16:creationId xmlns:a16="http://schemas.microsoft.com/office/drawing/2014/main" id="{DF07A4FD-3FEA-493D-87CB-6DC1984D7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2158423" cy="21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6836EC7C-677E-4586-A8F9-A358D154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4" y="3403458"/>
            <a:ext cx="2863025" cy="8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er Prinz aus Zamunda&amp;quot;: Fortsetzung der Kultkomödie landet bei Amazon -  Wiedersehen mit Eddie Murphy als Prinz Akeem geplant – TV Wunschliste">
            <a:extLst>
              <a:ext uri="{FF2B5EF4-FFF2-40B4-BE49-F238E27FC236}">
                <a16:creationId xmlns:a16="http://schemas.microsoft.com/office/drawing/2014/main" id="{34FAD09E-CD0C-4D92-9C5E-68B34A74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232" y="1749698"/>
            <a:ext cx="3358602" cy="33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3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89D70D9-5884-42AC-8F18-D29FA9EB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0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509A4BC-0111-407A-B47E-B5D3B93B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2714525"/>
            <a:ext cx="8516539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7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3FC8397-1F27-496C-80D8-D4C40163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54" y="0"/>
            <a:ext cx="10814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Breitbild</PresentationFormat>
  <Paragraphs>121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</vt:lpstr>
      <vt:lpstr>E-Mail  Das neue trojanische Pferd</vt:lpstr>
      <vt:lpstr>E-Mail  Das neue (?) trojanische Pferd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 Das neue trojanische Pferd</dc:title>
  <dc:creator>Peter Oskar Miller (HXS GmbH)</dc:creator>
  <cp:lastModifiedBy>Peter Oskar Miller (HXS GmbH)</cp:lastModifiedBy>
  <cp:revision>1</cp:revision>
  <dcterms:created xsi:type="dcterms:W3CDTF">2022-02-06T13:09:29Z</dcterms:created>
  <dcterms:modified xsi:type="dcterms:W3CDTF">2022-02-09T10:55:48Z</dcterms:modified>
</cp:coreProperties>
</file>