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948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pink, Flieder, Muster enthält.&#10;&#10;KI-generierte Inhalte können fehlerhaft sein.">
            <a:extLst>
              <a:ext uri="{FF2B5EF4-FFF2-40B4-BE49-F238E27FC236}">
                <a16:creationId xmlns:a16="http://schemas.microsoft.com/office/drawing/2014/main" id="{A9C0F124-87CA-3818-495D-8E193B60B8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9257632-D380-CE22-C2A4-D84AC76DF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FFA8AF-8C0F-AB57-1B60-6F6047C13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AT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7B148FA-86C8-B6F1-B97C-CC46F2D672EA}"/>
              </a:ext>
            </a:extLst>
          </p:cNvPr>
          <p:cNvSpPr txBox="1"/>
          <p:nvPr userDrawn="1"/>
        </p:nvSpPr>
        <p:spPr>
          <a:xfrm>
            <a:off x="152400" y="6391676"/>
            <a:ext cx="4067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kern="1200" baseline="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AT" sz="1600" b="1" kern="1200" baseline="0" dirty="0">
                <a:solidFill>
                  <a:srgbClr val="E3061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</a:t>
            </a:r>
            <a:r>
              <a:rPr lang="de-AT" sz="1600" b="1" kern="1200" dirty="0">
                <a:solidFill>
                  <a:srgbClr val="E3061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unternehmerinmachtschule.at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fik 14" descr="Ein Bild, das Grafiken, Schrift, Grafikdesign, Logo enthält.&#10;&#10;KI-generierte Inhalte können fehlerhaft sein.">
            <a:extLst>
              <a:ext uri="{FF2B5EF4-FFF2-40B4-BE49-F238E27FC236}">
                <a16:creationId xmlns:a16="http://schemas.microsoft.com/office/drawing/2014/main" id="{320427D5-3BD3-DF86-CE35-1C071F87A1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82540" y="-302997"/>
            <a:ext cx="1355506" cy="187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7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C07348-532C-4C98-88DC-0EEDD0F27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CED9BE1-07AB-D178-D627-497869DC4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676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5CA3504-4286-2716-8E73-54C2A781FA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90649"/>
            <a:ext cx="2628900" cy="4786313"/>
          </a:xfrm>
        </p:spPr>
        <p:txBody>
          <a:bodyPr vert="eaVert"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E5D85A2-95A8-1CDB-1975-13B94A460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0140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A4AF34-E27E-1CDE-DA13-8A53FFD30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0C5999-48E9-526D-62C3-F2047E696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274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5859F4-DC06-2751-2BF5-42E88D0BA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D7B8EE-38FF-EF0A-8CB5-3854CBC41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7477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93335-4A30-EA51-33B8-8F50DFC77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4E8CC3-54CA-C847-2884-4B3B14D1E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BF0E854-8431-39DE-D0EC-6570C78D3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03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1C62E9-A7C2-EF25-31A3-71F43FE01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631CD6-E109-7569-914F-CE9ADC6DE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A289B45-CECE-3021-1DDD-84699CAAE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7DE3A85-404F-CC04-EF1A-E3F3E8D2D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8A3D775-E5DF-D622-9AA8-5D59CF753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031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93D2D2-E189-399F-5BFC-7F4AFB20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658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89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D7656-0CBC-97E8-49A0-11356A9B9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EFB087-27A1-4EE7-198C-08C239EAA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200B38-6B8E-6F05-BA7B-25DFCF5F3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1938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D1CB2-F65C-0A1E-DABF-21374B902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D22319B-E123-2270-9594-07375ACC75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C895BE-806A-2302-399A-418479A34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3192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431D6BF-CA42-BB50-526E-729F3E866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BB2BD6-233C-9CF7-5197-CCFA65F9C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913D49C-8DF5-8323-4C1F-78A69CD52EFD}"/>
              </a:ext>
            </a:extLst>
          </p:cNvPr>
          <p:cNvSpPr txBox="1"/>
          <p:nvPr userDrawn="1"/>
        </p:nvSpPr>
        <p:spPr>
          <a:xfrm>
            <a:off x="3047281" y="3244334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AT" dirty="0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80E9148F-3CBE-B81C-4453-7FDF928FE452}"/>
              </a:ext>
            </a:extLst>
          </p:cNvPr>
          <p:cNvGrpSpPr/>
          <p:nvPr userDrawn="1"/>
        </p:nvGrpSpPr>
        <p:grpSpPr>
          <a:xfrm>
            <a:off x="9312306" y="-504209"/>
            <a:ext cx="3108294" cy="2262366"/>
            <a:chOff x="8382542" y="612636"/>
            <a:chExt cx="4224872" cy="3001030"/>
          </a:xfrm>
        </p:grpSpPr>
        <p:pic>
          <p:nvPicPr>
            <p:cNvPr id="18" name="Grafik 17" descr="Ein Bild, das Kreis enthält.&#10;&#10;KI-generierte Inhalte können fehlerhaft sein.">
              <a:extLst>
                <a:ext uri="{FF2B5EF4-FFF2-40B4-BE49-F238E27FC236}">
                  <a16:creationId xmlns:a16="http://schemas.microsoft.com/office/drawing/2014/main" id="{D77FA3C0-4CE4-514A-D783-B5A0184E78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76268">
              <a:off x="9333557" y="1290718"/>
              <a:ext cx="2924205" cy="1644865"/>
            </a:xfrm>
            <a:prstGeom prst="rect">
              <a:avLst/>
            </a:prstGeom>
          </p:spPr>
        </p:pic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2E2A2998-679F-21CB-2826-853D8E76418E}"/>
                </a:ext>
              </a:extLst>
            </p:cNvPr>
            <p:cNvGrpSpPr/>
            <p:nvPr userDrawn="1"/>
          </p:nvGrpSpPr>
          <p:grpSpPr>
            <a:xfrm>
              <a:off x="8382542" y="612636"/>
              <a:ext cx="4224872" cy="3001030"/>
              <a:chOff x="8392067" y="-804400"/>
              <a:chExt cx="4224872" cy="3001030"/>
            </a:xfrm>
          </p:grpSpPr>
          <p:pic>
            <p:nvPicPr>
              <p:cNvPr id="12" name="Grafik 11" descr="Ein Bild, das Kreis enthält.&#10;&#10;KI-generierte Inhalte können fehlerhaft sein.">
                <a:extLst>
                  <a:ext uri="{FF2B5EF4-FFF2-40B4-BE49-F238E27FC236}">
                    <a16:creationId xmlns:a16="http://schemas.microsoft.com/office/drawing/2014/main" id="{7A1F9844-D0DC-A45A-32F7-D8A8045B662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857335">
                <a:off x="8392067" y="-147925"/>
                <a:ext cx="3001030" cy="1688079"/>
              </a:xfrm>
              <a:prstGeom prst="rect">
                <a:avLst/>
              </a:prstGeom>
            </p:spPr>
          </p:pic>
          <p:grpSp>
            <p:nvGrpSpPr>
              <p:cNvPr id="23" name="Gruppieren 22">
                <a:extLst>
                  <a:ext uri="{FF2B5EF4-FFF2-40B4-BE49-F238E27FC236}">
                    <a16:creationId xmlns:a16="http://schemas.microsoft.com/office/drawing/2014/main" id="{C0ADCDC7-800F-0E97-D848-6198A17D9A5A}"/>
                  </a:ext>
                </a:extLst>
              </p:cNvPr>
              <p:cNvGrpSpPr/>
              <p:nvPr userDrawn="1"/>
            </p:nvGrpSpPr>
            <p:grpSpPr>
              <a:xfrm>
                <a:off x="9496349" y="-804400"/>
                <a:ext cx="3120590" cy="3001030"/>
                <a:chOff x="9496349" y="-804400"/>
                <a:chExt cx="3120590" cy="3001030"/>
              </a:xfrm>
            </p:grpSpPr>
            <p:pic>
              <p:nvPicPr>
                <p:cNvPr id="13" name="Grafik 12" descr="Ein Bild, das Kreis enthält.&#10;&#10;KI-generierte Inhalte können fehlerhaft sein.">
                  <a:extLst>
                    <a:ext uri="{FF2B5EF4-FFF2-40B4-BE49-F238E27FC236}">
                      <a16:creationId xmlns:a16="http://schemas.microsoft.com/office/drawing/2014/main" id="{11888219-105D-D29A-7096-723B6E7A99A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752938">
                  <a:off x="10272385" y="-147925"/>
                  <a:ext cx="3001030" cy="1688079"/>
                </a:xfrm>
                <a:prstGeom prst="rect">
                  <a:avLst/>
                </a:prstGeom>
              </p:spPr>
            </p:pic>
            <p:pic>
              <p:nvPicPr>
                <p:cNvPr id="17" name="Grafik 16" descr="Ein Bild, das Grafiken, Schrift, Grafikdesign, Logo enthält.&#10;&#10;KI-generierte Inhalte können fehlerhaft sein.">
                  <a:extLst>
                    <a:ext uri="{FF2B5EF4-FFF2-40B4-BE49-F238E27FC236}">
                      <a16:creationId xmlns:a16="http://schemas.microsoft.com/office/drawing/2014/main" id="{170C96B8-7DC6-F057-D0F3-9BEA0DE8028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9868935" y="-568108"/>
                  <a:ext cx="1798079" cy="2543252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20" name="Grafik 19" descr="Ein Bild, das Schwarz enthält.&#10;&#10;KI-generierte Inhalte können fehlerhaft sein.">
            <a:extLst>
              <a:ext uri="{FF2B5EF4-FFF2-40B4-BE49-F238E27FC236}">
                <a16:creationId xmlns:a16="http://schemas.microsoft.com/office/drawing/2014/main" id="{0C724CDB-F770-3299-4DB5-5EC3F928A7E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6096431"/>
            <a:ext cx="6094562" cy="1024295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AA0A717-9895-3A9B-4906-408517165AC4}"/>
              </a:ext>
            </a:extLst>
          </p:cNvPr>
          <p:cNvSpPr txBox="1"/>
          <p:nvPr userDrawn="1"/>
        </p:nvSpPr>
        <p:spPr>
          <a:xfrm>
            <a:off x="152400" y="6391676"/>
            <a:ext cx="4067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kern="1200" baseline="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AT" sz="1600" b="1" kern="1200" baseline="0" dirty="0">
                <a:solidFill>
                  <a:srgbClr val="E3061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</a:t>
            </a:r>
            <a:r>
              <a:rPr lang="de-AT" sz="1600" b="1" kern="1200" dirty="0">
                <a:solidFill>
                  <a:srgbClr val="E3061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unternehmerinmachtschule.at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06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Dreaming Outloud Pro" panose="03050502040302030504" pitchFamily="66" charset="0"/>
          <a:ea typeface="+mj-ea"/>
          <a:cs typeface="Dreaming Outloud Pro" panose="03050502040302030504" pitchFamily="66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0000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38438A-BB70-798B-363D-22103FC2EF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3B6255-6EC8-1EE2-6B80-E821CBD269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3566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KOE DMS" ma:contentTypeID="0x0101000021B964AE2BD248B0923370B8E1DAF0009DBA4B637B6AB947B3E30379EB2CFC57" ma:contentTypeVersion="26" ma:contentTypeDescription="Content Type for DMS" ma:contentTypeScope="" ma:versionID="05787cf51c20ca5b25a4157b41316eae">
  <xsd:schema xmlns:xsd="http://www.w3.org/2001/XMLSchema" xmlns:xs="http://www.w3.org/2001/XMLSchema" xmlns:p="http://schemas.microsoft.com/office/2006/metadata/properties" xmlns:ns2="15909d5e-1b51-4d5f-bae6-f3544bb622d4" xmlns:ns3="88cd09d9-6230-4205-9eda-aef7c3edfbed" xmlns:ns4="6c759532-e0cd-4973-a670-056290ffaf0c" targetNamespace="http://schemas.microsoft.com/office/2006/metadata/properties" ma:root="true" ma:fieldsID="4b7a3314f2c03be8e172ae010c5ac4c5" ns2:_="" ns3:_="" ns4:_="">
    <xsd:import namespace="15909d5e-1b51-4d5f-bae6-f3544bb622d4"/>
    <xsd:import namespace="88cd09d9-6230-4205-9eda-aef7c3edfbed"/>
    <xsd:import namespace="6c759532-e0cd-4973-a670-056290ffaf0c"/>
    <xsd:element name="properties">
      <xsd:complexType>
        <xsd:sequence>
          <xsd:element name="documentManagement">
            <xsd:complexType>
              <xsd:all>
                <xsd:element ref="ns2:StartdatumDSGVOBehaltefrist" minOccurs="0"/>
                <xsd:element ref="ns2:LöschdatumDSGVO" minOccurs="0"/>
                <xsd:element ref="ns3:b7cbb73ffaea41328d45973865f106f9" minOccurs="0"/>
                <xsd:element ref="ns3:TaxCatchAll" minOccurs="0"/>
                <xsd:element ref="ns3:TaxCatchAllLabel" minOccurs="0"/>
                <xsd:element ref="ns3:b06e9f7c1d40407492d71042879c4b47" minOccurs="0"/>
                <xsd:element ref="ns3:EigeneReferenz" minOccurs="0"/>
                <xsd:element ref="ns3:Kundenreferenz" minOccurs="0"/>
                <xsd:element ref="ns3:Fremdsystemreferenzen" minOccurs="0"/>
                <xsd:element ref="ns2:Dokumentgueltigvon" minOccurs="0"/>
                <xsd:element ref="ns2:Dokumentgueltigbis" minOccurs="0"/>
                <xsd:element ref="ns3:Poststelle" minOccurs="0"/>
                <xsd:element ref="ns3:FreiesMetadatenfeld" minOccurs="0"/>
                <xsd:element ref="ns3:Vertraulichkeit" minOccurs="0"/>
                <xsd:element ref="ns3:_dlc_DocId" minOccurs="0"/>
                <xsd:element ref="ns3:_dlc_DocIdUrl" minOccurs="0"/>
                <xsd:element ref="ns3:_dlc_DocIdPersistId" minOccurs="0"/>
                <xsd:element ref="ns4:MediaServiceMetadata" minOccurs="0"/>
                <xsd:element ref="ns4:MediaServiceFastMetadata" minOccurs="0"/>
                <xsd:element ref="ns4:MediaServiceSearchProperties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Location" minOccurs="0"/>
                <xsd:element ref="ns4:MediaServiceBillingMetadata" minOccurs="0"/>
                <xsd:element ref="ns4:lcf76f155ced4ddcb4097134ff3c332f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909d5e-1b51-4d5f-bae6-f3544bb622d4" elementFormDefault="qualified">
    <xsd:import namespace="http://schemas.microsoft.com/office/2006/documentManagement/types"/>
    <xsd:import namespace="http://schemas.microsoft.com/office/infopath/2007/PartnerControls"/>
    <xsd:element name="StartdatumDSGVOBehaltefrist" ma:index="8" nillable="true" ma:displayName="Startdatum DSGVO Behaltefrist" ma:format="DateOnly" ma:internalName="StartdatumDSGVOBehaltefrist">
      <xsd:simpleType>
        <xsd:restriction base="dms:DateTime"/>
      </xsd:simpleType>
    </xsd:element>
    <xsd:element name="LöschdatumDSGVO" ma:index="9" nillable="true" ma:displayName="Löschdatum DSGVO" ma:format="DateOnly" ma:internalName="L_x00f6_schdatumDSGVO">
      <xsd:simpleType>
        <xsd:restriction base="dms:DateTime"/>
      </xsd:simpleType>
    </xsd:element>
    <xsd:element name="Dokumentgueltigvon" ma:index="19" nillable="true" ma:displayName="Dokument gültig von" ma:format="DateOnly" ma:internalName="Dokumentgueltigvon">
      <xsd:simpleType>
        <xsd:restriction base="dms:DateTime"/>
      </xsd:simpleType>
    </xsd:element>
    <xsd:element name="Dokumentgueltigbis" ma:index="20" nillable="true" ma:displayName="Dokument gültig bis" ma:format="DateOnly" ma:internalName="Dokumentgueltigbis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d09d9-6230-4205-9eda-aef7c3edfbed" elementFormDefault="qualified">
    <xsd:import namespace="http://schemas.microsoft.com/office/2006/documentManagement/types"/>
    <xsd:import namespace="http://schemas.microsoft.com/office/infopath/2007/PartnerControls"/>
    <xsd:element name="b7cbb73ffaea41328d45973865f106f9" ma:index="10" nillable="true" ma:taxonomy="true" ma:internalName="b7cbb73ffaea41328d45973865f106f9" ma:taxonomyFieldName="Taetigkeitsbereich" ma:displayName="Tätigkeitsbereich" ma:fieldId="{b7cbb73f-faea-4132-8d45-973865f106f9}" ma:sspId="020107af-191c-445d-bfa4-3fed7916d217" ma:termSetId="6d6bf09e-5387-4cf0-b739-ac0a98477d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3e8f2d19-53fd-4162-8521-9400f8ddb6cf}" ma:internalName="TaxCatchAll" ma:showField="CatchAllData" ma:web="88cd09d9-6230-4205-9eda-aef7c3edfb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3e8f2d19-53fd-4162-8521-9400f8ddb6cf}" ma:internalName="TaxCatchAllLabel" ma:readOnly="true" ma:showField="CatchAllDataLabel" ma:web="88cd09d9-6230-4205-9eda-aef7c3edfb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06e9f7c1d40407492d71042879c4b47" ma:index="14" nillable="true" ma:taxonomy="true" ma:internalName="b06e9f7c1d40407492d71042879c4b47" ma:taxonomyFieldName="Dokumentenart" ma:displayName="Dokumentenart" ma:fieldId="{b06e9f7c-1d40-4074-92d7-1042879c4b47}" ma:sspId="020107af-191c-445d-bfa4-3fed7916d217" ma:termSetId="23b79b47-28e1-4de8-8860-b3445e64ca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igeneReferenz" ma:index="16" nillable="true" ma:displayName="Eigene Referenz" ma:internalName="EigeneReferenz">
      <xsd:simpleType>
        <xsd:restriction base="dms:Text"/>
      </xsd:simpleType>
    </xsd:element>
    <xsd:element name="Kundenreferenz" ma:index="17" nillable="true" ma:displayName="Kundenreferenz" ma:internalName="Kundenreferenz">
      <xsd:simpleType>
        <xsd:restriction base="dms:Text"/>
      </xsd:simpleType>
    </xsd:element>
    <xsd:element name="Fremdsystemreferenzen" ma:index="18" nillable="true" ma:displayName="Fremdsystemreferenzen" ma:internalName="Fremdsystemreferenzen">
      <xsd:simpleType>
        <xsd:restriction base="dms:Note">
          <xsd:maxLength value="255"/>
        </xsd:restriction>
      </xsd:simpleType>
    </xsd:element>
    <xsd:element name="Poststelle" ma:index="21" nillable="true" ma:displayName="Poststelle" ma:internalName="Poststelle">
      <xsd:simpleType>
        <xsd:restriction base="dms:Note">
          <xsd:maxLength value="255"/>
        </xsd:restriction>
      </xsd:simpleType>
    </xsd:element>
    <xsd:element name="FreiesMetadatenfeld" ma:index="22" nillable="true" ma:displayName="Freies Metadatenfeld" ma:internalName="FreiesMetadatenfeld">
      <xsd:simpleType>
        <xsd:restriction base="dms:Note">
          <xsd:maxLength value="255"/>
        </xsd:restriction>
      </xsd:simpleType>
    </xsd:element>
    <xsd:element name="Vertraulichkeit" ma:index="23" nillable="true" ma:displayName="Vertraulichkeit" ma:internalName="Vertraulichkeit">
      <xsd:simpleType>
        <xsd:restriction base="dms:Text"/>
      </xsd:simpleType>
    </xsd:element>
    <xsd:element name="_dlc_DocId" ma:index="24" nillable="true" ma:displayName="Wert der Dokument-ID" ma:description="Der Wert der diesem Element zugewiesenen Dokument-ID." ma:indexed="true" ma:internalName="_dlc_DocId" ma:readOnly="true">
      <xsd:simpleType>
        <xsd:restriction base="dms:Text"/>
      </xsd:simpleType>
    </xsd:element>
    <xsd:element name="_dlc_DocIdUrl" ma:index="25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6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759532-e0cd-4973-a670-056290ffaf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3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3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35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37" nillable="true" ma:taxonomy="true" ma:internalName="lcf76f155ced4ddcb4097134ff3c332f" ma:taxonomyFieldName="MediaServiceImageTags" ma:displayName="Bildmarkierungen" ma:readOnly="false" ma:fieldId="{5cf76f15-5ced-4ddc-b409-7134ff3c332f}" ma:taxonomyMulti="true" ma:sspId="020107af-191c-445d-bfa4-3fed7916d2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3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c759532-e0cd-4973-a670-056290ffaf0c">
      <Terms xmlns="http://schemas.microsoft.com/office/infopath/2007/PartnerControls"/>
    </lcf76f155ced4ddcb4097134ff3c332f>
    <TaxCatchAll xmlns="88cd09d9-6230-4205-9eda-aef7c3edfbed">
      <Value>2</Value>
      <Value>1</Value>
    </TaxCatchAll>
    <StartdatumDSGVOBehaltefrist xmlns="15909d5e-1b51-4d5f-bae6-f3544bb622d4" xsi:nil="true"/>
    <b06e9f7c1d40407492d71042879c4b47 xmlns="88cd09d9-6230-4205-9eda-aef7c3edfbe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Allgemeines Dokument</TermName>
          <TermId xmlns="http://schemas.microsoft.com/office/infopath/2007/PartnerControls">256c25dd-d6b9-4889-8d4b-4a032cb12aef</TermId>
        </TermInfo>
      </Terms>
    </b06e9f7c1d40407492d71042879c4b47>
    <LöschdatumDSGVO xmlns="15909d5e-1b51-4d5f-bae6-f3544bb622d4" xsi:nil="true"/>
    <Vertraulichkeit xmlns="88cd09d9-6230-4205-9eda-aef7c3edfbed" xsi:nil="true"/>
    <Fremdsystemreferenzen xmlns="88cd09d9-6230-4205-9eda-aef7c3edfbed" xsi:nil="true"/>
    <b7cbb73ffaea41328d45973865f106f9 xmlns="88cd09d9-6230-4205-9eda-aef7c3edfbe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Allgemein</TermName>
          <TermId xmlns="http://schemas.microsoft.com/office/infopath/2007/PartnerControls">4c264b77-3718-4103-ae5e-af42e791c13f</TermId>
        </TermInfo>
      </Terms>
    </b7cbb73ffaea41328d45973865f106f9>
    <EigeneReferenz xmlns="88cd09d9-6230-4205-9eda-aef7c3edfbed" xsi:nil="true"/>
    <Kundenreferenz xmlns="88cd09d9-6230-4205-9eda-aef7c3edfbed" xsi:nil="true"/>
    <FreiesMetadatenfeld xmlns="88cd09d9-6230-4205-9eda-aef7c3edfbed" xsi:nil="true"/>
    <Dokumentgueltigbis xmlns="15909d5e-1b51-4d5f-bae6-f3544bb622d4" xsi:nil="true"/>
    <Poststelle xmlns="88cd09d9-6230-4205-9eda-aef7c3edfbed" xsi:nil="true"/>
    <Dokumentgueltigvon xmlns="15909d5e-1b51-4d5f-bae6-f3544bb622d4" xsi:nil="true"/>
    <_dlc_DocId xmlns="88cd09d9-6230-4205-9eda-aef7c3edfbed">KUA26U775QPR-1940063151-298888</_dlc_DocId>
    <_dlc_DocIdUrl xmlns="88cd09d9-6230-4205-9eda-aef7c3edfbed">
      <Url>https://wkonline.sharepoint.com/sites/wkoe-dms-oe-21803/_layouts/15/DocIdRedir.aspx?ID=KUA26U775QPR-1940063151-298888</Url>
      <Description>KUA26U775QPR-1940063151-298888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F48317E-377D-4715-902F-934DC446770E}"/>
</file>

<file path=customXml/itemProps2.xml><?xml version="1.0" encoding="utf-8"?>
<ds:datastoreItem xmlns:ds="http://schemas.openxmlformats.org/officeDocument/2006/customXml" ds:itemID="{9F9F78E6-B533-49D6-878A-BED36A8FA74F}"/>
</file>

<file path=customXml/itemProps3.xml><?xml version="1.0" encoding="utf-8"?>
<ds:datastoreItem xmlns:ds="http://schemas.openxmlformats.org/officeDocument/2006/customXml" ds:itemID="{4D5EC3FF-19D9-4242-A8EE-CBC9C5F35218}"/>
</file>

<file path=customXml/itemProps4.xml><?xml version="1.0" encoding="utf-8"?>
<ds:datastoreItem xmlns:ds="http://schemas.openxmlformats.org/officeDocument/2006/customXml" ds:itemID="{9FF076FC-15D7-4E50-8EA8-CA96292E325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Aptos</vt:lpstr>
      <vt:lpstr>Arial</vt:lpstr>
      <vt:lpstr>Dreaming Outloud Pro</vt:lpstr>
      <vt:lpstr>Wingdings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Lusk Sarina</dc:creator>
  <cp:lastModifiedBy>Lusk Sarina</cp:lastModifiedBy>
  <cp:revision>2</cp:revision>
  <dcterms:created xsi:type="dcterms:W3CDTF">2026-02-11T08:42:21Z</dcterms:created>
  <dcterms:modified xsi:type="dcterms:W3CDTF">2026-02-16T10:20:31Z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0x0101000021B964AE2BD248B0923370B8E1DAF0009DBA4B637B6AB947B3E30379EB2CFC57</vt:lpwstr>
  </property>
  <property fmtid="{D5CDD505-2E9C-101B-9397-08002B2CF9AE}" pid="3" name="_dlc_DocIdItemGuid">
    <vt:lpwstr>9fc8be21-03c9-4ca9-b1d0-9ae1020cfd05</vt:lpwstr>
  </property>
  <property fmtid="{D5CDD505-2E9C-101B-9397-08002B2CF9AE}" pid="4" name="Taetigkeitsbereich">
    <vt:lpwstr>1;#Allgemein|4c264b77-3718-4103-ae5e-af42e791c13f</vt:lpwstr>
  </property>
  <property fmtid="{D5CDD505-2E9C-101B-9397-08002B2CF9AE}" pid="5" name="MediaServiceImageTags">
    <vt:lpwstr/>
  </property>
  <property fmtid="{D5CDD505-2E9C-101B-9397-08002B2CF9AE}" pid="6" name="Dokumentenart">
    <vt:lpwstr>2;#Allgemeines Dokument|256c25dd-d6b9-4889-8d4b-4a032cb12aef</vt:lpwstr>
  </property>
</Properties>
</file>