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heme/themeOverride1.xml" ContentType="application/vnd.openxmlformats-officedocument.themeOverr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60" r:id="rId6"/>
    <p:sldMasterId id="2147483672" r:id="rId7"/>
  </p:sldMasterIdLst>
  <p:sldIdLst>
    <p:sldId id="256" r:id="rId8"/>
    <p:sldId id="257" r:id="rId9"/>
    <p:sldId id="260" r:id="rId10"/>
    <p:sldId id="722" r:id="rId11"/>
    <p:sldId id="723" r:id="rId12"/>
    <p:sldId id="724" r:id="rId13"/>
    <p:sldId id="725" r:id="rId14"/>
    <p:sldId id="726" r:id="rId15"/>
    <p:sldId id="727" r:id="rId16"/>
    <p:sldId id="728" r:id="rId17"/>
    <p:sldId id="264" r:id="rId18"/>
    <p:sldId id="273" r:id="rId19"/>
    <p:sldId id="729" r:id="rId20"/>
    <p:sldId id="730" r:id="rId21"/>
    <p:sldId id="731" r:id="rId22"/>
    <p:sldId id="732" r:id="rId23"/>
    <p:sldId id="733" r:id="rId24"/>
    <p:sldId id="734" r:id="rId25"/>
    <p:sldId id="735" r:id="rId26"/>
    <p:sldId id="736" r:id="rId27"/>
    <p:sldId id="737" r:id="rId28"/>
    <p:sldId id="738" r:id="rId29"/>
    <p:sldId id="739" r:id="rId30"/>
    <p:sldId id="740" r:id="rId31"/>
    <p:sldId id="741" r:id="rId32"/>
    <p:sldId id="742" r:id="rId33"/>
    <p:sldId id="743" r:id="rId34"/>
    <p:sldId id="744" r:id="rId35"/>
    <p:sldId id="745" r:id="rId36"/>
    <p:sldId id="746" r:id="rId37"/>
    <p:sldId id="643" r:id="rId38"/>
    <p:sldId id="747" r:id="rId39"/>
    <p:sldId id="748" r:id="rId40"/>
    <p:sldId id="749" r:id="rId41"/>
    <p:sldId id="750" r:id="rId42"/>
    <p:sldId id="751" r:id="rId43"/>
    <p:sldId id="752" r:id="rId44"/>
    <p:sldId id="753" r:id="rId45"/>
    <p:sldId id="754" r:id="rId46"/>
    <p:sldId id="755" r:id="rId47"/>
    <p:sldId id="759" r:id="rId48"/>
    <p:sldId id="756" r:id="rId49"/>
    <p:sldId id="258" r:id="rId50"/>
    <p:sldId id="374" r:id="rId51"/>
    <p:sldId id="375" r:id="rId52"/>
    <p:sldId id="376" r:id="rId53"/>
    <p:sldId id="645" r:id="rId54"/>
    <p:sldId id="377" r:id="rId55"/>
    <p:sldId id="657" r:id="rId56"/>
    <p:sldId id="760" r:id="rId5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7A54DD-F3D4-FEBC-0AB7-BEB1EE2518DE}" name="Marion Modes" initials="MM" userId="5221455b5fb771a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D7C9F3-C7CA-4EEB-A164-959B4394CDC1}" v="55" dt="2023-12-20T15:34:20.7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howGuides="1">
      <p:cViewPr varScale="1">
        <p:scale>
          <a:sx n="108" d="100"/>
          <a:sy n="108" d="100"/>
        </p:scale>
        <p:origin x="678" y="102"/>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microsoft.com/office/2018/10/relationships/authors" Target="author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presProps" Target="presProps.xml"/><Relationship Id="rId5" Type="http://schemas.openxmlformats.org/officeDocument/2006/relationships/slideMaster" Target="slideMasters/slideMaster1.xml"/><Relationship Id="rId61" Type="http://schemas.openxmlformats.org/officeDocument/2006/relationships/tableStyles" Target="tableStyle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2.xml"/></Relationships>
</file>

<file path=ppt/diagrams/_rels/data11.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svg"/><Relationship Id="rId1" Type="http://schemas.openxmlformats.org/officeDocument/2006/relationships/image" Target="../media/image59.png"/><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62.svg"/></Relationships>
</file>

<file path=ppt/diagrams/_rels/data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_rels/data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ata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6.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_rels/data7.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26.svg"/><Relationship Id="rId4" Type="http://schemas.openxmlformats.org/officeDocument/2006/relationships/image" Target="../media/image36.svg"/><Relationship Id="rId9" Type="http://schemas.openxmlformats.org/officeDocument/2006/relationships/image" Target="../media/image25.png"/></Relationships>
</file>

<file path=ppt/diagrams/_rels/data8.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0.sv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11" Type="http://schemas.openxmlformats.org/officeDocument/2006/relationships/image" Target="../media/image49.png"/><Relationship Id="rId5" Type="http://schemas.openxmlformats.org/officeDocument/2006/relationships/image" Target="../media/image45.png"/><Relationship Id="rId10" Type="http://schemas.openxmlformats.org/officeDocument/2006/relationships/image" Target="../media/image34.svg"/><Relationship Id="rId4" Type="http://schemas.openxmlformats.org/officeDocument/2006/relationships/image" Target="../media/image44.svg"/><Relationship Id="rId9" Type="http://schemas.openxmlformats.org/officeDocument/2006/relationships/image" Target="../media/image33.png"/></Relationships>
</file>

<file path=ppt/diagrams/_rels/data9.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svg"/><Relationship Id="rId1" Type="http://schemas.openxmlformats.org/officeDocument/2006/relationships/image" Target="../media/image59.png"/><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62.svg"/></Relationships>
</file>

<file path=ppt/diagrams/_rels/drawing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6.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_rels/drawing7.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26.svg"/><Relationship Id="rId4" Type="http://schemas.openxmlformats.org/officeDocument/2006/relationships/image" Target="../media/image36.svg"/><Relationship Id="rId9" Type="http://schemas.openxmlformats.org/officeDocument/2006/relationships/image" Target="../media/image25.png"/></Relationships>
</file>

<file path=ppt/diagrams/_rels/drawing8.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0.sv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11" Type="http://schemas.openxmlformats.org/officeDocument/2006/relationships/image" Target="../media/image49.png"/><Relationship Id="rId5" Type="http://schemas.openxmlformats.org/officeDocument/2006/relationships/image" Target="../media/image45.png"/><Relationship Id="rId10" Type="http://schemas.openxmlformats.org/officeDocument/2006/relationships/image" Target="../media/image34.svg"/><Relationship Id="rId4" Type="http://schemas.openxmlformats.org/officeDocument/2006/relationships/image" Target="../media/image44.svg"/><Relationship Id="rId9" Type="http://schemas.openxmlformats.org/officeDocument/2006/relationships/image" Target="../media/image33.png"/></Relationships>
</file>

<file path=ppt/diagrams/_rels/drawing9.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E0612A-802C-6044-A3CC-6DA7E8146741}"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de-DE"/>
        </a:p>
      </dgm:t>
    </dgm:pt>
    <dgm:pt modelId="{F39761DC-3CA2-5B4E-9475-68C44765C3F8}">
      <dgm:prSet phldrT="[Text]"/>
      <dgm:spPr/>
      <dgm:t>
        <a:bodyPr/>
        <a:lstStyle/>
        <a:p>
          <a:r>
            <a:rPr lang="de-DE" dirty="0"/>
            <a:t>künftiger Kunde</a:t>
          </a:r>
        </a:p>
      </dgm:t>
    </dgm:pt>
    <dgm:pt modelId="{E1D40F98-810A-764E-8813-50D437FC8147}" type="parTrans" cxnId="{9B91685D-B5B3-6D42-B9D4-697D2A67A1F8}">
      <dgm:prSet/>
      <dgm:spPr/>
      <dgm:t>
        <a:bodyPr/>
        <a:lstStyle/>
        <a:p>
          <a:endParaRPr lang="de-DE"/>
        </a:p>
      </dgm:t>
    </dgm:pt>
    <dgm:pt modelId="{B7D7DB9F-A3D4-B646-A28F-7A02FBC76AAD}" type="sibTrans" cxnId="{9B91685D-B5B3-6D42-B9D4-697D2A67A1F8}">
      <dgm:prSet/>
      <dgm:spPr/>
      <dgm:t>
        <a:bodyPr/>
        <a:lstStyle/>
        <a:p>
          <a:endParaRPr lang="de-DE"/>
        </a:p>
      </dgm:t>
    </dgm:pt>
    <dgm:pt modelId="{BA0D42F9-E742-534E-BD00-044C4CB234EE}">
      <dgm:prSet phldrT="[Text]"/>
      <dgm:spPr/>
      <dgm:t>
        <a:bodyPr/>
        <a:lstStyle/>
        <a:p>
          <a:r>
            <a:rPr lang="de-DE" dirty="0"/>
            <a:t>aktiver Kunde</a:t>
          </a:r>
        </a:p>
      </dgm:t>
    </dgm:pt>
    <dgm:pt modelId="{C9FA06CA-FEF5-8A4B-B96B-C454840D2C17}" type="parTrans" cxnId="{7CBC7AD2-83C0-CF47-9FB3-D14FE8B04F72}">
      <dgm:prSet/>
      <dgm:spPr/>
      <dgm:t>
        <a:bodyPr/>
        <a:lstStyle/>
        <a:p>
          <a:endParaRPr lang="de-DE"/>
        </a:p>
      </dgm:t>
    </dgm:pt>
    <dgm:pt modelId="{D8BB2FD2-5789-5743-8E85-47BD0250B101}" type="sibTrans" cxnId="{7CBC7AD2-83C0-CF47-9FB3-D14FE8B04F72}">
      <dgm:prSet/>
      <dgm:spPr/>
      <dgm:t>
        <a:bodyPr/>
        <a:lstStyle/>
        <a:p>
          <a:endParaRPr lang="de-DE"/>
        </a:p>
      </dgm:t>
    </dgm:pt>
    <dgm:pt modelId="{A01D1D8C-8EF9-2640-B98A-6BE72EC34F1F}">
      <dgm:prSet phldrT="[Text]"/>
      <dgm:spPr/>
      <dgm:t>
        <a:bodyPr/>
        <a:lstStyle/>
        <a:p>
          <a:r>
            <a:rPr lang="de-DE" dirty="0"/>
            <a:t>wiederkehrender Kunde</a:t>
          </a:r>
        </a:p>
      </dgm:t>
    </dgm:pt>
    <dgm:pt modelId="{BB621EC5-DD19-B841-9145-A32F77432FB9}" type="parTrans" cxnId="{FE1798D5-450F-9745-AA8F-9D393B057218}">
      <dgm:prSet/>
      <dgm:spPr/>
      <dgm:t>
        <a:bodyPr/>
        <a:lstStyle/>
        <a:p>
          <a:endParaRPr lang="de-DE"/>
        </a:p>
      </dgm:t>
    </dgm:pt>
    <dgm:pt modelId="{6D2C1084-50C0-D043-9FC7-57289E716051}" type="sibTrans" cxnId="{FE1798D5-450F-9745-AA8F-9D393B057218}">
      <dgm:prSet/>
      <dgm:spPr/>
      <dgm:t>
        <a:bodyPr/>
        <a:lstStyle/>
        <a:p>
          <a:endParaRPr lang="de-DE"/>
        </a:p>
      </dgm:t>
    </dgm:pt>
    <dgm:pt modelId="{676B540C-1317-F445-A353-7F6D3214422B}" type="pres">
      <dgm:prSet presAssocID="{5EE0612A-802C-6044-A3CC-6DA7E8146741}" presName="Name0" presStyleCnt="0">
        <dgm:presLayoutVars>
          <dgm:chMax val="7"/>
          <dgm:chPref val="7"/>
          <dgm:dir/>
        </dgm:presLayoutVars>
      </dgm:prSet>
      <dgm:spPr/>
    </dgm:pt>
    <dgm:pt modelId="{884AEC6F-1D49-2843-ADBE-8FBFC5225005}" type="pres">
      <dgm:prSet presAssocID="{5EE0612A-802C-6044-A3CC-6DA7E8146741}" presName="Name1" presStyleCnt="0"/>
      <dgm:spPr/>
    </dgm:pt>
    <dgm:pt modelId="{132D5038-5003-B248-866B-65FE9F7332A0}" type="pres">
      <dgm:prSet presAssocID="{5EE0612A-802C-6044-A3CC-6DA7E8146741}" presName="cycle" presStyleCnt="0"/>
      <dgm:spPr/>
    </dgm:pt>
    <dgm:pt modelId="{ED5D9CD9-B1B5-6448-A293-77A75FE91C1E}" type="pres">
      <dgm:prSet presAssocID="{5EE0612A-802C-6044-A3CC-6DA7E8146741}" presName="srcNode" presStyleLbl="node1" presStyleIdx="0" presStyleCnt="3"/>
      <dgm:spPr/>
    </dgm:pt>
    <dgm:pt modelId="{D434382F-A646-B748-BFE0-CA2BEEA862AC}" type="pres">
      <dgm:prSet presAssocID="{5EE0612A-802C-6044-A3CC-6DA7E8146741}" presName="conn" presStyleLbl="parChTrans1D2" presStyleIdx="0" presStyleCnt="1"/>
      <dgm:spPr/>
    </dgm:pt>
    <dgm:pt modelId="{1D491D24-58C9-1A42-98F3-355901B36C5E}" type="pres">
      <dgm:prSet presAssocID="{5EE0612A-802C-6044-A3CC-6DA7E8146741}" presName="extraNode" presStyleLbl="node1" presStyleIdx="0" presStyleCnt="3"/>
      <dgm:spPr/>
    </dgm:pt>
    <dgm:pt modelId="{3B4C895D-D106-EB41-B15D-27D684A6C0CF}" type="pres">
      <dgm:prSet presAssocID="{5EE0612A-802C-6044-A3CC-6DA7E8146741}" presName="dstNode" presStyleLbl="node1" presStyleIdx="0" presStyleCnt="3"/>
      <dgm:spPr/>
    </dgm:pt>
    <dgm:pt modelId="{9D275773-E7D1-254C-895F-EBD56B96EFDC}" type="pres">
      <dgm:prSet presAssocID="{F39761DC-3CA2-5B4E-9475-68C44765C3F8}" presName="text_1" presStyleLbl="node1" presStyleIdx="0" presStyleCnt="3">
        <dgm:presLayoutVars>
          <dgm:bulletEnabled val="1"/>
        </dgm:presLayoutVars>
      </dgm:prSet>
      <dgm:spPr/>
    </dgm:pt>
    <dgm:pt modelId="{808FD307-C3F3-9F45-966A-48FB62EE67E0}" type="pres">
      <dgm:prSet presAssocID="{F39761DC-3CA2-5B4E-9475-68C44765C3F8}" presName="accent_1" presStyleCnt="0"/>
      <dgm:spPr/>
    </dgm:pt>
    <dgm:pt modelId="{C5B5358E-11DC-7D4F-B7B1-CF1157C40D57}" type="pres">
      <dgm:prSet presAssocID="{F39761DC-3CA2-5B4E-9475-68C44765C3F8}" presName="accentRepeatNode" presStyleLbl="solidFgAcc1" presStyleIdx="0" presStyleCnt="3"/>
      <dgm:spPr/>
    </dgm:pt>
    <dgm:pt modelId="{510B1D29-F035-BA46-A374-9C98B8A90A7F}" type="pres">
      <dgm:prSet presAssocID="{BA0D42F9-E742-534E-BD00-044C4CB234EE}" presName="text_2" presStyleLbl="node1" presStyleIdx="1" presStyleCnt="3">
        <dgm:presLayoutVars>
          <dgm:bulletEnabled val="1"/>
        </dgm:presLayoutVars>
      </dgm:prSet>
      <dgm:spPr/>
    </dgm:pt>
    <dgm:pt modelId="{74B889E4-AB84-F048-8EB6-4A1D39653324}" type="pres">
      <dgm:prSet presAssocID="{BA0D42F9-E742-534E-BD00-044C4CB234EE}" presName="accent_2" presStyleCnt="0"/>
      <dgm:spPr/>
    </dgm:pt>
    <dgm:pt modelId="{95260F51-B961-474C-BF65-0E02AD88C7A0}" type="pres">
      <dgm:prSet presAssocID="{BA0D42F9-E742-534E-BD00-044C4CB234EE}" presName="accentRepeatNode" presStyleLbl="solidFgAcc1" presStyleIdx="1" presStyleCnt="3"/>
      <dgm:spPr/>
    </dgm:pt>
    <dgm:pt modelId="{31E47107-09EB-444A-8BA7-B2202982887D}" type="pres">
      <dgm:prSet presAssocID="{A01D1D8C-8EF9-2640-B98A-6BE72EC34F1F}" presName="text_3" presStyleLbl="node1" presStyleIdx="2" presStyleCnt="3">
        <dgm:presLayoutVars>
          <dgm:bulletEnabled val="1"/>
        </dgm:presLayoutVars>
      </dgm:prSet>
      <dgm:spPr/>
    </dgm:pt>
    <dgm:pt modelId="{3AEAF7EB-D1AB-FD49-8D17-DABB22733CCA}" type="pres">
      <dgm:prSet presAssocID="{A01D1D8C-8EF9-2640-B98A-6BE72EC34F1F}" presName="accent_3" presStyleCnt="0"/>
      <dgm:spPr/>
    </dgm:pt>
    <dgm:pt modelId="{0CB7E688-259C-9F47-99A9-8C496898B41C}" type="pres">
      <dgm:prSet presAssocID="{A01D1D8C-8EF9-2640-B98A-6BE72EC34F1F}" presName="accentRepeatNode" presStyleLbl="solidFgAcc1" presStyleIdx="2" presStyleCnt="3"/>
      <dgm:spPr/>
    </dgm:pt>
  </dgm:ptLst>
  <dgm:cxnLst>
    <dgm:cxn modelId="{9B91685D-B5B3-6D42-B9D4-697D2A67A1F8}" srcId="{5EE0612A-802C-6044-A3CC-6DA7E8146741}" destId="{F39761DC-3CA2-5B4E-9475-68C44765C3F8}" srcOrd="0" destOrd="0" parTransId="{E1D40F98-810A-764E-8813-50D437FC8147}" sibTransId="{B7D7DB9F-A3D4-B646-A28F-7A02FBC76AAD}"/>
    <dgm:cxn modelId="{18331F60-E985-2A46-8BD0-035365FAFB9A}" type="presOf" srcId="{F39761DC-3CA2-5B4E-9475-68C44765C3F8}" destId="{9D275773-E7D1-254C-895F-EBD56B96EFDC}" srcOrd="0" destOrd="0" presId="urn:microsoft.com/office/officeart/2008/layout/VerticalCurvedList"/>
    <dgm:cxn modelId="{99535146-ACC7-7F44-823B-DE03F404DAC3}" type="presOf" srcId="{BA0D42F9-E742-534E-BD00-044C4CB234EE}" destId="{510B1D29-F035-BA46-A374-9C98B8A90A7F}" srcOrd="0" destOrd="0" presId="urn:microsoft.com/office/officeart/2008/layout/VerticalCurvedList"/>
    <dgm:cxn modelId="{E8B6D7BA-24DA-F94C-BF86-7E2F2862F190}" type="presOf" srcId="{A01D1D8C-8EF9-2640-B98A-6BE72EC34F1F}" destId="{31E47107-09EB-444A-8BA7-B2202982887D}" srcOrd="0" destOrd="0" presId="urn:microsoft.com/office/officeart/2008/layout/VerticalCurvedList"/>
    <dgm:cxn modelId="{7CBC7AD2-83C0-CF47-9FB3-D14FE8B04F72}" srcId="{5EE0612A-802C-6044-A3CC-6DA7E8146741}" destId="{BA0D42F9-E742-534E-BD00-044C4CB234EE}" srcOrd="1" destOrd="0" parTransId="{C9FA06CA-FEF5-8A4B-B96B-C454840D2C17}" sibTransId="{D8BB2FD2-5789-5743-8E85-47BD0250B101}"/>
    <dgm:cxn modelId="{FE1798D5-450F-9745-AA8F-9D393B057218}" srcId="{5EE0612A-802C-6044-A3CC-6DA7E8146741}" destId="{A01D1D8C-8EF9-2640-B98A-6BE72EC34F1F}" srcOrd="2" destOrd="0" parTransId="{BB621EC5-DD19-B841-9145-A32F77432FB9}" sibTransId="{6D2C1084-50C0-D043-9FC7-57289E716051}"/>
    <dgm:cxn modelId="{F935B6D7-83AD-C24C-984A-45E35DD208A9}" type="presOf" srcId="{B7D7DB9F-A3D4-B646-A28F-7A02FBC76AAD}" destId="{D434382F-A646-B748-BFE0-CA2BEEA862AC}" srcOrd="0" destOrd="0" presId="urn:microsoft.com/office/officeart/2008/layout/VerticalCurvedList"/>
    <dgm:cxn modelId="{F03EFEFB-6121-F947-982B-289FB6F9F814}" type="presOf" srcId="{5EE0612A-802C-6044-A3CC-6DA7E8146741}" destId="{676B540C-1317-F445-A353-7F6D3214422B}" srcOrd="0" destOrd="0" presId="urn:microsoft.com/office/officeart/2008/layout/VerticalCurvedList"/>
    <dgm:cxn modelId="{B9CD4AD6-CB87-A246-BC20-AFB3C714321A}" type="presParOf" srcId="{676B540C-1317-F445-A353-7F6D3214422B}" destId="{884AEC6F-1D49-2843-ADBE-8FBFC5225005}" srcOrd="0" destOrd="0" presId="urn:microsoft.com/office/officeart/2008/layout/VerticalCurvedList"/>
    <dgm:cxn modelId="{AE72920A-BD8B-CF49-834C-180F771C1AFB}" type="presParOf" srcId="{884AEC6F-1D49-2843-ADBE-8FBFC5225005}" destId="{132D5038-5003-B248-866B-65FE9F7332A0}" srcOrd="0" destOrd="0" presId="urn:microsoft.com/office/officeart/2008/layout/VerticalCurvedList"/>
    <dgm:cxn modelId="{8EAD3EB2-43D5-BA44-8E7D-61973C6697D4}" type="presParOf" srcId="{132D5038-5003-B248-866B-65FE9F7332A0}" destId="{ED5D9CD9-B1B5-6448-A293-77A75FE91C1E}" srcOrd="0" destOrd="0" presId="urn:microsoft.com/office/officeart/2008/layout/VerticalCurvedList"/>
    <dgm:cxn modelId="{F75E4E41-5688-5E44-8A72-393B20C9F6CC}" type="presParOf" srcId="{132D5038-5003-B248-866B-65FE9F7332A0}" destId="{D434382F-A646-B748-BFE0-CA2BEEA862AC}" srcOrd="1" destOrd="0" presId="urn:microsoft.com/office/officeart/2008/layout/VerticalCurvedList"/>
    <dgm:cxn modelId="{1FE497CA-860B-7548-B040-08C9C46647C5}" type="presParOf" srcId="{132D5038-5003-B248-866B-65FE9F7332A0}" destId="{1D491D24-58C9-1A42-98F3-355901B36C5E}" srcOrd="2" destOrd="0" presId="urn:microsoft.com/office/officeart/2008/layout/VerticalCurvedList"/>
    <dgm:cxn modelId="{E4CFC750-2256-CD4B-B26D-7CFAB08AD6D8}" type="presParOf" srcId="{132D5038-5003-B248-866B-65FE9F7332A0}" destId="{3B4C895D-D106-EB41-B15D-27D684A6C0CF}" srcOrd="3" destOrd="0" presId="urn:microsoft.com/office/officeart/2008/layout/VerticalCurvedList"/>
    <dgm:cxn modelId="{3A50465A-4144-4C41-B2E6-24D9080A1594}" type="presParOf" srcId="{884AEC6F-1D49-2843-ADBE-8FBFC5225005}" destId="{9D275773-E7D1-254C-895F-EBD56B96EFDC}" srcOrd="1" destOrd="0" presId="urn:microsoft.com/office/officeart/2008/layout/VerticalCurvedList"/>
    <dgm:cxn modelId="{231BA5A8-AAB6-BA4C-A298-8820561E5258}" type="presParOf" srcId="{884AEC6F-1D49-2843-ADBE-8FBFC5225005}" destId="{808FD307-C3F3-9F45-966A-48FB62EE67E0}" srcOrd="2" destOrd="0" presId="urn:microsoft.com/office/officeart/2008/layout/VerticalCurvedList"/>
    <dgm:cxn modelId="{11FC3E31-C198-D042-ABAC-71CAEC1C2ACE}" type="presParOf" srcId="{808FD307-C3F3-9F45-966A-48FB62EE67E0}" destId="{C5B5358E-11DC-7D4F-B7B1-CF1157C40D57}" srcOrd="0" destOrd="0" presId="urn:microsoft.com/office/officeart/2008/layout/VerticalCurvedList"/>
    <dgm:cxn modelId="{C87D4A69-6BD8-FD40-B362-8B8FD144A15A}" type="presParOf" srcId="{884AEC6F-1D49-2843-ADBE-8FBFC5225005}" destId="{510B1D29-F035-BA46-A374-9C98B8A90A7F}" srcOrd="3" destOrd="0" presId="urn:microsoft.com/office/officeart/2008/layout/VerticalCurvedList"/>
    <dgm:cxn modelId="{6DE4309C-C924-5A4B-B6E7-0DF12FD83CED}" type="presParOf" srcId="{884AEC6F-1D49-2843-ADBE-8FBFC5225005}" destId="{74B889E4-AB84-F048-8EB6-4A1D39653324}" srcOrd="4" destOrd="0" presId="urn:microsoft.com/office/officeart/2008/layout/VerticalCurvedList"/>
    <dgm:cxn modelId="{CCAF75AD-B090-3A4F-9813-BD9EB7D50EBB}" type="presParOf" srcId="{74B889E4-AB84-F048-8EB6-4A1D39653324}" destId="{95260F51-B961-474C-BF65-0E02AD88C7A0}" srcOrd="0" destOrd="0" presId="urn:microsoft.com/office/officeart/2008/layout/VerticalCurvedList"/>
    <dgm:cxn modelId="{CDAA85AF-4394-3645-9F29-ABA1E58C3872}" type="presParOf" srcId="{884AEC6F-1D49-2843-ADBE-8FBFC5225005}" destId="{31E47107-09EB-444A-8BA7-B2202982887D}" srcOrd="5" destOrd="0" presId="urn:microsoft.com/office/officeart/2008/layout/VerticalCurvedList"/>
    <dgm:cxn modelId="{A13669BC-E4FB-1A49-A4F3-1C346B71DE23}" type="presParOf" srcId="{884AEC6F-1D49-2843-ADBE-8FBFC5225005}" destId="{3AEAF7EB-D1AB-FD49-8D17-DABB22733CCA}" srcOrd="6" destOrd="0" presId="urn:microsoft.com/office/officeart/2008/layout/VerticalCurvedList"/>
    <dgm:cxn modelId="{BA47B51A-DF77-FC42-B844-90A49A1B2DDA}" type="presParOf" srcId="{3AEAF7EB-D1AB-FD49-8D17-DABB22733CCA}" destId="{0CB7E688-259C-9F47-99A9-8C496898B41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9E827E0-27BB-4501-BA61-9B818F2ACE19}"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11E15436-7B09-4B61-A2F9-F88B477A0F71}">
      <dgm:prSet/>
      <dgm:spPr/>
      <dgm:t>
        <a:bodyPr/>
        <a:lstStyle/>
        <a:p>
          <a:r>
            <a:rPr lang="de-DE"/>
            <a:t>Umgang mit Kennwörtern</a:t>
          </a:r>
          <a:endParaRPr lang="en-US"/>
        </a:p>
      </dgm:t>
    </dgm:pt>
    <dgm:pt modelId="{F2FFB5F3-127E-4389-A626-78650084D8EB}" type="parTrans" cxnId="{F8268798-FC4B-47E2-BE17-AAAC50495D1A}">
      <dgm:prSet/>
      <dgm:spPr/>
      <dgm:t>
        <a:bodyPr/>
        <a:lstStyle/>
        <a:p>
          <a:endParaRPr lang="en-US"/>
        </a:p>
      </dgm:t>
    </dgm:pt>
    <dgm:pt modelId="{CAC36E59-CA73-4190-9600-3A5E0C552752}" type="sibTrans" cxnId="{F8268798-FC4B-47E2-BE17-AAAC50495D1A}">
      <dgm:prSet/>
      <dgm:spPr/>
      <dgm:t>
        <a:bodyPr/>
        <a:lstStyle/>
        <a:p>
          <a:endParaRPr lang="en-US"/>
        </a:p>
      </dgm:t>
    </dgm:pt>
    <dgm:pt modelId="{B0B558B7-D311-4216-A61B-ED5A64DD0A28}">
      <dgm:prSet/>
      <dgm:spPr/>
      <dgm:t>
        <a:bodyPr/>
        <a:lstStyle/>
        <a:p>
          <a:r>
            <a:rPr lang="de-DE"/>
            <a:t>Umgang mit mobilen Endgeräten</a:t>
          </a:r>
          <a:endParaRPr lang="en-US"/>
        </a:p>
      </dgm:t>
    </dgm:pt>
    <dgm:pt modelId="{5BD58271-D33C-4900-8854-276C18CBB482}" type="parTrans" cxnId="{7A51CC7E-5880-4CCF-9861-EC3863C1991A}">
      <dgm:prSet/>
      <dgm:spPr/>
      <dgm:t>
        <a:bodyPr/>
        <a:lstStyle/>
        <a:p>
          <a:endParaRPr lang="en-US"/>
        </a:p>
      </dgm:t>
    </dgm:pt>
    <dgm:pt modelId="{B00E90A7-6A9C-4EAD-B275-B00D0A9F3A5E}" type="sibTrans" cxnId="{7A51CC7E-5880-4CCF-9861-EC3863C1991A}">
      <dgm:prSet/>
      <dgm:spPr/>
      <dgm:t>
        <a:bodyPr/>
        <a:lstStyle/>
        <a:p>
          <a:endParaRPr lang="en-US"/>
        </a:p>
      </dgm:t>
    </dgm:pt>
    <dgm:pt modelId="{36951E3C-66D4-4B50-B2AC-77C906822616}">
      <dgm:prSet/>
      <dgm:spPr/>
      <dgm:t>
        <a:bodyPr/>
        <a:lstStyle/>
        <a:p>
          <a:r>
            <a:rPr lang="de-DE"/>
            <a:t>Maßnahmen zur Steigerung der Sicherheit und dem Schutz vor Cyber-Angriffen</a:t>
          </a:r>
          <a:endParaRPr lang="en-US"/>
        </a:p>
      </dgm:t>
    </dgm:pt>
    <dgm:pt modelId="{C8DCFED9-3749-4293-943B-07A38E7CB9D3}" type="parTrans" cxnId="{D40329A8-FCD6-40C9-826F-A58CB50A74F1}">
      <dgm:prSet/>
      <dgm:spPr/>
      <dgm:t>
        <a:bodyPr/>
        <a:lstStyle/>
        <a:p>
          <a:endParaRPr lang="en-US"/>
        </a:p>
      </dgm:t>
    </dgm:pt>
    <dgm:pt modelId="{E95D7ACC-77A4-4471-8C1E-C845DC93D3C7}" type="sibTrans" cxnId="{D40329A8-FCD6-40C9-826F-A58CB50A74F1}">
      <dgm:prSet/>
      <dgm:spPr/>
      <dgm:t>
        <a:bodyPr/>
        <a:lstStyle/>
        <a:p>
          <a:endParaRPr lang="en-US"/>
        </a:p>
      </dgm:t>
    </dgm:pt>
    <dgm:pt modelId="{F66CB3D6-FFF2-4033-A1D3-638CEE051E46}">
      <dgm:prSet/>
      <dgm:spPr/>
      <dgm:t>
        <a:bodyPr/>
        <a:lstStyle/>
        <a:p>
          <a:r>
            <a:rPr lang="de-DE"/>
            <a:t>MitarbeiterInnen sind die beste Firewall!</a:t>
          </a:r>
          <a:endParaRPr lang="en-US"/>
        </a:p>
      </dgm:t>
    </dgm:pt>
    <dgm:pt modelId="{071B34EE-A27D-491B-B947-73196D60FFD5}" type="parTrans" cxnId="{36B295E3-005E-45F8-9429-0352B0D9E646}">
      <dgm:prSet/>
      <dgm:spPr/>
      <dgm:t>
        <a:bodyPr/>
        <a:lstStyle/>
        <a:p>
          <a:endParaRPr lang="en-US"/>
        </a:p>
      </dgm:t>
    </dgm:pt>
    <dgm:pt modelId="{00EFD2D2-9EC7-4499-B03A-3E5FDC12BB8E}" type="sibTrans" cxnId="{36B295E3-005E-45F8-9429-0352B0D9E646}">
      <dgm:prSet/>
      <dgm:spPr/>
      <dgm:t>
        <a:bodyPr/>
        <a:lstStyle/>
        <a:p>
          <a:endParaRPr lang="en-US"/>
        </a:p>
      </dgm:t>
    </dgm:pt>
    <dgm:pt modelId="{D35BBB68-CF2C-A74B-A0A6-F3C17D246C1E}" type="pres">
      <dgm:prSet presAssocID="{69E827E0-27BB-4501-BA61-9B818F2ACE19}" presName="linear" presStyleCnt="0">
        <dgm:presLayoutVars>
          <dgm:animLvl val="lvl"/>
          <dgm:resizeHandles val="exact"/>
        </dgm:presLayoutVars>
      </dgm:prSet>
      <dgm:spPr/>
    </dgm:pt>
    <dgm:pt modelId="{382B7905-B78F-D84D-A4FE-347EC4A039F5}" type="pres">
      <dgm:prSet presAssocID="{11E15436-7B09-4B61-A2F9-F88B477A0F71}" presName="parentText" presStyleLbl="node1" presStyleIdx="0" presStyleCnt="4">
        <dgm:presLayoutVars>
          <dgm:chMax val="0"/>
          <dgm:bulletEnabled val="1"/>
        </dgm:presLayoutVars>
      </dgm:prSet>
      <dgm:spPr/>
    </dgm:pt>
    <dgm:pt modelId="{5A873995-2332-284D-94C1-CCD8B92419DA}" type="pres">
      <dgm:prSet presAssocID="{CAC36E59-CA73-4190-9600-3A5E0C552752}" presName="spacer" presStyleCnt="0"/>
      <dgm:spPr/>
    </dgm:pt>
    <dgm:pt modelId="{8D4758B0-E9D3-DA44-B212-952BB543FF4E}" type="pres">
      <dgm:prSet presAssocID="{B0B558B7-D311-4216-A61B-ED5A64DD0A28}" presName="parentText" presStyleLbl="node1" presStyleIdx="1" presStyleCnt="4">
        <dgm:presLayoutVars>
          <dgm:chMax val="0"/>
          <dgm:bulletEnabled val="1"/>
        </dgm:presLayoutVars>
      </dgm:prSet>
      <dgm:spPr/>
    </dgm:pt>
    <dgm:pt modelId="{8D4BE715-7C4A-CA44-9CF5-5AD2D6855390}" type="pres">
      <dgm:prSet presAssocID="{B00E90A7-6A9C-4EAD-B275-B00D0A9F3A5E}" presName="spacer" presStyleCnt="0"/>
      <dgm:spPr/>
    </dgm:pt>
    <dgm:pt modelId="{4F1F3472-BF02-844C-8BF1-C891FD55E7F8}" type="pres">
      <dgm:prSet presAssocID="{36951E3C-66D4-4B50-B2AC-77C906822616}" presName="parentText" presStyleLbl="node1" presStyleIdx="2" presStyleCnt="4">
        <dgm:presLayoutVars>
          <dgm:chMax val="0"/>
          <dgm:bulletEnabled val="1"/>
        </dgm:presLayoutVars>
      </dgm:prSet>
      <dgm:spPr/>
    </dgm:pt>
    <dgm:pt modelId="{05CCDC0A-3805-C24F-8F13-FA89E70136C0}" type="pres">
      <dgm:prSet presAssocID="{E95D7ACC-77A4-4471-8C1E-C845DC93D3C7}" presName="spacer" presStyleCnt="0"/>
      <dgm:spPr/>
    </dgm:pt>
    <dgm:pt modelId="{B0703BDC-8094-D645-BC14-F895E76BCAF6}" type="pres">
      <dgm:prSet presAssocID="{F66CB3D6-FFF2-4033-A1D3-638CEE051E46}" presName="parentText" presStyleLbl="node1" presStyleIdx="3" presStyleCnt="4">
        <dgm:presLayoutVars>
          <dgm:chMax val="0"/>
          <dgm:bulletEnabled val="1"/>
        </dgm:presLayoutVars>
      </dgm:prSet>
      <dgm:spPr/>
    </dgm:pt>
  </dgm:ptLst>
  <dgm:cxnLst>
    <dgm:cxn modelId="{3EC7B50E-B2D4-8E4A-9D60-29871DCEB4F4}" type="presOf" srcId="{11E15436-7B09-4B61-A2F9-F88B477A0F71}" destId="{382B7905-B78F-D84D-A4FE-347EC4A039F5}" srcOrd="0" destOrd="0" presId="urn:microsoft.com/office/officeart/2005/8/layout/vList2"/>
    <dgm:cxn modelId="{E8099513-DB68-5D4A-B58F-24CF7C65CA69}" type="presOf" srcId="{F66CB3D6-FFF2-4033-A1D3-638CEE051E46}" destId="{B0703BDC-8094-D645-BC14-F895E76BCAF6}" srcOrd="0" destOrd="0" presId="urn:microsoft.com/office/officeart/2005/8/layout/vList2"/>
    <dgm:cxn modelId="{D6D7E35B-B5DB-784A-A023-4E5CAA8BAAE2}" type="presOf" srcId="{B0B558B7-D311-4216-A61B-ED5A64DD0A28}" destId="{8D4758B0-E9D3-DA44-B212-952BB543FF4E}" srcOrd="0" destOrd="0" presId="urn:microsoft.com/office/officeart/2005/8/layout/vList2"/>
    <dgm:cxn modelId="{7A51CC7E-5880-4CCF-9861-EC3863C1991A}" srcId="{69E827E0-27BB-4501-BA61-9B818F2ACE19}" destId="{B0B558B7-D311-4216-A61B-ED5A64DD0A28}" srcOrd="1" destOrd="0" parTransId="{5BD58271-D33C-4900-8854-276C18CBB482}" sibTransId="{B00E90A7-6A9C-4EAD-B275-B00D0A9F3A5E}"/>
    <dgm:cxn modelId="{F27D5F96-F243-CD47-969D-E568468CECC7}" type="presOf" srcId="{69E827E0-27BB-4501-BA61-9B818F2ACE19}" destId="{D35BBB68-CF2C-A74B-A0A6-F3C17D246C1E}" srcOrd="0" destOrd="0" presId="urn:microsoft.com/office/officeart/2005/8/layout/vList2"/>
    <dgm:cxn modelId="{F8268798-FC4B-47E2-BE17-AAAC50495D1A}" srcId="{69E827E0-27BB-4501-BA61-9B818F2ACE19}" destId="{11E15436-7B09-4B61-A2F9-F88B477A0F71}" srcOrd="0" destOrd="0" parTransId="{F2FFB5F3-127E-4389-A626-78650084D8EB}" sibTransId="{CAC36E59-CA73-4190-9600-3A5E0C552752}"/>
    <dgm:cxn modelId="{D40329A8-FCD6-40C9-826F-A58CB50A74F1}" srcId="{69E827E0-27BB-4501-BA61-9B818F2ACE19}" destId="{36951E3C-66D4-4B50-B2AC-77C906822616}" srcOrd="2" destOrd="0" parTransId="{C8DCFED9-3749-4293-943B-07A38E7CB9D3}" sibTransId="{E95D7ACC-77A4-4471-8C1E-C845DC93D3C7}"/>
    <dgm:cxn modelId="{36B295E3-005E-45F8-9429-0352B0D9E646}" srcId="{69E827E0-27BB-4501-BA61-9B818F2ACE19}" destId="{F66CB3D6-FFF2-4033-A1D3-638CEE051E46}" srcOrd="3" destOrd="0" parTransId="{071B34EE-A27D-491B-B947-73196D60FFD5}" sibTransId="{00EFD2D2-9EC7-4499-B03A-3E5FDC12BB8E}"/>
    <dgm:cxn modelId="{361C85FC-5FC2-424D-A8E9-AEA9F03FDED4}" type="presOf" srcId="{36951E3C-66D4-4B50-B2AC-77C906822616}" destId="{4F1F3472-BF02-844C-8BF1-C891FD55E7F8}" srcOrd="0" destOrd="0" presId="urn:microsoft.com/office/officeart/2005/8/layout/vList2"/>
    <dgm:cxn modelId="{6D8BA32E-DA1F-5243-9FD3-A4A4A86E7D94}" type="presParOf" srcId="{D35BBB68-CF2C-A74B-A0A6-F3C17D246C1E}" destId="{382B7905-B78F-D84D-A4FE-347EC4A039F5}" srcOrd="0" destOrd="0" presId="urn:microsoft.com/office/officeart/2005/8/layout/vList2"/>
    <dgm:cxn modelId="{8DEF8A2D-504F-224C-BA40-289492300D04}" type="presParOf" srcId="{D35BBB68-CF2C-A74B-A0A6-F3C17D246C1E}" destId="{5A873995-2332-284D-94C1-CCD8B92419DA}" srcOrd="1" destOrd="0" presId="urn:microsoft.com/office/officeart/2005/8/layout/vList2"/>
    <dgm:cxn modelId="{04CBF71B-607E-8E47-974F-81D99463B40E}" type="presParOf" srcId="{D35BBB68-CF2C-A74B-A0A6-F3C17D246C1E}" destId="{8D4758B0-E9D3-DA44-B212-952BB543FF4E}" srcOrd="2" destOrd="0" presId="urn:microsoft.com/office/officeart/2005/8/layout/vList2"/>
    <dgm:cxn modelId="{F41E1474-B2AD-4748-90C8-C245FDB3E61E}" type="presParOf" srcId="{D35BBB68-CF2C-A74B-A0A6-F3C17D246C1E}" destId="{8D4BE715-7C4A-CA44-9CF5-5AD2D6855390}" srcOrd="3" destOrd="0" presId="urn:microsoft.com/office/officeart/2005/8/layout/vList2"/>
    <dgm:cxn modelId="{5C9F0671-CBE6-C441-9FAF-BE68A4F56DFF}" type="presParOf" srcId="{D35BBB68-CF2C-A74B-A0A6-F3C17D246C1E}" destId="{4F1F3472-BF02-844C-8BF1-C891FD55E7F8}" srcOrd="4" destOrd="0" presId="urn:microsoft.com/office/officeart/2005/8/layout/vList2"/>
    <dgm:cxn modelId="{61A52ACD-30D1-1C48-A210-823B48DE7D17}" type="presParOf" srcId="{D35BBB68-CF2C-A74B-A0A6-F3C17D246C1E}" destId="{05CCDC0A-3805-C24F-8F13-FA89E70136C0}" srcOrd="5" destOrd="0" presId="urn:microsoft.com/office/officeart/2005/8/layout/vList2"/>
    <dgm:cxn modelId="{0E8D47D6-35A0-E343-9476-CABD3C3B52B0}" type="presParOf" srcId="{D35BBB68-CF2C-A74B-A0A6-F3C17D246C1E}" destId="{B0703BDC-8094-D645-BC14-F895E76BCAF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C9A7B08-5E80-4F61-80E3-4F94A9C9FD9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0C881DB-0DC4-4E99-9C8E-D176D81BE87D}">
      <dgm:prSet/>
      <dgm:spPr/>
      <dgm:t>
        <a:bodyPr/>
        <a:lstStyle/>
        <a:p>
          <a:pPr>
            <a:lnSpc>
              <a:spcPct val="100000"/>
            </a:lnSpc>
          </a:pPr>
          <a:r>
            <a:rPr lang="de-DE" dirty="0"/>
            <a:t>Erstellen Sie Screenshots der verdächtigen E-Mail</a:t>
          </a:r>
          <a:endParaRPr lang="en-US" dirty="0"/>
        </a:p>
      </dgm:t>
    </dgm:pt>
    <dgm:pt modelId="{3C3A8387-DC36-4C2B-BF7F-D2F6BAA61C5A}" type="parTrans" cxnId="{C0BDA141-E153-4FAC-A4F1-3960E6D7C678}">
      <dgm:prSet/>
      <dgm:spPr/>
      <dgm:t>
        <a:bodyPr/>
        <a:lstStyle/>
        <a:p>
          <a:endParaRPr lang="en-US"/>
        </a:p>
      </dgm:t>
    </dgm:pt>
    <dgm:pt modelId="{51782FAD-CE4F-4DB3-A436-F8242E039DCB}" type="sibTrans" cxnId="{C0BDA141-E153-4FAC-A4F1-3960E6D7C678}">
      <dgm:prSet/>
      <dgm:spPr/>
      <dgm:t>
        <a:bodyPr/>
        <a:lstStyle/>
        <a:p>
          <a:endParaRPr lang="en-US"/>
        </a:p>
      </dgm:t>
    </dgm:pt>
    <dgm:pt modelId="{BC4F79DB-00A6-4106-BED4-C82B7E4DEC18}">
      <dgm:prSet/>
      <dgm:spPr/>
      <dgm:t>
        <a:bodyPr/>
        <a:lstStyle/>
        <a:p>
          <a:pPr>
            <a:lnSpc>
              <a:spcPct val="100000"/>
            </a:lnSpc>
          </a:pPr>
          <a:r>
            <a:rPr lang="de-DE" dirty="0"/>
            <a:t>Prüfen Sie die Absenderadresse (siehe Folien) </a:t>
          </a:r>
          <a:endParaRPr lang="en-US" dirty="0"/>
        </a:p>
      </dgm:t>
    </dgm:pt>
    <dgm:pt modelId="{7EF80AB6-F575-4F1C-8C64-59F1E8F82646}" type="parTrans" cxnId="{1FB4E603-60C2-4840-A51F-91170CEFFF4A}">
      <dgm:prSet/>
      <dgm:spPr/>
      <dgm:t>
        <a:bodyPr/>
        <a:lstStyle/>
        <a:p>
          <a:endParaRPr lang="en-US"/>
        </a:p>
      </dgm:t>
    </dgm:pt>
    <dgm:pt modelId="{7F1C300F-A50B-4AD9-8A3E-A353285EAC2F}" type="sibTrans" cxnId="{1FB4E603-60C2-4840-A51F-91170CEFFF4A}">
      <dgm:prSet/>
      <dgm:spPr/>
      <dgm:t>
        <a:bodyPr/>
        <a:lstStyle/>
        <a:p>
          <a:endParaRPr lang="en-US"/>
        </a:p>
      </dgm:t>
    </dgm:pt>
    <dgm:pt modelId="{B18F2398-39DD-4FDC-BF51-7B1778D7CE56}">
      <dgm:prSet/>
      <dgm:spPr/>
      <dgm:t>
        <a:bodyPr/>
        <a:lstStyle/>
        <a:p>
          <a:pPr>
            <a:lnSpc>
              <a:spcPct val="100000"/>
            </a:lnSpc>
          </a:pPr>
          <a:r>
            <a:rPr lang="de-DE" dirty="0"/>
            <a:t>Prüfen Sie Websites (siehe Folien)</a:t>
          </a:r>
          <a:endParaRPr lang="en-US" dirty="0"/>
        </a:p>
      </dgm:t>
    </dgm:pt>
    <dgm:pt modelId="{445D9B39-53B3-4BA5-B9C9-107AAFA767A1}" type="parTrans" cxnId="{C2C9B8C5-2ED5-46E9-A544-C60A7B9AEC7C}">
      <dgm:prSet/>
      <dgm:spPr/>
      <dgm:t>
        <a:bodyPr/>
        <a:lstStyle/>
        <a:p>
          <a:endParaRPr lang="en-US"/>
        </a:p>
      </dgm:t>
    </dgm:pt>
    <dgm:pt modelId="{810BFC1F-6729-4C0F-B659-A0C7DDC4D504}" type="sibTrans" cxnId="{C2C9B8C5-2ED5-46E9-A544-C60A7B9AEC7C}">
      <dgm:prSet/>
      <dgm:spPr/>
      <dgm:t>
        <a:bodyPr/>
        <a:lstStyle/>
        <a:p>
          <a:endParaRPr lang="en-US"/>
        </a:p>
      </dgm:t>
    </dgm:pt>
    <dgm:pt modelId="{6D3F00BB-86B5-46AE-90FE-1A7CBE129D65}">
      <dgm:prSet/>
      <dgm:spPr/>
      <dgm:t>
        <a:bodyPr/>
        <a:lstStyle/>
        <a:p>
          <a:pPr>
            <a:lnSpc>
              <a:spcPct val="100000"/>
            </a:lnSpc>
          </a:pPr>
          <a:r>
            <a:rPr lang="de-DE" dirty="0"/>
            <a:t>Melden Sie Verdachtsmomente an die IT-Abteilung unter Durchwahl 33 oder 964</a:t>
          </a:r>
          <a:endParaRPr lang="en-US" dirty="0"/>
        </a:p>
      </dgm:t>
    </dgm:pt>
    <dgm:pt modelId="{2A6D2414-36D8-4B5B-898B-59C27C8EB1C7}" type="parTrans" cxnId="{C12D6274-59AF-407D-893D-D3C78C68C923}">
      <dgm:prSet/>
      <dgm:spPr/>
      <dgm:t>
        <a:bodyPr/>
        <a:lstStyle/>
        <a:p>
          <a:endParaRPr lang="en-US"/>
        </a:p>
      </dgm:t>
    </dgm:pt>
    <dgm:pt modelId="{FFF62147-7442-4690-B895-0C00C121B656}" type="sibTrans" cxnId="{C12D6274-59AF-407D-893D-D3C78C68C923}">
      <dgm:prSet/>
      <dgm:spPr/>
      <dgm:t>
        <a:bodyPr/>
        <a:lstStyle/>
        <a:p>
          <a:endParaRPr lang="en-US"/>
        </a:p>
      </dgm:t>
    </dgm:pt>
    <dgm:pt modelId="{DFED859F-CC9D-4592-B3B5-17072E5A2482}" type="pres">
      <dgm:prSet presAssocID="{1C9A7B08-5E80-4F61-80E3-4F94A9C9FD92}" presName="root" presStyleCnt="0">
        <dgm:presLayoutVars>
          <dgm:dir/>
          <dgm:resizeHandles val="exact"/>
        </dgm:presLayoutVars>
      </dgm:prSet>
      <dgm:spPr/>
    </dgm:pt>
    <dgm:pt modelId="{286F5FBD-ADE5-4113-8585-7E9A09F273E2}" type="pres">
      <dgm:prSet presAssocID="{6D3F00BB-86B5-46AE-90FE-1A7CBE129D65}" presName="compNode" presStyleCnt="0"/>
      <dgm:spPr/>
    </dgm:pt>
    <dgm:pt modelId="{38B8F524-1317-456E-B57F-BDD6D106D07C}" type="pres">
      <dgm:prSet presAssocID="{6D3F00BB-86B5-46AE-90FE-1A7CBE129D65}" presName="bgRect" presStyleLbl="bgShp" presStyleIdx="0" presStyleCnt="4"/>
      <dgm:spPr/>
    </dgm:pt>
    <dgm:pt modelId="{060AF7F1-89B6-4132-88E9-98E97C5BCABF}" type="pres">
      <dgm:prSet presAssocID="{6D3F00BB-86B5-46AE-90FE-1A7CBE129D6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ierarchy"/>
        </a:ext>
      </dgm:extLst>
    </dgm:pt>
    <dgm:pt modelId="{6D259109-6F57-4FE3-9AFC-43E59FF011BB}" type="pres">
      <dgm:prSet presAssocID="{6D3F00BB-86B5-46AE-90FE-1A7CBE129D65}" presName="spaceRect" presStyleCnt="0"/>
      <dgm:spPr/>
    </dgm:pt>
    <dgm:pt modelId="{91A01232-3800-4359-AEC6-A1CC347F010C}" type="pres">
      <dgm:prSet presAssocID="{6D3F00BB-86B5-46AE-90FE-1A7CBE129D65}" presName="parTx" presStyleLbl="revTx" presStyleIdx="0" presStyleCnt="4">
        <dgm:presLayoutVars>
          <dgm:chMax val="0"/>
          <dgm:chPref val="0"/>
        </dgm:presLayoutVars>
      </dgm:prSet>
      <dgm:spPr/>
    </dgm:pt>
    <dgm:pt modelId="{077A5203-7375-F847-BA8A-08D8EDE4D0E2}" type="pres">
      <dgm:prSet presAssocID="{FFF62147-7442-4690-B895-0C00C121B656}" presName="sibTrans" presStyleCnt="0"/>
      <dgm:spPr/>
    </dgm:pt>
    <dgm:pt modelId="{7991C8C0-D417-43F5-A9B1-215BC5FD31EB}" type="pres">
      <dgm:prSet presAssocID="{BC4F79DB-00A6-4106-BED4-C82B7E4DEC18}" presName="compNode" presStyleCnt="0"/>
      <dgm:spPr/>
    </dgm:pt>
    <dgm:pt modelId="{B7E75F06-7550-4A79-B0A1-2C671961CBF7}" type="pres">
      <dgm:prSet presAssocID="{BC4F79DB-00A6-4106-BED4-C82B7E4DEC18}" presName="bgRect" presStyleLbl="bgShp" presStyleIdx="1" presStyleCnt="4"/>
      <dgm:spPr/>
    </dgm:pt>
    <dgm:pt modelId="{E2E73E4F-6560-4F1E-AE1D-F69DD0416947}" type="pres">
      <dgm:prSet presAssocID="{BC4F79DB-00A6-4106-BED4-C82B7E4DEC1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A84FC1C7-1106-4BD7-9888-2A5963680D9F}" type="pres">
      <dgm:prSet presAssocID="{BC4F79DB-00A6-4106-BED4-C82B7E4DEC18}" presName="spaceRect" presStyleCnt="0"/>
      <dgm:spPr/>
    </dgm:pt>
    <dgm:pt modelId="{07D2CDBA-C636-492C-8DC3-BCF34C2829B0}" type="pres">
      <dgm:prSet presAssocID="{BC4F79DB-00A6-4106-BED4-C82B7E4DEC18}" presName="parTx" presStyleLbl="revTx" presStyleIdx="1" presStyleCnt="4">
        <dgm:presLayoutVars>
          <dgm:chMax val="0"/>
          <dgm:chPref val="0"/>
        </dgm:presLayoutVars>
      </dgm:prSet>
      <dgm:spPr/>
    </dgm:pt>
    <dgm:pt modelId="{922DA9EE-D9C4-4D64-B214-92CAA6A26AA9}" type="pres">
      <dgm:prSet presAssocID="{7F1C300F-A50B-4AD9-8A3E-A353285EAC2F}" presName="sibTrans" presStyleCnt="0"/>
      <dgm:spPr/>
    </dgm:pt>
    <dgm:pt modelId="{88E23BBB-0833-4B52-BBE2-C37A83CB693B}" type="pres">
      <dgm:prSet presAssocID="{B18F2398-39DD-4FDC-BF51-7B1778D7CE56}" presName="compNode" presStyleCnt="0"/>
      <dgm:spPr/>
    </dgm:pt>
    <dgm:pt modelId="{59E4C881-A4BF-4C70-A01A-449FE021F992}" type="pres">
      <dgm:prSet presAssocID="{B18F2398-39DD-4FDC-BF51-7B1778D7CE56}" presName="bgRect" presStyleLbl="bgShp" presStyleIdx="2" presStyleCnt="4"/>
      <dgm:spPr/>
    </dgm:pt>
    <dgm:pt modelId="{CE5854AC-753C-4FBF-B2EA-02A41F79E74B}" type="pres">
      <dgm:prSet presAssocID="{B18F2398-39DD-4FDC-BF51-7B1778D7CE5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gnifying glass"/>
        </a:ext>
      </dgm:extLst>
    </dgm:pt>
    <dgm:pt modelId="{E536702A-C51D-4CD1-8855-86EE1008303D}" type="pres">
      <dgm:prSet presAssocID="{B18F2398-39DD-4FDC-BF51-7B1778D7CE56}" presName="spaceRect" presStyleCnt="0"/>
      <dgm:spPr/>
    </dgm:pt>
    <dgm:pt modelId="{1237A22D-AC7F-46B5-B673-3D2537DF0BA9}" type="pres">
      <dgm:prSet presAssocID="{B18F2398-39DD-4FDC-BF51-7B1778D7CE56}" presName="parTx" presStyleLbl="revTx" presStyleIdx="2" presStyleCnt="4">
        <dgm:presLayoutVars>
          <dgm:chMax val="0"/>
          <dgm:chPref val="0"/>
        </dgm:presLayoutVars>
      </dgm:prSet>
      <dgm:spPr/>
    </dgm:pt>
    <dgm:pt modelId="{F3166A7C-CF82-BA42-AC2E-5FC6E124C881}" type="pres">
      <dgm:prSet presAssocID="{810BFC1F-6729-4C0F-B659-A0C7DDC4D504}" presName="sibTrans" presStyleCnt="0"/>
      <dgm:spPr/>
    </dgm:pt>
    <dgm:pt modelId="{3C1EF29D-AA16-4A5A-B18B-53B8E8B16FBC}" type="pres">
      <dgm:prSet presAssocID="{70C881DB-0DC4-4E99-9C8E-D176D81BE87D}" presName="compNode" presStyleCnt="0"/>
      <dgm:spPr/>
    </dgm:pt>
    <dgm:pt modelId="{CBCF217C-B26D-4E9D-BF1D-F7A6A4C9E11D}" type="pres">
      <dgm:prSet presAssocID="{70C881DB-0DC4-4E99-9C8E-D176D81BE87D}" presName="bgRect" presStyleLbl="bgShp" presStyleIdx="3" presStyleCnt="4"/>
      <dgm:spPr/>
    </dgm:pt>
    <dgm:pt modelId="{028D57D9-6125-4AEC-9271-017FD1F4A1DF}" type="pres">
      <dgm:prSet presAssocID="{70C881DB-0DC4-4E99-9C8E-D176D81BE87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etective"/>
        </a:ext>
      </dgm:extLst>
    </dgm:pt>
    <dgm:pt modelId="{BFA250E9-1AD2-4FE1-A1B7-D652241C2E45}" type="pres">
      <dgm:prSet presAssocID="{70C881DB-0DC4-4E99-9C8E-D176D81BE87D}" presName="spaceRect" presStyleCnt="0"/>
      <dgm:spPr/>
    </dgm:pt>
    <dgm:pt modelId="{6355E913-1584-4AE3-8F68-9FE2715CEC77}" type="pres">
      <dgm:prSet presAssocID="{70C881DB-0DC4-4E99-9C8E-D176D81BE87D}" presName="parTx" presStyleLbl="revTx" presStyleIdx="3" presStyleCnt="4">
        <dgm:presLayoutVars>
          <dgm:chMax val="0"/>
          <dgm:chPref val="0"/>
        </dgm:presLayoutVars>
      </dgm:prSet>
      <dgm:spPr/>
    </dgm:pt>
  </dgm:ptLst>
  <dgm:cxnLst>
    <dgm:cxn modelId="{1FB4E603-60C2-4840-A51F-91170CEFFF4A}" srcId="{1C9A7B08-5E80-4F61-80E3-4F94A9C9FD92}" destId="{BC4F79DB-00A6-4106-BED4-C82B7E4DEC18}" srcOrd="1" destOrd="0" parTransId="{7EF80AB6-F575-4F1C-8C64-59F1E8F82646}" sibTransId="{7F1C300F-A50B-4AD9-8A3E-A353285EAC2F}"/>
    <dgm:cxn modelId="{B3E81812-CE9D-064D-A687-1FC8BA437CFE}" type="presOf" srcId="{6D3F00BB-86B5-46AE-90FE-1A7CBE129D65}" destId="{91A01232-3800-4359-AEC6-A1CC347F010C}" srcOrd="0" destOrd="0" presId="urn:microsoft.com/office/officeart/2018/2/layout/IconVerticalSolidList"/>
    <dgm:cxn modelId="{546FB02C-E4FE-E141-9EAC-C88FED485376}" type="presOf" srcId="{70C881DB-0DC4-4E99-9C8E-D176D81BE87D}" destId="{6355E913-1584-4AE3-8F68-9FE2715CEC77}" srcOrd="0" destOrd="0" presId="urn:microsoft.com/office/officeart/2018/2/layout/IconVerticalSolidList"/>
    <dgm:cxn modelId="{C0BDA141-E153-4FAC-A4F1-3960E6D7C678}" srcId="{1C9A7B08-5E80-4F61-80E3-4F94A9C9FD92}" destId="{70C881DB-0DC4-4E99-9C8E-D176D81BE87D}" srcOrd="3" destOrd="0" parTransId="{3C3A8387-DC36-4C2B-BF7F-D2F6BAA61C5A}" sibTransId="{51782FAD-CE4F-4DB3-A436-F8242E039DCB}"/>
    <dgm:cxn modelId="{3880EC45-1CE8-4564-940D-D3A561A4B729}" type="presOf" srcId="{1C9A7B08-5E80-4F61-80E3-4F94A9C9FD92}" destId="{DFED859F-CC9D-4592-B3B5-17072E5A2482}" srcOrd="0" destOrd="0" presId="urn:microsoft.com/office/officeart/2018/2/layout/IconVerticalSolidList"/>
    <dgm:cxn modelId="{C12D6274-59AF-407D-893D-D3C78C68C923}" srcId="{1C9A7B08-5E80-4F61-80E3-4F94A9C9FD92}" destId="{6D3F00BB-86B5-46AE-90FE-1A7CBE129D65}" srcOrd="0" destOrd="0" parTransId="{2A6D2414-36D8-4B5B-898B-59C27C8EB1C7}" sibTransId="{FFF62147-7442-4690-B895-0C00C121B656}"/>
    <dgm:cxn modelId="{AA94837C-84D4-3F4F-A2B1-61C82EEABF06}" type="presOf" srcId="{B18F2398-39DD-4FDC-BF51-7B1778D7CE56}" destId="{1237A22D-AC7F-46B5-B673-3D2537DF0BA9}" srcOrd="0" destOrd="0" presId="urn:microsoft.com/office/officeart/2018/2/layout/IconVerticalSolidList"/>
    <dgm:cxn modelId="{CA49C2A7-C404-2446-AAB2-8E0279EABB1E}" type="presOf" srcId="{BC4F79DB-00A6-4106-BED4-C82B7E4DEC18}" destId="{07D2CDBA-C636-492C-8DC3-BCF34C2829B0}" srcOrd="0" destOrd="0" presId="urn:microsoft.com/office/officeart/2018/2/layout/IconVerticalSolidList"/>
    <dgm:cxn modelId="{C2C9B8C5-2ED5-46E9-A544-C60A7B9AEC7C}" srcId="{1C9A7B08-5E80-4F61-80E3-4F94A9C9FD92}" destId="{B18F2398-39DD-4FDC-BF51-7B1778D7CE56}" srcOrd="2" destOrd="0" parTransId="{445D9B39-53B3-4BA5-B9C9-107AAFA767A1}" sibTransId="{810BFC1F-6729-4C0F-B659-A0C7DDC4D504}"/>
    <dgm:cxn modelId="{D98BB190-6689-ED46-AE9D-C46BFC6738EA}" type="presParOf" srcId="{DFED859F-CC9D-4592-B3B5-17072E5A2482}" destId="{286F5FBD-ADE5-4113-8585-7E9A09F273E2}" srcOrd="0" destOrd="0" presId="urn:microsoft.com/office/officeart/2018/2/layout/IconVerticalSolidList"/>
    <dgm:cxn modelId="{B287CB0E-6165-6E4E-B3A0-6A83FB7291F1}" type="presParOf" srcId="{286F5FBD-ADE5-4113-8585-7E9A09F273E2}" destId="{38B8F524-1317-456E-B57F-BDD6D106D07C}" srcOrd="0" destOrd="0" presId="urn:microsoft.com/office/officeart/2018/2/layout/IconVerticalSolidList"/>
    <dgm:cxn modelId="{24A672E9-C591-704B-ACE8-8AD4DCE7AF95}" type="presParOf" srcId="{286F5FBD-ADE5-4113-8585-7E9A09F273E2}" destId="{060AF7F1-89B6-4132-88E9-98E97C5BCABF}" srcOrd="1" destOrd="0" presId="urn:microsoft.com/office/officeart/2018/2/layout/IconVerticalSolidList"/>
    <dgm:cxn modelId="{D05C6501-88F4-564D-84AA-57953D1E5891}" type="presParOf" srcId="{286F5FBD-ADE5-4113-8585-7E9A09F273E2}" destId="{6D259109-6F57-4FE3-9AFC-43E59FF011BB}" srcOrd="2" destOrd="0" presId="urn:microsoft.com/office/officeart/2018/2/layout/IconVerticalSolidList"/>
    <dgm:cxn modelId="{598C298E-2D2A-9B4C-91C4-87F65FFD4DDA}" type="presParOf" srcId="{286F5FBD-ADE5-4113-8585-7E9A09F273E2}" destId="{91A01232-3800-4359-AEC6-A1CC347F010C}" srcOrd="3" destOrd="0" presId="urn:microsoft.com/office/officeart/2018/2/layout/IconVerticalSolidList"/>
    <dgm:cxn modelId="{8E90E65A-66B5-0146-BCFE-7C918E609F24}" type="presParOf" srcId="{DFED859F-CC9D-4592-B3B5-17072E5A2482}" destId="{077A5203-7375-F847-BA8A-08D8EDE4D0E2}" srcOrd="1" destOrd="0" presId="urn:microsoft.com/office/officeart/2018/2/layout/IconVerticalSolidList"/>
    <dgm:cxn modelId="{4341DF6E-2293-3840-BF1F-C0A660A15B12}" type="presParOf" srcId="{DFED859F-CC9D-4592-B3B5-17072E5A2482}" destId="{7991C8C0-D417-43F5-A9B1-215BC5FD31EB}" srcOrd="2" destOrd="0" presId="urn:microsoft.com/office/officeart/2018/2/layout/IconVerticalSolidList"/>
    <dgm:cxn modelId="{3B337F1B-C720-954D-885D-AE4093D51C4F}" type="presParOf" srcId="{7991C8C0-D417-43F5-A9B1-215BC5FD31EB}" destId="{B7E75F06-7550-4A79-B0A1-2C671961CBF7}" srcOrd="0" destOrd="0" presId="urn:microsoft.com/office/officeart/2018/2/layout/IconVerticalSolidList"/>
    <dgm:cxn modelId="{021C24C7-D906-C740-B4EF-6BA4C34F2D50}" type="presParOf" srcId="{7991C8C0-D417-43F5-A9B1-215BC5FD31EB}" destId="{E2E73E4F-6560-4F1E-AE1D-F69DD0416947}" srcOrd="1" destOrd="0" presId="urn:microsoft.com/office/officeart/2018/2/layout/IconVerticalSolidList"/>
    <dgm:cxn modelId="{EC353569-9DF9-084C-88C6-8AB5981F6E61}" type="presParOf" srcId="{7991C8C0-D417-43F5-A9B1-215BC5FD31EB}" destId="{A84FC1C7-1106-4BD7-9888-2A5963680D9F}" srcOrd="2" destOrd="0" presId="urn:microsoft.com/office/officeart/2018/2/layout/IconVerticalSolidList"/>
    <dgm:cxn modelId="{9C9E86F7-F6DE-6747-9D73-BFD6A63EB035}" type="presParOf" srcId="{7991C8C0-D417-43F5-A9B1-215BC5FD31EB}" destId="{07D2CDBA-C636-492C-8DC3-BCF34C2829B0}" srcOrd="3" destOrd="0" presId="urn:microsoft.com/office/officeart/2018/2/layout/IconVerticalSolidList"/>
    <dgm:cxn modelId="{BF5A356C-C717-7547-A25C-B05DE5CE0E7E}" type="presParOf" srcId="{DFED859F-CC9D-4592-B3B5-17072E5A2482}" destId="{922DA9EE-D9C4-4D64-B214-92CAA6A26AA9}" srcOrd="3" destOrd="0" presId="urn:microsoft.com/office/officeart/2018/2/layout/IconVerticalSolidList"/>
    <dgm:cxn modelId="{4B9E4EC2-BF25-384E-B332-77E8BC3BD6B1}" type="presParOf" srcId="{DFED859F-CC9D-4592-B3B5-17072E5A2482}" destId="{88E23BBB-0833-4B52-BBE2-C37A83CB693B}" srcOrd="4" destOrd="0" presId="urn:microsoft.com/office/officeart/2018/2/layout/IconVerticalSolidList"/>
    <dgm:cxn modelId="{D87AEDD6-0F01-1F40-8B4D-7D2EB4893480}" type="presParOf" srcId="{88E23BBB-0833-4B52-BBE2-C37A83CB693B}" destId="{59E4C881-A4BF-4C70-A01A-449FE021F992}" srcOrd="0" destOrd="0" presId="urn:microsoft.com/office/officeart/2018/2/layout/IconVerticalSolidList"/>
    <dgm:cxn modelId="{16904417-2B4A-054A-91FD-F1B0FD20C6E2}" type="presParOf" srcId="{88E23BBB-0833-4B52-BBE2-C37A83CB693B}" destId="{CE5854AC-753C-4FBF-B2EA-02A41F79E74B}" srcOrd="1" destOrd="0" presId="urn:microsoft.com/office/officeart/2018/2/layout/IconVerticalSolidList"/>
    <dgm:cxn modelId="{C201FFD8-BEF1-5E45-A4E8-6D8334C29EDA}" type="presParOf" srcId="{88E23BBB-0833-4B52-BBE2-C37A83CB693B}" destId="{E536702A-C51D-4CD1-8855-86EE1008303D}" srcOrd="2" destOrd="0" presId="urn:microsoft.com/office/officeart/2018/2/layout/IconVerticalSolidList"/>
    <dgm:cxn modelId="{749512E3-5261-3943-AE87-8CBA61BF6649}" type="presParOf" srcId="{88E23BBB-0833-4B52-BBE2-C37A83CB693B}" destId="{1237A22D-AC7F-46B5-B673-3D2537DF0BA9}" srcOrd="3" destOrd="0" presId="urn:microsoft.com/office/officeart/2018/2/layout/IconVerticalSolidList"/>
    <dgm:cxn modelId="{3CC04683-CEE6-1340-87A5-807BA40577B1}" type="presParOf" srcId="{DFED859F-CC9D-4592-B3B5-17072E5A2482}" destId="{F3166A7C-CF82-BA42-AC2E-5FC6E124C881}" srcOrd="5" destOrd="0" presId="urn:microsoft.com/office/officeart/2018/2/layout/IconVerticalSolidList"/>
    <dgm:cxn modelId="{036A42D6-D40B-7D48-889D-110856B37E62}" type="presParOf" srcId="{DFED859F-CC9D-4592-B3B5-17072E5A2482}" destId="{3C1EF29D-AA16-4A5A-B18B-53B8E8B16FBC}" srcOrd="6" destOrd="0" presId="urn:microsoft.com/office/officeart/2018/2/layout/IconVerticalSolidList"/>
    <dgm:cxn modelId="{505C29C3-8D5B-AC41-A947-EB879ACF1140}" type="presParOf" srcId="{3C1EF29D-AA16-4A5A-B18B-53B8E8B16FBC}" destId="{CBCF217C-B26D-4E9D-BF1D-F7A6A4C9E11D}" srcOrd="0" destOrd="0" presId="urn:microsoft.com/office/officeart/2018/2/layout/IconVerticalSolidList"/>
    <dgm:cxn modelId="{F51BF0CA-1A9E-C54F-BD26-EDCE90E46442}" type="presParOf" srcId="{3C1EF29D-AA16-4A5A-B18B-53B8E8B16FBC}" destId="{028D57D9-6125-4AEC-9271-017FD1F4A1DF}" srcOrd="1" destOrd="0" presId="urn:microsoft.com/office/officeart/2018/2/layout/IconVerticalSolidList"/>
    <dgm:cxn modelId="{5E75A4B6-A798-1E4E-A468-2D1719BD7546}" type="presParOf" srcId="{3C1EF29D-AA16-4A5A-B18B-53B8E8B16FBC}" destId="{BFA250E9-1AD2-4FE1-A1B7-D652241C2E45}" srcOrd="2" destOrd="0" presId="urn:microsoft.com/office/officeart/2018/2/layout/IconVerticalSolidList"/>
    <dgm:cxn modelId="{ED6E631E-9293-9942-9A86-32CBC1A056CB}" type="presParOf" srcId="{3C1EF29D-AA16-4A5A-B18B-53B8E8B16FBC}" destId="{6355E913-1584-4AE3-8F68-9FE2715CEC7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E0612A-802C-6044-A3CC-6DA7E8146741}" type="doc">
      <dgm:prSet loTypeId="urn:microsoft.com/office/officeart/2005/8/layout/equation2" loCatId="" qsTypeId="urn:microsoft.com/office/officeart/2005/8/quickstyle/simple4" qsCatId="simple" csTypeId="urn:microsoft.com/office/officeart/2005/8/colors/colorful3" csCatId="colorful" phldr="1"/>
      <dgm:spPr/>
      <dgm:t>
        <a:bodyPr/>
        <a:lstStyle/>
        <a:p>
          <a:endParaRPr lang="de-DE"/>
        </a:p>
      </dgm:t>
    </dgm:pt>
    <dgm:pt modelId="{F39761DC-3CA2-5B4E-9475-68C44765C3F8}">
      <dgm:prSet phldrT="[Text]"/>
      <dgm:spPr/>
      <dgm:t>
        <a:bodyPr/>
        <a:lstStyle/>
        <a:p>
          <a:r>
            <a:rPr lang="de-DE" dirty="0"/>
            <a:t>Eigene EDV</a:t>
          </a:r>
        </a:p>
      </dgm:t>
    </dgm:pt>
    <dgm:pt modelId="{E1D40F98-810A-764E-8813-50D437FC8147}" type="parTrans" cxnId="{9B91685D-B5B3-6D42-B9D4-697D2A67A1F8}">
      <dgm:prSet/>
      <dgm:spPr/>
      <dgm:t>
        <a:bodyPr/>
        <a:lstStyle/>
        <a:p>
          <a:endParaRPr lang="de-DE"/>
        </a:p>
      </dgm:t>
    </dgm:pt>
    <dgm:pt modelId="{B7D7DB9F-A3D4-B646-A28F-7A02FBC76AAD}" type="sibTrans" cxnId="{9B91685D-B5B3-6D42-B9D4-697D2A67A1F8}">
      <dgm:prSet/>
      <dgm:spPr/>
      <dgm:t>
        <a:bodyPr/>
        <a:lstStyle/>
        <a:p>
          <a:endParaRPr lang="de-DE"/>
        </a:p>
      </dgm:t>
    </dgm:pt>
    <dgm:pt modelId="{BA0D42F9-E742-534E-BD00-044C4CB234EE}">
      <dgm:prSet phldrT="[Text]"/>
      <dgm:spPr/>
      <dgm:t>
        <a:bodyPr/>
        <a:lstStyle/>
        <a:p>
          <a:r>
            <a:rPr lang="de-DE" dirty="0"/>
            <a:t>Fremd EDV</a:t>
          </a:r>
        </a:p>
      </dgm:t>
    </dgm:pt>
    <dgm:pt modelId="{C9FA06CA-FEF5-8A4B-B96B-C454840D2C17}" type="parTrans" cxnId="{7CBC7AD2-83C0-CF47-9FB3-D14FE8B04F72}">
      <dgm:prSet/>
      <dgm:spPr/>
      <dgm:t>
        <a:bodyPr/>
        <a:lstStyle/>
        <a:p>
          <a:endParaRPr lang="de-DE"/>
        </a:p>
      </dgm:t>
    </dgm:pt>
    <dgm:pt modelId="{D8BB2FD2-5789-5743-8E85-47BD0250B101}" type="sibTrans" cxnId="{7CBC7AD2-83C0-CF47-9FB3-D14FE8B04F72}">
      <dgm:prSet/>
      <dgm:spPr/>
      <dgm:t>
        <a:bodyPr/>
        <a:lstStyle/>
        <a:p>
          <a:endParaRPr lang="de-DE"/>
        </a:p>
      </dgm:t>
    </dgm:pt>
    <dgm:pt modelId="{A01D1D8C-8EF9-2640-B98A-6BE72EC34F1F}">
      <dgm:prSet phldrT="[Text]"/>
      <dgm:spPr/>
      <dgm:t>
        <a:bodyPr/>
        <a:lstStyle/>
        <a:p>
          <a:r>
            <a:rPr lang="de-DE" dirty="0"/>
            <a:t>Verantwortung</a:t>
          </a:r>
        </a:p>
      </dgm:t>
    </dgm:pt>
    <dgm:pt modelId="{BB621EC5-DD19-B841-9145-A32F77432FB9}" type="parTrans" cxnId="{FE1798D5-450F-9745-AA8F-9D393B057218}">
      <dgm:prSet/>
      <dgm:spPr/>
      <dgm:t>
        <a:bodyPr/>
        <a:lstStyle/>
        <a:p>
          <a:endParaRPr lang="de-DE"/>
        </a:p>
      </dgm:t>
    </dgm:pt>
    <dgm:pt modelId="{6D2C1084-50C0-D043-9FC7-57289E716051}" type="sibTrans" cxnId="{FE1798D5-450F-9745-AA8F-9D393B057218}">
      <dgm:prSet/>
      <dgm:spPr/>
      <dgm:t>
        <a:bodyPr/>
        <a:lstStyle/>
        <a:p>
          <a:endParaRPr lang="de-DE"/>
        </a:p>
      </dgm:t>
    </dgm:pt>
    <dgm:pt modelId="{98269611-13F9-7940-8DEC-F470C37423CD}" type="pres">
      <dgm:prSet presAssocID="{5EE0612A-802C-6044-A3CC-6DA7E8146741}" presName="Name0" presStyleCnt="0">
        <dgm:presLayoutVars>
          <dgm:dir/>
          <dgm:resizeHandles val="exact"/>
        </dgm:presLayoutVars>
      </dgm:prSet>
      <dgm:spPr/>
    </dgm:pt>
    <dgm:pt modelId="{99447FB6-236A-6B49-A363-765C4FE5CAEB}" type="pres">
      <dgm:prSet presAssocID="{5EE0612A-802C-6044-A3CC-6DA7E8146741}" presName="vNodes" presStyleCnt="0"/>
      <dgm:spPr/>
    </dgm:pt>
    <dgm:pt modelId="{C7B6E2B2-894B-5F49-B25F-5A1CD2F3F087}" type="pres">
      <dgm:prSet presAssocID="{F39761DC-3CA2-5B4E-9475-68C44765C3F8}" presName="node" presStyleLbl="node1" presStyleIdx="0" presStyleCnt="3">
        <dgm:presLayoutVars>
          <dgm:bulletEnabled val="1"/>
        </dgm:presLayoutVars>
      </dgm:prSet>
      <dgm:spPr/>
    </dgm:pt>
    <dgm:pt modelId="{51076710-1475-6746-822A-7A3B3C264F14}" type="pres">
      <dgm:prSet presAssocID="{B7D7DB9F-A3D4-B646-A28F-7A02FBC76AAD}" presName="spacerT" presStyleCnt="0"/>
      <dgm:spPr/>
    </dgm:pt>
    <dgm:pt modelId="{07B2AEAE-80F5-004D-B8F7-888684CF4346}" type="pres">
      <dgm:prSet presAssocID="{B7D7DB9F-A3D4-B646-A28F-7A02FBC76AAD}" presName="sibTrans" presStyleLbl="sibTrans2D1" presStyleIdx="0" presStyleCnt="2"/>
      <dgm:spPr/>
    </dgm:pt>
    <dgm:pt modelId="{F056D082-DA20-A245-9EA3-1C28D178D132}" type="pres">
      <dgm:prSet presAssocID="{B7D7DB9F-A3D4-B646-A28F-7A02FBC76AAD}" presName="spacerB" presStyleCnt="0"/>
      <dgm:spPr/>
    </dgm:pt>
    <dgm:pt modelId="{B6CBAEEE-F59B-3F4D-BFAA-F5D74B79D2B0}" type="pres">
      <dgm:prSet presAssocID="{BA0D42F9-E742-534E-BD00-044C4CB234EE}" presName="node" presStyleLbl="node1" presStyleIdx="1" presStyleCnt="3">
        <dgm:presLayoutVars>
          <dgm:bulletEnabled val="1"/>
        </dgm:presLayoutVars>
      </dgm:prSet>
      <dgm:spPr/>
    </dgm:pt>
    <dgm:pt modelId="{59312F36-9EE2-A545-AEB0-A6464B0277DE}" type="pres">
      <dgm:prSet presAssocID="{5EE0612A-802C-6044-A3CC-6DA7E8146741}" presName="sibTransLast" presStyleLbl="sibTrans2D1" presStyleIdx="1" presStyleCnt="2"/>
      <dgm:spPr/>
    </dgm:pt>
    <dgm:pt modelId="{B77A0284-83AA-3F48-8C47-CAC8607125CE}" type="pres">
      <dgm:prSet presAssocID="{5EE0612A-802C-6044-A3CC-6DA7E8146741}" presName="connectorText" presStyleLbl="sibTrans2D1" presStyleIdx="1" presStyleCnt="2"/>
      <dgm:spPr/>
    </dgm:pt>
    <dgm:pt modelId="{37E57251-FF74-EB49-9282-4C1D004124AD}" type="pres">
      <dgm:prSet presAssocID="{5EE0612A-802C-6044-A3CC-6DA7E8146741}" presName="lastNode" presStyleLbl="node1" presStyleIdx="2" presStyleCnt="3">
        <dgm:presLayoutVars>
          <dgm:bulletEnabled val="1"/>
        </dgm:presLayoutVars>
      </dgm:prSet>
      <dgm:spPr/>
    </dgm:pt>
  </dgm:ptLst>
  <dgm:cxnLst>
    <dgm:cxn modelId="{9B91685D-B5B3-6D42-B9D4-697D2A67A1F8}" srcId="{5EE0612A-802C-6044-A3CC-6DA7E8146741}" destId="{F39761DC-3CA2-5B4E-9475-68C44765C3F8}" srcOrd="0" destOrd="0" parTransId="{E1D40F98-810A-764E-8813-50D437FC8147}" sibTransId="{B7D7DB9F-A3D4-B646-A28F-7A02FBC76AAD}"/>
    <dgm:cxn modelId="{BCD09F5F-6C1E-A544-B5FE-F7A3A78E9986}" type="presOf" srcId="{B7D7DB9F-A3D4-B646-A28F-7A02FBC76AAD}" destId="{07B2AEAE-80F5-004D-B8F7-888684CF4346}" srcOrd="0" destOrd="0" presId="urn:microsoft.com/office/officeart/2005/8/layout/equation2"/>
    <dgm:cxn modelId="{63AE1450-9314-E145-B078-F66723F02574}" type="presOf" srcId="{A01D1D8C-8EF9-2640-B98A-6BE72EC34F1F}" destId="{37E57251-FF74-EB49-9282-4C1D004124AD}" srcOrd="0" destOrd="0" presId="urn:microsoft.com/office/officeart/2005/8/layout/equation2"/>
    <dgm:cxn modelId="{2A8D0E7E-1496-7644-B73C-CF9AE0B4DBE8}" type="presOf" srcId="{5EE0612A-802C-6044-A3CC-6DA7E8146741}" destId="{98269611-13F9-7940-8DEC-F470C37423CD}" srcOrd="0" destOrd="0" presId="urn:microsoft.com/office/officeart/2005/8/layout/equation2"/>
    <dgm:cxn modelId="{12E1827E-5571-454E-9C5A-626AE6F1F802}" type="presOf" srcId="{BA0D42F9-E742-534E-BD00-044C4CB234EE}" destId="{B6CBAEEE-F59B-3F4D-BFAA-F5D74B79D2B0}" srcOrd="0" destOrd="0" presId="urn:microsoft.com/office/officeart/2005/8/layout/equation2"/>
    <dgm:cxn modelId="{6833A6A3-4FAC-0443-BA0C-972B3C3DD54E}" type="presOf" srcId="{D8BB2FD2-5789-5743-8E85-47BD0250B101}" destId="{B77A0284-83AA-3F48-8C47-CAC8607125CE}" srcOrd="1" destOrd="0" presId="urn:microsoft.com/office/officeart/2005/8/layout/equation2"/>
    <dgm:cxn modelId="{A97C20AE-A6E1-6F40-891C-D2250AFF196A}" type="presOf" srcId="{D8BB2FD2-5789-5743-8E85-47BD0250B101}" destId="{59312F36-9EE2-A545-AEB0-A6464B0277DE}" srcOrd="0" destOrd="0" presId="urn:microsoft.com/office/officeart/2005/8/layout/equation2"/>
    <dgm:cxn modelId="{7CBC7AD2-83C0-CF47-9FB3-D14FE8B04F72}" srcId="{5EE0612A-802C-6044-A3CC-6DA7E8146741}" destId="{BA0D42F9-E742-534E-BD00-044C4CB234EE}" srcOrd="1" destOrd="0" parTransId="{C9FA06CA-FEF5-8A4B-B96B-C454840D2C17}" sibTransId="{D8BB2FD2-5789-5743-8E85-47BD0250B101}"/>
    <dgm:cxn modelId="{FE1798D5-450F-9745-AA8F-9D393B057218}" srcId="{5EE0612A-802C-6044-A3CC-6DA7E8146741}" destId="{A01D1D8C-8EF9-2640-B98A-6BE72EC34F1F}" srcOrd="2" destOrd="0" parTransId="{BB621EC5-DD19-B841-9145-A32F77432FB9}" sibTransId="{6D2C1084-50C0-D043-9FC7-57289E716051}"/>
    <dgm:cxn modelId="{9D3EE5ED-E808-9941-90B9-369358C734AF}" type="presOf" srcId="{F39761DC-3CA2-5B4E-9475-68C44765C3F8}" destId="{C7B6E2B2-894B-5F49-B25F-5A1CD2F3F087}" srcOrd="0" destOrd="0" presId="urn:microsoft.com/office/officeart/2005/8/layout/equation2"/>
    <dgm:cxn modelId="{E74A72BE-FDFF-5747-A227-D2CB58DC0BEB}" type="presParOf" srcId="{98269611-13F9-7940-8DEC-F470C37423CD}" destId="{99447FB6-236A-6B49-A363-765C4FE5CAEB}" srcOrd="0" destOrd="0" presId="urn:microsoft.com/office/officeart/2005/8/layout/equation2"/>
    <dgm:cxn modelId="{D5281B98-6F62-B24C-91A5-9C302D095669}" type="presParOf" srcId="{99447FB6-236A-6B49-A363-765C4FE5CAEB}" destId="{C7B6E2B2-894B-5F49-B25F-5A1CD2F3F087}" srcOrd="0" destOrd="0" presId="urn:microsoft.com/office/officeart/2005/8/layout/equation2"/>
    <dgm:cxn modelId="{D9CEBC02-C1CE-EC4A-A910-8474E8FDFF2E}" type="presParOf" srcId="{99447FB6-236A-6B49-A363-765C4FE5CAEB}" destId="{51076710-1475-6746-822A-7A3B3C264F14}" srcOrd="1" destOrd="0" presId="urn:microsoft.com/office/officeart/2005/8/layout/equation2"/>
    <dgm:cxn modelId="{99A79606-C820-1F45-914D-1AA093AD16C1}" type="presParOf" srcId="{99447FB6-236A-6B49-A363-765C4FE5CAEB}" destId="{07B2AEAE-80F5-004D-B8F7-888684CF4346}" srcOrd="2" destOrd="0" presId="urn:microsoft.com/office/officeart/2005/8/layout/equation2"/>
    <dgm:cxn modelId="{E37889E4-B85B-D64E-8926-600A0716885E}" type="presParOf" srcId="{99447FB6-236A-6B49-A363-765C4FE5CAEB}" destId="{F056D082-DA20-A245-9EA3-1C28D178D132}" srcOrd="3" destOrd="0" presId="urn:microsoft.com/office/officeart/2005/8/layout/equation2"/>
    <dgm:cxn modelId="{94C78465-6F3E-9D4F-B688-79AF74714EB0}" type="presParOf" srcId="{99447FB6-236A-6B49-A363-765C4FE5CAEB}" destId="{B6CBAEEE-F59B-3F4D-BFAA-F5D74B79D2B0}" srcOrd="4" destOrd="0" presId="urn:microsoft.com/office/officeart/2005/8/layout/equation2"/>
    <dgm:cxn modelId="{ADE2E35E-9F57-AB4F-9EF0-CD246D15735C}" type="presParOf" srcId="{98269611-13F9-7940-8DEC-F470C37423CD}" destId="{59312F36-9EE2-A545-AEB0-A6464B0277DE}" srcOrd="1" destOrd="0" presId="urn:microsoft.com/office/officeart/2005/8/layout/equation2"/>
    <dgm:cxn modelId="{46533887-8C2F-7C47-8E33-59C40BDABDD6}" type="presParOf" srcId="{59312F36-9EE2-A545-AEB0-A6464B0277DE}" destId="{B77A0284-83AA-3F48-8C47-CAC8607125CE}" srcOrd="0" destOrd="0" presId="urn:microsoft.com/office/officeart/2005/8/layout/equation2"/>
    <dgm:cxn modelId="{0F47491A-C5A3-0540-8C50-0E27C5E68872}" type="presParOf" srcId="{98269611-13F9-7940-8DEC-F470C37423CD}" destId="{37E57251-FF74-EB49-9282-4C1D004124AD}" srcOrd="2" destOrd="0" presId="urn:microsoft.com/office/officeart/2005/8/layout/equati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DCCED8-464F-42F6-955E-AC1029E03C09}"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2121EDCB-2750-44AA-8BF1-D87D6D683D89}">
      <dgm:prSet/>
      <dgm:spPr/>
      <dgm:t>
        <a:bodyPr/>
        <a:lstStyle/>
        <a:p>
          <a:pPr>
            <a:lnSpc>
              <a:spcPct val="100000"/>
            </a:lnSpc>
          </a:pPr>
          <a:r>
            <a:rPr lang="de-DE"/>
            <a:t>Nutzer:in</a:t>
          </a:r>
          <a:endParaRPr lang="en-US"/>
        </a:p>
      </dgm:t>
    </dgm:pt>
    <dgm:pt modelId="{237AC70D-6652-4953-867F-0B657B415E13}" type="parTrans" cxnId="{718DC34E-3E84-44B7-9DCA-262F0D475A80}">
      <dgm:prSet/>
      <dgm:spPr/>
      <dgm:t>
        <a:bodyPr/>
        <a:lstStyle/>
        <a:p>
          <a:endParaRPr lang="en-US"/>
        </a:p>
      </dgm:t>
    </dgm:pt>
    <dgm:pt modelId="{EAA2CC74-1841-4D0D-9134-FF150918333D}" type="sibTrans" cxnId="{718DC34E-3E84-44B7-9DCA-262F0D475A80}">
      <dgm:prSet/>
      <dgm:spPr/>
      <dgm:t>
        <a:bodyPr/>
        <a:lstStyle/>
        <a:p>
          <a:pPr>
            <a:lnSpc>
              <a:spcPct val="100000"/>
            </a:lnSpc>
          </a:pPr>
          <a:endParaRPr lang="en-US"/>
        </a:p>
      </dgm:t>
    </dgm:pt>
    <dgm:pt modelId="{9E8185ED-2383-4CD2-BC55-8235FDCECDAA}">
      <dgm:prSet/>
      <dgm:spPr/>
      <dgm:t>
        <a:bodyPr/>
        <a:lstStyle/>
        <a:p>
          <a:pPr>
            <a:lnSpc>
              <a:spcPct val="100000"/>
            </a:lnSpc>
          </a:pPr>
          <a:r>
            <a:rPr lang="de-DE" dirty="0"/>
            <a:t>Netzwerk</a:t>
          </a:r>
          <a:endParaRPr lang="en-US" dirty="0"/>
        </a:p>
      </dgm:t>
    </dgm:pt>
    <dgm:pt modelId="{0D2A9DB2-47A1-4DB7-A1DE-8EA217832687}" type="parTrans" cxnId="{68648134-D60A-4455-9C4C-CECB687F77D8}">
      <dgm:prSet/>
      <dgm:spPr/>
      <dgm:t>
        <a:bodyPr/>
        <a:lstStyle/>
        <a:p>
          <a:endParaRPr lang="en-US"/>
        </a:p>
      </dgm:t>
    </dgm:pt>
    <dgm:pt modelId="{10A2FC93-DC5C-4CE8-8566-A4E5E1F5B9A6}" type="sibTrans" cxnId="{68648134-D60A-4455-9C4C-CECB687F77D8}">
      <dgm:prSet/>
      <dgm:spPr/>
      <dgm:t>
        <a:bodyPr/>
        <a:lstStyle/>
        <a:p>
          <a:pPr>
            <a:lnSpc>
              <a:spcPct val="100000"/>
            </a:lnSpc>
          </a:pPr>
          <a:endParaRPr lang="en-US"/>
        </a:p>
      </dgm:t>
    </dgm:pt>
    <dgm:pt modelId="{EC5D45E0-337C-4CAE-92E8-85D8DD6B7BFB}">
      <dgm:prSet/>
      <dgm:spPr/>
      <dgm:t>
        <a:bodyPr/>
        <a:lstStyle/>
        <a:p>
          <a:pPr>
            <a:lnSpc>
              <a:spcPct val="100000"/>
            </a:lnSpc>
          </a:pPr>
          <a:r>
            <a:rPr lang="de-DE"/>
            <a:t>IT-System</a:t>
          </a:r>
          <a:endParaRPr lang="en-US"/>
        </a:p>
      </dgm:t>
    </dgm:pt>
    <dgm:pt modelId="{14EEBEA1-A6BE-48DC-B818-9E536E3E45A7}" type="parTrans" cxnId="{661ADBBF-B351-4BBD-B365-CABE80BCBD95}">
      <dgm:prSet/>
      <dgm:spPr/>
      <dgm:t>
        <a:bodyPr/>
        <a:lstStyle/>
        <a:p>
          <a:endParaRPr lang="en-US"/>
        </a:p>
      </dgm:t>
    </dgm:pt>
    <dgm:pt modelId="{98AD3494-2C3C-4271-A66E-A4AEEE69E62A}" type="sibTrans" cxnId="{661ADBBF-B351-4BBD-B365-CABE80BCBD95}">
      <dgm:prSet/>
      <dgm:spPr/>
      <dgm:t>
        <a:bodyPr/>
        <a:lstStyle/>
        <a:p>
          <a:pPr>
            <a:lnSpc>
              <a:spcPct val="100000"/>
            </a:lnSpc>
          </a:pPr>
          <a:endParaRPr lang="en-US"/>
        </a:p>
      </dgm:t>
    </dgm:pt>
    <dgm:pt modelId="{2E51BCC9-A93A-42E6-9927-FC44CA19552F}">
      <dgm:prSet/>
      <dgm:spPr/>
      <dgm:t>
        <a:bodyPr/>
        <a:lstStyle/>
        <a:p>
          <a:pPr>
            <a:lnSpc>
              <a:spcPct val="100000"/>
            </a:lnSpc>
          </a:pPr>
          <a:r>
            <a:rPr lang="de-DE"/>
            <a:t>Daten</a:t>
          </a:r>
          <a:endParaRPr lang="en-US"/>
        </a:p>
      </dgm:t>
    </dgm:pt>
    <dgm:pt modelId="{29D8F488-BFB4-4F98-A61E-780EB0A0656A}" type="parTrans" cxnId="{5622B549-3ED8-4DE6-A1F8-AF27B1E57068}">
      <dgm:prSet/>
      <dgm:spPr/>
      <dgm:t>
        <a:bodyPr/>
        <a:lstStyle/>
        <a:p>
          <a:endParaRPr lang="en-US"/>
        </a:p>
      </dgm:t>
    </dgm:pt>
    <dgm:pt modelId="{9EDD0B78-C4E9-41F5-BEB5-78BDFDDDC4E6}" type="sibTrans" cxnId="{5622B549-3ED8-4DE6-A1F8-AF27B1E57068}">
      <dgm:prSet/>
      <dgm:spPr/>
      <dgm:t>
        <a:bodyPr/>
        <a:lstStyle/>
        <a:p>
          <a:pPr>
            <a:lnSpc>
              <a:spcPct val="100000"/>
            </a:lnSpc>
          </a:pPr>
          <a:endParaRPr lang="en-US"/>
        </a:p>
      </dgm:t>
    </dgm:pt>
    <dgm:pt modelId="{3D1FABCC-086E-424B-A4D6-6C62A6EF929F}">
      <dgm:prSet/>
      <dgm:spPr/>
      <dgm:t>
        <a:bodyPr/>
        <a:lstStyle/>
        <a:p>
          <a:pPr>
            <a:lnSpc>
              <a:spcPct val="100000"/>
            </a:lnSpc>
          </a:pPr>
          <a:r>
            <a:rPr lang="de-DE"/>
            <a:t>Anwendung</a:t>
          </a:r>
          <a:endParaRPr lang="en-US"/>
        </a:p>
      </dgm:t>
    </dgm:pt>
    <dgm:pt modelId="{185D6F25-8BFB-4FAC-BA30-DC59C9413813}" type="parTrans" cxnId="{465552CA-2668-4660-9D11-7FC3C65C3C7D}">
      <dgm:prSet/>
      <dgm:spPr/>
      <dgm:t>
        <a:bodyPr/>
        <a:lstStyle/>
        <a:p>
          <a:endParaRPr lang="en-US"/>
        </a:p>
      </dgm:t>
    </dgm:pt>
    <dgm:pt modelId="{EFF94A6B-1A23-4B9E-8C7C-F4207F0A657C}" type="sibTrans" cxnId="{465552CA-2668-4660-9D11-7FC3C65C3C7D}">
      <dgm:prSet/>
      <dgm:spPr/>
      <dgm:t>
        <a:bodyPr/>
        <a:lstStyle/>
        <a:p>
          <a:pPr>
            <a:lnSpc>
              <a:spcPct val="100000"/>
            </a:lnSpc>
          </a:pPr>
          <a:endParaRPr lang="en-US"/>
        </a:p>
      </dgm:t>
    </dgm:pt>
    <dgm:pt modelId="{D25882EB-02FA-48E0-8C2D-4649861F6788}">
      <dgm:prSet/>
      <dgm:spPr/>
      <dgm:t>
        <a:bodyPr/>
        <a:lstStyle/>
        <a:p>
          <a:pPr>
            <a:lnSpc>
              <a:spcPct val="100000"/>
            </a:lnSpc>
          </a:pPr>
          <a:r>
            <a:rPr lang="de-DE"/>
            <a:t>Betriebssystem</a:t>
          </a:r>
          <a:endParaRPr lang="en-US"/>
        </a:p>
      </dgm:t>
    </dgm:pt>
    <dgm:pt modelId="{00850DAC-0E34-4DF3-91B6-7CF5FFBE08D0}" type="parTrans" cxnId="{182287FD-5027-448B-82FB-58A2C3EB1598}">
      <dgm:prSet/>
      <dgm:spPr/>
      <dgm:t>
        <a:bodyPr/>
        <a:lstStyle/>
        <a:p>
          <a:endParaRPr lang="en-US"/>
        </a:p>
      </dgm:t>
    </dgm:pt>
    <dgm:pt modelId="{9B46DE3F-5AD9-444C-B49E-A3F9A35E243B}" type="sibTrans" cxnId="{182287FD-5027-448B-82FB-58A2C3EB1598}">
      <dgm:prSet/>
      <dgm:spPr/>
      <dgm:t>
        <a:bodyPr/>
        <a:lstStyle/>
        <a:p>
          <a:endParaRPr lang="en-US"/>
        </a:p>
      </dgm:t>
    </dgm:pt>
    <dgm:pt modelId="{49CEE931-2862-4F20-A665-077A234566F3}" type="pres">
      <dgm:prSet presAssocID="{78DCCED8-464F-42F6-955E-AC1029E03C09}" presName="root" presStyleCnt="0">
        <dgm:presLayoutVars>
          <dgm:dir/>
          <dgm:resizeHandles val="exact"/>
        </dgm:presLayoutVars>
      </dgm:prSet>
      <dgm:spPr/>
    </dgm:pt>
    <dgm:pt modelId="{A6F0790F-9D70-4B8A-85AA-574CFF3FCE28}" type="pres">
      <dgm:prSet presAssocID="{78DCCED8-464F-42F6-955E-AC1029E03C09}" presName="container" presStyleCnt="0">
        <dgm:presLayoutVars>
          <dgm:dir/>
          <dgm:resizeHandles val="exact"/>
        </dgm:presLayoutVars>
      </dgm:prSet>
      <dgm:spPr/>
    </dgm:pt>
    <dgm:pt modelId="{DE142540-9AE4-4942-AEF2-97421A5EE08D}" type="pres">
      <dgm:prSet presAssocID="{2121EDCB-2750-44AA-8BF1-D87D6D683D89}" presName="compNode" presStyleCnt="0"/>
      <dgm:spPr/>
    </dgm:pt>
    <dgm:pt modelId="{8C85BB50-304A-4718-AC44-1BA7787B744B}" type="pres">
      <dgm:prSet presAssocID="{2121EDCB-2750-44AA-8BF1-D87D6D683D89}" presName="iconBgRect" presStyleLbl="bgShp" presStyleIdx="0" presStyleCnt="6"/>
      <dgm:spPr/>
    </dgm:pt>
    <dgm:pt modelId="{E4B2F75D-98B4-456B-9B10-070B0EB179EE}" type="pres">
      <dgm:prSet presAssocID="{2121EDCB-2750-44AA-8BF1-D87D6D683D89}"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arget Audience"/>
        </a:ext>
      </dgm:extLst>
    </dgm:pt>
    <dgm:pt modelId="{6C58805B-CD8F-4393-B506-80EC6395B294}" type="pres">
      <dgm:prSet presAssocID="{2121EDCB-2750-44AA-8BF1-D87D6D683D89}" presName="spaceRect" presStyleCnt="0"/>
      <dgm:spPr/>
    </dgm:pt>
    <dgm:pt modelId="{89ED29E6-AC5D-4EC5-9416-2E2270732471}" type="pres">
      <dgm:prSet presAssocID="{2121EDCB-2750-44AA-8BF1-D87D6D683D89}" presName="textRect" presStyleLbl="revTx" presStyleIdx="0" presStyleCnt="6">
        <dgm:presLayoutVars>
          <dgm:chMax val="1"/>
          <dgm:chPref val="1"/>
        </dgm:presLayoutVars>
      </dgm:prSet>
      <dgm:spPr/>
    </dgm:pt>
    <dgm:pt modelId="{D27EB421-AC68-45A1-960B-D04438D025DC}" type="pres">
      <dgm:prSet presAssocID="{EAA2CC74-1841-4D0D-9134-FF150918333D}" presName="sibTrans" presStyleLbl="sibTrans2D1" presStyleIdx="0" presStyleCnt="0"/>
      <dgm:spPr/>
    </dgm:pt>
    <dgm:pt modelId="{FAAA4E44-CB49-4BCC-B2B2-86533760501F}" type="pres">
      <dgm:prSet presAssocID="{9E8185ED-2383-4CD2-BC55-8235FDCECDAA}" presName="compNode" presStyleCnt="0"/>
      <dgm:spPr/>
    </dgm:pt>
    <dgm:pt modelId="{DB00B5DC-09E5-4B6C-B3D9-B09132829D57}" type="pres">
      <dgm:prSet presAssocID="{9E8185ED-2383-4CD2-BC55-8235FDCECDAA}" presName="iconBgRect" presStyleLbl="bgShp" presStyleIdx="1" presStyleCnt="6"/>
      <dgm:spPr/>
    </dgm:pt>
    <dgm:pt modelId="{7A682F58-9287-4B66-BDBF-AEEBD0622B98}" type="pres">
      <dgm:prSet presAssocID="{9E8185ED-2383-4CD2-BC55-8235FDCECDAA}"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Netzwerk"/>
        </a:ext>
      </dgm:extLst>
    </dgm:pt>
    <dgm:pt modelId="{CA869530-887B-4F49-901A-A42940BF8A5B}" type="pres">
      <dgm:prSet presAssocID="{9E8185ED-2383-4CD2-BC55-8235FDCECDAA}" presName="spaceRect" presStyleCnt="0"/>
      <dgm:spPr/>
    </dgm:pt>
    <dgm:pt modelId="{8F78EC57-70DC-4D89-AF27-42687BCB6648}" type="pres">
      <dgm:prSet presAssocID="{9E8185ED-2383-4CD2-BC55-8235FDCECDAA}" presName="textRect" presStyleLbl="revTx" presStyleIdx="1" presStyleCnt="6">
        <dgm:presLayoutVars>
          <dgm:chMax val="1"/>
          <dgm:chPref val="1"/>
        </dgm:presLayoutVars>
      </dgm:prSet>
      <dgm:spPr/>
    </dgm:pt>
    <dgm:pt modelId="{D63E8579-20CC-42F7-839D-C0FEDD2AD7AA}" type="pres">
      <dgm:prSet presAssocID="{10A2FC93-DC5C-4CE8-8566-A4E5E1F5B9A6}" presName="sibTrans" presStyleLbl="sibTrans2D1" presStyleIdx="0" presStyleCnt="0"/>
      <dgm:spPr/>
    </dgm:pt>
    <dgm:pt modelId="{B38A98C0-BE5F-4F95-BC1F-D7138C9807A1}" type="pres">
      <dgm:prSet presAssocID="{EC5D45E0-337C-4CAE-92E8-85D8DD6B7BFB}" presName="compNode" presStyleCnt="0"/>
      <dgm:spPr/>
    </dgm:pt>
    <dgm:pt modelId="{59DA822C-3881-42B3-B478-AB35FD076A0F}" type="pres">
      <dgm:prSet presAssocID="{EC5D45E0-337C-4CAE-92E8-85D8DD6B7BFB}" presName="iconBgRect" presStyleLbl="bgShp" presStyleIdx="2" presStyleCnt="6"/>
      <dgm:spPr/>
    </dgm:pt>
    <dgm:pt modelId="{97DB4094-F148-4A28-AFD5-7169F9F4817B}" type="pres">
      <dgm:prSet presAssocID="{EC5D45E0-337C-4CAE-92E8-85D8DD6B7BFB}"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erver"/>
        </a:ext>
      </dgm:extLst>
    </dgm:pt>
    <dgm:pt modelId="{7D6F7221-5F9C-4EED-B220-9AE84B85A528}" type="pres">
      <dgm:prSet presAssocID="{EC5D45E0-337C-4CAE-92E8-85D8DD6B7BFB}" presName="spaceRect" presStyleCnt="0"/>
      <dgm:spPr/>
    </dgm:pt>
    <dgm:pt modelId="{45085EA5-637C-42F7-8C50-C4DB9EB4CD2F}" type="pres">
      <dgm:prSet presAssocID="{EC5D45E0-337C-4CAE-92E8-85D8DD6B7BFB}" presName="textRect" presStyleLbl="revTx" presStyleIdx="2" presStyleCnt="6">
        <dgm:presLayoutVars>
          <dgm:chMax val="1"/>
          <dgm:chPref val="1"/>
        </dgm:presLayoutVars>
      </dgm:prSet>
      <dgm:spPr/>
    </dgm:pt>
    <dgm:pt modelId="{9D093EA1-54A3-4ABB-A713-BDFBB85614A0}" type="pres">
      <dgm:prSet presAssocID="{98AD3494-2C3C-4271-A66E-A4AEEE69E62A}" presName="sibTrans" presStyleLbl="sibTrans2D1" presStyleIdx="0" presStyleCnt="0"/>
      <dgm:spPr/>
    </dgm:pt>
    <dgm:pt modelId="{F217E90B-BA32-45C4-8C38-BF8C4A3010C7}" type="pres">
      <dgm:prSet presAssocID="{2E51BCC9-A93A-42E6-9927-FC44CA19552F}" presName="compNode" presStyleCnt="0"/>
      <dgm:spPr/>
    </dgm:pt>
    <dgm:pt modelId="{92329A31-DE46-4062-B045-47632D624166}" type="pres">
      <dgm:prSet presAssocID="{2E51BCC9-A93A-42E6-9927-FC44CA19552F}" presName="iconBgRect" presStyleLbl="bgShp" presStyleIdx="3" presStyleCnt="6"/>
      <dgm:spPr/>
    </dgm:pt>
    <dgm:pt modelId="{C746E007-883C-48A4-9BE4-3DC486E720BF}" type="pres">
      <dgm:prSet presAssocID="{2E51BCC9-A93A-42E6-9927-FC44CA19552F}"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aily Calendar"/>
        </a:ext>
      </dgm:extLst>
    </dgm:pt>
    <dgm:pt modelId="{972633C9-3F29-460E-898C-B1914A8EEC0C}" type="pres">
      <dgm:prSet presAssocID="{2E51BCC9-A93A-42E6-9927-FC44CA19552F}" presName="spaceRect" presStyleCnt="0"/>
      <dgm:spPr/>
    </dgm:pt>
    <dgm:pt modelId="{48474FDC-3B52-4F2C-9DF4-EF0582329045}" type="pres">
      <dgm:prSet presAssocID="{2E51BCC9-A93A-42E6-9927-FC44CA19552F}" presName="textRect" presStyleLbl="revTx" presStyleIdx="3" presStyleCnt="6">
        <dgm:presLayoutVars>
          <dgm:chMax val="1"/>
          <dgm:chPref val="1"/>
        </dgm:presLayoutVars>
      </dgm:prSet>
      <dgm:spPr/>
    </dgm:pt>
    <dgm:pt modelId="{53D1A299-D9DE-413B-9221-6250AF573490}" type="pres">
      <dgm:prSet presAssocID="{9EDD0B78-C4E9-41F5-BEB5-78BDFDDDC4E6}" presName="sibTrans" presStyleLbl="sibTrans2D1" presStyleIdx="0" presStyleCnt="0"/>
      <dgm:spPr/>
    </dgm:pt>
    <dgm:pt modelId="{F87DA2A0-FC93-47A7-B7D5-898C2151F1B4}" type="pres">
      <dgm:prSet presAssocID="{3D1FABCC-086E-424B-A4D6-6C62A6EF929F}" presName="compNode" presStyleCnt="0"/>
      <dgm:spPr/>
    </dgm:pt>
    <dgm:pt modelId="{A2844C08-EB7F-448A-A71A-B616B5B872DC}" type="pres">
      <dgm:prSet presAssocID="{3D1FABCC-086E-424B-A4D6-6C62A6EF929F}" presName="iconBgRect" presStyleLbl="bgShp" presStyleIdx="4" presStyleCnt="6"/>
      <dgm:spPr/>
    </dgm:pt>
    <dgm:pt modelId="{986B1EC0-E6AD-4A1C-8633-C1EBD062C8B7}" type="pres">
      <dgm:prSet presAssocID="{3D1FABCC-086E-424B-A4D6-6C62A6EF929F}"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Häkchen"/>
        </a:ext>
      </dgm:extLst>
    </dgm:pt>
    <dgm:pt modelId="{23C965B0-E69E-43C4-95E3-D53B173D62E8}" type="pres">
      <dgm:prSet presAssocID="{3D1FABCC-086E-424B-A4D6-6C62A6EF929F}" presName="spaceRect" presStyleCnt="0"/>
      <dgm:spPr/>
    </dgm:pt>
    <dgm:pt modelId="{2E3C9563-8D67-464B-9889-D682EBFD900E}" type="pres">
      <dgm:prSet presAssocID="{3D1FABCC-086E-424B-A4D6-6C62A6EF929F}" presName="textRect" presStyleLbl="revTx" presStyleIdx="4" presStyleCnt="6">
        <dgm:presLayoutVars>
          <dgm:chMax val="1"/>
          <dgm:chPref val="1"/>
        </dgm:presLayoutVars>
      </dgm:prSet>
      <dgm:spPr/>
    </dgm:pt>
    <dgm:pt modelId="{68D7558A-E3D8-43CA-8492-E03841A6202A}" type="pres">
      <dgm:prSet presAssocID="{EFF94A6B-1A23-4B9E-8C7C-F4207F0A657C}" presName="sibTrans" presStyleLbl="sibTrans2D1" presStyleIdx="0" presStyleCnt="0"/>
      <dgm:spPr/>
    </dgm:pt>
    <dgm:pt modelId="{1A4BD4A5-6D8B-4204-A401-C897EE99518C}" type="pres">
      <dgm:prSet presAssocID="{D25882EB-02FA-48E0-8C2D-4649861F6788}" presName="compNode" presStyleCnt="0"/>
      <dgm:spPr/>
    </dgm:pt>
    <dgm:pt modelId="{C21BF1FE-940A-4B17-84F4-C50C48915A8B}" type="pres">
      <dgm:prSet presAssocID="{D25882EB-02FA-48E0-8C2D-4649861F6788}" presName="iconBgRect" presStyleLbl="bgShp" presStyleIdx="5" presStyleCnt="6"/>
      <dgm:spPr/>
    </dgm:pt>
    <dgm:pt modelId="{2F30D85E-EB25-49BA-973E-EFD0F9249484}" type="pres">
      <dgm:prSet presAssocID="{D25882EB-02FA-48E0-8C2D-4649861F6788}"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Computer"/>
        </a:ext>
      </dgm:extLst>
    </dgm:pt>
    <dgm:pt modelId="{4EA2DD8A-B81E-454E-9868-5C5D836B1FB1}" type="pres">
      <dgm:prSet presAssocID="{D25882EB-02FA-48E0-8C2D-4649861F6788}" presName="spaceRect" presStyleCnt="0"/>
      <dgm:spPr/>
    </dgm:pt>
    <dgm:pt modelId="{E94CF51A-92B2-462B-ACCE-394C57FF1621}" type="pres">
      <dgm:prSet presAssocID="{D25882EB-02FA-48E0-8C2D-4649861F6788}" presName="textRect" presStyleLbl="revTx" presStyleIdx="5" presStyleCnt="6">
        <dgm:presLayoutVars>
          <dgm:chMax val="1"/>
          <dgm:chPref val="1"/>
        </dgm:presLayoutVars>
      </dgm:prSet>
      <dgm:spPr/>
    </dgm:pt>
  </dgm:ptLst>
  <dgm:cxnLst>
    <dgm:cxn modelId="{5D2BEC05-09A0-45D7-BBBA-0C23A4DD8E22}" type="presOf" srcId="{98AD3494-2C3C-4271-A66E-A4AEEE69E62A}" destId="{9D093EA1-54A3-4ABB-A713-BDFBB85614A0}" srcOrd="0" destOrd="0" presId="urn:microsoft.com/office/officeart/2018/2/layout/IconCircleList"/>
    <dgm:cxn modelId="{7E4B6022-9ED2-4E67-A89C-58B19E031849}" type="presOf" srcId="{9E8185ED-2383-4CD2-BC55-8235FDCECDAA}" destId="{8F78EC57-70DC-4D89-AF27-42687BCB6648}" srcOrd="0" destOrd="0" presId="urn:microsoft.com/office/officeart/2018/2/layout/IconCircleList"/>
    <dgm:cxn modelId="{4F0F0728-5662-4A03-AE63-67AE9756EEDB}" type="presOf" srcId="{9EDD0B78-C4E9-41F5-BEB5-78BDFDDDC4E6}" destId="{53D1A299-D9DE-413B-9221-6250AF573490}" srcOrd="0" destOrd="0" presId="urn:microsoft.com/office/officeart/2018/2/layout/IconCircleList"/>
    <dgm:cxn modelId="{68648134-D60A-4455-9C4C-CECB687F77D8}" srcId="{78DCCED8-464F-42F6-955E-AC1029E03C09}" destId="{9E8185ED-2383-4CD2-BC55-8235FDCECDAA}" srcOrd="1" destOrd="0" parTransId="{0D2A9DB2-47A1-4DB7-A1DE-8EA217832687}" sibTransId="{10A2FC93-DC5C-4CE8-8566-A4E5E1F5B9A6}"/>
    <dgm:cxn modelId="{0FBA9D34-22DB-426C-91AF-5BE63010C081}" type="presOf" srcId="{2E51BCC9-A93A-42E6-9927-FC44CA19552F}" destId="{48474FDC-3B52-4F2C-9DF4-EF0582329045}" srcOrd="0" destOrd="0" presId="urn:microsoft.com/office/officeart/2018/2/layout/IconCircleList"/>
    <dgm:cxn modelId="{5622B549-3ED8-4DE6-A1F8-AF27B1E57068}" srcId="{78DCCED8-464F-42F6-955E-AC1029E03C09}" destId="{2E51BCC9-A93A-42E6-9927-FC44CA19552F}" srcOrd="3" destOrd="0" parTransId="{29D8F488-BFB4-4F98-A61E-780EB0A0656A}" sibTransId="{9EDD0B78-C4E9-41F5-BEB5-78BDFDDDC4E6}"/>
    <dgm:cxn modelId="{718DC34E-3E84-44B7-9DCA-262F0D475A80}" srcId="{78DCCED8-464F-42F6-955E-AC1029E03C09}" destId="{2121EDCB-2750-44AA-8BF1-D87D6D683D89}" srcOrd="0" destOrd="0" parTransId="{237AC70D-6652-4953-867F-0B657B415E13}" sibTransId="{EAA2CC74-1841-4D0D-9134-FF150918333D}"/>
    <dgm:cxn modelId="{2E153971-C25C-4EA9-A5E8-9969F69AF3AB}" type="presOf" srcId="{EC5D45E0-337C-4CAE-92E8-85D8DD6B7BFB}" destId="{45085EA5-637C-42F7-8C50-C4DB9EB4CD2F}" srcOrd="0" destOrd="0" presId="urn:microsoft.com/office/officeart/2018/2/layout/IconCircleList"/>
    <dgm:cxn modelId="{762A1279-8D02-478F-A480-756A8879BB6E}" type="presOf" srcId="{10A2FC93-DC5C-4CE8-8566-A4E5E1F5B9A6}" destId="{D63E8579-20CC-42F7-839D-C0FEDD2AD7AA}" srcOrd="0" destOrd="0" presId="urn:microsoft.com/office/officeart/2018/2/layout/IconCircleList"/>
    <dgm:cxn modelId="{699F7C9E-4EF8-433D-8965-CAEF1B0B03F5}" type="presOf" srcId="{3D1FABCC-086E-424B-A4D6-6C62A6EF929F}" destId="{2E3C9563-8D67-464B-9889-D682EBFD900E}" srcOrd="0" destOrd="0" presId="urn:microsoft.com/office/officeart/2018/2/layout/IconCircleList"/>
    <dgm:cxn modelId="{EAEBBBAD-6CCC-4B95-8016-321EB5F4F33F}" type="presOf" srcId="{EFF94A6B-1A23-4B9E-8C7C-F4207F0A657C}" destId="{68D7558A-E3D8-43CA-8492-E03841A6202A}" srcOrd="0" destOrd="0" presId="urn:microsoft.com/office/officeart/2018/2/layout/IconCircleList"/>
    <dgm:cxn modelId="{661ADBBF-B351-4BBD-B365-CABE80BCBD95}" srcId="{78DCCED8-464F-42F6-955E-AC1029E03C09}" destId="{EC5D45E0-337C-4CAE-92E8-85D8DD6B7BFB}" srcOrd="2" destOrd="0" parTransId="{14EEBEA1-A6BE-48DC-B818-9E536E3E45A7}" sibTransId="{98AD3494-2C3C-4271-A66E-A4AEEE69E62A}"/>
    <dgm:cxn modelId="{CBA1D5C0-6E2D-46B4-9801-A18A0AF65ADD}" type="presOf" srcId="{D25882EB-02FA-48E0-8C2D-4649861F6788}" destId="{E94CF51A-92B2-462B-ACCE-394C57FF1621}" srcOrd="0" destOrd="0" presId="urn:microsoft.com/office/officeart/2018/2/layout/IconCircleList"/>
    <dgm:cxn modelId="{465552CA-2668-4660-9D11-7FC3C65C3C7D}" srcId="{78DCCED8-464F-42F6-955E-AC1029E03C09}" destId="{3D1FABCC-086E-424B-A4D6-6C62A6EF929F}" srcOrd="4" destOrd="0" parTransId="{185D6F25-8BFB-4FAC-BA30-DC59C9413813}" sibTransId="{EFF94A6B-1A23-4B9E-8C7C-F4207F0A657C}"/>
    <dgm:cxn modelId="{127AE4CB-D5B4-4FBF-B4EE-ECDA2211C6B8}" type="presOf" srcId="{2121EDCB-2750-44AA-8BF1-D87D6D683D89}" destId="{89ED29E6-AC5D-4EC5-9416-2E2270732471}" srcOrd="0" destOrd="0" presId="urn:microsoft.com/office/officeart/2018/2/layout/IconCircleList"/>
    <dgm:cxn modelId="{97991ACD-EFB3-4441-89C7-804A1D3E87A4}" type="presOf" srcId="{78DCCED8-464F-42F6-955E-AC1029E03C09}" destId="{49CEE931-2862-4F20-A665-077A234566F3}" srcOrd="0" destOrd="0" presId="urn:microsoft.com/office/officeart/2018/2/layout/IconCircleList"/>
    <dgm:cxn modelId="{9D67F8E6-0CC9-497C-8076-E6690A0EFD1B}" type="presOf" srcId="{EAA2CC74-1841-4D0D-9134-FF150918333D}" destId="{D27EB421-AC68-45A1-960B-D04438D025DC}" srcOrd="0" destOrd="0" presId="urn:microsoft.com/office/officeart/2018/2/layout/IconCircleList"/>
    <dgm:cxn modelId="{182287FD-5027-448B-82FB-58A2C3EB1598}" srcId="{78DCCED8-464F-42F6-955E-AC1029E03C09}" destId="{D25882EB-02FA-48E0-8C2D-4649861F6788}" srcOrd="5" destOrd="0" parTransId="{00850DAC-0E34-4DF3-91B6-7CF5FFBE08D0}" sibTransId="{9B46DE3F-5AD9-444C-B49E-A3F9A35E243B}"/>
    <dgm:cxn modelId="{7F667801-A8FB-497A-B84C-F14E3DC084B2}" type="presParOf" srcId="{49CEE931-2862-4F20-A665-077A234566F3}" destId="{A6F0790F-9D70-4B8A-85AA-574CFF3FCE28}" srcOrd="0" destOrd="0" presId="urn:microsoft.com/office/officeart/2018/2/layout/IconCircleList"/>
    <dgm:cxn modelId="{B8D72B78-185B-4AAF-A218-01BF8BE0679A}" type="presParOf" srcId="{A6F0790F-9D70-4B8A-85AA-574CFF3FCE28}" destId="{DE142540-9AE4-4942-AEF2-97421A5EE08D}" srcOrd="0" destOrd="0" presId="urn:microsoft.com/office/officeart/2018/2/layout/IconCircleList"/>
    <dgm:cxn modelId="{594F253D-C7F7-4203-A346-7FC5977019B7}" type="presParOf" srcId="{DE142540-9AE4-4942-AEF2-97421A5EE08D}" destId="{8C85BB50-304A-4718-AC44-1BA7787B744B}" srcOrd="0" destOrd="0" presId="urn:microsoft.com/office/officeart/2018/2/layout/IconCircleList"/>
    <dgm:cxn modelId="{84728744-EB87-4706-82A6-6825C40F11C9}" type="presParOf" srcId="{DE142540-9AE4-4942-AEF2-97421A5EE08D}" destId="{E4B2F75D-98B4-456B-9B10-070B0EB179EE}" srcOrd="1" destOrd="0" presId="urn:microsoft.com/office/officeart/2018/2/layout/IconCircleList"/>
    <dgm:cxn modelId="{ABC3B83C-D5C8-4F3B-9A23-BEDC3F7DD569}" type="presParOf" srcId="{DE142540-9AE4-4942-AEF2-97421A5EE08D}" destId="{6C58805B-CD8F-4393-B506-80EC6395B294}" srcOrd="2" destOrd="0" presId="urn:microsoft.com/office/officeart/2018/2/layout/IconCircleList"/>
    <dgm:cxn modelId="{A7B8D571-923E-4839-B0CC-310A1CAF9C28}" type="presParOf" srcId="{DE142540-9AE4-4942-AEF2-97421A5EE08D}" destId="{89ED29E6-AC5D-4EC5-9416-2E2270732471}" srcOrd="3" destOrd="0" presId="urn:microsoft.com/office/officeart/2018/2/layout/IconCircleList"/>
    <dgm:cxn modelId="{7EB67F10-AE84-4219-BE4D-5F17204BEC71}" type="presParOf" srcId="{A6F0790F-9D70-4B8A-85AA-574CFF3FCE28}" destId="{D27EB421-AC68-45A1-960B-D04438D025DC}" srcOrd="1" destOrd="0" presId="urn:microsoft.com/office/officeart/2018/2/layout/IconCircleList"/>
    <dgm:cxn modelId="{779B613B-EAC1-41AE-B2E9-BEBA307FB904}" type="presParOf" srcId="{A6F0790F-9D70-4B8A-85AA-574CFF3FCE28}" destId="{FAAA4E44-CB49-4BCC-B2B2-86533760501F}" srcOrd="2" destOrd="0" presId="urn:microsoft.com/office/officeart/2018/2/layout/IconCircleList"/>
    <dgm:cxn modelId="{AD7949F6-B6F4-42DD-A1A7-15EE58055500}" type="presParOf" srcId="{FAAA4E44-CB49-4BCC-B2B2-86533760501F}" destId="{DB00B5DC-09E5-4B6C-B3D9-B09132829D57}" srcOrd="0" destOrd="0" presId="urn:microsoft.com/office/officeart/2018/2/layout/IconCircleList"/>
    <dgm:cxn modelId="{732E48F0-A744-46CC-BB5F-4B587FD36255}" type="presParOf" srcId="{FAAA4E44-CB49-4BCC-B2B2-86533760501F}" destId="{7A682F58-9287-4B66-BDBF-AEEBD0622B98}" srcOrd="1" destOrd="0" presId="urn:microsoft.com/office/officeart/2018/2/layout/IconCircleList"/>
    <dgm:cxn modelId="{C4691600-9F6F-49AE-B06F-3E0C11297986}" type="presParOf" srcId="{FAAA4E44-CB49-4BCC-B2B2-86533760501F}" destId="{CA869530-887B-4F49-901A-A42940BF8A5B}" srcOrd="2" destOrd="0" presId="urn:microsoft.com/office/officeart/2018/2/layout/IconCircleList"/>
    <dgm:cxn modelId="{2EF5E7A9-B9FD-4D6C-895E-DF2B5E60A068}" type="presParOf" srcId="{FAAA4E44-CB49-4BCC-B2B2-86533760501F}" destId="{8F78EC57-70DC-4D89-AF27-42687BCB6648}" srcOrd="3" destOrd="0" presId="urn:microsoft.com/office/officeart/2018/2/layout/IconCircleList"/>
    <dgm:cxn modelId="{406537F3-BB33-477C-9D98-3DB862F7E2CD}" type="presParOf" srcId="{A6F0790F-9D70-4B8A-85AA-574CFF3FCE28}" destId="{D63E8579-20CC-42F7-839D-C0FEDD2AD7AA}" srcOrd="3" destOrd="0" presId="urn:microsoft.com/office/officeart/2018/2/layout/IconCircleList"/>
    <dgm:cxn modelId="{BFD15CD3-B19D-484D-9DE1-EDAE7B70233F}" type="presParOf" srcId="{A6F0790F-9D70-4B8A-85AA-574CFF3FCE28}" destId="{B38A98C0-BE5F-4F95-BC1F-D7138C9807A1}" srcOrd="4" destOrd="0" presId="urn:microsoft.com/office/officeart/2018/2/layout/IconCircleList"/>
    <dgm:cxn modelId="{C9D2F255-7A9F-401E-811E-4F912EA24DF7}" type="presParOf" srcId="{B38A98C0-BE5F-4F95-BC1F-D7138C9807A1}" destId="{59DA822C-3881-42B3-B478-AB35FD076A0F}" srcOrd="0" destOrd="0" presId="urn:microsoft.com/office/officeart/2018/2/layout/IconCircleList"/>
    <dgm:cxn modelId="{6DCEB82B-9AB7-4119-93AA-C2B38BD4389D}" type="presParOf" srcId="{B38A98C0-BE5F-4F95-BC1F-D7138C9807A1}" destId="{97DB4094-F148-4A28-AFD5-7169F9F4817B}" srcOrd="1" destOrd="0" presId="urn:microsoft.com/office/officeart/2018/2/layout/IconCircleList"/>
    <dgm:cxn modelId="{2B842A17-3148-43CA-83D0-8DC19BF638B0}" type="presParOf" srcId="{B38A98C0-BE5F-4F95-BC1F-D7138C9807A1}" destId="{7D6F7221-5F9C-4EED-B220-9AE84B85A528}" srcOrd="2" destOrd="0" presId="urn:microsoft.com/office/officeart/2018/2/layout/IconCircleList"/>
    <dgm:cxn modelId="{FD8C6FC2-D2F2-4ED6-AD4F-053D3AFFFD6F}" type="presParOf" srcId="{B38A98C0-BE5F-4F95-BC1F-D7138C9807A1}" destId="{45085EA5-637C-42F7-8C50-C4DB9EB4CD2F}" srcOrd="3" destOrd="0" presId="urn:microsoft.com/office/officeart/2018/2/layout/IconCircleList"/>
    <dgm:cxn modelId="{ABF99ED5-B91B-44AB-9C0E-67A1FA5C8CDD}" type="presParOf" srcId="{A6F0790F-9D70-4B8A-85AA-574CFF3FCE28}" destId="{9D093EA1-54A3-4ABB-A713-BDFBB85614A0}" srcOrd="5" destOrd="0" presId="urn:microsoft.com/office/officeart/2018/2/layout/IconCircleList"/>
    <dgm:cxn modelId="{F7694FBF-BF30-4C82-9A5F-5FD7747AC5CA}" type="presParOf" srcId="{A6F0790F-9D70-4B8A-85AA-574CFF3FCE28}" destId="{F217E90B-BA32-45C4-8C38-BF8C4A3010C7}" srcOrd="6" destOrd="0" presId="urn:microsoft.com/office/officeart/2018/2/layout/IconCircleList"/>
    <dgm:cxn modelId="{0A078EF4-D782-49FE-A34E-1627A7A4FE6E}" type="presParOf" srcId="{F217E90B-BA32-45C4-8C38-BF8C4A3010C7}" destId="{92329A31-DE46-4062-B045-47632D624166}" srcOrd="0" destOrd="0" presId="urn:microsoft.com/office/officeart/2018/2/layout/IconCircleList"/>
    <dgm:cxn modelId="{DEAE1ECA-827B-4524-A142-DB382159B156}" type="presParOf" srcId="{F217E90B-BA32-45C4-8C38-BF8C4A3010C7}" destId="{C746E007-883C-48A4-9BE4-3DC486E720BF}" srcOrd="1" destOrd="0" presId="urn:microsoft.com/office/officeart/2018/2/layout/IconCircleList"/>
    <dgm:cxn modelId="{6B82E4F7-0B58-4AA8-801A-3EA8D0164377}" type="presParOf" srcId="{F217E90B-BA32-45C4-8C38-BF8C4A3010C7}" destId="{972633C9-3F29-460E-898C-B1914A8EEC0C}" srcOrd="2" destOrd="0" presId="urn:microsoft.com/office/officeart/2018/2/layout/IconCircleList"/>
    <dgm:cxn modelId="{5BA51277-CC62-4CF7-BDCD-235886A9FC64}" type="presParOf" srcId="{F217E90B-BA32-45C4-8C38-BF8C4A3010C7}" destId="{48474FDC-3B52-4F2C-9DF4-EF0582329045}" srcOrd="3" destOrd="0" presId="urn:microsoft.com/office/officeart/2018/2/layout/IconCircleList"/>
    <dgm:cxn modelId="{E57AF99E-58AA-4CC9-9211-70B8B09694D5}" type="presParOf" srcId="{A6F0790F-9D70-4B8A-85AA-574CFF3FCE28}" destId="{53D1A299-D9DE-413B-9221-6250AF573490}" srcOrd="7" destOrd="0" presId="urn:microsoft.com/office/officeart/2018/2/layout/IconCircleList"/>
    <dgm:cxn modelId="{98E468C9-0C44-4CE8-A248-E3A1F2F01D0B}" type="presParOf" srcId="{A6F0790F-9D70-4B8A-85AA-574CFF3FCE28}" destId="{F87DA2A0-FC93-47A7-B7D5-898C2151F1B4}" srcOrd="8" destOrd="0" presId="urn:microsoft.com/office/officeart/2018/2/layout/IconCircleList"/>
    <dgm:cxn modelId="{25F03F22-17D4-4538-B802-AA536A4C5026}" type="presParOf" srcId="{F87DA2A0-FC93-47A7-B7D5-898C2151F1B4}" destId="{A2844C08-EB7F-448A-A71A-B616B5B872DC}" srcOrd="0" destOrd="0" presId="urn:microsoft.com/office/officeart/2018/2/layout/IconCircleList"/>
    <dgm:cxn modelId="{B125E1D9-987D-4506-9C0D-6A646BBEF0EC}" type="presParOf" srcId="{F87DA2A0-FC93-47A7-B7D5-898C2151F1B4}" destId="{986B1EC0-E6AD-4A1C-8633-C1EBD062C8B7}" srcOrd="1" destOrd="0" presId="urn:microsoft.com/office/officeart/2018/2/layout/IconCircleList"/>
    <dgm:cxn modelId="{BE6F9638-008C-46CF-A22E-0D328A0E52F1}" type="presParOf" srcId="{F87DA2A0-FC93-47A7-B7D5-898C2151F1B4}" destId="{23C965B0-E69E-43C4-95E3-D53B173D62E8}" srcOrd="2" destOrd="0" presId="urn:microsoft.com/office/officeart/2018/2/layout/IconCircleList"/>
    <dgm:cxn modelId="{7A6324A2-C4DF-4203-AA05-A8BC2BC4AD26}" type="presParOf" srcId="{F87DA2A0-FC93-47A7-B7D5-898C2151F1B4}" destId="{2E3C9563-8D67-464B-9889-D682EBFD900E}" srcOrd="3" destOrd="0" presId="urn:microsoft.com/office/officeart/2018/2/layout/IconCircleList"/>
    <dgm:cxn modelId="{67FE1399-23D1-4D52-A871-C423020551FE}" type="presParOf" srcId="{A6F0790F-9D70-4B8A-85AA-574CFF3FCE28}" destId="{68D7558A-E3D8-43CA-8492-E03841A6202A}" srcOrd="9" destOrd="0" presId="urn:microsoft.com/office/officeart/2018/2/layout/IconCircleList"/>
    <dgm:cxn modelId="{BF507763-3734-4542-A70F-983759116908}" type="presParOf" srcId="{A6F0790F-9D70-4B8A-85AA-574CFF3FCE28}" destId="{1A4BD4A5-6D8B-4204-A401-C897EE99518C}" srcOrd="10" destOrd="0" presId="urn:microsoft.com/office/officeart/2018/2/layout/IconCircleList"/>
    <dgm:cxn modelId="{F5543E7C-A2BD-4740-B69F-58E6682AD157}" type="presParOf" srcId="{1A4BD4A5-6D8B-4204-A401-C897EE99518C}" destId="{C21BF1FE-940A-4B17-84F4-C50C48915A8B}" srcOrd="0" destOrd="0" presId="urn:microsoft.com/office/officeart/2018/2/layout/IconCircleList"/>
    <dgm:cxn modelId="{8B736198-662C-46B4-8436-BA4BE8AC9829}" type="presParOf" srcId="{1A4BD4A5-6D8B-4204-A401-C897EE99518C}" destId="{2F30D85E-EB25-49BA-973E-EFD0F9249484}" srcOrd="1" destOrd="0" presId="urn:microsoft.com/office/officeart/2018/2/layout/IconCircleList"/>
    <dgm:cxn modelId="{4623C8A4-23C7-4EC2-B323-B056F5A7E8EB}" type="presParOf" srcId="{1A4BD4A5-6D8B-4204-A401-C897EE99518C}" destId="{4EA2DD8A-B81E-454E-9868-5C5D836B1FB1}" srcOrd="2" destOrd="0" presId="urn:microsoft.com/office/officeart/2018/2/layout/IconCircleList"/>
    <dgm:cxn modelId="{3D38F1A4-1DDE-48C4-8F8B-E28DB80106E4}" type="presParOf" srcId="{1A4BD4A5-6D8B-4204-A401-C897EE99518C}" destId="{E94CF51A-92B2-462B-ACCE-394C57FF1621}"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C23FEA-5462-7045-B3D0-BAB7504CA73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de-DE"/>
        </a:p>
      </dgm:t>
    </dgm:pt>
    <dgm:pt modelId="{064DD20B-4A01-604A-A29F-FA8CF646788B}">
      <dgm:prSet phldrT="[Text]"/>
      <dgm:spPr/>
      <dgm:t>
        <a:bodyPr/>
        <a:lstStyle/>
        <a:p>
          <a:pPr>
            <a:lnSpc>
              <a:spcPct val="100000"/>
            </a:lnSpc>
          </a:pPr>
          <a:r>
            <a:rPr lang="de-DE" dirty="0"/>
            <a:t>Online Bezahlsysteme</a:t>
          </a:r>
        </a:p>
      </dgm:t>
    </dgm:pt>
    <dgm:pt modelId="{FFDEC9DF-4043-FF4E-A3D7-8AE2F632DC6E}" type="parTrans" cxnId="{07F856B2-7B07-4A45-A426-BD31E06E3437}">
      <dgm:prSet/>
      <dgm:spPr/>
      <dgm:t>
        <a:bodyPr/>
        <a:lstStyle/>
        <a:p>
          <a:endParaRPr lang="de-DE"/>
        </a:p>
      </dgm:t>
    </dgm:pt>
    <dgm:pt modelId="{2918456B-CBCC-4349-AC03-34E07F7137A3}" type="sibTrans" cxnId="{07F856B2-7B07-4A45-A426-BD31E06E3437}">
      <dgm:prSet/>
      <dgm:spPr/>
      <dgm:t>
        <a:bodyPr/>
        <a:lstStyle/>
        <a:p>
          <a:endParaRPr lang="de-DE"/>
        </a:p>
      </dgm:t>
    </dgm:pt>
    <dgm:pt modelId="{314EE045-5671-9D45-A02A-6C2EE7B13F41}">
      <dgm:prSet phldrT="[Text]"/>
      <dgm:spPr/>
      <dgm:t>
        <a:bodyPr/>
        <a:lstStyle/>
        <a:p>
          <a:pPr>
            <a:lnSpc>
              <a:spcPct val="100000"/>
            </a:lnSpc>
          </a:pPr>
          <a:r>
            <a:rPr lang="de-DE" dirty="0"/>
            <a:t>Betrug</a:t>
          </a:r>
        </a:p>
      </dgm:t>
    </dgm:pt>
    <dgm:pt modelId="{C504885F-04C5-D348-A1DD-8B472054B5B7}" type="parTrans" cxnId="{15F8BD6E-53B9-254E-8BD7-9A1D8C3412E8}">
      <dgm:prSet/>
      <dgm:spPr/>
      <dgm:t>
        <a:bodyPr/>
        <a:lstStyle/>
        <a:p>
          <a:endParaRPr lang="de-DE"/>
        </a:p>
      </dgm:t>
    </dgm:pt>
    <dgm:pt modelId="{A7B661C5-BEAC-BB4E-BCF8-5C3A625AC4F9}" type="sibTrans" cxnId="{15F8BD6E-53B9-254E-8BD7-9A1D8C3412E8}">
      <dgm:prSet/>
      <dgm:spPr/>
      <dgm:t>
        <a:bodyPr/>
        <a:lstStyle/>
        <a:p>
          <a:endParaRPr lang="de-DE"/>
        </a:p>
      </dgm:t>
    </dgm:pt>
    <dgm:pt modelId="{E33D542C-4956-B24C-8F52-AFE7FA40050B}">
      <dgm:prSet phldrT="[Text]"/>
      <dgm:spPr/>
      <dgm:t>
        <a:bodyPr/>
        <a:lstStyle/>
        <a:p>
          <a:pPr>
            <a:lnSpc>
              <a:spcPct val="100000"/>
            </a:lnSpc>
          </a:pPr>
          <a:r>
            <a:rPr lang="de-DE" dirty="0"/>
            <a:t>Datenklau</a:t>
          </a:r>
        </a:p>
      </dgm:t>
    </dgm:pt>
    <dgm:pt modelId="{B84F32B6-B6C7-974B-80C7-EA90C84AB96E}" type="parTrans" cxnId="{13AD9FDC-CACB-5A44-96F5-7F6D7440375F}">
      <dgm:prSet/>
      <dgm:spPr/>
      <dgm:t>
        <a:bodyPr/>
        <a:lstStyle/>
        <a:p>
          <a:endParaRPr lang="de-DE"/>
        </a:p>
      </dgm:t>
    </dgm:pt>
    <dgm:pt modelId="{076C1AD2-C3E7-9A43-892E-265644534592}" type="sibTrans" cxnId="{13AD9FDC-CACB-5A44-96F5-7F6D7440375F}">
      <dgm:prSet/>
      <dgm:spPr/>
      <dgm:t>
        <a:bodyPr/>
        <a:lstStyle/>
        <a:p>
          <a:endParaRPr lang="de-DE"/>
        </a:p>
      </dgm:t>
    </dgm:pt>
    <dgm:pt modelId="{5E227020-66AF-EE41-82DB-AEC3806166D4}">
      <dgm:prSet phldrT="[Text]"/>
      <dgm:spPr/>
      <dgm:t>
        <a:bodyPr/>
        <a:lstStyle/>
        <a:p>
          <a:pPr>
            <a:lnSpc>
              <a:spcPct val="100000"/>
            </a:lnSpc>
          </a:pPr>
          <a:r>
            <a:rPr lang="de-DE" dirty="0"/>
            <a:t>Infrastruktur</a:t>
          </a:r>
        </a:p>
      </dgm:t>
    </dgm:pt>
    <dgm:pt modelId="{83F5B1F1-2950-624C-9288-BF2DB067F932}" type="parTrans" cxnId="{23B56B77-73A8-8341-AF9B-A1B03077A222}">
      <dgm:prSet/>
      <dgm:spPr/>
      <dgm:t>
        <a:bodyPr/>
        <a:lstStyle/>
        <a:p>
          <a:endParaRPr lang="de-DE"/>
        </a:p>
      </dgm:t>
    </dgm:pt>
    <dgm:pt modelId="{DECD879F-8A65-284E-980E-D3EC5A9644F4}" type="sibTrans" cxnId="{23B56B77-73A8-8341-AF9B-A1B03077A222}">
      <dgm:prSet/>
      <dgm:spPr/>
      <dgm:t>
        <a:bodyPr/>
        <a:lstStyle/>
        <a:p>
          <a:endParaRPr lang="de-DE"/>
        </a:p>
      </dgm:t>
    </dgm:pt>
    <dgm:pt modelId="{866DF54B-3145-B543-BB6C-0BAAA586A6F5}">
      <dgm:prSet phldrT="[Text]"/>
      <dgm:spPr/>
      <dgm:t>
        <a:bodyPr/>
        <a:lstStyle/>
        <a:p>
          <a:pPr>
            <a:lnSpc>
              <a:spcPct val="100000"/>
            </a:lnSpc>
          </a:pPr>
          <a:r>
            <a:rPr lang="de-DE" dirty="0"/>
            <a:t>Missbrauch</a:t>
          </a:r>
        </a:p>
      </dgm:t>
    </dgm:pt>
    <dgm:pt modelId="{A27A8527-23FD-264E-9109-569BB94D654E}" type="parTrans" cxnId="{FD982188-DB61-FE46-8DC0-EDE9352D0329}">
      <dgm:prSet/>
      <dgm:spPr/>
      <dgm:t>
        <a:bodyPr/>
        <a:lstStyle/>
        <a:p>
          <a:endParaRPr lang="de-DE"/>
        </a:p>
      </dgm:t>
    </dgm:pt>
    <dgm:pt modelId="{A2B74E8D-3B38-8549-91CB-091C501D4E97}" type="sibTrans" cxnId="{FD982188-DB61-FE46-8DC0-EDE9352D0329}">
      <dgm:prSet/>
      <dgm:spPr/>
      <dgm:t>
        <a:bodyPr/>
        <a:lstStyle/>
        <a:p>
          <a:endParaRPr lang="de-DE"/>
        </a:p>
      </dgm:t>
    </dgm:pt>
    <dgm:pt modelId="{6D23B289-740F-5A47-A23E-508C1B35205E}">
      <dgm:prSet phldrT="[Text]"/>
      <dgm:spPr/>
      <dgm:t>
        <a:bodyPr/>
        <a:lstStyle/>
        <a:p>
          <a:pPr>
            <a:lnSpc>
              <a:spcPct val="100000"/>
            </a:lnSpc>
          </a:pPr>
          <a:r>
            <a:rPr lang="de-DE" dirty="0"/>
            <a:t>Angriffsvektor</a:t>
          </a:r>
        </a:p>
      </dgm:t>
    </dgm:pt>
    <dgm:pt modelId="{92681BF7-551F-7740-8F1C-DF2DFBF40A36}" type="parTrans" cxnId="{866C253B-72A4-CA4C-85AF-8BBAFAE6C081}">
      <dgm:prSet/>
      <dgm:spPr/>
      <dgm:t>
        <a:bodyPr/>
        <a:lstStyle/>
        <a:p>
          <a:endParaRPr lang="de-DE"/>
        </a:p>
      </dgm:t>
    </dgm:pt>
    <dgm:pt modelId="{336A770E-7E7A-7740-8FCE-71E0204943E8}" type="sibTrans" cxnId="{866C253B-72A4-CA4C-85AF-8BBAFAE6C081}">
      <dgm:prSet/>
      <dgm:spPr/>
      <dgm:t>
        <a:bodyPr/>
        <a:lstStyle/>
        <a:p>
          <a:endParaRPr lang="de-DE"/>
        </a:p>
      </dgm:t>
    </dgm:pt>
    <dgm:pt modelId="{9EE99173-D804-AF46-95EA-54430E135C60}">
      <dgm:prSet phldrT="[Text]"/>
      <dgm:spPr/>
      <dgm:t>
        <a:bodyPr/>
        <a:lstStyle/>
        <a:p>
          <a:pPr>
            <a:lnSpc>
              <a:spcPct val="100000"/>
            </a:lnSpc>
          </a:pPr>
          <a:r>
            <a:rPr lang="de-DE" dirty="0"/>
            <a:t>WLAN</a:t>
          </a:r>
        </a:p>
      </dgm:t>
    </dgm:pt>
    <dgm:pt modelId="{2A7DECC3-5729-374E-8216-CB714C68ADAB}" type="parTrans" cxnId="{E9F228EC-B642-A84D-BCCA-F539F5F80E82}">
      <dgm:prSet/>
      <dgm:spPr/>
      <dgm:t>
        <a:bodyPr/>
        <a:lstStyle/>
        <a:p>
          <a:endParaRPr lang="de-DE"/>
        </a:p>
      </dgm:t>
    </dgm:pt>
    <dgm:pt modelId="{6C46D5F7-F9EB-BE44-BE38-55B56768B4C0}" type="sibTrans" cxnId="{E9F228EC-B642-A84D-BCCA-F539F5F80E82}">
      <dgm:prSet/>
      <dgm:spPr/>
      <dgm:t>
        <a:bodyPr/>
        <a:lstStyle/>
        <a:p>
          <a:endParaRPr lang="de-DE"/>
        </a:p>
      </dgm:t>
    </dgm:pt>
    <dgm:pt modelId="{8306ED75-05C4-4D47-9D90-0268E22CAFA5}">
      <dgm:prSet phldrT="[Text]"/>
      <dgm:spPr/>
      <dgm:t>
        <a:bodyPr/>
        <a:lstStyle/>
        <a:p>
          <a:pPr>
            <a:lnSpc>
              <a:spcPct val="100000"/>
            </a:lnSpc>
          </a:pPr>
          <a:r>
            <a:rPr lang="de-DE" dirty="0"/>
            <a:t>Bewertungen</a:t>
          </a:r>
        </a:p>
      </dgm:t>
    </dgm:pt>
    <dgm:pt modelId="{A098D16E-0272-244B-8975-04ED4E2DD980}" type="parTrans" cxnId="{14B8D1B7-CFD9-ED45-9469-BC50B4AB3734}">
      <dgm:prSet/>
      <dgm:spPr/>
      <dgm:t>
        <a:bodyPr/>
        <a:lstStyle/>
        <a:p>
          <a:endParaRPr lang="de-DE"/>
        </a:p>
      </dgm:t>
    </dgm:pt>
    <dgm:pt modelId="{3CC08807-6D08-6A47-9D5F-11646D670095}" type="sibTrans" cxnId="{14B8D1B7-CFD9-ED45-9469-BC50B4AB3734}">
      <dgm:prSet/>
      <dgm:spPr/>
      <dgm:t>
        <a:bodyPr/>
        <a:lstStyle/>
        <a:p>
          <a:endParaRPr lang="de-DE"/>
        </a:p>
      </dgm:t>
    </dgm:pt>
    <dgm:pt modelId="{ADC68014-B8AF-4567-8B54-86832F9ADC62}" type="pres">
      <dgm:prSet presAssocID="{0FC23FEA-5462-7045-B3D0-BAB7504CA73E}" presName="root" presStyleCnt="0">
        <dgm:presLayoutVars>
          <dgm:dir/>
          <dgm:resizeHandles val="exact"/>
        </dgm:presLayoutVars>
      </dgm:prSet>
      <dgm:spPr/>
    </dgm:pt>
    <dgm:pt modelId="{FC95DF9B-F2DF-4580-8F2B-15A011D13B49}" type="pres">
      <dgm:prSet presAssocID="{064DD20B-4A01-604A-A29F-FA8CF646788B}" presName="compNode" presStyleCnt="0"/>
      <dgm:spPr/>
    </dgm:pt>
    <dgm:pt modelId="{778CEE9C-898F-4949-8A51-B49D551ADC4E}" type="pres">
      <dgm:prSet presAssocID="{064DD20B-4A01-604A-A29F-FA8CF646788B}" presName="bgRect" presStyleLbl="bgShp" presStyleIdx="0" presStyleCnt="2"/>
      <dgm:spPr/>
    </dgm:pt>
    <dgm:pt modelId="{3AB5ADB2-6CE8-475A-B824-4DFFEF74896C}" type="pres">
      <dgm:prSet presAssocID="{064DD20B-4A01-604A-A29F-FA8CF646788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C3302B9A-5465-40EA-A282-C132C287C517}" type="pres">
      <dgm:prSet presAssocID="{064DD20B-4A01-604A-A29F-FA8CF646788B}" presName="spaceRect" presStyleCnt="0"/>
      <dgm:spPr/>
    </dgm:pt>
    <dgm:pt modelId="{91575099-C04B-4F10-B47D-EF832024501C}" type="pres">
      <dgm:prSet presAssocID="{064DD20B-4A01-604A-A29F-FA8CF646788B}" presName="parTx" presStyleLbl="revTx" presStyleIdx="0" presStyleCnt="4">
        <dgm:presLayoutVars>
          <dgm:chMax val="0"/>
          <dgm:chPref val="0"/>
        </dgm:presLayoutVars>
      </dgm:prSet>
      <dgm:spPr/>
    </dgm:pt>
    <dgm:pt modelId="{2BE3A137-1BBC-4DB8-B949-4C05F21D522C}" type="pres">
      <dgm:prSet presAssocID="{064DD20B-4A01-604A-A29F-FA8CF646788B}" presName="desTx" presStyleLbl="revTx" presStyleIdx="1" presStyleCnt="4">
        <dgm:presLayoutVars/>
      </dgm:prSet>
      <dgm:spPr/>
    </dgm:pt>
    <dgm:pt modelId="{2E8983CC-871E-41F5-A149-B9380465B3F3}" type="pres">
      <dgm:prSet presAssocID="{2918456B-CBCC-4349-AC03-34E07F7137A3}" presName="sibTrans" presStyleCnt="0"/>
      <dgm:spPr/>
    </dgm:pt>
    <dgm:pt modelId="{C0DCB4AC-AD6E-445A-A8A4-927891D8F97F}" type="pres">
      <dgm:prSet presAssocID="{5E227020-66AF-EE41-82DB-AEC3806166D4}" presName="compNode" presStyleCnt="0"/>
      <dgm:spPr/>
    </dgm:pt>
    <dgm:pt modelId="{0157DCE5-9C79-4FB0-86C9-D8040CC2BB43}" type="pres">
      <dgm:prSet presAssocID="{5E227020-66AF-EE41-82DB-AEC3806166D4}" presName="bgRect" presStyleLbl="bgShp" presStyleIdx="1" presStyleCnt="2"/>
      <dgm:spPr/>
    </dgm:pt>
    <dgm:pt modelId="{B7F8D114-6B30-48A7-94FF-809189D84475}" type="pres">
      <dgm:prSet presAssocID="{5E227020-66AF-EE41-82DB-AEC3806166D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ireless router"/>
        </a:ext>
      </dgm:extLst>
    </dgm:pt>
    <dgm:pt modelId="{CD433995-38C6-417A-9A48-7DE53D5A715E}" type="pres">
      <dgm:prSet presAssocID="{5E227020-66AF-EE41-82DB-AEC3806166D4}" presName="spaceRect" presStyleCnt="0"/>
      <dgm:spPr/>
    </dgm:pt>
    <dgm:pt modelId="{2B4BE802-6A8B-4E2B-AF89-8C4BE4117CE1}" type="pres">
      <dgm:prSet presAssocID="{5E227020-66AF-EE41-82DB-AEC3806166D4}" presName="parTx" presStyleLbl="revTx" presStyleIdx="2" presStyleCnt="4">
        <dgm:presLayoutVars>
          <dgm:chMax val="0"/>
          <dgm:chPref val="0"/>
        </dgm:presLayoutVars>
      </dgm:prSet>
      <dgm:spPr/>
    </dgm:pt>
    <dgm:pt modelId="{3D260860-B695-4C10-AF33-341617AFEC6F}" type="pres">
      <dgm:prSet presAssocID="{5E227020-66AF-EE41-82DB-AEC3806166D4}" presName="desTx" presStyleLbl="revTx" presStyleIdx="3" presStyleCnt="4">
        <dgm:presLayoutVars/>
      </dgm:prSet>
      <dgm:spPr/>
    </dgm:pt>
  </dgm:ptLst>
  <dgm:cxnLst>
    <dgm:cxn modelId="{86437712-E907-224C-9D07-437427506040}" type="presOf" srcId="{314EE045-5671-9D45-A02A-6C2EE7B13F41}" destId="{2BE3A137-1BBC-4DB8-B949-4C05F21D522C}" srcOrd="0" destOrd="0" presId="urn:microsoft.com/office/officeart/2018/2/layout/IconVerticalSolidList"/>
    <dgm:cxn modelId="{F9D93D29-8FCD-F344-BFC4-6580F730219C}" type="presOf" srcId="{6D23B289-740F-5A47-A23E-508C1B35205E}" destId="{3D260860-B695-4C10-AF33-341617AFEC6F}" srcOrd="0" destOrd="1" presId="urn:microsoft.com/office/officeart/2018/2/layout/IconVerticalSolidList"/>
    <dgm:cxn modelId="{4BFD322D-EC12-9B4C-B3FA-BA42F9307BF1}" type="presOf" srcId="{9EE99173-D804-AF46-95EA-54430E135C60}" destId="{3D260860-B695-4C10-AF33-341617AFEC6F}" srcOrd="0" destOrd="2" presId="urn:microsoft.com/office/officeart/2018/2/layout/IconVerticalSolidList"/>
    <dgm:cxn modelId="{7442FF36-CE67-CC48-86F3-31225968F6B2}" type="presOf" srcId="{5E227020-66AF-EE41-82DB-AEC3806166D4}" destId="{2B4BE802-6A8B-4E2B-AF89-8C4BE4117CE1}" srcOrd="0" destOrd="0" presId="urn:microsoft.com/office/officeart/2018/2/layout/IconVerticalSolidList"/>
    <dgm:cxn modelId="{866C253B-72A4-CA4C-85AF-8BBAFAE6C081}" srcId="{5E227020-66AF-EE41-82DB-AEC3806166D4}" destId="{6D23B289-740F-5A47-A23E-508C1B35205E}" srcOrd="1" destOrd="0" parTransId="{92681BF7-551F-7740-8F1C-DF2DFBF40A36}" sibTransId="{336A770E-7E7A-7740-8FCE-71E0204943E8}"/>
    <dgm:cxn modelId="{15F8BD6E-53B9-254E-8BD7-9A1D8C3412E8}" srcId="{064DD20B-4A01-604A-A29F-FA8CF646788B}" destId="{314EE045-5671-9D45-A02A-6C2EE7B13F41}" srcOrd="0" destOrd="0" parTransId="{C504885F-04C5-D348-A1DD-8B472054B5B7}" sibTransId="{A7B661C5-BEAC-BB4E-BCF8-5C3A625AC4F9}"/>
    <dgm:cxn modelId="{23B56B77-73A8-8341-AF9B-A1B03077A222}" srcId="{0FC23FEA-5462-7045-B3D0-BAB7504CA73E}" destId="{5E227020-66AF-EE41-82DB-AEC3806166D4}" srcOrd="1" destOrd="0" parTransId="{83F5B1F1-2950-624C-9288-BF2DB067F932}" sibTransId="{DECD879F-8A65-284E-980E-D3EC5A9644F4}"/>
    <dgm:cxn modelId="{D33CFC77-45E0-1C43-99BA-342B2A3BB6F9}" type="presOf" srcId="{0FC23FEA-5462-7045-B3D0-BAB7504CA73E}" destId="{ADC68014-B8AF-4567-8B54-86832F9ADC62}" srcOrd="0" destOrd="0" presId="urn:microsoft.com/office/officeart/2018/2/layout/IconVerticalSolidList"/>
    <dgm:cxn modelId="{FD982188-DB61-FE46-8DC0-EDE9352D0329}" srcId="{5E227020-66AF-EE41-82DB-AEC3806166D4}" destId="{866DF54B-3145-B543-BB6C-0BAAA586A6F5}" srcOrd="0" destOrd="0" parTransId="{A27A8527-23FD-264E-9109-569BB94D654E}" sibTransId="{A2B74E8D-3B38-8549-91CB-091C501D4E97}"/>
    <dgm:cxn modelId="{07F856B2-7B07-4A45-A426-BD31E06E3437}" srcId="{0FC23FEA-5462-7045-B3D0-BAB7504CA73E}" destId="{064DD20B-4A01-604A-A29F-FA8CF646788B}" srcOrd="0" destOrd="0" parTransId="{FFDEC9DF-4043-FF4E-A3D7-8AE2F632DC6E}" sibTransId="{2918456B-CBCC-4349-AC03-34E07F7137A3}"/>
    <dgm:cxn modelId="{14B8D1B7-CFD9-ED45-9469-BC50B4AB3734}" srcId="{064DD20B-4A01-604A-A29F-FA8CF646788B}" destId="{8306ED75-05C4-4D47-9D90-0268E22CAFA5}" srcOrd="2" destOrd="0" parTransId="{A098D16E-0272-244B-8975-04ED4E2DD980}" sibTransId="{3CC08807-6D08-6A47-9D5F-11646D670095}"/>
    <dgm:cxn modelId="{1C81EAC7-1C2B-9749-B006-DE3FFDB89D93}" type="presOf" srcId="{064DD20B-4A01-604A-A29F-FA8CF646788B}" destId="{91575099-C04B-4F10-B47D-EF832024501C}" srcOrd="0" destOrd="0" presId="urn:microsoft.com/office/officeart/2018/2/layout/IconVerticalSolidList"/>
    <dgm:cxn modelId="{9C1CE6D7-2816-3D42-B82C-096545C67DFA}" type="presOf" srcId="{866DF54B-3145-B543-BB6C-0BAAA586A6F5}" destId="{3D260860-B695-4C10-AF33-341617AFEC6F}" srcOrd="0" destOrd="0" presId="urn:microsoft.com/office/officeart/2018/2/layout/IconVerticalSolidList"/>
    <dgm:cxn modelId="{13AD9FDC-CACB-5A44-96F5-7F6D7440375F}" srcId="{064DD20B-4A01-604A-A29F-FA8CF646788B}" destId="{E33D542C-4956-B24C-8F52-AFE7FA40050B}" srcOrd="1" destOrd="0" parTransId="{B84F32B6-B6C7-974B-80C7-EA90C84AB96E}" sibTransId="{076C1AD2-C3E7-9A43-892E-265644534592}"/>
    <dgm:cxn modelId="{DEEA71EA-A693-234D-85C7-5F5A42A726B3}" type="presOf" srcId="{8306ED75-05C4-4D47-9D90-0268E22CAFA5}" destId="{2BE3A137-1BBC-4DB8-B949-4C05F21D522C}" srcOrd="0" destOrd="2" presId="urn:microsoft.com/office/officeart/2018/2/layout/IconVerticalSolidList"/>
    <dgm:cxn modelId="{E9F228EC-B642-A84D-BCCA-F539F5F80E82}" srcId="{5E227020-66AF-EE41-82DB-AEC3806166D4}" destId="{9EE99173-D804-AF46-95EA-54430E135C60}" srcOrd="2" destOrd="0" parTransId="{2A7DECC3-5729-374E-8216-CB714C68ADAB}" sibTransId="{6C46D5F7-F9EB-BE44-BE38-55B56768B4C0}"/>
    <dgm:cxn modelId="{1E11EDEE-A80F-2244-BBB6-22EB1CB53145}" type="presOf" srcId="{E33D542C-4956-B24C-8F52-AFE7FA40050B}" destId="{2BE3A137-1BBC-4DB8-B949-4C05F21D522C}" srcOrd="0" destOrd="1" presId="urn:microsoft.com/office/officeart/2018/2/layout/IconVerticalSolidList"/>
    <dgm:cxn modelId="{EE6B8935-0EE1-E141-AFF4-6110A824795D}" type="presParOf" srcId="{ADC68014-B8AF-4567-8B54-86832F9ADC62}" destId="{FC95DF9B-F2DF-4580-8F2B-15A011D13B49}" srcOrd="0" destOrd="0" presId="urn:microsoft.com/office/officeart/2018/2/layout/IconVerticalSolidList"/>
    <dgm:cxn modelId="{F206BB6F-8FDF-1F41-AACC-772DFB7CA334}" type="presParOf" srcId="{FC95DF9B-F2DF-4580-8F2B-15A011D13B49}" destId="{778CEE9C-898F-4949-8A51-B49D551ADC4E}" srcOrd="0" destOrd="0" presId="urn:microsoft.com/office/officeart/2018/2/layout/IconVerticalSolidList"/>
    <dgm:cxn modelId="{961EED53-3942-6A49-BD2F-2B448980B837}" type="presParOf" srcId="{FC95DF9B-F2DF-4580-8F2B-15A011D13B49}" destId="{3AB5ADB2-6CE8-475A-B824-4DFFEF74896C}" srcOrd="1" destOrd="0" presId="urn:microsoft.com/office/officeart/2018/2/layout/IconVerticalSolidList"/>
    <dgm:cxn modelId="{8E1A6503-CB9E-3741-9342-907816D52D2E}" type="presParOf" srcId="{FC95DF9B-F2DF-4580-8F2B-15A011D13B49}" destId="{C3302B9A-5465-40EA-A282-C132C287C517}" srcOrd="2" destOrd="0" presId="urn:microsoft.com/office/officeart/2018/2/layout/IconVerticalSolidList"/>
    <dgm:cxn modelId="{490BE004-7070-EA4C-9AA4-EAEC6AC8D3ED}" type="presParOf" srcId="{FC95DF9B-F2DF-4580-8F2B-15A011D13B49}" destId="{91575099-C04B-4F10-B47D-EF832024501C}" srcOrd="3" destOrd="0" presId="urn:microsoft.com/office/officeart/2018/2/layout/IconVerticalSolidList"/>
    <dgm:cxn modelId="{33CAE013-8B81-3240-ABD5-1F5F7989F220}" type="presParOf" srcId="{FC95DF9B-F2DF-4580-8F2B-15A011D13B49}" destId="{2BE3A137-1BBC-4DB8-B949-4C05F21D522C}" srcOrd="4" destOrd="0" presId="urn:microsoft.com/office/officeart/2018/2/layout/IconVerticalSolidList"/>
    <dgm:cxn modelId="{5109C00C-06FA-F744-8FDF-353E2CB8CBC8}" type="presParOf" srcId="{ADC68014-B8AF-4567-8B54-86832F9ADC62}" destId="{2E8983CC-871E-41F5-A149-B9380465B3F3}" srcOrd="1" destOrd="0" presId="urn:microsoft.com/office/officeart/2018/2/layout/IconVerticalSolidList"/>
    <dgm:cxn modelId="{DE703356-CDF0-6F42-BD01-40EB017BA7EE}" type="presParOf" srcId="{ADC68014-B8AF-4567-8B54-86832F9ADC62}" destId="{C0DCB4AC-AD6E-445A-A8A4-927891D8F97F}" srcOrd="2" destOrd="0" presId="urn:microsoft.com/office/officeart/2018/2/layout/IconVerticalSolidList"/>
    <dgm:cxn modelId="{A66570AD-91D4-6847-A43A-4C18EF493369}" type="presParOf" srcId="{C0DCB4AC-AD6E-445A-A8A4-927891D8F97F}" destId="{0157DCE5-9C79-4FB0-86C9-D8040CC2BB43}" srcOrd="0" destOrd="0" presId="urn:microsoft.com/office/officeart/2018/2/layout/IconVerticalSolidList"/>
    <dgm:cxn modelId="{29416B41-A99A-D940-A318-789401767852}" type="presParOf" srcId="{C0DCB4AC-AD6E-445A-A8A4-927891D8F97F}" destId="{B7F8D114-6B30-48A7-94FF-809189D84475}" srcOrd="1" destOrd="0" presId="urn:microsoft.com/office/officeart/2018/2/layout/IconVerticalSolidList"/>
    <dgm:cxn modelId="{58B3C320-6CD5-4E46-AD4E-6DA806417C1C}" type="presParOf" srcId="{C0DCB4AC-AD6E-445A-A8A4-927891D8F97F}" destId="{CD433995-38C6-417A-9A48-7DE53D5A715E}" srcOrd="2" destOrd="0" presId="urn:microsoft.com/office/officeart/2018/2/layout/IconVerticalSolidList"/>
    <dgm:cxn modelId="{0516C8E7-97C7-6649-806C-131638E680CE}" type="presParOf" srcId="{C0DCB4AC-AD6E-445A-A8A4-927891D8F97F}" destId="{2B4BE802-6A8B-4E2B-AF89-8C4BE4117CE1}" srcOrd="3" destOrd="0" presId="urn:microsoft.com/office/officeart/2018/2/layout/IconVerticalSolidList"/>
    <dgm:cxn modelId="{75C8D595-D4DD-E445-8323-661B0E2E987E}" type="presParOf" srcId="{C0DCB4AC-AD6E-445A-A8A4-927891D8F97F}" destId="{3D260860-B695-4C10-AF33-341617AFEC6F}"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FC23FEA-5462-7045-B3D0-BAB7504CA73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de-DE"/>
        </a:p>
      </dgm:t>
    </dgm:pt>
    <dgm:pt modelId="{F238F9A1-EDE0-DF4C-8AAA-CFBD8CDFCB9C}">
      <dgm:prSet phldrT="[Text]"/>
      <dgm:spPr/>
      <dgm:t>
        <a:bodyPr/>
        <a:lstStyle/>
        <a:p>
          <a:pPr>
            <a:lnSpc>
              <a:spcPct val="100000"/>
            </a:lnSpc>
          </a:pPr>
          <a:r>
            <a:rPr lang="de-DE" dirty="0"/>
            <a:t>Kundendaten</a:t>
          </a:r>
        </a:p>
      </dgm:t>
    </dgm:pt>
    <dgm:pt modelId="{BFE7B358-DDFC-C943-8559-CA64CFB7E5CB}" type="parTrans" cxnId="{9E23458B-61D7-1842-ACA5-3E5E6C9F4B5A}">
      <dgm:prSet/>
      <dgm:spPr/>
      <dgm:t>
        <a:bodyPr/>
        <a:lstStyle/>
        <a:p>
          <a:endParaRPr lang="de-DE"/>
        </a:p>
      </dgm:t>
    </dgm:pt>
    <dgm:pt modelId="{E5867484-EB97-4D49-BE86-A797A839DEC9}" type="sibTrans" cxnId="{9E23458B-61D7-1842-ACA5-3E5E6C9F4B5A}">
      <dgm:prSet/>
      <dgm:spPr/>
      <dgm:t>
        <a:bodyPr/>
        <a:lstStyle/>
        <a:p>
          <a:endParaRPr lang="de-DE"/>
        </a:p>
      </dgm:t>
    </dgm:pt>
    <dgm:pt modelId="{FC3D018D-4F0C-5841-A1EC-09603AA2A062}">
      <dgm:prSet phldrT="[Text]"/>
      <dgm:spPr/>
      <dgm:t>
        <a:bodyPr/>
        <a:lstStyle/>
        <a:p>
          <a:pPr>
            <a:lnSpc>
              <a:spcPct val="100000"/>
            </a:lnSpc>
          </a:pPr>
          <a:r>
            <a:rPr lang="de-DE"/>
            <a:t>Daten-missbrauch</a:t>
          </a:r>
        </a:p>
      </dgm:t>
    </dgm:pt>
    <dgm:pt modelId="{F841ACAE-784D-024D-BA3B-7ECAF6EB17FB}" type="parTrans" cxnId="{101FC073-25B6-B047-8AC6-1BA64D65DCC1}">
      <dgm:prSet/>
      <dgm:spPr/>
      <dgm:t>
        <a:bodyPr/>
        <a:lstStyle/>
        <a:p>
          <a:endParaRPr lang="de-DE"/>
        </a:p>
      </dgm:t>
    </dgm:pt>
    <dgm:pt modelId="{0A74E5AD-D02D-1442-81D3-5A2CF699BB44}" type="sibTrans" cxnId="{101FC073-25B6-B047-8AC6-1BA64D65DCC1}">
      <dgm:prSet/>
      <dgm:spPr/>
      <dgm:t>
        <a:bodyPr/>
        <a:lstStyle/>
        <a:p>
          <a:endParaRPr lang="de-DE"/>
        </a:p>
      </dgm:t>
    </dgm:pt>
    <dgm:pt modelId="{054B1A54-1132-C941-8FDB-608F1FEF96B9}">
      <dgm:prSet phldrT="[Text]"/>
      <dgm:spPr/>
      <dgm:t>
        <a:bodyPr/>
        <a:lstStyle/>
        <a:p>
          <a:pPr>
            <a:lnSpc>
              <a:spcPct val="100000"/>
            </a:lnSpc>
          </a:pPr>
          <a:r>
            <a:rPr lang="de-DE" dirty="0"/>
            <a:t>Internetauftritt</a:t>
          </a:r>
        </a:p>
      </dgm:t>
    </dgm:pt>
    <dgm:pt modelId="{568FB83A-BB41-5B47-A5B4-D219481ADA0A}" type="parTrans" cxnId="{779342D5-6CCA-FA48-8942-8411D3A7F29D}">
      <dgm:prSet/>
      <dgm:spPr/>
      <dgm:t>
        <a:bodyPr/>
        <a:lstStyle/>
        <a:p>
          <a:endParaRPr lang="de-DE"/>
        </a:p>
      </dgm:t>
    </dgm:pt>
    <dgm:pt modelId="{DD21F087-8EA7-B640-985E-CB28CAA4FF8A}" type="sibTrans" cxnId="{779342D5-6CCA-FA48-8942-8411D3A7F29D}">
      <dgm:prSet/>
      <dgm:spPr/>
      <dgm:t>
        <a:bodyPr/>
        <a:lstStyle/>
        <a:p>
          <a:endParaRPr lang="de-DE"/>
        </a:p>
      </dgm:t>
    </dgm:pt>
    <dgm:pt modelId="{B5149AA2-C12A-5D48-A970-D80574CA2A92}">
      <dgm:prSet phldrT="[Text]"/>
      <dgm:spPr/>
      <dgm:t>
        <a:bodyPr/>
        <a:lstStyle/>
        <a:p>
          <a:pPr>
            <a:lnSpc>
              <a:spcPct val="100000"/>
            </a:lnSpc>
          </a:pPr>
          <a:r>
            <a:rPr lang="de-DE"/>
            <a:t>Website Hack</a:t>
          </a:r>
        </a:p>
      </dgm:t>
    </dgm:pt>
    <dgm:pt modelId="{776689C8-B274-9E41-B40A-94E4ACAF03A5}" type="parTrans" cxnId="{6B357A60-9BC1-9644-AB2F-96756E60D802}">
      <dgm:prSet/>
      <dgm:spPr/>
      <dgm:t>
        <a:bodyPr/>
        <a:lstStyle/>
        <a:p>
          <a:endParaRPr lang="de-DE"/>
        </a:p>
      </dgm:t>
    </dgm:pt>
    <dgm:pt modelId="{A36E43F7-9A49-264E-B331-D1559D6D724E}" type="sibTrans" cxnId="{6B357A60-9BC1-9644-AB2F-96756E60D802}">
      <dgm:prSet/>
      <dgm:spPr/>
      <dgm:t>
        <a:bodyPr/>
        <a:lstStyle/>
        <a:p>
          <a:endParaRPr lang="de-DE"/>
        </a:p>
      </dgm:t>
    </dgm:pt>
    <dgm:pt modelId="{E5442896-912C-484A-9C84-4CFC45FB5C56}">
      <dgm:prSet phldrT="[Text]"/>
      <dgm:spPr/>
      <dgm:t>
        <a:bodyPr/>
        <a:lstStyle/>
        <a:p>
          <a:pPr>
            <a:lnSpc>
              <a:spcPct val="100000"/>
            </a:lnSpc>
          </a:pPr>
          <a:r>
            <a:rPr lang="de-DE"/>
            <a:t>Social Media</a:t>
          </a:r>
        </a:p>
      </dgm:t>
    </dgm:pt>
    <dgm:pt modelId="{AD8B7497-5412-8E4B-831A-C04FCE820854}" type="parTrans" cxnId="{74286B8D-CEAA-FA4D-8AB1-6A41316FD784}">
      <dgm:prSet/>
      <dgm:spPr/>
      <dgm:t>
        <a:bodyPr/>
        <a:lstStyle/>
        <a:p>
          <a:endParaRPr lang="de-DE"/>
        </a:p>
      </dgm:t>
    </dgm:pt>
    <dgm:pt modelId="{C6A6DFBA-5305-B94E-AD33-A4536754F3EB}" type="sibTrans" cxnId="{74286B8D-CEAA-FA4D-8AB1-6A41316FD784}">
      <dgm:prSet/>
      <dgm:spPr/>
      <dgm:t>
        <a:bodyPr/>
        <a:lstStyle/>
        <a:p>
          <a:endParaRPr lang="de-DE"/>
        </a:p>
      </dgm:t>
    </dgm:pt>
    <dgm:pt modelId="{AB9D218D-A7E2-6745-A125-10812A9D90E5}">
      <dgm:prSet phldrT="[Text]"/>
      <dgm:spPr/>
      <dgm:t>
        <a:bodyPr/>
        <a:lstStyle/>
        <a:p>
          <a:pPr>
            <a:lnSpc>
              <a:spcPct val="100000"/>
            </a:lnSpc>
          </a:pPr>
          <a:r>
            <a:rPr lang="de-DE" dirty="0"/>
            <a:t>Firmengelände</a:t>
          </a:r>
        </a:p>
      </dgm:t>
    </dgm:pt>
    <dgm:pt modelId="{708BA0ED-A5DC-124D-B2D0-4A6FBA47A0A3}" type="parTrans" cxnId="{CA26C86C-0B93-F344-86CB-F33BA2EE2CB4}">
      <dgm:prSet/>
      <dgm:spPr/>
      <dgm:t>
        <a:bodyPr/>
        <a:lstStyle/>
        <a:p>
          <a:endParaRPr lang="de-DE"/>
        </a:p>
      </dgm:t>
    </dgm:pt>
    <dgm:pt modelId="{93F17023-AB50-6941-ADB2-B94D4C485392}" type="sibTrans" cxnId="{CA26C86C-0B93-F344-86CB-F33BA2EE2CB4}">
      <dgm:prSet/>
      <dgm:spPr/>
      <dgm:t>
        <a:bodyPr/>
        <a:lstStyle/>
        <a:p>
          <a:endParaRPr lang="de-DE"/>
        </a:p>
      </dgm:t>
    </dgm:pt>
    <dgm:pt modelId="{6D3C8925-229A-F046-A1B4-BEB55AA92F8B}">
      <dgm:prSet phldrT="[Text]"/>
      <dgm:spPr/>
      <dgm:t>
        <a:bodyPr/>
        <a:lstStyle/>
        <a:p>
          <a:pPr>
            <a:lnSpc>
              <a:spcPct val="100000"/>
            </a:lnSpc>
          </a:pPr>
          <a:r>
            <a:rPr lang="de-DE" dirty="0"/>
            <a:t>Alarmanlagen</a:t>
          </a:r>
        </a:p>
      </dgm:t>
    </dgm:pt>
    <dgm:pt modelId="{442D6D12-12BA-E048-9315-B7C6D4660DDE}" type="parTrans" cxnId="{92B2F22D-B00D-7B4F-9ABD-65858D63AF2E}">
      <dgm:prSet/>
      <dgm:spPr/>
      <dgm:t>
        <a:bodyPr/>
        <a:lstStyle/>
        <a:p>
          <a:endParaRPr lang="de-DE"/>
        </a:p>
      </dgm:t>
    </dgm:pt>
    <dgm:pt modelId="{4B71BC1A-BD7E-2141-8EFA-D43DAA979031}" type="sibTrans" cxnId="{92B2F22D-B00D-7B4F-9ABD-65858D63AF2E}">
      <dgm:prSet/>
      <dgm:spPr/>
      <dgm:t>
        <a:bodyPr/>
        <a:lstStyle/>
        <a:p>
          <a:endParaRPr lang="de-DE"/>
        </a:p>
      </dgm:t>
    </dgm:pt>
    <dgm:pt modelId="{3B904EE4-1D51-1B45-9782-70FB3FAE7C36}">
      <dgm:prSet phldrT="[Text]"/>
      <dgm:spPr/>
      <dgm:t>
        <a:bodyPr/>
        <a:lstStyle/>
        <a:p>
          <a:pPr>
            <a:lnSpc>
              <a:spcPct val="100000"/>
            </a:lnSpc>
          </a:pPr>
          <a:r>
            <a:rPr lang="de-DE" dirty="0"/>
            <a:t>Video-überwachung</a:t>
          </a:r>
        </a:p>
      </dgm:t>
    </dgm:pt>
    <dgm:pt modelId="{0131327F-D070-BD48-ADC6-B02802C0A55B}" type="parTrans" cxnId="{CFDBE97D-9A2D-EA42-B2B9-E8A6D23A6D7B}">
      <dgm:prSet/>
      <dgm:spPr/>
      <dgm:t>
        <a:bodyPr/>
        <a:lstStyle/>
        <a:p>
          <a:endParaRPr lang="de-DE"/>
        </a:p>
      </dgm:t>
    </dgm:pt>
    <dgm:pt modelId="{20C14739-2BCA-C045-82D7-479C6C6ED287}" type="sibTrans" cxnId="{CFDBE97D-9A2D-EA42-B2B9-E8A6D23A6D7B}">
      <dgm:prSet/>
      <dgm:spPr/>
      <dgm:t>
        <a:bodyPr/>
        <a:lstStyle/>
        <a:p>
          <a:endParaRPr lang="de-DE"/>
        </a:p>
      </dgm:t>
    </dgm:pt>
    <dgm:pt modelId="{CA9DAA67-FEB6-CB44-A6E4-84103F7A8A1E}">
      <dgm:prSet phldrT="[Text]"/>
      <dgm:spPr/>
      <dgm:t>
        <a:bodyPr/>
        <a:lstStyle/>
        <a:p>
          <a:pPr>
            <a:lnSpc>
              <a:spcPct val="100000"/>
            </a:lnSpc>
          </a:pPr>
          <a:r>
            <a:rPr lang="de-DE" dirty="0"/>
            <a:t>Schließsysteme</a:t>
          </a:r>
        </a:p>
      </dgm:t>
    </dgm:pt>
    <dgm:pt modelId="{5974214F-5EE7-1E43-9F90-453D7F8A96C0}" type="parTrans" cxnId="{12C4AF4B-F79F-BB47-85BE-F0959983F949}">
      <dgm:prSet/>
      <dgm:spPr/>
      <dgm:t>
        <a:bodyPr/>
        <a:lstStyle/>
        <a:p>
          <a:endParaRPr lang="de-DE"/>
        </a:p>
      </dgm:t>
    </dgm:pt>
    <dgm:pt modelId="{8E03EA67-7C5A-7644-97E7-EBFBBFB6DAC2}" type="sibTrans" cxnId="{12C4AF4B-F79F-BB47-85BE-F0959983F949}">
      <dgm:prSet/>
      <dgm:spPr/>
      <dgm:t>
        <a:bodyPr/>
        <a:lstStyle/>
        <a:p>
          <a:endParaRPr lang="de-DE"/>
        </a:p>
      </dgm:t>
    </dgm:pt>
    <dgm:pt modelId="{98F6E399-D509-2B48-B1BF-3CD76CAEB947}">
      <dgm:prSet phldrT="[Text]"/>
      <dgm:spPr/>
      <dgm:t>
        <a:bodyPr/>
        <a:lstStyle/>
        <a:p>
          <a:pPr>
            <a:lnSpc>
              <a:spcPct val="100000"/>
            </a:lnSpc>
          </a:pPr>
          <a:r>
            <a:rPr lang="de-DE"/>
            <a:t>Image</a:t>
          </a:r>
        </a:p>
      </dgm:t>
    </dgm:pt>
    <dgm:pt modelId="{D478C5B6-1140-284B-806F-054F65B2A650}" type="parTrans" cxnId="{0A9EEAB3-82EF-D94E-9710-28D61AC6BA6B}">
      <dgm:prSet/>
      <dgm:spPr/>
      <dgm:t>
        <a:bodyPr/>
        <a:lstStyle/>
        <a:p>
          <a:endParaRPr lang="de-DE"/>
        </a:p>
      </dgm:t>
    </dgm:pt>
    <dgm:pt modelId="{B4419C4D-928A-7642-AB91-CF74FF68C5A9}" type="sibTrans" cxnId="{0A9EEAB3-82EF-D94E-9710-28D61AC6BA6B}">
      <dgm:prSet/>
      <dgm:spPr/>
      <dgm:t>
        <a:bodyPr/>
        <a:lstStyle/>
        <a:p>
          <a:endParaRPr lang="de-DE"/>
        </a:p>
      </dgm:t>
    </dgm:pt>
    <dgm:pt modelId="{EADB3BB3-25E1-D546-8C03-55DE013AE31F}">
      <dgm:prSet phldrT="[Text]"/>
      <dgm:spPr/>
      <dgm:t>
        <a:bodyPr/>
        <a:lstStyle/>
        <a:p>
          <a:pPr>
            <a:lnSpc>
              <a:spcPct val="100000"/>
            </a:lnSpc>
          </a:pPr>
          <a:r>
            <a:rPr lang="de-DE"/>
            <a:t>Spam</a:t>
          </a:r>
        </a:p>
      </dgm:t>
    </dgm:pt>
    <dgm:pt modelId="{BA503BDD-8D29-0549-81C2-15831C6E1C13}" type="parTrans" cxnId="{4404588A-0C7D-7A4B-A9DC-2F5B1685B109}">
      <dgm:prSet/>
      <dgm:spPr/>
      <dgm:t>
        <a:bodyPr/>
        <a:lstStyle/>
        <a:p>
          <a:endParaRPr lang="de-DE"/>
        </a:p>
      </dgm:t>
    </dgm:pt>
    <dgm:pt modelId="{F87ECCB7-48D4-5E48-A160-6E1DD03FA3A6}" type="sibTrans" cxnId="{4404588A-0C7D-7A4B-A9DC-2F5B1685B109}">
      <dgm:prSet/>
      <dgm:spPr/>
      <dgm:t>
        <a:bodyPr/>
        <a:lstStyle/>
        <a:p>
          <a:endParaRPr lang="de-DE"/>
        </a:p>
      </dgm:t>
    </dgm:pt>
    <dgm:pt modelId="{E0059428-EEE7-DB47-AC2F-6795F83E33DD}">
      <dgm:prSet phldrT="[Text]"/>
      <dgm:spPr/>
      <dgm:t>
        <a:bodyPr/>
        <a:lstStyle/>
        <a:p>
          <a:pPr>
            <a:lnSpc>
              <a:spcPct val="100000"/>
            </a:lnSpc>
          </a:pPr>
          <a:r>
            <a:rPr lang="de-DE"/>
            <a:t>Drittanbieter</a:t>
          </a:r>
        </a:p>
      </dgm:t>
    </dgm:pt>
    <dgm:pt modelId="{87C05683-94D1-594A-8BED-F13647D9B862}" type="parTrans" cxnId="{D513ACDA-A6FC-4E4E-82E6-5AF46F2AFD88}">
      <dgm:prSet/>
      <dgm:spPr/>
      <dgm:t>
        <a:bodyPr/>
        <a:lstStyle/>
        <a:p>
          <a:endParaRPr lang="de-DE"/>
        </a:p>
      </dgm:t>
    </dgm:pt>
    <dgm:pt modelId="{25BF727E-EB33-9347-8EF4-866498462396}" type="sibTrans" cxnId="{D513ACDA-A6FC-4E4E-82E6-5AF46F2AFD88}">
      <dgm:prSet/>
      <dgm:spPr/>
      <dgm:t>
        <a:bodyPr/>
        <a:lstStyle/>
        <a:p>
          <a:endParaRPr lang="de-DE"/>
        </a:p>
      </dgm:t>
    </dgm:pt>
    <dgm:pt modelId="{BE8D8B47-0F79-476E-8A53-0E068A1D8CDB}" type="pres">
      <dgm:prSet presAssocID="{0FC23FEA-5462-7045-B3D0-BAB7504CA73E}" presName="root" presStyleCnt="0">
        <dgm:presLayoutVars>
          <dgm:dir/>
          <dgm:resizeHandles val="exact"/>
        </dgm:presLayoutVars>
      </dgm:prSet>
      <dgm:spPr/>
    </dgm:pt>
    <dgm:pt modelId="{4108C32C-5708-4212-9F67-66C51D8D8260}" type="pres">
      <dgm:prSet presAssocID="{F238F9A1-EDE0-DF4C-8AAA-CFBD8CDFCB9C}" presName="compNode" presStyleCnt="0"/>
      <dgm:spPr/>
    </dgm:pt>
    <dgm:pt modelId="{8339D28F-F9D1-478B-B524-3D8FB9F8C881}" type="pres">
      <dgm:prSet presAssocID="{F238F9A1-EDE0-DF4C-8AAA-CFBD8CDFCB9C}" presName="bgRect" presStyleLbl="bgShp" presStyleIdx="0" presStyleCnt="3"/>
      <dgm:spPr/>
    </dgm:pt>
    <dgm:pt modelId="{2D6583C2-1EBD-4577-ACA3-725DF6731A59}" type="pres">
      <dgm:prSet presAssocID="{F238F9A1-EDE0-DF4C-8AAA-CFBD8CDFCB9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603CFD34-A52B-47D3-9D36-E6F96ADCD443}" type="pres">
      <dgm:prSet presAssocID="{F238F9A1-EDE0-DF4C-8AAA-CFBD8CDFCB9C}" presName="spaceRect" presStyleCnt="0"/>
      <dgm:spPr/>
    </dgm:pt>
    <dgm:pt modelId="{95A20288-1996-451F-93C9-CFE2130D4AC0}" type="pres">
      <dgm:prSet presAssocID="{F238F9A1-EDE0-DF4C-8AAA-CFBD8CDFCB9C}" presName="parTx" presStyleLbl="revTx" presStyleIdx="0" presStyleCnt="6">
        <dgm:presLayoutVars>
          <dgm:chMax val="0"/>
          <dgm:chPref val="0"/>
        </dgm:presLayoutVars>
      </dgm:prSet>
      <dgm:spPr/>
    </dgm:pt>
    <dgm:pt modelId="{EC2C1B06-D467-41D5-AF36-663851A827A3}" type="pres">
      <dgm:prSet presAssocID="{F238F9A1-EDE0-DF4C-8AAA-CFBD8CDFCB9C}" presName="desTx" presStyleLbl="revTx" presStyleIdx="1" presStyleCnt="6">
        <dgm:presLayoutVars/>
      </dgm:prSet>
      <dgm:spPr/>
    </dgm:pt>
    <dgm:pt modelId="{B2AD2BAE-1C18-4641-89C2-B170D861047A}" type="pres">
      <dgm:prSet presAssocID="{E5867484-EB97-4D49-BE86-A797A839DEC9}" presName="sibTrans" presStyleCnt="0"/>
      <dgm:spPr/>
    </dgm:pt>
    <dgm:pt modelId="{A7735A6E-722C-4465-B892-DF75EB2A80C3}" type="pres">
      <dgm:prSet presAssocID="{054B1A54-1132-C941-8FDB-608F1FEF96B9}" presName="compNode" presStyleCnt="0"/>
      <dgm:spPr/>
    </dgm:pt>
    <dgm:pt modelId="{C35ACC3E-972B-44E5-BB35-ECA00282DD96}" type="pres">
      <dgm:prSet presAssocID="{054B1A54-1132-C941-8FDB-608F1FEF96B9}" presName="bgRect" presStyleLbl="bgShp" presStyleIdx="1" presStyleCnt="3"/>
      <dgm:spPr/>
    </dgm:pt>
    <dgm:pt modelId="{40DF3794-4CEB-4E6A-BE41-FADCD4D059DC}" type="pres">
      <dgm:prSet presAssocID="{054B1A54-1132-C941-8FDB-608F1FEF96B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aptop"/>
        </a:ext>
      </dgm:extLst>
    </dgm:pt>
    <dgm:pt modelId="{B1CBD3BE-3024-4F8A-925F-C74F1189E666}" type="pres">
      <dgm:prSet presAssocID="{054B1A54-1132-C941-8FDB-608F1FEF96B9}" presName="spaceRect" presStyleCnt="0"/>
      <dgm:spPr/>
    </dgm:pt>
    <dgm:pt modelId="{2AAFDC19-F920-4421-9A20-9D50E10EC729}" type="pres">
      <dgm:prSet presAssocID="{054B1A54-1132-C941-8FDB-608F1FEF96B9}" presName="parTx" presStyleLbl="revTx" presStyleIdx="2" presStyleCnt="6">
        <dgm:presLayoutVars>
          <dgm:chMax val="0"/>
          <dgm:chPref val="0"/>
        </dgm:presLayoutVars>
      </dgm:prSet>
      <dgm:spPr/>
    </dgm:pt>
    <dgm:pt modelId="{03F84521-8BE7-4DDC-B6E1-DB56B048E7B6}" type="pres">
      <dgm:prSet presAssocID="{054B1A54-1132-C941-8FDB-608F1FEF96B9}" presName="desTx" presStyleLbl="revTx" presStyleIdx="3" presStyleCnt="6">
        <dgm:presLayoutVars/>
      </dgm:prSet>
      <dgm:spPr/>
    </dgm:pt>
    <dgm:pt modelId="{123372C5-3282-4CE9-87F6-999F0E1F5F49}" type="pres">
      <dgm:prSet presAssocID="{DD21F087-8EA7-B640-985E-CB28CAA4FF8A}" presName="sibTrans" presStyleCnt="0"/>
      <dgm:spPr/>
    </dgm:pt>
    <dgm:pt modelId="{1360055C-F38D-4EBD-8D79-2CD5D9062CA6}" type="pres">
      <dgm:prSet presAssocID="{AB9D218D-A7E2-6745-A125-10812A9D90E5}" presName="compNode" presStyleCnt="0"/>
      <dgm:spPr/>
    </dgm:pt>
    <dgm:pt modelId="{545F5848-DB35-452A-8CC0-62C2E6F6ABD5}" type="pres">
      <dgm:prSet presAssocID="{AB9D218D-A7E2-6745-A125-10812A9D90E5}" presName="bgRect" presStyleLbl="bgShp" presStyleIdx="2" presStyleCnt="3"/>
      <dgm:spPr/>
    </dgm:pt>
    <dgm:pt modelId="{ABC0074F-4F5E-40D1-B294-A0F90AC21C12}" type="pres">
      <dgm:prSet presAssocID="{AB9D218D-A7E2-6745-A125-10812A9D90E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ecurity Camera"/>
        </a:ext>
      </dgm:extLst>
    </dgm:pt>
    <dgm:pt modelId="{9FBC3F4D-EA5A-4619-898D-7F43CDB11195}" type="pres">
      <dgm:prSet presAssocID="{AB9D218D-A7E2-6745-A125-10812A9D90E5}" presName="spaceRect" presStyleCnt="0"/>
      <dgm:spPr/>
    </dgm:pt>
    <dgm:pt modelId="{F4D720C9-8273-4041-A70F-8AD32494E38D}" type="pres">
      <dgm:prSet presAssocID="{AB9D218D-A7E2-6745-A125-10812A9D90E5}" presName="parTx" presStyleLbl="revTx" presStyleIdx="4" presStyleCnt="6">
        <dgm:presLayoutVars>
          <dgm:chMax val="0"/>
          <dgm:chPref val="0"/>
        </dgm:presLayoutVars>
      </dgm:prSet>
      <dgm:spPr/>
    </dgm:pt>
    <dgm:pt modelId="{118A177D-EFE4-4F42-BF60-4C7BE5B183CC}" type="pres">
      <dgm:prSet presAssocID="{AB9D218D-A7E2-6745-A125-10812A9D90E5}" presName="desTx" presStyleLbl="revTx" presStyleIdx="5" presStyleCnt="6">
        <dgm:presLayoutVars/>
      </dgm:prSet>
      <dgm:spPr/>
    </dgm:pt>
  </dgm:ptLst>
  <dgm:cxnLst>
    <dgm:cxn modelId="{87F74E0E-B7CA-B04A-A1DE-72F3E1022709}" type="presOf" srcId="{AB9D218D-A7E2-6745-A125-10812A9D90E5}" destId="{F4D720C9-8273-4041-A70F-8AD32494E38D}" srcOrd="0" destOrd="0" presId="urn:microsoft.com/office/officeart/2018/2/layout/IconVerticalSolidList"/>
    <dgm:cxn modelId="{92B2F22D-B00D-7B4F-9ABD-65858D63AF2E}" srcId="{AB9D218D-A7E2-6745-A125-10812A9D90E5}" destId="{6D3C8925-229A-F046-A1B4-BEB55AA92F8B}" srcOrd="0" destOrd="0" parTransId="{442D6D12-12BA-E048-9315-B7C6D4660DDE}" sibTransId="{4B71BC1A-BD7E-2141-8EFA-D43DAA979031}"/>
    <dgm:cxn modelId="{A2D0742E-C808-2E47-A396-071679B26161}" type="presOf" srcId="{B5149AA2-C12A-5D48-A970-D80574CA2A92}" destId="{03F84521-8BE7-4DDC-B6E1-DB56B048E7B6}" srcOrd="0" destOrd="0" presId="urn:microsoft.com/office/officeart/2018/2/layout/IconVerticalSolidList"/>
    <dgm:cxn modelId="{6B357A60-9BC1-9644-AB2F-96756E60D802}" srcId="{054B1A54-1132-C941-8FDB-608F1FEF96B9}" destId="{B5149AA2-C12A-5D48-A970-D80574CA2A92}" srcOrd="0" destOrd="0" parTransId="{776689C8-B274-9E41-B40A-94E4ACAF03A5}" sibTransId="{A36E43F7-9A49-264E-B331-D1559D6D724E}"/>
    <dgm:cxn modelId="{12C4AF4B-F79F-BB47-85BE-F0959983F949}" srcId="{AB9D218D-A7E2-6745-A125-10812A9D90E5}" destId="{CA9DAA67-FEB6-CB44-A6E4-84103F7A8A1E}" srcOrd="2" destOrd="0" parTransId="{5974214F-5EE7-1E43-9F90-453D7F8A96C0}" sibTransId="{8E03EA67-7C5A-7644-97E7-EBFBBFB6DAC2}"/>
    <dgm:cxn modelId="{CA26C86C-0B93-F344-86CB-F33BA2EE2CB4}" srcId="{0FC23FEA-5462-7045-B3D0-BAB7504CA73E}" destId="{AB9D218D-A7E2-6745-A125-10812A9D90E5}" srcOrd="2" destOrd="0" parTransId="{708BA0ED-A5DC-124D-B2D0-4A6FBA47A0A3}" sibTransId="{93F17023-AB50-6941-ADB2-B94D4C485392}"/>
    <dgm:cxn modelId="{E5968853-C610-2F43-96DB-4C6A1CC5F1CC}" type="presOf" srcId="{F238F9A1-EDE0-DF4C-8AAA-CFBD8CDFCB9C}" destId="{95A20288-1996-451F-93C9-CFE2130D4AC0}" srcOrd="0" destOrd="0" presId="urn:microsoft.com/office/officeart/2018/2/layout/IconVerticalSolidList"/>
    <dgm:cxn modelId="{101FC073-25B6-B047-8AC6-1BA64D65DCC1}" srcId="{F238F9A1-EDE0-DF4C-8AAA-CFBD8CDFCB9C}" destId="{FC3D018D-4F0C-5841-A1EC-09603AA2A062}" srcOrd="0" destOrd="0" parTransId="{F841ACAE-784D-024D-BA3B-7ECAF6EB17FB}" sibTransId="{0A74E5AD-D02D-1442-81D3-5A2CF699BB44}"/>
    <dgm:cxn modelId="{DED9DF53-E50D-0C4F-815B-A5DFA1F2F020}" type="presOf" srcId="{98F6E399-D509-2B48-B1BF-3CD76CAEB947}" destId="{03F84521-8BE7-4DDC-B6E1-DB56B048E7B6}" srcOrd="0" destOrd="2" presId="urn:microsoft.com/office/officeart/2018/2/layout/IconVerticalSolidList"/>
    <dgm:cxn modelId="{C3B48856-3DFC-D64C-B93F-3F5DE0B4FBA1}" type="presOf" srcId="{FC3D018D-4F0C-5841-A1EC-09603AA2A062}" destId="{EC2C1B06-D467-41D5-AF36-663851A827A3}" srcOrd="0" destOrd="0" presId="urn:microsoft.com/office/officeart/2018/2/layout/IconVerticalSolidList"/>
    <dgm:cxn modelId="{CFDBE97D-9A2D-EA42-B2B9-E8A6D23A6D7B}" srcId="{AB9D218D-A7E2-6745-A125-10812A9D90E5}" destId="{3B904EE4-1D51-1B45-9782-70FB3FAE7C36}" srcOrd="1" destOrd="0" parTransId="{0131327F-D070-BD48-ADC6-B02802C0A55B}" sibTransId="{20C14739-2BCA-C045-82D7-479C6C6ED287}"/>
    <dgm:cxn modelId="{4404588A-0C7D-7A4B-A9DC-2F5B1685B109}" srcId="{F238F9A1-EDE0-DF4C-8AAA-CFBD8CDFCB9C}" destId="{EADB3BB3-25E1-D546-8C03-55DE013AE31F}" srcOrd="2" destOrd="0" parTransId="{BA503BDD-8D29-0549-81C2-15831C6E1C13}" sibTransId="{F87ECCB7-48D4-5E48-A160-6E1DD03FA3A6}"/>
    <dgm:cxn modelId="{9E23458B-61D7-1842-ACA5-3E5E6C9F4B5A}" srcId="{0FC23FEA-5462-7045-B3D0-BAB7504CA73E}" destId="{F238F9A1-EDE0-DF4C-8AAA-CFBD8CDFCB9C}" srcOrd="0" destOrd="0" parTransId="{BFE7B358-DDFC-C943-8559-CA64CFB7E5CB}" sibTransId="{E5867484-EB97-4D49-BE86-A797A839DEC9}"/>
    <dgm:cxn modelId="{74286B8D-CEAA-FA4D-8AB1-6A41316FD784}" srcId="{054B1A54-1132-C941-8FDB-608F1FEF96B9}" destId="{E5442896-912C-484A-9C84-4CFC45FB5C56}" srcOrd="1" destOrd="0" parTransId="{AD8B7497-5412-8E4B-831A-C04FCE820854}" sibTransId="{C6A6DFBA-5305-B94E-AD33-A4536754F3EB}"/>
    <dgm:cxn modelId="{CC7B298F-6236-C247-83A9-39423DF9E14E}" type="presOf" srcId="{E5442896-912C-484A-9C84-4CFC45FB5C56}" destId="{03F84521-8BE7-4DDC-B6E1-DB56B048E7B6}" srcOrd="0" destOrd="1" presId="urn:microsoft.com/office/officeart/2018/2/layout/IconVerticalSolidList"/>
    <dgm:cxn modelId="{3EEFCDAF-801C-C642-8F2F-6E8968724D46}" type="presOf" srcId="{E0059428-EEE7-DB47-AC2F-6795F83E33DD}" destId="{EC2C1B06-D467-41D5-AF36-663851A827A3}" srcOrd="0" destOrd="1" presId="urn:microsoft.com/office/officeart/2018/2/layout/IconVerticalSolidList"/>
    <dgm:cxn modelId="{00CBD1B3-B8FA-014F-9EF1-99869C9E232D}" type="presOf" srcId="{EADB3BB3-25E1-D546-8C03-55DE013AE31F}" destId="{EC2C1B06-D467-41D5-AF36-663851A827A3}" srcOrd="0" destOrd="2" presId="urn:microsoft.com/office/officeart/2018/2/layout/IconVerticalSolidList"/>
    <dgm:cxn modelId="{0A9EEAB3-82EF-D94E-9710-28D61AC6BA6B}" srcId="{054B1A54-1132-C941-8FDB-608F1FEF96B9}" destId="{98F6E399-D509-2B48-B1BF-3CD76CAEB947}" srcOrd="2" destOrd="0" parTransId="{D478C5B6-1140-284B-806F-054F65B2A650}" sibTransId="{B4419C4D-928A-7642-AB91-CF74FF68C5A9}"/>
    <dgm:cxn modelId="{AFBA50C8-4B82-D04E-A517-CABE5577DFE3}" type="presOf" srcId="{6D3C8925-229A-F046-A1B4-BEB55AA92F8B}" destId="{118A177D-EFE4-4F42-BF60-4C7BE5B183CC}" srcOrd="0" destOrd="0" presId="urn:microsoft.com/office/officeart/2018/2/layout/IconVerticalSolidList"/>
    <dgm:cxn modelId="{779342D5-6CCA-FA48-8942-8411D3A7F29D}" srcId="{0FC23FEA-5462-7045-B3D0-BAB7504CA73E}" destId="{054B1A54-1132-C941-8FDB-608F1FEF96B9}" srcOrd="1" destOrd="0" parTransId="{568FB83A-BB41-5B47-A5B4-D219481ADA0A}" sibTransId="{DD21F087-8EA7-B640-985E-CB28CAA4FF8A}"/>
    <dgm:cxn modelId="{D513ACDA-A6FC-4E4E-82E6-5AF46F2AFD88}" srcId="{F238F9A1-EDE0-DF4C-8AAA-CFBD8CDFCB9C}" destId="{E0059428-EEE7-DB47-AC2F-6795F83E33DD}" srcOrd="1" destOrd="0" parTransId="{87C05683-94D1-594A-8BED-F13647D9B862}" sibTransId="{25BF727E-EB33-9347-8EF4-866498462396}"/>
    <dgm:cxn modelId="{4221B4DF-3DE8-6A45-A60E-FE56996F72A0}" type="presOf" srcId="{054B1A54-1132-C941-8FDB-608F1FEF96B9}" destId="{2AAFDC19-F920-4421-9A20-9D50E10EC729}" srcOrd="0" destOrd="0" presId="urn:microsoft.com/office/officeart/2018/2/layout/IconVerticalSolidList"/>
    <dgm:cxn modelId="{ECA3C9E0-E112-0840-B380-A6697F19F44C}" type="presOf" srcId="{0FC23FEA-5462-7045-B3D0-BAB7504CA73E}" destId="{BE8D8B47-0F79-476E-8A53-0E068A1D8CDB}" srcOrd="0" destOrd="0" presId="urn:microsoft.com/office/officeart/2018/2/layout/IconVerticalSolidList"/>
    <dgm:cxn modelId="{2B416BE7-FD0D-3A4A-ADE3-99ABD2360898}" type="presOf" srcId="{3B904EE4-1D51-1B45-9782-70FB3FAE7C36}" destId="{118A177D-EFE4-4F42-BF60-4C7BE5B183CC}" srcOrd="0" destOrd="1" presId="urn:microsoft.com/office/officeart/2018/2/layout/IconVerticalSolidList"/>
    <dgm:cxn modelId="{34727CEF-047D-C943-A9B5-EAA2C1739AB9}" type="presOf" srcId="{CA9DAA67-FEB6-CB44-A6E4-84103F7A8A1E}" destId="{118A177D-EFE4-4F42-BF60-4C7BE5B183CC}" srcOrd="0" destOrd="2" presId="urn:microsoft.com/office/officeart/2018/2/layout/IconVerticalSolidList"/>
    <dgm:cxn modelId="{2AC8F926-FAC5-674E-95C3-4DCDAE749819}" type="presParOf" srcId="{BE8D8B47-0F79-476E-8A53-0E068A1D8CDB}" destId="{4108C32C-5708-4212-9F67-66C51D8D8260}" srcOrd="0" destOrd="0" presId="urn:microsoft.com/office/officeart/2018/2/layout/IconVerticalSolidList"/>
    <dgm:cxn modelId="{97612EA7-9B88-664E-84FC-6CBB895BB022}" type="presParOf" srcId="{4108C32C-5708-4212-9F67-66C51D8D8260}" destId="{8339D28F-F9D1-478B-B524-3D8FB9F8C881}" srcOrd="0" destOrd="0" presId="urn:microsoft.com/office/officeart/2018/2/layout/IconVerticalSolidList"/>
    <dgm:cxn modelId="{413B4949-6FD3-8142-8573-B03B2E1EEFD0}" type="presParOf" srcId="{4108C32C-5708-4212-9F67-66C51D8D8260}" destId="{2D6583C2-1EBD-4577-ACA3-725DF6731A59}" srcOrd="1" destOrd="0" presId="urn:microsoft.com/office/officeart/2018/2/layout/IconVerticalSolidList"/>
    <dgm:cxn modelId="{6B2CA73A-8034-024E-A7A1-6CFB65B144CB}" type="presParOf" srcId="{4108C32C-5708-4212-9F67-66C51D8D8260}" destId="{603CFD34-A52B-47D3-9D36-E6F96ADCD443}" srcOrd="2" destOrd="0" presId="urn:microsoft.com/office/officeart/2018/2/layout/IconVerticalSolidList"/>
    <dgm:cxn modelId="{D48F02F7-998E-7843-A921-A379A046DBEE}" type="presParOf" srcId="{4108C32C-5708-4212-9F67-66C51D8D8260}" destId="{95A20288-1996-451F-93C9-CFE2130D4AC0}" srcOrd="3" destOrd="0" presId="urn:microsoft.com/office/officeart/2018/2/layout/IconVerticalSolidList"/>
    <dgm:cxn modelId="{2B1E4553-863D-4043-B389-64502DBA517E}" type="presParOf" srcId="{4108C32C-5708-4212-9F67-66C51D8D8260}" destId="{EC2C1B06-D467-41D5-AF36-663851A827A3}" srcOrd="4" destOrd="0" presId="urn:microsoft.com/office/officeart/2018/2/layout/IconVerticalSolidList"/>
    <dgm:cxn modelId="{F00946D6-244E-D74C-A312-44D11F7135D2}" type="presParOf" srcId="{BE8D8B47-0F79-476E-8A53-0E068A1D8CDB}" destId="{B2AD2BAE-1C18-4641-89C2-B170D861047A}" srcOrd="1" destOrd="0" presId="urn:microsoft.com/office/officeart/2018/2/layout/IconVerticalSolidList"/>
    <dgm:cxn modelId="{A142AE8B-AB87-564D-B4EE-9DEA648A87BD}" type="presParOf" srcId="{BE8D8B47-0F79-476E-8A53-0E068A1D8CDB}" destId="{A7735A6E-722C-4465-B892-DF75EB2A80C3}" srcOrd="2" destOrd="0" presId="urn:microsoft.com/office/officeart/2018/2/layout/IconVerticalSolidList"/>
    <dgm:cxn modelId="{A7761D1A-7FFD-C24A-B045-4CC5FE75EAEA}" type="presParOf" srcId="{A7735A6E-722C-4465-B892-DF75EB2A80C3}" destId="{C35ACC3E-972B-44E5-BB35-ECA00282DD96}" srcOrd="0" destOrd="0" presId="urn:microsoft.com/office/officeart/2018/2/layout/IconVerticalSolidList"/>
    <dgm:cxn modelId="{07B2D2DE-E696-084A-B27D-BA318B6664D5}" type="presParOf" srcId="{A7735A6E-722C-4465-B892-DF75EB2A80C3}" destId="{40DF3794-4CEB-4E6A-BE41-FADCD4D059DC}" srcOrd="1" destOrd="0" presId="urn:microsoft.com/office/officeart/2018/2/layout/IconVerticalSolidList"/>
    <dgm:cxn modelId="{B1BD6793-B7FF-084A-9D21-365FA375BAA7}" type="presParOf" srcId="{A7735A6E-722C-4465-B892-DF75EB2A80C3}" destId="{B1CBD3BE-3024-4F8A-925F-C74F1189E666}" srcOrd="2" destOrd="0" presId="urn:microsoft.com/office/officeart/2018/2/layout/IconVerticalSolidList"/>
    <dgm:cxn modelId="{80FA8805-BFBA-4F4C-A93E-F1DA2B8DB550}" type="presParOf" srcId="{A7735A6E-722C-4465-B892-DF75EB2A80C3}" destId="{2AAFDC19-F920-4421-9A20-9D50E10EC729}" srcOrd="3" destOrd="0" presId="urn:microsoft.com/office/officeart/2018/2/layout/IconVerticalSolidList"/>
    <dgm:cxn modelId="{A05BBD0F-6C5D-C241-B9A3-8170EF56F1B6}" type="presParOf" srcId="{A7735A6E-722C-4465-B892-DF75EB2A80C3}" destId="{03F84521-8BE7-4DDC-B6E1-DB56B048E7B6}" srcOrd="4" destOrd="0" presId="urn:microsoft.com/office/officeart/2018/2/layout/IconVerticalSolidList"/>
    <dgm:cxn modelId="{7F03AD6C-7998-C94D-BAD9-7F65B9C6E275}" type="presParOf" srcId="{BE8D8B47-0F79-476E-8A53-0E068A1D8CDB}" destId="{123372C5-3282-4CE9-87F6-999F0E1F5F49}" srcOrd="3" destOrd="0" presId="urn:microsoft.com/office/officeart/2018/2/layout/IconVerticalSolidList"/>
    <dgm:cxn modelId="{DA7D6707-D31B-F649-A50C-6E630CDF304E}" type="presParOf" srcId="{BE8D8B47-0F79-476E-8A53-0E068A1D8CDB}" destId="{1360055C-F38D-4EBD-8D79-2CD5D9062CA6}" srcOrd="4" destOrd="0" presId="urn:microsoft.com/office/officeart/2018/2/layout/IconVerticalSolidList"/>
    <dgm:cxn modelId="{96FDF330-123D-114D-966A-8B38BB687548}" type="presParOf" srcId="{1360055C-F38D-4EBD-8D79-2CD5D9062CA6}" destId="{545F5848-DB35-452A-8CC0-62C2E6F6ABD5}" srcOrd="0" destOrd="0" presId="urn:microsoft.com/office/officeart/2018/2/layout/IconVerticalSolidList"/>
    <dgm:cxn modelId="{CD4510A7-229E-BA4F-A823-16079C099D9F}" type="presParOf" srcId="{1360055C-F38D-4EBD-8D79-2CD5D9062CA6}" destId="{ABC0074F-4F5E-40D1-B294-A0F90AC21C12}" srcOrd="1" destOrd="0" presId="urn:microsoft.com/office/officeart/2018/2/layout/IconVerticalSolidList"/>
    <dgm:cxn modelId="{4F1B6447-9841-DF47-955B-2AB24338921E}" type="presParOf" srcId="{1360055C-F38D-4EBD-8D79-2CD5D9062CA6}" destId="{9FBC3F4D-EA5A-4619-898D-7F43CDB11195}" srcOrd="2" destOrd="0" presId="urn:microsoft.com/office/officeart/2018/2/layout/IconVerticalSolidList"/>
    <dgm:cxn modelId="{5757B83B-E5CA-C34A-AE5F-7372E9C2BE76}" type="presParOf" srcId="{1360055C-F38D-4EBD-8D79-2CD5D9062CA6}" destId="{F4D720C9-8273-4041-A70F-8AD32494E38D}" srcOrd="3" destOrd="0" presId="urn:microsoft.com/office/officeart/2018/2/layout/IconVerticalSolidList"/>
    <dgm:cxn modelId="{1D3D6713-5184-6D4A-883E-A9B7F3E3B051}" type="presParOf" srcId="{1360055C-F38D-4EBD-8D79-2CD5D9062CA6}" destId="{118A177D-EFE4-4F42-BF60-4C7BE5B183CC}"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65DFC88-E572-3B43-8868-A86D6E5062EC}"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de-DE"/>
        </a:p>
      </dgm:t>
    </dgm:pt>
    <dgm:pt modelId="{0B2BAA65-26E1-D244-B06E-26B695258C4F}">
      <dgm:prSet phldrT="[Text]"/>
      <dgm:spPr/>
      <dgm:t>
        <a:bodyPr/>
        <a:lstStyle/>
        <a:p>
          <a:pPr>
            <a:lnSpc>
              <a:spcPct val="100000"/>
            </a:lnSpc>
            <a:defRPr cap="all"/>
          </a:pPr>
          <a:r>
            <a:rPr lang="de-DE"/>
            <a:t>Lieferungen</a:t>
          </a:r>
        </a:p>
      </dgm:t>
    </dgm:pt>
    <dgm:pt modelId="{251B7DF6-BFDB-B14A-8E4C-9694D42AA213}" type="parTrans" cxnId="{19454D50-D188-C342-B8AA-9D10A6304592}">
      <dgm:prSet/>
      <dgm:spPr/>
      <dgm:t>
        <a:bodyPr/>
        <a:lstStyle/>
        <a:p>
          <a:endParaRPr lang="de-DE"/>
        </a:p>
      </dgm:t>
    </dgm:pt>
    <dgm:pt modelId="{6C6F7BCE-0922-D243-A0A4-7B7ABE9B1BF3}" type="sibTrans" cxnId="{19454D50-D188-C342-B8AA-9D10A6304592}">
      <dgm:prSet/>
      <dgm:spPr/>
      <dgm:t>
        <a:bodyPr/>
        <a:lstStyle/>
        <a:p>
          <a:endParaRPr lang="de-DE"/>
        </a:p>
      </dgm:t>
    </dgm:pt>
    <dgm:pt modelId="{32AD3786-9E27-9E45-BD2D-38981FE66C38}">
      <dgm:prSet/>
      <dgm:spPr/>
      <dgm:t>
        <a:bodyPr/>
        <a:lstStyle/>
        <a:p>
          <a:pPr>
            <a:lnSpc>
              <a:spcPct val="100000"/>
            </a:lnSpc>
            <a:defRPr cap="all"/>
          </a:pPr>
          <a:r>
            <a:rPr lang="de-DE"/>
            <a:t>Passwörter</a:t>
          </a:r>
        </a:p>
      </dgm:t>
    </dgm:pt>
    <dgm:pt modelId="{CF84A628-0902-424A-9EA5-6710C01E9643}" type="parTrans" cxnId="{2C69B801-6C5C-F348-A4C3-C7A5BD61EEB9}">
      <dgm:prSet/>
      <dgm:spPr/>
      <dgm:t>
        <a:bodyPr/>
        <a:lstStyle/>
        <a:p>
          <a:endParaRPr lang="de-DE"/>
        </a:p>
      </dgm:t>
    </dgm:pt>
    <dgm:pt modelId="{E1DC1F60-D347-214F-ABA9-96540B9AAC5E}" type="sibTrans" cxnId="{2C69B801-6C5C-F348-A4C3-C7A5BD61EEB9}">
      <dgm:prSet/>
      <dgm:spPr/>
      <dgm:t>
        <a:bodyPr/>
        <a:lstStyle/>
        <a:p>
          <a:endParaRPr lang="de-DE"/>
        </a:p>
      </dgm:t>
    </dgm:pt>
    <dgm:pt modelId="{C0913117-4051-8E43-BDDE-FA64846FDE85}">
      <dgm:prSet/>
      <dgm:spPr/>
      <dgm:t>
        <a:bodyPr/>
        <a:lstStyle/>
        <a:p>
          <a:pPr>
            <a:lnSpc>
              <a:spcPct val="100000"/>
            </a:lnSpc>
            <a:defRPr cap="all"/>
          </a:pPr>
          <a:r>
            <a:rPr lang="de-DE"/>
            <a:t>Unternehmens-Richtlinien</a:t>
          </a:r>
        </a:p>
      </dgm:t>
    </dgm:pt>
    <dgm:pt modelId="{B3C895C7-8EF9-9246-9C0D-C68F1E80E09C}" type="parTrans" cxnId="{2549BE37-E2ED-1749-8674-5DD54EDDC44C}">
      <dgm:prSet/>
      <dgm:spPr/>
      <dgm:t>
        <a:bodyPr/>
        <a:lstStyle/>
        <a:p>
          <a:endParaRPr lang="de-DE"/>
        </a:p>
      </dgm:t>
    </dgm:pt>
    <dgm:pt modelId="{6BD18405-85F5-3444-B1A6-7F4A618EAC73}" type="sibTrans" cxnId="{2549BE37-E2ED-1749-8674-5DD54EDDC44C}">
      <dgm:prSet/>
      <dgm:spPr/>
      <dgm:t>
        <a:bodyPr/>
        <a:lstStyle/>
        <a:p>
          <a:endParaRPr lang="de-DE"/>
        </a:p>
      </dgm:t>
    </dgm:pt>
    <dgm:pt modelId="{74A74AAD-11F0-C24D-96E8-92378868D92B}">
      <dgm:prSet/>
      <dgm:spPr/>
      <dgm:t>
        <a:bodyPr/>
        <a:lstStyle/>
        <a:p>
          <a:pPr>
            <a:lnSpc>
              <a:spcPct val="100000"/>
            </a:lnSpc>
            <a:defRPr cap="all"/>
          </a:pPr>
          <a:r>
            <a:rPr lang="de-DE"/>
            <a:t>Urlaub</a:t>
          </a:r>
        </a:p>
      </dgm:t>
    </dgm:pt>
    <dgm:pt modelId="{A48D0456-5404-294C-93FE-4F718146DD83}" type="parTrans" cxnId="{66C333B1-D79B-064B-8B9D-DAAF4FF38457}">
      <dgm:prSet/>
      <dgm:spPr/>
      <dgm:t>
        <a:bodyPr/>
        <a:lstStyle/>
        <a:p>
          <a:endParaRPr lang="de-DE"/>
        </a:p>
      </dgm:t>
    </dgm:pt>
    <dgm:pt modelId="{2F27FE25-5405-D744-95F5-2C4E6D518800}" type="sibTrans" cxnId="{66C333B1-D79B-064B-8B9D-DAAF4FF38457}">
      <dgm:prSet/>
      <dgm:spPr/>
      <dgm:t>
        <a:bodyPr/>
        <a:lstStyle/>
        <a:p>
          <a:endParaRPr lang="de-DE"/>
        </a:p>
      </dgm:t>
    </dgm:pt>
    <dgm:pt modelId="{898795A3-E57B-8942-950C-61AB37981350}">
      <dgm:prSet/>
      <dgm:spPr/>
      <dgm:t>
        <a:bodyPr/>
        <a:lstStyle/>
        <a:p>
          <a:pPr>
            <a:lnSpc>
              <a:spcPct val="100000"/>
            </a:lnSpc>
            <a:defRPr cap="all"/>
          </a:pPr>
          <a:r>
            <a:rPr lang="de-DE"/>
            <a:t>IT-Abteilung</a:t>
          </a:r>
        </a:p>
      </dgm:t>
    </dgm:pt>
    <dgm:pt modelId="{2150A37C-490A-3843-A5A4-501687A242CB}" type="parTrans" cxnId="{0CD154C8-3DAB-E046-B40C-5235351F6E0A}">
      <dgm:prSet/>
      <dgm:spPr/>
      <dgm:t>
        <a:bodyPr/>
        <a:lstStyle/>
        <a:p>
          <a:endParaRPr lang="de-DE"/>
        </a:p>
      </dgm:t>
    </dgm:pt>
    <dgm:pt modelId="{A8321B20-5F8F-3745-A29F-518809046D27}" type="sibTrans" cxnId="{0CD154C8-3DAB-E046-B40C-5235351F6E0A}">
      <dgm:prSet/>
      <dgm:spPr/>
      <dgm:t>
        <a:bodyPr/>
        <a:lstStyle/>
        <a:p>
          <a:endParaRPr lang="de-DE"/>
        </a:p>
      </dgm:t>
    </dgm:pt>
    <dgm:pt modelId="{C13F4CA9-27AF-4C7A-8971-ACF48793AC18}" type="pres">
      <dgm:prSet presAssocID="{765DFC88-E572-3B43-8868-A86D6E5062EC}" presName="root" presStyleCnt="0">
        <dgm:presLayoutVars>
          <dgm:dir/>
          <dgm:resizeHandles val="exact"/>
        </dgm:presLayoutVars>
      </dgm:prSet>
      <dgm:spPr/>
    </dgm:pt>
    <dgm:pt modelId="{764A1EA7-D4A9-414D-B1A4-38807475D6AC}" type="pres">
      <dgm:prSet presAssocID="{0B2BAA65-26E1-D244-B06E-26B695258C4F}" presName="compNode" presStyleCnt="0"/>
      <dgm:spPr/>
    </dgm:pt>
    <dgm:pt modelId="{6E5EF205-F204-436F-9FC2-A09716F8CC0B}" type="pres">
      <dgm:prSet presAssocID="{0B2BAA65-26E1-D244-B06E-26B695258C4F}" presName="iconBgRect" presStyleLbl="bgShp" presStyleIdx="0" presStyleCnt="5"/>
      <dgm:spPr>
        <a:prstGeom prst="round2DiagRect">
          <a:avLst>
            <a:gd name="adj1" fmla="val 29727"/>
            <a:gd name="adj2" fmla="val 0"/>
          </a:avLst>
        </a:prstGeom>
      </dgm:spPr>
    </dgm:pt>
    <dgm:pt modelId="{53319345-FFCE-48F8-A802-E5AD9DAE3084}" type="pres">
      <dgm:prSet presAssocID="{0B2BAA65-26E1-D244-B06E-26B695258C4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ruck"/>
        </a:ext>
      </dgm:extLst>
    </dgm:pt>
    <dgm:pt modelId="{23C05850-305E-480B-8C66-F48B22E287E8}" type="pres">
      <dgm:prSet presAssocID="{0B2BAA65-26E1-D244-B06E-26B695258C4F}" presName="spaceRect" presStyleCnt="0"/>
      <dgm:spPr/>
    </dgm:pt>
    <dgm:pt modelId="{46A70465-A8FD-4AEE-8C51-E7F241A51645}" type="pres">
      <dgm:prSet presAssocID="{0B2BAA65-26E1-D244-B06E-26B695258C4F}" presName="textRect" presStyleLbl="revTx" presStyleIdx="0" presStyleCnt="5">
        <dgm:presLayoutVars>
          <dgm:chMax val="1"/>
          <dgm:chPref val="1"/>
        </dgm:presLayoutVars>
      </dgm:prSet>
      <dgm:spPr/>
    </dgm:pt>
    <dgm:pt modelId="{B02982BB-88C4-40ED-831C-030FC69A2345}" type="pres">
      <dgm:prSet presAssocID="{6C6F7BCE-0922-D243-A0A4-7B7ABE9B1BF3}" presName="sibTrans" presStyleCnt="0"/>
      <dgm:spPr/>
    </dgm:pt>
    <dgm:pt modelId="{FD606241-B8E4-4A86-8B2A-34F57E88D22E}" type="pres">
      <dgm:prSet presAssocID="{32AD3786-9E27-9E45-BD2D-38981FE66C38}" presName="compNode" presStyleCnt="0"/>
      <dgm:spPr/>
    </dgm:pt>
    <dgm:pt modelId="{A0C9825C-6279-4F47-95FC-039D2E66BEC8}" type="pres">
      <dgm:prSet presAssocID="{32AD3786-9E27-9E45-BD2D-38981FE66C38}" presName="iconBgRect" presStyleLbl="bgShp" presStyleIdx="1" presStyleCnt="5"/>
      <dgm:spPr>
        <a:prstGeom prst="round2DiagRect">
          <a:avLst>
            <a:gd name="adj1" fmla="val 29727"/>
            <a:gd name="adj2" fmla="val 0"/>
          </a:avLst>
        </a:prstGeom>
      </dgm:spPr>
    </dgm:pt>
    <dgm:pt modelId="{71982E7D-3BB8-421E-81B3-BE67A84D0262}" type="pres">
      <dgm:prSet presAssocID="{32AD3786-9E27-9E45-BD2D-38981FE66C3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ock"/>
        </a:ext>
      </dgm:extLst>
    </dgm:pt>
    <dgm:pt modelId="{A1F25183-304D-4D28-BA14-8AAA7A5280ED}" type="pres">
      <dgm:prSet presAssocID="{32AD3786-9E27-9E45-BD2D-38981FE66C38}" presName="spaceRect" presStyleCnt="0"/>
      <dgm:spPr/>
    </dgm:pt>
    <dgm:pt modelId="{B4A92CA1-E8D5-4C9D-8E69-AB2BA5D15D73}" type="pres">
      <dgm:prSet presAssocID="{32AD3786-9E27-9E45-BD2D-38981FE66C38}" presName="textRect" presStyleLbl="revTx" presStyleIdx="1" presStyleCnt="5">
        <dgm:presLayoutVars>
          <dgm:chMax val="1"/>
          <dgm:chPref val="1"/>
        </dgm:presLayoutVars>
      </dgm:prSet>
      <dgm:spPr/>
    </dgm:pt>
    <dgm:pt modelId="{289E4F64-4688-436B-9F5B-BBE2EB9DF2AE}" type="pres">
      <dgm:prSet presAssocID="{E1DC1F60-D347-214F-ABA9-96540B9AAC5E}" presName="sibTrans" presStyleCnt="0"/>
      <dgm:spPr/>
    </dgm:pt>
    <dgm:pt modelId="{EB48F6A9-F043-4F72-B740-A00821B1CF19}" type="pres">
      <dgm:prSet presAssocID="{C0913117-4051-8E43-BDDE-FA64846FDE85}" presName="compNode" presStyleCnt="0"/>
      <dgm:spPr/>
    </dgm:pt>
    <dgm:pt modelId="{935CAA1D-6839-42FF-B3CB-261D759F5E90}" type="pres">
      <dgm:prSet presAssocID="{C0913117-4051-8E43-BDDE-FA64846FDE85}" presName="iconBgRect" presStyleLbl="bgShp" presStyleIdx="2" presStyleCnt="5"/>
      <dgm:spPr>
        <a:prstGeom prst="round2DiagRect">
          <a:avLst>
            <a:gd name="adj1" fmla="val 29727"/>
            <a:gd name="adj2" fmla="val 0"/>
          </a:avLst>
        </a:prstGeom>
      </dgm:spPr>
    </dgm:pt>
    <dgm:pt modelId="{3DEAC75B-B2AA-4918-8FD1-33E59401FE78}" type="pres">
      <dgm:prSet presAssocID="{C0913117-4051-8E43-BDDE-FA64846FDE8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DE55A4BF-4614-4CCA-AB82-1664CCD04F1C}" type="pres">
      <dgm:prSet presAssocID="{C0913117-4051-8E43-BDDE-FA64846FDE85}" presName="spaceRect" presStyleCnt="0"/>
      <dgm:spPr/>
    </dgm:pt>
    <dgm:pt modelId="{E5EB6E4B-9FF6-47B9-A928-4035C59B719F}" type="pres">
      <dgm:prSet presAssocID="{C0913117-4051-8E43-BDDE-FA64846FDE85}" presName="textRect" presStyleLbl="revTx" presStyleIdx="2" presStyleCnt="5">
        <dgm:presLayoutVars>
          <dgm:chMax val="1"/>
          <dgm:chPref val="1"/>
        </dgm:presLayoutVars>
      </dgm:prSet>
      <dgm:spPr/>
    </dgm:pt>
    <dgm:pt modelId="{04120689-DF85-44AF-B9EB-53EAF4026D4D}" type="pres">
      <dgm:prSet presAssocID="{6BD18405-85F5-3444-B1A6-7F4A618EAC73}" presName="sibTrans" presStyleCnt="0"/>
      <dgm:spPr/>
    </dgm:pt>
    <dgm:pt modelId="{AA7CB5BC-9B14-42EE-99D2-0D8EC8FF25D9}" type="pres">
      <dgm:prSet presAssocID="{74A74AAD-11F0-C24D-96E8-92378868D92B}" presName="compNode" presStyleCnt="0"/>
      <dgm:spPr/>
    </dgm:pt>
    <dgm:pt modelId="{D1A686A3-6372-4990-91F3-45B70585D52C}" type="pres">
      <dgm:prSet presAssocID="{74A74AAD-11F0-C24D-96E8-92378868D92B}" presName="iconBgRect" presStyleLbl="bgShp" presStyleIdx="3" presStyleCnt="5"/>
      <dgm:spPr>
        <a:prstGeom prst="round2DiagRect">
          <a:avLst>
            <a:gd name="adj1" fmla="val 29727"/>
            <a:gd name="adj2" fmla="val 0"/>
          </a:avLst>
        </a:prstGeom>
      </dgm:spPr>
    </dgm:pt>
    <dgm:pt modelId="{8C963E68-9B38-402D-AA65-0342A8BD5397}" type="pres">
      <dgm:prSet presAssocID="{74A74AAD-11F0-C24D-96E8-92378868D92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oliday Tree"/>
        </a:ext>
      </dgm:extLst>
    </dgm:pt>
    <dgm:pt modelId="{D5C06044-EF61-4523-AA83-B572894F9B98}" type="pres">
      <dgm:prSet presAssocID="{74A74AAD-11F0-C24D-96E8-92378868D92B}" presName="spaceRect" presStyleCnt="0"/>
      <dgm:spPr/>
    </dgm:pt>
    <dgm:pt modelId="{93098E3D-F451-4C0A-919C-5B162F199C08}" type="pres">
      <dgm:prSet presAssocID="{74A74AAD-11F0-C24D-96E8-92378868D92B}" presName="textRect" presStyleLbl="revTx" presStyleIdx="3" presStyleCnt="5">
        <dgm:presLayoutVars>
          <dgm:chMax val="1"/>
          <dgm:chPref val="1"/>
        </dgm:presLayoutVars>
      </dgm:prSet>
      <dgm:spPr/>
    </dgm:pt>
    <dgm:pt modelId="{059F1D50-B7A8-4F8D-AD5A-EA390619E24E}" type="pres">
      <dgm:prSet presAssocID="{2F27FE25-5405-D744-95F5-2C4E6D518800}" presName="sibTrans" presStyleCnt="0"/>
      <dgm:spPr/>
    </dgm:pt>
    <dgm:pt modelId="{3D9E5DAF-CD24-4D12-845C-9E8BE5EB9B98}" type="pres">
      <dgm:prSet presAssocID="{898795A3-E57B-8942-950C-61AB37981350}" presName="compNode" presStyleCnt="0"/>
      <dgm:spPr/>
    </dgm:pt>
    <dgm:pt modelId="{ED7B9F1F-50EF-45D1-8D22-EA424AAA0A27}" type="pres">
      <dgm:prSet presAssocID="{898795A3-E57B-8942-950C-61AB37981350}" presName="iconBgRect" presStyleLbl="bgShp" presStyleIdx="4" presStyleCnt="5"/>
      <dgm:spPr>
        <a:prstGeom prst="round2DiagRect">
          <a:avLst>
            <a:gd name="adj1" fmla="val 29727"/>
            <a:gd name="adj2" fmla="val 0"/>
          </a:avLst>
        </a:prstGeom>
      </dgm:spPr>
    </dgm:pt>
    <dgm:pt modelId="{B9AD9E53-85FA-4F6A-8EBC-E944ADF3FAF0}" type="pres">
      <dgm:prSet presAssocID="{898795A3-E57B-8942-950C-61AB3798135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ierarchy"/>
        </a:ext>
      </dgm:extLst>
    </dgm:pt>
    <dgm:pt modelId="{B60C2424-6D8F-482E-A0FD-75F7206412AE}" type="pres">
      <dgm:prSet presAssocID="{898795A3-E57B-8942-950C-61AB37981350}" presName="spaceRect" presStyleCnt="0"/>
      <dgm:spPr/>
    </dgm:pt>
    <dgm:pt modelId="{9DA925F3-261F-433D-B18B-5DF55D9A908F}" type="pres">
      <dgm:prSet presAssocID="{898795A3-E57B-8942-950C-61AB37981350}" presName="textRect" presStyleLbl="revTx" presStyleIdx="4" presStyleCnt="5">
        <dgm:presLayoutVars>
          <dgm:chMax val="1"/>
          <dgm:chPref val="1"/>
        </dgm:presLayoutVars>
      </dgm:prSet>
      <dgm:spPr/>
    </dgm:pt>
  </dgm:ptLst>
  <dgm:cxnLst>
    <dgm:cxn modelId="{2C69B801-6C5C-F348-A4C3-C7A5BD61EEB9}" srcId="{765DFC88-E572-3B43-8868-A86D6E5062EC}" destId="{32AD3786-9E27-9E45-BD2D-38981FE66C38}" srcOrd="1" destOrd="0" parTransId="{CF84A628-0902-424A-9EA5-6710C01E9643}" sibTransId="{E1DC1F60-D347-214F-ABA9-96540B9AAC5E}"/>
    <dgm:cxn modelId="{243CC711-5CB4-394D-9D03-F40E388102B9}" type="presOf" srcId="{765DFC88-E572-3B43-8868-A86D6E5062EC}" destId="{C13F4CA9-27AF-4C7A-8971-ACF48793AC18}" srcOrd="0" destOrd="0" presId="urn:microsoft.com/office/officeart/2018/5/layout/IconLeafLabelList"/>
    <dgm:cxn modelId="{2549BE37-E2ED-1749-8674-5DD54EDDC44C}" srcId="{765DFC88-E572-3B43-8868-A86D6E5062EC}" destId="{C0913117-4051-8E43-BDDE-FA64846FDE85}" srcOrd="2" destOrd="0" parTransId="{B3C895C7-8EF9-9246-9C0D-C68F1E80E09C}" sibTransId="{6BD18405-85F5-3444-B1A6-7F4A618EAC73}"/>
    <dgm:cxn modelId="{7E412B40-5647-D843-9FDB-59BA467CC4D6}" type="presOf" srcId="{C0913117-4051-8E43-BDDE-FA64846FDE85}" destId="{E5EB6E4B-9FF6-47B9-A928-4035C59B719F}" srcOrd="0" destOrd="0" presId="urn:microsoft.com/office/officeart/2018/5/layout/IconLeafLabelList"/>
    <dgm:cxn modelId="{19454D50-D188-C342-B8AA-9D10A6304592}" srcId="{765DFC88-E572-3B43-8868-A86D6E5062EC}" destId="{0B2BAA65-26E1-D244-B06E-26B695258C4F}" srcOrd="0" destOrd="0" parTransId="{251B7DF6-BFDB-B14A-8E4C-9694D42AA213}" sibTransId="{6C6F7BCE-0922-D243-A0A4-7B7ABE9B1BF3}"/>
    <dgm:cxn modelId="{8A0F6083-A819-5C43-A124-3F0A13E5CA76}" type="presOf" srcId="{32AD3786-9E27-9E45-BD2D-38981FE66C38}" destId="{B4A92CA1-E8D5-4C9D-8E69-AB2BA5D15D73}" srcOrd="0" destOrd="0" presId="urn:microsoft.com/office/officeart/2018/5/layout/IconLeafLabelList"/>
    <dgm:cxn modelId="{392AA79E-5761-BC45-8EC8-F7687CAF0075}" type="presOf" srcId="{0B2BAA65-26E1-D244-B06E-26B695258C4F}" destId="{46A70465-A8FD-4AEE-8C51-E7F241A51645}" srcOrd="0" destOrd="0" presId="urn:microsoft.com/office/officeart/2018/5/layout/IconLeafLabelList"/>
    <dgm:cxn modelId="{66C333B1-D79B-064B-8B9D-DAAF4FF38457}" srcId="{765DFC88-E572-3B43-8868-A86D6E5062EC}" destId="{74A74AAD-11F0-C24D-96E8-92378868D92B}" srcOrd="3" destOrd="0" parTransId="{A48D0456-5404-294C-93FE-4F718146DD83}" sibTransId="{2F27FE25-5405-D744-95F5-2C4E6D518800}"/>
    <dgm:cxn modelId="{0CD154C8-3DAB-E046-B40C-5235351F6E0A}" srcId="{765DFC88-E572-3B43-8868-A86D6E5062EC}" destId="{898795A3-E57B-8942-950C-61AB37981350}" srcOrd="4" destOrd="0" parTransId="{2150A37C-490A-3843-A5A4-501687A242CB}" sibTransId="{A8321B20-5F8F-3745-A29F-518809046D27}"/>
    <dgm:cxn modelId="{5B8B18CA-ED73-1B45-9442-93BC813AFDC2}" type="presOf" srcId="{74A74AAD-11F0-C24D-96E8-92378868D92B}" destId="{93098E3D-F451-4C0A-919C-5B162F199C08}" srcOrd="0" destOrd="0" presId="urn:microsoft.com/office/officeart/2018/5/layout/IconLeafLabelList"/>
    <dgm:cxn modelId="{8E12D7F5-9CF1-FA4E-9393-A13832CDE486}" type="presOf" srcId="{898795A3-E57B-8942-950C-61AB37981350}" destId="{9DA925F3-261F-433D-B18B-5DF55D9A908F}" srcOrd="0" destOrd="0" presId="urn:microsoft.com/office/officeart/2018/5/layout/IconLeafLabelList"/>
    <dgm:cxn modelId="{E3210F7E-EAC6-3649-89EB-BB70F0430576}" type="presParOf" srcId="{C13F4CA9-27AF-4C7A-8971-ACF48793AC18}" destId="{764A1EA7-D4A9-414D-B1A4-38807475D6AC}" srcOrd="0" destOrd="0" presId="urn:microsoft.com/office/officeart/2018/5/layout/IconLeafLabelList"/>
    <dgm:cxn modelId="{2C7F7FC1-DAB2-AE4F-B48F-C2EDC5D62D53}" type="presParOf" srcId="{764A1EA7-D4A9-414D-B1A4-38807475D6AC}" destId="{6E5EF205-F204-436F-9FC2-A09716F8CC0B}" srcOrd="0" destOrd="0" presId="urn:microsoft.com/office/officeart/2018/5/layout/IconLeafLabelList"/>
    <dgm:cxn modelId="{850879BC-1F71-4E4D-A850-B17853DD782B}" type="presParOf" srcId="{764A1EA7-D4A9-414D-B1A4-38807475D6AC}" destId="{53319345-FFCE-48F8-A802-E5AD9DAE3084}" srcOrd="1" destOrd="0" presId="urn:microsoft.com/office/officeart/2018/5/layout/IconLeafLabelList"/>
    <dgm:cxn modelId="{F710BE3D-6B0B-584B-AC7B-E5A3A4329C1F}" type="presParOf" srcId="{764A1EA7-D4A9-414D-B1A4-38807475D6AC}" destId="{23C05850-305E-480B-8C66-F48B22E287E8}" srcOrd="2" destOrd="0" presId="urn:microsoft.com/office/officeart/2018/5/layout/IconLeafLabelList"/>
    <dgm:cxn modelId="{9109A8BF-8CEE-BA43-9271-44D439FBB5BD}" type="presParOf" srcId="{764A1EA7-D4A9-414D-B1A4-38807475D6AC}" destId="{46A70465-A8FD-4AEE-8C51-E7F241A51645}" srcOrd="3" destOrd="0" presId="urn:microsoft.com/office/officeart/2018/5/layout/IconLeafLabelList"/>
    <dgm:cxn modelId="{5F5142A3-813D-0E48-8778-2F3A572988DA}" type="presParOf" srcId="{C13F4CA9-27AF-4C7A-8971-ACF48793AC18}" destId="{B02982BB-88C4-40ED-831C-030FC69A2345}" srcOrd="1" destOrd="0" presId="urn:microsoft.com/office/officeart/2018/5/layout/IconLeafLabelList"/>
    <dgm:cxn modelId="{5D521B13-68BF-2A47-AED2-380C20211855}" type="presParOf" srcId="{C13F4CA9-27AF-4C7A-8971-ACF48793AC18}" destId="{FD606241-B8E4-4A86-8B2A-34F57E88D22E}" srcOrd="2" destOrd="0" presId="urn:microsoft.com/office/officeart/2018/5/layout/IconLeafLabelList"/>
    <dgm:cxn modelId="{8BF8F06E-2C03-3844-BB76-E5D54AD29043}" type="presParOf" srcId="{FD606241-B8E4-4A86-8B2A-34F57E88D22E}" destId="{A0C9825C-6279-4F47-95FC-039D2E66BEC8}" srcOrd="0" destOrd="0" presId="urn:microsoft.com/office/officeart/2018/5/layout/IconLeafLabelList"/>
    <dgm:cxn modelId="{9ED38FF8-9AE4-B043-BA31-0C8540878B7B}" type="presParOf" srcId="{FD606241-B8E4-4A86-8B2A-34F57E88D22E}" destId="{71982E7D-3BB8-421E-81B3-BE67A84D0262}" srcOrd="1" destOrd="0" presId="urn:microsoft.com/office/officeart/2018/5/layout/IconLeafLabelList"/>
    <dgm:cxn modelId="{355F735B-B120-B24C-B7B3-332C4E12FACB}" type="presParOf" srcId="{FD606241-B8E4-4A86-8B2A-34F57E88D22E}" destId="{A1F25183-304D-4D28-BA14-8AAA7A5280ED}" srcOrd="2" destOrd="0" presId="urn:microsoft.com/office/officeart/2018/5/layout/IconLeafLabelList"/>
    <dgm:cxn modelId="{4E25E9DA-3739-944B-ADA6-8444102F02AE}" type="presParOf" srcId="{FD606241-B8E4-4A86-8B2A-34F57E88D22E}" destId="{B4A92CA1-E8D5-4C9D-8E69-AB2BA5D15D73}" srcOrd="3" destOrd="0" presId="urn:microsoft.com/office/officeart/2018/5/layout/IconLeafLabelList"/>
    <dgm:cxn modelId="{2EE8C8E6-F8F7-8447-9694-F755D7D9147D}" type="presParOf" srcId="{C13F4CA9-27AF-4C7A-8971-ACF48793AC18}" destId="{289E4F64-4688-436B-9F5B-BBE2EB9DF2AE}" srcOrd="3" destOrd="0" presId="urn:microsoft.com/office/officeart/2018/5/layout/IconLeafLabelList"/>
    <dgm:cxn modelId="{7F3409A0-11FF-DB4E-BFCC-9151D0ACEA3A}" type="presParOf" srcId="{C13F4CA9-27AF-4C7A-8971-ACF48793AC18}" destId="{EB48F6A9-F043-4F72-B740-A00821B1CF19}" srcOrd="4" destOrd="0" presId="urn:microsoft.com/office/officeart/2018/5/layout/IconLeafLabelList"/>
    <dgm:cxn modelId="{1AD7351B-4F88-EC45-9768-40FCA16EFBF8}" type="presParOf" srcId="{EB48F6A9-F043-4F72-B740-A00821B1CF19}" destId="{935CAA1D-6839-42FF-B3CB-261D759F5E90}" srcOrd="0" destOrd="0" presId="urn:microsoft.com/office/officeart/2018/5/layout/IconLeafLabelList"/>
    <dgm:cxn modelId="{0DFAC49A-1906-ED4D-850E-53CAAD24B224}" type="presParOf" srcId="{EB48F6A9-F043-4F72-B740-A00821B1CF19}" destId="{3DEAC75B-B2AA-4918-8FD1-33E59401FE78}" srcOrd="1" destOrd="0" presId="urn:microsoft.com/office/officeart/2018/5/layout/IconLeafLabelList"/>
    <dgm:cxn modelId="{32666516-9F4F-C240-A381-1DB914F17087}" type="presParOf" srcId="{EB48F6A9-F043-4F72-B740-A00821B1CF19}" destId="{DE55A4BF-4614-4CCA-AB82-1664CCD04F1C}" srcOrd="2" destOrd="0" presId="urn:microsoft.com/office/officeart/2018/5/layout/IconLeafLabelList"/>
    <dgm:cxn modelId="{A6AB1CFE-ECFA-0D4C-A055-1CBE770C7280}" type="presParOf" srcId="{EB48F6A9-F043-4F72-B740-A00821B1CF19}" destId="{E5EB6E4B-9FF6-47B9-A928-4035C59B719F}" srcOrd="3" destOrd="0" presId="urn:microsoft.com/office/officeart/2018/5/layout/IconLeafLabelList"/>
    <dgm:cxn modelId="{148F0406-13D8-A141-BCD4-0DADECC1B074}" type="presParOf" srcId="{C13F4CA9-27AF-4C7A-8971-ACF48793AC18}" destId="{04120689-DF85-44AF-B9EB-53EAF4026D4D}" srcOrd="5" destOrd="0" presId="urn:microsoft.com/office/officeart/2018/5/layout/IconLeafLabelList"/>
    <dgm:cxn modelId="{F67AA555-A22B-0549-B74C-43978222D7A6}" type="presParOf" srcId="{C13F4CA9-27AF-4C7A-8971-ACF48793AC18}" destId="{AA7CB5BC-9B14-42EE-99D2-0D8EC8FF25D9}" srcOrd="6" destOrd="0" presId="urn:microsoft.com/office/officeart/2018/5/layout/IconLeafLabelList"/>
    <dgm:cxn modelId="{42D707C2-A841-7F44-B5BD-D643255EFC9F}" type="presParOf" srcId="{AA7CB5BC-9B14-42EE-99D2-0D8EC8FF25D9}" destId="{D1A686A3-6372-4990-91F3-45B70585D52C}" srcOrd="0" destOrd="0" presId="urn:microsoft.com/office/officeart/2018/5/layout/IconLeafLabelList"/>
    <dgm:cxn modelId="{848988A6-3675-BD4C-BF7B-428B6A2DA45E}" type="presParOf" srcId="{AA7CB5BC-9B14-42EE-99D2-0D8EC8FF25D9}" destId="{8C963E68-9B38-402D-AA65-0342A8BD5397}" srcOrd="1" destOrd="0" presId="urn:microsoft.com/office/officeart/2018/5/layout/IconLeafLabelList"/>
    <dgm:cxn modelId="{B1F23CF2-8E9A-0144-88E6-A2B09E3ABF2F}" type="presParOf" srcId="{AA7CB5BC-9B14-42EE-99D2-0D8EC8FF25D9}" destId="{D5C06044-EF61-4523-AA83-B572894F9B98}" srcOrd="2" destOrd="0" presId="urn:microsoft.com/office/officeart/2018/5/layout/IconLeafLabelList"/>
    <dgm:cxn modelId="{85EB80B1-8A6B-204D-8DCE-2AA2F4779C8D}" type="presParOf" srcId="{AA7CB5BC-9B14-42EE-99D2-0D8EC8FF25D9}" destId="{93098E3D-F451-4C0A-919C-5B162F199C08}" srcOrd="3" destOrd="0" presId="urn:microsoft.com/office/officeart/2018/5/layout/IconLeafLabelList"/>
    <dgm:cxn modelId="{5321D098-B47B-F347-87DF-539802AF8689}" type="presParOf" srcId="{C13F4CA9-27AF-4C7A-8971-ACF48793AC18}" destId="{059F1D50-B7A8-4F8D-AD5A-EA390619E24E}" srcOrd="7" destOrd="0" presId="urn:microsoft.com/office/officeart/2018/5/layout/IconLeafLabelList"/>
    <dgm:cxn modelId="{55340DC4-2E6A-0D4E-A0AF-A4C274267EC0}" type="presParOf" srcId="{C13F4CA9-27AF-4C7A-8971-ACF48793AC18}" destId="{3D9E5DAF-CD24-4D12-845C-9E8BE5EB9B98}" srcOrd="8" destOrd="0" presId="urn:microsoft.com/office/officeart/2018/5/layout/IconLeafLabelList"/>
    <dgm:cxn modelId="{6C056E7C-13C1-634B-AFCE-9725377EF323}" type="presParOf" srcId="{3D9E5DAF-CD24-4D12-845C-9E8BE5EB9B98}" destId="{ED7B9F1F-50EF-45D1-8D22-EA424AAA0A27}" srcOrd="0" destOrd="0" presId="urn:microsoft.com/office/officeart/2018/5/layout/IconLeafLabelList"/>
    <dgm:cxn modelId="{C027C6A0-57D3-144C-954B-89D89F6BCB6E}" type="presParOf" srcId="{3D9E5DAF-CD24-4D12-845C-9E8BE5EB9B98}" destId="{B9AD9E53-85FA-4F6A-8EBC-E944ADF3FAF0}" srcOrd="1" destOrd="0" presId="urn:microsoft.com/office/officeart/2018/5/layout/IconLeafLabelList"/>
    <dgm:cxn modelId="{909F15A9-D8BD-E94B-9FAC-7E84EA11AE17}" type="presParOf" srcId="{3D9E5DAF-CD24-4D12-845C-9E8BE5EB9B98}" destId="{B60C2424-6D8F-482E-A0FD-75F7206412AE}" srcOrd="2" destOrd="0" presId="urn:microsoft.com/office/officeart/2018/5/layout/IconLeafLabelList"/>
    <dgm:cxn modelId="{B46C2E64-AF3F-5B44-8B49-DBA84A19DD4C}" type="presParOf" srcId="{3D9E5DAF-CD24-4D12-845C-9E8BE5EB9B98}" destId="{9DA925F3-261F-433D-B18B-5DF55D9A908F}"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78BB999-B825-E14F-BF35-18615193388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de-DE"/>
        </a:p>
      </dgm:t>
    </dgm:pt>
    <dgm:pt modelId="{E847EBC3-AB75-9B45-930A-96E10FF7EC26}">
      <dgm:prSet phldrT="[Text]"/>
      <dgm:spPr/>
      <dgm:t>
        <a:bodyPr/>
        <a:lstStyle/>
        <a:p>
          <a:pPr>
            <a:lnSpc>
              <a:spcPct val="100000"/>
            </a:lnSpc>
          </a:pPr>
          <a:r>
            <a:rPr lang="de-DE" dirty="0"/>
            <a:t>keine Nutzung durch betriebsfremde Personen</a:t>
          </a:r>
        </a:p>
      </dgm:t>
    </dgm:pt>
    <dgm:pt modelId="{B60D628A-7047-2247-98EC-6F60CC02E268}" type="parTrans" cxnId="{37671382-16C9-DA4D-A5EF-153A993C7908}">
      <dgm:prSet/>
      <dgm:spPr/>
      <dgm:t>
        <a:bodyPr/>
        <a:lstStyle/>
        <a:p>
          <a:endParaRPr lang="de-DE"/>
        </a:p>
      </dgm:t>
    </dgm:pt>
    <dgm:pt modelId="{49C00454-CA3C-7F4F-A295-8AB56265642E}" type="sibTrans" cxnId="{37671382-16C9-DA4D-A5EF-153A993C7908}">
      <dgm:prSet/>
      <dgm:spPr/>
      <dgm:t>
        <a:bodyPr/>
        <a:lstStyle/>
        <a:p>
          <a:endParaRPr lang="de-DE"/>
        </a:p>
      </dgm:t>
    </dgm:pt>
    <dgm:pt modelId="{AF19AD08-832A-7844-8566-1B3B50EF35FE}">
      <dgm:prSet phldrT="[Text]"/>
      <dgm:spPr/>
      <dgm:t>
        <a:bodyPr/>
        <a:lstStyle/>
        <a:p>
          <a:pPr>
            <a:lnSpc>
              <a:spcPct val="100000"/>
            </a:lnSpc>
          </a:pPr>
          <a:r>
            <a:rPr lang="de-DE" dirty="0"/>
            <a:t>Sorgsame Auswahl von Applikationen</a:t>
          </a:r>
        </a:p>
      </dgm:t>
    </dgm:pt>
    <dgm:pt modelId="{1ED8D81E-471B-6D44-98B6-FB85B655BDAE}" type="parTrans" cxnId="{9A02EF70-6EDB-5F44-BBB6-6D682DDE822E}">
      <dgm:prSet/>
      <dgm:spPr/>
      <dgm:t>
        <a:bodyPr/>
        <a:lstStyle/>
        <a:p>
          <a:endParaRPr lang="de-DE"/>
        </a:p>
      </dgm:t>
    </dgm:pt>
    <dgm:pt modelId="{D99A8B9F-5885-1B44-8D67-9E5346B40F4C}" type="sibTrans" cxnId="{9A02EF70-6EDB-5F44-BBB6-6D682DDE822E}">
      <dgm:prSet/>
      <dgm:spPr/>
      <dgm:t>
        <a:bodyPr/>
        <a:lstStyle/>
        <a:p>
          <a:endParaRPr lang="de-DE"/>
        </a:p>
      </dgm:t>
    </dgm:pt>
    <dgm:pt modelId="{337851A0-E455-944E-8D86-B6B509D2007E}">
      <dgm:prSet phldrT="[Text]"/>
      <dgm:spPr/>
      <dgm:t>
        <a:bodyPr/>
        <a:lstStyle/>
        <a:p>
          <a:pPr>
            <a:lnSpc>
              <a:spcPct val="100000"/>
            </a:lnSpc>
          </a:pPr>
          <a:r>
            <a:rPr lang="de-DE" dirty="0"/>
            <a:t>sicheres Verwahren</a:t>
          </a:r>
        </a:p>
      </dgm:t>
    </dgm:pt>
    <dgm:pt modelId="{61B5D0A1-CCA3-AF42-8F5C-EF4363C6EC08}" type="parTrans" cxnId="{5D2CCC6D-3057-2244-92B1-A72F37B7C259}">
      <dgm:prSet/>
      <dgm:spPr/>
      <dgm:t>
        <a:bodyPr/>
        <a:lstStyle/>
        <a:p>
          <a:endParaRPr lang="de-DE"/>
        </a:p>
      </dgm:t>
    </dgm:pt>
    <dgm:pt modelId="{F5A9E7BC-697E-7440-8D4D-7039A52A2841}" type="sibTrans" cxnId="{5D2CCC6D-3057-2244-92B1-A72F37B7C259}">
      <dgm:prSet/>
      <dgm:spPr/>
      <dgm:t>
        <a:bodyPr/>
        <a:lstStyle/>
        <a:p>
          <a:endParaRPr lang="de-DE"/>
        </a:p>
      </dgm:t>
    </dgm:pt>
    <dgm:pt modelId="{1156A994-8FDC-DC4D-86E3-C373DF6FF6BB}">
      <dgm:prSet phldrT="[Text]"/>
      <dgm:spPr/>
      <dgm:t>
        <a:bodyPr/>
        <a:lstStyle/>
        <a:p>
          <a:pPr>
            <a:lnSpc>
              <a:spcPct val="100000"/>
            </a:lnSpc>
          </a:pPr>
          <a:r>
            <a:rPr lang="de-DE" dirty="0"/>
            <a:t>sorgsamer Umgang mit sensiblen Daten</a:t>
          </a:r>
        </a:p>
      </dgm:t>
    </dgm:pt>
    <dgm:pt modelId="{C6448B8C-6C5A-9745-AAF1-AB04A7BCE762}" type="parTrans" cxnId="{27259FD1-0584-4D44-A965-CE82822AD6E1}">
      <dgm:prSet/>
      <dgm:spPr/>
      <dgm:t>
        <a:bodyPr/>
        <a:lstStyle/>
        <a:p>
          <a:endParaRPr lang="de-DE"/>
        </a:p>
      </dgm:t>
    </dgm:pt>
    <dgm:pt modelId="{D9DDE53B-AE82-3C4D-A319-E3F61D230185}" type="sibTrans" cxnId="{27259FD1-0584-4D44-A965-CE82822AD6E1}">
      <dgm:prSet/>
      <dgm:spPr/>
      <dgm:t>
        <a:bodyPr/>
        <a:lstStyle/>
        <a:p>
          <a:endParaRPr lang="de-DE"/>
        </a:p>
      </dgm:t>
    </dgm:pt>
    <dgm:pt modelId="{A762A05C-FDF8-4D48-B49F-71D8F2FDDA5F}">
      <dgm:prSet phldrT="[Text]"/>
      <dgm:spPr/>
      <dgm:t>
        <a:bodyPr/>
        <a:lstStyle/>
        <a:p>
          <a:pPr>
            <a:lnSpc>
              <a:spcPct val="100000"/>
            </a:lnSpc>
          </a:pPr>
          <a:r>
            <a:rPr lang="de-DE" dirty="0"/>
            <a:t>Arbeitsplatz sperren (Windows + L)</a:t>
          </a:r>
        </a:p>
      </dgm:t>
    </dgm:pt>
    <dgm:pt modelId="{24CB315D-3258-9943-936A-E2F8519461B0}" type="parTrans" cxnId="{6F90E2F1-5946-2748-8DA0-BE5BE3C6120E}">
      <dgm:prSet/>
      <dgm:spPr/>
      <dgm:t>
        <a:bodyPr/>
        <a:lstStyle/>
        <a:p>
          <a:endParaRPr lang="de-DE"/>
        </a:p>
      </dgm:t>
    </dgm:pt>
    <dgm:pt modelId="{10C2C92B-268F-AB4F-A079-3A79652767CE}" type="sibTrans" cxnId="{6F90E2F1-5946-2748-8DA0-BE5BE3C6120E}">
      <dgm:prSet/>
      <dgm:spPr/>
      <dgm:t>
        <a:bodyPr/>
        <a:lstStyle/>
        <a:p>
          <a:endParaRPr lang="de-DE"/>
        </a:p>
      </dgm:t>
    </dgm:pt>
    <dgm:pt modelId="{02DD6EC9-7B78-4856-A697-2459CA591A9C}" type="pres">
      <dgm:prSet presAssocID="{478BB999-B825-E14F-BF35-186151933886}" presName="root" presStyleCnt="0">
        <dgm:presLayoutVars>
          <dgm:dir/>
          <dgm:resizeHandles val="exact"/>
        </dgm:presLayoutVars>
      </dgm:prSet>
      <dgm:spPr/>
    </dgm:pt>
    <dgm:pt modelId="{04A268E4-FA70-47F1-933C-32020F20C901}" type="pres">
      <dgm:prSet presAssocID="{E847EBC3-AB75-9B45-930A-96E10FF7EC26}" presName="compNode" presStyleCnt="0"/>
      <dgm:spPr/>
    </dgm:pt>
    <dgm:pt modelId="{319D3C4D-3164-4F86-A7CE-A90EFC416CC8}" type="pres">
      <dgm:prSet presAssocID="{E847EBC3-AB75-9B45-930A-96E10FF7EC26}" presName="bgRect" presStyleLbl="bgShp" presStyleIdx="0" presStyleCnt="5"/>
      <dgm:spPr/>
    </dgm:pt>
    <dgm:pt modelId="{4EFF8AC1-051D-4CEA-B6F5-368C34714F8F}" type="pres">
      <dgm:prSet presAssocID="{E847EBC3-AB75-9B45-930A-96E10FF7EC2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4A9E0D48-5857-4A85-A64F-0132A3192B8C}" type="pres">
      <dgm:prSet presAssocID="{E847EBC3-AB75-9B45-930A-96E10FF7EC26}" presName="spaceRect" presStyleCnt="0"/>
      <dgm:spPr/>
    </dgm:pt>
    <dgm:pt modelId="{A499589B-849A-4A37-A95B-6FB4F8DB21D2}" type="pres">
      <dgm:prSet presAssocID="{E847EBC3-AB75-9B45-930A-96E10FF7EC26}" presName="parTx" presStyleLbl="revTx" presStyleIdx="0" presStyleCnt="5">
        <dgm:presLayoutVars>
          <dgm:chMax val="0"/>
          <dgm:chPref val="0"/>
        </dgm:presLayoutVars>
      </dgm:prSet>
      <dgm:spPr/>
    </dgm:pt>
    <dgm:pt modelId="{08E5D42D-A0EA-4A04-B5CC-17E29DE70664}" type="pres">
      <dgm:prSet presAssocID="{49C00454-CA3C-7F4F-A295-8AB56265642E}" presName="sibTrans" presStyleCnt="0"/>
      <dgm:spPr/>
    </dgm:pt>
    <dgm:pt modelId="{5B2A6147-BDC5-4DBE-ABD0-842E631B6C5E}" type="pres">
      <dgm:prSet presAssocID="{337851A0-E455-944E-8D86-B6B509D2007E}" presName="compNode" presStyleCnt="0"/>
      <dgm:spPr/>
    </dgm:pt>
    <dgm:pt modelId="{DBB31EF8-86D3-47CD-BB0A-D1D81B1C8A04}" type="pres">
      <dgm:prSet presAssocID="{337851A0-E455-944E-8D86-B6B509D2007E}" presName="bgRect" presStyleLbl="bgShp" presStyleIdx="1" presStyleCnt="5"/>
      <dgm:spPr/>
    </dgm:pt>
    <dgm:pt modelId="{89742E5B-68B9-4CF2-9E0D-995AA62AC8FF}" type="pres">
      <dgm:prSet presAssocID="{337851A0-E455-944E-8D86-B6B509D2007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ight Pointing Backhand Index"/>
        </a:ext>
      </dgm:extLst>
    </dgm:pt>
    <dgm:pt modelId="{9C1B3223-B934-4352-B75D-313C475CC131}" type="pres">
      <dgm:prSet presAssocID="{337851A0-E455-944E-8D86-B6B509D2007E}" presName="spaceRect" presStyleCnt="0"/>
      <dgm:spPr/>
    </dgm:pt>
    <dgm:pt modelId="{0ADE618E-4914-4314-968C-CF08280BC8BA}" type="pres">
      <dgm:prSet presAssocID="{337851A0-E455-944E-8D86-B6B509D2007E}" presName="parTx" presStyleLbl="revTx" presStyleIdx="1" presStyleCnt="5">
        <dgm:presLayoutVars>
          <dgm:chMax val="0"/>
          <dgm:chPref val="0"/>
        </dgm:presLayoutVars>
      </dgm:prSet>
      <dgm:spPr/>
    </dgm:pt>
    <dgm:pt modelId="{86DE2129-387B-440A-8BA1-6985E6F94D08}" type="pres">
      <dgm:prSet presAssocID="{F5A9E7BC-697E-7440-8D4D-7039A52A2841}" presName="sibTrans" presStyleCnt="0"/>
      <dgm:spPr/>
    </dgm:pt>
    <dgm:pt modelId="{7F683E2A-3F0B-4B8E-BEF1-AB757B84CDBB}" type="pres">
      <dgm:prSet presAssocID="{1156A994-8FDC-DC4D-86E3-C373DF6FF6BB}" presName="compNode" presStyleCnt="0"/>
      <dgm:spPr/>
    </dgm:pt>
    <dgm:pt modelId="{969B6147-B33B-45E6-BE85-B5387D08B596}" type="pres">
      <dgm:prSet presAssocID="{1156A994-8FDC-DC4D-86E3-C373DF6FF6BB}" presName="bgRect" presStyleLbl="bgShp" presStyleIdx="2" presStyleCnt="5"/>
      <dgm:spPr/>
    </dgm:pt>
    <dgm:pt modelId="{999A3C2A-08C8-49BA-A586-AB6CC61891FE}" type="pres">
      <dgm:prSet presAssocID="{1156A994-8FDC-DC4D-86E3-C373DF6FF6B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lue"/>
        </a:ext>
      </dgm:extLst>
    </dgm:pt>
    <dgm:pt modelId="{9835F929-3630-4623-B43C-884BBD61CB70}" type="pres">
      <dgm:prSet presAssocID="{1156A994-8FDC-DC4D-86E3-C373DF6FF6BB}" presName="spaceRect" presStyleCnt="0"/>
      <dgm:spPr/>
    </dgm:pt>
    <dgm:pt modelId="{72CADD89-E6DB-4EF2-937F-5347D13AC955}" type="pres">
      <dgm:prSet presAssocID="{1156A994-8FDC-DC4D-86E3-C373DF6FF6BB}" presName="parTx" presStyleLbl="revTx" presStyleIdx="2" presStyleCnt="5">
        <dgm:presLayoutVars>
          <dgm:chMax val="0"/>
          <dgm:chPref val="0"/>
        </dgm:presLayoutVars>
      </dgm:prSet>
      <dgm:spPr/>
    </dgm:pt>
    <dgm:pt modelId="{B0311449-7C1C-43ED-BA19-B2692DBAFB43}" type="pres">
      <dgm:prSet presAssocID="{D9DDE53B-AE82-3C4D-A319-E3F61D230185}" presName="sibTrans" presStyleCnt="0"/>
      <dgm:spPr/>
    </dgm:pt>
    <dgm:pt modelId="{09410989-7900-4C27-9B31-F851130E6773}" type="pres">
      <dgm:prSet presAssocID="{A762A05C-FDF8-4D48-B49F-71D8F2FDDA5F}" presName="compNode" presStyleCnt="0"/>
      <dgm:spPr/>
    </dgm:pt>
    <dgm:pt modelId="{DA26AE51-5C5C-405C-AB77-2D09BDC740E0}" type="pres">
      <dgm:prSet presAssocID="{A762A05C-FDF8-4D48-B49F-71D8F2FDDA5F}" presName="bgRect" presStyleLbl="bgShp" presStyleIdx="3" presStyleCnt="5"/>
      <dgm:spPr/>
    </dgm:pt>
    <dgm:pt modelId="{FD4D308F-994E-4497-A018-D09A9FC39742}" type="pres">
      <dgm:prSet presAssocID="{A762A05C-FDF8-4D48-B49F-71D8F2FDDA5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8BD7C775-819A-4B49-B75D-0EBF61577FBA}" type="pres">
      <dgm:prSet presAssocID="{A762A05C-FDF8-4D48-B49F-71D8F2FDDA5F}" presName="spaceRect" presStyleCnt="0"/>
      <dgm:spPr/>
    </dgm:pt>
    <dgm:pt modelId="{721FB56F-E0E9-465A-9A2E-14F843937419}" type="pres">
      <dgm:prSet presAssocID="{A762A05C-FDF8-4D48-B49F-71D8F2FDDA5F}" presName="parTx" presStyleLbl="revTx" presStyleIdx="3" presStyleCnt="5">
        <dgm:presLayoutVars>
          <dgm:chMax val="0"/>
          <dgm:chPref val="0"/>
        </dgm:presLayoutVars>
      </dgm:prSet>
      <dgm:spPr/>
    </dgm:pt>
    <dgm:pt modelId="{EEDB8D50-260A-43D0-91DF-FB5EFDA1CAA9}" type="pres">
      <dgm:prSet presAssocID="{10C2C92B-268F-AB4F-A079-3A79652767CE}" presName="sibTrans" presStyleCnt="0"/>
      <dgm:spPr/>
    </dgm:pt>
    <dgm:pt modelId="{0F41FDD9-7B87-4C51-BD83-20A76BD05458}" type="pres">
      <dgm:prSet presAssocID="{AF19AD08-832A-7844-8566-1B3B50EF35FE}" presName="compNode" presStyleCnt="0"/>
      <dgm:spPr/>
    </dgm:pt>
    <dgm:pt modelId="{5C12D12E-0458-4187-A1E4-F0FAA198E343}" type="pres">
      <dgm:prSet presAssocID="{AF19AD08-832A-7844-8566-1B3B50EF35FE}" presName="bgRect" presStyleLbl="bgShp" presStyleIdx="4" presStyleCnt="5"/>
      <dgm:spPr/>
    </dgm:pt>
    <dgm:pt modelId="{C8638588-3796-41B4-A2BE-B43E5D0C8D7E}" type="pres">
      <dgm:prSet presAssocID="{AF19AD08-832A-7844-8566-1B3B50EF35F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ock"/>
        </a:ext>
      </dgm:extLst>
    </dgm:pt>
    <dgm:pt modelId="{3C88C970-B1E9-43D9-9B4C-67BE8899F950}" type="pres">
      <dgm:prSet presAssocID="{AF19AD08-832A-7844-8566-1B3B50EF35FE}" presName="spaceRect" presStyleCnt="0"/>
      <dgm:spPr/>
    </dgm:pt>
    <dgm:pt modelId="{5DB21467-E181-48E2-B97A-FF30BF73A608}" type="pres">
      <dgm:prSet presAssocID="{AF19AD08-832A-7844-8566-1B3B50EF35FE}" presName="parTx" presStyleLbl="revTx" presStyleIdx="4" presStyleCnt="5">
        <dgm:presLayoutVars>
          <dgm:chMax val="0"/>
          <dgm:chPref val="0"/>
        </dgm:presLayoutVars>
      </dgm:prSet>
      <dgm:spPr/>
    </dgm:pt>
  </dgm:ptLst>
  <dgm:cxnLst>
    <dgm:cxn modelId="{10C2BB16-8CE0-DA48-AFA3-5AD549A0F1B3}" type="presOf" srcId="{E847EBC3-AB75-9B45-930A-96E10FF7EC26}" destId="{A499589B-849A-4A37-A95B-6FB4F8DB21D2}" srcOrd="0" destOrd="0" presId="urn:microsoft.com/office/officeart/2018/2/layout/IconVerticalSolidList"/>
    <dgm:cxn modelId="{7A99E21D-9B32-FA4D-B136-81C2C7B794FB}" type="presOf" srcId="{478BB999-B825-E14F-BF35-186151933886}" destId="{02DD6EC9-7B78-4856-A697-2459CA591A9C}" srcOrd="0" destOrd="0" presId="urn:microsoft.com/office/officeart/2018/2/layout/IconVerticalSolidList"/>
    <dgm:cxn modelId="{3834F24C-F091-EA4A-AC5C-24C0249449C0}" type="presOf" srcId="{A762A05C-FDF8-4D48-B49F-71D8F2FDDA5F}" destId="{721FB56F-E0E9-465A-9A2E-14F843937419}" srcOrd="0" destOrd="0" presId="urn:microsoft.com/office/officeart/2018/2/layout/IconVerticalSolidList"/>
    <dgm:cxn modelId="{5D2CCC6D-3057-2244-92B1-A72F37B7C259}" srcId="{478BB999-B825-E14F-BF35-186151933886}" destId="{337851A0-E455-944E-8D86-B6B509D2007E}" srcOrd="1" destOrd="0" parTransId="{61B5D0A1-CCA3-AF42-8F5C-EF4363C6EC08}" sibTransId="{F5A9E7BC-697E-7440-8D4D-7039A52A2841}"/>
    <dgm:cxn modelId="{9A02EF70-6EDB-5F44-BBB6-6D682DDE822E}" srcId="{478BB999-B825-E14F-BF35-186151933886}" destId="{AF19AD08-832A-7844-8566-1B3B50EF35FE}" srcOrd="4" destOrd="0" parTransId="{1ED8D81E-471B-6D44-98B6-FB85B655BDAE}" sibTransId="{D99A8B9F-5885-1B44-8D67-9E5346B40F4C}"/>
    <dgm:cxn modelId="{959BED75-6AD3-C24A-BC68-B62745F5DEDE}" type="presOf" srcId="{337851A0-E455-944E-8D86-B6B509D2007E}" destId="{0ADE618E-4914-4314-968C-CF08280BC8BA}" srcOrd="0" destOrd="0" presId="urn:microsoft.com/office/officeart/2018/2/layout/IconVerticalSolidList"/>
    <dgm:cxn modelId="{37671382-16C9-DA4D-A5EF-153A993C7908}" srcId="{478BB999-B825-E14F-BF35-186151933886}" destId="{E847EBC3-AB75-9B45-930A-96E10FF7EC26}" srcOrd="0" destOrd="0" parTransId="{B60D628A-7047-2247-98EC-6F60CC02E268}" sibTransId="{49C00454-CA3C-7F4F-A295-8AB56265642E}"/>
    <dgm:cxn modelId="{616104AC-545F-DF48-8FC8-A3C792CB7C3C}" type="presOf" srcId="{1156A994-8FDC-DC4D-86E3-C373DF6FF6BB}" destId="{72CADD89-E6DB-4EF2-937F-5347D13AC955}" srcOrd="0" destOrd="0" presId="urn:microsoft.com/office/officeart/2018/2/layout/IconVerticalSolidList"/>
    <dgm:cxn modelId="{27259FD1-0584-4D44-A965-CE82822AD6E1}" srcId="{478BB999-B825-E14F-BF35-186151933886}" destId="{1156A994-8FDC-DC4D-86E3-C373DF6FF6BB}" srcOrd="2" destOrd="0" parTransId="{C6448B8C-6C5A-9745-AAF1-AB04A7BCE762}" sibTransId="{D9DDE53B-AE82-3C4D-A319-E3F61D230185}"/>
    <dgm:cxn modelId="{945A12D2-4113-804C-832E-33B8C05024C4}" type="presOf" srcId="{AF19AD08-832A-7844-8566-1B3B50EF35FE}" destId="{5DB21467-E181-48E2-B97A-FF30BF73A608}" srcOrd="0" destOrd="0" presId="urn:microsoft.com/office/officeart/2018/2/layout/IconVerticalSolidList"/>
    <dgm:cxn modelId="{6F90E2F1-5946-2748-8DA0-BE5BE3C6120E}" srcId="{478BB999-B825-E14F-BF35-186151933886}" destId="{A762A05C-FDF8-4D48-B49F-71D8F2FDDA5F}" srcOrd="3" destOrd="0" parTransId="{24CB315D-3258-9943-936A-E2F8519461B0}" sibTransId="{10C2C92B-268F-AB4F-A079-3A79652767CE}"/>
    <dgm:cxn modelId="{99BB1A6B-5353-6941-BDA2-98D93968E6E3}" type="presParOf" srcId="{02DD6EC9-7B78-4856-A697-2459CA591A9C}" destId="{04A268E4-FA70-47F1-933C-32020F20C901}" srcOrd="0" destOrd="0" presId="urn:microsoft.com/office/officeart/2018/2/layout/IconVerticalSolidList"/>
    <dgm:cxn modelId="{85595FF9-CD69-B742-B23F-7B6F4CCEEC6D}" type="presParOf" srcId="{04A268E4-FA70-47F1-933C-32020F20C901}" destId="{319D3C4D-3164-4F86-A7CE-A90EFC416CC8}" srcOrd="0" destOrd="0" presId="urn:microsoft.com/office/officeart/2018/2/layout/IconVerticalSolidList"/>
    <dgm:cxn modelId="{6B98F8FF-3181-6E4D-89AB-F05FD0CCB918}" type="presParOf" srcId="{04A268E4-FA70-47F1-933C-32020F20C901}" destId="{4EFF8AC1-051D-4CEA-B6F5-368C34714F8F}" srcOrd="1" destOrd="0" presId="urn:microsoft.com/office/officeart/2018/2/layout/IconVerticalSolidList"/>
    <dgm:cxn modelId="{B9935CC7-E12D-FD4B-945E-AC9A42302ECC}" type="presParOf" srcId="{04A268E4-FA70-47F1-933C-32020F20C901}" destId="{4A9E0D48-5857-4A85-A64F-0132A3192B8C}" srcOrd="2" destOrd="0" presId="urn:microsoft.com/office/officeart/2018/2/layout/IconVerticalSolidList"/>
    <dgm:cxn modelId="{C4B3FBC4-BF83-6C4D-964B-B7711F4EE9D6}" type="presParOf" srcId="{04A268E4-FA70-47F1-933C-32020F20C901}" destId="{A499589B-849A-4A37-A95B-6FB4F8DB21D2}" srcOrd="3" destOrd="0" presId="urn:microsoft.com/office/officeart/2018/2/layout/IconVerticalSolidList"/>
    <dgm:cxn modelId="{A8A5D140-BF24-DA4A-978F-7775B92B894E}" type="presParOf" srcId="{02DD6EC9-7B78-4856-A697-2459CA591A9C}" destId="{08E5D42D-A0EA-4A04-B5CC-17E29DE70664}" srcOrd="1" destOrd="0" presId="urn:microsoft.com/office/officeart/2018/2/layout/IconVerticalSolidList"/>
    <dgm:cxn modelId="{09F0306A-B035-3C4F-A433-3D3DC9A71E01}" type="presParOf" srcId="{02DD6EC9-7B78-4856-A697-2459CA591A9C}" destId="{5B2A6147-BDC5-4DBE-ABD0-842E631B6C5E}" srcOrd="2" destOrd="0" presId="urn:microsoft.com/office/officeart/2018/2/layout/IconVerticalSolidList"/>
    <dgm:cxn modelId="{47F552C0-835E-834D-9414-279F58EE0741}" type="presParOf" srcId="{5B2A6147-BDC5-4DBE-ABD0-842E631B6C5E}" destId="{DBB31EF8-86D3-47CD-BB0A-D1D81B1C8A04}" srcOrd="0" destOrd="0" presId="urn:microsoft.com/office/officeart/2018/2/layout/IconVerticalSolidList"/>
    <dgm:cxn modelId="{04DD0B9F-0890-2D4D-BF2E-7D7AF0C12C52}" type="presParOf" srcId="{5B2A6147-BDC5-4DBE-ABD0-842E631B6C5E}" destId="{89742E5B-68B9-4CF2-9E0D-995AA62AC8FF}" srcOrd="1" destOrd="0" presId="urn:microsoft.com/office/officeart/2018/2/layout/IconVerticalSolidList"/>
    <dgm:cxn modelId="{9338E2B1-42E1-1B48-A406-4BA7B1677B5F}" type="presParOf" srcId="{5B2A6147-BDC5-4DBE-ABD0-842E631B6C5E}" destId="{9C1B3223-B934-4352-B75D-313C475CC131}" srcOrd="2" destOrd="0" presId="urn:microsoft.com/office/officeart/2018/2/layout/IconVerticalSolidList"/>
    <dgm:cxn modelId="{23A0A5BD-D3C5-3246-8F1B-65729E55E89C}" type="presParOf" srcId="{5B2A6147-BDC5-4DBE-ABD0-842E631B6C5E}" destId="{0ADE618E-4914-4314-968C-CF08280BC8BA}" srcOrd="3" destOrd="0" presId="urn:microsoft.com/office/officeart/2018/2/layout/IconVerticalSolidList"/>
    <dgm:cxn modelId="{4C7FAC26-4455-ED4A-BB2A-0AFA331702FA}" type="presParOf" srcId="{02DD6EC9-7B78-4856-A697-2459CA591A9C}" destId="{86DE2129-387B-440A-8BA1-6985E6F94D08}" srcOrd="3" destOrd="0" presId="urn:microsoft.com/office/officeart/2018/2/layout/IconVerticalSolidList"/>
    <dgm:cxn modelId="{D287196B-9C7A-5D44-ABA6-5B235C96BF48}" type="presParOf" srcId="{02DD6EC9-7B78-4856-A697-2459CA591A9C}" destId="{7F683E2A-3F0B-4B8E-BEF1-AB757B84CDBB}" srcOrd="4" destOrd="0" presId="urn:microsoft.com/office/officeart/2018/2/layout/IconVerticalSolidList"/>
    <dgm:cxn modelId="{6616FF91-A5BD-D349-95FF-E395038CA677}" type="presParOf" srcId="{7F683E2A-3F0B-4B8E-BEF1-AB757B84CDBB}" destId="{969B6147-B33B-45E6-BE85-B5387D08B596}" srcOrd="0" destOrd="0" presId="urn:microsoft.com/office/officeart/2018/2/layout/IconVerticalSolidList"/>
    <dgm:cxn modelId="{284B5F67-61C4-7248-94D9-67E8476FBB42}" type="presParOf" srcId="{7F683E2A-3F0B-4B8E-BEF1-AB757B84CDBB}" destId="{999A3C2A-08C8-49BA-A586-AB6CC61891FE}" srcOrd="1" destOrd="0" presId="urn:microsoft.com/office/officeart/2018/2/layout/IconVerticalSolidList"/>
    <dgm:cxn modelId="{0409BA44-0423-5342-9F62-505EDA8A6344}" type="presParOf" srcId="{7F683E2A-3F0B-4B8E-BEF1-AB757B84CDBB}" destId="{9835F929-3630-4623-B43C-884BBD61CB70}" srcOrd="2" destOrd="0" presId="urn:microsoft.com/office/officeart/2018/2/layout/IconVerticalSolidList"/>
    <dgm:cxn modelId="{DF69D297-8CB0-9043-9656-E74D90FE582A}" type="presParOf" srcId="{7F683E2A-3F0B-4B8E-BEF1-AB757B84CDBB}" destId="{72CADD89-E6DB-4EF2-937F-5347D13AC955}" srcOrd="3" destOrd="0" presId="urn:microsoft.com/office/officeart/2018/2/layout/IconVerticalSolidList"/>
    <dgm:cxn modelId="{82913C5A-8D62-694C-B1BF-8766EB5FC32A}" type="presParOf" srcId="{02DD6EC9-7B78-4856-A697-2459CA591A9C}" destId="{B0311449-7C1C-43ED-BA19-B2692DBAFB43}" srcOrd="5" destOrd="0" presId="urn:microsoft.com/office/officeart/2018/2/layout/IconVerticalSolidList"/>
    <dgm:cxn modelId="{536B3271-6B2B-5245-AFE9-D6C352D6889F}" type="presParOf" srcId="{02DD6EC9-7B78-4856-A697-2459CA591A9C}" destId="{09410989-7900-4C27-9B31-F851130E6773}" srcOrd="6" destOrd="0" presId="urn:microsoft.com/office/officeart/2018/2/layout/IconVerticalSolidList"/>
    <dgm:cxn modelId="{E2FE0A6F-69F4-4947-AB64-4790EE08F313}" type="presParOf" srcId="{09410989-7900-4C27-9B31-F851130E6773}" destId="{DA26AE51-5C5C-405C-AB77-2D09BDC740E0}" srcOrd="0" destOrd="0" presId="urn:microsoft.com/office/officeart/2018/2/layout/IconVerticalSolidList"/>
    <dgm:cxn modelId="{E43FCB6F-0F26-1241-9CAE-0FC231288ED4}" type="presParOf" srcId="{09410989-7900-4C27-9B31-F851130E6773}" destId="{FD4D308F-994E-4497-A018-D09A9FC39742}" srcOrd="1" destOrd="0" presId="urn:microsoft.com/office/officeart/2018/2/layout/IconVerticalSolidList"/>
    <dgm:cxn modelId="{D32E7F72-2F4F-FD4D-95C8-8D28C4FFE94D}" type="presParOf" srcId="{09410989-7900-4C27-9B31-F851130E6773}" destId="{8BD7C775-819A-4B49-B75D-0EBF61577FBA}" srcOrd="2" destOrd="0" presId="urn:microsoft.com/office/officeart/2018/2/layout/IconVerticalSolidList"/>
    <dgm:cxn modelId="{53C51361-BE55-7C47-B2B7-2DBB6000DFFA}" type="presParOf" srcId="{09410989-7900-4C27-9B31-F851130E6773}" destId="{721FB56F-E0E9-465A-9A2E-14F843937419}" srcOrd="3" destOrd="0" presId="urn:microsoft.com/office/officeart/2018/2/layout/IconVerticalSolidList"/>
    <dgm:cxn modelId="{5966F672-8E38-A64C-AE59-8925346CC116}" type="presParOf" srcId="{02DD6EC9-7B78-4856-A697-2459CA591A9C}" destId="{EEDB8D50-260A-43D0-91DF-FB5EFDA1CAA9}" srcOrd="7" destOrd="0" presId="urn:microsoft.com/office/officeart/2018/2/layout/IconVerticalSolidList"/>
    <dgm:cxn modelId="{BD3D46F8-4523-7C47-AF8F-B92AAEB8034A}" type="presParOf" srcId="{02DD6EC9-7B78-4856-A697-2459CA591A9C}" destId="{0F41FDD9-7B87-4C51-BD83-20A76BD05458}" srcOrd="8" destOrd="0" presId="urn:microsoft.com/office/officeart/2018/2/layout/IconVerticalSolidList"/>
    <dgm:cxn modelId="{818B7E6D-7521-A643-9A71-1C9387E595E1}" type="presParOf" srcId="{0F41FDD9-7B87-4C51-BD83-20A76BD05458}" destId="{5C12D12E-0458-4187-A1E4-F0FAA198E343}" srcOrd="0" destOrd="0" presId="urn:microsoft.com/office/officeart/2018/2/layout/IconVerticalSolidList"/>
    <dgm:cxn modelId="{4C22AE03-0803-2A4E-96CD-7C43E36A817D}" type="presParOf" srcId="{0F41FDD9-7B87-4C51-BD83-20A76BD05458}" destId="{C8638588-3796-41B4-A2BE-B43E5D0C8D7E}" srcOrd="1" destOrd="0" presId="urn:microsoft.com/office/officeart/2018/2/layout/IconVerticalSolidList"/>
    <dgm:cxn modelId="{8A9C000F-03DD-B342-AB2E-8BB8F1C68487}" type="presParOf" srcId="{0F41FDD9-7B87-4C51-BD83-20A76BD05458}" destId="{3C88C970-B1E9-43D9-9B4C-67BE8899F950}" srcOrd="2" destOrd="0" presId="urn:microsoft.com/office/officeart/2018/2/layout/IconVerticalSolidList"/>
    <dgm:cxn modelId="{CB530384-5ECB-2141-A6C6-9AEEB67A95F5}" type="presParOf" srcId="{0F41FDD9-7B87-4C51-BD83-20A76BD05458}" destId="{5DB21467-E181-48E2-B97A-FF30BF73A60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C63313A-0AEF-4BFD-9C0B-441DDF5D127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86E81A4-A847-43B4-A823-A5446010A9BE}">
      <dgm:prSet/>
      <dgm:spPr/>
      <dgm:t>
        <a:bodyPr/>
        <a:lstStyle/>
        <a:p>
          <a:r>
            <a:rPr lang="de-DE" dirty="0"/>
            <a:t>anschließen von USB-Sticks, die nicht von der IT ausgegeben wurden</a:t>
          </a:r>
          <a:endParaRPr lang="en-US" dirty="0"/>
        </a:p>
      </dgm:t>
    </dgm:pt>
    <dgm:pt modelId="{8A1277D7-DB6D-4C5F-AFF6-674ED9F67AF7}" type="parTrans" cxnId="{DF410269-C427-462D-9FD5-EBA6404CE903}">
      <dgm:prSet/>
      <dgm:spPr/>
      <dgm:t>
        <a:bodyPr/>
        <a:lstStyle/>
        <a:p>
          <a:endParaRPr lang="en-US"/>
        </a:p>
      </dgm:t>
    </dgm:pt>
    <dgm:pt modelId="{FCB7F93B-FF5F-4109-8367-3868B8FF37D3}" type="sibTrans" cxnId="{DF410269-C427-462D-9FD5-EBA6404CE903}">
      <dgm:prSet/>
      <dgm:spPr/>
      <dgm:t>
        <a:bodyPr/>
        <a:lstStyle/>
        <a:p>
          <a:endParaRPr lang="en-US"/>
        </a:p>
      </dgm:t>
    </dgm:pt>
    <dgm:pt modelId="{A0D97350-1590-4204-8910-0995F0566355}">
      <dgm:prSet/>
      <dgm:spPr/>
      <dgm:t>
        <a:bodyPr/>
        <a:lstStyle/>
        <a:p>
          <a:r>
            <a:rPr lang="de-DE"/>
            <a:t>Laden von mobilen Endgeräten (Handy) an PCs, Steuerungsanlagen odgl.</a:t>
          </a:r>
          <a:endParaRPr lang="en-US"/>
        </a:p>
      </dgm:t>
    </dgm:pt>
    <dgm:pt modelId="{A5FD7045-DD17-4EF2-A3AD-104FB6E4C36D}" type="parTrans" cxnId="{F0629AD6-230A-4C5D-9712-B1E909385631}">
      <dgm:prSet/>
      <dgm:spPr/>
      <dgm:t>
        <a:bodyPr/>
        <a:lstStyle/>
        <a:p>
          <a:endParaRPr lang="en-US"/>
        </a:p>
      </dgm:t>
    </dgm:pt>
    <dgm:pt modelId="{C7299D28-30F6-49FF-8403-9BB8059948B4}" type="sibTrans" cxnId="{F0629AD6-230A-4C5D-9712-B1E909385631}">
      <dgm:prSet/>
      <dgm:spPr/>
      <dgm:t>
        <a:bodyPr/>
        <a:lstStyle/>
        <a:p>
          <a:endParaRPr lang="en-US"/>
        </a:p>
      </dgm:t>
    </dgm:pt>
    <dgm:pt modelId="{5CF2CCA9-BD09-49FF-B4CA-F651A7DC2285}">
      <dgm:prSet/>
      <dgm:spPr/>
      <dgm:t>
        <a:bodyPr/>
        <a:lstStyle/>
        <a:p>
          <a:r>
            <a:rPr lang="de-DE"/>
            <a:t>Annahme von Rechnungsdatenänderungen per Telefon oder E-Mail ohne schriftliche Rückbestätigung</a:t>
          </a:r>
          <a:endParaRPr lang="en-US"/>
        </a:p>
      </dgm:t>
    </dgm:pt>
    <dgm:pt modelId="{D1C49653-A5EE-4088-9DE9-99756E258E30}" type="parTrans" cxnId="{4B355433-B76D-46B3-93FF-1CC7C8F11FD7}">
      <dgm:prSet/>
      <dgm:spPr/>
      <dgm:t>
        <a:bodyPr/>
        <a:lstStyle/>
        <a:p>
          <a:endParaRPr lang="en-US"/>
        </a:p>
      </dgm:t>
    </dgm:pt>
    <dgm:pt modelId="{77D8C714-D738-4199-9DEE-9F7593E78617}" type="sibTrans" cxnId="{4B355433-B76D-46B3-93FF-1CC7C8F11FD7}">
      <dgm:prSet/>
      <dgm:spPr/>
      <dgm:t>
        <a:bodyPr/>
        <a:lstStyle/>
        <a:p>
          <a:endParaRPr lang="en-US"/>
        </a:p>
      </dgm:t>
    </dgm:pt>
    <dgm:pt modelId="{7E7C6047-B5D3-4B7C-9689-C2D2617E8448}">
      <dgm:prSet/>
      <dgm:spPr/>
      <dgm:t>
        <a:bodyPr/>
        <a:lstStyle/>
        <a:p>
          <a:r>
            <a:rPr lang="de-DE" dirty="0"/>
            <a:t>Durchführung von Überweisungen aufgrund von Anweisungen per SMS, </a:t>
          </a:r>
          <a:br>
            <a:rPr lang="de-DE" dirty="0"/>
          </a:br>
          <a:r>
            <a:rPr lang="de-DE" dirty="0"/>
            <a:t>E-Mail oder Telefon (auch nicht von der Geschäftsführung)</a:t>
          </a:r>
          <a:endParaRPr lang="en-US" dirty="0"/>
        </a:p>
      </dgm:t>
    </dgm:pt>
    <dgm:pt modelId="{03ADE540-A6E7-4537-BF49-BF10839486CF}" type="parTrans" cxnId="{6E37B308-EA3B-4891-805C-CC48664C62CD}">
      <dgm:prSet/>
      <dgm:spPr/>
      <dgm:t>
        <a:bodyPr/>
        <a:lstStyle/>
        <a:p>
          <a:endParaRPr lang="en-US"/>
        </a:p>
      </dgm:t>
    </dgm:pt>
    <dgm:pt modelId="{A9132720-E806-4695-95ED-3FC8AFCFB623}" type="sibTrans" cxnId="{6E37B308-EA3B-4891-805C-CC48664C62CD}">
      <dgm:prSet/>
      <dgm:spPr/>
      <dgm:t>
        <a:bodyPr/>
        <a:lstStyle/>
        <a:p>
          <a:endParaRPr lang="en-US"/>
        </a:p>
      </dgm:t>
    </dgm:pt>
    <dgm:pt modelId="{E89EEDC0-8C31-4511-BC80-E3445F0BA6A5}">
      <dgm:prSet/>
      <dgm:spPr/>
      <dgm:t>
        <a:bodyPr/>
        <a:lstStyle/>
        <a:p>
          <a:r>
            <a:rPr lang="de-DE"/>
            <a:t>Betriebsfremde Personen unbeaufsichtigt am Betriebsgelände lassen</a:t>
          </a:r>
          <a:endParaRPr lang="en-US"/>
        </a:p>
      </dgm:t>
    </dgm:pt>
    <dgm:pt modelId="{BC7144C9-A16C-4B5B-B81B-6553DD4E374F}" type="parTrans" cxnId="{3E7388FC-B4D0-49E9-B415-D0FA4013492E}">
      <dgm:prSet/>
      <dgm:spPr/>
      <dgm:t>
        <a:bodyPr/>
        <a:lstStyle/>
        <a:p>
          <a:endParaRPr lang="en-US"/>
        </a:p>
      </dgm:t>
    </dgm:pt>
    <dgm:pt modelId="{9C02FC0D-CFF7-4D97-9A32-A1CA6C462C50}" type="sibTrans" cxnId="{3E7388FC-B4D0-49E9-B415-D0FA4013492E}">
      <dgm:prSet/>
      <dgm:spPr/>
      <dgm:t>
        <a:bodyPr/>
        <a:lstStyle/>
        <a:p>
          <a:endParaRPr lang="en-US"/>
        </a:p>
      </dgm:t>
    </dgm:pt>
    <dgm:pt modelId="{11BC7A06-3F2C-4179-B929-BBC1B8760987}">
      <dgm:prSet/>
      <dgm:spPr/>
      <dgm:t>
        <a:bodyPr/>
        <a:lstStyle/>
        <a:p>
          <a:r>
            <a:rPr lang="de-DE"/>
            <a:t>Verbreiten von betriebsinternen Informationen über Soziale Medien</a:t>
          </a:r>
          <a:endParaRPr lang="en-US"/>
        </a:p>
      </dgm:t>
    </dgm:pt>
    <dgm:pt modelId="{447B30ED-454A-4483-A55F-50508222650F}" type="parTrans" cxnId="{FB5995CE-19B2-447B-B8D8-5051064626D4}">
      <dgm:prSet/>
      <dgm:spPr/>
      <dgm:t>
        <a:bodyPr/>
        <a:lstStyle/>
        <a:p>
          <a:endParaRPr lang="en-US"/>
        </a:p>
      </dgm:t>
    </dgm:pt>
    <dgm:pt modelId="{741F09C6-A44F-4F3F-8C8F-4995B0CBBFA1}" type="sibTrans" cxnId="{FB5995CE-19B2-447B-B8D8-5051064626D4}">
      <dgm:prSet/>
      <dgm:spPr/>
      <dgm:t>
        <a:bodyPr/>
        <a:lstStyle/>
        <a:p>
          <a:endParaRPr lang="en-US"/>
        </a:p>
      </dgm:t>
    </dgm:pt>
    <dgm:pt modelId="{E4778F8D-F4D0-4825-A565-F1AA7AF58FA3}" type="pres">
      <dgm:prSet presAssocID="{6C63313A-0AEF-4BFD-9C0B-441DDF5D1272}" presName="root" presStyleCnt="0">
        <dgm:presLayoutVars>
          <dgm:dir/>
          <dgm:resizeHandles val="exact"/>
        </dgm:presLayoutVars>
      </dgm:prSet>
      <dgm:spPr/>
    </dgm:pt>
    <dgm:pt modelId="{4D1DB617-65EA-4B75-BD0E-F839ADFAA857}" type="pres">
      <dgm:prSet presAssocID="{F86E81A4-A847-43B4-A823-A5446010A9BE}" presName="compNode" presStyleCnt="0"/>
      <dgm:spPr/>
    </dgm:pt>
    <dgm:pt modelId="{9886ECD1-6730-482F-993D-534AF32BD99D}" type="pres">
      <dgm:prSet presAssocID="{F86E81A4-A847-43B4-A823-A5446010A9BE}" presName="bgRect" presStyleLbl="bgShp" presStyleIdx="0" presStyleCnt="6"/>
      <dgm:spPr/>
    </dgm:pt>
    <dgm:pt modelId="{D18F3F60-1209-480A-8059-601C146B51A7}" type="pres">
      <dgm:prSet presAssocID="{F86E81A4-A847-43B4-A823-A5446010A9BE}"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itcoin"/>
        </a:ext>
      </dgm:extLst>
    </dgm:pt>
    <dgm:pt modelId="{E6EAF4C8-9065-4052-86B8-6F5ECE7D6890}" type="pres">
      <dgm:prSet presAssocID="{F86E81A4-A847-43B4-A823-A5446010A9BE}" presName="spaceRect" presStyleCnt="0"/>
      <dgm:spPr/>
    </dgm:pt>
    <dgm:pt modelId="{285B28CC-6BCD-4341-AB1E-AFAB0C77896B}" type="pres">
      <dgm:prSet presAssocID="{F86E81A4-A847-43B4-A823-A5446010A9BE}" presName="parTx" presStyleLbl="revTx" presStyleIdx="0" presStyleCnt="6">
        <dgm:presLayoutVars>
          <dgm:chMax val="0"/>
          <dgm:chPref val="0"/>
        </dgm:presLayoutVars>
      </dgm:prSet>
      <dgm:spPr/>
    </dgm:pt>
    <dgm:pt modelId="{0A0B66E5-C79F-4A8A-99A5-9F4CB017EA68}" type="pres">
      <dgm:prSet presAssocID="{FCB7F93B-FF5F-4109-8367-3868B8FF37D3}" presName="sibTrans" presStyleCnt="0"/>
      <dgm:spPr/>
    </dgm:pt>
    <dgm:pt modelId="{6548876D-28EB-4816-B707-F9204816CF27}" type="pres">
      <dgm:prSet presAssocID="{A0D97350-1590-4204-8910-0995F0566355}" presName="compNode" presStyleCnt="0"/>
      <dgm:spPr/>
    </dgm:pt>
    <dgm:pt modelId="{5BC5653A-E713-4686-A689-F4D05400B174}" type="pres">
      <dgm:prSet presAssocID="{A0D97350-1590-4204-8910-0995F0566355}" presName="bgRect" presStyleLbl="bgShp" presStyleIdx="1" presStyleCnt="6"/>
      <dgm:spPr/>
    </dgm:pt>
    <dgm:pt modelId="{80C9DDE5-EFE5-4369-8519-52CB4CC75C37}" type="pres">
      <dgm:prSet presAssocID="{A0D97350-1590-4204-8910-0995F0566355}"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ocessor"/>
        </a:ext>
      </dgm:extLst>
    </dgm:pt>
    <dgm:pt modelId="{C821133C-C1A5-4B43-B1C3-00CE5E4C3ADD}" type="pres">
      <dgm:prSet presAssocID="{A0D97350-1590-4204-8910-0995F0566355}" presName="spaceRect" presStyleCnt="0"/>
      <dgm:spPr/>
    </dgm:pt>
    <dgm:pt modelId="{88BEFDFC-92D8-4ED4-84A0-59A201FE27AE}" type="pres">
      <dgm:prSet presAssocID="{A0D97350-1590-4204-8910-0995F0566355}" presName="parTx" presStyleLbl="revTx" presStyleIdx="1" presStyleCnt="6">
        <dgm:presLayoutVars>
          <dgm:chMax val="0"/>
          <dgm:chPref val="0"/>
        </dgm:presLayoutVars>
      </dgm:prSet>
      <dgm:spPr/>
    </dgm:pt>
    <dgm:pt modelId="{C20FF9A0-CF0D-4309-BBE4-C74B9EAE81EC}" type="pres">
      <dgm:prSet presAssocID="{C7299D28-30F6-49FF-8403-9BB8059948B4}" presName="sibTrans" presStyleCnt="0"/>
      <dgm:spPr/>
    </dgm:pt>
    <dgm:pt modelId="{E0FC16E1-E8EE-41A2-B9F3-03473FCBCF24}" type="pres">
      <dgm:prSet presAssocID="{5CF2CCA9-BD09-49FF-B4CA-F651A7DC2285}" presName="compNode" presStyleCnt="0"/>
      <dgm:spPr/>
    </dgm:pt>
    <dgm:pt modelId="{628BC54B-C4D5-48D6-B0A9-1AAA065E37FD}" type="pres">
      <dgm:prSet presAssocID="{5CF2CCA9-BD09-49FF-B4CA-F651A7DC2285}" presName="bgRect" presStyleLbl="bgShp" presStyleIdx="2" presStyleCnt="6"/>
      <dgm:spPr/>
    </dgm:pt>
    <dgm:pt modelId="{3C9B3525-0E78-47C0-9283-4910E863D4E7}" type="pres">
      <dgm:prSet presAssocID="{5CF2CCA9-BD09-49FF-B4CA-F651A7DC2285}"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eceiver"/>
        </a:ext>
      </dgm:extLst>
    </dgm:pt>
    <dgm:pt modelId="{2D864211-29E0-4C3B-99A2-F7E56EF16802}" type="pres">
      <dgm:prSet presAssocID="{5CF2CCA9-BD09-49FF-B4CA-F651A7DC2285}" presName="spaceRect" presStyleCnt="0"/>
      <dgm:spPr/>
    </dgm:pt>
    <dgm:pt modelId="{FE7A61AB-CAAF-4158-8419-94619865FA3B}" type="pres">
      <dgm:prSet presAssocID="{5CF2CCA9-BD09-49FF-B4CA-F651A7DC2285}" presName="parTx" presStyleLbl="revTx" presStyleIdx="2" presStyleCnt="6">
        <dgm:presLayoutVars>
          <dgm:chMax val="0"/>
          <dgm:chPref val="0"/>
        </dgm:presLayoutVars>
      </dgm:prSet>
      <dgm:spPr/>
    </dgm:pt>
    <dgm:pt modelId="{79AEDEB3-EAFA-441E-9E18-29ADCE5BECA8}" type="pres">
      <dgm:prSet presAssocID="{77D8C714-D738-4199-9DEE-9F7593E78617}" presName="sibTrans" presStyleCnt="0"/>
      <dgm:spPr/>
    </dgm:pt>
    <dgm:pt modelId="{E801693F-46F6-407F-814C-8978E9C03AA3}" type="pres">
      <dgm:prSet presAssocID="{7E7C6047-B5D3-4B7C-9689-C2D2617E8448}" presName="compNode" presStyleCnt="0"/>
      <dgm:spPr/>
    </dgm:pt>
    <dgm:pt modelId="{3806C27E-39F4-4DC0-A539-F72124CF010D}" type="pres">
      <dgm:prSet presAssocID="{7E7C6047-B5D3-4B7C-9689-C2D2617E8448}" presName="bgRect" presStyleLbl="bgShp" presStyleIdx="3" presStyleCnt="6"/>
      <dgm:spPr/>
    </dgm:pt>
    <dgm:pt modelId="{605A609F-72CB-4F80-8662-12E66755EB05}" type="pres">
      <dgm:prSet presAssocID="{7E7C6047-B5D3-4B7C-9689-C2D2617E8448}"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nvelope"/>
        </a:ext>
      </dgm:extLst>
    </dgm:pt>
    <dgm:pt modelId="{15495ED4-F3BE-470B-8774-D113DF7AF864}" type="pres">
      <dgm:prSet presAssocID="{7E7C6047-B5D3-4B7C-9689-C2D2617E8448}" presName="spaceRect" presStyleCnt="0"/>
      <dgm:spPr/>
    </dgm:pt>
    <dgm:pt modelId="{F00A7307-5686-4940-98E1-05B97BC6CE7E}" type="pres">
      <dgm:prSet presAssocID="{7E7C6047-B5D3-4B7C-9689-C2D2617E8448}" presName="parTx" presStyleLbl="revTx" presStyleIdx="3" presStyleCnt="6">
        <dgm:presLayoutVars>
          <dgm:chMax val="0"/>
          <dgm:chPref val="0"/>
        </dgm:presLayoutVars>
      </dgm:prSet>
      <dgm:spPr/>
    </dgm:pt>
    <dgm:pt modelId="{17E69FCB-B493-42A7-A32F-07D612610FA3}" type="pres">
      <dgm:prSet presAssocID="{A9132720-E806-4695-95ED-3FC8AFCFB623}" presName="sibTrans" presStyleCnt="0"/>
      <dgm:spPr/>
    </dgm:pt>
    <dgm:pt modelId="{F27F78EA-06D5-47CA-AAA7-6973F15D3767}" type="pres">
      <dgm:prSet presAssocID="{E89EEDC0-8C31-4511-BC80-E3445F0BA6A5}" presName="compNode" presStyleCnt="0"/>
      <dgm:spPr/>
    </dgm:pt>
    <dgm:pt modelId="{A5F500A1-93A3-44B4-ABE8-D38F9EF38EBA}" type="pres">
      <dgm:prSet presAssocID="{E89EEDC0-8C31-4511-BC80-E3445F0BA6A5}" presName="bgRect" presStyleLbl="bgShp" presStyleIdx="4" presStyleCnt="6"/>
      <dgm:spPr/>
    </dgm:pt>
    <dgm:pt modelId="{3ED7AD42-30EC-4F68-A54C-FBC0B5772383}" type="pres">
      <dgm:prSet presAssocID="{E89EEDC0-8C31-4511-BC80-E3445F0BA6A5}"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roup"/>
        </a:ext>
      </dgm:extLst>
    </dgm:pt>
    <dgm:pt modelId="{27C0C1AD-8F3C-4F7F-A897-E49DC3AD401D}" type="pres">
      <dgm:prSet presAssocID="{E89EEDC0-8C31-4511-BC80-E3445F0BA6A5}" presName="spaceRect" presStyleCnt="0"/>
      <dgm:spPr/>
    </dgm:pt>
    <dgm:pt modelId="{140A04F4-DB5B-4F2B-A02F-7F16985CBB52}" type="pres">
      <dgm:prSet presAssocID="{E89EEDC0-8C31-4511-BC80-E3445F0BA6A5}" presName="parTx" presStyleLbl="revTx" presStyleIdx="4" presStyleCnt="6">
        <dgm:presLayoutVars>
          <dgm:chMax val="0"/>
          <dgm:chPref val="0"/>
        </dgm:presLayoutVars>
      </dgm:prSet>
      <dgm:spPr/>
    </dgm:pt>
    <dgm:pt modelId="{33AD730B-11EB-4616-86BE-43C1D19AAAE2}" type="pres">
      <dgm:prSet presAssocID="{9C02FC0D-CFF7-4D97-9A32-A1CA6C462C50}" presName="sibTrans" presStyleCnt="0"/>
      <dgm:spPr/>
    </dgm:pt>
    <dgm:pt modelId="{C97A13FD-3ABF-4F63-92CC-A2F874D6D5B1}" type="pres">
      <dgm:prSet presAssocID="{11BC7A06-3F2C-4179-B929-BBC1B8760987}" presName="compNode" presStyleCnt="0"/>
      <dgm:spPr/>
    </dgm:pt>
    <dgm:pt modelId="{C8FE1705-0F8F-4BD8-858B-738D11E93A63}" type="pres">
      <dgm:prSet presAssocID="{11BC7A06-3F2C-4179-B929-BBC1B8760987}" presName="bgRect" presStyleLbl="bgShp" presStyleIdx="5" presStyleCnt="6"/>
      <dgm:spPr/>
    </dgm:pt>
    <dgm:pt modelId="{D66D54D2-2E76-4843-82D9-02DF65391485}" type="pres">
      <dgm:prSet presAssocID="{11BC7A06-3F2C-4179-B929-BBC1B876098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Newspaper"/>
        </a:ext>
      </dgm:extLst>
    </dgm:pt>
    <dgm:pt modelId="{0F5294EC-DFD2-4415-998E-3C4F2A2C6118}" type="pres">
      <dgm:prSet presAssocID="{11BC7A06-3F2C-4179-B929-BBC1B8760987}" presName="spaceRect" presStyleCnt="0"/>
      <dgm:spPr/>
    </dgm:pt>
    <dgm:pt modelId="{1C83795E-07BE-4A1C-9AF5-0B8AA7C4E52C}" type="pres">
      <dgm:prSet presAssocID="{11BC7A06-3F2C-4179-B929-BBC1B8760987}" presName="parTx" presStyleLbl="revTx" presStyleIdx="5" presStyleCnt="6">
        <dgm:presLayoutVars>
          <dgm:chMax val="0"/>
          <dgm:chPref val="0"/>
        </dgm:presLayoutVars>
      </dgm:prSet>
      <dgm:spPr/>
    </dgm:pt>
  </dgm:ptLst>
  <dgm:cxnLst>
    <dgm:cxn modelId="{6E37B308-EA3B-4891-805C-CC48664C62CD}" srcId="{6C63313A-0AEF-4BFD-9C0B-441DDF5D1272}" destId="{7E7C6047-B5D3-4B7C-9689-C2D2617E8448}" srcOrd="3" destOrd="0" parTransId="{03ADE540-A6E7-4537-BF49-BF10839486CF}" sibTransId="{A9132720-E806-4695-95ED-3FC8AFCFB623}"/>
    <dgm:cxn modelId="{D8A3BF18-E9DC-437A-82C9-0AD41262079E}" type="presOf" srcId="{7E7C6047-B5D3-4B7C-9689-C2D2617E8448}" destId="{F00A7307-5686-4940-98E1-05B97BC6CE7E}" srcOrd="0" destOrd="0" presId="urn:microsoft.com/office/officeart/2018/2/layout/IconVerticalSolidList"/>
    <dgm:cxn modelId="{6B22491D-9CAB-4037-A90E-6C498D35C1F2}" type="presOf" srcId="{E89EEDC0-8C31-4511-BC80-E3445F0BA6A5}" destId="{140A04F4-DB5B-4F2B-A02F-7F16985CBB52}" srcOrd="0" destOrd="0" presId="urn:microsoft.com/office/officeart/2018/2/layout/IconVerticalSolidList"/>
    <dgm:cxn modelId="{4B355433-B76D-46B3-93FF-1CC7C8F11FD7}" srcId="{6C63313A-0AEF-4BFD-9C0B-441DDF5D1272}" destId="{5CF2CCA9-BD09-49FF-B4CA-F651A7DC2285}" srcOrd="2" destOrd="0" parTransId="{D1C49653-A5EE-4088-9DE9-99756E258E30}" sibTransId="{77D8C714-D738-4199-9DEE-9F7593E78617}"/>
    <dgm:cxn modelId="{DF410269-C427-462D-9FD5-EBA6404CE903}" srcId="{6C63313A-0AEF-4BFD-9C0B-441DDF5D1272}" destId="{F86E81A4-A847-43B4-A823-A5446010A9BE}" srcOrd="0" destOrd="0" parTransId="{8A1277D7-DB6D-4C5F-AFF6-674ED9F67AF7}" sibTransId="{FCB7F93B-FF5F-4109-8367-3868B8FF37D3}"/>
    <dgm:cxn modelId="{66D71EBD-1C90-464B-9865-20B3BDD2104F}" type="presOf" srcId="{5CF2CCA9-BD09-49FF-B4CA-F651A7DC2285}" destId="{FE7A61AB-CAAF-4158-8419-94619865FA3B}" srcOrd="0" destOrd="0" presId="urn:microsoft.com/office/officeart/2018/2/layout/IconVerticalSolidList"/>
    <dgm:cxn modelId="{927B37C0-0653-4A14-AE56-8344DF2CB94F}" type="presOf" srcId="{11BC7A06-3F2C-4179-B929-BBC1B8760987}" destId="{1C83795E-07BE-4A1C-9AF5-0B8AA7C4E52C}" srcOrd="0" destOrd="0" presId="urn:microsoft.com/office/officeart/2018/2/layout/IconVerticalSolidList"/>
    <dgm:cxn modelId="{4306CCC1-2CC2-469E-8A38-352A32A12697}" type="presOf" srcId="{F86E81A4-A847-43B4-A823-A5446010A9BE}" destId="{285B28CC-6BCD-4341-AB1E-AFAB0C77896B}" srcOrd="0" destOrd="0" presId="urn:microsoft.com/office/officeart/2018/2/layout/IconVerticalSolidList"/>
    <dgm:cxn modelId="{FB5995CE-19B2-447B-B8D8-5051064626D4}" srcId="{6C63313A-0AEF-4BFD-9C0B-441DDF5D1272}" destId="{11BC7A06-3F2C-4179-B929-BBC1B8760987}" srcOrd="5" destOrd="0" parTransId="{447B30ED-454A-4483-A55F-50508222650F}" sibTransId="{741F09C6-A44F-4F3F-8C8F-4995B0CBBFA1}"/>
    <dgm:cxn modelId="{424A36D3-D872-46E0-921D-8408DDD0CD73}" type="presOf" srcId="{6C63313A-0AEF-4BFD-9C0B-441DDF5D1272}" destId="{E4778F8D-F4D0-4825-A565-F1AA7AF58FA3}" srcOrd="0" destOrd="0" presId="urn:microsoft.com/office/officeart/2018/2/layout/IconVerticalSolidList"/>
    <dgm:cxn modelId="{F0629AD6-230A-4C5D-9712-B1E909385631}" srcId="{6C63313A-0AEF-4BFD-9C0B-441DDF5D1272}" destId="{A0D97350-1590-4204-8910-0995F0566355}" srcOrd="1" destOrd="0" parTransId="{A5FD7045-DD17-4EF2-A3AD-104FB6E4C36D}" sibTransId="{C7299D28-30F6-49FF-8403-9BB8059948B4}"/>
    <dgm:cxn modelId="{342774E4-3438-41C3-818F-DB6714086C57}" type="presOf" srcId="{A0D97350-1590-4204-8910-0995F0566355}" destId="{88BEFDFC-92D8-4ED4-84A0-59A201FE27AE}" srcOrd="0" destOrd="0" presId="urn:microsoft.com/office/officeart/2018/2/layout/IconVerticalSolidList"/>
    <dgm:cxn modelId="{3E7388FC-B4D0-49E9-B415-D0FA4013492E}" srcId="{6C63313A-0AEF-4BFD-9C0B-441DDF5D1272}" destId="{E89EEDC0-8C31-4511-BC80-E3445F0BA6A5}" srcOrd="4" destOrd="0" parTransId="{BC7144C9-A16C-4B5B-B81B-6553DD4E374F}" sibTransId="{9C02FC0D-CFF7-4D97-9A32-A1CA6C462C50}"/>
    <dgm:cxn modelId="{CD16F6CA-31E1-4977-8655-712543D1481C}" type="presParOf" srcId="{E4778F8D-F4D0-4825-A565-F1AA7AF58FA3}" destId="{4D1DB617-65EA-4B75-BD0E-F839ADFAA857}" srcOrd="0" destOrd="0" presId="urn:microsoft.com/office/officeart/2018/2/layout/IconVerticalSolidList"/>
    <dgm:cxn modelId="{12EBEFF4-B12B-48CA-B714-E9D595CCD3FF}" type="presParOf" srcId="{4D1DB617-65EA-4B75-BD0E-F839ADFAA857}" destId="{9886ECD1-6730-482F-993D-534AF32BD99D}" srcOrd="0" destOrd="0" presId="urn:microsoft.com/office/officeart/2018/2/layout/IconVerticalSolidList"/>
    <dgm:cxn modelId="{2AC337FD-1CFC-4716-83BA-7D62F351A170}" type="presParOf" srcId="{4D1DB617-65EA-4B75-BD0E-F839ADFAA857}" destId="{D18F3F60-1209-480A-8059-601C146B51A7}" srcOrd="1" destOrd="0" presId="urn:microsoft.com/office/officeart/2018/2/layout/IconVerticalSolidList"/>
    <dgm:cxn modelId="{8E192AC6-A633-4AFB-AFED-16A2E1173AD0}" type="presParOf" srcId="{4D1DB617-65EA-4B75-BD0E-F839ADFAA857}" destId="{E6EAF4C8-9065-4052-86B8-6F5ECE7D6890}" srcOrd="2" destOrd="0" presId="urn:microsoft.com/office/officeart/2018/2/layout/IconVerticalSolidList"/>
    <dgm:cxn modelId="{21F8DCD5-0225-48D8-A760-F90CB26733E2}" type="presParOf" srcId="{4D1DB617-65EA-4B75-BD0E-F839ADFAA857}" destId="{285B28CC-6BCD-4341-AB1E-AFAB0C77896B}" srcOrd="3" destOrd="0" presId="urn:microsoft.com/office/officeart/2018/2/layout/IconVerticalSolidList"/>
    <dgm:cxn modelId="{2476BCB5-6AB5-4103-8262-9AF68DDF70C1}" type="presParOf" srcId="{E4778F8D-F4D0-4825-A565-F1AA7AF58FA3}" destId="{0A0B66E5-C79F-4A8A-99A5-9F4CB017EA68}" srcOrd="1" destOrd="0" presId="urn:microsoft.com/office/officeart/2018/2/layout/IconVerticalSolidList"/>
    <dgm:cxn modelId="{32ACA680-4CFD-4D31-8B01-061DD9F132EF}" type="presParOf" srcId="{E4778F8D-F4D0-4825-A565-F1AA7AF58FA3}" destId="{6548876D-28EB-4816-B707-F9204816CF27}" srcOrd="2" destOrd="0" presId="urn:microsoft.com/office/officeart/2018/2/layout/IconVerticalSolidList"/>
    <dgm:cxn modelId="{704E60D3-7590-4778-AAD2-00C7D507A5D4}" type="presParOf" srcId="{6548876D-28EB-4816-B707-F9204816CF27}" destId="{5BC5653A-E713-4686-A689-F4D05400B174}" srcOrd="0" destOrd="0" presId="urn:microsoft.com/office/officeart/2018/2/layout/IconVerticalSolidList"/>
    <dgm:cxn modelId="{F067FADE-4831-4874-BD50-2A61551EEA46}" type="presParOf" srcId="{6548876D-28EB-4816-B707-F9204816CF27}" destId="{80C9DDE5-EFE5-4369-8519-52CB4CC75C37}" srcOrd="1" destOrd="0" presId="urn:microsoft.com/office/officeart/2018/2/layout/IconVerticalSolidList"/>
    <dgm:cxn modelId="{3E4DC5E6-0C49-4DD8-B480-5517E357C00F}" type="presParOf" srcId="{6548876D-28EB-4816-B707-F9204816CF27}" destId="{C821133C-C1A5-4B43-B1C3-00CE5E4C3ADD}" srcOrd="2" destOrd="0" presId="urn:microsoft.com/office/officeart/2018/2/layout/IconVerticalSolidList"/>
    <dgm:cxn modelId="{350FD0C7-7EB6-4885-AD25-68217EDE9E8D}" type="presParOf" srcId="{6548876D-28EB-4816-B707-F9204816CF27}" destId="{88BEFDFC-92D8-4ED4-84A0-59A201FE27AE}" srcOrd="3" destOrd="0" presId="urn:microsoft.com/office/officeart/2018/2/layout/IconVerticalSolidList"/>
    <dgm:cxn modelId="{FBE00514-B87E-4C97-A006-2AD1385DC1AB}" type="presParOf" srcId="{E4778F8D-F4D0-4825-A565-F1AA7AF58FA3}" destId="{C20FF9A0-CF0D-4309-BBE4-C74B9EAE81EC}" srcOrd="3" destOrd="0" presId="urn:microsoft.com/office/officeart/2018/2/layout/IconVerticalSolidList"/>
    <dgm:cxn modelId="{2FFC81C1-AE16-4650-90DA-1DE32806CBBD}" type="presParOf" srcId="{E4778F8D-F4D0-4825-A565-F1AA7AF58FA3}" destId="{E0FC16E1-E8EE-41A2-B9F3-03473FCBCF24}" srcOrd="4" destOrd="0" presId="urn:microsoft.com/office/officeart/2018/2/layout/IconVerticalSolidList"/>
    <dgm:cxn modelId="{AACA9C41-9E86-4BA7-8ABF-208F5E3E4BC7}" type="presParOf" srcId="{E0FC16E1-E8EE-41A2-B9F3-03473FCBCF24}" destId="{628BC54B-C4D5-48D6-B0A9-1AAA065E37FD}" srcOrd="0" destOrd="0" presId="urn:microsoft.com/office/officeart/2018/2/layout/IconVerticalSolidList"/>
    <dgm:cxn modelId="{E47F17D5-2BD9-4FA0-A109-17A9AD5DE80A}" type="presParOf" srcId="{E0FC16E1-E8EE-41A2-B9F3-03473FCBCF24}" destId="{3C9B3525-0E78-47C0-9283-4910E863D4E7}" srcOrd="1" destOrd="0" presId="urn:microsoft.com/office/officeart/2018/2/layout/IconVerticalSolidList"/>
    <dgm:cxn modelId="{5E00559D-B218-49B6-B8DE-DF96B44BDA79}" type="presParOf" srcId="{E0FC16E1-E8EE-41A2-B9F3-03473FCBCF24}" destId="{2D864211-29E0-4C3B-99A2-F7E56EF16802}" srcOrd="2" destOrd="0" presId="urn:microsoft.com/office/officeart/2018/2/layout/IconVerticalSolidList"/>
    <dgm:cxn modelId="{744BEF3C-4199-4688-93C1-C11A7701D55E}" type="presParOf" srcId="{E0FC16E1-E8EE-41A2-B9F3-03473FCBCF24}" destId="{FE7A61AB-CAAF-4158-8419-94619865FA3B}" srcOrd="3" destOrd="0" presId="urn:microsoft.com/office/officeart/2018/2/layout/IconVerticalSolidList"/>
    <dgm:cxn modelId="{EB771801-D8FE-451D-B962-7658BFE9AB1D}" type="presParOf" srcId="{E4778F8D-F4D0-4825-A565-F1AA7AF58FA3}" destId="{79AEDEB3-EAFA-441E-9E18-29ADCE5BECA8}" srcOrd="5" destOrd="0" presId="urn:microsoft.com/office/officeart/2018/2/layout/IconVerticalSolidList"/>
    <dgm:cxn modelId="{7A38C361-3724-429A-A66E-52B2198300C4}" type="presParOf" srcId="{E4778F8D-F4D0-4825-A565-F1AA7AF58FA3}" destId="{E801693F-46F6-407F-814C-8978E9C03AA3}" srcOrd="6" destOrd="0" presId="urn:microsoft.com/office/officeart/2018/2/layout/IconVerticalSolidList"/>
    <dgm:cxn modelId="{DC8EAE9A-342C-4DA1-ABCC-8427013B45C5}" type="presParOf" srcId="{E801693F-46F6-407F-814C-8978E9C03AA3}" destId="{3806C27E-39F4-4DC0-A539-F72124CF010D}" srcOrd="0" destOrd="0" presId="urn:microsoft.com/office/officeart/2018/2/layout/IconVerticalSolidList"/>
    <dgm:cxn modelId="{FCF047AA-992A-4FC1-8C1F-2761231F811D}" type="presParOf" srcId="{E801693F-46F6-407F-814C-8978E9C03AA3}" destId="{605A609F-72CB-4F80-8662-12E66755EB05}" srcOrd="1" destOrd="0" presId="urn:microsoft.com/office/officeart/2018/2/layout/IconVerticalSolidList"/>
    <dgm:cxn modelId="{F1FC8271-11D5-4412-A207-7610D42ACC57}" type="presParOf" srcId="{E801693F-46F6-407F-814C-8978E9C03AA3}" destId="{15495ED4-F3BE-470B-8774-D113DF7AF864}" srcOrd="2" destOrd="0" presId="urn:microsoft.com/office/officeart/2018/2/layout/IconVerticalSolidList"/>
    <dgm:cxn modelId="{30AAD460-F55C-4988-AC9C-6589B7E031C6}" type="presParOf" srcId="{E801693F-46F6-407F-814C-8978E9C03AA3}" destId="{F00A7307-5686-4940-98E1-05B97BC6CE7E}" srcOrd="3" destOrd="0" presId="urn:microsoft.com/office/officeart/2018/2/layout/IconVerticalSolidList"/>
    <dgm:cxn modelId="{BBDAEDE3-DD01-4FF1-B888-3713657CE1ED}" type="presParOf" srcId="{E4778F8D-F4D0-4825-A565-F1AA7AF58FA3}" destId="{17E69FCB-B493-42A7-A32F-07D612610FA3}" srcOrd="7" destOrd="0" presId="urn:microsoft.com/office/officeart/2018/2/layout/IconVerticalSolidList"/>
    <dgm:cxn modelId="{B5B766ED-3066-4BA9-B38A-E57D2A847B1B}" type="presParOf" srcId="{E4778F8D-F4D0-4825-A565-F1AA7AF58FA3}" destId="{F27F78EA-06D5-47CA-AAA7-6973F15D3767}" srcOrd="8" destOrd="0" presId="urn:microsoft.com/office/officeart/2018/2/layout/IconVerticalSolidList"/>
    <dgm:cxn modelId="{67989DE0-DAA6-43BC-8909-5B182F7E366D}" type="presParOf" srcId="{F27F78EA-06D5-47CA-AAA7-6973F15D3767}" destId="{A5F500A1-93A3-44B4-ABE8-D38F9EF38EBA}" srcOrd="0" destOrd="0" presId="urn:microsoft.com/office/officeart/2018/2/layout/IconVerticalSolidList"/>
    <dgm:cxn modelId="{37E28C6D-5753-4524-BB5A-C6544C9550FF}" type="presParOf" srcId="{F27F78EA-06D5-47CA-AAA7-6973F15D3767}" destId="{3ED7AD42-30EC-4F68-A54C-FBC0B5772383}" srcOrd="1" destOrd="0" presId="urn:microsoft.com/office/officeart/2018/2/layout/IconVerticalSolidList"/>
    <dgm:cxn modelId="{E7254BF3-8D0A-4946-B02C-B4F6CF5CEA88}" type="presParOf" srcId="{F27F78EA-06D5-47CA-AAA7-6973F15D3767}" destId="{27C0C1AD-8F3C-4F7F-A897-E49DC3AD401D}" srcOrd="2" destOrd="0" presId="urn:microsoft.com/office/officeart/2018/2/layout/IconVerticalSolidList"/>
    <dgm:cxn modelId="{771A111E-9555-41FB-9AB7-64B41AE2EE47}" type="presParOf" srcId="{F27F78EA-06D5-47CA-AAA7-6973F15D3767}" destId="{140A04F4-DB5B-4F2B-A02F-7F16985CBB52}" srcOrd="3" destOrd="0" presId="urn:microsoft.com/office/officeart/2018/2/layout/IconVerticalSolidList"/>
    <dgm:cxn modelId="{E7A0B060-FC60-4377-86A5-2CF02C5A8E48}" type="presParOf" srcId="{E4778F8D-F4D0-4825-A565-F1AA7AF58FA3}" destId="{33AD730B-11EB-4616-86BE-43C1D19AAAE2}" srcOrd="9" destOrd="0" presId="urn:microsoft.com/office/officeart/2018/2/layout/IconVerticalSolidList"/>
    <dgm:cxn modelId="{8A967D2D-E2B8-438D-8612-740E6B344FF7}" type="presParOf" srcId="{E4778F8D-F4D0-4825-A565-F1AA7AF58FA3}" destId="{C97A13FD-3ABF-4F63-92CC-A2F874D6D5B1}" srcOrd="10" destOrd="0" presId="urn:microsoft.com/office/officeart/2018/2/layout/IconVerticalSolidList"/>
    <dgm:cxn modelId="{FEC5D179-B977-40E9-9A7B-6AB30B1B6CAA}" type="presParOf" srcId="{C97A13FD-3ABF-4F63-92CC-A2F874D6D5B1}" destId="{C8FE1705-0F8F-4BD8-858B-738D11E93A63}" srcOrd="0" destOrd="0" presId="urn:microsoft.com/office/officeart/2018/2/layout/IconVerticalSolidList"/>
    <dgm:cxn modelId="{83570601-5AA6-4A3F-857B-D9D355347433}" type="presParOf" srcId="{C97A13FD-3ABF-4F63-92CC-A2F874D6D5B1}" destId="{D66D54D2-2E76-4843-82D9-02DF65391485}" srcOrd="1" destOrd="0" presId="urn:microsoft.com/office/officeart/2018/2/layout/IconVerticalSolidList"/>
    <dgm:cxn modelId="{C83F4D1E-BF91-4451-96A5-F4DF5EA88B8F}" type="presParOf" srcId="{C97A13FD-3ABF-4F63-92CC-A2F874D6D5B1}" destId="{0F5294EC-DFD2-4415-998E-3C4F2A2C6118}" srcOrd="2" destOrd="0" presId="urn:microsoft.com/office/officeart/2018/2/layout/IconVerticalSolidList"/>
    <dgm:cxn modelId="{49E226AF-EA5A-435E-9AE6-DC0E34605313}" type="presParOf" srcId="{C97A13FD-3ABF-4F63-92CC-A2F874D6D5B1}" destId="{1C83795E-07BE-4A1C-9AF5-0B8AA7C4E52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42A422E-17A7-41A2-AE59-A96C92DE418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A72E528-8637-43BF-9933-2B66C064421E}">
      <dgm:prSet/>
      <dgm:spPr/>
      <dgm:t>
        <a:bodyPr/>
        <a:lstStyle/>
        <a:p>
          <a:r>
            <a:rPr lang="de-DE"/>
            <a:t>Abholung am Empfang</a:t>
          </a:r>
          <a:endParaRPr lang="en-US"/>
        </a:p>
      </dgm:t>
    </dgm:pt>
    <dgm:pt modelId="{9293660D-906F-4FB5-9FA5-D82B1114B34C}" type="parTrans" cxnId="{9FF38B90-F1E6-4C3B-82CC-F8721797FDE9}">
      <dgm:prSet/>
      <dgm:spPr/>
      <dgm:t>
        <a:bodyPr/>
        <a:lstStyle/>
        <a:p>
          <a:endParaRPr lang="en-US"/>
        </a:p>
      </dgm:t>
    </dgm:pt>
    <dgm:pt modelId="{64B06148-6075-46F5-949D-5486487EF79B}" type="sibTrans" cxnId="{9FF38B90-F1E6-4C3B-82CC-F8721797FDE9}">
      <dgm:prSet/>
      <dgm:spPr/>
      <dgm:t>
        <a:bodyPr/>
        <a:lstStyle/>
        <a:p>
          <a:endParaRPr lang="en-US"/>
        </a:p>
      </dgm:t>
    </dgm:pt>
    <dgm:pt modelId="{9FAC9B9C-7AAA-4BAD-8877-D658981CCA4D}">
      <dgm:prSet/>
      <dgm:spPr/>
      <dgm:t>
        <a:bodyPr/>
        <a:lstStyle/>
        <a:p>
          <a:r>
            <a:rPr lang="de-DE"/>
            <a:t>Unterweisung in die Sicherheitsbestimmungen</a:t>
          </a:r>
          <a:endParaRPr lang="en-US"/>
        </a:p>
      </dgm:t>
    </dgm:pt>
    <dgm:pt modelId="{357BAED0-ADC5-406A-A609-80785C64F86F}" type="parTrans" cxnId="{F3E59832-769A-4BAE-9124-AB0C38D81F1B}">
      <dgm:prSet/>
      <dgm:spPr/>
      <dgm:t>
        <a:bodyPr/>
        <a:lstStyle/>
        <a:p>
          <a:endParaRPr lang="en-US"/>
        </a:p>
      </dgm:t>
    </dgm:pt>
    <dgm:pt modelId="{18B67FFE-DB18-47E3-9E09-CA41281BADBB}" type="sibTrans" cxnId="{F3E59832-769A-4BAE-9124-AB0C38D81F1B}">
      <dgm:prSet/>
      <dgm:spPr/>
      <dgm:t>
        <a:bodyPr/>
        <a:lstStyle/>
        <a:p>
          <a:endParaRPr lang="en-US"/>
        </a:p>
      </dgm:t>
    </dgm:pt>
    <dgm:pt modelId="{A86AFB79-6A9C-42DD-B567-C0E7E59CFF9D}">
      <dgm:prSet/>
      <dgm:spPr/>
      <dgm:t>
        <a:bodyPr/>
        <a:lstStyle/>
        <a:p>
          <a:r>
            <a:rPr lang="de-DE" dirty="0"/>
            <a:t>Begleitung bis zum Ort der Besprechung/ Ort des Einsatzes</a:t>
          </a:r>
          <a:endParaRPr lang="en-US" dirty="0"/>
        </a:p>
      </dgm:t>
    </dgm:pt>
    <dgm:pt modelId="{C7DADBDE-7C8C-43D8-A48C-B195050C5711}" type="parTrans" cxnId="{00733C8A-C55E-4E93-AFED-93CE7B9B60A0}">
      <dgm:prSet/>
      <dgm:spPr/>
      <dgm:t>
        <a:bodyPr/>
        <a:lstStyle/>
        <a:p>
          <a:endParaRPr lang="en-US"/>
        </a:p>
      </dgm:t>
    </dgm:pt>
    <dgm:pt modelId="{4B61A7D6-988B-4FB5-A1AC-15F20E306034}" type="sibTrans" cxnId="{00733C8A-C55E-4E93-AFED-93CE7B9B60A0}">
      <dgm:prSet/>
      <dgm:spPr/>
      <dgm:t>
        <a:bodyPr/>
        <a:lstStyle/>
        <a:p>
          <a:endParaRPr lang="en-US"/>
        </a:p>
      </dgm:t>
    </dgm:pt>
    <dgm:pt modelId="{2B8CCFBD-E798-4EC4-B9D1-7DB3E119CDF3}">
      <dgm:prSet/>
      <dgm:spPr/>
      <dgm:t>
        <a:bodyPr/>
        <a:lstStyle/>
        <a:p>
          <a:r>
            <a:rPr lang="de-DE"/>
            <a:t>Begleitung bis zum Ausgang</a:t>
          </a:r>
          <a:endParaRPr lang="en-US"/>
        </a:p>
      </dgm:t>
    </dgm:pt>
    <dgm:pt modelId="{DB5EE0C6-28EC-47AB-A228-D8443FBAC5CC}" type="parTrans" cxnId="{9B770A01-E24F-4503-9310-B6924F4B7EFA}">
      <dgm:prSet/>
      <dgm:spPr/>
      <dgm:t>
        <a:bodyPr/>
        <a:lstStyle/>
        <a:p>
          <a:endParaRPr lang="en-US"/>
        </a:p>
      </dgm:t>
    </dgm:pt>
    <dgm:pt modelId="{66F7C7BB-F343-4CBF-81DB-87557B12C15F}" type="sibTrans" cxnId="{9B770A01-E24F-4503-9310-B6924F4B7EFA}">
      <dgm:prSet/>
      <dgm:spPr/>
      <dgm:t>
        <a:bodyPr/>
        <a:lstStyle/>
        <a:p>
          <a:endParaRPr lang="en-US"/>
        </a:p>
      </dgm:t>
    </dgm:pt>
    <dgm:pt modelId="{03FDB720-3FA6-432A-A020-F1A36F4F74ED}" type="pres">
      <dgm:prSet presAssocID="{742A422E-17A7-41A2-AE59-A96C92DE4183}" presName="root" presStyleCnt="0">
        <dgm:presLayoutVars>
          <dgm:dir/>
          <dgm:resizeHandles val="exact"/>
        </dgm:presLayoutVars>
      </dgm:prSet>
      <dgm:spPr/>
    </dgm:pt>
    <dgm:pt modelId="{DE2A8356-5B92-4D6E-93A1-3937AA0D798F}" type="pres">
      <dgm:prSet presAssocID="{AA72E528-8637-43BF-9933-2B66C064421E}" presName="compNode" presStyleCnt="0"/>
      <dgm:spPr/>
    </dgm:pt>
    <dgm:pt modelId="{16284E13-1363-4BCE-8431-E253EA0A99FC}" type="pres">
      <dgm:prSet presAssocID="{AA72E528-8637-43BF-9933-2B66C064421E}" presName="bgRect" presStyleLbl="bgShp" presStyleIdx="0" presStyleCnt="4"/>
      <dgm:spPr/>
    </dgm:pt>
    <dgm:pt modelId="{42D2CC3B-5910-4888-8E6C-95D37A55C652}" type="pres">
      <dgm:prSet presAssocID="{AA72E528-8637-43BF-9933-2B66C064421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ilbox"/>
        </a:ext>
      </dgm:extLst>
    </dgm:pt>
    <dgm:pt modelId="{1F5A8BDB-A6B3-48ED-8216-AC535072F7C8}" type="pres">
      <dgm:prSet presAssocID="{AA72E528-8637-43BF-9933-2B66C064421E}" presName="spaceRect" presStyleCnt="0"/>
      <dgm:spPr/>
    </dgm:pt>
    <dgm:pt modelId="{720F4F81-4A66-43E6-BE0C-5DFEF0EAF8B5}" type="pres">
      <dgm:prSet presAssocID="{AA72E528-8637-43BF-9933-2B66C064421E}" presName="parTx" presStyleLbl="revTx" presStyleIdx="0" presStyleCnt="4">
        <dgm:presLayoutVars>
          <dgm:chMax val="0"/>
          <dgm:chPref val="0"/>
        </dgm:presLayoutVars>
      </dgm:prSet>
      <dgm:spPr/>
    </dgm:pt>
    <dgm:pt modelId="{EA5E05D1-524E-4A70-B05F-4D3C2C01A100}" type="pres">
      <dgm:prSet presAssocID="{64B06148-6075-46F5-949D-5486487EF79B}" presName="sibTrans" presStyleCnt="0"/>
      <dgm:spPr/>
    </dgm:pt>
    <dgm:pt modelId="{16730372-1F88-4804-A123-C20FB919930F}" type="pres">
      <dgm:prSet presAssocID="{9FAC9B9C-7AAA-4BAD-8877-D658981CCA4D}" presName="compNode" presStyleCnt="0"/>
      <dgm:spPr/>
    </dgm:pt>
    <dgm:pt modelId="{AA3F1AF2-9D48-4239-8D6B-5AAA2E435E89}" type="pres">
      <dgm:prSet presAssocID="{9FAC9B9C-7AAA-4BAD-8877-D658981CCA4D}" presName="bgRect" presStyleLbl="bgShp" presStyleIdx="1" presStyleCnt="4"/>
      <dgm:spPr/>
    </dgm:pt>
    <dgm:pt modelId="{2F47C7D4-ED72-472B-92CB-DC0E9B27BC75}" type="pres">
      <dgm:prSet presAssocID="{9FAC9B9C-7AAA-4BAD-8877-D658981CCA4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BCBA4562-201E-4AB7-8315-91478E4A8B8F}" type="pres">
      <dgm:prSet presAssocID="{9FAC9B9C-7AAA-4BAD-8877-D658981CCA4D}" presName="spaceRect" presStyleCnt="0"/>
      <dgm:spPr/>
    </dgm:pt>
    <dgm:pt modelId="{4F1D5E4B-C743-49D1-BE94-8E93CC49D4EA}" type="pres">
      <dgm:prSet presAssocID="{9FAC9B9C-7AAA-4BAD-8877-D658981CCA4D}" presName="parTx" presStyleLbl="revTx" presStyleIdx="1" presStyleCnt="4">
        <dgm:presLayoutVars>
          <dgm:chMax val="0"/>
          <dgm:chPref val="0"/>
        </dgm:presLayoutVars>
      </dgm:prSet>
      <dgm:spPr/>
    </dgm:pt>
    <dgm:pt modelId="{5C721C13-F072-4003-96D4-BC010AC55DC0}" type="pres">
      <dgm:prSet presAssocID="{18B67FFE-DB18-47E3-9E09-CA41281BADBB}" presName="sibTrans" presStyleCnt="0"/>
      <dgm:spPr/>
    </dgm:pt>
    <dgm:pt modelId="{89FCD45D-59CD-444C-BFDD-09630F7A0EF8}" type="pres">
      <dgm:prSet presAssocID="{A86AFB79-6A9C-42DD-B567-C0E7E59CFF9D}" presName="compNode" presStyleCnt="0"/>
      <dgm:spPr/>
    </dgm:pt>
    <dgm:pt modelId="{8EEFB9C2-C888-4D99-A62E-1EA24A9746E3}" type="pres">
      <dgm:prSet presAssocID="{A86AFB79-6A9C-42DD-B567-C0E7E59CFF9D}" presName="bgRect" presStyleLbl="bgShp" presStyleIdx="2" presStyleCnt="4"/>
      <dgm:spPr/>
    </dgm:pt>
    <dgm:pt modelId="{9EAA255C-443F-4FBA-827B-A1D28F8E32D5}" type="pres">
      <dgm:prSet presAssocID="{A86AFB79-6A9C-42DD-B567-C0E7E59CFF9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rker"/>
        </a:ext>
      </dgm:extLst>
    </dgm:pt>
    <dgm:pt modelId="{89F9B402-F7D8-49A3-9AC6-8C0ED8391B67}" type="pres">
      <dgm:prSet presAssocID="{A86AFB79-6A9C-42DD-B567-C0E7E59CFF9D}" presName="spaceRect" presStyleCnt="0"/>
      <dgm:spPr/>
    </dgm:pt>
    <dgm:pt modelId="{4DAACA3B-3A32-4374-B35F-481E315AFC38}" type="pres">
      <dgm:prSet presAssocID="{A86AFB79-6A9C-42DD-B567-C0E7E59CFF9D}" presName="parTx" presStyleLbl="revTx" presStyleIdx="2" presStyleCnt="4">
        <dgm:presLayoutVars>
          <dgm:chMax val="0"/>
          <dgm:chPref val="0"/>
        </dgm:presLayoutVars>
      </dgm:prSet>
      <dgm:spPr/>
    </dgm:pt>
    <dgm:pt modelId="{1D58B263-E697-4F85-8719-3BBB4FF8E77A}" type="pres">
      <dgm:prSet presAssocID="{4B61A7D6-988B-4FB5-A1AC-15F20E306034}" presName="sibTrans" presStyleCnt="0"/>
      <dgm:spPr/>
    </dgm:pt>
    <dgm:pt modelId="{6A9F1496-B880-4E34-B330-9CBF137232FF}" type="pres">
      <dgm:prSet presAssocID="{2B8CCFBD-E798-4EC4-B9D1-7DB3E119CDF3}" presName="compNode" presStyleCnt="0"/>
      <dgm:spPr/>
    </dgm:pt>
    <dgm:pt modelId="{0935E09F-CF16-478F-8E1B-CF160716C1FC}" type="pres">
      <dgm:prSet presAssocID="{2B8CCFBD-E798-4EC4-B9D1-7DB3E119CDF3}" presName="bgRect" presStyleLbl="bgShp" presStyleIdx="3" presStyleCnt="4"/>
      <dgm:spPr/>
    </dgm:pt>
    <dgm:pt modelId="{D34CD15B-63E0-4F7C-96B7-6D05374A903E}" type="pres">
      <dgm:prSet presAssocID="{2B8CCFBD-E798-4EC4-B9D1-7DB3E119CDF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orbidden"/>
        </a:ext>
      </dgm:extLst>
    </dgm:pt>
    <dgm:pt modelId="{979A20E9-97BC-4C8A-904E-3D106B1C07AB}" type="pres">
      <dgm:prSet presAssocID="{2B8CCFBD-E798-4EC4-B9D1-7DB3E119CDF3}" presName="spaceRect" presStyleCnt="0"/>
      <dgm:spPr/>
    </dgm:pt>
    <dgm:pt modelId="{6F822C86-E083-4487-93CA-E9A907113AD4}" type="pres">
      <dgm:prSet presAssocID="{2B8CCFBD-E798-4EC4-B9D1-7DB3E119CDF3}" presName="parTx" presStyleLbl="revTx" presStyleIdx="3" presStyleCnt="4">
        <dgm:presLayoutVars>
          <dgm:chMax val="0"/>
          <dgm:chPref val="0"/>
        </dgm:presLayoutVars>
      </dgm:prSet>
      <dgm:spPr/>
    </dgm:pt>
  </dgm:ptLst>
  <dgm:cxnLst>
    <dgm:cxn modelId="{9B770A01-E24F-4503-9310-B6924F4B7EFA}" srcId="{742A422E-17A7-41A2-AE59-A96C92DE4183}" destId="{2B8CCFBD-E798-4EC4-B9D1-7DB3E119CDF3}" srcOrd="3" destOrd="0" parTransId="{DB5EE0C6-28EC-47AB-A228-D8443FBAC5CC}" sibTransId="{66F7C7BB-F343-4CBF-81DB-87557B12C15F}"/>
    <dgm:cxn modelId="{15CA150D-2173-468E-A998-61131D9CC4A1}" type="presOf" srcId="{2B8CCFBD-E798-4EC4-B9D1-7DB3E119CDF3}" destId="{6F822C86-E083-4487-93CA-E9A907113AD4}" srcOrd="0" destOrd="0" presId="urn:microsoft.com/office/officeart/2018/2/layout/IconVerticalSolidList"/>
    <dgm:cxn modelId="{92537212-C857-4926-B9D1-A5A95EA44ECE}" type="presOf" srcId="{AA72E528-8637-43BF-9933-2B66C064421E}" destId="{720F4F81-4A66-43E6-BE0C-5DFEF0EAF8B5}" srcOrd="0" destOrd="0" presId="urn:microsoft.com/office/officeart/2018/2/layout/IconVerticalSolidList"/>
    <dgm:cxn modelId="{F3E59832-769A-4BAE-9124-AB0C38D81F1B}" srcId="{742A422E-17A7-41A2-AE59-A96C92DE4183}" destId="{9FAC9B9C-7AAA-4BAD-8877-D658981CCA4D}" srcOrd="1" destOrd="0" parTransId="{357BAED0-ADC5-406A-A609-80785C64F86F}" sibTransId="{18B67FFE-DB18-47E3-9E09-CA41281BADBB}"/>
    <dgm:cxn modelId="{00733C8A-C55E-4E93-AFED-93CE7B9B60A0}" srcId="{742A422E-17A7-41A2-AE59-A96C92DE4183}" destId="{A86AFB79-6A9C-42DD-B567-C0E7E59CFF9D}" srcOrd="2" destOrd="0" parTransId="{C7DADBDE-7C8C-43D8-A48C-B195050C5711}" sibTransId="{4B61A7D6-988B-4FB5-A1AC-15F20E306034}"/>
    <dgm:cxn modelId="{9FF38B90-F1E6-4C3B-82CC-F8721797FDE9}" srcId="{742A422E-17A7-41A2-AE59-A96C92DE4183}" destId="{AA72E528-8637-43BF-9933-2B66C064421E}" srcOrd="0" destOrd="0" parTransId="{9293660D-906F-4FB5-9FA5-D82B1114B34C}" sibTransId="{64B06148-6075-46F5-949D-5486487EF79B}"/>
    <dgm:cxn modelId="{2B0D49C0-C5AB-4923-8BD1-E2A3187A1C1A}" type="presOf" srcId="{9FAC9B9C-7AAA-4BAD-8877-D658981CCA4D}" destId="{4F1D5E4B-C743-49D1-BE94-8E93CC49D4EA}" srcOrd="0" destOrd="0" presId="urn:microsoft.com/office/officeart/2018/2/layout/IconVerticalSolidList"/>
    <dgm:cxn modelId="{EB1E56E4-52E7-4B54-8010-AFB74FBA78A2}" type="presOf" srcId="{742A422E-17A7-41A2-AE59-A96C92DE4183}" destId="{03FDB720-3FA6-432A-A020-F1A36F4F74ED}" srcOrd="0" destOrd="0" presId="urn:microsoft.com/office/officeart/2018/2/layout/IconVerticalSolidList"/>
    <dgm:cxn modelId="{8EA700FA-1EF1-4E2D-B49B-9D5EBA292C05}" type="presOf" srcId="{A86AFB79-6A9C-42DD-B567-C0E7E59CFF9D}" destId="{4DAACA3B-3A32-4374-B35F-481E315AFC38}" srcOrd="0" destOrd="0" presId="urn:microsoft.com/office/officeart/2018/2/layout/IconVerticalSolidList"/>
    <dgm:cxn modelId="{57FCBE8E-F10F-40A1-9A9C-FB8DC551B4E7}" type="presParOf" srcId="{03FDB720-3FA6-432A-A020-F1A36F4F74ED}" destId="{DE2A8356-5B92-4D6E-93A1-3937AA0D798F}" srcOrd="0" destOrd="0" presId="urn:microsoft.com/office/officeart/2018/2/layout/IconVerticalSolidList"/>
    <dgm:cxn modelId="{9D5CD584-4FDA-4ADF-8DF9-F110CA391F8A}" type="presParOf" srcId="{DE2A8356-5B92-4D6E-93A1-3937AA0D798F}" destId="{16284E13-1363-4BCE-8431-E253EA0A99FC}" srcOrd="0" destOrd="0" presId="urn:microsoft.com/office/officeart/2018/2/layout/IconVerticalSolidList"/>
    <dgm:cxn modelId="{559B007B-303D-4281-BCA6-62FB10519E77}" type="presParOf" srcId="{DE2A8356-5B92-4D6E-93A1-3937AA0D798F}" destId="{42D2CC3B-5910-4888-8E6C-95D37A55C652}" srcOrd="1" destOrd="0" presId="urn:microsoft.com/office/officeart/2018/2/layout/IconVerticalSolidList"/>
    <dgm:cxn modelId="{02635FBB-8095-45FC-B998-E74314D058A2}" type="presParOf" srcId="{DE2A8356-5B92-4D6E-93A1-3937AA0D798F}" destId="{1F5A8BDB-A6B3-48ED-8216-AC535072F7C8}" srcOrd="2" destOrd="0" presId="urn:microsoft.com/office/officeart/2018/2/layout/IconVerticalSolidList"/>
    <dgm:cxn modelId="{3712BB25-6735-48D7-A561-6246250B60C3}" type="presParOf" srcId="{DE2A8356-5B92-4D6E-93A1-3937AA0D798F}" destId="{720F4F81-4A66-43E6-BE0C-5DFEF0EAF8B5}" srcOrd="3" destOrd="0" presId="urn:microsoft.com/office/officeart/2018/2/layout/IconVerticalSolidList"/>
    <dgm:cxn modelId="{5CDC50A4-7F9E-4384-B806-1264BEA6A056}" type="presParOf" srcId="{03FDB720-3FA6-432A-A020-F1A36F4F74ED}" destId="{EA5E05D1-524E-4A70-B05F-4D3C2C01A100}" srcOrd="1" destOrd="0" presId="urn:microsoft.com/office/officeart/2018/2/layout/IconVerticalSolidList"/>
    <dgm:cxn modelId="{73AF57F0-2C89-4DCC-BE1F-653D1038DFC1}" type="presParOf" srcId="{03FDB720-3FA6-432A-A020-F1A36F4F74ED}" destId="{16730372-1F88-4804-A123-C20FB919930F}" srcOrd="2" destOrd="0" presId="urn:microsoft.com/office/officeart/2018/2/layout/IconVerticalSolidList"/>
    <dgm:cxn modelId="{365A9136-D133-49F5-8B5B-B7EBA5AAF4F0}" type="presParOf" srcId="{16730372-1F88-4804-A123-C20FB919930F}" destId="{AA3F1AF2-9D48-4239-8D6B-5AAA2E435E89}" srcOrd="0" destOrd="0" presId="urn:microsoft.com/office/officeart/2018/2/layout/IconVerticalSolidList"/>
    <dgm:cxn modelId="{7EEE8F75-D126-4739-9D19-32CE0C375578}" type="presParOf" srcId="{16730372-1F88-4804-A123-C20FB919930F}" destId="{2F47C7D4-ED72-472B-92CB-DC0E9B27BC75}" srcOrd="1" destOrd="0" presId="urn:microsoft.com/office/officeart/2018/2/layout/IconVerticalSolidList"/>
    <dgm:cxn modelId="{69887CA3-E878-4D85-9E08-B1D4A1B4EA04}" type="presParOf" srcId="{16730372-1F88-4804-A123-C20FB919930F}" destId="{BCBA4562-201E-4AB7-8315-91478E4A8B8F}" srcOrd="2" destOrd="0" presId="urn:microsoft.com/office/officeart/2018/2/layout/IconVerticalSolidList"/>
    <dgm:cxn modelId="{F03E24DE-D4F6-40EE-90D5-6F10995C83A3}" type="presParOf" srcId="{16730372-1F88-4804-A123-C20FB919930F}" destId="{4F1D5E4B-C743-49D1-BE94-8E93CC49D4EA}" srcOrd="3" destOrd="0" presId="urn:microsoft.com/office/officeart/2018/2/layout/IconVerticalSolidList"/>
    <dgm:cxn modelId="{558FF6A9-C923-4D6C-B7C5-B5D559C60F1B}" type="presParOf" srcId="{03FDB720-3FA6-432A-A020-F1A36F4F74ED}" destId="{5C721C13-F072-4003-96D4-BC010AC55DC0}" srcOrd="3" destOrd="0" presId="urn:microsoft.com/office/officeart/2018/2/layout/IconVerticalSolidList"/>
    <dgm:cxn modelId="{C064260A-5F1D-40AF-8540-0F15B5C60ACE}" type="presParOf" srcId="{03FDB720-3FA6-432A-A020-F1A36F4F74ED}" destId="{89FCD45D-59CD-444C-BFDD-09630F7A0EF8}" srcOrd="4" destOrd="0" presId="urn:microsoft.com/office/officeart/2018/2/layout/IconVerticalSolidList"/>
    <dgm:cxn modelId="{E62A80D6-822E-496F-BAAD-96D88E4BC234}" type="presParOf" srcId="{89FCD45D-59CD-444C-BFDD-09630F7A0EF8}" destId="{8EEFB9C2-C888-4D99-A62E-1EA24A9746E3}" srcOrd="0" destOrd="0" presId="urn:microsoft.com/office/officeart/2018/2/layout/IconVerticalSolidList"/>
    <dgm:cxn modelId="{F03BEE23-5D12-4322-96B2-7DF4699B46E6}" type="presParOf" srcId="{89FCD45D-59CD-444C-BFDD-09630F7A0EF8}" destId="{9EAA255C-443F-4FBA-827B-A1D28F8E32D5}" srcOrd="1" destOrd="0" presId="urn:microsoft.com/office/officeart/2018/2/layout/IconVerticalSolidList"/>
    <dgm:cxn modelId="{6588B6E3-1E34-482D-B3B6-F3966F1F3C64}" type="presParOf" srcId="{89FCD45D-59CD-444C-BFDD-09630F7A0EF8}" destId="{89F9B402-F7D8-49A3-9AC6-8C0ED8391B67}" srcOrd="2" destOrd="0" presId="urn:microsoft.com/office/officeart/2018/2/layout/IconVerticalSolidList"/>
    <dgm:cxn modelId="{08FB1202-6965-4664-B2E5-AF34C2E1197A}" type="presParOf" srcId="{89FCD45D-59CD-444C-BFDD-09630F7A0EF8}" destId="{4DAACA3B-3A32-4374-B35F-481E315AFC38}" srcOrd="3" destOrd="0" presId="urn:microsoft.com/office/officeart/2018/2/layout/IconVerticalSolidList"/>
    <dgm:cxn modelId="{FFDB0023-99C8-4498-9F56-ABBB22946FE7}" type="presParOf" srcId="{03FDB720-3FA6-432A-A020-F1A36F4F74ED}" destId="{1D58B263-E697-4F85-8719-3BBB4FF8E77A}" srcOrd="5" destOrd="0" presId="urn:microsoft.com/office/officeart/2018/2/layout/IconVerticalSolidList"/>
    <dgm:cxn modelId="{9190B410-F0FE-446E-A989-7B3D4E087919}" type="presParOf" srcId="{03FDB720-3FA6-432A-A020-F1A36F4F74ED}" destId="{6A9F1496-B880-4E34-B330-9CBF137232FF}" srcOrd="6" destOrd="0" presId="urn:microsoft.com/office/officeart/2018/2/layout/IconVerticalSolidList"/>
    <dgm:cxn modelId="{3E7C48AD-7DA4-4610-84F2-4BE101B17C31}" type="presParOf" srcId="{6A9F1496-B880-4E34-B330-9CBF137232FF}" destId="{0935E09F-CF16-478F-8E1B-CF160716C1FC}" srcOrd="0" destOrd="0" presId="urn:microsoft.com/office/officeart/2018/2/layout/IconVerticalSolidList"/>
    <dgm:cxn modelId="{87D441F3-4A9E-4CC0-A994-C8EFDDF07054}" type="presParOf" srcId="{6A9F1496-B880-4E34-B330-9CBF137232FF}" destId="{D34CD15B-63E0-4F7C-96B7-6D05374A903E}" srcOrd="1" destOrd="0" presId="urn:microsoft.com/office/officeart/2018/2/layout/IconVerticalSolidList"/>
    <dgm:cxn modelId="{F90607DC-279E-484C-B216-FA6E9B177D3F}" type="presParOf" srcId="{6A9F1496-B880-4E34-B330-9CBF137232FF}" destId="{979A20E9-97BC-4C8A-904E-3D106B1C07AB}" srcOrd="2" destOrd="0" presId="urn:microsoft.com/office/officeart/2018/2/layout/IconVerticalSolidList"/>
    <dgm:cxn modelId="{017A78F3-D5CB-433B-9EA2-F2089601B762}" type="presParOf" srcId="{6A9F1496-B880-4E34-B330-9CBF137232FF}" destId="{6F822C86-E083-4487-93CA-E9A907113AD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34382F-A646-B748-BFE0-CA2BEEA862AC}">
      <dsp:nvSpPr>
        <dsp:cNvPr id="0" name=""/>
        <dsp:cNvSpPr/>
      </dsp:nvSpPr>
      <dsp:spPr>
        <a:xfrm>
          <a:off x="-4587807" y="-703415"/>
          <a:ext cx="5465061" cy="5465061"/>
        </a:xfrm>
        <a:prstGeom prst="blockArc">
          <a:avLst>
            <a:gd name="adj1" fmla="val 18900000"/>
            <a:gd name="adj2" fmla="val 2700000"/>
            <a:gd name="adj3" fmla="val 395"/>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D275773-E7D1-254C-895F-EBD56B96EFDC}">
      <dsp:nvSpPr>
        <dsp:cNvPr id="0" name=""/>
        <dsp:cNvSpPr/>
      </dsp:nvSpPr>
      <dsp:spPr>
        <a:xfrm>
          <a:off x="564190" y="405823"/>
          <a:ext cx="4741494" cy="81164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4244" tIns="81280" rIns="81280" bIns="81280" numCol="1" spcCol="1270" anchor="ctr" anchorCtr="0">
          <a:noAutofit/>
        </a:bodyPr>
        <a:lstStyle/>
        <a:p>
          <a:pPr marL="0" lvl="0" indent="0" algn="l" defTabSz="1422400">
            <a:lnSpc>
              <a:spcPct val="90000"/>
            </a:lnSpc>
            <a:spcBef>
              <a:spcPct val="0"/>
            </a:spcBef>
            <a:spcAft>
              <a:spcPct val="35000"/>
            </a:spcAft>
            <a:buNone/>
          </a:pPr>
          <a:r>
            <a:rPr lang="de-DE" sz="3200" kern="1200" dirty="0"/>
            <a:t>künftiger Kunde</a:t>
          </a:r>
        </a:p>
      </dsp:txBody>
      <dsp:txXfrm>
        <a:off x="564190" y="405823"/>
        <a:ext cx="4741494" cy="811646"/>
      </dsp:txXfrm>
    </dsp:sp>
    <dsp:sp modelId="{C5B5358E-11DC-7D4F-B7B1-CF1157C40D57}">
      <dsp:nvSpPr>
        <dsp:cNvPr id="0" name=""/>
        <dsp:cNvSpPr/>
      </dsp:nvSpPr>
      <dsp:spPr>
        <a:xfrm>
          <a:off x="56911" y="304367"/>
          <a:ext cx="1014557" cy="1014557"/>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10B1D29-F035-BA46-A374-9C98B8A90A7F}">
      <dsp:nvSpPr>
        <dsp:cNvPr id="0" name=""/>
        <dsp:cNvSpPr/>
      </dsp:nvSpPr>
      <dsp:spPr>
        <a:xfrm>
          <a:off x="859223" y="1623291"/>
          <a:ext cx="4446460" cy="81164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4244" tIns="81280" rIns="81280" bIns="81280" numCol="1" spcCol="1270" anchor="ctr" anchorCtr="0">
          <a:noAutofit/>
        </a:bodyPr>
        <a:lstStyle/>
        <a:p>
          <a:pPr marL="0" lvl="0" indent="0" algn="l" defTabSz="1422400">
            <a:lnSpc>
              <a:spcPct val="90000"/>
            </a:lnSpc>
            <a:spcBef>
              <a:spcPct val="0"/>
            </a:spcBef>
            <a:spcAft>
              <a:spcPct val="35000"/>
            </a:spcAft>
            <a:buNone/>
          </a:pPr>
          <a:r>
            <a:rPr lang="de-DE" sz="3200" kern="1200" dirty="0"/>
            <a:t>aktiver Kunde</a:t>
          </a:r>
        </a:p>
      </dsp:txBody>
      <dsp:txXfrm>
        <a:off x="859223" y="1623291"/>
        <a:ext cx="4446460" cy="811646"/>
      </dsp:txXfrm>
    </dsp:sp>
    <dsp:sp modelId="{95260F51-B961-474C-BF65-0E02AD88C7A0}">
      <dsp:nvSpPr>
        <dsp:cNvPr id="0" name=""/>
        <dsp:cNvSpPr/>
      </dsp:nvSpPr>
      <dsp:spPr>
        <a:xfrm>
          <a:off x="351945" y="1521836"/>
          <a:ext cx="1014557" cy="1014557"/>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1E47107-09EB-444A-8BA7-B2202982887D}">
      <dsp:nvSpPr>
        <dsp:cNvPr id="0" name=""/>
        <dsp:cNvSpPr/>
      </dsp:nvSpPr>
      <dsp:spPr>
        <a:xfrm>
          <a:off x="564190" y="2840761"/>
          <a:ext cx="4741494" cy="81164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4244" tIns="81280" rIns="81280" bIns="81280" numCol="1" spcCol="1270" anchor="ctr" anchorCtr="0">
          <a:noAutofit/>
        </a:bodyPr>
        <a:lstStyle/>
        <a:p>
          <a:pPr marL="0" lvl="0" indent="0" algn="l" defTabSz="1422400">
            <a:lnSpc>
              <a:spcPct val="90000"/>
            </a:lnSpc>
            <a:spcBef>
              <a:spcPct val="0"/>
            </a:spcBef>
            <a:spcAft>
              <a:spcPct val="35000"/>
            </a:spcAft>
            <a:buNone/>
          </a:pPr>
          <a:r>
            <a:rPr lang="de-DE" sz="3200" kern="1200" dirty="0"/>
            <a:t>wiederkehrender Kunde</a:t>
          </a:r>
        </a:p>
      </dsp:txBody>
      <dsp:txXfrm>
        <a:off x="564190" y="2840761"/>
        <a:ext cx="4741494" cy="811646"/>
      </dsp:txXfrm>
    </dsp:sp>
    <dsp:sp modelId="{0CB7E688-259C-9F47-99A9-8C496898B41C}">
      <dsp:nvSpPr>
        <dsp:cNvPr id="0" name=""/>
        <dsp:cNvSpPr/>
      </dsp:nvSpPr>
      <dsp:spPr>
        <a:xfrm>
          <a:off x="56911" y="2739305"/>
          <a:ext cx="1014557" cy="1014557"/>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2B7905-B78F-D84D-A4FE-347EC4A039F5}">
      <dsp:nvSpPr>
        <dsp:cNvPr id="0" name=""/>
        <dsp:cNvSpPr/>
      </dsp:nvSpPr>
      <dsp:spPr>
        <a:xfrm>
          <a:off x="0" y="43281"/>
          <a:ext cx="7012370" cy="1090842"/>
        </a:xfrm>
        <a:prstGeom prst="round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de-DE" sz="3000" kern="1200"/>
            <a:t>Umgang mit Kennwörtern</a:t>
          </a:r>
          <a:endParaRPr lang="en-US" sz="3000" kern="1200"/>
        </a:p>
      </dsp:txBody>
      <dsp:txXfrm>
        <a:off x="53251" y="96532"/>
        <a:ext cx="6905868" cy="984340"/>
      </dsp:txXfrm>
    </dsp:sp>
    <dsp:sp modelId="{8D4758B0-E9D3-DA44-B212-952BB543FF4E}">
      <dsp:nvSpPr>
        <dsp:cNvPr id="0" name=""/>
        <dsp:cNvSpPr/>
      </dsp:nvSpPr>
      <dsp:spPr>
        <a:xfrm>
          <a:off x="0" y="1220523"/>
          <a:ext cx="7012370" cy="1090842"/>
        </a:xfrm>
        <a:prstGeom prst="roundRect">
          <a:avLst/>
        </a:prstGeom>
        <a:gradFill rotWithShape="0">
          <a:gsLst>
            <a:gs pos="0">
              <a:schemeClr val="accent2">
                <a:hueOff val="-498266"/>
                <a:satOff val="-139"/>
                <a:lumOff val="2353"/>
                <a:alphaOff val="0"/>
                <a:tint val="98000"/>
                <a:lumMod val="110000"/>
              </a:schemeClr>
            </a:gs>
            <a:gs pos="84000">
              <a:schemeClr val="accent2">
                <a:hueOff val="-498266"/>
                <a:satOff val="-139"/>
                <a:lumOff val="2353"/>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de-DE" sz="3000" kern="1200"/>
            <a:t>Umgang mit mobilen Endgeräten</a:t>
          </a:r>
          <a:endParaRPr lang="en-US" sz="3000" kern="1200"/>
        </a:p>
      </dsp:txBody>
      <dsp:txXfrm>
        <a:off x="53251" y="1273774"/>
        <a:ext cx="6905868" cy="984340"/>
      </dsp:txXfrm>
    </dsp:sp>
    <dsp:sp modelId="{4F1F3472-BF02-844C-8BF1-C891FD55E7F8}">
      <dsp:nvSpPr>
        <dsp:cNvPr id="0" name=""/>
        <dsp:cNvSpPr/>
      </dsp:nvSpPr>
      <dsp:spPr>
        <a:xfrm>
          <a:off x="0" y="2397765"/>
          <a:ext cx="7012370" cy="1090842"/>
        </a:xfrm>
        <a:prstGeom prst="roundRect">
          <a:avLst/>
        </a:prstGeom>
        <a:gradFill rotWithShape="0">
          <a:gsLst>
            <a:gs pos="0">
              <a:schemeClr val="accent2">
                <a:hueOff val="-996532"/>
                <a:satOff val="-279"/>
                <a:lumOff val="4705"/>
                <a:alphaOff val="0"/>
                <a:tint val="98000"/>
                <a:lumMod val="110000"/>
              </a:schemeClr>
            </a:gs>
            <a:gs pos="84000">
              <a:schemeClr val="accent2">
                <a:hueOff val="-996532"/>
                <a:satOff val="-279"/>
                <a:lumOff val="4705"/>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de-DE" sz="3000" kern="1200"/>
            <a:t>Maßnahmen zur Steigerung der Sicherheit und dem Schutz vor Cyber-Angriffen</a:t>
          </a:r>
          <a:endParaRPr lang="en-US" sz="3000" kern="1200"/>
        </a:p>
      </dsp:txBody>
      <dsp:txXfrm>
        <a:off x="53251" y="2451016"/>
        <a:ext cx="6905868" cy="984340"/>
      </dsp:txXfrm>
    </dsp:sp>
    <dsp:sp modelId="{B0703BDC-8094-D645-BC14-F895E76BCAF6}">
      <dsp:nvSpPr>
        <dsp:cNvPr id="0" name=""/>
        <dsp:cNvSpPr/>
      </dsp:nvSpPr>
      <dsp:spPr>
        <a:xfrm>
          <a:off x="0" y="3575007"/>
          <a:ext cx="7012370" cy="1090842"/>
        </a:xfrm>
        <a:prstGeom prst="roundRect">
          <a:avLst/>
        </a:prstGeom>
        <a:gradFill rotWithShape="0">
          <a:gsLst>
            <a:gs pos="0">
              <a:schemeClr val="accent2">
                <a:hueOff val="-1494798"/>
                <a:satOff val="-418"/>
                <a:lumOff val="7058"/>
                <a:alphaOff val="0"/>
                <a:tint val="98000"/>
                <a:lumMod val="110000"/>
              </a:schemeClr>
            </a:gs>
            <a:gs pos="84000">
              <a:schemeClr val="accent2">
                <a:hueOff val="-1494798"/>
                <a:satOff val="-418"/>
                <a:lumOff val="7058"/>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de-DE" sz="3000" kern="1200"/>
            <a:t>MitarbeiterInnen sind die beste Firewall!</a:t>
          </a:r>
          <a:endParaRPr lang="en-US" sz="3000" kern="1200"/>
        </a:p>
      </dsp:txBody>
      <dsp:txXfrm>
        <a:off x="53251" y="3628258"/>
        <a:ext cx="6905868" cy="9843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B8F524-1317-456E-B57F-BDD6D106D07C}">
      <dsp:nvSpPr>
        <dsp:cNvPr id="0" name=""/>
        <dsp:cNvSpPr/>
      </dsp:nvSpPr>
      <dsp:spPr>
        <a:xfrm>
          <a:off x="0" y="2442"/>
          <a:ext cx="7428717"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0AF7F1-89B6-4132-88E9-98E97C5BCABF}">
      <dsp:nvSpPr>
        <dsp:cNvPr id="0" name=""/>
        <dsp:cNvSpPr/>
      </dsp:nvSpPr>
      <dsp:spPr>
        <a:xfrm>
          <a:off x="374497" y="280994"/>
          <a:ext cx="680904" cy="680904"/>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A01232-3800-4359-AEC6-A1CC347F010C}">
      <dsp:nvSpPr>
        <dsp:cNvPr id="0" name=""/>
        <dsp:cNvSpPr/>
      </dsp:nvSpPr>
      <dsp:spPr>
        <a:xfrm>
          <a:off x="1429899" y="2442"/>
          <a:ext cx="5998817"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100000"/>
            </a:lnSpc>
            <a:spcBef>
              <a:spcPct val="0"/>
            </a:spcBef>
            <a:spcAft>
              <a:spcPct val="35000"/>
            </a:spcAft>
            <a:buNone/>
          </a:pPr>
          <a:r>
            <a:rPr lang="de-DE" sz="2200" kern="1200" dirty="0"/>
            <a:t>Melden Sie Verdachtsmomente an die IT-Abteilung unter Durchwahl 33 oder 964</a:t>
          </a:r>
          <a:endParaRPr lang="en-US" sz="2200" kern="1200" dirty="0"/>
        </a:p>
      </dsp:txBody>
      <dsp:txXfrm>
        <a:off x="1429899" y="2442"/>
        <a:ext cx="5998817" cy="1238008"/>
      </dsp:txXfrm>
    </dsp:sp>
    <dsp:sp modelId="{B7E75F06-7550-4A79-B0A1-2C671961CBF7}">
      <dsp:nvSpPr>
        <dsp:cNvPr id="0" name=""/>
        <dsp:cNvSpPr/>
      </dsp:nvSpPr>
      <dsp:spPr>
        <a:xfrm>
          <a:off x="0" y="1549953"/>
          <a:ext cx="7428717"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E73E4F-6560-4F1E-AE1D-F69DD0416947}">
      <dsp:nvSpPr>
        <dsp:cNvPr id="0" name=""/>
        <dsp:cNvSpPr/>
      </dsp:nvSpPr>
      <dsp:spPr>
        <a:xfrm>
          <a:off x="374497" y="1828505"/>
          <a:ext cx="680904" cy="680904"/>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D2CDBA-C636-492C-8DC3-BCF34C2829B0}">
      <dsp:nvSpPr>
        <dsp:cNvPr id="0" name=""/>
        <dsp:cNvSpPr/>
      </dsp:nvSpPr>
      <dsp:spPr>
        <a:xfrm>
          <a:off x="1429899" y="1549953"/>
          <a:ext cx="5998817"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100000"/>
            </a:lnSpc>
            <a:spcBef>
              <a:spcPct val="0"/>
            </a:spcBef>
            <a:spcAft>
              <a:spcPct val="35000"/>
            </a:spcAft>
            <a:buNone/>
          </a:pPr>
          <a:r>
            <a:rPr lang="de-DE" sz="2200" kern="1200" dirty="0"/>
            <a:t>Prüfen Sie die Absenderadresse (siehe Folien) </a:t>
          </a:r>
          <a:endParaRPr lang="en-US" sz="2200" kern="1200" dirty="0"/>
        </a:p>
      </dsp:txBody>
      <dsp:txXfrm>
        <a:off x="1429899" y="1549953"/>
        <a:ext cx="5998817" cy="1238008"/>
      </dsp:txXfrm>
    </dsp:sp>
    <dsp:sp modelId="{59E4C881-A4BF-4C70-A01A-449FE021F992}">
      <dsp:nvSpPr>
        <dsp:cNvPr id="0" name=""/>
        <dsp:cNvSpPr/>
      </dsp:nvSpPr>
      <dsp:spPr>
        <a:xfrm>
          <a:off x="0" y="3097464"/>
          <a:ext cx="7428717"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5854AC-753C-4FBF-B2EA-02A41F79E74B}">
      <dsp:nvSpPr>
        <dsp:cNvPr id="0" name=""/>
        <dsp:cNvSpPr/>
      </dsp:nvSpPr>
      <dsp:spPr>
        <a:xfrm>
          <a:off x="374497" y="3376015"/>
          <a:ext cx="680904" cy="680904"/>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37A22D-AC7F-46B5-B673-3D2537DF0BA9}">
      <dsp:nvSpPr>
        <dsp:cNvPr id="0" name=""/>
        <dsp:cNvSpPr/>
      </dsp:nvSpPr>
      <dsp:spPr>
        <a:xfrm>
          <a:off x="1429899" y="3097464"/>
          <a:ext cx="5998817"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100000"/>
            </a:lnSpc>
            <a:spcBef>
              <a:spcPct val="0"/>
            </a:spcBef>
            <a:spcAft>
              <a:spcPct val="35000"/>
            </a:spcAft>
            <a:buNone/>
          </a:pPr>
          <a:r>
            <a:rPr lang="de-DE" sz="2200" kern="1200" dirty="0"/>
            <a:t>Prüfen Sie Websites (siehe Folien)</a:t>
          </a:r>
          <a:endParaRPr lang="en-US" sz="2200" kern="1200" dirty="0"/>
        </a:p>
      </dsp:txBody>
      <dsp:txXfrm>
        <a:off x="1429899" y="3097464"/>
        <a:ext cx="5998817" cy="1238008"/>
      </dsp:txXfrm>
    </dsp:sp>
    <dsp:sp modelId="{CBCF217C-B26D-4E9D-BF1D-F7A6A4C9E11D}">
      <dsp:nvSpPr>
        <dsp:cNvPr id="0" name=""/>
        <dsp:cNvSpPr/>
      </dsp:nvSpPr>
      <dsp:spPr>
        <a:xfrm>
          <a:off x="0" y="4644974"/>
          <a:ext cx="7428717"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8D57D9-6125-4AEC-9271-017FD1F4A1DF}">
      <dsp:nvSpPr>
        <dsp:cNvPr id="0" name=""/>
        <dsp:cNvSpPr/>
      </dsp:nvSpPr>
      <dsp:spPr>
        <a:xfrm>
          <a:off x="374497" y="4923526"/>
          <a:ext cx="680904" cy="680904"/>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55E913-1584-4AE3-8F68-9FE2715CEC77}">
      <dsp:nvSpPr>
        <dsp:cNvPr id="0" name=""/>
        <dsp:cNvSpPr/>
      </dsp:nvSpPr>
      <dsp:spPr>
        <a:xfrm>
          <a:off x="1429899" y="4644974"/>
          <a:ext cx="5998817"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100000"/>
            </a:lnSpc>
            <a:spcBef>
              <a:spcPct val="0"/>
            </a:spcBef>
            <a:spcAft>
              <a:spcPct val="35000"/>
            </a:spcAft>
            <a:buNone/>
          </a:pPr>
          <a:r>
            <a:rPr lang="de-DE" sz="2200" kern="1200" dirty="0"/>
            <a:t>Erstellen Sie Screenshots der verdächtigen E-Mail</a:t>
          </a:r>
          <a:endParaRPr lang="en-US" sz="2200" kern="1200" dirty="0"/>
        </a:p>
      </dsp:txBody>
      <dsp:txXfrm>
        <a:off x="1429899" y="4644974"/>
        <a:ext cx="5998817" cy="12380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B6E2B2-894B-5F49-B25F-5A1CD2F3F087}">
      <dsp:nvSpPr>
        <dsp:cNvPr id="0" name=""/>
        <dsp:cNvSpPr/>
      </dsp:nvSpPr>
      <dsp:spPr>
        <a:xfrm>
          <a:off x="3789" y="234981"/>
          <a:ext cx="1345333" cy="1345333"/>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de-DE" sz="2500" kern="1200" dirty="0"/>
            <a:t>Eigene EDV</a:t>
          </a:r>
        </a:p>
      </dsp:txBody>
      <dsp:txXfrm>
        <a:off x="200808" y="432000"/>
        <a:ext cx="951295" cy="951295"/>
      </dsp:txXfrm>
    </dsp:sp>
    <dsp:sp modelId="{07B2AEAE-80F5-004D-B8F7-888684CF4346}">
      <dsp:nvSpPr>
        <dsp:cNvPr id="0" name=""/>
        <dsp:cNvSpPr/>
      </dsp:nvSpPr>
      <dsp:spPr>
        <a:xfrm>
          <a:off x="286309" y="1689555"/>
          <a:ext cx="780293" cy="780293"/>
        </a:xfrm>
        <a:prstGeom prst="mathPlus">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de-DE" sz="1300" kern="1200"/>
        </a:p>
      </dsp:txBody>
      <dsp:txXfrm>
        <a:off x="389737" y="1987939"/>
        <a:ext cx="573437" cy="183525"/>
      </dsp:txXfrm>
    </dsp:sp>
    <dsp:sp modelId="{B6CBAEEE-F59B-3F4D-BFAA-F5D74B79D2B0}">
      <dsp:nvSpPr>
        <dsp:cNvPr id="0" name=""/>
        <dsp:cNvSpPr/>
      </dsp:nvSpPr>
      <dsp:spPr>
        <a:xfrm>
          <a:off x="3789" y="2579090"/>
          <a:ext cx="1345333" cy="1345333"/>
        </a:xfrm>
        <a:prstGeom prst="ellipse">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de-DE" sz="2500" kern="1200" dirty="0"/>
            <a:t>Fremd EDV</a:t>
          </a:r>
        </a:p>
      </dsp:txBody>
      <dsp:txXfrm>
        <a:off x="200808" y="2776109"/>
        <a:ext cx="951295" cy="951295"/>
      </dsp:txXfrm>
    </dsp:sp>
    <dsp:sp modelId="{59312F36-9EE2-A545-AEB0-A6464B0277DE}">
      <dsp:nvSpPr>
        <dsp:cNvPr id="0" name=""/>
        <dsp:cNvSpPr/>
      </dsp:nvSpPr>
      <dsp:spPr>
        <a:xfrm>
          <a:off x="1550923" y="1829470"/>
          <a:ext cx="427816" cy="500464"/>
        </a:xfrm>
        <a:prstGeom prst="rightArrow">
          <a:avLst>
            <a:gd name="adj1" fmla="val 60000"/>
            <a:gd name="adj2" fmla="val 50000"/>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de-DE" sz="2000" kern="1200"/>
        </a:p>
      </dsp:txBody>
      <dsp:txXfrm>
        <a:off x="1550923" y="1929563"/>
        <a:ext cx="299471" cy="300278"/>
      </dsp:txXfrm>
    </dsp:sp>
    <dsp:sp modelId="{37E57251-FF74-EB49-9282-4C1D004124AD}">
      <dsp:nvSpPr>
        <dsp:cNvPr id="0" name=""/>
        <dsp:cNvSpPr/>
      </dsp:nvSpPr>
      <dsp:spPr>
        <a:xfrm>
          <a:off x="2156323" y="734368"/>
          <a:ext cx="2690667" cy="2690667"/>
        </a:xfrm>
        <a:prstGeom prst="ellipse">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de-DE" sz="2300" kern="1200" dirty="0"/>
            <a:t>Verantwortung</a:t>
          </a:r>
        </a:p>
      </dsp:txBody>
      <dsp:txXfrm>
        <a:off x="2550362" y="1128407"/>
        <a:ext cx="1902589" cy="19025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5BB50-304A-4718-AC44-1BA7787B744B}">
      <dsp:nvSpPr>
        <dsp:cNvPr id="0" name=""/>
        <dsp:cNvSpPr/>
      </dsp:nvSpPr>
      <dsp:spPr>
        <a:xfrm>
          <a:off x="82613" y="908559"/>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B2F75D-98B4-456B-9B10-070B0EB179EE}">
      <dsp:nvSpPr>
        <dsp:cNvPr id="0" name=""/>
        <dsp:cNvSpPr/>
      </dsp:nvSpPr>
      <dsp:spPr>
        <a:xfrm>
          <a:off x="271034" y="1096980"/>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ED29E6-AC5D-4EC5-9416-2E2270732471}">
      <dsp:nvSpPr>
        <dsp:cNvPr id="0" name=""/>
        <dsp:cNvSpPr/>
      </dsp:nvSpPr>
      <dsp:spPr>
        <a:xfrm>
          <a:off x="1172126"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de-DE" sz="2400" kern="1200"/>
            <a:t>Nutzer:in</a:t>
          </a:r>
          <a:endParaRPr lang="en-US" sz="2400" kern="1200"/>
        </a:p>
      </dsp:txBody>
      <dsp:txXfrm>
        <a:off x="1172126" y="908559"/>
        <a:ext cx="2114937" cy="897246"/>
      </dsp:txXfrm>
    </dsp:sp>
    <dsp:sp modelId="{DB00B5DC-09E5-4B6C-B3D9-B09132829D57}">
      <dsp:nvSpPr>
        <dsp:cNvPr id="0" name=""/>
        <dsp:cNvSpPr/>
      </dsp:nvSpPr>
      <dsp:spPr>
        <a:xfrm>
          <a:off x="3655575" y="908559"/>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682F58-9287-4B66-BDBF-AEEBD0622B98}">
      <dsp:nvSpPr>
        <dsp:cNvPr id="0" name=""/>
        <dsp:cNvSpPr/>
      </dsp:nvSpPr>
      <dsp:spPr>
        <a:xfrm>
          <a:off x="3843996" y="1096980"/>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78EC57-70DC-4D89-AF27-42687BCB6648}">
      <dsp:nvSpPr>
        <dsp:cNvPr id="0" name=""/>
        <dsp:cNvSpPr/>
      </dsp:nvSpPr>
      <dsp:spPr>
        <a:xfrm>
          <a:off x="4745088"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de-DE" sz="2400" kern="1200" dirty="0"/>
            <a:t>Netzwerk</a:t>
          </a:r>
          <a:endParaRPr lang="en-US" sz="2400" kern="1200" dirty="0"/>
        </a:p>
      </dsp:txBody>
      <dsp:txXfrm>
        <a:off x="4745088" y="908559"/>
        <a:ext cx="2114937" cy="897246"/>
      </dsp:txXfrm>
    </dsp:sp>
    <dsp:sp modelId="{59DA822C-3881-42B3-B478-AB35FD076A0F}">
      <dsp:nvSpPr>
        <dsp:cNvPr id="0" name=""/>
        <dsp:cNvSpPr/>
      </dsp:nvSpPr>
      <dsp:spPr>
        <a:xfrm>
          <a:off x="7228536" y="908559"/>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DB4094-F148-4A28-AFD5-7169F9F4817B}">
      <dsp:nvSpPr>
        <dsp:cNvPr id="0" name=""/>
        <dsp:cNvSpPr/>
      </dsp:nvSpPr>
      <dsp:spPr>
        <a:xfrm>
          <a:off x="7416958" y="1096980"/>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085EA5-637C-42F7-8C50-C4DB9EB4CD2F}">
      <dsp:nvSpPr>
        <dsp:cNvPr id="0" name=""/>
        <dsp:cNvSpPr/>
      </dsp:nvSpPr>
      <dsp:spPr>
        <a:xfrm>
          <a:off x="8318049"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de-DE" sz="2400" kern="1200"/>
            <a:t>IT-System</a:t>
          </a:r>
          <a:endParaRPr lang="en-US" sz="2400" kern="1200"/>
        </a:p>
      </dsp:txBody>
      <dsp:txXfrm>
        <a:off x="8318049" y="908559"/>
        <a:ext cx="2114937" cy="897246"/>
      </dsp:txXfrm>
    </dsp:sp>
    <dsp:sp modelId="{92329A31-DE46-4062-B045-47632D624166}">
      <dsp:nvSpPr>
        <dsp:cNvPr id="0" name=""/>
        <dsp:cNvSpPr/>
      </dsp:nvSpPr>
      <dsp:spPr>
        <a:xfrm>
          <a:off x="82613" y="2545532"/>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46E007-883C-48A4-9BE4-3DC486E720BF}">
      <dsp:nvSpPr>
        <dsp:cNvPr id="0" name=""/>
        <dsp:cNvSpPr/>
      </dsp:nvSpPr>
      <dsp:spPr>
        <a:xfrm>
          <a:off x="271034" y="2733954"/>
          <a:ext cx="520402" cy="520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474FDC-3B52-4F2C-9DF4-EF0582329045}">
      <dsp:nvSpPr>
        <dsp:cNvPr id="0" name=""/>
        <dsp:cNvSpPr/>
      </dsp:nvSpPr>
      <dsp:spPr>
        <a:xfrm>
          <a:off x="1172126"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de-DE" sz="2400" kern="1200"/>
            <a:t>Daten</a:t>
          </a:r>
          <a:endParaRPr lang="en-US" sz="2400" kern="1200"/>
        </a:p>
      </dsp:txBody>
      <dsp:txXfrm>
        <a:off x="1172126" y="2545532"/>
        <a:ext cx="2114937" cy="897246"/>
      </dsp:txXfrm>
    </dsp:sp>
    <dsp:sp modelId="{A2844C08-EB7F-448A-A71A-B616B5B872DC}">
      <dsp:nvSpPr>
        <dsp:cNvPr id="0" name=""/>
        <dsp:cNvSpPr/>
      </dsp:nvSpPr>
      <dsp:spPr>
        <a:xfrm>
          <a:off x="3655575" y="2545532"/>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6B1EC0-E6AD-4A1C-8633-C1EBD062C8B7}">
      <dsp:nvSpPr>
        <dsp:cNvPr id="0" name=""/>
        <dsp:cNvSpPr/>
      </dsp:nvSpPr>
      <dsp:spPr>
        <a:xfrm>
          <a:off x="3843996" y="2733954"/>
          <a:ext cx="520402" cy="520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3C9563-8D67-464B-9889-D682EBFD900E}">
      <dsp:nvSpPr>
        <dsp:cNvPr id="0" name=""/>
        <dsp:cNvSpPr/>
      </dsp:nvSpPr>
      <dsp:spPr>
        <a:xfrm>
          <a:off x="4745088"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de-DE" sz="2400" kern="1200"/>
            <a:t>Anwendung</a:t>
          </a:r>
          <a:endParaRPr lang="en-US" sz="2400" kern="1200"/>
        </a:p>
      </dsp:txBody>
      <dsp:txXfrm>
        <a:off x="4745088" y="2545532"/>
        <a:ext cx="2114937" cy="897246"/>
      </dsp:txXfrm>
    </dsp:sp>
    <dsp:sp modelId="{C21BF1FE-940A-4B17-84F4-C50C48915A8B}">
      <dsp:nvSpPr>
        <dsp:cNvPr id="0" name=""/>
        <dsp:cNvSpPr/>
      </dsp:nvSpPr>
      <dsp:spPr>
        <a:xfrm>
          <a:off x="7228536" y="2545532"/>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D85E-EB25-49BA-973E-EFD0F9249484}">
      <dsp:nvSpPr>
        <dsp:cNvPr id="0" name=""/>
        <dsp:cNvSpPr/>
      </dsp:nvSpPr>
      <dsp:spPr>
        <a:xfrm>
          <a:off x="7416958" y="2733954"/>
          <a:ext cx="520402" cy="52040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4CF51A-92B2-462B-ACCE-394C57FF1621}">
      <dsp:nvSpPr>
        <dsp:cNvPr id="0" name=""/>
        <dsp:cNvSpPr/>
      </dsp:nvSpPr>
      <dsp:spPr>
        <a:xfrm>
          <a:off x="8318049"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de-DE" sz="2400" kern="1200"/>
            <a:t>Betriebssystem</a:t>
          </a:r>
          <a:endParaRPr lang="en-US" sz="2400" kern="1200"/>
        </a:p>
      </dsp:txBody>
      <dsp:txXfrm>
        <a:off x="8318049" y="2545532"/>
        <a:ext cx="2114937" cy="8972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CEE9C-898F-4949-8A51-B49D551ADC4E}">
      <dsp:nvSpPr>
        <dsp:cNvPr id="0" name=""/>
        <dsp:cNvSpPr/>
      </dsp:nvSpPr>
      <dsp:spPr>
        <a:xfrm>
          <a:off x="0" y="958220"/>
          <a:ext cx="6588691" cy="176902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B5ADB2-6CE8-475A-B824-4DFFEF74896C}">
      <dsp:nvSpPr>
        <dsp:cNvPr id="0" name=""/>
        <dsp:cNvSpPr/>
      </dsp:nvSpPr>
      <dsp:spPr>
        <a:xfrm>
          <a:off x="535129" y="1356250"/>
          <a:ext cx="972962" cy="972962"/>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575099-C04B-4F10-B47D-EF832024501C}">
      <dsp:nvSpPr>
        <dsp:cNvPr id="0" name=""/>
        <dsp:cNvSpPr/>
      </dsp:nvSpPr>
      <dsp:spPr>
        <a:xfrm>
          <a:off x="2043221" y="958220"/>
          <a:ext cx="2964910" cy="1769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222" tIns="187222" rIns="187222" bIns="187222" numCol="1" spcCol="1270" anchor="ctr" anchorCtr="0">
          <a:noAutofit/>
        </a:bodyPr>
        <a:lstStyle/>
        <a:p>
          <a:pPr marL="0" lvl="0" indent="0" algn="l" defTabSz="1111250">
            <a:lnSpc>
              <a:spcPct val="100000"/>
            </a:lnSpc>
            <a:spcBef>
              <a:spcPct val="0"/>
            </a:spcBef>
            <a:spcAft>
              <a:spcPct val="35000"/>
            </a:spcAft>
            <a:buNone/>
          </a:pPr>
          <a:r>
            <a:rPr lang="de-DE" sz="2500" kern="1200" dirty="0"/>
            <a:t>Online Bezahlsysteme</a:t>
          </a:r>
        </a:p>
      </dsp:txBody>
      <dsp:txXfrm>
        <a:off x="2043221" y="958220"/>
        <a:ext cx="2964910" cy="1769022"/>
      </dsp:txXfrm>
    </dsp:sp>
    <dsp:sp modelId="{2BE3A137-1BBC-4DB8-B949-4C05F21D522C}">
      <dsp:nvSpPr>
        <dsp:cNvPr id="0" name=""/>
        <dsp:cNvSpPr/>
      </dsp:nvSpPr>
      <dsp:spPr>
        <a:xfrm>
          <a:off x="5008132" y="958220"/>
          <a:ext cx="1580558" cy="1769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222" tIns="187222" rIns="187222" bIns="187222" numCol="1" spcCol="1270" anchor="ctr" anchorCtr="0">
          <a:noAutofit/>
        </a:bodyPr>
        <a:lstStyle/>
        <a:p>
          <a:pPr marL="0" lvl="0" indent="0" algn="l" defTabSz="711200">
            <a:lnSpc>
              <a:spcPct val="100000"/>
            </a:lnSpc>
            <a:spcBef>
              <a:spcPct val="0"/>
            </a:spcBef>
            <a:spcAft>
              <a:spcPct val="35000"/>
            </a:spcAft>
            <a:buNone/>
          </a:pPr>
          <a:r>
            <a:rPr lang="de-DE" sz="1600" kern="1200" dirty="0"/>
            <a:t>Betrug</a:t>
          </a:r>
        </a:p>
        <a:p>
          <a:pPr marL="0" lvl="0" indent="0" algn="l" defTabSz="711200">
            <a:lnSpc>
              <a:spcPct val="100000"/>
            </a:lnSpc>
            <a:spcBef>
              <a:spcPct val="0"/>
            </a:spcBef>
            <a:spcAft>
              <a:spcPct val="35000"/>
            </a:spcAft>
            <a:buNone/>
          </a:pPr>
          <a:r>
            <a:rPr lang="de-DE" sz="1600" kern="1200" dirty="0"/>
            <a:t>Datenklau</a:t>
          </a:r>
        </a:p>
        <a:p>
          <a:pPr marL="0" lvl="0" indent="0" algn="l" defTabSz="711200">
            <a:lnSpc>
              <a:spcPct val="100000"/>
            </a:lnSpc>
            <a:spcBef>
              <a:spcPct val="0"/>
            </a:spcBef>
            <a:spcAft>
              <a:spcPct val="35000"/>
            </a:spcAft>
            <a:buNone/>
          </a:pPr>
          <a:r>
            <a:rPr lang="de-DE" sz="1600" kern="1200" dirty="0"/>
            <a:t>Bewertungen</a:t>
          </a:r>
        </a:p>
      </dsp:txBody>
      <dsp:txXfrm>
        <a:off x="5008132" y="958220"/>
        <a:ext cx="1580558" cy="1769022"/>
      </dsp:txXfrm>
    </dsp:sp>
    <dsp:sp modelId="{0157DCE5-9C79-4FB0-86C9-D8040CC2BB43}">
      <dsp:nvSpPr>
        <dsp:cNvPr id="0" name=""/>
        <dsp:cNvSpPr/>
      </dsp:nvSpPr>
      <dsp:spPr>
        <a:xfrm>
          <a:off x="0" y="3169499"/>
          <a:ext cx="6588691" cy="176902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F8D114-6B30-48A7-94FF-809189D84475}">
      <dsp:nvSpPr>
        <dsp:cNvPr id="0" name=""/>
        <dsp:cNvSpPr/>
      </dsp:nvSpPr>
      <dsp:spPr>
        <a:xfrm>
          <a:off x="535129" y="3567529"/>
          <a:ext cx="972962" cy="972962"/>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4BE802-6A8B-4E2B-AF89-8C4BE4117CE1}">
      <dsp:nvSpPr>
        <dsp:cNvPr id="0" name=""/>
        <dsp:cNvSpPr/>
      </dsp:nvSpPr>
      <dsp:spPr>
        <a:xfrm>
          <a:off x="2043221" y="3169499"/>
          <a:ext cx="2964910" cy="1769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222" tIns="187222" rIns="187222" bIns="187222" numCol="1" spcCol="1270" anchor="ctr" anchorCtr="0">
          <a:noAutofit/>
        </a:bodyPr>
        <a:lstStyle/>
        <a:p>
          <a:pPr marL="0" lvl="0" indent="0" algn="l" defTabSz="1111250">
            <a:lnSpc>
              <a:spcPct val="100000"/>
            </a:lnSpc>
            <a:spcBef>
              <a:spcPct val="0"/>
            </a:spcBef>
            <a:spcAft>
              <a:spcPct val="35000"/>
            </a:spcAft>
            <a:buNone/>
          </a:pPr>
          <a:r>
            <a:rPr lang="de-DE" sz="2500" kern="1200" dirty="0"/>
            <a:t>Infrastruktur</a:t>
          </a:r>
        </a:p>
      </dsp:txBody>
      <dsp:txXfrm>
        <a:off x="2043221" y="3169499"/>
        <a:ext cx="2964910" cy="1769022"/>
      </dsp:txXfrm>
    </dsp:sp>
    <dsp:sp modelId="{3D260860-B695-4C10-AF33-341617AFEC6F}">
      <dsp:nvSpPr>
        <dsp:cNvPr id="0" name=""/>
        <dsp:cNvSpPr/>
      </dsp:nvSpPr>
      <dsp:spPr>
        <a:xfrm>
          <a:off x="5008132" y="3169499"/>
          <a:ext cx="1580558" cy="1769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222" tIns="187222" rIns="187222" bIns="187222" numCol="1" spcCol="1270" anchor="ctr" anchorCtr="0">
          <a:noAutofit/>
        </a:bodyPr>
        <a:lstStyle/>
        <a:p>
          <a:pPr marL="0" lvl="0" indent="0" algn="l" defTabSz="711200">
            <a:lnSpc>
              <a:spcPct val="100000"/>
            </a:lnSpc>
            <a:spcBef>
              <a:spcPct val="0"/>
            </a:spcBef>
            <a:spcAft>
              <a:spcPct val="35000"/>
            </a:spcAft>
            <a:buNone/>
          </a:pPr>
          <a:r>
            <a:rPr lang="de-DE" sz="1600" kern="1200" dirty="0"/>
            <a:t>Missbrauch</a:t>
          </a:r>
        </a:p>
        <a:p>
          <a:pPr marL="0" lvl="0" indent="0" algn="l" defTabSz="711200">
            <a:lnSpc>
              <a:spcPct val="100000"/>
            </a:lnSpc>
            <a:spcBef>
              <a:spcPct val="0"/>
            </a:spcBef>
            <a:spcAft>
              <a:spcPct val="35000"/>
            </a:spcAft>
            <a:buNone/>
          </a:pPr>
          <a:r>
            <a:rPr lang="de-DE" sz="1600" kern="1200" dirty="0"/>
            <a:t>Angriffsvektor</a:t>
          </a:r>
        </a:p>
        <a:p>
          <a:pPr marL="0" lvl="0" indent="0" algn="l" defTabSz="711200">
            <a:lnSpc>
              <a:spcPct val="100000"/>
            </a:lnSpc>
            <a:spcBef>
              <a:spcPct val="0"/>
            </a:spcBef>
            <a:spcAft>
              <a:spcPct val="35000"/>
            </a:spcAft>
            <a:buNone/>
          </a:pPr>
          <a:r>
            <a:rPr lang="de-DE" sz="1600" kern="1200" dirty="0"/>
            <a:t>WLAN</a:t>
          </a:r>
        </a:p>
      </dsp:txBody>
      <dsp:txXfrm>
        <a:off x="5008132" y="3169499"/>
        <a:ext cx="1580558" cy="17690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9D28F-F9D1-478B-B524-3D8FB9F8C881}">
      <dsp:nvSpPr>
        <dsp:cNvPr id="0" name=""/>
        <dsp:cNvSpPr/>
      </dsp:nvSpPr>
      <dsp:spPr>
        <a:xfrm>
          <a:off x="0" y="719"/>
          <a:ext cx="6588691" cy="168437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6583C2-1EBD-4577-ACA3-725DF6731A59}">
      <dsp:nvSpPr>
        <dsp:cNvPr id="0" name=""/>
        <dsp:cNvSpPr/>
      </dsp:nvSpPr>
      <dsp:spPr>
        <a:xfrm>
          <a:off x="509522" y="379703"/>
          <a:ext cx="926404" cy="926404"/>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A20288-1996-451F-93C9-CFE2130D4AC0}">
      <dsp:nvSpPr>
        <dsp:cNvPr id="0" name=""/>
        <dsp:cNvSpPr/>
      </dsp:nvSpPr>
      <dsp:spPr>
        <a:xfrm>
          <a:off x="1945450" y="719"/>
          <a:ext cx="296491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1111250">
            <a:lnSpc>
              <a:spcPct val="100000"/>
            </a:lnSpc>
            <a:spcBef>
              <a:spcPct val="0"/>
            </a:spcBef>
            <a:spcAft>
              <a:spcPct val="35000"/>
            </a:spcAft>
            <a:buNone/>
          </a:pPr>
          <a:r>
            <a:rPr lang="de-DE" sz="2500" kern="1200" dirty="0"/>
            <a:t>Kundendaten</a:t>
          </a:r>
        </a:p>
      </dsp:txBody>
      <dsp:txXfrm>
        <a:off x="1945450" y="719"/>
        <a:ext cx="2964910" cy="1684372"/>
      </dsp:txXfrm>
    </dsp:sp>
    <dsp:sp modelId="{EC2C1B06-D467-41D5-AF36-663851A827A3}">
      <dsp:nvSpPr>
        <dsp:cNvPr id="0" name=""/>
        <dsp:cNvSpPr/>
      </dsp:nvSpPr>
      <dsp:spPr>
        <a:xfrm>
          <a:off x="4910361" y="719"/>
          <a:ext cx="1678329"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666750">
            <a:lnSpc>
              <a:spcPct val="100000"/>
            </a:lnSpc>
            <a:spcBef>
              <a:spcPct val="0"/>
            </a:spcBef>
            <a:spcAft>
              <a:spcPct val="35000"/>
            </a:spcAft>
            <a:buNone/>
          </a:pPr>
          <a:r>
            <a:rPr lang="de-DE" sz="1500" kern="1200"/>
            <a:t>Daten-missbrauch</a:t>
          </a:r>
        </a:p>
        <a:p>
          <a:pPr marL="0" lvl="0" indent="0" algn="l" defTabSz="666750">
            <a:lnSpc>
              <a:spcPct val="100000"/>
            </a:lnSpc>
            <a:spcBef>
              <a:spcPct val="0"/>
            </a:spcBef>
            <a:spcAft>
              <a:spcPct val="35000"/>
            </a:spcAft>
            <a:buNone/>
          </a:pPr>
          <a:r>
            <a:rPr lang="de-DE" sz="1500" kern="1200"/>
            <a:t>Drittanbieter</a:t>
          </a:r>
        </a:p>
        <a:p>
          <a:pPr marL="0" lvl="0" indent="0" algn="l" defTabSz="666750">
            <a:lnSpc>
              <a:spcPct val="100000"/>
            </a:lnSpc>
            <a:spcBef>
              <a:spcPct val="0"/>
            </a:spcBef>
            <a:spcAft>
              <a:spcPct val="35000"/>
            </a:spcAft>
            <a:buNone/>
          </a:pPr>
          <a:r>
            <a:rPr lang="de-DE" sz="1500" kern="1200"/>
            <a:t>Spam</a:t>
          </a:r>
        </a:p>
      </dsp:txBody>
      <dsp:txXfrm>
        <a:off x="4910361" y="719"/>
        <a:ext cx="1678329" cy="1684372"/>
      </dsp:txXfrm>
    </dsp:sp>
    <dsp:sp modelId="{C35ACC3E-972B-44E5-BB35-ECA00282DD96}">
      <dsp:nvSpPr>
        <dsp:cNvPr id="0" name=""/>
        <dsp:cNvSpPr/>
      </dsp:nvSpPr>
      <dsp:spPr>
        <a:xfrm>
          <a:off x="0" y="2106185"/>
          <a:ext cx="6588691" cy="168437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DF3794-4CEB-4E6A-BE41-FADCD4D059DC}">
      <dsp:nvSpPr>
        <dsp:cNvPr id="0" name=""/>
        <dsp:cNvSpPr/>
      </dsp:nvSpPr>
      <dsp:spPr>
        <a:xfrm>
          <a:off x="509522" y="2485169"/>
          <a:ext cx="926404" cy="926404"/>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AFDC19-F920-4421-9A20-9D50E10EC729}">
      <dsp:nvSpPr>
        <dsp:cNvPr id="0" name=""/>
        <dsp:cNvSpPr/>
      </dsp:nvSpPr>
      <dsp:spPr>
        <a:xfrm>
          <a:off x="1945450" y="2106185"/>
          <a:ext cx="296491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1111250">
            <a:lnSpc>
              <a:spcPct val="100000"/>
            </a:lnSpc>
            <a:spcBef>
              <a:spcPct val="0"/>
            </a:spcBef>
            <a:spcAft>
              <a:spcPct val="35000"/>
            </a:spcAft>
            <a:buNone/>
          </a:pPr>
          <a:r>
            <a:rPr lang="de-DE" sz="2500" kern="1200" dirty="0"/>
            <a:t>Internetauftritt</a:t>
          </a:r>
        </a:p>
      </dsp:txBody>
      <dsp:txXfrm>
        <a:off x="1945450" y="2106185"/>
        <a:ext cx="2964910" cy="1684372"/>
      </dsp:txXfrm>
    </dsp:sp>
    <dsp:sp modelId="{03F84521-8BE7-4DDC-B6E1-DB56B048E7B6}">
      <dsp:nvSpPr>
        <dsp:cNvPr id="0" name=""/>
        <dsp:cNvSpPr/>
      </dsp:nvSpPr>
      <dsp:spPr>
        <a:xfrm>
          <a:off x="4910361" y="2106185"/>
          <a:ext cx="1678329"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666750">
            <a:lnSpc>
              <a:spcPct val="100000"/>
            </a:lnSpc>
            <a:spcBef>
              <a:spcPct val="0"/>
            </a:spcBef>
            <a:spcAft>
              <a:spcPct val="35000"/>
            </a:spcAft>
            <a:buNone/>
          </a:pPr>
          <a:r>
            <a:rPr lang="de-DE" sz="1500" kern="1200"/>
            <a:t>Website Hack</a:t>
          </a:r>
        </a:p>
        <a:p>
          <a:pPr marL="0" lvl="0" indent="0" algn="l" defTabSz="666750">
            <a:lnSpc>
              <a:spcPct val="100000"/>
            </a:lnSpc>
            <a:spcBef>
              <a:spcPct val="0"/>
            </a:spcBef>
            <a:spcAft>
              <a:spcPct val="35000"/>
            </a:spcAft>
            <a:buNone/>
          </a:pPr>
          <a:r>
            <a:rPr lang="de-DE" sz="1500" kern="1200"/>
            <a:t>Social Media</a:t>
          </a:r>
        </a:p>
        <a:p>
          <a:pPr marL="0" lvl="0" indent="0" algn="l" defTabSz="666750">
            <a:lnSpc>
              <a:spcPct val="100000"/>
            </a:lnSpc>
            <a:spcBef>
              <a:spcPct val="0"/>
            </a:spcBef>
            <a:spcAft>
              <a:spcPct val="35000"/>
            </a:spcAft>
            <a:buNone/>
          </a:pPr>
          <a:r>
            <a:rPr lang="de-DE" sz="1500" kern="1200"/>
            <a:t>Image</a:t>
          </a:r>
        </a:p>
      </dsp:txBody>
      <dsp:txXfrm>
        <a:off x="4910361" y="2106185"/>
        <a:ext cx="1678329" cy="1684372"/>
      </dsp:txXfrm>
    </dsp:sp>
    <dsp:sp modelId="{545F5848-DB35-452A-8CC0-62C2E6F6ABD5}">
      <dsp:nvSpPr>
        <dsp:cNvPr id="0" name=""/>
        <dsp:cNvSpPr/>
      </dsp:nvSpPr>
      <dsp:spPr>
        <a:xfrm>
          <a:off x="0" y="4211650"/>
          <a:ext cx="6588691" cy="168437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C0074F-4F5E-40D1-B294-A0F90AC21C12}">
      <dsp:nvSpPr>
        <dsp:cNvPr id="0" name=""/>
        <dsp:cNvSpPr/>
      </dsp:nvSpPr>
      <dsp:spPr>
        <a:xfrm>
          <a:off x="509522" y="4590634"/>
          <a:ext cx="926404" cy="926404"/>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D720C9-8273-4041-A70F-8AD32494E38D}">
      <dsp:nvSpPr>
        <dsp:cNvPr id="0" name=""/>
        <dsp:cNvSpPr/>
      </dsp:nvSpPr>
      <dsp:spPr>
        <a:xfrm>
          <a:off x="1945450" y="4211650"/>
          <a:ext cx="296491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1111250">
            <a:lnSpc>
              <a:spcPct val="100000"/>
            </a:lnSpc>
            <a:spcBef>
              <a:spcPct val="0"/>
            </a:spcBef>
            <a:spcAft>
              <a:spcPct val="35000"/>
            </a:spcAft>
            <a:buNone/>
          </a:pPr>
          <a:r>
            <a:rPr lang="de-DE" sz="2500" kern="1200" dirty="0"/>
            <a:t>Firmengelände</a:t>
          </a:r>
        </a:p>
      </dsp:txBody>
      <dsp:txXfrm>
        <a:off x="1945450" y="4211650"/>
        <a:ext cx="2964910" cy="1684372"/>
      </dsp:txXfrm>
    </dsp:sp>
    <dsp:sp modelId="{118A177D-EFE4-4F42-BF60-4C7BE5B183CC}">
      <dsp:nvSpPr>
        <dsp:cNvPr id="0" name=""/>
        <dsp:cNvSpPr/>
      </dsp:nvSpPr>
      <dsp:spPr>
        <a:xfrm>
          <a:off x="4910361" y="4211650"/>
          <a:ext cx="1678329"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666750">
            <a:lnSpc>
              <a:spcPct val="100000"/>
            </a:lnSpc>
            <a:spcBef>
              <a:spcPct val="0"/>
            </a:spcBef>
            <a:spcAft>
              <a:spcPct val="35000"/>
            </a:spcAft>
            <a:buNone/>
          </a:pPr>
          <a:r>
            <a:rPr lang="de-DE" sz="1500" kern="1200" dirty="0"/>
            <a:t>Alarmanlagen</a:t>
          </a:r>
        </a:p>
        <a:p>
          <a:pPr marL="0" lvl="0" indent="0" algn="l" defTabSz="666750">
            <a:lnSpc>
              <a:spcPct val="100000"/>
            </a:lnSpc>
            <a:spcBef>
              <a:spcPct val="0"/>
            </a:spcBef>
            <a:spcAft>
              <a:spcPct val="35000"/>
            </a:spcAft>
            <a:buNone/>
          </a:pPr>
          <a:r>
            <a:rPr lang="de-DE" sz="1500" kern="1200" dirty="0"/>
            <a:t>Video-überwachung</a:t>
          </a:r>
        </a:p>
        <a:p>
          <a:pPr marL="0" lvl="0" indent="0" algn="l" defTabSz="666750">
            <a:lnSpc>
              <a:spcPct val="100000"/>
            </a:lnSpc>
            <a:spcBef>
              <a:spcPct val="0"/>
            </a:spcBef>
            <a:spcAft>
              <a:spcPct val="35000"/>
            </a:spcAft>
            <a:buNone/>
          </a:pPr>
          <a:r>
            <a:rPr lang="de-DE" sz="1500" kern="1200" dirty="0"/>
            <a:t>Schließsysteme</a:t>
          </a:r>
        </a:p>
      </dsp:txBody>
      <dsp:txXfrm>
        <a:off x="4910361" y="4211650"/>
        <a:ext cx="1678329" cy="16843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5EF205-F204-436F-9FC2-A09716F8CC0B}">
      <dsp:nvSpPr>
        <dsp:cNvPr id="0" name=""/>
        <dsp:cNvSpPr/>
      </dsp:nvSpPr>
      <dsp:spPr>
        <a:xfrm>
          <a:off x="735974" y="827140"/>
          <a:ext cx="1098000" cy="1098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319345-FFCE-48F8-A802-E5AD9DAE3084}">
      <dsp:nvSpPr>
        <dsp:cNvPr id="0" name=""/>
        <dsp:cNvSpPr/>
      </dsp:nvSpPr>
      <dsp:spPr>
        <a:xfrm>
          <a:off x="969974" y="1061140"/>
          <a:ext cx="630000" cy="630000"/>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A70465-A8FD-4AEE-8C51-E7F241A51645}">
      <dsp:nvSpPr>
        <dsp:cNvPr id="0" name=""/>
        <dsp:cNvSpPr/>
      </dsp:nvSpPr>
      <dsp:spPr>
        <a:xfrm>
          <a:off x="384974" y="226714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de-DE" sz="1900" kern="1200"/>
            <a:t>Lieferungen</a:t>
          </a:r>
        </a:p>
      </dsp:txBody>
      <dsp:txXfrm>
        <a:off x="384974" y="2267140"/>
        <a:ext cx="1800000" cy="720000"/>
      </dsp:txXfrm>
    </dsp:sp>
    <dsp:sp modelId="{A0C9825C-6279-4F47-95FC-039D2E66BEC8}">
      <dsp:nvSpPr>
        <dsp:cNvPr id="0" name=""/>
        <dsp:cNvSpPr/>
      </dsp:nvSpPr>
      <dsp:spPr>
        <a:xfrm>
          <a:off x="2850974" y="827140"/>
          <a:ext cx="1098000" cy="109800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982E7D-3BB8-421E-81B3-BE67A84D0262}">
      <dsp:nvSpPr>
        <dsp:cNvPr id="0" name=""/>
        <dsp:cNvSpPr/>
      </dsp:nvSpPr>
      <dsp:spPr>
        <a:xfrm>
          <a:off x="3084974" y="1061140"/>
          <a:ext cx="630000" cy="630000"/>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A92CA1-E8D5-4C9D-8E69-AB2BA5D15D73}">
      <dsp:nvSpPr>
        <dsp:cNvPr id="0" name=""/>
        <dsp:cNvSpPr/>
      </dsp:nvSpPr>
      <dsp:spPr>
        <a:xfrm>
          <a:off x="2499974" y="226714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de-DE" sz="1900" kern="1200"/>
            <a:t>Passwörter</a:t>
          </a:r>
        </a:p>
      </dsp:txBody>
      <dsp:txXfrm>
        <a:off x="2499974" y="2267140"/>
        <a:ext cx="1800000" cy="720000"/>
      </dsp:txXfrm>
    </dsp:sp>
    <dsp:sp modelId="{935CAA1D-6839-42FF-B3CB-261D759F5E90}">
      <dsp:nvSpPr>
        <dsp:cNvPr id="0" name=""/>
        <dsp:cNvSpPr/>
      </dsp:nvSpPr>
      <dsp:spPr>
        <a:xfrm>
          <a:off x="4965975" y="827140"/>
          <a:ext cx="1098000" cy="1098000"/>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EAC75B-B2AA-4918-8FD1-33E59401FE78}">
      <dsp:nvSpPr>
        <dsp:cNvPr id="0" name=""/>
        <dsp:cNvSpPr/>
      </dsp:nvSpPr>
      <dsp:spPr>
        <a:xfrm>
          <a:off x="5199975" y="1061140"/>
          <a:ext cx="630000" cy="630000"/>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EB6E4B-9FF6-47B9-A928-4035C59B719F}">
      <dsp:nvSpPr>
        <dsp:cNvPr id="0" name=""/>
        <dsp:cNvSpPr/>
      </dsp:nvSpPr>
      <dsp:spPr>
        <a:xfrm>
          <a:off x="4614975" y="226714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de-DE" sz="1900" kern="1200"/>
            <a:t>Unternehmens-Richtlinien</a:t>
          </a:r>
        </a:p>
      </dsp:txBody>
      <dsp:txXfrm>
        <a:off x="4614975" y="2267140"/>
        <a:ext cx="1800000" cy="720000"/>
      </dsp:txXfrm>
    </dsp:sp>
    <dsp:sp modelId="{D1A686A3-6372-4990-91F3-45B70585D52C}">
      <dsp:nvSpPr>
        <dsp:cNvPr id="0" name=""/>
        <dsp:cNvSpPr/>
      </dsp:nvSpPr>
      <dsp:spPr>
        <a:xfrm>
          <a:off x="7080975" y="827140"/>
          <a:ext cx="1098000" cy="1098000"/>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963E68-9B38-402D-AA65-0342A8BD5397}">
      <dsp:nvSpPr>
        <dsp:cNvPr id="0" name=""/>
        <dsp:cNvSpPr/>
      </dsp:nvSpPr>
      <dsp:spPr>
        <a:xfrm>
          <a:off x="7314975" y="1061140"/>
          <a:ext cx="630000" cy="630000"/>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098E3D-F451-4C0A-919C-5B162F199C08}">
      <dsp:nvSpPr>
        <dsp:cNvPr id="0" name=""/>
        <dsp:cNvSpPr/>
      </dsp:nvSpPr>
      <dsp:spPr>
        <a:xfrm>
          <a:off x="6729975" y="226714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de-DE" sz="1900" kern="1200"/>
            <a:t>Urlaub</a:t>
          </a:r>
        </a:p>
      </dsp:txBody>
      <dsp:txXfrm>
        <a:off x="6729975" y="2267140"/>
        <a:ext cx="1800000" cy="720000"/>
      </dsp:txXfrm>
    </dsp:sp>
    <dsp:sp modelId="{ED7B9F1F-50EF-45D1-8D22-EA424AAA0A27}">
      <dsp:nvSpPr>
        <dsp:cNvPr id="0" name=""/>
        <dsp:cNvSpPr/>
      </dsp:nvSpPr>
      <dsp:spPr>
        <a:xfrm>
          <a:off x="9195975" y="827140"/>
          <a:ext cx="1098000" cy="1098000"/>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AD9E53-85FA-4F6A-8EBC-E944ADF3FAF0}">
      <dsp:nvSpPr>
        <dsp:cNvPr id="0" name=""/>
        <dsp:cNvSpPr/>
      </dsp:nvSpPr>
      <dsp:spPr>
        <a:xfrm>
          <a:off x="9429975" y="1061140"/>
          <a:ext cx="630000" cy="630000"/>
        </a:xfrm>
        <a:prstGeom prst="rect">
          <a:avLst/>
        </a:prstGeom>
        <a:blipFill>
          <a:blip xmlns:r="http://schemas.openxmlformats.org/officeDocument/2006/relationships"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A925F3-261F-433D-B18B-5DF55D9A908F}">
      <dsp:nvSpPr>
        <dsp:cNvPr id="0" name=""/>
        <dsp:cNvSpPr/>
      </dsp:nvSpPr>
      <dsp:spPr>
        <a:xfrm>
          <a:off x="8844975" y="226714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de-DE" sz="1900" kern="1200"/>
            <a:t>IT-Abteilung</a:t>
          </a:r>
        </a:p>
      </dsp:txBody>
      <dsp:txXfrm>
        <a:off x="8844975" y="2267140"/>
        <a:ext cx="1800000"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D3C4D-3164-4F86-A7CE-A90EFC416CC8}">
      <dsp:nvSpPr>
        <dsp:cNvPr id="0" name=""/>
        <dsp:cNvSpPr/>
      </dsp:nvSpPr>
      <dsp:spPr>
        <a:xfrm>
          <a:off x="0" y="4597"/>
          <a:ext cx="6513603" cy="97937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FF8AC1-051D-4CEA-B6F5-368C34714F8F}">
      <dsp:nvSpPr>
        <dsp:cNvPr id="0" name=""/>
        <dsp:cNvSpPr/>
      </dsp:nvSpPr>
      <dsp:spPr>
        <a:xfrm>
          <a:off x="296259" y="224956"/>
          <a:ext cx="538654" cy="538654"/>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99589B-849A-4A37-A95B-6FB4F8DB21D2}">
      <dsp:nvSpPr>
        <dsp:cNvPr id="0" name=""/>
        <dsp:cNvSpPr/>
      </dsp:nvSpPr>
      <dsp:spPr>
        <a:xfrm>
          <a:off x="1131174" y="459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100000"/>
            </a:lnSpc>
            <a:spcBef>
              <a:spcPct val="0"/>
            </a:spcBef>
            <a:spcAft>
              <a:spcPct val="35000"/>
            </a:spcAft>
            <a:buNone/>
          </a:pPr>
          <a:r>
            <a:rPr lang="de-DE" sz="1900" kern="1200" dirty="0"/>
            <a:t>keine Nutzung durch betriebsfremde Personen</a:t>
          </a:r>
        </a:p>
      </dsp:txBody>
      <dsp:txXfrm>
        <a:off x="1131174" y="4597"/>
        <a:ext cx="5382429" cy="979371"/>
      </dsp:txXfrm>
    </dsp:sp>
    <dsp:sp modelId="{DBB31EF8-86D3-47CD-BB0A-D1D81B1C8A04}">
      <dsp:nvSpPr>
        <dsp:cNvPr id="0" name=""/>
        <dsp:cNvSpPr/>
      </dsp:nvSpPr>
      <dsp:spPr>
        <a:xfrm>
          <a:off x="0" y="1228812"/>
          <a:ext cx="6513603" cy="97937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742E5B-68B9-4CF2-9E0D-995AA62AC8FF}">
      <dsp:nvSpPr>
        <dsp:cNvPr id="0" name=""/>
        <dsp:cNvSpPr/>
      </dsp:nvSpPr>
      <dsp:spPr>
        <a:xfrm>
          <a:off x="296259" y="1449171"/>
          <a:ext cx="538654" cy="538654"/>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DE618E-4914-4314-968C-CF08280BC8BA}">
      <dsp:nvSpPr>
        <dsp:cNvPr id="0" name=""/>
        <dsp:cNvSpPr/>
      </dsp:nvSpPr>
      <dsp:spPr>
        <a:xfrm>
          <a:off x="1131174" y="1228812"/>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100000"/>
            </a:lnSpc>
            <a:spcBef>
              <a:spcPct val="0"/>
            </a:spcBef>
            <a:spcAft>
              <a:spcPct val="35000"/>
            </a:spcAft>
            <a:buNone/>
          </a:pPr>
          <a:r>
            <a:rPr lang="de-DE" sz="1900" kern="1200" dirty="0"/>
            <a:t>sicheres Verwahren</a:t>
          </a:r>
        </a:p>
      </dsp:txBody>
      <dsp:txXfrm>
        <a:off x="1131174" y="1228812"/>
        <a:ext cx="5382429" cy="979371"/>
      </dsp:txXfrm>
    </dsp:sp>
    <dsp:sp modelId="{969B6147-B33B-45E6-BE85-B5387D08B596}">
      <dsp:nvSpPr>
        <dsp:cNvPr id="0" name=""/>
        <dsp:cNvSpPr/>
      </dsp:nvSpPr>
      <dsp:spPr>
        <a:xfrm>
          <a:off x="0" y="2453027"/>
          <a:ext cx="6513603" cy="97937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9A3C2A-08C8-49BA-A586-AB6CC61891FE}">
      <dsp:nvSpPr>
        <dsp:cNvPr id="0" name=""/>
        <dsp:cNvSpPr/>
      </dsp:nvSpPr>
      <dsp:spPr>
        <a:xfrm>
          <a:off x="296259" y="2673385"/>
          <a:ext cx="538654" cy="538654"/>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CADD89-E6DB-4EF2-937F-5347D13AC955}">
      <dsp:nvSpPr>
        <dsp:cNvPr id="0" name=""/>
        <dsp:cNvSpPr/>
      </dsp:nvSpPr>
      <dsp:spPr>
        <a:xfrm>
          <a:off x="1131174" y="245302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100000"/>
            </a:lnSpc>
            <a:spcBef>
              <a:spcPct val="0"/>
            </a:spcBef>
            <a:spcAft>
              <a:spcPct val="35000"/>
            </a:spcAft>
            <a:buNone/>
          </a:pPr>
          <a:r>
            <a:rPr lang="de-DE" sz="1900" kern="1200" dirty="0"/>
            <a:t>sorgsamer Umgang mit sensiblen Daten</a:t>
          </a:r>
        </a:p>
      </dsp:txBody>
      <dsp:txXfrm>
        <a:off x="1131174" y="2453027"/>
        <a:ext cx="5382429" cy="979371"/>
      </dsp:txXfrm>
    </dsp:sp>
    <dsp:sp modelId="{DA26AE51-5C5C-405C-AB77-2D09BDC740E0}">
      <dsp:nvSpPr>
        <dsp:cNvPr id="0" name=""/>
        <dsp:cNvSpPr/>
      </dsp:nvSpPr>
      <dsp:spPr>
        <a:xfrm>
          <a:off x="0" y="3677241"/>
          <a:ext cx="6513603" cy="97937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4D308F-994E-4497-A018-D09A9FC39742}">
      <dsp:nvSpPr>
        <dsp:cNvPr id="0" name=""/>
        <dsp:cNvSpPr/>
      </dsp:nvSpPr>
      <dsp:spPr>
        <a:xfrm>
          <a:off x="296259" y="3897600"/>
          <a:ext cx="538654" cy="538654"/>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1FB56F-E0E9-465A-9A2E-14F843937419}">
      <dsp:nvSpPr>
        <dsp:cNvPr id="0" name=""/>
        <dsp:cNvSpPr/>
      </dsp:nvSpPr>
      <dsp:spPr>
        <a:xfrm>
          <a:off x="1131174" y="3677241"/>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100000"/>
            </a:lnSpc>
            <a:spcBef>
              <a:spcPct val="0"/>
            </a:spcBef>
            <a:spcAft>
              <a:spcPct val="35000"/>
            </a:spcAft>
            <a:buNone/>
          </a:pPr>
          <a:r>
            <a:rPr lang="de-DE" sz="1900" kern="1200" dirty="0"/>
            <a:t>Arbeitsplatz sperren (Windows + L)</a:t>
          </a:r>
        </a:p>
      </dsp:txBody>
      <dsp:txXfrm>
        <a:off x="1131174" y="3677241"/>
        <a:ext cx="5382429" cy="979371"/>
      </dsp:txXfrm>
    </dsp:sp>
    <dsp:sp modelId="{5C12D12E-0458-4187-A1E4-F0FAA198E343}">
      <dsp:nvSpPr>
        <dsp:cNvPr id="0" name=""/>
        <dsp:cNvSpPr/>
      </dsp:nvSpPr>
      <dsp:spPr>
        <a:xfrm>
          <a:off x="0" y="4901456"/>
          <a:ext cx="6513603" cy="979371"/>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638588-3796-41B4-A2BE-B43E5D0C8D7E}">
      <dsp:nvSpPr>
        <dsp:cNvPr id="0" name=""/>
        <dsp:cNvSpPr/>
      </dsp:nvSpPr>
      <dsp:spPr>
        <a:xfrm>
          <a:off x="296259" y="5121814"/>
          <a:ext cx="538654" cy="538654"/>
        </a:xfrm>
        <a:prstGeom prst="rect">
          <a:avLst/>
        </a:prstGeom>
        <a:blipFill>
          <a:blip xmlns:r="http://schemas.openxmlformats.org/officeDocument/2006/relationships"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B21467-E181-48E2-B97A-FF30BF73A608}">
      <dsp:nvSpPr>
        <dsp:cNvPr id="0" name=""/>
        <dsp:cNvSpPr/>
      </dsp:nvSpPr>
      <dsp:spPr>
        <a:xfrm>
          <a:off x="1131174" y="4901456"/>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100000"/>
            </a:lnSpc>
            <a:spcBef>
              <a:spcPct val="0"/>
            </a:spcBef>
            <a:spcAft>
              <a:spcPct val="35000"/>
            </a:spcAft>
            <a:buNone/>
          </a:pPr>
          <a:r>
            <a:rPr lang="de-DE" sz="1900" kern="1200" dirty="0"/>
            <a:t>Sorgsame Auswahl von Applikationen</a:t>
          </a:r>
        </a:p>
      </dsp:txBody>
      <dsp:txXfrm>
        <a:off x="1131174" y="4901456"/>
        <a:ext cx="5382429" cy="9793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86ECD1-6730-482F-993D-534AF32BD99D}">
      <dsp:nvSpPr>
        <dsp:cNvPr id="0" name=""/>
        <dsp:cNvSpPr/>
      </dsp:nvSpPr>
      <dsp:spPr>
        <a:xfrm>
          <a:off x="0" y="1906"/>
          <a:ext cx="8526483" cy="81217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8F3F60-1209-480A-8059-601C146B51A7}">
      <dsp:nvSpPr>
        <dsp:cNvPr id="0" name=""/>
        <dsp:cNvSpPr/>
      </dsp:nvSpPr>
      <dsp:spPr>
        <a:xfrm>
          <a:off x="245683" y="184646"/>
          <a:ext cx="446698" cy="446698"/>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5B28CC-6BCD-4341-AB1E-AFAB0C77896B}">
      <dsp:nvSpPr>
        <dsp:cNvPr id="0" name=""/>
        <dsp:cNvSpPr/>
      </dsp:nvSpPr>
      <dsp:spPr>
        <a:xfrm>
          <a:off x="938065" y="1906"/>
          <a:ext cx="7588417" cy="812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956" tIns="85956" rIns="85956" bIns="85956" numCol="1" spcCol="1270" anchor="ctr" anchorCtr="0">
          <a:noAutofit/>
        </a:bodyPr>
        <a:lstStyle/>
        <a:p>
          <a:pPr marL="0" lvl="0" indent="0" algn="l" defTabSz="844550">
            <a:lnSpc>
              <a:spcPct val="90000"/>
            </a:lnSpc>
            <a:spcBef>
              <a:spcPct val="0"/>
            </a:spcBef>
            <a:spcAft>
              <a:spcPct val="35000"/>
            </a:spcAft>
            <a:buNone/>
          </a:pPr>
          <a:r>
            <a:rPr lang="de-DE" sz="1900" kern="1200" dirty="0"/>
            <a:t>anschließen von USB-Sticks, die nicht von der IT ausgegeben wurden</a:t>
          </a:r>
          <a:endParaRPr lang="en-US" sz="1900" kern="1200" dirty="0"/>
        </a:p>
      </dsp:txBody>
      <dsp:txXfrm>
        <a:off x="938065" y="1906"/>
        <a:ext cx="7588417" cy="812178"/>
      </dsp:txXfrm>
    </dsp:sp>
    <dsp:sp modelId="{5BC5653A-E713-4686-A689-F4D05400B174}">
      <dsp:nvSpPr>
        <dsp:cNvPr id="0" name=""/>
        <dsp:cNvSpPr/>
      </dsp:nvSpPr>
      <dsp:spPr>
        <a:xfrm>
          <a:off x="0" y="1017128"/>
          <a:ext cx="8526483" cy="81217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C9DDE5-EFE5-4369-8519-52CB4CC75C37}">
      <dsp:nvSpPr>
        <dsp:cNvPr id="0" name=""/>
        <dsp:cNvSpPr/>
      </dsp:nvSpPr>
      <dsp:spPr>
        <a:xfrm>
          <a:off x="245683" y="1199868"/>
          <a:ext cx="446698" cy="446698"/>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8BEFDFC-92D8-4ED4-84A0-59A201FE27AE}">
      <dsp:nvSpPr>
        <dsp:cNvPr id="0" name=""/>
        <dsp:cNvSpPr/>
      </dsp:nvSpPr>
      <dsp:spPr>
        <a:xfrm>
          <a:off x="938065" y="1017128"/>
          <a:ext cx="7588417" cy="812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956" tIns="85956" rIns="85956" bIns="85956" numCol="1" spcCol="1270" anchor="ctr" anchorCtr="0">
          <a:noAutofit/>
        </a:bodyPr>
        <a:lstStyle/>
        <a:p>
          <a:pPr marL="0" lvl="0" indent="0" algn="l" defTabSz="844550">
            <a:lnSpc>
              <a:spcPct val="90000"/>
            </a:lnSpc>
            <a:spcBef>
              <a:spcPct val="0"/>
            </a:spcBef>
            <a:spcAft>
              <a:spcPct val="35000"/>
            </a:spcAft>
            <a:buNone/>
          </a:pPr>
          <a:r>
            <a:rPr lang="de-DE" sz="1900" kern="1200"/>
            <a:t>Laden von mobilen Endgeräten (Handy) an PCs, Steuerungsanlagen odgl.</a:t>
          </a:r>
          <a:endParaRPr lang="en-US" sz="1900" kern="1200"/>
        </a:p>
      </dsp:txBody>
      <dsp:txXfrm>
        <a:off x="938065" y="1017128"/>
        <a:ext cx="7588417" cy="812178"/>
      </dsp:txXfrm>
    </dsp:sp>
    <dsp:sp modelId="{628BC54B-C4D5-48D6-B0A9-1AAA065E37FD}">
      <dsp:nvSpPr>
        <dsp:cNvPr id="0" name=""/>
        <dsp:cNvSpPr/>
      </dsp:nvSpPr>
      <dsp:spPr>
        <a:xfrm>
          <a:off x="0" y="2032351"/>
          <a:ext cx="8526483" cy="81217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9B3525-0E78-47C0-9283-4910E863D4E7}">
      <dsp:nvSpPr>
        <dsp:cNvPr id="0" name=""/>
        <dsp:cNvSpPr/>
      </dsp:nvSpPr>
      <dsp:spPr>
        <a:xfrm>
          <a:off x="245683" y="2215091"/>
          <a:ext cx="446698" cy="446698"/>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7A61AB-CAAF-4158-8419-94619865FA3B}">
      <dsp:nvSpPr>
        <dsp:cNvPr id="0" name=""/>
        <dsp:cNvSpPr/>
      </dsp:nvSpPr>
      <dsp:spPr>
        <a:xfrm>
          <a:off x="938065" y="2032351"/>
          <a:ext cx="7588417" cy="812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956" tIns="85956" rIns="85956" bIns="85956" numCol="1" spcCol="1270" anchor="ctr" anchorCtr="0">
          <a:noAutofit/>
        </a:bodyPr>
        <a:lstStyle/>
        <a:p>
          <a:pPr marL="0" lvl="0" indent="0" algn="l" defTabSz="844550">
            <a:lnSpc>
              <a:spcPct val="90000"/>
            </a:lnSpc>
            <a:spcBef>
              <a:spcPct val="0"/>
            </a:spcBef>
            <a:spcAft>
              <a:spcPct val="35000"/>
            </a:spcAft>
            <a:buNone/>
          </a:pPr>
          <a:r>
            <a:rPr lang="de-DE" sz="1900" kern="1200"/>
            <a:t>Annahme von Rechnungsdatenänderungen per Telefon oder E-Mail ohne schriftliche Rückbestätigung</a:t>
          </a:r>
          <a:endParaRPr lang="en-US" sz="1900" kern="1200"/>
        </a:p>
      </dsp:txBody>
      <dsp:txXfrm>
        <a:off x="938065" y="2032351"/>
        <a:ext cx="7588417" cy="812178"/>
      </dsp:txXfrm>
    </dsp:sp>
    <dsp:sp modelId="{3806C27E-39F4-4DC0-A539-F72124CF010D}">
      <dsp:nvSpPr>
        <dsp:cNvPr id="0" name=""/>
        <dsp:cNvSpPr/>
      </dsp:nvSpPr>
      <dsp:spPr>
        <a:xfrm>
          <a:off x="0" y="3047574"/>
          <a:ext cx="8526483" cy="81217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5A609F-72CB-4F80-8662-12E66755EB05}">
      <dsp:nvSpPr>
        <dsp:cNvPr id="0" name=""/>
        <dsp:cNvSpPr/>
      </dsp:nvSpPr>
      <dsp:spPr>
        <a:xfrm>
          <a:off x="245683" y="3230314"/>
          <a:ext cx="446698" cy="446698"/>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0A7307-5686-4940-98E1-05B97BC6CE7E}">
      <dsp:nvSpPr>
        <dsp:cNvPr id="0" name=""/>
        <dsp:cNvSpPr/>
      </dsp:nvSpPr>
      <dsp:spPr>
        <a:xfrm>
          <a:off x="938065" y="3047574"/>
          <a:ext cx="7588417" cy="812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956" tIns="85956" rIns="85956" bIns="85956" numCol="1" spcCol="1270" anchor="ctr" anchorCtr="0">
          <a:noAutofit/>
        </a:bodyPr>
        <a:lstStyle/>
        <a:p>
          <a:pPr marL="0" lvl="0" indent="0" algn="l" defTabSz="844550">
            <a:lnSpc>
              <a:spcPct val="90000"/>
            </a:lnSpc>
            <a:spcBef>
              <a:spcPct val="0"/>
            </a:spcBef>
            <a:spcAft>
              <a:spcPct val="35000"/>
            </a:spcAft>
            <a:buNone/>
          </a:pPr>
          <a:r>
            <a:rPr lang="de-DE" sz="1900" kern="1200" dirty="0"/>
            <a:t>Durchführung von Überweisungen aufgrund von Anweisungen per SMS, </a:t>
          </a:r>
          <a:br>
            <a:rPr lang="de-DE" sz="1900" kern="1200" dirty="0"/>
          </a:br>
          <a:r>
            <a:rPr lang="de-DE" sz="1900" kern="1200" dirty="0"/>
            <a:t>E-Mail oder Telefon (auch nicht von der Geschäftsführung)</a:t>
          </a:r>
          <a:endParaRPr lang="en-US" sz="1900" kern="1200" dirty="0"/>
        </a:p>
      </dsp:txBody>
      <dsp:txXfrm>
        <a:off x="938065" y="3047574"/>
        <a:ext cx="7588417" cy="812178"/>
      </dsp:txXfrm>
    </dsp:sp>
    <dsp:sp modelId="{A5F500A1-93A3-44B4-ABE8-D38F9EF38EBA}">
      <dsp:nvSpPr>
        <dsp:cNvPr id="0" name=""/>
        <dsp:cNvSpPr/>
      </dsp:nvSpPr>
      <dsp:spPr>
        <a:xfrm>
          <a:off x="0" y="4062797"/>
          <a:ext cx="8526483" cy="812178"/>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D7AD42-30EC-4F68-A54C-FBC0B5772383}">
      <dsp:nvSpPr>
        <dsp:cNvPr id="0" name=""/>
        <dsp:cNvSpPr/>
      </dsp:nvSpPr>
      <dsp:spPr>
        <a:xfrm>
          <a:off x="245683" y="4245537"/>
          <a:ext cx="446698" cy="446698"/>
        </a:xfrm>
        <a:prstGeom prst="rect">
          <a:avLst/>
        </a:prstGeom>
        <a:blipFill>
          <a:blip xmlns:r="http://schemas.openxmlformats.org/officeDocument/2006/relationships"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0A04F4-DB5B-4F2B-A02F-7F16985CBB52}">
      <dsp:nvSpPr>
        <dsp:cNvPr id="0" name=""/>
        <dsp:cNvSpPr/>
      </dsp:nvSpPr>
      <dsp:spPr>
        <a:xfrm>
          <a:off x="938065" y="4062797"/>
          <a:ext cx="7588417" cy="812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956" tIns="85956" rIns="85956" bIns="85956" numCol="1" spcCol="1270" anchor="ctr" anchorCtr="0">
          <a:noAutofit/>
        </a:bodyPr>
        <a:lstStyle/>
        <a:p>
          <a:pPr marL="0" lvl="0" indent="0" algn="l" defTabSz="844550">
            <a:lnSpc>
              <a:spcPct val="90000"/>
            </a:lnSpc>
            <a:spcBef>
              <a:spcPct val="0"/>
            </a:spcBef>
            <a:spcAft>
              <a:spcPct val="35000"/>
            </a:spcAft>
            <a:buNone/>
          </a:pPr>
          <a:r>
            <a:rPr lang="de-DE" sz="1900" kern="1200"/>
            <a:t>Betriebsfremde Personen unbeaufsichtigt am Betriebsgelände lassen</a:t>
          </a:r>
          <a:endParaRPr lang="en-US" sz="1900" kern="1200"/>
        </a:p>
      </dsp:txBody>
      <dsp:txXfrm>
        <a:off x="938065" y="4062797"/>
        <a:ext cx="7588417" cy="812178"/>
      </dsp:txXfrm>
    </dsp:sp>
    <dsp:sp modelId="{C8FE1705-0F8F-4BD8-858B-738D11E93A63}">
      <dsp:nvSpPr>
        <dsp:cNvPr id="0" name=""/>
        <dsp:cNvSpPr/>
      </dsp:nvSpPr>
      <dsp:spPr>
        <a:xfrm>
          <a:off x="0" y="5078019"/>
          <a:ext cx="8526483" cy="81217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6D54D2-2E76-4843-82D9-02DF65391485}">
      <dsp:nvSpPr>
        <dsp:cNvPr id="0" name=""/>
        <dsp:cNvSpPr/>
      </dsp:nvSpPr>
      <dsp:spPr>
        <a:xfrm>
          <a:off x="245683" y="5260759"/>
          <a:ext cx="446698" cy="446698"/>
        </a:xfrm>
        <a:prstGeom prst="rect">
          <a:avLst/>
        </a:prstGeom>
        <a:blipFill>
          <a:blip xmlns:r="http://schemas.openxmlformats.org/officeDocument/2006/relationships"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83795E-07BE-4A1C-9AF5-0B8AA7C4E52C}">
      <dsp:nvSpPr>
        <dsp:cNvPr id="0" name=""/>
        <dsp:cNvSpPr/>
      </dsp:nvSpPr>
      <dsp:spPr>
        <a:xfrm>
          <a:off x="938065" y="5078019"/>
          <a:ext cx="7588417" cy="812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956" tIns="85956" rIns="85956" bIns="85956" numCol="1" spcCol="1270" anchor="ctr" anchorCtr="0">
          <a:noAutofit/>
        </a:bodyPr>
        <a:lstStyle/>
        <a:p>
          <a:pPr marL="0" lvl="0" indent="0" algn="l" defTabSz="844550">
            <a:lnSpc>
              <a:spcPct val="90000"/>
            </a:lnSpc>
            <a:spcBef>
              <a:spcPct val="0"/>
            </a:spcBef>
            <a:spcAft>
              <a:spcPct val="35000"/>
            </a:spcAft>
            <a:buNone/>
          </a:pPr>
          <a:r>
            <a:rPr lang="de-DE" sz="1900" kern="1200"/>
            <a:t>Verbreiten von betriebsinternen Informationen über Soziale Medien</a:t>
          </a:r>
          <a:endParaRPr lang="en-US" sz="1900" kern="1200"/>
        </a:p>
      </dsp:txBody>
      <dsp:txXfrm>
        <a:off x="938065" y="5078019"/>
        <a:ext cx="7588417" cy="81217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284E13-1363-4BCE-8431-E253EA0A99FC}">
      <dsp:nvSpPr>
        <dsp:cNvPr id="0" name=""/>
        <dsp:cNvSpPr/>
      </dsp:nvSpPr>
      <dsp:spPr>
        <a:xfrm>
          <a:off x="0" y="2442"/>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D2CC3B-5910-4888-8E6C-95D37A55C652}">
      <dsp:nvSpPr>
        <dsp:cNvPr id="0" name=""/>
        <dsp:cNvSpPr/>
      </dsp:nvSpPr>
      <dsp:spPr>
        <a:xfrm>
          <a:off x="374497" y="280994"/>
          <a:ext cx="680904" cy="680904"/>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0F4F81-4A66-43E6-BE0C-5DFEF0EAF8B5}">
      <dsp:nvSpPr>
        <dsp:cNvPr id="0" name=""/>
        <dsp:cNvSpPr/>
      </dsp:nvSpPr>
      <dsp:spPr>
        <a:xfrm>
          <a:off x="1429899" y="2442"/>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de-DE" sz="2200" kern="1200"/>
            <a:t>Abholung am Empfang</a:t>
          </a:r>
          <a:endParaRPr lang="en-US" sz="2200" kern="1200"/>
        </a:p>
      </dsp:txBody>
      <dsp:txXfrm>
        <a:off x="1429899" y="2442"/>
        <a:ext cx="5083704" cy="1238008"/>
      </dsp:txXfrm>
    </dsp:sp>
    <dsp:sp modelId="{AA3F1AF2-9D48-4239-8D6B-5AAA2E435E89}">
      <dsp:nvSpPr>
        <dsp:cNvPr id="0" name=""/>
        <dsp:cNvSpPr/>
      </dsp:nvSpPr>
      <dsp:spPr>
        <a:xfrm>
          <a:off x="0" y="1549953"/>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47C7D4-ED72-472B-92CB-DC0E9B27BC75}">
      <dsp:nvSpPr>
        <dsp:cNvPr id="0" name=""/>
        <dsp:cNvSpPr/>
      </dsp:nvSpPr>
      <dsp:spPr>
        <a:xfrm>
          <a:off x="374497" y="1828505"/>
          <a:ext cx="680904" cy="680904"/>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1D5E4B-C743-49D1-BE94-8E93CC49D4EA}">
      <dsp:nvSpPr>
        <dsp:cNvPr id="0" name=""/>
        <dsp:cNvSpPr/>
      </dsp:nvSpPr>
      <dsp:spPr>
        <a:xfrm>
          <a:off x="1429899" y="1549953"/>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de-DE" sz="2200" kern="1200"/>
            <a:t>Unterweisung in die Sicherheitsbestimmungen</a:t>
          </a:r>
          <a:endParaRPr lang="en-US" sz="2200" kern="1200"/>
        </a:p>
      </dsp:txBody>
      <dsp:txXfrm>
        <a:off x="1429899" y="1549953"/>
        <a:ext cx="5083704" cy="1238008"/>
      </dsp:txXfrm>
    </dsp:sp>
    <dsp:sp modelId="{8EEFB9C2-C888-4D99-A62E-1EA24A9746E3}">
      <dsp:nvSpPr>
        <dsp:cNvPr id="0" name=""/>
        <dsp:cNvSpPr/>
      </dsp:nvSpPr>
      <dsp:spPr>
        <a:xfrm>
          <a:off x="0" y="3097464"/>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AA255C-443F-4FBA-827B-A1D28F8E32D5}">
      <dsp:nvSpPr>
        <dsp:cNvPr id="0" name=""/>
        <dsp:cNvSpPr/>
      </dsp:nvSpPr>
      <dsp:spPr>
        <a:xfrm>
          <a:off x="374497" y="3376015"/>
          <a:ext cx="680904" cy="680904"/>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AACA3B-3A32-4374-B35F-481E315AFC38}">
      <dsp:nvSpPr>
        <dsp:cNvPr id="0" name=""/>
        <dsp:cNvSpPr/>
      </dsp:nvSpPr>
      <dsp:spPr>
        <a:xfrm>
          <a:off x="1429899" y="309746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de-DE" sz="2200" kern="1200" dirty="0"/>
            <a:t>Begleitung bis zum Ort der Besprechung/ Ort des Einsatzes</a:t>
          </a:r>
          <a:endParaRPr lang="en-US" sz="2200" kern="1200" dirty="0"/>
        </a:p>
      </dsp:txBody>
      <dsp:txXfrm>
        <a:off x="1429899" y="3097464"/>
        <a:ext cx="5083704" cy="1238008"/>
      </dsp:txXfrm>
    </dsp:sp>
    <dsp:sp modelId="{0935E09F-CF16-478F-8E1B-CF160716C1FC}">
      <dsp:nvSpPr>
        <dsp:cNvPr id="0" name=""/>
        <dsp:cNvSpPr/>
      </dsp:nvSpPr>
      <dsp:spPr>
        <a:xfrm>
          <a:off x="0" y="4644974"/>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4CD15B-63E0-4F7C-96B7-6D05374A903E}">
      <dsp:nvSpPr>
        <dsp:cNvPr id="0" name=""/>
        <dsp:cNvSpPr/>
      </dsp:nvSpPr>
      <dsp:spPr>
        <a:xfrm>
          <a:off x="374497" y="4923526"/>
          <a:ext cx="680904" cy="680904"/>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822C86-E083-4487-93CA-E9A907113AD4}">
      <dsp:nvSpPr>
        <dsp:cNvPr id="0" name=""/>
        <dsp:cNvSpPr/>
      </dsp:nvSpPr>
      <dsp:spPr>
        <a:xfrm>
          <a:off x="1429899" y="464497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de-DE" sz="2200" kern="1200"/>
            <a:t>Begleitung bis zum Ausgang</a:t>
          </a:r>
          <a:endParaRPr lang="en-US" sz="2200" kern="1200"/>
        </a:p>
      </dsp:txBody>
      <dsp:txXfrm>
        <a:off x="1429899" y="4644974"/>
        <a:ext cx="5083704" cy="123800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ADAB49-C548-5A98-0ABE-C4FC552CC9B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6D115F91-32E9-2068-643A-9A8DDB37F7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07F4C7D7-ACCF-86DA-0EDD-E8F8CF20E705}"/>
              </a:ext>
            </a:extLst>
          </p:cNvPr>
          <p:cNvSpPr>
            <a:spLocks noGrp="1"/>
          </p:cNvSpPr>
          <p:nvPr>
            <p:ph type="dt" sz="half" idx="10"/>
          </p:nvPr>
        </p:nvSpPr>
        <p:spPr/>
        <p:txBody>
          <a:bodyPr/>
          <a:lstStyle/>
          <a:p>
            <a:fld id="{1CF7F67A-5AFE-6248-A8F7-BF7BEB7C1A38}" type="datetimeFigureOut">
              <a:rPr lang="de-DE" smtClean="0"/>
              <a:t>21.12.2023</a:t>
            </a:fld>
            <a:endParaRPr lang="de-DE"/>
          </a:p>
        </p:txBody>
      </p:sp>
      <p:sp>
        <p:nvSpPr>
          <p:cNvPr id="5" name="Fußzeilenplatzhalter 4">
            <a:extLst>
              <a:ext uri="{FF2B5EF4-FFF2-40B4-BE49-F238E27FC236}">
                <a16:creationId xmlns:a16="http://schemas.microsoft.com/office/drawing/2014/main" id="{F40DAED9-2CFB-ADE4-30C0-7A4E46FA4D7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E4F35CB-F64E-1309-2F07-ABBA3C39A5A8}"/>
              </a:ext>
            </a:extLst>
          </p:cNvPr>
          <p:cNvSpPr>
            <a:spLocks noGrp="1"/>
          </p:cNvSpPr>
          <p:nvPr>
            <p:ph type="sldNum" sz="quarter" idx="12"/>
          </p:nvPr>
        </p:nvSpPr>
        <p:spPr/>
        <p:txBody>
          <a:bodyPr/>
          <a:lstStyle/>
          <a:p>
            <a:fld id="{6E3C26AE-2C30-9948-8372-44B477D7352B}" type="slidenum">
              <a:rPr lang="de-DE" smtClean="0"/>
              <a:t>‹Nr.›</a:t>
            </a:fld>
            <a:endParaRPr lang="de-DE"/>
          </a:p>
        </p:txBody>
      </p:sp>
    </p:spTree>
    <p:extLst>
      <p:ext uri="{BB962C8B-B14F-4D97-AF65-F5344CB8AC3E}">
        <p14:creationId xmlns:p14="http://schemas.microsoft.com/office/powerpoint/2010/main" val="3927488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5616C8-1221-2C38-F49C-E0B5F53E5FA7}"/>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30D04637-2D65-5D46-0F38-C74ACF59EA03}"/>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53DAD2B-221D-5A9A-3E81-6C6E8C7535A0}"/>
              </a:ext>
            </a:extLst>
          </p:cNvPr>
          <p:cNvSpPr>
            <a:spLocks noGrp="1"/>
          </p:cNvSpPr>
          <p:nvPr>
            <p:ph type="dt" sz="half" idx="10"/>
          </p:nvPr>
        </p:nvSpPr>
        <p:spPr/>
        <p:txBody>
          <a:bodyPr/>
          <a:lstStyle/>
          <a:p>
            <a:fld id="{1CF7F67A-5AFE-6248-A8F7-BF7BEB7C1A38}" type="datetimeFigureOut">
              <a:rPr lang="de-DE" smtClean="0"/>
              <a:t>21.12.2023</a:t>
            </a:fld>
            <a:endParaRPr lang="de-DE"/>
          </a:p>
        </p:txBody>
      </p:sp>
      <p:sp>
        <p:nvSpPr>
          <p:cNvPr id="5" name="Fußzeilenplatzhalter 4">
            <a:extLst>
              <a:ext uri="{FF2B5EF4-FFF2-40B4-BE49-F238E27FC236}">
                <a16:creationId xmlns:a16="http://schemas.microsoft.com/office/drawing/2014/main" id="{2ED5328F-B2A9-0925-BD16-330C24DFCEC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90997AF-FD8F-3922-7D17-63900814466D}"/>
              </a:ext>
            </a:extLst>
          </p:cNvPr>
          <p:cNvSpPr>
            <a:spLocks noGrp="1"/>
          </p:cNvSpPr>
          <p:nvPr>
            <p:ph type="sldNum" sz="quarter" idx="12"/>
          </p:nvPr>
        </p:nvSpPr>
        <p:spPr/>
        <p:txBody>
          <a:bodyPr/>
          <a:lstStyle/>
          <a:p>
            <a:fld id="{6E3C26AE-2C30-9948-8372-44B477D7352B}" type="slidenum">
              <a:rPr lang="de-DE" smtClean="0"/>
              <a:t>‹Nr.›</a:t>
            </a:fld>
            <a:endParaRPr lang="de-DE"/>
          </a:p>
        </p:txBody>
      </p:sp>
    </p:spTree>
    <p:extLst>
      <p:ext uri="{BB962C8B-B14F-4D97-AF65-F5344CB8AC3E}">
        <p14:creationId xmlns:p14="http://schemas.microsoft.com/office/powerpoint/2010/main" val="3735360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AD9CAB3-E0AC-A797-0572-5F95EEA6237F}"/>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E33705C-B53D-6500-2F42-1E461F504512}"/>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B071C23-A919-77B6-DE52-86DA14205594}"/>
              </a:ext>
            </a:extLst>
          </p:cNvPr>
          <p:cNvSpPr>
            <a:spLocks noGrp="1"/>
          </p:cNvSpPr>
          <p:nvPr>
            <p:ph type="dt" sz="half" idx="10"/>
          </p:nvPr>
        </p:nvSpPr>
        <p:spPr/>
        <p:txBody>
          <a:bodyPr/>
          <a:lstStyle/>
          <a:p>
            <a:fld id="{1CF7F67A-5AFE-6248-A8F7-BF7BEB7C1A38}" type="datetimeFigureOut">
              <a:rPr lang="de-DE" smtClean="0"/>
              <a:t>21.12.2023</a:t>
            </a:fld>
            <a:endParaRPr lang="de-DE"/>
          </a:p>
        </p:txBody>
      </p:sp>
      <p:sp>
        <p:nvSpPr>
          <p:cNvPr id="5" name="Fußzeilenplatzhalter 4">
            <a:extLst>
              <a:ext uri="{FF2B5EF4-FFF2-40B4-BE49-F238E27FC236}">
                <a16:creationId xmlns:a16="http://schemas.microsoft.com/office/drawing/2014/main" id="{DCFE8A2C-D931-959C-0678-91A9DF6749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A911DA1-8DCC-B328-89E2-935F1ED2F997}"/>
              </a:ext>
            </a:extLst>
          </p:cNvPr>
          <p:cNvSpPr>
            <a:spLocks noGrp="1"/>
          </p:cNvSpPr>
          <p:nvPr>
            <p:ph type="sldNum" sz="quarter" idx="12"/>
          </p:nvPr>
        </p:nvSpPr>
        <p:spPr/>
        <p:txBody>
          <a:bodyPr/>
          <a:lstStyle/>
          <a:p>
            <a:fld id="{6E3C26AE-2C30-9948-8372-44B477D7352B}" type="slidenum">
              <a:rPr lang="de-DE" smtClean="0"/>
              <a:t>‹Nr.›</a:t>
            </a:fld>
            <a:endParaRPr lang="de-DE"/>
          </a:p>
        </p:txBody>
      </p:sp>
    </p:spTree>
    <p:extLst>
      <p:ext uri="{BB962C8B-B14F-4D97-AF65-F5344CB8AC3E}">
        <p14:creationId xmlns:p14="http://schemas.microsoft.com/office/powerpoint/2010/main" val="2914999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12/21/2023</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037573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12/21/2023</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194298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12/21/2023</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7655957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12/21/2023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4121260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12/21/2023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931431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12/21/2023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149080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12/21/2023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572881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12/21/2023</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‹Nr.›</a:t>
            </a:fld>
            <a:endParaRPr lang="en-US" dirty="0"/>
          </a:p>
        </p:txBody>
      </p:sp>
    </p:spTree>
    <p:extLst>
      <p:ext uri="{BB962C8B-B14F-4D97-AF65-F5344CB8AC3E}">
        <p14:creationId xmlns:p14="http://schemas.microsoft.com/office/powerpoint/2010/main" val="2400838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306981-F24D-B2F2-1FF1-86C9328F378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34EC1B1-4E1D-E605-7CE3-279A5BDDE9A7}"/>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49EF6AF-261E-EA06-9DAA-3D74AEFAF9F9}"/>
              </a:ext>
            </a:extLst>
          </p:cNvPr>
          <p:cNvSpPr>
            <a:spLocks noGrp="1"/>
          </p:cNvSpPr>
          <p:nvPr>
            <p:ph type="dt" sz="half" idx="10"/>
          </p:nvPr>
        </p:nvSpPr>
        <p:spPr/>
        <p:txBody>
          <a:bodyPr/>
          <a:lstStyle/>
          <a:p>
            <a:fld id="{1CF7F67A-5AFE-6248-A8F7-BF7BEB7C1A38}" type="datetimeFigureOut">
              <a:rPr lang="de-DE" smtClean="0"/>
              <a:t>21.12.2023</a:t>
            </a:fld>
            <a:endParaRPr lang="de-DE"/>
          </a:p>
        </p:txBody>
      </p:sp>
      <p:sp>
        <p:nvSpPr>
          <p:cNvPr id="5" name="Fußzeilenplatzhalter 4">
            <a:extLst>
              <a:ext uri="{FF2B5EF4-FFF2-40B4-BE49-F238E27FC236}">
                <a16:creationId xmlns:a16="http://schemas.microsoft.com/office/drawing/2014/main" id="{EC6F89F4-6D6C-1717-1D58-1657FDF9939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937D7AF-EFC5-431E-EE2D-0A5CF07E208D}"/>
              </a:ext>
            </a:extLst>
          </p:cNvPr>
          <p:cNvSpPr>
            <a:spLocks noGrp="1"/>
          </p:cNvSpPr>
          <p:nvPr>
            <p:ph type="sldNum" sz="quarter" idx="12"/>
          </p:nvPr>
        </p:nvSpPr>
        <p:spPr/>
        <p:txBody>
          <a:bodyPr/>
          <a:lstStyle/>
          <a:p>
            <a:fld id="{6E3C26AE-2C30-9948-8372-44B477D7352B}" type="slidenum">
              <a:rPr lang="de-DE" smtClean="0"/>
              <a:t>‹Nr.›</a:t>
            </a:fld>
            <a:endParaRPr lang="de-DE"/>
          </a:p>
        </p:txBody>
      </p:sp>
    </p:spTree>
    <p:extLst>
      <p:ext uri="{BB962C8B-B14F-4D97-AF65-F5344CB8AC3E}">
        <p14:creationId xmlns:p14="http://schemas.microsoft.com/office/powerpoint/2010/main" val="15155657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12/21/2023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3112992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744677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12/21/2023</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7979924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F6A969-83C0-254E-BFE0-68D5EE07DFB8}"/>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B7DFF2D7-7677-FA49-8D0C-67AC7AD480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BA48DD69-91E1-5446-9644-5D6002CA763B}"/>
              </a:ext>
            </a:extLst>
          </p:cNvPr>
          <p:cNvSpPr>
            <a:spLocks noGrp="1"/>
          </p:cNvSpPr>
          <p:nvPr>
            <p:ph type="dt" sz="half" idx="10"/>
          </p:nvPr>
        </p:nvSpPr>
        <p:spPr/>
        <p:txBody>
          <a:bodyPr/>
          <a:lstStyle/>
          <a:p>
            <a:fld id="{E8543027-9ABD-FA44-982D-9109D82AC9F2}" type="datetimeFigureOut">
              <a:rPr lang="de-DE" smtClean="0"/>
              <a:t>21.12.2023</a:t>
            </a:fld>
            <a:endParaRPr lang="de-DE"/>
          </a:p>
        </p:txBody>
      </p:sp>
      <p:sp>
        <p:nvSpPr>
          <p:cNvPr id="5" name="Fußzeilenplatzhalter 4">
            <a:extLst>
              <a:ext uri="{FF2B5EF4-FFF2-40B4-BE49-F238E27FC236}">
                <a16:creationId xmlns:a16="http://schemas.microsoft.com/office/drawing/2014/main" id="{B1BDAC87-6D00-F94A-83FB-5735E6B1194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18CBFD2-CDC4-914C-8BE5-A7B7931AEAFB}"/>
              </a:ext>
            </a:extLst>
          </p:cNvPr>
          <p:cNvSpPr>
            <a:spLocks noGrp="1"/>
          </p:cNvSpPr>
          <p:nvPr>
            <p:ph type="sldNum" sz="quarter" idx="12"/>
          </p:nvPr>
        </p:nvSpPr>
        <p:spPr/>
        <p:txBody>
          <a:bodyPr/>
          <a:lstStyle/>
          <a:p>
            <a:fld id="{D2B89ED5-7A18-C243-81B4-EE8B17022F4D}" type="slidenum">
              <a:rPr lang="de-DE" smtClean="0"/>
              <a:t>‹Nr.›</a:t>
            </a:fld>
            <a:endParaRPr lang="de-DE"/>
          </a:p>
        </p:txBody>
      </p:sp>
    </p:spTree>
    <p:extLst>
      <p:ext uri="{BB962C8B-B14F-4D97-AF65-F5344CB8AC3E}">
        <p14:creationId xmlns:p14="http://schemas.microsoft.com/office/powerpoint/2010/main" val="25849208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3FCB36-29CD-B248-93E0-380B68A18C5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396DF4B-2DA7-FE40-BA4B-BC478FF0D74F}"/>
              </a:ext>
            </a:extLst>
          </p:cNvPr>
          <p:cNvSpPr>
            <a:spLocks noGrp="1"/>
          </p:cNvSpPr>
          <p:nvPr>
            <p:ph idx="1"/>
          </p:nvPr>
        </p:nvSpPr>
        <p:spPr/>
        <p:txBody>
          <a:bodyPr/>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4CD4C511-BB70-FD4E-8FB6-00815D45A063}"/>
              </a:ext>
            </a:extLst>
          </p:cNvPr>
          <p:cNvSpPr>
            <a:spLocks noGrp="1"/>
          </p:cNvSpPr>
          <p:nvPr>
            <p:ph type="dt" sz="half" idx="10"/>
          </p:nvPr>
        </p:nvSpPr>
        <p:spPr/>
        <p:txBody>
          <a:bodyPr/>
          <a:lstStyle/>
          <a:p>
            <a:fld id="{E8543027-9ABD-FA44-982D-9109D82AC9F2}" type="datetimeFigureOut">
              <a:rPr lang="de-DE" smtClean="0"/>
              <a:t>21.12.2023</a:t>
            </a:fld>
            <a:endParaRPr lang="de-DE"/>
          </a:p>
        </p:txBody>
      </p:sp>
      <p:sp>
        <p:nvSpPr>
          <p:cNvPr id="5" name="Fußzeilenplatzhalter 4">
            <a:extLst>
              <a:ext uri="{FF2B5EF4-FFF2-40B4-BE49-F238E27FC236}">
                <a16:creationId xmlns:a16="http://schemas.microsoft.com/office/drawing/2014/main" id="{81058B2B-C3BB-564A-BE5E-E44BFE9CBEF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08CAF0-1869-D64A-B0CB-9BF6D3519A7B}"/>
              </a:ext>
            </a:extLst>
          </p:cNvPr>
          <p:cNvSpPr>
            <a:spLocks noGrp="1"/>
          </p:cNvSpPr>
          <p:nvPr>
            <p:ph type="sldNum" sz="quarter" idx="12"/>
          </p:nvPr>
        </p:nvSpPr>
        <p:spPr/>
        <p:txBody>
          <a:bodyPr/>
          <a:lstStyle/>
          <a:p>
            <a:fld id="{D2B89ED5-7A18-C243-81B4-EE8B17022F4D}" type="slidenum">
              <a:rPr lang="de-DE" smtClean="0"/>
              <a:t>‹Nr.›</a:t>
            </a:fld>
            <a:endParaRPr lang="de-DE"/>
          </a:p>
        </p:txBody>
      </p:sp>
    </p:spTree>
    <p:extLst>
      <p:ext uri="{BB962C8B-B14F-4D97-AF65-F5344CB8AC3E}">
        <p14:creationId xmlns:p14="http://schemas.microsoft.com/office/powerpoint/2010/main" val="5310251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FD47BB-FD3F-AD4B-B9C1-48768B33E149}"/>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F7F4869A-77F1-C54B-90A6-5E5C2CFADB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7C415FAC-E7D4-A746-9D57-FB2663E96E01}"/>
              </a:ext>
            </a:extLst>
          </p:cNvPr>
          <p:cNvSpPr>
            <a:spLocks noGrp="1"/>
          </p:cNvSpPr>
          <p:nvPr>
            <p:ph type="dt" sz="half" idx="10"/>
          </p:nvPr>
        </p:nvSpPr>
        <p:spPr/>
        <p:txBody>
          <a:bodyPr/>
          <a:lstStyle/>
          <a:p>
            <a:fld id="{E8543027-9ABD-FA44-982D-9109D82AC9F2}" type="datetimeFigureOut">
              <a:rPr lang="de-DE" smtClean="0"/>
              <a:t>21.12.2023</a:t>
            </a:fld>
            <a:endParaRPr lang="de-DE"/>
          </a:p>
        </p:txBody>
      </p:sp>
      <p:sp>
        <p:nvSpPr>
          <p:cNvPr id="5" name="Fußzeilenplatzhalter 4">
            <a:extLst>
              <a:ext uri="{FF2B5EF4-FFF2-40B4-BE49-F238E27FC236}">
                <a16:creationId xmlns:a16="http://schemas.microsoft.com/office/drawing/2014/main" id="{D874F1DC-F2C0-1242-B581-10D5998D1CD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6112B70-3CD3-FE45-B7F5-5B41C7C760E8}"/>
              </a:ext>
            </a:extLst>
          </p:cNvPr>
          <p:cNvSpPr>
            <a:spLocks noGrp="1"/>
          </p:cNvSpPr>
          <p:nvPr>
            <p:ph type="sldNum" sz="quarter" idx="12"/>
          </p:nvPr>
        </p:nvSpPr>
        <p:spPr/>
        <p:txBody>
          <a:bodyPr/>
          <a:lstStyle/>
          <a:p>
            <a:fld id="{D2B89ED5-7A18-C243-81B4-EE8B17022F4D}" type="slidenum">
              <a:rPr lang="de-DE" smtClean="0"/>
              <a:t>‹Nr.›</a:t>
            </a:fld>
            <a:endParaRPr lang="de-DE"/>
          </a:p>
        </p:txBody>
      </p:sp>
    </p:spTree>
    <p:extLst>
      <p:ext uri="{BB962C8B-B14F-4D97-AF65-F5344CB8AC3E}">
        <p14:creationId xmlns:p14="http://schemas.microsoft.com/office/powerpoint/2010/main" val="18831750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900193-3BF5-1541-AA71-39885CB431A6}"/>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9325A83-320C-884A-88AE-1BE5F5A8E66B}"/>
              </a:ext>
            </a:extLst>
          </p:cNvPr>
          <p:cNvSpPr>
            <a:spLocks noGrp="1"/>
          </p:cNvSpPr>
          <p:nvPr>
            <p:ph sz="half" idx="1"/>
          </p:nvPr>
        </p:nvSpPr>
        <p:spPr>
          <a:xfrm>
            <a:off x="838200" y="1825625"/>
            <a:ext cx="5181600" cy="4351338"/>
          </a:xfrm>
        </p:spPr>
        <p:txBody>
          <a:bodyPr/>
          <a:lstStyle/>
          <a:p>
            <a:r>
              <a:rPr lang="de-DE"/>
              <a:t>Mastertextformat bearbeiten
Zweite Ebene
Dritte Ebene
Vierte Ebene
Fünfte Ebene</a:t>
            </a:r>
          </a:p>
        </p:txBody>
      </p:sp>
      <p:sp>
        <p:nvSpPr>
          <p:cNvPr id="4" name="Inhaltsplatzhalter 3">
            <a:extLst>
              <a:ext uri="{FF2B5EF4-FFF2-40B4-BE49-F238E27FC236}">
                <a16:creationId xmlns:a16="http://schemas.microsoft.com/office/drawing/2014/main" id="{89C05EFB-243C-6242-B512-C30A56E5C844}"/>
              </a:ext>
            </a:extLst>
          </p:cNvPr>
          <p:cNvSpPr>
            <a:spLocks noGrp="1"/>
          </p:cNvSpPr>
          <p:nvPr>
            <p:ph sz="half" idx="2"/>
          </p:nvPr>
        </p:nvSpPr>
        <p:spPr>
          <a:xfrm>
            <a:off x="6172200" y="1825625"/>
            <a:ext cx="5181600" cy="4351338"/>
          </a:xfrm>
        </p:spPr>
        <p:txBody>
          <a:bodyPr/>
          <a:lstStyle/>
          <a:p>
            <a:r>
              <a:rPr lang="de-DE"/>
              <a:t>Mastertextformat bearbeiten
Zweite Ebene
Dritte Ebene
Vierte Ebene
Fünfte Ebene</a:t>
            </a:r>
          </a:p>
        </p:txBody>
      </p:sp>
      <p:sp>
        <p:nvSpPr>
          <p:cNvPr id="5" name="Datumsplatzhalter 4">
            <a:extLst>
              <a:ext uri="{FF2B5EF4-FFF2-40B4-BE49-F238E27FC236}">
                <a16:creationId xmlns:a16="http://schemas.microsoft.com/office/drawing/2014/main" id="{6AE92C0A-D82E-6143-A8AB-8C47EB3E562C}"/>
              </a:ext>
            </a:extLst>
          </p:cNvPr>
          <p:cNvSpPr>
            <a:spLocks noGrp="1"/>
          </p:cNvSpPr>
          <p:nvPr>
            <p:ph type="dt" sz="half" idx="10"/>
          </p:nvPr>
        </p:nvSpPr>
        <p:spPr/>
        <p:txBody>
          <a:bodyPr/>
          <a:lstStyle/>
          <a:p>
            <a:fld id="{E8543027-9ABD-FA44-982D-9109D82AC9F2}" type="datetimeFigureOut">
              <a:rPr lang="de-DE" smtClean="0"/>
              <a:t>21.12.2023</a:t>
            </a:fld>
            <a:endParaRPr lang="de-DE"/>
          </a:p>
        </p:txBody>
      </p:sp>
      <p:sp>
        <p:nvSpPr>
          <p:cNvPr id="6" name="Fußzeilenplatzhalter 5">
            <a:extLst>
              <a:ext uri="{FF2B5EF4-FFF2-40B4-BE49-F238E27FC236}">
                <a16:creationId xmlns:a16="http://schemas.microsoft.com/office/drawing/2014/main" id="{996125ED-5EFE-F44F-AACA-4E64D92CBC4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774ECAC-6582-3E43-A7AF-E7ED0DA977AC}"/>
              </a:ext>
            </a:extLst>
          </p:cNvPr>
          <p:cNvSpPr>
            <a:spLocks noGrp="1"/>
          </p:cNvSpPr>
          <p:nvPr>
            <p:ph type="sldNum" sz="quarter" idx="12"/>
          </p:nvPr>
        </p:nvSpPr>
        <p:spPr/>
        <p:txBody>
          <a:bodyPr/>
          <a:lstStyle/>
          <a:p>
            <a:fld id="{D2B89ED5-7A18-C243-81B4-EE8B17022F4D}" type="slidenum">
              <a:rPr lang="de-DE" smtClean="0"/>
              <a:t>‹Nr.›</a:t>
            </a:fld>
            <a:endParaRPr lang="de-DE"/>
          </a:p>
        </p:txBody>
      </p:sp>
    </p:spTree>
    <p:extLst>
      <p:ext uri="{BB962C8B-B14F-4D97-AF65-F5344CB8AC3E}">
        <p14:creationId xmlns:p14="http://schemas.microsoft.com/office/powerpoint/2010/main" val="36659698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C095C3-1C8D-0742-ADD3-C0AB43A8F2E4}"/>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D9E36CE-2ABC-EF41-8D8B-C57ECC2302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de-DE"/>
              <a:t>Mastertextformat bearbeiten
Zweite Ebene
Dritte Ebene
Vierte Ebene
Fünfte Ebene</a:t>
            </a:r>
          </a:p>
        </p:txBody>
      </p:sp>
      <p:sp>
        <p:nvSpPr>
          <p:cNvPr id="4" name="Inhaltsplatzhalter 3">
            <a:extLst>
              <a:ext uri="{FF2B5EF4-FFF2-40B4-BE49-F238E27FC236}">
                <a16:creationId xmlns:a16="http://schemas.microsoft.com/office/drawing/2014/main" id="{2A1C6AAD-F0A1-7143-A864-3D7136A75C70}"/>
              </a:ext>
            </a:extLst>
          </p:cNvPr>
          <p:cNvSpPr>
            <a:spLocks noGrp="1"/>
          </p:cNvSpPr>
          <p:nvPr>
            <p:ph sz="half" idx="2"/>
          </p:nvPr>
        </p:nvSpPr>
        <p:spPr>
          <a:xfrm>
            <a:off x="839788" y="2505075"/>
            <a:ext cx="5157787" cy="3684588"/>
          </a:xfrm>
        </p:spPr>
        <p:txBody>
          <a:bodyPr/>
          <a:lstStyle/>
          <a:p>
            <a:r>
              <a:rPr lang="de-DE"/>
              <a:t>Mastertextformat bearbeiten
Zweite Ebene
Dritte Ebene
Vierte Ebene
Fünfte Ebene</a:t>
            </a:r>
          </a:p>
        </p:txBody>
      </p:sp>
      <p:sp>
        <p:nvSpPr>
          <p:cNvPr id="5" name="Textplatzhalter 4">
            <a:extLst>
              <a:ext uri="{FF2B5EF4-FFF2-40B4-BE49-F238E27FC236}">
                <a16:creationId xmlns:a16="http://schemas.microsoft.com/office/drawing/2014/main" id="{3833FD8E-CEEC-CA42-8F8B-4699A776CD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de-DE"/>
              <a:t>Mastertextformat bearbeiten
Zweite Ebene
Dritte Ebene
Vierte Ebene
Fünfte Ebene</a:t>
            </a:r>
          </a:p>
        </p:txBody>
      </p:sp>
      <p:sp>
        <p:nvSpPr>
          <p:cNvPr id="6" name="Inhaltsplatzhalter 5">
            <a:extLst>
              <a:ext uri="{FF2B5EF4-FFF2-40B4-BE49-F238E27FC236}">
                <a16:creationId xmlns:a16="http://schemas.microsoft.com/office/drawing/2014/main" id="{2427F884-4B72-7947-8B9F-2A24BF598209}"/>
              </a:ext>
            </a:extLst>
          </p:cNvPr>
          <p:cNvSpPr>
            <a:spLocks noGrp="1"/>
          </p:cNvSpPr>
          <p:nvPr>
            <p:ph sz="quarter" idx="4"/>
          </p:nvPr>
        </p:nvSpPr>
        <p:spPr>
          <a:xfrm>
            <a:off x="6172200" y="2505075"/>
            <a:ext cx="5183188" cy="3684588"/>
          </a:xfrm>
        </p:spPr>
        <p:txBody>
          <a:bodyPr/>
          <a:lstStyle/>
          <a:p>
            <a:r>
              <a:rPr lang="de-DE"/>
              <a:t>Mastertextformat bearbeiten
Zweite Ebene
Dritte Ebene
Vierte Ebene
Fünfte Ebene</a:t>
            </a:r>
          </a:p>
        </p:txBody>
      </p:sp>
      <p:sp>
        <p:nvSpPr>
          <p:cNvPr id="7" name="Datumsplatzhalter 6">
            <a:extLst>
              <a:ext uri="{FF2B5EF4-FFF2-40B4-BE49-F238E27FC236}">
                <a16:creationId xmlns:a16="http://schemas.microsoft.com/office/drawing/2014/main" id="{A7F5480A-4D8A-8347-B6C4-DF84524F9BDB}"/>
              </a:ext>
            </a:extLst>
          </p:cNvPr>
          <p:cNvSpPr>
            <a:spLocks noGrp="1"/>
          </p:cNvSpPr>
          <p:nvPr>
            <p:ph type="dt" sz="half" idx="10"/>
          </p:nvPr>
        </p:nvSpPr>
        <p:spPr/>
        <p:txBody>
          <a:bodyPr/>
          <a:lstStyle/>
          <a:p>
            <a:fld id="{E8543027-9ABD-FA44-982D-9109D82AC9F2}" type="datetimeFigureOut">
              <a:rPr lang="de-DE" smtClean="0"/>
              <a:t>21.12.2023</a:t>
            </a:fld>
            <a:endParaRPr lang="de-DE"/>
          </a:p>
        </p:txBody>
      </p:sp>
      <p:sp>
        <p:nvSpPr>
          <p:cNvPr id="8" name="Fußzeilenplatzhalter 7">
            <a:extLst>
              <a:ext uri="{FF2B5EF4-FFF2-40B4-BE49-F238E27FC236}">
                <a16:creationId xmlns:a16="http://schemas.microsoft.com/office/drawing/2014/main" id="{7A5AEF2D-C1A7-8C42-953C-9B6DCF94EFCB}"/>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182BCA7-1381-9749-8F54-09ED03DCB1C8}"/>
              </a:ext>
            </a:extLst>
          </p:cNvPr>
          <p:cNvSpPr>
            <a:spLocks noGrp="1"/>
          </p:cNvSpPr>
          <p:nvPr>
            <p:ph type="sldNum" sz="quarter" idx="12"/>
          </p:nvPr>
        </p:nvSpPr>
        <p:spPr/>
        <p:txBody>
          <a:bodyPr/>
          <a:lstStyle/>
          <a:p>
            <a:fld id="{D2B89ED5-7A18-C243-81B4-EE8B17022F4D}" type="slidenum">
              <a:rPr lang="de-DE" smtClean="0"/>
              <a:t>‹Nr.›</a:t>
            </a:fld>
            <a:endParaRPr lang="de-DE"/>
          </a:p>
        </p:txBody>
      </p:sp>
    </p:spTree>
    <p:extLst>
      <p:ext uri="{BB962C8B-B14F-4D97-AF65-F5344CB8AC3E}">
        <p14:creationId xmlns:p14="http://schemas.microsoft.com/office/powerpoint/2010/main" val="14183786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7A3820-7B10-EC4C-A9BE-4D1EC4DC48BB}"/>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03CD19E9-16A5-7F46-A3A0-10346E48B014}"/>
              </a:ext>
            </a:extLst>
          </p:cNvPr>
          <p:cNvSpPr>
            <a:spLocks noGrp="1"/>
          </p:cNvSpPr>
          <p:nvPr>
            <p:ph type="dt" sz="half" idx="10"/>
          </p:nvPr>
        </p:nvSpPr>
        <p:spPr/>
        <p:txBody>
          <a:bodyPr/>
          <a:lstStyle/>
          <a:p>
            <a:fld id="{E8543027-9ABD-FA44-982D-9109D82AC9F2}" type="datetimeFigureOut">
              <a:rPr lang="de-DE" smtClean="0"/>
              <a:t>21.12.2023</a:t>
            </a:fld>
            <a:endParaRPr lang="de-DE"/>
          </a:p>
        </p:txBody>
      </p:sp>
      <p:sp>
        <p:nvSpPr>
          <p:cNvPr id="4" name="Fußzeilenplatzhalter 3">
            <a:extLst>
              <a:ext uri="{FF2B5EF4-FFF2-40B4-BE49-F238E27FC236}">
                <a16:creationId xmlns:a16="http://schemas.microsoft.com/office/drawing/2014/main" id="{5C32FBF5-306E-C64E-B24C-E58F47FFA396}"/>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6AF441B0-3650-CA4C-804C-177071452EF8}"/>
              </a:ext>
            </a:extLst>
          </p:cNvPr>
          <p:cNvSpPr>
            <a:spLocks noGrp="1"/>
          </p:cNvSpPr>
          <p:nvPr>
            <p:ph type="sldNum" sz="quarter" idx="12"/>
          </p:nvPr>
        </p:nvSpPr>
        <p:spPr/>
        <p:txBody>
          <a:bodyPr/>
          <a:lstStyle/>
          <a:p>
            <a:fld id="{D2B89ED5-7A18-C243-81B4-EE8B17022F4D}" type="slidenum">
              <a:rPr lang="de-DE" smtClean="0"/>
              <a:t>‹Nr.›</a:t>
            </a:fld>
            <a:endParaRPr lang="de-DE"/>
          </a:p>
        </p:txBody>
      </p:sp>
    </p:spTree>
    <p:extLst>
      <p:ext uri="{BB962C8B-B14F-4D97-AF65-F5344CB8AC3E}">
        <p14:creationId xmlns:p14="http://schemas.microsoft.com/office/powerpoint/2010/main" val="34890172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3C29C60-CD04-9F4A-90A9-7DFA0C0D5635}"/>
              </a:ext>
            </a:extLst>
          </p:cNvPr>
          <p:cNvSpPr>
            <a:spLocks noGrp="1"/>
          </p:cNvSpPr>
          <p:nvPr>
            <p:ph type="dt" sz="half" idx="10"/>
          </p:nvPr>
        </p:nvSpPr>
        <p:spPr/>
        <p:txBody>
          <a:bodyPr/>
          <a:lstStyle/>
          <a:p>
            <a:fld id="{E8543027-9ABD-FA44-982D-9109D82AC9F2}" type="datetimeFigureOut">
              <a:rPr lang="de-DE" smtClean="0"/>
              <a:t>21.12.2023</a:t>
            </a:fld>
            <a:endParaRPr lang="de-DE"/>
          </a:p>
        </p:txBody>
      </p:sp>
      <p:sp>
        <p:nvSpPr>
          <p:cNvPr id="3" name="Fußzeilenplatzhalter 2">
            <a:extLst>
              <a:ext uri="{FF2B5EF4-FFF2-40B4-BE49-F238E27FC236}">
                <a16:creationId xmlns:a16="http://schemas.microsoft.com/office/drawing/2014/main" id="{E0643999-2C7B-D04C-98AE-65810D154C6A}"/>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39DA4F22-FAE0-E848-AE7F-EE0A48029815}"/>
              </a:ext>
            </a:extLst>
          </p:cNvPr>
          <p:cNvSpPr>
            <a:spLocks noGrp="1"/>
          </p:cNvSpPr>
          <p:nvPr>
            <p:ph type="sldNum" sz="quarter" idx="12"/>
          </p:nvPr>
        </p:nvSpPr>
        <p:spPr/>
        <p:txBody>
          <a:bodyPr/>
          <a:lstStyle/>
          <a:p>
            <a:fld id="{D2B89ED5-7A18-C243-81B4-EE8B17022F4D}" type="slidenum">
              <a:rPr lang="de-DE" smtClean="0"/>
              <a:t>‹Nr.›</a:t>
            </a:fld>
            <a:endParaRPr lang="de-DE"/>
          </a:p>
        </p:txBody>
      </p:sp>
    </p:spTree>
    <p:extLst>
      <p:ext uri="{BB962C8B-B14F-4D97-AF65-F5344CB8AC3E}">
        <p14:creationId xmlns:p14="http://schemas.microsoft.com/office/powerpoint/2010/main" val="1649811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9939F3-5CBD-D65C-B4CC-3FC6E274948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42939BAA-F994-7A7C-CB4D-E4E277B33A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ED7DBA67-9D2E-24D3-E313-5ADD0E1CE870}"/>
              </a:ext>
            </a:extLst>
          </p:cNvPr>
          <p:cNvSpPr>
            <a:spLocks noGrp="1"/>
          </p:cNvSpPr>
          <p:nvPr>
            <p:ph type="dt" sz="half" idx="10"/>
          </p:nvPr>
        </p:nvSpPr>
        <p:spPr/>
        <p:txBody>
          <a:bodyPr/>
          <a:lstStyle/>
          <a:p>
            <a:fld id="{1CF7F67A-5AFE-6248-A8F7-BF7BEB7C1A38}" type="datetimeFigureOut">
              <a:rPr lang="de-DE" smtClean="0"/>
              <a:t>21.12.2023</a:t>
            </a:fld>
            <a:endParaRPr lang="de-DE"/>
          </a:p>
        </p:txBody>
      </p:sp>
      <p:sp>
        <p:nvSpPr>
          <p:cNvPr id="5" name="Fußzeilenplatzhalter 4">
            <a:extLst>
              <a:ext uri="{FF2B5EF4-FFF2-40B4-BE49-F238E27FC236}">
                <a16:creationId xmlns:a16="http://schemas.microsoft.com/office/drawing/2014/main" id="{F30525EB-0220-FF72-5AF5-7DBC7187A4C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0FDC4B3-A7C5-9CA1-DA72-D8CB115A44FF}"/>
              </a:ext>
            </a:extLst>
          </p:cNvPr>
          <p:cNvSpPr>
            <a:spLocks noGrp="1"/>
          </p:cNvSpPr>
          <p:nvPr>
            <p:ph type="sldNum" sz="quarter" idx="12"/>
          </p:nvPr>
        </p:nvSpPr>
        <p:spPr/>
        <p:txBody>
          <a:bodyPr/>
          <a:lstStyle/>
          <a:p>
            <a:fld id="{6E3C26AE-2C30-9948-8372-44B477D7352B}" type="slidenum">
              <a:rPr lang="de-DE" smtClean="0"/>
              <a:t>‹Nr.›</a:t>
            </a:fld>
            <a:endParaRPr lang="de-DE"/>
          </a:p>
        </p:txBody>
      </p:sp>
    </p:spTree>
    <p:extLst>
      <p:ext uri="{BB962C8B-B14F-4D97-AF65-F5344CB8AC3E}">
        <p14:creationId xmlns:p14="http://schemas.microsoft.com/office/powerpoint/2010/main" val="9280913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D454D7-3979-8A46-9C6E-B8C764CB0F4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4ADDEAE4-D60D-3849-99FC-E67091FCA5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de-DE"/>
              <a:t>Mastertextformat bearbeiten
Zweite Ebene
Dritte Ebene
Vierte Ebene
Fünfte Ebene</a:t>
            </a:r>
          </a:p>
        </p:txBody>
      </p:sp>
      <p:sp>
        <p:nvSpPr>
          <p:cNvPr id="4" name="Textplatzhalter 3">
            <a:extLst>
              <a:ext uri="{FF2B5EF4-FFF2-40B4-BE49-F238E27FC236}">
                <a16:creationId xmlns:a16="http://schemas.microsoft.com/office/drawing/2014/main" id="{86986333-1652-C644-B568-43905DE6A1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e-DE"/>
              <a:t>Mastertextformat bearbeiten
Zweite Ebene
Dritte Ebene
Vierte Ebene
Fünfte Ebene</a:t>
            </a:r>
          </a:p>
        </p:txBody>
      </p:sp>
      <p:sp>
        <p:nvSpPr>
          <p:cNvPr id="5" name="Datumsplatzhalter 4">
            <a:extLst>
              <a:ext uri="{FF2B5EF4-FFF2-40B4-BE49-F238E27FC236}">
                <a16:creationId xmlns:a16="http://schemas.microsoft.com/office/drawing/2014/main" id="{0FB7BE94-6A32-7A46-B956-03BDBFF5C02E}"/>
              </a:ext>
            </a:extLst>
          </p:cNvPr>
          <p:cNvSpPr>
            <a:spLocks noGrp="1"/>
          </p:cNvSpPr>
          <p:nvPr>
            <p:ph type="dt" sz="half" idx="10"/>
          </p:nvPr>
        </p:nvSpPr>
        <p:spPr/>
        <p:txBody>
          <a:bodyPr/>
          <a:lstStyle/>
          <a:p>
            <a:fld id="{E8543027-9ABD-FA44-982D-9109D82AC9F2}" type="datetimeFigureOut">
              <a:rPr lang="de-DE" smtClean="0"/>
              <a:t>21.12.2023</a:t>
            </a:fld>
            <a:endParaRPr lang="de-DE"/>
          </a:p>
        </p:txBody>
      </p:sp>
      <p:sp>
        <p:nvSpPr>
          <p:cNvPr id="6" name="Fußzeilenplatzhalter 5">
            <a:extLst>
              <a:ext uri="{FF2B5EF4-FFF2-40B4-BE49-F238E27FC236}">
                <a16:creationId xmlns:a16="http://schemas.microsoft.com/office/drawing/2014/main" id="{90549893-4231-CD4B-B696-2A0BBC3DD2E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323C6EE-1C4A-5D40-8D55-290F2D145511}"/>
              </a:ext>
            </a:extLst>
          </p:cNvPr>
          <p:cNvSpPr>
            <a:spLocks noGrp="1"/>
          </p:cNvSpPr>
          <p:nvPr>
            <p:ph type="sldNum" sz="quarter" idx="12"/>
          </p:nvPr>
        </p:nvSpPr>
        <p:spPr/>
        <p:txBody>
          <a:bodyPr/>
          <a:lstStyle/>
          <a:p>
            <a:fld id="{D2B89ED5-7A18-C243-81B4-EE8B17022F4D}" type="slidenum">
              <a:rPr lang="de-DE" smtClean="0"/>
              <a:t>‹Nr.›</a:t>
            </a:fld>
            <a:endParaRPr lang="de-DE"/>
          </a:p>
        </p:txBody>
      </p:sp>
    </p:spTree>
    <p:extLst>
      <p:ext uri="{BB962C8B-B14F-4D97-AF65-F5344CB8AC3E}">
        <p14:creationId xmlns:p14="http://schemas.microsoft.com/office/powerpoint/2010/main" val="36866158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6D1F8F-76AA-344E-9BF0-5A999D3FA6C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AF5D8D82-B8F2-8442-BC2B-2EE3D369AC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82B86F7B-D627-4D45-ACC0-D16B93778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e-DE"/>
              <a:t>Mastertextformat bearbeiten
Zweite Ebene
Dritte Ebene
Vierte Ebene
Fünfte Ebene</a:t>
            </a:r>
          </a:p>
        </p:txBody>
      </p:sp>
      <p:sp>
        <p:nvSpPr>
          <p:cNvPr id="5" name="Datumsplatzhalter 4">
            <a:extLst>
              <a:ext uri="{FF2B5EF4-FFF2-40B4-BE49-F238E27FC236}">
                <a16:creationId xmlns:a16="http://schemas.microsoft.com/office/drawing/2014/main" id="{FF173842-B995-0849-AEEC-84F923E98559}"/>
              </a:ext>
            </a:extLst>
          </p:cNvPr>
          <p:cNvSpPr>
            <a:spLocks noGrp="1"/>
          </p:cNvSpPr>
          <p:nvPr>
            <p:ph type="dt" sz="half" idx="10"/>
          </p:nvPr>
        </p:nvSpPr>
        <p:spPr/>
        <p:txBody>
          <a:bodyPr/>
          <a:lstStyle/>
          <a:p>
            <a:fld id="{E8543027-9ABD-FA44-982D-9109D82AC9F2}" type="datetimeFigureOut">
              <a:rPr lang="de-DE" smtClean="0"/>
              <a:t>21.12.2023</a:t>
            </a:fld>
            <a:endParaRPr lang="de-DE"/>
          </a:p>
        </p:txBody>
      </p:sp>
      <p:sp>
        <p:nvSpPr>
          <p:cNvPr id="6" name="Fußzeilenplatzhalter 5">
            <a:extLst>
              <a:ext uri="{FF2B5EF4-FFF2-40B4-BE49-F238E27FC236}">
                <a16:creationId xmlns:a16="http://schemas.microsoft.com/office/drawing/2014/main" id="{1AECEECC-8733-AE49-AC09-CDD36E0D3DE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87910BA-A264-9D45-A074-32108B3023C0}"/>
              </a:ext>
            </a:extLst>
          </p:cNvPr>
          <p:cNvSpPr>
            <a:spLocks noGrp="1"/>
          </p:cNvSpPr>
          <p:nvPr>
            <p:ph type="sldNum" sz="quarter" idx="12"/>
          </p:nvPr>
        </p:nvSpPr>
        <p:spPr/>
        <p:txBody>
          <a:bodyPr/>
          <a:lstStyle/>
          <a:p>
            <a:fld id="{D2B89ED5-7A18-C243-81B4-EE8B17022F4D}" type="slidenum">
              <a:rPr lang="de-DE" smtClean="0"/>
              <a:t>‹Nr.›</a:t>
            </a:fld>
            <a:endParaRPr lang="de-DE"/>
          </a:p>
        </p:txBody>
      </p:sp>
    </p:spTree>
    <p:extLst>
      <p:ext uri="{BB962C8B-B14F-4D97-AF65-F5344CB8AC3E}">
        <p14:creationId xmlns:p14="http://schemas.microsoft.com/office/powerpoint/2010/main" val="18181565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B27163-C4BF-0449-A069-D5E6B13C19CA}"/>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322867D-5483-484A-A8A0-B329847E7F2B}"/>
              </a:ext>
            </a:extLst>
          </p:cNvPr>
          <p:cNvSpPr>
            <a:spLocks noGrp="1"/>
          </p:cNvSpPr>
          <p:nvPr>
            <p:ph type="body" orient="vert" idx="1"/>
          </p:nvPr>
        </p:nvSpPr>
        <p:spPr/>
        <p:txBody>
          <a:bodyPr vert="eaVert"/>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DC4AA37B-821F-404B-820D-CE3B03D6752A}"/>
              </a:ext>
            </a:extLst>
          </p:cNvPr>
          <p:cNvSpPr>
            <a:spLocks noGrp="1"/>
          </p:cNvSpPr>
          <p:nvPr>
            <p:ph type="dt" sz="half" idx="10"/>
          </p:nvPr>
        </p:nvSpPr>
        <p:spPr/>
        <p:txBody>
          <a:bodyPr/>
          <a:lstStyle/>
          <a:p>
            <a:fld id="{E8543027-9ABD-FA44-982D-9109D82AC9F2}" type="datetimeFigureOut">
              <a:rPr lang="de-DE" smtClean="0"/>
              <a:t>21.12.2023</a:t>
            </a:fld>
            <a:endParaRPr lang="de-DE"/>
          </a:p>
        </p:txBody>
      </p:sp>
      <p:sp>
        <p:nvSpPr>
          <p:cNvPr id="5" name="Fußzeilenplatzhalter 4">
            <a:extLst>
              <a:ext uri="{FF2B5EF4-FFF2-40B4-BE49-F238E27FC236}">
                <a16:creationId xmlns:a16="http://schemas.microsoft.com/office/drawing/2014/main" id="{6C5B529A-85B0-7043-8804-09577E79CFA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22CBD35-ABEA-8D4D-A12F-C09F2AE0E157}"/>
              </a:ext>
            </a:extLst>
          </p:cNvPr>
          <p:cNvSpPr>
            <a:spLocks noGrp="1"/>
          </p:cNvSpPr>
          <p:nvPr>
            <p:ph type="sldNum" sz="quarter" idx="12"/>
          </p:nvPr>
        </p:nvSpPr>
        <p:spPr/>
        <p:txBody>
          <a:bodyPr/>
          <a:lstStyle/>
          <a:p>
            <a:fld id="{D2B89ED5-7A18-C243-81B4-EE8B17022F4D}" type="slidenum">
              <a:rPr lang="de-DE" smtClean="0"/>
              <a:t>‹Nr.›</a:t>
            </a:fld>
            <a:endParaRPr lang="de-DE"/>
          </a:p>
        </p:txBody>
      </p:sp>
    </p:spTree>
    <p:extLst>
      <p:ext uri="{BB962C8B-B14F-4D97-AF65-F5344CB8AC3E}">
        <p14:creationId xmlns:p14="http://schemas.microsoft.com/office/powerpoint/2010/main" val="22805216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FAF76B48-B0FC-1247-9FED-835E832E377D}"/>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99866CB5-A35C-7C47-B8A3-0A94CDFD7DD1}"/>
              </a:ext>
            </a:extLst>
          </p:cNvPr>
          <p:cNvSpPr>
            <a:spLocks noGrp="1"/>
          </p:cNvSpPr>
          <p:nvPr>
            <p:ph type="body" orient="vert" idx="1"/>
          </p:nvPr>
        </p:nvSpPr>
        <p:spPr>
          <a:xfrm>
            <a:off x="838200" y="365125"/>
            <a:ext cx="7734300" cy="5811838"/>
          </a:xfrm>
        </p:spPr>
        <p:txBody>
          <a:bodyPr vert="eaVert"/>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D7158D42-A447-5649-8C4F-C5FD8169F867}"/>
              </a:ext>
            </a:extLst>
          </p:cNvPr>
          <p:cNvSpPr>
            <a:spLocks noGrp="1"/>
          </p:cNvSpPr>
          <p:nvPr>
            <p:ph type="dt" sz="half" idx="10"/>
          </p:nvPr>
        </p:nvSpPr>
        <p:spPr/>
        <p:txBody>
          <a:bodyPr/>
          <a:lstStyle/>
          <a:p>
            <a:fld id="{E8543027-9ABD-FA44-982D-9109D82AC9F2}" type="datetimeFigureOut">
              <a:rPr lang="de-DE" smtClean="0"/>
              <a:t>21.12.2023</a:t>
            </a:fld>
            <a:endParaRPr lang="de-DE"/>
          </a:p>
        </p:txBody>
      </p:sp>
      <p:sp>
        <p:nvSpPr>
          <p:cNvPr id="5" name="Fußzeilenplatzhalter 4">
            <a:extLst>
              <a:ext uri="{FF2B5EF4-FFF2-40B4-BE49-F238E27FC236}">
                <a16:creationId xmlns:a16="http://schemas.microsoft.com/office/drawing/2014/main" id="{F99A19B0-D55E-2C48-BDE5-40825CD6305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F766DDE-49B0-9745-83C8-8B5F6D7DC11B}"/>
              </a:ext>
            </a:extLst>
          </p:cNvPr>
          <p:cNvSpPr>
            <a:spLocks noGrp="1"/>
          </p:cNvSpPr>
          <p:nvPr>
            <p:ph type="sldNum" sz="quarter" idx="12"/>
          </p:nvPr>
        </p:nvSpPr>
        <p:spPr/>
        <p:txBody>
          <a:bodyPr/>
          <a:lstStyle/>
          <a:p>
            <a:fld id="{D2B89ED5-7A18-C243-81B4-EE8B17022F4D}" type="slidenum">
              <a:rPr lang="de-DE" smtClean="0"/>
              <a:t>‹Nr.›</a:t>
            </a:fld>
            <a:endParaRPr lang="de-DE"/>
          </a:p>
        </p:txBody>
      </p:sp>
    </p:spTree>
    <p:extLst>
      <p:ext uri="{BB962C8B-B14F-4D97-AF65-F5344CB8AC3E}">
        <p14:creationId xmlns:p14="http://schemas.microsoft.com/office/powerpoint/2010/main" val="2044435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A883B5-844D-5E8C-3996-840D0981652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38A5E79-BA7B-03FF-5C89-220CEEFF0E93}"/>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16046B08-F396-5721-48E8-A3F279C01F5B}"/>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2E6F549A-8EC8-A042-A9D5-819F37E9AAA3}"/>
              </a:ext>
            </a:extLst>
          </p:cNvPr>
          <p:cNvSpPr>
            <a:spLocks noGrp="1"/>
          </p:cNvSpPr>
          <p:nvPr>
            <p:ph type="dt" sz="half" idx="10"/>
          </p:nvPr>
        </p:nvSpPr>
        <p:spPr/>
        <p:txBody>
          <a:bodyPr/>
          <a:lstStyle/>
          <a:p>
            <a:fld id="{1CF7F67A-5AFE-6248-A8F7-BF7BEB7C1A38}" type="datetimeFigureOut">
              <a:rPr lang="de-DE" smtClean="0"/>
              <a:t>21.12.2023</a:t>
            </a:fld>
            <a:endParaRPr lang="de-DE"/>
          </a:p>
        </p:txBody>
      </p:sp>
      <p:sp>
        <p:nvSpPr>
          <p:cNvPr id="6" name="Fußzeilenplatzhalter 5">
            <a:extLst>
              <a:ext uri="{FF2B5EF4-FFF2-40B4-BE49-F238E27FC236}">
                <a16:creationId xmlns:a16="http://schemas.microsoft.com/office/drawing/2014/main" id="{F47F076B-A52A-77C2-02AD-C8F5EE42126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C0FAF4E9-FB14-EC95-AB7C-BD904BA4A467}"/>
              </a:ext>
            </a:extLst>
          </p:cNvPr>
          <p:cNvSpPr>
            <a:spLocks noGrp="1"/>
          </p:cNvSpPr>
          <p:nvPr>
            <p:ph type="sldNum" sz="quarter" idx="12"/>
          </p:nvPr>
        </p:nvSpPr>
        <p:spPr/>
        <p:txBody>
          <a:bodyPr/>
          <a:lstStyle/>
          <a:p>
            <a:fld id="{6E3C26AE-2C30-9948-8372-44B477D7352B}" type="slidenum">
              <a:rPr lang="de-DE" smtClean="0"/>
              <a:t>‹Nr.›</a:t>
            </a:fld>
            <a:endParaRPr lang="de-DE"/>
          </a:p>
        </p:txBody>
      </p:sp>
    </p:spTree>
    <p:extLst>
      <p:ext uri="{BB962C8B-B14F-4D97-AF65-F5344CB8AC3E}">
        <p14:creationId xmlns:p14="http://schemas.microsoft.com/office/powerpoint/2010/main" val="3817551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F71D2F-2045-F8CB-97F7-B2E2026C406D}"/>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5F57FCF2-60CF-D068-72FE-5DD5CD9823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56CA047D-7A88-B1BD-FB4C-3A32FFD36021}"/>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C43DB520-6571-7521-3334-0331DB679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3EC81E71-8572-2145-D585-6F29DA80B1B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56489972-B24D-1C86-7EF7-B70ED84FCCE9}"/>
              </a:ext>
            </a:extLst>
          </p:cNvPr>
          <p:cNvSpPr>
            <a:spLocks noGrp="1"/>
          </p:cNvSpPr>
          <p:nvPr>
            <p:ph type="dt" sz="half" idx="10"/>
          </p:nvPr>
        </p:nvSpPr>
        <p:spPr/>
        <p:txBody>
          <a:bodyPr/>
          <a:lstStyle/>
          <a:p>
            <a:fld id="{1CF7F67A-5AFE-6248-A8F7-BF7BEB7C1A38}" type="datetimeFigureOut">
              <a:rPr lang="de-DE" smtClean="0"/>
              <a:t>21.12.2023</a:t>
            </a:fld>
            <a:endParaRPr lang="de-DE"/>
          </a:p>
        </p:txBody>
      </p:sp>
      <p:sp>
        <p:nvSpPr>
          <p:cNvPr id="8" name="Fußzeilenplatzhalter 7">
            <a:extLst>
              <a:ext uri="{FF2B5EF4-FFF2-40B4-BE49-F238E27FC236}">
                <a16:creationId xmlns:a16="http://schemas.microsoft.com/office/drawing/2014/main" id="{8796C91A-751E-E31B-1E28-EC419FCF8204}"/>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59E52690-EE00-98D5-AE91-1C534BEB1DE0}"/>
              </a:ext>
            </a:extLst>
          </p:cNvPr>
          <p:cNvSpPr>
            <a:spLocks noGrp="1"/>
          </p:cNvSpPr>
          <p:nvPr>
            <p:ph type="sldNum" sz="quarter" idx="12"/>
          </p:nvPr>
        </p:nvSpPr>
        <p:spPr/>
        <p:txBody>
          <a:bodyPr/>
          <a:lstStyle/>
          <a:p>
            <a:fld id="{6E3C26AE-2C30-9948-8372-44B477D7352B}" type="slidenum">
              <a:rPr lang="de-DE" smtClean="0"/>
              <a:t>‹Nr.›</a:t>
            </a:fld>
            <a:endParaRPr lang="de-DE"/>
          </a:p>
        </p:txBody>
      </p:sp>
    </p:spTree>
    <p:extLst>
      <p:ext uri="{BB962C8B-B14F-4D97-AF65-F5344CB8AC3E}">
        <p14:creationId xmlns:p14="http://schemas.microsoft.com/office/powerpoint/2010/main" val="3367994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E77135-2E48-BD79-2D01-B0BD46762ABB}"/>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85E64D2B-1250-9BE1-9703-DDF2A316804F}"/>
              </a:ext>
            </a:extLst>
          </p:cNvPr>
          <p:cNvSpPr>
            <a:spLocks noGrp="1"/>
          </p:cNvSpPr>
          <p:nvPr>
            <p:ph type="dt" sz="half" idx="10"/>
          </p:nvPr>
        </p:nvSpPr>
        <p:spPr/>
        <p:txBody>
          <a:bodyPr/>
          <a:lstStyle/>
          <a:p>
            <a:fld id="{1CF7F67A-5AFE-6248-A8F7-BF7BEB7C1A38}" type="datetimeFigureOut">
              <a:rPr lang="de-DE" smtClean="0"/>
              <a:t>21.12.2023</a:t>
            </a:fld>
            <a:endParaRPr lang="de-DE"/>
          </a:p>
        </p:txBody>
      </p:sp>
      <p:sp>
        <p:nvSpPr>
          <p:cNvPr id="4" name="Fußzeilenplatzhalter 3">
            <a:extLst>
              <a:ext uri="{FF2B5EF4-FFF2-40B4-BE49-F238E27FC236}">
                <a16:creationId xmlns:a16="http://schemas.microsoft.com/office/drawing/2014/main" id="{442FEA0B-FD4A-45FF-4513-AFCC938672CE}"/>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E280B1D-80CA-FF7D-030A-607C398DD730}"/>
              </a:ext>
            </a:extLst>
          </p:cNvPr>
          <p:cNvSpPr>
            <a:spLocks noGrp="1"/>
          </p:cNvSpPr>
          <p:nvPr>
            <p:ph type="sldNum" sz="quarter" idx="12"/>
          </p:nvPr>
        </p:nvSpPr>
        <p:spPr/>
        <p:txBody>
          <a:bodyPr/>
          <a:lstStyle/>
          <a:p>
            <a:fld id="{6E3C26AE-2C30-9948-8372-44B477D7352B}" type="slidenum">
              <a:rPr lang="de-DE" smtClean="0"/>
              <a:t>‹Nr.›</a:t>
            </a:fld>
            <a:endParaRPr lang="de-DE"/>
          </a:p>
        </p:txBody>
      </p:sp>
    </p:spTree>
    <p:extLst>
      <p:ext uri="{BB962C8B-B14F-4D97-AF65-F5344CB8AC3E}">
        <p14:creationId xmlns:p14="http://schemas.microsoft.com/office/powerpoint/2010/main" val="1929350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CB1B5B2-16D8-01CA-D043-D9EC336EF827}"/>
              </a:ext>
            </a:extLst>
          </p:cNvPr>
          <p:cNvSpPr>
            <a:spLocks noGrp="1"/>
          </p:cNvSpPr>
          <p:nvPr>
            <p:ph type="dt" sz="half" idx="10"/>
          </p:nvPr>
        </p:nvSpPr>
        <p:spPr/>
        <p:txBody>
          <a:bodyPr/>
          <a:lstStyle/>
          <a:p>
            <a:fld id="{1CF7F67A-5AFE-6248-A8F7-BF7BEB7C1A38}" type="datetimeFigureOut">
              <a:rPr lang="de-DE" smtClean="0"/>
              <a:t>21.12.2023</a:t>
            </a:fld>
            <a:endParaRPr lang="de-DE"/>
          </a:p>
        </p:txBody>
      </p:sp>
      <p:sp>
        <p:nvSpPr>
          <p:cNvPr id="3" name="Fußzeilenplatzhalter 2">
            <a:extLst>
              <a:ext uri="{FF2B5EF4-FFF2-40B4-BE49-F238E27FC236}">
                <a16:creationId xmlns:a16="http://schemas.microsoft.com/office/drawing/2014/main" id="{496415C3-D9A1-1974-DE4E-C3C588C2970F}"/>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8355BC5-5192-A9EE-625D-C8184630B723}"/>
              </a:ext>
            </a:extLst>
          </p:cNvPr>
          <p:cNvSpPr>
            <a:spLocks noGrp="1"/>
          </p:cNvSpPr>
          <p:nvPr>
            <p:ph type="sldNum" sz="quarter" idx="12"/>
          </p:nvPr>
        </p:nvSpPr>
        <p:spPr/>
        <p:txBody>
          <a:bodyPr/>
          <a:lstStyle/>
          <a:p>
            <a:fld id="{6E3C26AE-2C30-9948-8372-44B477D7352B}" type="slidenum">
              <a:rPr lang="de-DE" smtClean="0"/>
              <a:t>‹Nr.›</a:t>
            </a:fld>
            <a:endParaRPr lang="de-DE"/>
          </a:p>
        </p:txBody>
      </p:sp>
    </p:spTree>
    <p:extLst>
      <p:ext uri="{BB962C8B-B14F-4D97-AF65-F5344CB8AC3E}">
        <p14:creationId xmlns:p14="http://schemas.microsoft.com/office/powerpoint/2010/main" val="830820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ADC92-5152-E3E6-CB42-22CE7947D23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83F2F249-131C-C7F0-E47A-FC6F143200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F2123CE-259E-88A6-45B5-25172264E5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5CE212C-1ED5-26E7-9547-710A2F049CB4}"/>
              </a:ext>
            </a:extLst>
          </p:cNvPr>
          <p:cNvSpPr>
            <a:spLocks noGrp="1"/>
          </p:cNvSpPr>
          <p:nvPr>
            <p:ph type="dt" sz="half" idx="10"/>
          </p:nvPr>
        </p:nvSpPr>
        <p:spPr/>
        <p:txBody>
          <a:bodyPr/>
          <a:lstStyle/>
          <a:p>
            <a:fld id="{1CF7F67A-5AFE-6248-A8F7-BF7BEB7C1A38}" type="datetimeFigureOut">
              <a:rPr lang="de-DE" smtClean="0"/>
              <a:t>21.12.2023</a:t>
            </a:fld>
            <a:endParaRPr lang="de-DE"/>
          </a:p>
        </p:txBody>
      </p:sp>
      <p:sp>
        <p:nvSpPr>
          <p:cNvPr id="6" name="Fußzeilenplatzhalter 5">
            <a:extLst>
              <a:ext uri="{FF2B5EF4-FFF2-40B4-BE49-F238E27FC236}">
                <a16:creationId xmlns:a16="http://schemas.microsoft.com/office/drawing/2014/main" id="{5BA2185B-0176-09EE-5373-60FE2DED7CD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F833055-2D58-8B79-A5E2-063E305F47F5}"/>
              </a:ext>
            </a:extLst>
          </p:cNvPr>
          <p:cNvSpPr>
            <a:spLocks noGrp="1"/>
          </p:cNvSpPr>
          <p:nvPr>
            <p:ph type="sldNum" sz="quarter" idx="12"/>
          </p:nvPr>
        </p:nvSpPr>
        <p:spPr/>
        <p:txBody>
          <a:bodyPr/>
          <a:lstStyle/>
          <a:p>
            <a:fld id="{6E3C26AE-2C30-9948-8372-44B477D7352B}" type="slidenum">
              <a:rPr lang="de-DE" smtClean="0"/>
              <a:t>‹Nr.›</a:t>
            </a:fld>
            <a:endParaRPr lang="de-DE"/>
          </a:p>
        </p:txBody>
      </p:sp>
    </p:spTree>
    <p:extLst>
      <p:ext uri="{BB962C8B-B14F-4D97-AF65-F5344CB8AC3E}">
        <p14:creationId xmlns:p14="http://schemas.microsoft.com/office/powerpoint/2010/main" val="2144557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998906-EC9D-35EA-51D2-BECD3B89184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09065AB-571C-2641-4C9F-6C5BACC36D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94F69329-C1F2-E0C1-57CC-5E3DBCE3B0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6CEA378-92C6-097E-6689-57D9B8E7CA9A}"/>
              </a:ext>
            </a:extLst>
          </p:cNvPr>
          <p:cNvSpPr>
            <a:spLocks noGrp="1"/>
          </p:cNvSpPr>
          <p:nvPr>
            <p:ph type="dt" sz="half" idx="10"/>
          </p:nvPr>
        </p:nvSpPr>
        <p:spPr/>
        <p:txBody>
          <a:bodyPr/>
          <a:lstStyle/>
          <a:p>
            <a:fld id="{1CF7F67A-5AFE-6248-A8F7-BF7BEB7C1A38}" type="datetimeFigureOut">
              <a:rPr lang="de-DE" smtClean="0"/>
              <a:t>21.12.2023</a:t>
            </a:fld>
            <a:endParaRPr lang="de-DE"/>
          </a:p>
        </p:txBody>
      </p:sp>
      <p:sp>
        <p:nvSpPr>
          <p:cNvPr id="6" name="Fußzeilenplatzhalter 5">
            <a:extLst>
              <a:ext uri="{FF2B5EF4-FFF2-40B4-BE49-F238E27FC236}">
                <a16:creationId xmlns:a16="http://schemas.microsoft.com/office/drawing/2014/main" id="{0B351EA3-25CC-036A-4DF7-636E0B510DD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B5AA4D6-2289-AFB4-2071-B23DFC6415EF}"/>
              </a:ext>
            </a:extLst>
          </p:cNvPr>
          <p:cNvSpPr>
            <a:spLocks noGrp="1"/>
          </p:cNvSpPr>
          <p:nvPr>
            <p:ph type="sldNum" sz="quarter" idx="12"/>
          </p:nvPr>
        </p:nvSpPr>
        <p:spPr/>
        <p:txBody>
          <a:bodyPr/>
          <a:lstStyle/>
          <a:p>
            <a:fld id="{6E3C26AE-2C30-9948-8372-44B477D7352B}" type="slidenum">
              <a:rPr lang="de-DE" smtClean="0"/>
              <a:t>‹Nr.›</a:t>
            </a:fld>
            <a:endParaRPr lang="de-DE"/>
          </a:p>
        </p:txBody>
      </p:sp>
    </p:spTree>
    <p:extLst>
      <p:ext uri="{BB962C8B-B14F-4D97-AF65-F5344CB8AC3E}">
        <p14:creationId xmlns:p14="http://schemas.microsoft.com/office/powerpoint/2010/main" val="699742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81BF31E-C182-948E-42E7-3149900C47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98AD096E-FF18-86E6-89D5-95A7EFB439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041D12C-CC63-2DF3-32F9-B4DEE8EDB8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F7F67A-5AFE-6248-A8F7-BF7BEB7C1A38}" type="datetimeFigureOut">
              <a:rPr lang="de-DE" smtClean="0"/>
              <a:t>21.12.2023</a:t>
            </a:fld>
            <a:endParaRPr lang="de-DE"/>
          </a:p>
        </p:txBody>
      </p:sp>
      <p:sp>
        <p:nvSpPr>
          <p:cNvPr id="5" name="Fußzeilenplatzhalter 4">
            <a:extLst>
              <a:ext uri="{FF2B5EF4-FFF2-40B4-BE49-F238E27FC236}">
                <a16:creationId xmlns:a16="http://schemas.microsoft.com/office/drawing/2014/main" id="{1CD3153A-2111-B5EB-FBFD-D2AEED2EE7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BFF12182-F248-0AC4-5DE4-7B7DB52768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3C26AE-2C30-9948-8372-44B477D7352B}" type="slidenum">
              <a:rPr lang="de-DE" smtClean="0"/>
              <a:t>‹Nr.›</a:t>
            </a:fld>
            <a:endParaRPr lang="de-DE"/>
          </a:p>
        </p:txBody>
      </p:sp>
    </p:spTree>
    <p:extLst>
      <p:ext uri="{BB962C8B-B14F-4D97-AF65-F5344CB8AC3E}">
        <p14:creationId xmlns:p14="http://schemas.microsoft.com/office/powerpoint/2010/main" val="1219043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12/21/2023</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‹Nr.›</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289577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457200" rtl="0" eaLnBrk="1" latinLnBrk="0" hangingPunct="1">
        <a:lnSpc>
          <a:spcPct val="100000"/>
        </a:lnSpc>
        <a:spcBef>
          <a:spcPct val="0"/>
        </a:spcBef>
        <a:buNone/>
        <a:defRPr sz="32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9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D56C5A6-2E6F-CB47-AA68-11428C324C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AE8BF6DD-FAF4-EA4F-8CEE-113C4F0AC8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DEF67E52-FDC9-D443-AF92-CFF1DAC2D3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543027-9ABD-FA44-982D-9109D82AC9F2}" type="datetimeFigureOut">
              <a:rPr lang="de-DE" smtClean="0"/>
              <a:t>21.12.2023</a:t>
            </a:fld>
            <a:endParaRPr lang="de-DE"/>
          </a:p>
        </p:txBody>
      </p:sp>
      <p:sp>
        <p:nvSpPr>
          <p:cNvPr id="5" name="Fußzeilenplatzhalter 4">
            <a:extLst>
              <a:ext uri="{FF2B5EF4-FFF2-40B4-BE49-F238E27FC236}">
                <a16:creationId xmlns:a16="http://schemas.microsoft.com/office/drawing/2014/main" id="{EA556DBE-FDBC-D045-BBD6-09A5560A3B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FD5A5EE4-6869-F44F-8D7F-C373712224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89ED5-7A18-C243-81B4-EE8B17022F4D}" type="slidenum">
              <a:rPr lang="de-DE" smtClean="0"/>
              <a:t>‹Nr.›</a:t>
            </a:fld>
            <a:endParaRPr lang="de-DE"/>
          </a:p>
        </p:txBody>
      </p:sp>
    </p:spTree>
    <p:extLst>
      <p:ext uri="{BB962C8B-B14F-4D97-AF65-F5344CB8AC3E}">
        <p14:creationId xmlns:p14="http://schemas.microsoft.com/office/powerpoint/2010/main" val="30762749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hyperlink" Target="https://gcatoolkit.org/de/kmu/mehr-als-ein-sicheres-passwort/?_tk=sichere-passworter" TargetMode="External"/><Relationship Id="rId2" Type="http://schemas.openxmlformats.org/officeDocument/2006/relationships/hyperlink" Target="https://www.wko.at/service/innovation-technologie-digitalisierung/it-sicherheitshandbuch-mitarbeiter.pdf" TargetMode="External"/><Relationship Id="rId1" Type="http://schemas.openxmlformats.org/officeDocument/2006/relationships/slideLayout" Target="../slideLayouts/slideLayout2.xml"/><Relationship Id="rId6" Type="http://schemas.openxmlformats.org/officeDocument/2006/relationships/hyperlink" Target="https://gcatoolkit.org/de/kmu/updates-zur-abwehr/?_tk=aktualisieren-sie-ihre-gerate-und-anwendungen" TargetMode="External"/><Relationship Id="rId5" Type="http://schemas.openxmlformats.org/officeDocument/2006/relationships/hyperlink" Target="https://gcatoolkit.org/de/kmu/schutz-ihrer-e-mails-und-ihrer-marke/?_tk=dmarc-implementieren" TargetMode="External"/><Relationship Id="rId4" Type="http://schemas.openxmlformats.org/officeDocument/2006/relationships/hyperlink" Target="https://gcatoolkit.org/de/kmu/verhindern-von-phishing-und-malware/?_tk=antivirenschutz" TargetMode="Externa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9.xml.rels><?xml version="1.0" encoding="UTF-8" standalone="yes"?>
<Relationships xmlns="http://schemas.openxmlformats.org/package/2006/relationships"><Relationship Id="rId3" Type="http://schemas.openxmlformats.org/officeDocument/2006/relationships/hyperlink" Target="https://www.bsi.bund.de/DE/Themen/Unternehmen-und-Organisationen/Informationen-und-Empfehlungen/Empfehlungen-nach-Angriffszielen/Unternehmen-allgemein/IT-Notfallkarte/IT-Notfallkarte/it-notfallkarte_node.html" TargetMode="External"/><Relationship Id="rId2" Type="http://schemas.openxmlformats.org/officeDocument/2006/relationships/image" Target="../media/image67.tif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20D5F-B97A-AA37-820F-C38A7D9CF0DA}"/>
              </a:ext>
            </a:extLst>
          </p:cNvPr>
          <p:cNvSpPr>
            <a:spLocks noGrp="1"/>
          </p:cNvSpPr>
          <p:nvPr>
            <p:ph type="ctrTitle"/>
          </p:nvPr>
        </p:nvSpPr>
        <p:spPr/>
        <p:txBody>
          <a:bodyPr/>
          <a:lstStyle/>
          <a:p>
            <a:r>
              <a:rPr lang="de-DE" dirty="0"/>
              <a:t>Baseline-Security</a:t>
            </a:r>
            <a:br>
              <a:rPr lang="de-DE" dirty="0"/>
            </a:br>
            <a:r>
              <a:rPr lang="de-DE" dirty="0"/>
              <a:t>Basis-Schulung</a:t>
            </a:r>
          </a:p>
        </p:txBody>
      </p:sp>
    </p:spTree>
    <p:extLst>
      <p:ext uri="{BB962C8B-B14F-4D97-AF65-F5344CB8AC3E}">
        <p14:creationId xmlns:p14="http://schemas.microsoft.com/office/powerpoint/2010/main" val="360384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848094-EC51-0C66-FDFC-6A52947F2F13}"/>
              </a:ext>
            </a:extLst>
          </p:cNvPr>
          <p:cNvSpPr>
            <a:spLocks noGrp="1"/>
          </p:cNvSpPr>
          <p:nvPr>
            <p:ph type="title"/>
          </p:nvPr>
        </p:nvSpPr>
        <p:spPr/>
        <p:txBody>
          <a:bodyPr>
            <a:normAutofit/>
          </a:bodyPr>
          <a:lstStyle/>
          <a:p>
            <a:r>
              <a:rPr lang="de-DE" dirty="0"/>
              <a:t>Datenträger und Papierdokumente richtig entsorgen (3)</a:t>
            </a:r>
          </a:p>
        </p:txBody>
      </p:sp>
      <p:sp>
        <p:nvSpPr>
          <p:cNvPr id="3" name="Inhaltsplatzhalter 2">
            <a:extLst>
              <a:ext uri="{FF2B5EF4-FFF2-40B4-BE49-F238E27FC236}">
                <a16:creationId xmlns:a16="http://schemas.microsoft.com/office/drawing/2014/main" id="{4B8F04A7-2985-9920-FF36-DEEFA746A1CF}"/>
              </a:ext>
            </a:extLst>
          </p:cNvPr>
          <p:cNvSpPr>
            <a:spLocks noGrp="1"/>
          </p:cNvSpPr>
          <p:nvPr>
            <p:ph idx="1"/>
          </p:nvPr>
        </p:nvSpPr>
        <p:spPr/>
        <p:txBody>
          <a:bodyPr/>
          <a:lstStyle/>
          <a:p>
            <a:r>
              <a:rPr lang="de-DE" dirty="0"/>
              <a:t>Entsorgen Sie Papierdokumente mit sensiblen Informationen nicht mit dem Altpapier! Kleinere Mengen </a:t>
            </a:r>
            <a:r>
              <a:rPr lang="de-DE" dirty="0" err="1"/>
              <a:t>können</a:t>
            </a:r>
            <a:r>
              <a:rPr lang="de-DE" dirty="0"/>
              <a:t> Sie mit einem </a:t>
            </a:r>
            <a:r>
              <a:rPr lang="de-DE" dirty="0" err="1"/>
              <a:t>handelsüblichen</a:t>
            </a:r>
            <a:r>
              <a:rPr lang="de-DE" dirty="0"/>
              <a:t> Aktenvernichter (Shredder), </a:t>
            </a:r>
            <a:r>
              <a:rPr lang="de-DE" dirty="0" err="1"/>
              <a:t>größere</a:t>
            </a:r>
            <a:r>
              <a:rPr lang="de-DE" dirty="0"/>
              <a:t> Mengen </a:t>
            </a:r>
            <a:r>
              <a:rPr lang="de-DE" dirty="0" err="1"/>
              <a:t>über</a:t>
            </a:r>
            <a:r>
              <a:rPr lang="de-DE" dirty="0"/>
              <a:t> ein Entsorgungsunternehmen vernichten. </a:t>
            </a:r>
          </a:p>
          <a:p>
            <a:r>
              <a:rPr lang="de-DE" dirty="0"/>
              <a:t>Achten Sie darauf, dass bei Verlassen von </a:t>
            </a:r>
            <a:r>
              <a:rPr lang="de-DE" dirty="0" err="1"/>
              <a:t>Besprechungsräumen</a:t>
            </a:r>
            <a:r>
              <a:rPr lang="de-DE" dirty="0"/>
              <a:t> </a:t>
            </a:r>
            <a:r>
              <a:rPr lang="de-DE" dirty="0" err="1"/>
              <a:t>sämtliche</a:t>
            </a:r>
            <a:r>
              <a:rPr lang="de-DE" dirty="0"/>
              <a:t> sensiblen Informationen (z.B. auf Flipcharts) entfernt oder mitgenommen werden. </a:t>
            </a:r>
          </a:p>
          <a:p>
            <a:r>
              <a:rPr lang="de-DE" dirty="0"/>
              <a:t>Stellen Sie sicher, dass Sie nach dem Kopieren </a:t>
            </a:r>
            <a:r>
              <a:rPr lang="de-DE" dirty="0" err="1"/>
              <a:t>sämtliche</a:t>
            </a:r>
            <a:r>
              <a:rPr lang="de-DE" dirty="0"/>
              <a:t> Dokumente vom </a:t>
            </a:r>
            <a:r>
              <a:rPr lang="de-DE" dirty="0" err="1"/>
              <a:t>Kopiergerät</a:t>
            </a:r>
            <a:r>
              <a:rPr lang="de-DE" dirty="0"/>
              <a:t> entfernt haben und entsorgen Sie </a:t>
            </a:r>
            <a:r>
              <a:rPr lang="de-DE" dirty="0" err="1"/>
              <a:t>unbenötigte</a:t>
            </a:r>
            <a:r>
              <a:rPr lang="de-DE" dirty="0"/>
              <a:t> Dokumente mit vertraulichem Inhalt auf sichere Art. </a:t>
            </a:r>
          </a:p>
          <a:p>
            <a:endParaRPr lang="de-DE" dirty="0"/>
          </a:p>
        </p:txBody>
      </p:sp>
    </p:spTree>
    <p:extLst>
      <p:ext uri="{BB962C8B-B14F-4D97-AF65-F5344CB8AC3E}">
        <p14:creationId xmlns:p14="http://schemas.microsoft.com/office/powerpoint/2010/main" val="26845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594360" y="637125"/>
            <a:ext cx="3802276" cy="5256371"/>
          </a:xfrm>
        </p:spPr>
        <p:txBody>
          <a:bodyPr>
            <a:normAutofit/>
          </a:bodyPr>
          <a:lstStyle/>
          <a:p>
            <a:r>
              <a:rPr lang="de-DE" sz="4800">
                <a:solidFill>
                  <a:schemeClr val="bg1"/>
                </a:solidFill>
              </a:rPr>
              <a:t>Schutzziele</a:t>
            </a:r>
          </a:p>
        </p:txBody>
      </p:sp>
      <p:graphicFrame>
        <p:nvGraphicFramePr>
          <p:cNvPr id="4" name="Inhaltsplatzhalter 3"/>
          <p:cNvGraphicFramePr>
            <a:graphicFrameLocks noGrp="1"/>
          </p:cNvGraphicFramePr>
          <p:nvPr>
            <p:ph idx="1"/>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743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778CEE9C-898F-4949-8A51-B49D551ADC4E}"/>
                                            </p:graphicEl>
                                          </p:spTgt>
                                        </p:tgtEl>
                                        <p:attrNameLst>
                                          <p:attrName>style.visibility</p:attrName>
                                        </p:attrNameLst>
                                      </p:cBhvr>
                                      <p:to>
                                        <p:strVal val="visible"/>
                                      </p:to>
                                    </p:set>
                                    <p:anim calcmode="lin" valueType="num">
                                      <p:cBhvr additive="base">
                                        <p:cTn id="7" dur="500" fill="hold"/>
                                        <p:tgtEl>
                                          <p:spTgt spid="4">
                                            <p:graphicEl>
                                              <a:dgm id="{778CEE9C-898F-4949-8A51-B49D551ADC4E}"/>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778CEE9C-898F-4949-8A51-B49D551ADC4E}"/>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graphicEl>
                                              <a:dgm id="{3AB5ADB2-6CE8-475A-B824-4DFFEF74896C}"/>
                                            </p:graphicEl>
                                          </p:spTgt>
                                        </p:tgtEl>
                                        <p:attrNameLst>
                                          <p:attrName>style.visibility</p:attrName>
                                        </p:attrNameLst>
                                      </p:cBhvr>
                                      <p:to>
                                        <p:strVal val="visible"/>
                                      </p:to>
                                    </p:set>
                                    <p:anim calcmode="lin" valueType="num">
                                      <p:cBhvr additive="base">
                                        <p:cTn id="11" dur="500" fill="hold"/>
                                        <p:tgtEl>
                                          <p:spTgt spid="4">
                                            <p:graphicEl>
                                              <a:dgm id="{3AB5ADB2-6CE8-475A-B824-4DFFEF74896C}"/>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dgm id="{3AB5ADB2-6CE8-475A-B824-4DFFEF74896C}"/>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graphicEl>
                                              <a:dgm id="{91575099-C04B-4F10-B47D-EF832024501C}"/>
                                            </p:graphicEl>
                                          </p:spTgt>
                                        </p:tgtEl>
                                        <p:attrNameLst>
                                          <p:attrName>style.visibility</p:attrName>
                                        </p:attrNameLst>
                                      </p:cBhvr>
                                      <p:to>
                                        <p:strVal val="visible"/>
                                      </p:to>
                                    </p:set>
                                    <p:anim calcmode="lin" valueType="num">
                                      <p:cBhvr additive="base">
                                        <p:cTn id="15" dur="500" fill="hold"/>
                                        <p:tgtEl>
                                          <p:spTgt spid="4">
                                            <p:graphicEl>
                                              <a:dgm id="{91575099-C04B-4F10-B47D-EF832024501C}"/>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graphicEl>
                                              <a:dgm id="{91575099-C04B-4F10-B47D-EF832024501C}"/>
                                            </p:graphic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graphicEl>
                                              <a:dgm id="{2BE3A137-1BBC-4DB8-B949-4C05F21D522C}"/>
                                            </p:graphicEl>
                                          </p:spTgt>
                                        </p:tgtEl>
                                        <p:attrNameLst>
                                          <p:attrName>style.visibility</p:attrName>
                                        </p:attrNameLst>
                                      </p:cBhvr>
                                      <p:to>
                                        <p:strVal val="visible"/>
                                      </p:to>
                                    </p:set>
                                    <p:anim calcmode="lin" valueType="num">
                                      <p:cBhvr additive="base">
                                        <p:cTn id="21" dur="500" fill="hold"/>
                                        <p:tgtEl>
                                          <p:spTgt spid="4">
                                            <p:graphicEl>
                                              <a:dgm id="{2BE3A137-1BBC-4DB8-B949-4C05F21D522C}"/>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graphicEl>
                                              <a:dgm id="{2BE3A137-1BBC-4DB8-B949-4C05F21D522C}"/>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graphicEl>
                                              <a:dgm id="{B7F8D114-6B30-48A7-94FF-809189D84475}"/>
                                            </p:graphicEl>
                                          </p:spTgt>
                                        </p:tgtEl>
                                        <p:attrNameLst>
                                          <p:attrName>style.visibility</p:attrName>
                                        </p:attrNameLst>
                                      </p:cBhvr>
                                      <p:to>
                                        <p:strVal val="visible"/>
                                      </p:to>
                                    </p:set>
                                    <p:anim calcmode="lin" valueType="num">
                                      <p:cBhvr additive="base">
                                        <p:cTn id="27" dur="500" fill="hold"/>
                                        <p:tgtEl>
                                          <p:spTgt spid="4">
                                            <p:graphicEl>
                                              <a:dgm id="{B7F8D114-6B30-48A7-94FF-809189D84475}"/>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graphicEl>
                                              <a:dgm id="{B7F8D114-6B30-48A7-94FF-809189D84475}"/>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graphicEl>
                                              <a:dgm id="{0157DCE5-9C79-4FB0-86C9-D8040CC2BB43}"/>
                                            </p:graphicEl>
                                          </p:spTgt>
                                        </p:tgtEl>
                                        <p:attrNameLst>
                                          <p:attrName>style.visibility</p:attrName>
                                        </p:attrNameLst>
                                      </p:cBhvr>
                                      <p:to>
                                        <p:strVal val="visible"/>
                                      </p:to>
                                    </p:set>
                                    <p:anim calcmode="lin" valueType="num">
                                      <p:cBhvr additive="base">
                                        <p:cTn id="31" dur="500" fill="hold"/>
                                        <p:tgtEl>
                                          <p:spTgt spid="4">
                                            <p:graphicEl>
                                              <a:dgm id="{0157DCE5-9C79-4FB0-86C9-D8040CC2BB43}"/>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0157DCE5-9C79-4FB0-86C9-D8040CC2BB43}"/>
                                            </p:graphic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
                                            <p:graphicEl>
                                              <a:dgm id="{2B4BE802-6A8B-4E2B-AF89-8C4BE4117CE1}"/>
                                            </p:graphicEl>
                                          </p:spTgt>
                                        </p:tgtEl>
                                        <p:attrNameLst>
                                          <p:attrName>style.visibility</p:attrName>
                                        </p:attrNameLst>
                                      </p:cBhvr>
                                      <p:to>
                                        <p:strVal val="visible"/>
                                      </p:to>
                                    </p:set>
                                    <p:anim calcmode="lin" valueType="num">
                                      <p:cBhvr additive="base">
                                        <p:cTn id="35" dur="500" fill="hold"/>
                                        <p:tgtEl>
                                          <p:spTgt spid="4">
                                            <p:graphicEl>
                                              <a:dgm id="{2B4BE802-6A8B-4E2B-AF89-8C4BE4117CE1}"/>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graphicEl>
                                              <a:dgm id="{2B4BE802-6A8B-4E2B-AF89-8C4BE4117CE1}"/>
                                            </p:graphic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
                                            <p:graphicEl>
                                              <a:dgm id="{3D260860-B695-4C10-AF33-341617AFEC6F}"/>
                                            </p:graphicEl>
                                          </p:spTgt>
                                        </p:tgtEl>
                                        <p:attrNameLst>
                                          <p:attrName>style.visibility</p:attrName>
                                        </p:attrNameLst>
                                      </p:cBhvr>
                                      <p:to>
                                        <p:strVal val="visible"/>
                                      </p:to>
                                    </p:set>
                                    <p:anim calcmode="lin" valueType="num">
                                      <p:cBhvr additive="base">
                                        <p:cTn id="41" dur="500" fill="hold"/>
                                        <p:tgtEl>
                                          <p:spTgt spid="4">
                                            <p:graphicEl>
                                              <a:dgm id="{3D260860-B695-4C10-AF33-341617AFEC6F}"/>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graphicEl>
                                              <a:dgm id="{3D260860-B695-4C10-AF33-341617AFEC6F}"/>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594360" y="637125"/>
            <a:ext cx="3802276" cy="5256371"/>
          </a:xfrm>
        </p:spPr>
        <p:txBody>
          <a:bodyPr>
            <a:normAutofit/>
          </a:bodyPr>
          <a:lstStyle/>
          <a:p>
            <a:r>
              <a:rPr lang="de-DE" sz="4800">
                <a:solidFill>
                  <a:schemeClr val="bg1"/>
                </a:solidFill>
              </a:rPr>
              <a:t>Schutzziele</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1568755200"/>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028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8339D28F-F9D1-478B-B524-3D8FB9F8C881}"/>
                                            </p:graphicEl>
                                          </p:spTgt>
                                        </p:tgtEl>
                                        <p:attrNameLst>
                                          <p:attrName>style.visibility</p:attrName>
                                        </p:attrNameLst>
                                      </p:cBhvr>
                                      <p:to>
                                        <p:strVal val="visible"/>
                                      </p:to>
                                    </p:set>
                                    <p:anim calcmode="lin" valueType="num">
                                      <p:cBhvr additive="base">
                                        <p:cTn id="7" dur="500" fill="hold"/>
                                        <p:tgtEl>
                                          <p:spTgt spid="4">
                                            <p:graphicEl>
                                              <a:dgm id="{8339D28F-F9D1-478B-B524-3D8FB9F8C881}"/>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8339D28F-F9D1-478B-B524-3D8FB9F8C881}"/>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graphicEl>
                                              <a:dgm id="{2D6583C2-1EBD-4577-ACA3-725DF6731A59}"/>
                                            </p:graphicEl>
                                          </p:spTgt>
                                        </p:tgtEl>
                                        <p:attrNameLst>
                                          <p:attrName>style.visibility</p:attrName>
                                        </p:attrNameLst>
                                      </p:cBhvr>
                                      <p:to>
                                        <p:strVal val="visible"/>
                                      </p:to>
                                    </p:set>
                                    <p:anim calcmode="lin" valueType="num">
                                      <p:cBhvr additive="base">
                                        <p:cTn id="11" dur="500" fill="hold"/>
                                        <p:tgtEl>
                                          <p:spTgt spid="4">
                                            <p:graphicEl>
                                              <a:dgm id="{2D6583C2-1EBD-4577-ACA3-725DF6731A59}"/>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dgm id="{2D6583C2-1EBD-4577-ACA3-725DF6731A59}"/>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graphicEl>
                                              <a:dgm id="{95A20288-1996-451F-93C9-CFE2130D4AC0}"/>
                                            </p:graphicEl>
                                          </p:spTgt>
                                        </p:tgtEl>
                                        <p:attrNameLst>
                                          <p:attrName>style.visibility</p:attrName>
                                        </p:attrNameLst>
                                      </p:cBhvr>
                                      <p:to>
                                        <p:strVal val="visible"/>
                                      </p:to>
                                    </p:set>
                                    <p:anim calcmode="lin" valueType="num">
                                      <p:cBhvr additive="base">
                                        <p:cTn id="15" dur="500" fill="hold"/>
                                        <p:tgtEl>
                                          <p:spTgt spid="4">
                                            <p:graphicEl>
                                              <a:dgm id="{95A20288-1996-451F-93C9-CFE2130D4AC0}"/>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graphicEl>
                                              <a:dgm id="{95A20288-1996-451F-93C9-CFE2130D4AC0}"/>
                                            </p:graphic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graphicEl>
                                              <a:dgm id="{EC2C1B06-D467-41D5-AF36-663851A827A3}"/>
                                            </p:graphicEl>
                                          </p:spTgt>
                                        </p:tgtEl>
                                        <p:attrNameLst>
                                          <p:attrName>style.visibility</p:attrName>
                                        </p:attrNameLst>
                                      </p:cBhvr>
                                      <p:to>
                                        <p:strVal val="visible"/>
                                      </p:to>
                                    </p:set>
                                    <p:anim calcmode="lin" valueType="num">
                                      <p:cBhvr additive="base">
                                        <p:cTn id="21" dur="500" fill="hold"/>
                                        <p:tgtEl>
                                          <p:spTgt spid="4">
                                            <p:graphicEl>
                                              <a:dgm id="{EC2C1B06-D467-41D5-AF36-663851A827A3}"/>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graphicEl>
                                              <a:dgm id="{EC2C1B06-D467-41D5-AF36-663851A827A3}"/>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graphicEl>
                                              <a:dgm id="{C35ACC3E-972B-44E5-BB35-ECA00282DD96}"/>
                                            </p:graphicEl>
                                          </p:spTgt>
                                        </p:tgtEl>
                                        <p:attrNameLst>
                                          <p:attrName>style.visibility</p:attrName>
                                        </p:attrNameLst>
                                      </p:cBhvr>
                                      <p:to>
                                        <p:strVal val="visible"/>
                                      </p:to>
                                    </p:set>
                                    <p:anim calcmode="lin" valueType="num">
                                      <p:cBhvr additive="base">
                                        <p:cTn id="27" dur="500" fill="hold"/>
                                        <p:tgtEl>
                                          <p:spTgt spid="4">
                                            <p:graphicEl>
                                              <a:dgm id="{C35ACC3E-972B-44E5-BB35-ECA00282DD96}"/>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graphicEl>
                                              <a:dgm id="{C35ACC3E-972B-44E5-BB35-ECA00282DD96}"/>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graphicEl>
                                              <a:dgm id="{40DF3794-4CEB-4E6A-BE41-FADCD4D059DC}"/>
                                            </p:graphicEl>
                                          </p:spTgt>
                                        </p:tgtEl>
                                        <p:attrNameLst>
                                          <p:attrName>style.visibility</p:attrName>
                                        </p:attrNameLst>
                                      </p:cBhvr>
                                      <p:to>
                                        <p:strVal val="visible"/>
                                      </p:to>
                                    </p:set>
                                    <p:anim calcmode="lin" valueType="num">
                                      <p:cBhvr additive="base">
                                        <p:cTn id="31" dur="500" fill="hold"/>
                                        <p:tgtEl>
                                          <p:spTgt spid="4">
                                            <p:graphicEl>
                                              <a:dgm id="{40DF3794-4CEB-4E6A-BE41-FADCD4D059DC}"/>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40DF3794-4CEB-4E6A-BE41-FADCD4D059DC}"/>
                                            </p:graphic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
                                            <p:graphicEl>
                                              <a:dgm id="{2AAFDC19-F920-4421-9A20-9D50E10EC729}"/>
                                            </p:graphicEl>
                                          </p:spTgt>
                                        </p:tgtEl>
                                        <p:attrNameLst>
                                          <p:attrName>style.visibility</p:attrName>
                                        </p:attrNameLst>
                                      </p:cBhvr>
                                      <p:to>
                                        <p:strVal val="visible"/>
                                      </p:to>
                                    </p:set>
                                    <p:anim calcmode="lin" valueType="num">
                                      <p:cBhvr additive="base">
                                        <p:cTn id="35" dur="500" fill="hold"/>
                                        <p:tgtEl>
                                          <p:spTgt spid="4">
                                            <p:graphicEl>
                                              <a:dgm id="{2AAFDC19-F920-4421-9A20-9D50E10EC729}"/>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graphicEl>
                                              <a:dgm id="{2AAFDC19-F920-4421-9A20-9D50E10EC729}"/>
                                            </p:graphic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
                                            <p:graphicEl>
                                              <a:dgm id="{03F84521-8BE7-4DDC-B6E1-DB56B048E7B6}"/>
                                            </p:graphicEl>
                                          </p:spTgt>
                                        </p:tgtEl>
                                        <p:attrNameLst>
                                          <p:attrName>style.visibility</p:attrName>
                                        </p:attrNameLst>
                                      </p:cBhvr>
                                      <p:to>
                                        <p:strVal val="visible"/>
                                      </p:to>
                                    </p:set>
                                    <p:anim calcmode="lin" valueType="num">
                                      <p:cBhvr additive="base">
                                        <p:cTn id="41" dur="500" fill="hold"/>
                                        <p:tgtEl>
                                          <p:spTgt spid="4">
                                            <p:graphicEl>
                                              <a:dgm id="{03F84521-8BE7-4DDC-B6E1-DB56B048E7B6}"/>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graphicEl>
                                              <a:dgm id="{03F84521-8BE7-4DDC-B6E1-DB56B048E7B6}"/>
                                            </p:graphic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
                                            <p:graphicEl>
                                              <a:dgm id="{ABC0074F-4F5E-40D1-B294-A0F90AC21C12}"/>
                                            </p:graphicEl>
                                          </p:spTgt>
                                        </p:tgtEl>
                                        <p:attrNameLst>
                                          <p:attrName>style.visibility</p:attrName>
                                        </p:attrNameLst>
                                      </p:cBhvr>
                                      <p:to>
                                        <p:strVal val="visible"/>
                                      </p:to>
                                    </p:set>
                                    <p:anim calcmode="lin" valueType="num">
                                      <p:cBhvr additive="base">
                                        <p:cTn id="47" dur="500" fill="hold"/>
                                        <p:tgtEl>
                                          <p:spTgt spid="4">
                                            <p:graphicEl>
                                              <a:dgm id="{ABC0074F-4F5E-40D1-B294-A0F90AC21C12}"/>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graphicEl>
                                              <a:dgm id="{ABC0074F-4F5E-40D1-B294-A0F90AC21C12}"/>
                                            </p:graphic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
                                            <p:graphicEl>
                                              <a:dgm id="{545F5848-DB35-452A-8CC0-62C2E6F6ABD5}"/>
                                            </p:graphicEl>
                                          </p:spTgt>
                                        </p:tgtEl>
                                        <p:attrNameLst>
                                          <p:attrName>style.visibility</p:attrName>
                                        </p:attrNameLst>
                                      </p:cBhvr>
                                      <p:to>
                                        <p:strVal val="visible"/>
                                      </p:to>
                                    </p:set>
                                    <p:anim calcmode="lin" valueType="num">
                                      <p:cBhvr additive="base">
                                        <p:cTn id="51" dur="500" fill="hold"/>
                                        <p:tgtEl>
                                          <p:spTgt spid="4">
                                            <p:graphicEl>
                                              <a:dgm id="{545F5848-DB35-452A-8CC0-62C2E6F6ABD5}"/>
                                            </p:graphic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graphicEl>
                                              <a:dgm id="{545F5848-DB35-452A-8CC0-62C2E6F6ABD5}"/>
                                            </p:graphic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
                                            <p:graphicEl>
                                              <a:dgm id="{F4D720C9-8273-4041-A70F-8AD32494E38D}"/>
                                            </p:graphicEl>
                                          </p:spTgt>
                                        </p:tgtEl>
                                        <p:attrNameLst>
                                          <p:attrName>style.visibility</p:attrName>
                                        </p:attrNameLst>
                                      </p:cBhvr>
                                      <p:to>
                                        <p:strVal val="visible"/>
                                      </p:to>
                                    </p:set>
                                    <p:anim calcmode="lin" valueType="num">
                                      <p:cBhvr additive="base">
                                        <p:cTn id="55" dur="500" fill="hold"/>
                                        <p:tgtEl>
                                          <p:spTgt spid="4">
                                            <p:graphicEl>
                                              <a:dgm id="{F4D720C9-8273-4041-A70F-8AD32494E38D}"/>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graphicEl>
                                              <a:dgm id="{F4D720C9-8273-4041-A70F-8AD32494E38D}"/>
                                            </p:graphic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graphicEl>
                                              <a:dgm id="{118A177D-EFE4-4F42-BF60-4C7BE5B183CC}"/>
                                            </p:graphicEl>
                                          </p:spTgt>
                                        </p:tgtEl>
                                        <p:attrNameLst>
                                          <p:attrName>style.visibility</p:attrName>
                                        </p:attrNameLst>
                                      </p:cBhvr>
                                      <p:to>
                                        <p:strVal val="visible"/>
                                      </p:to>
                                    </p:set>
                                    <p:anim calcmode="lin" valueType="num">
                                      <p:cBhvr additive="base">
                                        <p:cTn id="61" dur="500" fill="hold"/>
                                        <p:tgtEl>
                                          <p:spTgt spid="4">
                                            <p:graphicEl>
                                              <a:dgm id="{118A177D-EFE4-4F42-BF60-4C7BE5B183CC}"/>
                                            </p:graphic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graphicEl>
                                              <a:dgm id="{118A177D-EFE4-4F42-BF60-4C7BE5B183CC}"/>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FAC38C-3BAC-5AE2-AAC0-8EC379DF1EE0}"/>
              </a:ext>
            </a:extLst>
          </p:cNvPr>
          <p:cNvSpPr>
            <a:spLocks noGrp="1"/>
          </p:cNvSpPr>
          <p:nvPr>
            <p:ph type="title"/>
          </p:nvPr>
        </p:nvSpPr>
        <p:spPr/>
        <p:txBody>
          <a:bodyPr/>
          <a:lstStyle/>
          <a:p>
            <a:r>
              <a:rPr lang="de-DE" dirty="0"/>
              <a:t>Sicherer Umgang mit mobilen IT-Geräten (1)</a:t>
            </a:r>
          </a:p>
        </p:txBody>
      </p:sp>
      <p:sp>
        <p:nvSpPr>
          <p:cNvPr id="3" name="Inhaltsplatzhalter 2">
            <a:extLst>
              <a:ext uri="{FF2B5EF4-FFF2-40B4-BE49-F238E27FC236}">
                <a16:creationId xmlns:a16="http://schemas.microsoft.com/office/drawing/2014/main" id="{102ACB96-9843-9884-B7FA-B5742C70FA53}"/>
              </a:ext>
            </a:extLst>
          </p:cNvPr>
          <p:cNvSpPr>
            <a:spLocks noGrp="1"/>
          </p:cNvSpPr>
          <p:nvPr>
            <p:ph idx="1"/>
          </p:nvPr>
        </p:nvSpPr>
        <p:spPr/>
        <p:txBody>
          <a:bodyPr>
            <a:normAutofit fontScale="92500" lnSpcReduction="20000"/>
          </a:bodyPr>
          <a:lstStyle/>
          <a:p>
            <a:r>
              <a:rPr lang="de-AT" dirty="0"/>
              <a:t>Sorgen Sie </a:t>
            </a:r>
            <a:r>
              <a:rPr lang="de-AT" dirty="0" err="1"/>
              <a:t>für</a:t>
            </a:r>
            <a:r>
              <a:rPr lang="de-AT" dirty="0"/>
              <a:t> eine diebstahlsichere Aufbewahrung Ihres </a:t>
            </a:r>
            <a:r>
              <a:rPr lang="de-AT" dirty="0" err="1"/>
              <a:t>Gerätes</a:t>
            </a:r>
            <a:r>
              <a:rPr lang="de-AT" dirty="0"/>
              <a:t>. Bewahren Sie es </a:t>
            </a:r>
            <a:r>
              <a:rPr lang="de-AT" dirty="0" err="1"/>
              <a:t>grundsätzlich</a:t>
            </a:r>
            <a:r>
              <a:rPr lang="de-AT" dirty="0"/>
              <a:t> nicht im Fahrzeug auf. Ist dies nicht zu vermeiden, decken Sie das </a:t>
            </a:r>
            <a:r>
              <a:rPr lang="de-AT" dirty="0" err="1"/>
              <a:t>Gerät</a:t>
            </a:r>
            <a:r>
              <a:rPr lang="de-AT" dirty="0"/>
              <a:t> ab oder schließen Sie es im Kofferraum ein.</a:t>
            </a:r>
          </a:p>
          <a:p>
            <a:r>
              <a:rPr lang="de-AT" dirty="0"/>
              <a:t>Lassen Sie das </a:t>
            </a:r>
            <a:r>
              <a:rPr lang="de-AT" dirty="0" err="1"/>
              <a:t>Gerät</a:t>
            </a:r>
            <a:r>
              <a:rPr lang="de-AT" dirty="0"/>
              <a:t> nicht unbeaufsichtigt und </a:t>
            </a:r>
            <a:r>
              <a:rPr lang="de-AT" dirty="0" err="1"/>
              <a:t>überlassen</a:t>
            </a:r>
            <a:r>
              <a:rPr lang="de-AT" dirty="0"/>
              <a:t> Sie es nicht anderen Personen! Sperren Sie es bei kurzen Arbeitspausen oder schalten Sie es ab. Stellen Sie es so ein, dass es nur nach </a:t>
            </a:r>
            <a:r>
              <a:rPr lang="de-AT" dirty="0" err="1"/>
              <a:t>Überwinden</a:t>
            </a:r>
            <a:r>
              <a:rPr lang="de-AT" dirty="0"/>
              <a:t> einer Zugriffschutzfunktion (Passwort, PIN, Fingerprint, ...) bedient werden kann.</a:t>
            </a:r>
          </a:p>
          <a:p>
            <a:r>
              <a:rPr lang="de-AT" dirty="0"/>
              <a:t>Es gibt verschiedene Programme und Dienste, die es erlauben, alle Daten auf einem gestohlenen oder verlorenen Smartphone aus der Distanz zu </a:t>
            </a:r>
            <a:r>
              <a:rPr lang="de-AT" dirty="0" err="1"/>
              <a:t>löschen</a:t>
            </a:r>
            <a:r>
              <a:rPr lang="de-AT" dirty="0"/>
              <a:t>. Setzen Sie diese Apps unbedingt ein! Auch der Einsatz von Virenschutzprogrammen </a:t>
            </a:r>
            <a:r>
              <a:rPr lang="de-AT" dirty="0" err="1"/>
              <a:t>für</a:t>
            </a:r>
            <a:r>
              <a:rPr lang="de-AT" dirty="0"/>
              <a:t> Smartphones und Tablets ist dringend anzuraten.</a:t>
            </a:r>
            <a:br>
              <a:rPr lang="de-AT" dirty="0"/>
            </a:br>
            <a:endParaRPr lang="de-AT" dirty="0"/>
          </a:p>
        </p:txBody>
      </p:sp>
    </p:spTree>
    <p:extLst>
      <p:ext uri="{BB962C8B-B14F-4D97-AF65-F5344CB8AC3E}">
        <p14:creationId xmlns:p14="http://schemas.microsoft.com/office/powerpoint/2010/main" val="836191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FAC38C-3BAC-5AE2-AAC0-8EC379DF1EE0}"/>
              </a:ext>
            </a:extLst>
          </p:cNvPr>
          <p:cNvSpPr>
            <a:spLocks noGrp="1"/>
          </p:cNvSpPr>
          <p:nvPr>
            <p:ph type="title"/>
          </p:nvPr>
        </p:nvSpPr>
        <p:spPr/>
        <p:txBody>
          <a:bodyPr/>
          <a:lstStyle/>
          <a:p>
            <a:r>
              <a:rPr lang="de-DE" dirty="0"/>
              <a:t>Sicherer Umgang mit mobilen IT-Geräten (2)</a:t>
            </a:r>
          </a:p>
        </p:txBody>
      </p:sp>
      <p:sp>
        <p:nvSpPr>
          <p:cNvPr id="3" name="Inhaltsplatzhalter 2">
            <a:extLst>
              <a:ext uri="{FF2B5EF4-FFF2-40B4-BE49-F238E27FC236}">
                <a16:creationId xmlns:a16="http://schemas.microsoft.com/office/drawing/2014/main" id="{102ACB96-9843-9884-B7FA-B5742C70FA53}"/>
              </a:ext>
            </a:extLst>
          </p:cNvPr>
          <p:cNvSpPr>
            <a:spLocks noGrp="1"/>
          </p:cNvSpPr>
          <p:nvPr>
            <p:ph idx="1"/>
          </p:nvPr>
        </p:nvSpPr>
        <p:spPr/>
        <p:txBody>
          <a:bodyPr>
            <a:normAutofit fontScale="92500" lnSpcReduction="20000"/>
          </a:bodyPr>
          <a:lstStyle/>
          <a:p>
            <a:r>
              <a:rPr lang="de-DE" dirty="0"/>
              <a:t>Falls Sie Ihr eigenes Smartphone oder Tablet </a:t>
            </a:r>
            <a:r>
              <a:rPr lang="de-DE" dirty="0" err="1"/>
              <a:t>für</a:t>
            </a:r>
            <a:r>
              <a:rPr lang="de-DE" dirty="0"/>
              <a:t> berufliche Zwecke einsetzen wollen: </a:t>
            </a:r>
            <a:r>
              <a:rPr lang="de-DE" dirty="0" err="1"/>
              <a:t>Klären</a:t>
            </a:r>
            <a:r>
              <a:rPr lang="de-DE" dirty="0"/>
              <a:t> Sie zuvor mit Ihren </a:t>
            </a:r>
            <a:r>
              <a:rPr lang="de-DE" dirty="0" err="1"/>
              <a:t>IT-Zuständigen</a:t>
            </a:r>
            <a:r>
              <a:rPr lang="de-DE" dirty="0"/>
              <a:t> und Vorgesetzten ab, ob diese Verwendung in Ihrem Unternehmen zugelassen ist. Stellen Sie gemeinsam sicher, dass alle notwendigen Sicherheitsmaßnahmen umgesetzt wurden!</a:t>
            </a:r>
          </a:p>
          <a:p>
            <a:r>
              <a:rPr lang="de-DE" dirty="0"/>
              <a:t>Falls Ihr Unternehmen eine Mobile Device </a:t>
            </a:r>
            <a:r>
              <a:rPr lang="de-DE" dirty="0" err="1"/>
              <a:t>Management-Lösung</a:t>
            </a:r>
            <a:r>
              <a:rPr lang="de-DE" dirty="0"/>
              <a:t> einsetzt: Verwenden Sie </a:t>
            </a:r>
            <a:r>
              <a:rPr lang="de-DE" dirty="0" err="1"/>
              <a:t>für</a:t>
            </a:r>
            <a:r>
              <a:rPr lang="de-DE" dirty="0"/>
              <a:t> berufliche Zwecke ausschließlich die </a:t>
            </a:r>
            <a:r>
              <a:rPr lang="de-DE" dirty="0" err="1"/>
              <a:t>dafür</a:t>
            </a:r>
            <a:r>
              <a:rPr lang="de-DE" dirty="0"/>
              <a:t> vorgesehenen Anwendungen und verarbeiten Sie keine dienstlichen Daten im privaten, </a:t>
            </a:r>
            <a:r>
              <a:rPr lang="de-DE" dirty="0" err="1"/>
              <a:t>ungeschützten</a:t>
            </a:r>
            <a:r>
              <a:rPr lang="de-DE" dirty="0"/>
              <a:t> Bereich! </a:t>
            </a:r>
          </a:p>
          <a:p>
            <a:r>
              <a:rPr lang="de-DE" dirty="0"/>
              <a:t>Vermeiden Sie kostenlose, </a:t>
            </a:r>
            <a:r>
              <a:rPr lang="de-DE" dirty="0" err="1"/>
              <a:t>öffentlich</a:t>
            </a:r>
            <a:r>
              <a:rPr lang="de-DE" dirty="0"/>
              <a:t> </a:t>
            </a:r>
            <a:r>
              <a:rPr lang="de-DE" dirty="0" err="1"/>
              <a:t>zugängliche</a:t>
            </a:r>
            <a:r>
              <a:rPr lang="de-DE" dirty="0"/>
              <a:t> WLAN-Netzwerke, wenn Sie </a:t>
            </a:r>
            <a:r>
              <a:rPr lang="de-DE" dirty="0" err="1"/>
              <a:t>Mobilgeräte</a:t>
            </a:r>
            <a:r>
              <a:rPr lang="de-DE" dirty="0"/>
              <a:t> </a:t>
            </a:r>
            <a:r>
              <a:rPr lang="de-DE" dirty="0" err="1"/>
              <a:t>für</a:t>
            </a:r>
            <a:r>
              <a:rPr lang="de-DE" dirty="0"/>
              <a:t> berufliche Zwecke einsetzen: Ihre </a:t>
            </a:r>
            <a:r>
              <a:rPr lang="de-DE" dirty="0" err="1"/>
              <a:t>unverschlüsselte</a:t>
            </a:r>
            <a:r>
              <a:rPr lang="de-DE" dirty="0"/>
              <a:t> Kommunikation </a:t>
            </a:r>
            <a:r>
              <a:rPr lang="de-DE" dirty="0" err="1"/>
              <a:t>über</a:t>
            </a:r>
            <a:r>
              <a:rPr lang="de-DE" dirty="0"/>
              <a:t> das Netzwerk kann problemlos </a:t>
            </a:r>
            <a:r>
              <a:rPr lang="de-DE" dirty="0" err="1"/>
              <a:t>abgehört</a:t>
            </a:r>
            <a:r>
              <a:rPr lang="de-DE" dirty="0"/>
              <a:t> werden. Im schlimmsten Fall </a:t>
            </a:r>
            <a:r>
              <a:rPr lang="de-DE" dirty="0" err="1"/>
              <a:t>können</a:t>
            </a:r>
            <a:r>
              <a:rPr lang="de-DE" dirty="0"/>
              <a:t> auch Daten auf Ihrem </a:t>
            </a:r>
            <a:r>
              <a:rPr lang="de-DE" dirty="0" err="1"/>
              <a:t>Gerät</a:t>
            </a:r>
            <a:r>
              <a:rPr lang="de-DE" dirty="0"/>
              <a:t> ausgelesen werden.</a:t>
            </a:r>
            <a:br>
              <a:rPr lang="de-DE" dirty="0"/>
            </a:br>
            <a:endParaRPr lang="de-DE" dirty="0"/>
          </a:p>
          <a:p>
            <a:endParaRPr lang="de-DE" dirty="0"/>
          </a:p>
        </p:txBody>
      </p:sp>
    </p:spTree>
    <p:extLst>
      <p:ext uri="{BB962C8B-B14F-4D97-AF65-F5344CB8AC3E}">
        <p14:creationId xmlns:p14="http://schemas.microsoft.com/office/powerpoint/2010/main" val="3505157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FAC38C-3BAC-5AE2-AAC0-8EC379DF1EE0}"/>
              </a:ext>
            </a:extLst>
          </p:cNvPr>
          <p:cNvSpPr>
            <a:spLocks noGrp="1"/>
          </p:cNvSpPr>
          <p:nvPr>
            <p:ph type="title"/>
          </p:nvPr>
        </p:nvSpPr>
        <p:spPr/>
        <p:txBody>
          <a:bodyPr/>
          <a:lstStyle/>
          <a:p>
            <a:r>
              <a:rPr lang="de-DE" dirty="0"/>
              <a:t>Sicherer Umgang mit mobilen IT-Geräten (3)</a:t>
            </a:r>
          </a:p>
        </p:txBody>
      </p:sp>
      <p:sp>
        <p:nvSpPr>
          <p:cNvPr id="3" name="Inhaltsplatzhalter 2">
            <a:extLst>
              <a:ext uri="{FF2B5EF4-FFF2-40B4-BE49-F238E27FC236}">
                <a16:creationId xmlns:a16="http://schemas.microsoft.com/office/drawing/2014/main" id="{102ACB96-9843-9884-B7FA-B5742C70FA53}"/>
              </a:ext>
            </a:extLst>
          </p:cNvPr>
          <p:cNvSpPr>
            <a:spLocks noGrp="1"/>
          </p:cNvSpPr>
          <p:nvPr>
            <p:ph idx="1"/>
          </p:nvPr>
        </p:nvSpPr>
        <p:spPr/>
        <p:txBody>
          <a:bodyPr>
            <a:normAutofit fontScale="92500"/>
          </a:bodyPr>
          <a:lstStyle/>
          <a:p>
            <a:r>
              <a:rPr lang="de-DE" dirty="0"/>
              <a:t>Sorgen Sie </a:t>
            </a:r>
            <a:r>
              <a:rPr lang="de-DE" dirty="0" err="1"/>
              <a:t>für</a:t>
            </a:r>
            <a:r>
              <a:rPr lang="de-DE" dirty="0"/>
              <a:t> Sichtschutz, wenn Sie das </a:t>
            </a:r>
            <a:r>
              <a:rPr lang="de-DE" dirty="0" err="1"/>
              <a:t>Gerät</a:t>
            </a:r>
            <a:r>
              <a:rPr lang="de-DE" dirty="0"/>
              <a:t> in der </a:t>
            </a:r>
            <a:r>
              <a:rPr lang="de-DE" dirty="0" err="1"/>
              <a:t>Öffentlichkeit</a:t>
            </a:r>
            <a:r>
              <a:rPr lang="de-DE" dirty="0"/>
              <a:t> verwenden (z.B. am Flughafen) – das verhindert das </a:t>
            </a:r>
            <a:r>
              <a:rPr lang="de-DE" dirty="0" err="1"/>
              <a:t>Ausspähen</a:t>
            </a:r>
            <a:r>
              <a:rPr lang="de-DE" dirty="0"/>
              <a:t> von Unternehmensinformationen. </a:t>
            </a:r>
          </a:p>
          <a:p>
            <a:r>
              <a:rPr lang="de-DE" dirty="0" err="1"/>
              <a:t>Verschlüsseln</a:t>
            </a:r>
            <a:r>
              <a:rPr lang="de-DE" dirty="0"/>
              <a:t> Sie die Festplatteninhalte bzw. wichtige Dateien und verhindern Sie damit unbefugten Zugriff auf Firmendaten. Aktivieren Sie auch auf Ihrem Smartphone oder Tablet die </a:t>
            </a:r>
            <a:r>
              <a:rPr lang="de-DE" dirty="0" err="1"/>
              <a:t>Dateiverschlüsselung</a:t>
            </a:r>
            <a:r>
              <a:rPr lang="de-DE" dirty="0"/>
              <a:t> oder setzen Sie eine </a:t>
            </a:r>
            <a:r>
              <a:rPr lang="de-DE" dirty="0" err="1"/>
              <a:t>Verschlüsselungs-App</a:t>
            </a:r>
            <a:r>
              <a:rPr lang="de-DE" dirty="0"/>
              <a:t> zum Speichern sensibler Daten ein! </a:t>
            </a:r>
          </a:p>
          <a:p>
            <a:r>
              <a:rPr lang="de-DE" dirty="0"/>
              <a:t>Verwenden Sie Ihren privaten Cloud-Speicherdienst (Dropbox, iCloud, Google Drive) nicht </a:t>
            </a:r>
            <a:r>
              <a:rPr lang="de-DE" dirty="0" err="1"/>
              <a:t>für</a:t>
            </a:r>
            <a:r>
              <a:rPr lang="de-DE" dirty="0"/>
              <a:t> Unternehmensdaten! Fragen Sie bei Ihren </a:t>
            </a:r>
            <a:r>
              <a:rPr lang="de-DE" dirty="0" err="1"/>
              <a:t>IT-Zuständigen</a:t>
            </a:r>
            <a:r>
              <a:rPr lang="de-DE" dirty="0"/>
              <a:t> nach, welche </a:t>
            </a:r>
            <a:r>
              <a:rPr lang="de-DE" dirty="0" err="1"/>
              <a:t>Möglichkeiten</a:t>
            </a:r>
            <a:r>
              <a:rPr lang="de-DE" dirty="0"/>
              <a:t> bestehen, um Firmendokumente </a:t>
            </a:r>
            <a:r>
              <a:rPr lang="de-DE" dirty="0" err="1"/>
              <a:t>über</a:t>
            </a:r>
            <a:r>
              <a:rPr lang="de-DE" dirty="0"/>
              <a:t> das Internet sicher abzuspeichern. </a:t>
            </a:r>
          </a:p>
          <a:p>
            <a:endParaRPr lang="de-DE" dirty="0"/>
          </a:p>
        </p:txBody>
      </p:sp>
    </p:spTree>
    <p:extLst>
      <p:ext uri="{BB962C8B-B14F-4D97-AF65-F5344CB8AC3E}">
        <p14:creationId xmlns:p14="http://schemas.microsoft.com/office/powerpoint/2010/main" val="3442372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FAC38C-3BAC-5AE2-AAC0-8EC379DF1EE0}"/>
              </a:ext>
            </a:extLst>
          </p:cNvPr>
          <p:cNvSpPr>
            <a:spLocks noGrp="1"/>
          </p:cNvSpPr>
          <p:nvPr>
            <p:ph type="title"/>
          </p:nvPr>
        </p:nvSpPr>
        <p:spPr/>
        <p:txBody>
          <a:bodyPr/>
          <a:lstStyle/>
          <a:p>
            <a:r>
              <a:rPr lang="de-DE" dirty="0"/>
              <a:t>Sicherer Umgang mit mobilen IT-Geräten (4)</a:t>
            </a:r>
          </a:p>
        </p:txBody>
      </p:sp>
      <p:sp>
        <p:nvSpPr>
          <p:cNvPr id="3" name="Inhaltsplatzhalter 2">
            <a:extLst>
              <a:ext uri="{FF2B5EF4-FFF2-40B4-BE49-F238E27FC236}">
                <a16:creationId xmlns:a16="http://schemas.microsoft.com/office/drawing/2014/main" id="{102ACB96-9843-9884-B7FA-B5742C70FA53}"/>
              </a:ext>
            </a:extLst>
          </p:cNvPr>
          <p:cNvSpPr>
            <a:spLocks noGrp="1"/>
          </p:cNvSpPr>
          <p:nvPr>
            <p:ph idx="1"/>
          </p:nvPr>
        </p:nvSpPr>
        <p:spPr/>
        <p:txBody>
          <a:bodyPr>
            <a:normAutofit fontScale="92500"/>
          </a:bodyPr>
          <a:lstStyle/>
          <a:p>
            <a:r>
              <a:rPr lang="de-DE" dirty="0"/>
              <a:t>Deaktivieren Sie alle nicht gerade </a:t>
            </a:r>
            <a:r>
              <a:rPr lang="de-DE" dirty="0" err="1"/>
              <a:t>benötigten</a:t>
            </a:r>
            <a:r>
              <a:rPr lang="de-DE" dirty="0"/>
              <a:t> </a:t>
            </a:r>
            <a:r>
              <a:rPr lang="de-DE" dirty="0" err="1"/>
              <a:t>Geräteschnittstellen</a:t>
            </a:r>
            <a:r>
              <a:rPr lang="de-DE" dirty="0"/>
              <a:t> (USB, WLAN, Infrarot, Bluetooth). Wenn diese Schnittstellen (z.B. WLAN </a:t>
            </a:r>
            <a:r>
              <a:rPr lang="de-DE" dirty="0" err="1"/>
              <a:t>für</a:t>
            </a:r>
            <a:r>
              <a:rPr lang="de-DE" dirty="0"/>
              <a:t> Internetverbindung) unbedingt notwendig sind, </a:t>
            </a:r>
            <a:r>
              <a:rPr lang="de-DE" dirty="0" err="1"/>
              <a:t>müssen</a:t>
            </a:r>
            <a:r>
              <a:rPr lang="de-DE" dirty="0"/>
              <a:t> entsprechende Schutzmaßnahmen (Personal Firewall, aktuelles Virenschutzprogramm usw.) vorgesehen werden. </a:t>
            </a:r>
          </a:p>
          <a:p>
            <a:r>
              <a:rPr lang="de-DE" dirty="0"/>
              <a:t>Schalten Sie den </a:t>
            </a:r>
            <a:r>
              <a:rPr lang="de-DE" dirty="0" err="1"/>
              <a:t>GPS-Empfänger</a:t>
            </a:r>
            <a:r>
              <a:rPr lang="de-DE" dirty="0"/>
              <a:t> auf Ihrem Smartphone immer ab, wenn er nicht gebraucht wird.</a:t>
            </a:r>
          </a:p>
          <a:p>
            <a:r>
              <a:rPr lang="de-DE" dirty="0"/>
              <a:t>Auf Smartphones oder Tablets, die Sie </a:t>
            </a:r>
            <a:r>
              <a:rPr lang="de-DE" dirty="0" err="1"/>
              <a:t>für</a:t>
            </a:r>
            <a:r>
              <a:rPr lang="de-DE" dirty="0"/>
              <a:t> berufliche Zwecke verwenden, </a:t>
            </a:r>
            <a:r>
              <a:rPr lang="de-DE" dirty="0" err="1"/>
              <a:t>dürfen</a:t>
            </a:r>
            <a:r>
              <a:rPr lang="de-DE" dirty="0"/>
              <a:t> Sie nie interne Sicherheitsmechanismen außer Kraft setzen (z. B. „Jailbreaks“ oder „Rooten“)! Durch diese Manipulationen entstehen </a:t>
            </a:r>
            <a:r>
              <a:rPr lang="de-DE" dirty="0" err="1"/>
              <a:t>zusätzliche</a:t>
            </a:r>
            <a:r>
              <a:rPr lang="de-DE" dirty="0"/>
              <a:t> Gefahrenquellen </a:t>
            </a:r>
            <a:r>
              <a:rPr lang="de-DE" dirty="0" err="1"/>
              <a:t>für</a:t>
            </a:r>
            <a:r>
              <a:rPr lang="de-DE" dirty="0"/>
              <a:t> die gespeicherten Unternehmensdaten. </a:t>
            </a:r>
          </a:p>
          <a:p>
            <a:endParaRPr lang="de-DE" dirty="0"/>
          </a:p>
        </p:txBody>
      </p:sp>
    </p:spTree>
    <p:extLst>
      <p:ext uri="{BB962C8B-B14F-4D97-AF65-F5344CB8AC3E}">
        <p14:creationId xmlns:p14="http://schemas.microsoft.com/office/powerpoint/2010/main" val="936246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FAC38C-3BAC-5AE2-AAC0-8EC379DF1EE0}"/>
              </a:ext>
            </a:extLst>
          </p:cNvPr>
          <p:cNvSpPr>
            <a:spLocks noGrp="1"/>
          </p:cNvSpPr>
          <p:nvPr>
            <p:ph type="title"/>
          </p:nvPr>
        </p:nvSpPr>
        <p:spPr/>
        <p:txBody>
          <a:bodyPr/>
          <a:lstStyle/>
          <a:p>
            <a:r>
              <a:rPr lang="de-DE" dirty="0"/>
              <a:t>Sicherer Umgang mit mobilen IT-Geräten (5)</a:t>
            </a:r>
          </a:p>
        </p:txBody>
      </p:sp>
      <p:sp>
        <p:nvSpPr>
          <p:cNvPr id="3" name="Inhaltsplatzhalter 2">
            <a:extLst>
              <a:ext uri="{FF2B5EF4-FFF2-40B4-BE49-F238E27FC236}">
                <a16:creationId xmlns:a16="http://schemas.microsoft.com/office/drawing/2014/main" id="{102ACB96-9843-9884-B7FA-B5742C70FA53}"/>
              </a:ext>
            </a:extLst>
          </p:cNvPr>
          <p:cNvSpPr>
            <a:spLocks noGrp="1"/>
          </p:cNvSpPr>
          <p:nvPr>
            <p:ph idx="1"/>
          </p:nvPr>
        </p:nvSpPr>
        <p:spPr/>
        <p:txBody>
          <a:bodyPr>
            <a:normAutofit lnSpcReduction="10000"/>
          </a:bodyPr>
          <a:lstStyle/>
          <a:p>
            <a:r>
              <a:rPr lang="de-DE" dirty="0"/>
              <a:t>Installieren Sie nur Apps, die Ihnen als </a:t>
            </a:r>
            <a:r>
              <a:rPr lang="de-DE" dirty="0" err="1"/>
              <a:t>vertrauenswürdig</a:t>
            </a:r>
            <a:r>
              <a:rPr lang="de-DE" dirty="0"/>
              <a:t> und sicher bekannt sind! Fragen Sie im Zweifelsfall Ihre </a:t>
            </a:r>
            <a:r>
              <a:rPr lang="de-DE" dirty="0" err="1"/>
              <a:t>IT-Zuständigen</a:t>
            </a:r>
            <a:r>
              <a:rPr lang="de-DE" dirty="0"/>
              <a:t> oder recherchieren Sie im Internet, ob dazu Gefahren bekannt sind.</a:t>
            </a:r>
          </a:p>
          <a:p>
            <a:r>
              <a:rPr lang="de-DE" dirty="0"/>
              <a:t>Viele Apps verlangen bei der Installation Zugriff auf verschiedenste </a:t>
            </a:r>
            <a:r>
              <a:rPr lang="de-DE" dirty="0" err="1"/>
              <a:t>Gerätefunktionen</a:t>
            </a:r>
            <a:r>
              <a:rPr lang="de-DE" dirty="0"/>
              <a:t> (WLAN, </a:t>
            </a:r>
            <a:r>
              <a:rPr lang="de-DE" dirty="0" err="1"/>
              <a:t>GPS-Empfänger</a:t>
            </a:r>
            <a:r>
              <a:rPr lang="de-DE" dirty="0"/>
              <a:t>...). </a:t>
            </a:r>
            <a:r>
              <a:rPr lang="de-DE" dirty="0" err="1"/>
              <a:t>Überlegen</a:t>
            </a:r>
            <a:r>
              <a:rPr lang="de-DE" dirty="0"/>
              <a:t> Sie selbst, ob es </a:t>
            </a:r>
            <a:r>
              <a:rPr lang="de-DE" dirty="0" err="1"/>
              <a:t>nötig</a:t>
            </a:r>
            <a:r>
              <a:rPr lang="de-DE" dirty="0"/>
              <a:t> ist, dass z.B. eine Spiele-App Zugriff auf Ihr Mikrofon oder Ihr Adressbuch </a:t>
            </a:r>
            <a:r>
              <a:rPr lang="de-DE" dirty="0" err="1"/>
              <a:t>erhält</a:t>
            </a:r>
            <a:r>
              <a:rPr lang="de-DE" dirty="0"/>
              <a:t>. Installieren Sie nur Apps, deren Zugriffsanforderungen Sie </a:t>
            </a:r>
            <a:r>
              <a:rPr lang="de-DE" dirty="0" err="1"/>
              <a:t>für</a:t>
            </a:r>
            <a:r>
              <a:rPr lang="de-DE" dirty="0"/>
              <a:t> </a:t>
            </a:r>
            <a:r>
              <a:rPr lang="de-DE" dirty="0" err="1"/>
              <a:t>vertrauenswürdig</a:t>
            </a:r>
            <a:r>
              <a:rPr lang="de-DE" dirty="0"/>
              <a:t> halten! </a:t>
            </a:r>
          </a:p>
          <a:p>
            <a:r>
              <a:rPr lang="de-DE" dirty="0"/>
              <a:t>Lassen Sie Ihr Smartphone bei vertraulichen Besprechungen an Ihrem Arbeitsplatz oder schalten Sie es in den Flugmodus!</a:t>
            </a:r>
            <a:br>
              <a:rPr lang="de-DE" dirty="0"/>
            </a:br>
            <a:endParaRPr lang="de-DE" dirty="0"/>
          </a:p>
          <a:p>
            <a:endParaRPr lang="de-DE" dirty="0"/>
          </a:p>
        </p:txBody>
      </p:sp>
    </p:spTree>
    <p:extLst>
      <p:ext uri="{BB962C8B-B14F-4D97-AF65-F5344CB8AC3E}">
        <p14:creationId xmlns:p14="http://schemas.microsoft.com/office/powerpoint/2010/main" val="2619362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FAC38C-3BAC-5AE2-AAC0-8EC379DF1EE0}"/>
              </a:ext>
            </a:extLst>
          </p:cNvPr>
          <p:cNvSpPr>
            <a:spLocks noGrp="1"/>
          </p:cNvSpPr>
          <p:nvPr>
            <p:ph type="title"/>
          </p:nvPr>
        </p:nvSpPr>
        <p:spPr/>
        <p:txBody>
          <a:bodyPr/>
          <a:lstStyle/>
          <a:p>
            <a:r>
              <a:rPr lang="de-DE" dirty="0"/>
              <a:t>Sicherer Umgang mit mobilen IT-Geräten (6)</a:t>
            </a:r>
          </a:p>
        </p:txBody>
      </p:sp>
      <p:sp>
        <p:nvSpPr>
          <p:cNvPr id="3" name="Inhaltsplatzhalter 2">
            <a:extLst>
              <a:ext uri="{FF2B5EF4-FFF2-40B4-BE49-F238E27FC236}">
                <a16:creationId xmlns:a16="http://schemas.microsoft.com/office/drawing/2014/main" id="{102ACB96-9843-9884-B7FA-B5742C70FA53}"/>
              </a:ext>
            </a:extLst>
          </p:cNvPr>
          <p:cNvSpPr>
            <a:spLocks noGrp="1"/>
          </p:cNvSpPr>
          <p:nvPr>
            <p:ph idx="1"/>
          </p:nvPr>
        </p:nvSpPr>
        <p:spPr/>
        <p:txBody>
          <a:bodyPr/>
          <a:lstStyle/>
          <a:p>
            <a:r>
              <a:rPr lang="de-DE" dirty="0"/>
              <a:t>Bevor Sie ein Smartphone verkaufen, weitergeben oder entsorgen, </a:t>
            </a:r>
            <a:r>
              <a:rPr lang="de-DE" dirty="0" err="1"/>
              <a:t>müssen</a:t>
            </a:r>
            <a:r>
              <a:rPr lang="de-DE" dirty="0"/>
              <a:t> Sie sicherstellen, dass alle gespeicherten Daten </a:t>
            </a:r>
            <a:r>
              <a:rPr lang="de-DE" dirty="0" err="1"/>
              <a:t>gelöscht</a:t>
            </a:r>
            <a:r>
              <a:rPr lang="de-DE" dirty="0"/>
              <a:t> wurden. Am besten eignet sich dazu ein „Factory </a:t>
            </a:r>
            <a:r>
              <a:rPr lang="de-DE" dirty="0" err="1"/>
              <a:t>Reset</a:t>
            </a:r>
            <a:r>
              <a:rPr lang="de-DE" dirty="0"/>
              <a:t>“. Danach </a:t>
            </a:r>
            <a:r>
              <a:rPr lang="de-DE" dirty="0" err="1"/>
              <a:t>müssen</a:t>
            </a:r>
            <a:r>
              <a:rPr lang="de-DE" dirty="0"/>
              <a:t> Sie </a:t>
            </a:r>
            <a:r>
              <a:rPr lang="de-DE" dirty="0" err="1"/>
              <a:t>überprüfen</a:t>
            </a:r>
            <a:r>
              <a:rPr lang="de-DE" dirty="0"/>
              <a:t>, ob noch Einstellungen oder Daten erhalten geblieben sind. </a:t>
            </a:r>
          </a:p>
          <a:p>
            <a:r>
              <a:rPr lang="de-DE" dirty="0"/>
              <a:t>Melden Sie jeden Diebstahl oder Verlust sofort der IT-Abteilung! </a:t>
            </a:r>
            <a:r>
              <a:rPr lang="de-DE" dirty="0" err="1"/>
              <a:t>Möglicherweise</a:t>
            </a:r>
            <a:r>
              <a:rPr lang="de-DE" dirty="0"/>
              <a:t> </a:t>
            </a:r>
            <a:r>
              <a:rPr lang="de-DE" dirty="0" err="1"/>
              <a:t>müssen</a:t>
            </a:r>
            <a:r>
              <a:rPr lang="de-DE" dirty="0"/>
              <a:t> </a:t>
            </a:r>
            <a:r>
              <a:rPr lang="de-DE" dirty="0" err="1"/>
              <a:t>Fernzugänge</a:t>
            </a:r>
            <a:r>
              <a:rPr lang="de-DE" dirty="0"/>
              <a:t> zu Ihrem Unternehmen gesperrt oder </a:t>
            </a:r>
            <a:r>
              <a:rPr lang="de-DE" dirty="0" err="1"/>
              <a:t>Passwörter</a:t>
            </a:r>
            <a:r>
              <a:rPr lang="de-DE" dirty="0"/>
              <a:t> </a:t>
            </a:r>
            <a:r>
              <a:rPr lang="de-DE" dirty="0" err="1"/>
              <a:t>geändert</a:t>
            </a:r>
            <a:r>
              <a:rPr lang="de-DE" dirty="0"/>
              <a:t> werden, um unerlaubte Zugriffe zu unterbinden. Die rasche Meldung des Vorfalls kann helfen, weitere </a:t>
            </a:r>
            <a:r>
              <a:rPr lang="de-DE" dirty="0" err="1"/>
              <a:t>Sicherheitsverstöße</a:t>
            </a:r>
            <a:r>
              <a:rPr lang="de-DE" dirty="0"/>
              <a:t> zu verhindern. </a:t>
            </a:r>
          </a:p>
          <a:p>
            <a:endParaRPr lang="de-DE" dirty="0"/>
          </a:p>
        </p:txBody>
      </p:sp>
    </p:spTree>
    <p:extLst>
      <p:ext uri="{BB962C8B-B14F-4D97-AF65-F5344CB8AC3E}">
        <p14:creationId xmlns:p14="http://schemas.microsoft.com/office/powerpoint/2010/main" val="3520946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FAC38C-3BAC-5AE2-AAC0-8EC379DF1EE0}"/>
              </a:ext>
            </a:extLst>
          </p:cNvPr>
          <p:cNvSpPr>
            <a:spLocks noGrp="1"/>
          </p:cNvSpPr>
          <p:nvPr>
            <p:ph type="title"/>
          </p:nvPr>
        </p:nvSpPr>
        <p:spPr/>
        <p:txBody>
          <a:bodyPr/>
          <a:lstStyle/>
          <a:p>
            <a:r>
              <a:rPr lang="de-DE" dirty="0"/>
              <a:t>Sicherer Umgang mit mobilen IT-Geräten (7)</a:t>
            </a:r>
          </a:p>
        </p:txBody>
      </p:sp>
      <p:sp>
        <p:nvSpPr>
          <p:cNvPr id="3" name="Inhaltsplatzhalter 2">
            <a:extLst>
              <a:ext uri="{FF2B5EF4-FFF2-40B4-BE49-F238E27FC236}">
                <a16:creationId xmlns:a16="http://schemas.microsoft.com/office/drawing/2014/main" id="{102ACB96-9843-9884-B7FA-B5742C70FA53}"/>
              </a:ext>
            </a:extLst>
          </p:cNvPr>
          <p:cNvSpPr>
            <a:spLocks noGrp="1"/>
          </p:cNvSpPr>
          <p:nvPr>
            <p:ph idx="1"/>
          </p:nvPr>
        </p:nvSpPr>
        <p:spPr/>
        <p:txBody>
          <a:bodyPr/>
          <a:lstStyle/>
          <a:p>
            <a:r>
              <a:rPr lang="de-DE" dirty="0"/>
              <a:t>Wenn auf dem </a:t>
            </a:r>
            <a:r>
              <a:rPr lang="de-DE" dirty="0" err="1"/>
              <a:t>Mobilgerät</a:t>
            </a:r>
            <a:r>
              <a:rPr lang="de-DE" dirty="0"/>
              <a:t> personenbezogene Daten gespeichert waren, muss </a:t>
            </a:r>
            <a:r>
              <a:rPr lang="de-DE" dirty="0" err="1"/>
              <a:t>unverzüglich</a:t>
            </a:r>
            <a:r>
              <a:rPr lang="de-DE" dirty="0"/>
              <a:t> </a:t>
            </a:r>
            <a:r>
              <a:rPr lang="de-DE" dirty="0" err="1"/>
              <a:t>abgeklärt</a:t>
            </a:r>
            <a:r>
              <a:rPr lang="de-DE" dirty="0"/>
              <a:t> werden, ob Ihr Arbeitgeber die </a:t>
            </a:r>
            <a:r>
              <a:rPr lang="de-DE" dirty="0" err="1"/>
              <a:t>Datenschutzbehörde</a:t>
            </a:r>
            <a:r>
              <a:rPr lang="de-DE" dirty="0"/>
              <a:t> und die betroffenen Personen informieren muss. Ihre rechtzeitige Meldung kann dem Unternehmen daher unter </a:t>
            </a:r>
            <a:r>
              <a:rPr lang="de-DE" dirty="0" err="1"/>
              <a:t>Umständen</a:t>
            </a:r>
            <a:r>
              <a:rPr lang="de-DE" dirty="0"/>
              <a:t> hohe Geldstrafen ersparen. </a:t>
            </a:r>
          </a:p>
          <a:p>
            <a:endParaRPr lang="de-DE" dirty="0"/>
          </a:p>
        </p:txBody>
      </p:sp>
    </p:spTree>
    <p:extLst>
      <p:ext uri="{BB962C8B-B14F-4D97-AF65-F5344CB8AC3E}">
        <p14:creationId xmlns:p14="http://schemas.microsoft.com/office/powerpoint/2010/main" val="27152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753C57-9F78-DF21-52FC-626BCD4DBD7D}"/>
              </a:ext>
            </a:extLst>
          </p:cNvPr>
          <p:cNvSpPr>
            <a:spLocks noGrp="1"/>
          </p:cNvSpPr>
          <p:nvPr>
            <p:ph type="title"/>
          </p:nvPr>
        </p:nvSpPr>
        <p:spPr/>
        <p:txBody>
          <a:bodyPr/>
          <a:lstStyle/>
          <a:p>
            <a:r>
              <a:rPr lang="de-DE" dirty="0"/>
              <a:t>Inhalt:</a:t>
            </a:r>
          </a:p>
        </p:txBody>
      </p:sp>
      <p:sp>
        <p:nvSpPr>
          <p:cNvPr id="3" name="Inhaltsplatzhalter 2">
            <a:extLst>
              <a:ext uri="{FF2B5EF4-FFF2-40B4-BE49-F238E27FC236}">
                <a16:creationId xmlns:a16="http://schemas.microsoft.com/office/drawing/2014/main" id="{EAD2B90E-5AFB-4380-1356-FDD7E3182AE7}"/>
              </a:ext>
            </a:extLst>
          </p:cNvPr>
          <p:cNvSpPr>
            <a:spLocks noGrp="1"/>
          </p:cNvSpPr>
          <p:nvPr>
            <p:ph idx="1"/>
          </p:nvPr>
        </p:nvSpPr>
        <p:spPr/>
        <p:txBody>
          <a:bodyPr>
            <a:normAutofit fontScale="85000" lnSpcReduction="20000"/>
          </a:bodyPr>
          <a:lstStyle/>
          <a:p>
            <a:r>
              <a:rPr lang="de-DE" dirty="0"/>
              <a:t>Sicherer Umgang mit Computern und Informationen</a:t>
            </a:r>
          </a:p>
          <a:p>
            <a:endParaRPr lang="de-DE" dirty="0"/>
          </a:p>
          <a:p>
            <a:r>
              <a:rPr lang="de-DE" dirty="0"/>
              <a:t>Passwörter richtig auswählen und verwalten</a:t>
            </a:r>
          </a:p>
          <a:p>
            <a:endParaRPr lang="de-DE" dirty="0"/>
          </a:p>
          <a:p>
            <a:r>
              <a:rPr lang="de-DE" dirty="0"/>
              <a:t>Sicher im Internet</a:t>
            </a:r>
          </a:p>
          <a:p>
            <a:endParaRPr lang="de-DE" dirty="0"/>
          </a:p>
          <a:p>
            <a:r>
              <a:rPr lang="de-DE" dirty="0"/>
              <a:t>E-Mails, Spam und Phishing</a:t>
            </a:r>
          </a:p>
          <a:p>
            <a:endParaRPr lang="de-DE" dirty="0"/>
          </a:p>
          <a:p>
            <a:r>
              <a:rPr lang="de-DE" dirty="0"/>
              <a:t>Gefährliche Schadprogramme</a:t>
            </a:r>
          </a:p>
          <a:p>
            <a:endParaRPr lang="de-DE" dirty="0"/>
          </a:p>
          <a:p>
            <a:r>
              <a:rPr lang="de-DE" dirty="0"/>
              <a:t>Verhalten und Vorgehen bei Verdacht auf IT-Sicherheitsvorfall </a:t>
            </a:r>
          </a:p>
        </p:txBody>
      </p:sp>
    </p:spTree>
    <p:extLst>
      <p:ext uri="{BB962C8B-B14F-4D97-AF65-F5344CB8AC3E}">
        <p14:creationId xmlns:p14="http://schemas.microsoft.com/office/powerpoint/2010/main" val="3368844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593B19-EFB9-CAFB-D5FD-887BFD5C13B0}"/>
              </a:ext>
            </a:extLst>
          </p:cNvPr>
          <p:cNvSpPr>
            <a:spLocks noGrp="1"/>
          </p:cNvSpPr>
          <p:nvPr>
            <p:ph type="title"/>
          </p:nvPr>
        </p:nvSpPr>
        <p:spPr/>
        <p:txBody>
          <a:bodyPr/>
          <a:lstStyle/>
          <a:p>
            <a:r>
              <a:rPr lang="de-DE" dirty="0"/>
              <a:t>Wechselmedien richtig verwenden (1)</a:t>
            </a:r>
          </a:p>
        </p:txBody>
      </p:sp>
      <p:sp>
        <p:nvSpPr>
          <p:cNvPr id="3" name="Inhaltsplatzhalter 2">
            <a:extLst>
              <a:ext uri="{FF2B5EF4-FFF2-40B4-BE49-F238E27FC236}">
                <a16:creationId xmlns:a16="http://schemas.microsoft.com/office/drawing/2014/main" id="{88F903CE-5262-BD9D-0E85-FD9655AFB734}"/>
              </a:ext>
            </a:extLst>
          </p:cNvPr>
          <p:cNvSpPr>
            <a:spLocks noGrp="1"/>
          </p:cNvSpPr>
          <p:nvPr>
            <p:ph idx="1"/>
          </p:nvPr>
        </p:nvSpPr>
        <p:spPr/>
        <p:txBody>
          <a:bodyPr>
            <a:normAutofit lnSpcReduction="10000"/>
          </a:bodyPr>
          <a:lstStyle/>
          <a:p>
            <a:r>
              <a:rPr lang="de-DE" dirty="0"/>
              <a:t>Lassen Sie </a:t>
            </a:r>
            <a:r>
              <a:rPr lang="de-DE" dirty="0" err="1"/>
              <a:t>Wechseldatenträger</a:t>
            </a:r>
            <a:r>
              <a:rPr lang="de-DE" dirty="0"/>
              <a:t> wie z. B. USB-Sticks nie unbeaufsichtigt liegen! </a:t>
            </a:r>
          </a:p>
          <a:p>
            <a:r>
              <a:rPr lang="de-DE" dirty="0"/>
              <a:t>Setzen Sie unbedingt </a:t>
            </a:r>
            <a:r>
              <a:rPr lang="de-DE" dirty="0" err="1"/>
              <a:t>Verschlüsselungs</a:t>
            </a:r>
            <a:r>
              <a:rPr lang="de-DE" dirty="0"/>
              <a:t>- oder Sperrfunktionen ein! </a:t>
            </a:r>
            <a:r>
              <a:rPr lang="de-DE" dirty="0" err="1"/>
              <a:t>Häufig</a:t>
            </a:r>
            <a:r>
              <a:rPr lang="de-DE" dirty="0"/>
              <a:t> liegt dem USB-Stick eine </a:t>
            </a:r>
            <a:r>
              <a:rPr lang="de-DE" dirty="0" err="1"/>
              <a:t>Verschlüsselungssoftware</a:t>
            </a:r>
            <a:r>
              <a:rPr lang="de-DE" dirty="0"/>
              <a:t> bei, die gespeicherte Daten mittels Passwort </a:t>
            </a:r>
            <a:r>
              <a:rPr lang="de-DE" dirty="0" err="1"/>
              <a:t>schützt</a:t>
            </a:r>
            <a:r>
              <a:rPr lang="de-DE" dirty="0"/>
              <a:t>. Auch alle modernen Betriebssysteme bieten </a:t>
            </a:r>
            <a:r>
              <a:rPr lang="de-DE" dirty="0" err="1"/>
              <a:t>Möglichkeiten</a:t>
            </a:r>
            <a:r>
              <a:rPr lang="de-DE" dirty="0"/>
              <a:t> zur </a:t>
            </a:r>
            <a:r>
              <a:rPr lang="de-DE" dirty="0" err="1"/>
              <a:t>Datenträger-verschlüsselung</a:t>
            </a:r>
            <a:r>
              <a:rPr lang="de-DE" dirty="0"/>
              <a:t> an. </a:t>
            </a:r>
          </a:p>
          <a:p>
            <a:r>
              <a:rPr lang="de-DE" dirty="0"/>
              <a:t>Einige </a:t>
            </a:r>
            <a:r>
              <a:rPr lang="de-DE" dirty="0" err="1"/>
              <a:t>Verschlüsselungsprogramme</a:t>
            </a:r>
            <a:r>
              <a:rPr lang="de-DE" dirty="0"/>
              <a:t> bieten die </a:t>
            </a:r>
            <a:r>
              <a:rPr lang="de-DE" dirty="0" err="1"/>
              <a:t>Möglichkeit</a:t>
            </a:r>
            <a:r>
              <a:rPr lang="de-DE" dirty="0"/>
              <a:t>, den Inhalt des USB-Sticks nach mehrmaliger falscher Passworteingabe automatisch zu </a:t>
            </a:r>
            <a:r>
              <a:rPr lang="de-DE" dirty="0" err="1"/>
              <a:t>löschen</a:t>
            </a:r>
            <a:r>
              <a:rPr lang="de-DE" dirty="0"/>
              <a:t>. Besonders bei sensiblen Inhalten sollten Sie diese </a:t>
            </a:r>
            <a:r>
              <a:rPr lang="de-DE" dirty="0" err="1"/>
              <a:t>Möglichkeit</a:t>
            </a:r>
            <a:r>
              <a:rPr lang="de-DE" dirty="0"/>
              <a:t> nutzen. </a:t>
            </a:r>
          </a:p>
          <a:p>
            <a:endParaRPr lang="de-DE" dirty="0"/>
          </a:p>
        </p:txBody>
      </p:sp>
    </p:spTree>
    <p:extLst>
      <p:ext uri="{BB962C8B-B14F-4D97-AF65-F5344CB8AC3E}">
        <p14:creationId xmlns:p14="http://schemas.microsoft.com/office/powerpoint/2010/main" val="1762575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593B19-EFB9-CAFB-D5FD-887BFD5C13B0}"/>
              </a:ext>
            </a:extLst>
          </p:cNvPr>
          <p:cNvSpPr>
            <a:spLocks noGrp="1"/>
          </p:cNvSpPr>
          <p:nvPr>
            <p:ph type="title"/>
          </p:nvPr>
        </p:nvSpPr>
        <p:spPr/>
        <p:txBody>
          <a:bodyPr/>
          <a:lstStyle/>
          <a:p>
            <a:r>
              <a:rPr lang="de-DE" dirty="0"/>
              <a:t>Wechselmedien richtig verwenden (2)</a:t>
            </a:r>
          </a:p>
        </p:txBody>
      </p:sp>
      <p:sp>
        <p:nvSpPr>
          <p:cNvPr id="3" name="Inhaltsplatzhalter 2">
            <a:extLst>
              <a:ext uri="{FF2B5EF4-FFF2-40B4-BE49-F238E27FC236}">
                <a16:creationId xmlns:a16="http://schemas.microsoft.com/office/drawing/2014/main" id="{88F903CE-5262-BD9D-0E85-FD9655AFB734}"/>
              </a:ext>
            </a:extLst>
          </p:cNvPr>
          <p:cNvSpPr>
            <a:spLocks noGrp="1"/>
          </p:cNvSpPr>
          <p:nvPr>
            <p:ph idx="1"/>
          </p:nvPr>
        </p:nvSpPr>
        <p:spPr/>
        <p:txBody>
          <a:bodyPr/>
          <a:lstStyle/>
          <a:p>
            <a:r>
              <a:rPr lang="de-DE" dirty="0"/>
              <a:t>Booten Sie Ihren Rechner nicht von einem </a:t>
            </a:r>
            <a:r>
              <a:rPr lang="de-DE" dirty="0" err="1"/>
              <a:t>Wechseldatenträger</a:t>
            </a:r>
            <a:r>
              <a:rPr lang="de-DE" dirty="0"/>
              <a:t>! Auch das Starten nicht freigegebener Programme von USB-Sticks (z. B. portable Versionen von Browsern oder E-Mail-Clients) ist nicht erlaubt. Sie </a:t>
            </a:r>
            <a:r>
              <a:rPr lang="de-DE" dirty="0" err="1"/>
              <a:t>können</a:t>
            </a:r>
            <a:r>
              <a:rPr lang="de-DE" dirty="0"/>
              <a:t> damit Viren oder andere Schadsoftware in Ihren Computer einschleppen, die sich auf das gesamte Unternehmen ausbreiten. </a:t>
            </a:r>
          </a:p>
          <a:p>
            <a:r>
              <a:rPr lang="de-DE" dirty="0"/>
              <a:t>Auch </a:t>
            </a:r>
            <a:r>
              <a:rPr lang="de-DE" dirty="0" err="1"/>
              <a:t>für</a:t>
            </a:r>
            <a:r>
              <a:rPr lang="de-DE" dirty="0"/>
              <a:t> </a:t>
            </a:r>
            <a:r>
              <a:rPr lang="de-DE" dirty="0" err="1"/>
              <a:t>Wechseldatenträger</a:t>
            </a:r>
            <a:r>
              <a:rPr lang="de-DE" dirty="0"/>
              <a:t> gilt: Jeder Verlust muss sofort gemeldet werden! </a:t>
            </a:r>
          </a:p>
          <a:p>
            <a:endParaRPr lang="de-DE" dirty="0"/>
          </a:p>
        </p:txBody>
      </p:sp>
    </p:spTree>
    <p:extLst>
      <p:ext uri="{BB962C8B-B14F-4D97-AF65-F5344CB8AC3E}">
        <p14:creationId xmlns:p14="http://schemas.microsoft.com/office/powerpoint/2010/main" val="1747801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82A8A-B3AD-AC95-E698-6F03955176FD}"/>
              </a:ext>
            </a:extLst>
          </p:cNvPr>
          <p:cNvSpPr>
            <a:spLocks noGrp="1"/>
          </p:cNvSpPr>
          <p:nvPr>
            <p:ph type="title"/>
          </p:nvPr>
        </p:nvSpPr>
        <p:spPr/>
        <p:txBody>
          <a:bodyPr/>
          <a:lstStyle/>
          <a:p>
            <a:r>
              <a:rPr lang="de-DE" dirty="0"/>
              <a:t>Verlauf eines </a:t>
            </a:r>
            <a:r>
              <a:rPr lang="de-DE" dirty="0" err="1"/>
              <a:t>Social</a:t>
            </a:r>
            <a:r>
              <a:rPr lang="de-DE" dirty="0"/>
              <a:t> Engineering-Angriffes</a:t>
            </a:r>
          </a:p>
        </p:txBody>
      </p:sp>
      <p:sp>
        <p:nvSpPr>
          <p:cNvPr id="3" name="Inhaltsplatzhalter 2">
            <a:extLst>
              <a:ext uri="{FF2B5EF4-FFF2-40B4-BE49-F238E27FC236}">
                <a16:creationId xmlns:a16="http://schemas.microsoft.com/office/drawing/2014/main" id="{0DE1B0B7-60A0-BC13-D68A-D649BAACBE58}"/>
              </a:ext>
            </a:extLst>
          </p:cNvPr>
          <p:cNvSpPr>
            <a:spLocks noGrp="1"/>
          </p:cNvSpPr>
          <p:nvPr>
            <p:ph idx="1"/>
          </p:nvPr>
        </p:nvSpPr>
        <p:spPr/>
        <p:txBody>
          <a:bodyPr>
            <a:normAutofit/>
          </a:bodyPr>
          <a:lstStyle/>
          <a:p>
            <a:r>
              <a:rPr lang="de-DE" dirty="0"/>
              <a:t>Durch gezielte Telefonate werden Insiderinformationen eingeholt, die an sich harmlos sind, deren Kenntnis dem </a:t>
            </a:r>
            <a:r>
              <a:rPr lang="de-DE" dirty="0" err="1"/>
              <a:t>Social</a:t>
            </a:r>
            <a:r>
              <a:rPr lang="de-DE" dirty="0"/>
              <a:t> Engineer aber hilft, seine Rolle </a:t>
            </a:r>
            <a:r>
              <a:rPr lang="de-DE" dirty="0" err="1"/>
              <a:t>überzeugend</a:t>
            </a:r>
            <a:r>
              <a:rPr lang="de-DE" dirty="0"/>
              <a:t> zu spielen. </a:t>
            </a:r>
          </a:p>
          <a:p>
            <a:r>
              <a:rPr lang="de-DE" dirty="0"/>
              <a:t>Oft wird </a:t>
            </a:r>
            <a:r>
              <a:rPr lang="de-DE" dirty="0" err="1"/>
              <a:t>über</a:t>
            </a:r>
            <a:r>
              <a:rPr lang="de-DE" dirty="0"/>
              <a:t> </a:t>
            </a:r>
            <a:r>
              <a:rPr lang="de-DE" dirty="0" err="1"/>
              <a:t>längere</a:t>
            </a:r>
            <a:r>
              <a:rPr lang="de-DE" dirty="0"/>
              <a:t> Zeit ein </a:t>
            </a:r>
            <a:r>
              <a:rPr lang="de-DE" dirty="0" err="1"/>
              <a:t>Vertrauensverhältnis</a:t>
            </a:r>
            <a:r>
              <a:rPr lang="de-DE" dirty="0"/>
              <a:t> aufgebaut, indem die Angreiferin oder der Angreifer z. B. mehrere Telefonate mit ihrem oder seinem Opfer </a:t>
            </a:r>
            <a:r>
              <a:rPr lang="de-DE" dirty="0" err="1"/>
              <a:t>führt</a:t>
            </a:r>
            <a:r>
              <a:rPr lang="de-DE" dirty="0"/>
              <a:t> und unproblematische Anfragen stellt. </a:t>
            </a:r>
          </a:p>
          <a:p>
            <a:r>
              <a:rPr lang="de-DE" dirty="0"/>
              <a:t>Der eigentliche Angriff erfolgt nach diesen Recherchen: Wenn die Opfer den „Kollegen“ oder „Kunden“ gut zu kennen glauben, geht der </a:t>
            </a:r>
            <a:r>
              <a:rPr lang="de-DE" dirty="0" err="1"/>
              <a:t>Social</a:t>
            </a:r>
            <a:r>
              <a:rPr lang="de-DE" dirty="0"/>
              <a:t> Engineer zu seinem eigentlichen Ziel </a:t>
            </a:r>
            <a:r>
              <a:rPr lang="de-DE" dirty="0" err="1"/>
              <a:t>über</a:t>
            </a:r>
            <a:r>
              <a:rPr lang="de-DE" dirty="0"/>
              <a:t> – und bittet um den entscheidenden „Gefallen“. </a:t>
            </a:r>
          </a:p>
          <a:p>
            <a:endParaRPr lang="de-DE" dirty="0"/>
          </a:p>
        </p:txBody>
      </p:sp>
    </p:spTree>
    <p:extLst>
      <p:ext uri="{BB962C8B-B14F-4D97-AF65-F5344CB8AC3E}">
        <p14:creationId xmlns:p14="http://schemas.microsoft.com/office/powerpoint/2010/main" val="1589108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568052-0E5A-64B4-38FF-410325A08185}"/>
              </a:ext>
            </a:extLst>
          </p:cNvPr>
          <p:cNvSpPr>
            <a:spLocks noGrp="1"/>
          </p:cNvSpPr>
          <p:nvPr>
            <p:ph type="title"/>
          </p:nvPr>
        </p:nvSpPr>
        <p:spPr/>
        <p:txBody>
          <a:bodyPr/>
          <a:lstStyle/>
          <a:p>
            <a:r>
              <a:rPr lang="de-DE" dirty="0"/>
              <a:t>Maßnahmen gegen </a:t>
            </a:r>
            <a:r>
              <a:rPr lang="de-DE" dirty="0" err="1"/>
              <a:t>Social</a:t>
            </a:r>
            <a:r>
              <a:rPr lang="de-DE" dirty="0"/>
              <a:t> Engineering (1)</a:t>
            </a:r>
          </a:p>
        </p:txBody>
      </p:sp>
      <p:sp>
        <p:nvSpPr>
          <p:cNvPr id="3" name="Inhaltsplatzhalter 2">
            <a:extLst>
              <a:ext uri="{FF2B5EF4-FFF2-40B4-BE49-F238E27FC236}">
                <a16:creationId xmlns:a16="http://schemas.microsoft.com/office/drawing/2014/main" id="{7BC7F3D6-A5D5-AD97-89C3-C14143BD8E72}"/>
              </a:ext>
            </a:extLst>
          </p:cNvPr>
          <p:cNvSpPr>
            <a:spLocks noGrp="1"/>
          </p:cNvSpPr>
          <p:nvPr>
            <p:ph idx="1"/>
          </p:nvPr>
        </p:nvSpPr>
        <p:spPr/>
        <p:txBody>
          <a:bodyPr>
            <a:normAutofit fontScale="85000" lnSpcReduction="10000"/>
          </a:bodyPr>
          <a:lstStyle/>
          <a:p>
            <a:r>
              <a:rPr lang="de-DE" dirty="0"/>
              <a:t>Informieren Sie sich </a:t>
            </a:r>
            <a:r>
              <a:rPr lang="de-DE" dirty="0" err="1"/>
              <a:t>über</a:t>
            </a:r>
            <a:r>
              <a:rPr lang="de-DE" dirty="0"/>
              <a:t> den Wert und Vertraulichkeitsgrad der Informationen, zu denen Sie Zugang haben! </a:t>
            </a:r>
          </a:p>
          <a:p>
            <a:r>
              <a:rPr lang="de-DE" dirty="0" err="1"/>
              <a:t>Häufig</a:t>
            </a:r>
            <a:r>
              <a:rPr lang="de-DE" dirty="0"/>
              <a:t> ist </a:t>
            </a:r>
            <a:r>
              <a:rPr lang="de-DE" dirty="0" err="1"/>
              <a:t>Unternehmensangehörigen</a:t>
            </a:r>
            <a:r>
              <a:rPr lang="de-DE" dirty="0"/>
              <a:t> infolge des dauernden Umgangs mit sensiblen Informationen nicht mehr bewusst, dass diese geheim sind. Auch fehlen oft klare Regelungen der </a:t>
            </a:r>
            <a:r>
              <a:rPr lang="de-DE" dirty="0" err="1"/>
              <a:t>Geschäftsführung</a:t>
            </a:r>
            <a:r>
              <a:rPr lang="de-DE" dirty="0"/>
              <a:t>. In jedem Unternehmen sollte – am besten in schriftlicher Form – festgelegt sein, welche Informationen vertraulich zu behandeln sind und welche weitergegeben werden </a:t>
            </a:r>
            <a:r>
              <a:rPr lang="de-DE" dirty="0" err="1"/>
              <a:t>dürfen</a:t>
            </a:r>
            <a:r>
              <a:rPr lang="de-DE" dirty="0"/>
              <a:t>. Sollte dies in Ihrem Unternehmen nicht der Fall sein, regen Sie eine solche Festlegung an oder </a:t>
            </a:r>
            <a:r>
              <a:rPr lang="de-DE" dirty="0" err="1"/>
              <a:t>klären</a:t>
            </a:r>
            <a:r>
              <a:rPr lang="de-DE" dirty="0"/>
              <a:t> Sie diesen Bereich zumindest mit Ihren Vorgesetzten. </a:t>
            </a:r>
          </a:p>
          <a:p>
            <a:r>
              <a:rPr lang="de-DE" dirty="0"/>
              <a:t>Bestehen Sie bei Anfragen zu vertraulichen oder geheimen Informationen auf schriftliche Form oder </a:t>
            </a:r>
            <a:r>
              <a:rPr lang="de-DE" dirty="0" err="1"/>
              <a:t>persönliche</a:t>
            </a:r>
            <a:r>
              <a:rPr lang="de-DE" dirty="0"/>
              <a:t> Vorsprache! </a:t>
            </a:r>
          </a:p>
          <a:p>
            <a:r>
              <a:rPr lang="de-DE" dirty="0"/>
              <a:t>Geben Sie </a:t>
            </a:r>
            <a:r>
              <a:rPr lang="de-DE" dirty="0" err="1"/>
              <a:t>über</a:t>
            </a:r>
            <a:r>
              <a:rPr lang="de-DE" dirty="0"/>
              <a:t> anonyme </a:t>
            </a:r>
            <a:r>
              <a:rPr lang="de-DE" dirty="0" err="1"/>
              <a:t>Kanäle</a:t>
            </a:r>
            <a:r>
              <a:rPr lang="de-DE" dirty="0"/>
              <a:t> (Telefon, E-Mail, </a:t>
            </a:r>
            <a:r>
              <a:rPr lang="de-DE" dirty="0" err="1"/>
              <a:t>Postfächer</a:t>
            </a:r>
            <a:r>
              <a:rPr lang="de-DE" dirty="0"/>
              <a:t>) </a:t>
            </a:r>
            <a:r>
              <a:rPr lang="de-DE" dirty="0" err="1"/>
              <a:t>grundsätzlich</a:t>
            </a:r>
            <a:r>
              <a:rPr lang="de-DE" dirty="0"/>
              <a:t> keine vertraulichen Informationen weiter! </a:t>
            </a:r>
          </a:p>
          <a:p>
            <a:endParaRPr lang="de-DE" dirty="0"/>
          </a:p>
        </p:txBody>
      </p:sp>
    </p:spTree>
    <p:extLst>
      <p:ext uri="{BB962C8B-B14F-4D97-AF65-F5344CB8AC3E}">
        <p14:creationId xmlns:p14="http://schemas.microsoft.com/office/powerpoint/2010/main" val="2681232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568052-0E5A-64B4-38FF-410325A08185}"/>
              </a:ext>
            </a:extLst>
          </p:cNvPr>
          <p:cNvSpPr>
            <a:spLocks noGrp="1"/>
          </p:cNvSpPr>
          <p:nvPr>
            <p:ph type="title"/>
          </p:nvPr>
        </p:nvSpPr>
        <p:spPr/>
        <p:txBody>
          <a:bodyPr/>
          <a:lstStyle/>
          <a:p>
            <a:r>
              <a:rPr lang="de-DE" dirty="0"/>
              <a:t>Maßnahmen gegen </a:t>
            </a:r>
            <a:r>
              <a:rPr lang="de-DE" dirty="0" err="1"/>
              <a:t>Social</a:t>
            </a:r>
            <a:r>
              <a:rPr lang="de-DE" dirty="0"/>
              <a:t> Engineering (2)</a:t>
            </a:r>
          </a:p>
        </p:txBody>
      </p:sp>
      <p:sp>
        <p:nvSpPr>
          <p:cNvPr id="3" name="Inhaltsplatzhalter 2">
            <a:extLst>
              <a:ext uri="{FF2B5EF4-FFF2-40B4-BE49-F238E27FC236}">
                <a16:creationId xmlns:a16="http://schemas.microsoft.com/office/drawing/2014/main" id="{7BC7F3D6-A5D5-AD97-89C3-C14143BD8E72}"/>
              </a:ext>
            </a:extLst>
          </p:cNvPr>
          <p:cNvSpPr>
            <a:spLocks noGrp="1"/>
          </p:cNvSpPr>
          <p:nvPr>
            <p:ph idx="1"/>
          </p:nvPr>
        </p:nvSpPr>
        <p:spPr/>
        <p:txBody>
          <a:bodyPr>
            <a:normAutofit fontScale="47500" lnSpcReduction="20000"/>
          </a:bodyPr>
          <a:lstStyle/>
          <a:p>
            <a:r>
              <a:rPr lang="de-DE" sz="4200" dirty="0"/>
              <a:t>Legen Sie im Vorhinein Methoden fest, wie die </a:t>
            </a:r>
            <a:r>
              <a:rPr lang="de-DE" sz="4200" dirty="0" err="1"/>
              <a:t>Identität</a:t>
            </a:r>
            <a:r>
              <a:rPr lang="de-DE" sz="4200" dirty="0"/>
              <a:t> von Anfragestellern sicher festgestellt werden kann: Reicht z. B. die Kundennummer oder ist ein </a:t>
            </a:r>
            <a:r>
              <a:rPr lang="de-DE" sz="4200" dirty="0" err="1"/>
              <a:t>zusätzliches</a:t>
            </a:r>
            <a:r>
              <a:rPr lang="de-DE" sz="4200" dirty="0"/>
              <a:t> Passwort </a:t>
            </a:r>
            <a:r>
              <a:rPr lang="de-DE" sz="4200" dirty="0" err="1"/>
              <a:t>nötig</a:t>
            </a:r>
            <a:r>
              <a:rPr lang="de-DE" sz="4200" dirty="0"/>
              <a:t>? So </a:t>
            </a:r>
            <a:r>
              <a:rPr lang="de-DE" sz="4200" dirty="0" err="1"/>
              <a:t>lässt</a:t>
            </a:r>
            <a:r>
              <a:rPr lang="de-DE" sz="4200" dirty="0"/>
              <a:t> sich Zeitdruck vermeiden, der gern als Hilfsmittel bei </a:t>
            </a:r>
            <a:r>
              <a:rPr lang="de-DE" sz="4200" dirty="0" err="1"/>
              <a:t>Social</a:t>
            </a:r>
            <a:r>
              <a:rPr lang="de-DE" sz="4200" dirty="0"/>
              <a:t> Engineering-Angriffen eingesetzt wird. </a:t>
            </a:r>
          </a:p>
          <a:p>
            <a:r>
              <a:rPr lang="de-DE" sz="4200" dirty="0"/>
              <a:t>Gibt eine Person vor, Mitarbeiterin oder Mitarbeiter eines bestimmten Unternehmens zu sein, sollten Sie bei diesem Unternehmen anfragen, ob die betreffende Person </a:t>
            </a:r>
            <a:r>
              <a:rPr lang="de-DE" sz="4200" dirty="0" err="1"/>
              <a:t>überhaupt</a:t>
            </a:r>
            <a:r>
              <a:rPr lang="de-DE" sz="4200" dirty="0"/>
              <a:t> existiert. Benutzen Sie zur Abfrage öffentliche Quellen, nicht jene Telefonnummer, die die Person angegeben hat. </a:t>
            </a:r>
          </a:p>
          <a:p>
            <a:r>
              <a:rPr lang="de-DE" sz="4200" dirty="0"/>
              <a:t>Wenn Sie sich bei einer Anfrage nicht sicher sind oder wenn der Anfragende versucht, Sie unter Druck zu setzen, leiten Sie die Anfrage an Ihre Vorgesetzten weiter! </a:t>
            </a:r>
            <a:r>
              <a:rPr lang="de-DE" sz="4200" dirty="0" err="1"/>
              <a:t>Einschüchterungsversuche</a:t>
            </a:r>
            <a:r>
              <a:rPr lang="de-DE" sz="4200" dirty="0"/>
              <a:t> dieser Art </a:t>
            </a:r>
            <a:r>
              <a:rPr lang="de-DE" sz="4200" dirty="0" err="1"/>
              <a:t>gehören</a:t>
            </a:r>
            <a:r>
              <a:rPr lang="de-DE" sz="4200" dirty="0"/>
              <a:t> zum Standardrepertoire des </a:t>
            </a:r>
            <a:r>
              <a:rPr lang="de-DE" sz="4200" dirty="0" err="1"/>
              <a:t>Social</a:t>
            </a:r>
            <a:r>
              <a:rPr lang="de-DE" sz="4200" dirty="0"/>
              <a:t> Engineerings. </a:t>
            </a:r>
          </a:p>
          <a:p>
            <a:r>
              <a:rPr lang="de-DE" sz="4200" dirty="0"/>
              <a:t>Wenn Sie im Anschluss an ein </a:t>
            </a:r>
            <a:r>
              <a:rPr lang="de-DE" sz="4200" dirty="0" err="1"/>
              <a:t>Gespräch</a:t>
            </a:r>
            <a:r>
              <a:rPr lang="de-DE" sz="4200" dirty="0"/>
              <a:t> „ein unangenehmes </a:t>
            </a:r>
            <a:r>
              <a:rPr lang="de-DE" sz="4200" dirty="0" err="1"/>
              <a:t>Gefühl</a:t>
            </a:r>
            <a:r>
              <a:rPr lang="de-DE" sz="4200" dirty="0"/>
              <a:t>“ haben oder unsicher sind, ob Sie nicht „zu viel gesagt“ haben, sprechen Sie offen mit Ihren Vorgesetzten </a:t>
            </a:r>
            <a:r>
              <a:rPr lang="de-DE" sz="4200" dirty="0" err="1"/>
              <a:t>darüber</a:t>
            </a:r>
            <a:r>
              <a:rPr lang="de-DE" sz="4200" dirty="0"/>
              <a:t>! </a:t>
            </a:r>
            <a:r>
              <a:rPr lang="de-DE" sz="4200" dirty="0" err="1"/>
              <a:t>Möglicherweise</a:t>
            </a:r>
            <a:r>
              <a:rPr lang="de-DE" sz="4200" dirty="0"/>
              <a:t> </a:t>
            </a:r>
            <a:r>
              <a:rPr lang="de-DE" sz="4200" dirty="0" err="1"/>
              <a:t>müssen</a:t>
            </a:r>
            <a:r>
              <a:rPr lang="de-DE" sz="4200" dirty="0"/>
              <a:t> Abwehrmaßnahmen getroffen oder die betroffenen Personen informiert werden. In jedem Fall </a:t>
            </a:r>
            <a:r>
              <a:rPr lang="de-DE" sz="4200" dirty="0" err="1"/>
              <a:t>müssen</a:t>
            </a:r>
            <a:r>
              <a:rPr lang="de-DE" sz="4200" dirty="0"/>
              <a:t> Sie informiert werden, wie Sie bei derartigen </a:t>
            </a:r>
            <a:r>
              <a:rPr lang="de-DE" sz="4200" dirty="0" err="1"/>
              <a:t>Fällen</a:t>
            </a:r>
            <a:r>
              <a:rPr lang="de-DE" sz="4200" dirty="0"/>
              <a:t> vorgehen sollen. </a:t>
            </a:r>
          </a:p>
          <a:p>
            <a:endParaRPr lang="de-DE" dirty="0"/>
          </a:p>
        </p:txBody>
      </p:sp>
    </p:spTree>
    <p:extLst>
      <p:ext uri="{BB962C8B-B14F-4D97-AF65-F5344CB8AC3E}">
        <p14:creationId xmlns:p14="http://schemas.microsoft.com/office/powerpoint/2010/main" val="341716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47BC31-9BA8-196B-C839-DAD403D744C3}"/>
              </a:ext>
            </a:extLst>
          </p:cNvPr>
          <p:cNvSpPr>
            <a:spLocks noGrp="1"/>
          </p:cNvSpPr>
          <p:nvPr>
            <p:ph type="title"/>
          </p:nvPr>
        </p:nvSpPr>
        <p:spPr/>
        <p:txBody>
          <a:bodyPr/>
          <a:lstStyle/>
          <a:p>
            <a:r>
              <a:rPr lang="de-DE" dirty="0"/>
              <a:t>Passwörter – richtig auswählen</a:t>
            </a:r>
          </a:p>
        </p:txBody>
      </p:sp>
      <p:sp>
        <p:nvSpPr>
          <p:cNvPr id="3" name="Inhaltsplatzhalter 2">
            <a:extLst>
              <a:ext uri="{FF2B5EF4-FFF2-40B4-BE49-F238E27FC236}">
                <a16:creationId xmlns:a16="http://schemas.microsoft.com/office/drawing/2014/main" id="{A53C2563-AAF3-79C2-C35E-D50288F138A5}"/>
              </a:ext>
            </a:extLst>
          </p:cNvPr>
          <p:cNvSpPr>
            <a:spLocks noGrp="1"/>
          </p:cNvSpPr>
          <p:nvPr>
            <p:ph idx="1"/>
          </p:nvPr>
        </p:nvSpPr>
        <p:spPr/>
        <p:txBody>
          <a:bodyPr>
            <a:normAutofit fontScale="85000" lnSpcReduction="10000"/>
          </a:bodyPr>
          <a:lstStyle/>
          <a:p>
            <a:r>
              <a:rPr lang="de-DE" dirty="0"/>
              <a:t>Ein gutes Passwort besteht aus mindestens zehn verschiedenartigen Zeichen. Es muss Großbuchstaben, Kleinbuchstaben, Ziffern und/oder Sonderzeichen (Satzzeichen, </a:t>
            </a:r>
            <a:r>
              <a:rPr lang="de-DE" dirty="0" err="1"/>
              <a:t>Währungssymbole</a:t>
            </a:r>
            <a:r>
              <a:rPr lang="de-DE" dirty="0"/>
              <a:t> etc.) enthalten. Nur Klein- und Großbuchstaben zu verwenden ist unsicher! </a:t>
            </a:r>
          </a:p>
          <a:p>
            <a:r>
              <a:rPr lang="de-DE" dirty="0"/>
              <a:t>Niemals Namen, Vornamen, Geburtsdaten, Telefon-Durchwahlen, </a:t>
            </a:r>
            <a:br>
              <a:rPr lang="de-DE" dirty="0"/>
            </a:br>
            <a:r>
              <a:rPr lang="de-DE" dirty="0"/>
              <a:t>KFZ-Kennzeichen etc. verwenden. Diese werden bei Angriffen zuerst ausprobiert. </a:t>
            </a:r>
          </a:p>
          <a:p>
            <a:r>
              <a:rPr lang="de-DE" dirty="0"/>
              <a:t>Verwenden Sie keine Begriffe aus einem </a:t>
            </a:r>
            <a:r>
              <a:rPr lang="de-DE" dirty="0" err="1"/>
              <a:t>Wörterbuch</a:t>
            </a:r>
            <a:r>
              <a:rPr lang="de-DE" dirty="0"/>
              <a:t> (auch nicht in einer anderen Sprache). Es gibt Programme, die Wortlisten mit mehreren tausend Begriffen sofort abrufen und so </a:t>
            </a:r>
            <a:r>
              <a:rPr lang="de-DE" dirty="0" err="1"/>
              <a:t>mögliche</a:t>
            </a:r>
            <a:r>
              <a:rPr lang="de-DE" dirty="0"/>
              <a:t> </a:t>
            </a:r>
            <a:r>
              <a:rPr lang="de-DE" dirty="0" err="1"/>
              <a:t>Passwörter</a:t>
            </a:r>
            <a:r>
              <a:rPr lang="de-DE" dirty="0"/>
              <a:t> finden. Auch Eigennamen, geografische Begriffe etc. </a:t>
            </a:r>
            <a:r>
              <a:rPr lang="de-DE" dirty="0" err="1"/>
              <a:t>dürfen</a:t>
            </a:r>
            <a:r>
              <a:rPr lang="de-DE" dirty="0"/>
              <a:t> nicht verwendet werden. </a:t>
            </a:r>
          </a:p>
          <a:p>
            <a:r>
              <a:rPr lang="de-DE" dirty="0" err="1"/>
              <a:t>Trivial-Passwörter</a:t>
            </a:r>
            <a:r>
              <a:rPr lang="de-DE" dirty="0"/>
              <a:t> (</a:t>
            </a:r>
            <a:r>
              <a:rPr lang="de-DE" dirty="0" err="1"/>
              <a:t>qwertz</a:t>
            </a:r>
            <a:r>
              <a:rPr lang="de-DE" dirty="0"/>
              <a:t>, </a:t>
            </a:r>
            <a:r>
              <a:rPr lang="de-DE" dirty="0" err="1"/>
              <a:t>aaaaa</a:t>
            </a:r>
            <a:r>
              <a:rPr lang="de-DE" dirty="0"/>
              <a:t>, 08/15, 4711 etc.) sind ebenfalls ungeeignet. Sie </a:t>
            </a:r>
            <a:r>
              <a:rPr lang="de-DE" dirty="0" err="1"/>
              <a:t>können</a:t>
            </a:r>
            <a:r>
              <a:rPr lang="de-DE" dirty="0"/>
              <a:t> von anderen leicht beim Beobachten der Passworteingabe erkannt werden. </a:t>
            </a:r>
          </a:p>
          <a:p>
            <a:endParaRPr lang="de-DE" dirty="0"/>
          </a:p>
        </p:txBody>
      </p:sp>
    </p:spTree>
    <p:extLst>
      <p:ext uri="{BB962C8B-B14F-4D97-AF65-F5344CB8AC3E}">
        <p14:creationId xmlns:p14="http://schemas.microsoft.com/office/powerpoint/2010/main" val="2602074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D8D4B4-C386-5EAB-1FCF-DB45562E5B70}"/>
              </a:ext>
            </a:extLst>
          </p:cNvPr>
          <p:cNvSpPr>
            <a:spLocks noGrp="1"/>
          </p:cNvSpPr>
          <p:nvPr>
            <p:ph type="title"/>
          </p:nvPr>
        </p:nvSpPr>
        <p:spPr/>
        <p:txBody>
          <a:bodyPr/>
          <a:lstStyle/>
          <a:p>
            <a:r>
              <a:rPr lang="de-DE" dirty="0"/>
              <a:t>Sicher unterwegs im Internet (1)</a:t>
            </a:r>
          </a:p>
        </p:txBody>
      </p:sp>
      <p:sp>
        <p:nvSpPr>
          <p:cNvPr id="3" name="Inhaltsplatzhalter 2">
            <a:extLst>
              <a:ext uri="{FF2B5EF4-FFF2-40B4-BE49-F238E27FC236}">
                <a16:creationId xmlns:a16="http://schemas.microsoft.com/office/drawing/2014/main" id="{885F1793-FABD-3A43-4927-EEBFC20A6DAD}"/>
              </a:ext>
            </a:extLst>
          </p:cNvPr>
          <p:cNvSpPr>
            <a:spLocks noGrp="1"/>
          </p:cNvSpPr>
          <p:nvPr>
            <p:ph idx="1"/>
          </p:nvPr>
        </p:nvSpPr>
        <p:spPr/>
        <p:txBody>
          <a:bodyPr>
            <a:normAutofit fontScale="92500" lnSpcReduction="10000"/>
          </a:bodyPr>
          <a:lstStyle/>
          <a:p>
            <a:r>
              <a:rPr lang="de-DE" dirty="0"/>
              <a:t>Gebrauchen Sie Ihren gesunden Menschenverstand: Websites, die von bekannten und angesehenen Anbietern ins Netz gestellt werden, ist eher zu vertrauen als unbekannten Seiten.</a:t>
            </a:r>
          </a:p>
          <a:p>
            <a:r>
              <a:rPr lang="de-DE" dirty="0"/>
              <a:t>Websites, die mit dem Download kostenloser Zusatzsoftware oder </a:t>
            </a:r>
            <a:r>
              <a:rPr lang="de-DE" dirty="0" err="1"/>
              <a:t>unseriösen</a:t>
            </a:r>
            <a:r>
              <a:rPr lang="de-DE" dirty="0"/>
              <a:t> Gewinnspielen locken, ist </a:t>
            </a:r>
            <a:r>
              <a:rPr lang="de-DE" dirty="0" err="1"/>
              <a:t>grundsätzlich</a:t>
            </a:r>
            <a:r>
              <a:rPr lang="de-DE" dirty="0"/>
              <a:t> zu misstrauen. </a:t>
            </a:r>
            <a:r>
              <a:rPr lang="de-DE" dirty="0" err="1"/>
              <a:t>Natürlich</a:t>
            </a:r>
            <a:r>
              <a:rPr lang="de-DE" dirty="0"/>
              <a:t> gibt es auch </a:t>
            </a:r>
            <a:r>
              <a:rPr lang="de-DE" dirty="0" err="1"/>
              <a:t>seriöse</a:t>
            </a:r>
            <a:r>
              <a:rPr lang="de-DE" dirty="0"/>
              <a:t> Anbieter von kostenlosen Free- und Shareware-Programmen im Internet. Sollten Sie sich aber nicht sicher sein, fragen Sie bei Ihren Vorgesetzten oder EDV-Verantwortlichen nach. </a:t>
            </a:r>
          </a:p>
          <a:p>
            <a:r>
              <a:rPr lang="de-DE" dirty="0"/>
              <a:t>Vor dem Download von Zusatzprogrammen – auch bei scheinbar </a:t>
            </a:r>
            <a:r>
              <a:rPr lang="de-DE" dirty="0" err="1"/>
              <a:t>ungefährlichen</a:t>
            </a:r>
            <a:r>
              <a:rPr lang="de-DE" dirty="0"/>
              <a:t> Dingen wie Bildschirmschonern, </a:t>
            </a:r>
            <a:r>
              <a:rPr lang="de-DE" dirty="0" err="1"/>
              <a:t>Klingeltönen</a:t>
            </a:r>
            <a:r>
              <a:rPr lang="de-DE" dirty="0"/>
              <a:t> oder Mauszeigern – ist </a:t>
            </a:r>
            <a:r>
              <a:rPr lang="de-DE" dirty="0" err="1"/>
              <a:t>grundsätzlich</a:t>
            </a:r>
            <a:r>
              <a:rPr lang="de-DE" dirty="0"/>
              <a:t> die Zustimmung Ihrer Vorgesetzten oder IT-Verantwortlichen einzuholen. </a:t>
            </a:r>
          </a:p>
          <a:p>
            <a:endParaRPr lang="de-DE" dirty="0"/>
          </a:p>
        </p:txBody>
      </p:sp>
    </p:spTree>
    <p:extLst>
      <p:ext uri="{BB962C8B-B14F-4D97-AF65-F5344CB8AC3E}">
        <p14:creationId xmlns:p14="http://schemas.microsoft.com/office/powerpoint/2010/main" val="1577699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D8D4B4-C386-5EAB-1FCF-DB45562E5B70}"/>
              </a:ext>
            </a:extLst>
          </p:cNvPr>
          <p:cNvSpPr>
            <a:spLocks noGrp="1"/>
          </p:cNvSpPr>
          <p:nvPr>
            <p:ph type="title"/>
          </p:nvPr>
        </p:nvSpPr>
        <p:spPr/>
        <p:txBody>
          <a:bodyPr/>
          <a:lstStyle/>
          <a:p>
            <a:r>
              <a:rPr lang="de-DE" dirty="0"/>
              <a:t>Sicher unterwegs im Internet (2)</a:t>
            </a:r>
          </a:p>
        </p:txBody>
      </p:sp>
      <p:sp>
        <p:nvSpPr>
          <p:cNvPr id="3" name="Inhaltsplatzhalter 2">
            <a:extLst>
              <a:ext uri="{FF2B5EF4-FFF2-40B4-BE49-F238E27FC236}">
                <a16:creationId xmlns:a16="http://schemas.microsoft.com/office/drawing/2014/main" id="{885F1793-FABD-3A43-4927-EEBFC20A6DAD}"/>
              </a:ext>
            </a:extLst>
          </p:cNvPr>
          <p:cNvSpPr>
            <a:spLocks noGrp="1"/>
          </p:cNvSpPr>
          <p:nvPr>
            <p:ph idx="1"/>
          </p:nvPr>
        </p:nvSpPr>
        <p:spPr>
          <a:xfrm>
            <a:off x="838200" y="1825625"/>
            <a:ext cx="10515600" cy="4667250"/>
          </a:xfrm>
        </p:spPr>
        <p:txBody>
          <a:bodyPr>
            <a:normAutofit fontScale="85000" lnSpcReduction="10000"/>
          </a:bodyPr>
          <a:lstStyle/>
          <a:p>
            <a:r>
              <a:rPr lang="de-DE" dirty="0"/>
              <a:t>Das Herunterladen von Dateien kann – abgesehen von der Gefahr des Einschleppens von Schadsoftware – auch zu lizenz- und urheberrechtlichen Problemen </a:t>
            </a:r>
            <a:r>
              <a:rPr lang="de-DE" dirty="0" err="1"/>
              <a:t>führen</a:t>
            </a:r>
            <a:r>
              <a:rPr lang="de-DE" dirty="0"/>
              <a:t>. Das gilt auch </a:t>
            </a:r>
            <a:r>
              <a:rPr lang="de-DE" dirty="0" err="1"/>
              <a:t>für</a:t>
            </a:r>
            <a:r>
              <a:rPr lang="de-DE" dirty="0"/>
              <a:t> Software, die nicht installiert oder </a:t>
            </a:r>
            <a:r>
              <a:rPr lang="de-DE" dirty="0" err="1"/>
              <a:t>ausgeführt</a:t>
            </a:r>
            <a:r>
              <a:rPr lang="de-DE" dirty="0"/>
              <a:t> wurde und nur auf dem </a:t>
            </a:r>
            <a:r>
              <a:rPr lang="de-DE" dirty="0" err="1"/>
              <a:t>Bürorechner</a:t>
            </a:r>
            <a:r>
              <a:rPr lang="de-DE" dirty="0"/>
              <a:t> gespeichert ist. Holen Sie daher vorher die Zustimmung Ihrer Vorgesetzten oder IT-Verantwortlichen ein. </a:t>
            </a:r>
          </a:p>
          <a:p>
            <a:r>
              <a:rPr lang="de-DE" dirty="0"/>
              <a:t>Meiden Sie Hackerseiten und solche, auf denen kommerzielle Software, </a:t>
            </a:r>
            <a:r>
              <a:rPr lang="de-DE" dirty="0" err="1"/>
              <a:t>möglicherweise</a:t>
            </a:r>
            <a:r>
              <a:rPr lang="de-DE" dirty="0"/>
              <a:t> in gecrackter Form, zum Download angeboten wird (sogenannte „</a:t>
            </a:r>
            <a:r>
              <a:rPr lang="de-DE" dirty="0" err="1"/>
              <a:t>Warez</a:t>
            </a:r>
            <a:r>
              <a:rPr lang="de-DE" dirty="0"/>
              <a:t>“-Seiten). Die Wahrscheinlichkeit, dadurch Schadsoftware auf den Computer zu laden, ist </a:t>
            </a:r>
            <a:r>
              <a:rPr lang="de-DE" dirty="0" err="1"/>
              <a:t>naturgemäß</a:t>
            </a:r>
            <a:r>
              <a:rPr lang="de-DE" dirty="0"/>
              <a:t> deutlich </a:t>
            </a:r>
            <a:r>
              <a:rPr lang="de-DE" dirty="0" err="1"/>
              <a:t>höher</a:t>
            </a:r>
            <a:r>
              <a:rPr lang="de-DE" dirty="0"/>
              <a:t> als beim Aufsuchen der Website einer Bank oder eines bekannten Unternehmens. „</a:t>
            </a:r>
            <a:r>
              <a:rPr lang="de-DE" dirty="0" err="1"/>
              <a:t>Verdächtige</a:t>
            </a:r>
            <a:r>
              <a:rPr lang="de-DE" dirty="0"/>
              <a:t>“ Seiten sollten Sie am besten gar nicht aufrufen. </a:t>
            </a:r>
          </a:p>
          <a:p>
            <a:r>
              <a:rPr lang="de-DE" dirty="0"/>
              <a:t>Rufen Sie keine Websites mit pornografischen, gewaltverherrlichenden oder strafrechtlich bedenklichen Inhalten auf. Das kann gravierende rechtliche Probleme – auch </a:t>
            </a:r>
            <a:r>
              <a:rPr lang="de-DE" dirty="0" err="1"/>
              <a:t>für</a:t>
            </a:r>
            <a:r>
              <a:rPr lang="de-DE" dirty="0"/>
              <a:t> Ihr Unternehmen – nach sich ziehen. </a:t>
            </a:r>
          </a:p>
        </p:txBody>
      </p:sp>
    </p:spTree>
    <p:extLst>
      <p:ext uri="{BB962C8B-B14F-4D97-AF65-F5344CB8AC3E}">
        <p14:creationId xmlns:p14="http://schemas.microsoft.com/office/powerpoint/2010/main" val="14085679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D8D4B4-C386-5EAB-1FCF-DB45562E5B70}"/>
              </a:ext>
            </a:extLst>
          </p:cNvPr>
          <p:cNvSpPr>
            <a:spLocks noGrp="1"/>
          </p:cNvSpPr>
          <p:nvPr>
            <p:ph type="title"/>
          </p:nvPr>
        </p:nvSpPr>
        <p:spPr/>
        <p:txBody>
          <a:bodyPr/>
          <a:lstStyle/>
          <a:p>
            <a:r>
              <a:rPr lang="de-DE" dirty="0"/>
              <a:t>Sicher unterwegs im Internet – Soziale Netzwerke (1)</a:t>
            </a:r>
          </a:p>
        </p:txBody>
      </p:sp>
      <p:sp>
        <p:nvSpPr>
          <p:cNvPr id="3" name="Inhaltsplatzhalter 2">
            <a:extLst>
              <a:ext uri="{FF2B5EF4-FFF2-40B4-BE49-F238E27FC236}">
                <a16:creationId xmlns:a16="http://schemas.microsoft.com/office/drawing/2014/main" id="{885F1793-FABD-3A43-4927-EEBFC20A6DAD}"/>
              </a:ext>
            </a:extLst>
          </p:cNvPr>
          <p:cNvSpPr>
            <a:spLocks noGrp="1"/>
          </p:cNvSpPr>
          <p:nvPr>
            <p:ph idx="1"/>
          </p:nvPr>
        </p:nvSpPr>
        <p:spPr/>
        <p:txBody>
          <a:bodyPr/>
          <a:lstStyle/>
          <a:p>
            <a:r>
              <a:rPr lang="de-DE" dirty="0"/>
              <a:t>Informieren Sie sich, ob in Ihrem Unternehmen die Nutzung sozialer Netzwerke </a:t>
            </a:r>
            <a:r>
              <a:rPr lang="de-DE" dirty="0" err="1"/>
              <a:t>während</a:t>
            </a:r>
            <a:r>
              <a:rPr lang="de-DE" dirty="0"/>
              <a:t> der Arbeitszeit gestattet ist.</a:t>
            </a:r>
          </a:p>
          <a:p>
            <a:r>
              <a:rPr lang="de-DE" dirty="0"/>
              <a:t>Das Netz vergisst nie! Denken Sie immer daran, dass Informationen, die Sie auf sozialen Netzwerken preisgeben, </a:t>
            </a:r>
            <a:r>
              <a:rPr lang="de-DE" dirty="0" err="1"/>
              <a:t>öffentlich</a:t>
            </a:r>
            <a:r>
              <a:rPr lang="de-DE" dirty="0"/>
              <a:t> sind und oft nur schwer wieder </a:t>
            </a:r>
            <a:r>
              <a:rPr lang="de-DE" dirty="0" err="1"/>
              <a:t>gelöscht</a:t>
            </a:r>
            <a:r>
              <a:rPr lang="de-DE" dirty="0"/>
              <a:t> werden </a:t>
            </a:r>
            <a:r>
              <a:rPr lang="de-DE" dirty="0" err="1"/>
              <a:t>können</a:t>
            </a:r>
            <a:r>
              <a:rPr lang="de-DE" dirty="0"/>
              <a:t>. </a:t>
            </a:r>
          </a:p>
          <a:p>
            <a:r>
              <a:rPr lang="de-DE" dirty="0"/>
              <a:t>Vermeiden Sie es, vertrauliche Informationen </a:t>
            </a:r>
            <a:r>
              <a:rPr lang="de-DE" dirty="0" err="1"/>
              <a:t>über</a:t>
            </a:r>
            <a:r>
              <a:rPr lang="de-DE" dirty="0"/>
              <a:t> Ihr Unternehmen, Ihre berufliche Rolle oder Ihre </a:t>
            </a:r>
            <a:r>
              <a:rPr lang="de-DE" dirty="0" err="1"/>
              <a:t>geschäftliche</a:t>
            </a:r>
            <a:r>
              <a:rPr lang="de-DE" dirty="0"/>
              <a:t> </a:t>
            </a:r>
            <a:r>
              <a:rPr lang="de-DE" dirty="0" err="1"/>
              <a:t>Tätigkeit</a:t>
            </a:r>
            <a:r>
              <a:rPr lang="de-DE" dirty="0"/>
              <a:t> zu </a:t>
            </a:r>
            <a:r>
              <a:rPr lang="de-DE" dirty="0" err="1"/>
              <a:t>veröffentlichen</a:t>
            </a:r>
            <a:r>
              <a:rPr lang="de-DE" dirty="0"/>
              <a:t>. Alle diese Daten </a:t>
            </a:r>
            <a:r>
              <a:rPr lang="de-DE" dirty="0" err="1"/>
              <a:t>können</a:t>
            </a:r>
            <a:r>
              <a:rPr lang="de-DE" dirty="0"/>
              <a:t> bei Angriffen genutzt werden, um Sicherheitsvorkehrungen zu umgehen.</a:t>
            </a:r>
            <a:br>
              <a:rPr lang="de-DE" dirty="0"/>
            </a:br>
            <a:endParaRPr lang="de-DE" dirty="0"/>
          </a:p>
          <a:p>
            <a:endParaRPr lang="de-DE" dirty="0"/>
          </a:p>
        </p:txBody>
      </p:sp>
    </p:spTree>
    <p:extLst>
      <p:ext uri="{BB962C8B-B14F-4D97-AF65-F5344CB8AC3E}">
        <p14:creationId xmlns:p14="http://schemas.microsoft.com/office/powerpoint/2010/main" val="29635848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D8D4B4-C386-5EAB-1FCF-DB45562E5B70}"/>
              </a:ext>
            </a:extLst>
          </p:cNvPr>
          <p:cNvSpPr>
            <a:spLocks noGrp="1"/>
          </p:cNvSpPr>
          <p:nvPr>
            <p:ph type="title"/>
          </p:nvPr>
        </p:nvSpPr>
        <p:spPr/>
        <p:txBody>
          <a:bodyPr/>
          <a:lstStyle/>
          <a:p>
            <a:r>
              <a:rPr lang="de-DE" dirty="0"/>
              <a:t>Sicher unterwegs im Internet – Soziale Netzwerke (2)</a:t>
            </a:r>
          </a:p>
        </p:txBody>
      </p:sp>
      <p:sp>
        <p:nvSpPr>
          <p:cNvPr id="3" name="Inhaltsplatzhalter 2">
            <a:extLst>
              <a:ext uri="{FF2B5EF4-FFF2-40B4-BE49-F238E27FC236}">
                <a16:creationId xmlns:a16="http://schemas.microsoft.com/office/drawing/2014/main" id="{885F1793-FABD-3A43-4927-EEBFC20A6DAD}"/>
              </a:ext>
            </a:extLst>
          </p:cNvPr>
          <p:cNvSpPr>
            <a:spLocks noGrp="1"/>
          </p:cNvSpPr>
          <p:nvPr>
            <p:ph idx="1"/>
          </p:nvPr>
        </p:nvSpPr>
        <p:spPr/>
        <p:txBody>
          <a:bodyPr/>
          <a:lstStyle/>
          <a:p>
            <a:r>
              <a:rPr lang="de-AT" dirty="0"/>
              <a:t>Unterscheiden Sie zwischen Ihrem </a:t>
            </a:r>
            <a:r>
              <a:rPr lang="de-AT" dirty="0" err="1"/>
              <a:t>geschäftlichen</a:t>
            </a:r>
            <a:r>
              <a:rPr lang="de-AT" dirty="0"/>
              <a:t> und Ihrem privaten Ich und verwenden Sie unterschiedliche Plattformen oder Profile. Private Daten haben auf </a:t>
            </a:r>
            <a:r>
              <a:rPr lang="de-AT" dirty="0" err="1"/>
              <a:t>Geschäftsprofilen</a:t>
            </a:r>
            <a:r>
              <a:rPr lang="de-AT" dirty="0"/>
              <a:t> nichts verloren und umgekehrt. Damit erschweren Sie den Missbrauch Ihrer Daten </a:t>
            </a:r>
            <a:r>
              <a:rPr lang="de-AT" dirty="0" err="1"/>
              <a:t>für</a:t>
            </a:r>
            <a:r>
              <a:rPr lang="de-AT" dirty="0"/>
              <a:t> Angriffe und </a:t>
            </a:r>
            <a:r>
              <a:rPr lang="de-AT" dirty="0" err="1"/>
              <a:t>schützen</a:t>
            </a:r>
            <a:r>
              <a:rPr lang="de-AT" dirty="0"/>
              <a:t> zudem noch Ihre </a:t>
            </a:r>
            <a:r>
              <a:rPr lang="de-AT" dirty="0" err="1"/>
              <a:t>Privatsphäre</a:t>
            </a:r>
            <a:r>
              <a:rPr lang="de-AT" dirty="0"/>
              <a:t>.</a:t>
            </a:r>
          </a:p>
          <a:p>
            <a:r>
              <a:rPr lang="de-AT" dirty="0" err="1"/>
              <a:t>Prüfen</a:t>
            </a:r>
            <a:r>
              <a:rPr lang="de-AT" dirty="0"/>
              <a:t> Sie unbedingt die </a:t>
            </a:r>
            <a:r>
              <a:rPr lang="de-AT" dirty="0" err="1"/>
              <a:t>Identität</a:t>
            </a:r>
            <a:r>
              <a:rPr lang="de-AT" dirty="0"/>
              <a:t> der anfragenden Person, bevor Sie diese zu Ihrem Netzwerk </a:t>
            </a:r>
            <a:r>
              <a:rPr lang="de-AT" dirty="0" err="1"/>
              <a:t>hinzufügen</a:t>
            </a:r>
            <a:r>
              <a:rPr lang="de-AT" dirty="0"/>
              <a:t>.</a:t>
            </a:r>
            <a:br>
              <a:rPr lang="de-AT" dirty="0"/>
            </a:br>
            <a:endParaRPr lang="de-AT" dirty="0"/>
          </a:p>
        </p:txBody>
      </p:sp>
    </p:spTree>
    <p:extLst>
      <p:ext uri="{BB962C8B-B14F-4D97-AF65-F5344CB8AC3E}">
        <p14:creationId xmlns:p14="http://schemas.microsoft.com/office/powerpoint/2010/main" val="3230381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Störungen haben Einfluss auf</a:t>
            </a:r>
          </a:p>
        </p:txBody>
      </p:sp>
      <p:graphicFrame>
        <p:nvGraphicFramePr>
          <p:cNvPr id="6" name="Inhaltsplatzhalter 5"/>
          <p:cNvGraphicFramePr>
            <a:graphicFrameLocks noGrp="1"/>
          </p:cNvGraphicFramePr>
          <p:nvPr>
            <p:ph idx="1"/>
          </p:nvPr>
        </p:nvGraphicFramePr>
        <p:xfrm>
          <a:off x="6354970" y="1193995"/>
          <a:ext cx="5360780" cy="4058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Inhaltsplatzhalter 5"/>
          <p:cNvGraphicFramePr>
            <a:graphicFrameLocks/>
          </p:cNvGraphicFramePr>
          <p:nvPr/>
        </p:nvGraphicFramePr>
        <p:xfrm>
          <a:off x="1338147" y="1193995"/>
          <a:ext cx="4850780" cy="415940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95879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graphicEl>
                                              <a:dgm id="{D434382F-A646-B748-BFE0-CA2BEEA862AC}"/>
                                            </p:graphicEl>
                                          </p:spTgt>
                                        </p:tgtEl>
                                        <p:attrNameLst>
                                          <p:attrName>style.visibility</p:attrName>
                                        </p:attrNameLst>
                                      </p:cBhvr>
                                      <p:to>
                                        <p:strVal val="visible"/>
                                      </p:to>
                                    </p:set>
                                    <p:anim calcmode="lin" valueType="num">
                                      <p:cBhvr additive="base">
                                        <p:cTn id="7" dur="500" fill="hold"/>
                                        <p:tgtEl>
                                          <p:spTgt spid="6">
                                            <p:graphicEl>
                                              <a:dgm id="{D434382F-A646-B748-BFE0-CA2BEEA862AC}"/>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graphicEl>
                                              <a:dgm id="{D434382F-A646-B748-BFE0-CA2BEEA862AC}"/>
                                            </p:graphic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graphicEl>
                                              <a:dgm id="{C5B5358E-11DC-7D4F-B7B1-CF1157C40D57}"/>
                                            </p:graphicEl>
                                          </p:spTgt>
                                        </p:tgtEl>
                                        <p:attrNameLst>
                                          <p:attrName>style.visibility</p:attrName>
                                        </p:attrNameLst>
                                      </p:cBhvr>
                                      <p:to>
                                        <p:strVal val="visible"/>
                                      </p:to>
                                    </p:set>
                                    <p:anim calcmode="lin" valueType="num">
                                      <p:cBhvr additive="base">
                                        <p:cTn id="11" dur="500" fill="hold"/>
                                        <p:tgtEl>
                                          <p:spTgt spid="6">
                                            <p:graphicEl>
                                              <a:dgm id="{C5B5358E-11DC-7D4F-B7B1-CF1157C40D57}"/>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
                                            <p:graphicEl>
                                              <a:dgm id="{C5B5358E-11DC-7D4F-B7B1-CF1157C40D57}"/>
                                            </p:graphic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
                                            <p:graphicEl>
                                              <a:dgm id="{9D275773-E7D1-254C-895F-EBD56B96EFDC}"/>
                                            </p:graphicEl>
                                          </p:spTgt>
                                        </p:tgtEl>
                                        <p:attrNameLst>
                                          <p:attrName>style.visibility</p:attrName>
                                        </p:attrNameLst>
                                      </p:cBhvr>
                                      <p:to>
                                        <p:strVal val="visible"/>
                                      </p:to>
                                    </p:set>
                                    <p:anim calcmode="lin" valueType="num">
                                      <p:cBhvr additive="base">
                                        <p:cTn id="15" dur="500" fill="hold"/>
                                        <p:tgtEl>
                                          <p:spTgt spid="6">
                                            <p:graphicEl>
                                              <a:dgm id="{9D275773-E7D1-254C-895F-EBD56B96EFDC}"/>
                                            </p:graphic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6">
                                            <p:graphicEl>
                                              <a:dgm id="{9D275773-E7D1-254C-895F-EBD56B96EFDC}"/>
                                            </p:graphic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6">
                                            <p:graphicEl>
                                              <a:dgm id="{95260F51-B961-474C-BF65-0E02AD88C7A0}"/>
                                            </p:graphicEl>
                                          </p:spTgt>
                                        </p:tgtEl>
                                        <p:attrNameLst>
                                          <p:attrName>style.visibility</p:attrName>
                                        </p:attrNameLst>
                                      </p:cBhvr>
                                      <p:to>
                                        <p:strVal val="visible"/>
                                      </p:to>
                                    </p:set>
                                    <p:anim calcmode="lin" valueType="num">
                                      <p:cBhvr additive="base">
                                        <p:cTn id="21" dur="500" fill="hold"/>
                                        <p:tgtEl>
                                          <p:spTgt spid="6">
                                            <p:graphicEl>
                                              <a:dgm id="{95260F51-B961-474C-BF65-0E02AD88C7A0}"/>
                                            </p:graphic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6">
                                            <p:graphicEl>
                                              <a:dgm id="{95260F51-B961-474C-BF65-0E02AD88C7A0}"/>
                                            </p:graphic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6">
                                            <p:graphicEl>
                                              <a:dgm id="{510B1D29-F035-BA46-A374-9C98B8A90A7F}"/>
                                            </p:graphicEl>
                                          </p:spTgt>
                                        </p:tgtEl>
                                        <p:attrNameLst>
                                          <p:attrName>style.visibility</p:attrName>
                                        </p:attrNameLst>
                                      </p:cBhvr>
                                      <p:to>
                                        <p:strVal val="visible"/>
                                      </p:to>
                                    </p:set>
                                    <p:anim calcmode="lin" valueType="num">
                                      <p:cBhvr additive="base">
                                        <p:cTn id="25" dur="500" fill="hold"/>
                                        <p:tgtEl>
                                          <p:spTgt spid="6">
                                            <p:graphicEl>
                                              <a:dgm id="{510B1D29-F035-BA46-A374-9C98B8A90A7F}"/>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graphicEl>
                                              <a:dgm id="{510B1D29-F035-BA46-A374-9C98B8A90A7F}"/>
                                            </p:graphic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graphicEl>
                                              <a:dgm id="{0CB7E688-259C-9F47-99A9-8C496898B41C}"/>
                                            </p:graphicEl>
                                          </p:spTgt>
                                        </p:tgtEl>
                                        <p:attrNameLst>
                                          <p:attrName>style.visibility</p:attrName>
                                        </p:attrNameLst>
                                      </p:cBhvr>
                                      <p:to>
                                        <p:strVal val="visible"/>
                                      </p:to>
                                    </p:set>
                                    <p:anim calcmode="lin" valueType="num">
                                      <p:cBhvr additive="base">
                                        <p:cTn id="31" dur="500" fill="hold"/>
                                        <p:tgtEl>
                                          <p:spTgt spid="6">
                                            <p:graphicEl>
                                              <a:dgm id="{0CB7E688-259C-9F47-99A9-8C496898B41C}"/>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graphicEl>
                                              <a:dgm id="{0CB7E688-259C-9F47-99A9-8C496898B41C}"/>
                                            </p:graphic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
                                            <p:graphicEl>
                                              <a:dgm id="{31E47107-09EB-444A-8BA7-B2202982887D}"/>
                                            </p:graphicEl>
                                          </p:spTgt>
                                        </p:tgtEl>
                                        <p:attrNameLst>
                                          <p:attrName>style.visibility</p:attrName>
                                        </p:attrNameLst>
                                      </p:cBhvr>
                                      <p:to>
                                        <p:strVal val="visible"/>
                                      </p:to>
                                    </p:set>
                                    <p:anim calcmode="lin" valueType="num">
                                      <p:cBhvr additive="base">
                                        <p:cTn id="35" dur="500" fill="hold"/>
                                        <p:tgtEl>
                                          <p:spTgt spid="6">
                                            <p:graphicEl>
                                              <a:dgm id="{31E47107-09EB-444A-8BA7-B2202982887D}"/>
                                            </p:graphic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
                                            <p:graphicEl>
                                              <a:dgm id="{31E47107-09EB-444A-8BA7-B2202982887D}"/>
                                            </p:graphic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4">
                                            <p:graphicEl>
                                              <a:dgm id="{C7B6E2B2-894B-5F49-B25F-5A1CD2F3F087}"/>
                                            </p:graphicEl>
                                          </p:spTgt>
                                        </p:tgtEl>
                                        <p:attrNameLst>
                                          <p:attrName>style.visibility</p:attrName>
                                        </p:attrNameLst>
                                      </p:cBhvr>
                                      <p:to>
                                        <p:strVal val="visible"/>
                                      </p:to>
                                    </p:set>
                                    <p:anim calcmode="lin" valueType="num">
                                      <p:cBhvr additive="base">
                                        <p:cTn id="41" dur="500" fill="hold"/>
                                        <p:tgtEl>
                                          <p:spTgt spid="4">
                                            <p:graphicEl>
                                              <a:dgm id="{C7B6E2B2-894B-5F49-B25F-5A1CD2F3F087}"/>
                                            </p:graphic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4">
                                            <p:graphicEl>
                                              <a:dgm id="{C7B6E2B2-894B-5F49-B25F-5A1CD2F3F087}"/>
                                            </p:graphic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4">
                                            <p:graphicEl>
                                              <a:dgm id="{07B2AEAE-80F5-004D-B8F7-888684CF4346}"/>
                                            </p:graphicEl>
                                          </p:spTgt>
                                        </p:tgtEl>
                                        <p:attrNameLst>
                                          <p:attrName>style.visibility</p:attrName>
                                        </p:attrNameLst>
                                      </p:cBhvr>
                                      <p:to>
                                        <p:strVal val="visible"/>
                                      </p:to>
                                    </p:set>
                                    <p:anim calcmode="lin" valueType="num">
                                      <p:cBhvr additive="base">
                                        <p:cTn id="47" dur="500" fill="hold"/>
                                        <p:tgtEl>
                                          <p:spTgt spid="4">
                                            <p:graphicEl>
                                              <a:dgm id="{07B2AEAE-80F5-004D-B8F7-888684CF4346}"/>
                                            </p:graphic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4">
                                            <p:graphicEl>
                                              <a:dgm id="{07B2AEAE-80F5-004D-B8F7-888684CF4346}"/>
                                            </p:graphic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4">
                                            <p:graphicEl>
                                              <a:dgm id="{B6CBAEEE-F59B-3F4D-BFAA-F5D74B79D2B0}"/>
                                            </p:graphicEl>
                                          </p:spTgt>
                                        </p:tgtEl>
                                        <p:attrNameLst>
                                          <p:attrName>style.visibility</p:attrName>
                                        </p:attrNameLst>
                                      </p:cBhvr>
                                      <p:to>
                                        <p:strVal val="visible"/>
                                      </p:to>
                                    </p:set>
                                    <p:anim calcmode="lin" valueType="num">
                                      <p:cBhvr additive="base">
                                        <p:cTn id="51" dur="500" fill="hold"/>
                                        <p:tgtEl>
                                          <p:spTgt spid="4">
                                            <p:graphicEl>
                                              <a:dgm id="{B6CBAEEE-F59B-3F4D-BFAA-F5D74B79D2B0}"/>
                                            </p:graphic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4">
                                            <p:graphicEl>
                                              <a:dgm id="{B6CBAEEE-F59B-3F4D-BFAA-F5D74B79D2B0}"/>
                                            </p:graphic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4">
                                            <p:graphicEl>
                                              <a:dgm id="{59312F36-9EE2-A545-AEB0-A6464B0277DE}"/>
                                            </p:graphicEl>
                                          </p:spTgt>
                                        </p:tgtEl>
                                        <p:attrNameLst>
                                          <p:attrName>style.visibility</p:attrName>
                                        </p:attrNameLst>
                                      </p:cBhvr>
                                      <p:to>
                                        <p:strVal val="visible"/>
                                      </p:to>
                                    </p:set>
                                    <p:anim calcmode="lin" valueType="num">
                                      <p:cBhvr additive="base">
                                        <p:cTn id="57" dur="500" fill="hold"/>
                                        <p:tgtEl>
                                          <p:spTgt spid="4">
                                            <p:graphicEl>
                                              <a:dgm id="{59312F36-9EE2-A545-AEB0-A6464B0277DE}"/>
                                            </p:graphic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4">
                                            <p:graphicEl>
                                              <a:dgm id="{59312F36-9EE2-A545-AEB0-A6464B0277DE}"/>
                                            </p:graphicEl>
                                          </p:spTgt>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4">
                                            <p:graphicEl>
                                              <a:dgm id="{37E57251-FF74-EB49-9282-4C1D004124AD}"/>
                                            </p:graphicEl>
                                          </p:spTgt>
                                        </p:tgtEl>
                                        <p:attrNameLst>
                                          <p:attrName>style.visibility</p:attrName>
                                        </p:attrNameLst>
                                      </p:cBhvr>
                                      <p:to>
                                        <p:strVal val="visible"/>
                                      </p:to>
                                    </p:set>
                                    <p:anim calcmode="lin" valueType="num">
                                      <p:cBhvr additive="base">
                                        <p:cTn id="61" dur="500" fill="hold"/>
                                        <p:tgtEl>
                                          <p:spTgt spid="4">
                                            <p:graphicEl>
                                              <a:dgm id="{37E57251-FF74-EB49-9282-4C1D004124AD}"/>
                                            </p:graphic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
                                            <p:graphicEl>
                                              <a:dgm id="{37E57251-FF74-EB49-9282-4C1D004124AD}"/>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Graphic spid="4"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D8D4B4-C386-5EAB-1FCF-DB45562E5B70}"/>
              </a:ext>
            </a:extLst>
          </p:cNvPr>
          <p:cNvSpPr>
            <a:spLocks noGrp="1"/>
          </p:cNvSpPr>
          <p:nvPr>
            <p:ph type="title"/>
          </p:nvPr>
        </p:nvSpPr>
        <p:spPr/>
        <p:txBody>
          <a:bodyPr/>
          <a:lstStyle/>
          <a:p>
            <a:r>
              <a:rPr lang="de-DE" dirty="0"/>
              <a:t>Sicher unterwegs im Internet – Soziale Netzwerke (3)</a:t>
            </a:r>
          </a:p>
        </p:txBody>
      </p:sp>
      <p:sp>
        <p:nvSpPr>
          <p:cNvPr id="3" name="Inhaltsplatzhalter 2">
            <a:extLst>
              <a:ext uri="{FF2B5EF4-FFF2-40B4-BE49-F238E27FC236}">
                <a16:creationId xmlns:a16="http://schemas.microsoft.com/office/drawing/2014/main" id="{885F1793-FABD-3A43-4927-EEBFC20A6DAD}"/>
              </a:ext>
            </a:extLst>
          </p:cNvPr>
          <p:cNvSpPr>
            <a:spLocks noGrp="1"/>
          </p:cNvSpPr>
          <p:nvPr>
            <p:ph idx="1"/>
          </p:nvPr>
        </p:nvSpPr>
        <p:spPr/>
        <p:txBody>
          <a:bodyPr>
            <a:normAutofit/>
          </a:bodyPr>
          <a:lstStyle/>
          <a:p>
            <a:r>
              <a:rPr lang="de-AT" dirty="0"/>
              <a:t>Nutzen Sie die Sicherheits- und Datenschutzoptionen, die vom Plattformanbieter zur </a:t>
            </a:r>
            <a:r>
              <a:rPr lang="de-AT" dirty="0" err="1"/>
              <a:t>Verfügung</a:t>
            </a:r>
            <a:r>
              <a:rPr lang="de-AT" dirty="0"/>
              <a:t> gestellt werden und </a:t>
            </a:r>
            <a:r>
              <a:rPr lang="de-AT" dirty="0" err="1"/>
              <a:t>schränken</a:t>
            </a:r>
            <a:r>
              <a:rPr lang="de-AT" dirty="0"/>
              <a:t> Sie den Zugang zu Ihrem Profil ein. Kontrollieren Sie </a:t>
            </a:r>
            <a:r>
              <a:rPr lang="de-AT" dirty="0" err="1"/>
              <a:t>regelmäßig</a:t>
            </a:r>
            <a:r>
              <a:rPr lang="de-AT" dirty="0"/>
              <a:t>, ob der Betreiber </a:t>
            </a:r>
            <a:r>
              <a:rPr lang="de-AT" dirty="0" err="1"/>
              <a:t>Veränderungen</a:t>
            </a:r>
            <a:r>
              <a:rPr lang="de-AT" dirty="0"/>
              <a:t> vorgenommen hat, die </a:t>
            </a:r>
            <a:r>
              <a:rPr lang="de-AT" dirty="0" err="1"/>
              <a:t>unerwünschte</a:t>
            </a:r>
            <a:r>
              <a:rPr lang="de-AT" dirty="0"/>
              <a:t> Zugriffe </a:t>
            </a:r>
            <a:r>
              <a:rPr lang="de-AT" dirty="0" err="1"/>
              <a:t>ermöglichen</a:t>
            </a:r>
            <a:r>
              <a:rPr lang="de-AT" dirty="0"/>
              <a:t>.</a:t>
            </a:r>
          </a:p>
          <a:p>
            <a:r>
              <a:rPr lang="de-AT" dirty="0"/>
              <a:t>Vorsicht bei externen Links: Bedenken Sie, dass soziale Netzwerke oft genutzt werden, um Schadsoftware zu verbreiten.</a:t>
            </a:r>
          </a:p>
          <a:p>
            <a:r>
              <a:rPr lang="de-AT" dirty="0"/>
              <a:t>Verwenden Sie auch in sozialen Netzwerken ein sicheres Passwort! </a:t>
            </a:r>
            <a:br>
              <a:rPr lang="de-AT" dirty="0"/>
            </a:br>
            <a:endParaRPr lang="de-AT" dirty="0"/>
          </a:p>
        </p:txBody>
      </p:sp>
    </p:spTree>
    <p:extLst>
      <p:ext uri="{BB962C8B-B14F-4D97-AF65-F5344CB8AC3E}">
        <p14:creationId xmlns:p14="http://schemas.microsoft.com/office/powerpoint/2010/main" val="27920765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850438-5C45-004F-B2B0-B1C7D69240BD}"/>
              </a:ext>
            </a:extLst>
          </p:cNvPr>
          <p:cNvSpPr>
            <a:spLocks noGrp="1"/>
          </p:cNvSpPr>
          <p:nvPr>
            <p:ph type="title"/>
          </p:nvPr>
        </p:nvSpPr>
        <p:spPr>
          <a:xfrm>
            <a:off x="581192" y="702156"/>
            <a:ext cx="11029616" cy="1188720"/>
          </a:xfrm>
        </p:spPr>
        <p:txBody>
          <a:bodyPr>
            <a:normAutofit fontScale="90000"/>
          </a:bodyPr>
          <a:lstStyle/>
          <a:p>
            <a:r>
              <a:rPr lang="de-DE" dirty="0">
                <a:solidFill>
                  <a:schemeClr val="tx1">
                    <a:lumMod val="85000"/>
                    <a:lumOff val="15000"/>
                  </a:schemeClr>
                </a:solidFill>
              </a:rPr>
              <a:t>Top Fünf Kategorien </a:t>
            </a:r>
            <a:br>
              <a:rPr lang="de-DE" dirty="0">
                <a:solidFill>
                  <a:schemeClr val="tx1">
                    <a:lumMod val="85000"/>
                    <a:lumOff val="15000"/>
                  </a:schemeClr>
                </a:solidFill>
              </a:rPr>
            </a:br>
            <a:r>
              <a:rPr lang="de-DE" dirty="0">
                <a:solidFill>
                  <a:schemeClr val="tx1">
                    <a:lumMod val="85000"/>
                    <a:lumOff val="15000"/>
                  </a:schemeClr>
                </a:solidFill>
              </a:rPr>
              <a:t>E-Mail</a:t>
            </a:r>
          </a:p>
        </p:txBody>
      </p:sp>
      <p:graphicFrame>
        <p:nvGraphicFramePr>
          <p:cNvPr id="4" name="Diagramm 3">
            <a:extLst>
              <a:ext uri="{FF2B5EF4-FFF2-40B4-BE49-F238E27FC236}">
                <a16:creationId xmlns:a16="http://schemas.microsoft.com/office/drawing/2014/main" id="{CE5027A1-CF5A-2944-A9BF-C8BA1DBBD08C}"/>
              </a:ext>
            </a:extLst>
          </p:cNvPr>
          <p:cNvGraphicFramePr/>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124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6E5EF205-F204-436F-9FC2-A09716F8CC0B}"/>
                                            </p:graphicEl>
                                          </p:spTgt>
                                        </p:tgtEl>
                                        <p:attrNameLst>
                                          <p:attrName>style.visibility</p:attrName>
                                        </p:attrNameLst>
                                      </p:cBhvr>
                                      <p:to>
                                        <p:strVal val="visible"/>
                                      </p:to>
                                    </p:set>
                                    <p:anim calcmode="lin" valueType="num">
                                      <p:cBhvr additive="base">
                                        <p:cTn id="7" dur="500" fill="hold"/>
                                        <p:tgtEl>
                                          <p:spTgt spid="4">
                                            <p:graphicEl>
                                              <a:dgm id="{6E5EF205-F204-436F-9FC2-A09716F8CC0B}"/>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6E5EF205-F204-436F-9FC2-A09716F8CC0B}"/>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graphicEl>
                                              <a:dgm id="{53319345-FFCE-48F8-A802-E5AD9DAE3084}"/>
                                            </p:graphicEl>
                                          </p:spTgt>
                                        </p:tgtEl>
                                        <p:attrNameLst>
                                          <p:attrName>style.visibility</p:attrName>
                                        </p:attrNameLst>
                                      </p:cBhvr>
                                      <p:to>
                                        <p:strVal val="visible"/>
                                      </p:to>
                                    </p:set>
                                    <p:anim calcmode="lin" valueType="num">
                                      <p:cBhvr additive="base">
                                        <p:cTn id="11" dur="500" fill="hold"/>
                                        <p:tgtEl>
                                          <p:spTgt spid="4">
                                            <p:graphicEl>
                                              <a:dgm id="{53319345-FFCE-48F8-A802-E5AD9DAE3084}"/>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dgm id="{53319345-FFCE-48F8-A802-E5AD9DAE3084}"/>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graphicEl>
                                              <a:dgm id="{46A70465-A8FD-4AEE-8C51-E7F241A51645}"/>
                                            </p:graphicEl>
                                          </p:spTgt>
                                        </p:tgtEl>
                                        <p:attrNameLst>
                                          <p:attrName>style.visibility</p:attrName>
                                        </p:attrNameLst>
                                      </p:cBhvr>
                                      <p:to>
                                        <p:strVal val="visible"/>
                                      </p:to>
                                    </p:set>
                                    <p:anim calcmode="lin" valueType="num">
                                      <p:cBhvr additive="base">
                                        <p:cTn id="15" dur="500" fill="hold"/>
                                        <p:tgtEl>
                                          <p:spTgt spid="4">
                                            <p:graphicEl>
                                              <a:dgm id="{46A70465-A8FD-4AEE-8C51-E7F241A51645}"/>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graphicEl>
                                              <a:dgm id="{46A70465-A8FD-4AEE-8C51-E7F241A51645}"/>
                                            </p:graphic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graphicEl>
                                              <a:dgm id="{A0C9825C-6279-4F47-95FC-039D2E66BEC8}"/>
                                            </p:graphicEl>
                                          </p:spTgt>
                                        </p:tgtEl>
                                        <p:attrNameLst>
                                          <p:attrName>style.visibility</p:attrName>
                                        </p:attrNameLst>
                                      </p:cBhvr>
                                      <p:to>
                                        <p:strVal val="visible"/>
                                      </p:to>
                                    </p:set>
                                    <p:anim calcmode="lin" valueType="num">
                                      <p:cBhvr additive="base">
                                        <p:cTn id="21" dur="500" fill="hold"/>
                                        <p:tgtEl>
                                          <p:spTgt spid="4">
                                            <p:graphicEl>
                                              <a:dgm id="{A0C9825C-6279-4F47-95FC-039D2E66BEC8}"/>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graphicEl>
                                              <a:dgm id="{A0C9825C-6279-4F47-95FC-039D2E66BEC8}"/>
                                            </p:graphic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graphicEl>
                                              <a:dgm id="{71982E7D-3BB8-421E-81B3-BE67A84D0262}"/>
                                            </p:graphicEl>
                                          </p:spTgt>
                                        </p:tgtEl>
                                        <p:attrNameLst>
                                          <p:attrName>style.visibility</p:attrName>
                                        </p:attrNameLst>
                                      </p:cBhvr>
                                      <p:to>
                                        <p:strVal val="visible"/>
                                      </p:to>
                                    </p:set>
                                    <p:anim calcmode="lin" valueType="num">
                                      <p:cBhvr additive="base">
                                        <p:cTn id="25" dur="500" fill="hold"/>
                                        <p:tgtEl>
                                          <p:spTgt spid="4">
                                            <p:graphicEl>
                                              <a:dgm id="{71982E7D-3BB8-421E-81B3-BE67A84D0262}"/>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71982E7D-3BB8-421E-81B3-BE67A84D0262}"/>
                                            </p:graphic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
                                            <p:graphicEl>
                                              <a:dgm id="{B4A92CA1-E8D5-4C9D-8E69-AB2BA5D15D73}"/>
                                            </p:graphicEl>
                                          </p:spTgt>
                                        </p:tgtEl>
                                        <p:attrNameLst>
                                          <p:attrName>style.visibility</p:attrName>
                                        </p:attrNameLst>
                                      </p:cBhvr>
                                      <p:to>
                                        <p:strVal val="visible"/>
                                      </p:to>
                                    </p:set>
                                    <p:anim calcmode="lin" valueType="num">
                                      <p:cBhvr additive="base">
                                        <p:cTn id="29" dur="500" fill="hold"/>
                                        <p:tgtEl>
                                          <p:spTgt spid="4">
                                            <p:graphicEl>
                                              <a:dgm id="{B4A92CA1-E8D5-4C9D-8E69-AB2BA5D15D73}"/>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graphicEl>
                                              <a:dgm id="{B4A92CA1-E8D5-4C9D-8E69-AB2BA5D15D73}"/>
                                            </p:graphic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graphicEl>
                                              <a:dgm id="{3DEAC75B-B2AA-4918-8FD1-33E59401FE78}"/>
                                            </p:graphicEl>
                                          </p:spTgt>
                                        </p:tgtEl>
                                        <p:attrNameLst>
                                          <p:attrName>style.visibility</p:attrName>
                                        </p:attrNameLst>
                                      </p:cBhvr>
                                      <p:to>
                                        <p:strVal val="visible"/>
                                      </p:to>
                                    </p:set>
                                    <p:anim calcmode="lin" valueType="num">
                                      <p:cBhvr additive="base">
                                        <p:cTn id="35" dur="500" fill="hold"/>
                                        <p:tgtEl>
                                          <p:spTgt spid="4">
                                            <p:graphicEl>
                                              <a:dgm id="{3DEAC75B-B2AA-4918-8FD1-33E59401FE78}"/>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graphicEl>
                                              <a:dgm id="{3DEAC75B-B2AA-4918-8FD1-33E59401FE78}"/>
                                            </p:graphic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
                                            <p:graphicEl>
                                              <a:dgm id="{935CAA1D-6839-42FF-B3CB-261D759F5E90}"/>
                                            </p:graphicEl>
                                          </p:spTgt>
                                        </p:tgtEl>
                                        <p:attrNameLst>
                                          <p:attrName>style.visibility</p:attrName>
                                        </p:attrNameLst>
                                      </p:cBhvr>
                                      <p:to>
                                        <p:strVal val="visible"/>
                                      </p:to>
                                    </p:set>
                                    <p:anim calcmode="lin" valueType="num">
                                      <p:cBhvr additive="base">
                                        <p:cTn id="39" dur="500" fill="hold"/>
                                        <p:tgtEl>
                                          <p:spTgt spid="4">
                                            <p:graphicEl>
                                              <a:dgm id="{935CAA1D-6839-42FF-B3CB-261D759F5E90}"/>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graphicEl>
                                              <a:dgm id="{935CAA1D-6839-42FF-B3CB-261D759F5E90}"/>
                                            </p:graphic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
                                            <p:graphicEl>
                                              <a:dgm id="{E5EB6E4B-9FF6-47B9-A928-4035C59B719F}"/>
                                            </p:graphicEl>
                                          </p:spTgt>
                                        </p:tgtEl>
                                        <p:attrNameLst>
                                          <p:attrName>style.visibility</p:attrName>
                                        </p:attrNameLst>
                                      </p:cBhvr>
                                      <p:to>
                                        <p:strVal val="visible"/>
                                      </p:to>
                                    </p:set>
                                    <p:anim calcmode="lin" valueType="num">
                                      <p:cBhvr additive="base">
                                        <p:cTn id="43" dur="500" fill="hold"/>
                                        <p:tgtEl>
                                          <p:spTgt spid="4">
                                            <p:graphicEl>
                                              <a:dgm id="{E5EB6E4B-9FF6-47B9-A928-4035C59B719F}"/>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graphicEl>
                                              <a:dgm id="{E5EB6E4B-9FF6-47B9-A928-4035C59B719F}"/>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graphicEl>
                                              <a:dgm id="{D1A686A3-6372-4990-91F3-45B70585D52C}"/>
                                            </p:graphicEl>
                                          </p:spTgt>
                                        </p:tgtEl>
                                        <p:attrNameLst>
                                          <p:attrName>style.visibility</p:attrName>
                                        </p:attrNameLst>
                                      </p:cBhvr>
                                      <p:to>
                                        <p:strVal val="visible"/>
                                      </p:to>
                                    </p:set>
                                    <p:anim calcmode="lin" valueType="num">
                                      <p:cBhvr additive="base">
                                        <p:cTn id="49" dur="500" fill="hold"/>
                                        <p:tgtEl>
                                          <p:spTgt spid="4">
                                            <p:graphicEl>
                                              <a:dgm id="{D1A686A3-6372-4990-91F3-45B70585D52C}"/>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graphicEl>
                                              <a:dgm id="{D1A686A3-6372-4990-91F3-45B70585D52C}"/>
                                            </p:graphic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
                                            <p:graphicEl>
                                              <a:dgm id="{8C963E68-9B38-402D-AA65-0342A8BD5397}"/>
                                            </p:graphicEl>
                                          </p:spTgt>
                                        </p:tgtEl>
                                        <p:attrNameLst>
                                          <p:attrName>style.visibility</p:attrName>
                                        </p:attrNameLst>
                                      </p:cBhvr>
                                      <p:to>
                                        <p:strVal val="visible"/>
                                      </p:to>
                                    </p:set>
                                    <p:anim calcmode="lin" valueType="num">
                                      <p:cBhvr additive="base">
                                        <p:cTn id="53" dur="500" fill="hold"/>
                                        <p:tgtEl>
                                          <p:spTgt spid="4">
                                            <p:graphicEl>
                                              <a:dgm id="{8C963E68-9B38-402D-AA65-0342A8BD5397}"/>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graphicEl>
                                              <a:dgm id="{8C963E68-9B38-402D-AA65-0342A8BD5397}"/>
                                            </p:graphic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
                                            <p:graphicEl>
                                              <a:dgm id="{93098E3D-F451-4C0A-919C-5B162F199C08}"/>
                                            </p:graphicEl>
                                          </p:spTgt>
                                        </p:tgtEl>
                                        <p:attrNameLst>
                                          <p:attrName>style.visibility</p:attrName>
                                        </p:attrNameLst>
                                      </p:cBhvr>
                                      <p:to>
                                        <p:strVal val="visible"/>
                                      </p:to>
                                    </p:set>
                                    <p:anim calcmode="lin" valueType="num">
                                      <p:cBhvr additive="base">
                                        <p:cTn id="57" dur="500" fill="hold"/>
                                        <p:tgtEl>
                                          <p:spTgt spid="4">
                                            <p:graphicEl>
                                              <a:dgm id="{93098E3D-F451-4C0A-919C-5B162F199C08}"/>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graphicEl>
                                              <a:dgm id="{93098E3D-F451-4C0A-919C-5B162F199C08}"/>
                                            </p:graphic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4">
                                            <p:graphicEl>
                                              <a:dgm id="{B9AD9E53-85FA-4F6A-8EBC-E944ADF3FAF0}"/>
                                            </p:graphicEl>
                                          </p:spTgt>
                                        </p:tgtEl>
                                        <p:attrNameLst>
                                          <p:attrName>style.visibility</p:attrName>
                                        </p:attrNameLst>
                                      </p:cBhvr>
                                      <p:to>
                                        <p:strVal val="visible"/>
                                      </p:to>
                                    </p:set>
                                    <p:anim calcmode="lin" valueType="num">
                                      <p:cBhvr additive="base">
                                        <p:cTn id="63" dur="500" fill="hold"/>
                                        <p:tgtEl>
                                          <p:spTgt spid="4">
                                            <p:graphicEl>
                                              <a:dgm id="{B9AD9E53-85FA-4F6A-8EBC-E944ADF3FAF0}"/>
                                            </p:graphicEl>
                                          </p:spTgt>
                                        </p:tgtEl>
                                        <p:attrNameLst>
                                          <p:attrName>ppt_x</p:attrName>
                                        </p:attrNameLst>
                                      </p:cBhvr>
                                      <p:tavLst>
                                        <p:tav tm="0">
                                          <p:val>
                                            <p:strVal val="#ppt_x"/>
                                          </p:val>
                                        </p:tav>
                                        <p:tav tm="100000">
                                          <p:val>
                                            <p:strVal val="#ppt_x"/>
                                          </p:val>
                                        </p:tav>
                                      </p:tavLst>
                                    </p:anim>
                                    <p:anim calcmode="lin" valueType="num">
                                      <p:cBhvr additive="base">
                                        <p:cTn id="64" dur="500" fill="hold"/>
                                        <p:tgtEl>
                                          <p:spTgt spid="4">
                                            <p:graphicEl>
                                              <a:dgm id="{B9AD9E53-85FA-4F6A-8EBC-E944ADF3FAF0}"/>
                                            </p:graphic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
                                            <p:graphicEl>
                                              <a:dgm id="{ED7B9F1F-50EF-45D1-8D22-EA424AAA0A27}"/>
                                            </p:graphicEl>
                                          </p:spTgt>
                                        </p:tgtEl>
                                        <p:attrNameLst>
                                          <p:attrName>style.visibility</p:attrName>
                                        </p:attrNameLst>
                                      </p:cBhvr>
                                      <p:to>
                                        <p:strVal val="visible"/>
                                      </p:to>
                                    </p:set>
                                    <p:anim calcmode="lin" valueType="num">
                                      <p:cBhvr additive="base">
                                        <p:cTn id="67" dur="500" fill="hold"/>
                                        <p:tgtEl>
                                          <p:spTgt spid="4">
                                            <p:graphicEl>
                                              <a:dgm id="{ED7B9F1F-50EF-45D1-8D22-EA424AAA0A27}"/>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graphicEl>
                                              <a:dgm id="{ED7B9F1F-50EF-45D1-8D22-EA424AAA0A27}"/>
                                            </p:graphic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4">
                                            <p:graphicEl>
                                              <a:dgm id="{9DA925F3-261F-433D-B18B-5DF55D9A908F}"/>
                                            </p:graphicEl>
                                          </p:spTgt>
                                        </p:tgtEl>
                                        <p:attrNameLst>
                                          <p:attrName>style.visibility</p:attrName>
                                        </p:attrNameLst>
                                      </p:cBhvr>
                                      <p:to>
                                        <p:strVal val="visible"/>
                                      </p:to>
                                    </p:set>
                                    <p:anim calcmode="lin" valueType="num">
                                      <p:cBhvr additive="base">
                                        <p:cTn id="71" dur="500" fill="hold"/>
                                        <p:tgtEl>
                                          <p:spTgt spid="4">
                                            <p:graphicEl>
                                              <a:dgm id="{9DA925F3-261F-433D-B18B-5DF55D9A908F}"/>
                                            </p:graphicEl>
                                          </p:spTgt>
                                        </p:tgtEl>
                                        <p:attrNameLst>
                                          <p:attrName>ppt_x</p:attrName>
                                        </p:attrNameLst>
                                      </p:cBhvr>
                                      <p:tavLst>
                                        <p:tav tm="0">
                                          <p:val>
                                            <p:strVal val="#ppt_x"/>
                                          </p:val>
                                        </p:tav>
                                        <p:tav tm="100000">
                                          <p:val>
                                            <p:strVal val="#ppt_x"/>
                                          </p:val>
                                        </p:tav>
                                      </p:tavLst>
                                    </p:anim>
                                    <p:anim calcmode="lin" valueType="num">
                                      <p:cBhvr additive="base">
                                        <p:cTn id="72" dur="500" fill="hold"/>
                                        <p:tgtEl>
                                          <p:spTgt spid="4">
                                            <p:graphicEl>
                                              <a:dgm id="{9DA925F3-261F-433D-B18B-5DF55D9A908F}"/>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C7CB10-4AA0-DD86-BB25-744986C9BE5D}"/>
              </a:ext>
            </a:extLst>
          </p:cNvPr>
          <p:cNvSpPr>
            <a:spLocks noGrp="1"/>
          </p:cNvSpPr>
          <p:nvPr>
            <p:ph type="title"/>
          </p:nvPr>
        </p:nvSpPr>
        <p:spPr/>
        <p:txBody>
          <a:bodyPr/>
          <a:lstStyle/>
          <a:p>
            <a:r>
              <a:rPr lang="de-DE" dirty="0"/>
              <a:t>Sicherer Umgang mit E-Mails (1)</a:t>
            </a:r>
          </a:p>
        </p:txBody>
      </p:sp>
      <p:sp>
        <p:nvSpPr>
          <p:cNvPr id="3" name="Inhaltsplatzhalter 2">
            <a:extLst>
              <a:ext uri="{FF2B5EF4-FFF2-40B4-BE49-F238E27FC236}">
                <a16:creationId xmlns:a16="http://schemas.microsoft.com/office/drawing/2014/main" id="{6237BD87-AE99-4565-487B-5FF0CB3E2B5F}"/>
              </a:ext>
            </a:extLst>
          </p:cNvPr>
          <p:cNvSpPr>
            <a:spLocks noGrp="1"/>
          </p:cNvSpPr>
          <p:nvPr>
            <p:ph idx="1"/>
          </p:nvPr>
        </p:nvSpPr>
        <p:spPr/>
        <p:txBody>
          <a:bodyPr>
            <a:normAutofit fontScale="92500" lnSpcReduction="20000"/>
          </a:bodyPr>
          <a:lstStyle/>
          <a:p>
            <a:r>
              <a:rPr lang="de-DE" dirty="0"/>
              <a:t>E-Mails im HTML-Format </a:t>
            </a:r>
            <a:r>
              <a:rPr lang="de-DE" dirty="0" err="1"/>
              <a:t>können</a:t>
            </a:r>
            <a:r>
              <a:rPr lang="de-DE" dirty="0"/>
              <a:t> Skripte mit Schadensfunktion enthalten. Achten Sie auf die </a:t>
            </a:r>
            <a:r>
              <a:rPr lang="de-DE" dirty="0" err="1"/>
              <a:t>Vertrauenswürdigkeit</a:t>
            </a:r>
            <a:r>
              <a:rPr lang="de-DE" dirty="0"/>
              <a:t> des Absenders und </a:t>
            </a:r>
            <a:r>
              <a:rPr lang="de-DE" dirty="0" err="1"/>
              <a:t>öffnen</a:t>
            </a:r>
            <a:r>
              <a:rPr lang="de-DE" dirty="0"/>
              <a:t> Sie keine E-Mails, wenn Ihnen Absender oder Betreffzeile </a:t>
            </a:r>
            <a:r>
              <a:rPr lang="de-DE" dirty="0" err="1"/>
              <a:t>verdächtig</a:t>
            </a:r>
            <a:r>
              <a:rPr lang="de-DE" dirty="0"/>
              <a:t> erscheinen. </a:t>
            </a:r>
          </a:p>
          <a:p>
            <a:r>
              <a:rPr lang="de-DE" dirty="0"/>
              <a:t>Die meisten Schadprogramme werden aber </a:t>
            </a:r>
            <a:r>
              <a:rPr lang="de-DE" dirty="0" err="1"/>
              <a:t>über</a:t>
            </a:r>
            <a:r>
              <a:rPr lang="de-DE" dirty="0"/>
              <a:t> Dateien, die als Anhang </a:t>
            </a:r>
            <a:r>
              <a:rPr lang="de-DE" dirty="0" err="1"/>
              <a:t>angefügt</a:t>
            </a:r>
            <a:r>
              <a:rPr lang="de-DE" dirty="0"/>
              <a:t> sind, </a:t>
            </a:r>
            <a:r>
              <a:rPr lang="de-DE" dirty="0" err="1"/>
              <a:t>übertragen</a:t>
            </a:r>
            <a:r>
              <a:rPr lang="de-DE" dirty="0"/>
              <a:t>. Office-Dokumente (.</a:t>
            </a:r>
            <a:r>
              <a:rPr lang="de-DE" dirty="0" err="1"/>
              <a:t>docx</a:t>
            </a:r>
            <a:r>
              <a:rPr lang="de-DE" dirty="0"/>
              <a:t>, .xlsx, .</a:t>
            </a:r>
            <a:r>
              <a:rPr lang="de-DE" dirty="0" err="1"/>
              <a:t>pptx</a:t>
            </a:r>
            <a:r>
              <a:rPr lang="de-DE" dirty="0"/>
              <a:t> etc.), PDF-Dateien (.</a:t>
            </a:r>
            <a:r>
              <a:rPr lang="de-DE" dirty="0" err="1"/>
              <a:t>pdf</a:t>
            </a:r>
            <a:r>
              <a:rPr lang="de-DE" dirty="0"/>
              <a:t>), Bildschirmschoner (.</a:t>
            </a:r>
            <a:r>
              <a:rPr lang="de-DE" dirty="0" err="1"/>
              <a:t>scr</a:t>
            </a:r>
            <a:r>
              <a:rPr lang="de-DE" dirty="0"/>
              <a:t>) und viele andere Dateitypen </a:t>
            </a:r>
            <a:r>
              <a:rPr lang="de-DE" dirty="0" err="1"/>
              <a:t>können</a:t>
            </a:r>
            <a:r>
              <a:rPr lang="de-DE" dirty="0"/>
              <a:t> Viren enthalten. </a:t>
            </a:r>
          </a:p>
          <a:p>
            <a:r>
              <a:rPr lang="de-DE" dirty="0" err="1"/>
              <a:t>Öffnen</a:t>
            </a:r>
            <a:r>
              <a:rPr lang="de-DE" dirty="0"/>
              <a:t> Sie daher niemals </a:t>
            </a:r>
            <a:r>
              <a:rPr lang="de-DE" dirty="0" err="1"/>
              <a:t>Dateianhänge</a:t>
            </a:r>
            <a:r>
              <a:rPr lang="de-DE" dirty="0"/>
              <a:t>, die Ihnen </a:t>
            </a:r>
            <a:r>
              <a:rPr lang="de-DE" dirty="0" err="1"/>
              <a:t>verdächtig</a:t>
            </a:r>
            <a:r>
              <a:rPr lang="de-DE" dirty="0"/>
              <a:t> vorkommen. Auch bei vermeintlich bekannten und </a:t>
            </a:r>
            <a:r>
              <a:rPr lang="de-DE" dirty="0" err="1"/>
              <a:t>vertrauenswürdigen</a:t>
            </a:r>
            <a:r>
              <a:rPr lang="de-DE" dirty="0"/>
              <a:t> Absendern ist zu </a:t>
            </a:r>
            <a:r>
              <a:rPr lang="de-DE" dirty="0" err="1"/>
              <a:t>prüfen</a:t>
            </a:r>
            <a:r>
              <a:rPr lang="de-DE" dirty="0"/>
              <a:t>: Passt der Text der E-Mail zum Absender (englischer Text von deutschsprachigem Absender, unsinniger Text, fehlender Bezug zu aktuellen </a:t>
            </a:r>
            <a:r>
              <a:rPr lang="de-DE" dirty="0" err="1"/>
              <a:t>Vorgängen</a:t>
            </a:r>
            <a:r>
              <a:rPr lang="de-DE" dirty="0"/>
              <a:t> etc.)? Erwarten Sie die beigelegten Dateien und passen sie zum Absender, oder kommen sie </a:t>
            </a:r>
            <a:r>
              <a:rPr lang="de-DE" dirty="0" err="1"/>
              <a:t>völlig</a:t>
            </a:r>
            <a:r>
              <a:rPr lang="de-DE" dirty="0"/>
              <a:t> unerwartet? </a:t>
            </a:r>
          </a:p>
          <a:p>
            <a:endParaRPr lang="de-DE" dirty="0"/>
          </a:p>
        </p:txBody>
      </p:sp>
    </p:spTree>
    <p:extLst>
      <p:ext uri="{BB962C8B-B14F-4D97-AF65-F5344CB8AC3E}">
        <p14:creationId xmlns:p14="http://schemas.microsoft.com/office/powerpoint/2010/main" val="422235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C7CB10-4AA0-DD86-BB25-744986C9BE5D}"/>
              </a:ext>
            </a:extLst>
          </p:cNvPr>
          <p:cNvSpPr>
            <a:spLocks noGrp="1"/>
          </p:cNvSpPr>
          <p:nvPr>
            <p:ph type="title"/>
          </p:nvPr>
        </p:nvSpPr>
        <p:spPr/>
        <p:txBody>
          <a:bodyPr/>
          <a:lstStyle/>
          <a:p>
            <a:r>
              <a:rPr lang="de-DE" dirty="0"/>
              <a:t>Sicherer Umgang mit E-Mails (2)</a:t>
            </a:r>
          </a:p>
        </p:txBody>
      </p:sp>
      <p:sp>
        <p:nvSpPr>
          <p:cNvPr id="3" name="Inhaltsplatzhalter 2">
            <a:extLst>
              <a:ext uri="{FF2B5EF4-FFF2-40B4-BE49-F238E27FC236}">
                <a16:creationId xmlns:a16="http://schemas.microsoft.com/office/drawing/2014/main" id="{6237BD87-AE99-4565-487B-5FF0CB3E2B5F}"/>
              </a:ext>
            </a:extLst>
          </p:cNvPr>
          <p:cNvSpPr>
            <a:spLocks noGrp="1"/>
          </p:cNvSpPr>
          <p:nvPr>
            <p:ph idx="1"/>
          </p:nvPr>
        </p:nvSpPr>
        <p:spPr/>
        <p:txBody>
          <a:bodyPr>
            <a:normAutofit fontScale="92500" lnSpcReduction="20000"/>
          </a:bodyPr>
          <a:lstStyle/>
          <a:p>
            <a:r>
              <a:rPr lang="de-DE" dirty="0"/>
              <a:t>Oft ist die Art des Dateianhangs getarnt und </a:t>
            </a:r>
            <a:r>
              <a:rPr lang="de-DE" dirty="0" err="1"/>
              <a:t>über</a:t>
            </a:r>
            <a:r>
              <a:rPr lang="de-DE" dirty="0"/>
              <a:t> das Icon (z. B. das Word-Symbol) nicht sicher erkennbar. Sie </a:t>
            </a:r>
            <a:r>
              <a:rPr lang="de-DE" dirty="0" err="1"/>
              <a:t>können</a:t>
            </a:r>
            <a:r>
              <a:rPr lang="de-DE" dirty="0"/>
              <a:t> die </a:t>
            </a:r>
            <a:r>
              <a:rPr lang="de-DE" dirty="0" err="1"/>
              <a:t>Dateianhänge</a:t>
            </a:r>
            <a:r>
              <a:rPr lang="de-DE" dirty="0"/>
              <a:t> aber problemlos z. B. auf Ihren Desktop kopieren, um sie zu </a:t>
            </a:r>
            <a:r>
              <a:rPr lang="de-DE" dirty="0" err="1"/>
              <a:t>prüfen</a:t>
            </a:r>
            <a:r>
              <a:rPr lang="de-DE" dirty="0"/>
              <a:t>. </a:t>
            </a:r>
          </a:p>
          <a:p>
            <a:r>
              <a:rPr lang="de-DE" dirty="0"/>
              <a:t>Kein „Doppelklick“ auf </a:t>
            </a:r>
            <a:r>
              <a:rPr lang="de-DE" dirty="0" err="1"/>
              <a:t>ausführbare</a:t>
            </a:r>
            <a:r>
              <a:rPr lang="de-DE" dirty="0"/>
              <a:t> Programme (.</a:t>
            </a:r>
            <a:r>
              <a:rPr lang="de-DE" dirty="0" err="1"/>
              <a:t>com</a:t>
            </a:r>
            <a:r>
              <a:rPr lang="de-DE" dirty="0"/>
              <a:t>, .exe) oder Scripts (.</a:t>
            </a:r>
            <a:r>
              <a:rPr lang="de-DE" dirty="0" err="1"/>
              <a:t>vbs</a:t>
            </a:r>
            <a:r>
              <a:rPr lang="de-DE" dirty="0"/>
              <a:t>, .bat etc.)! Besonders </a:t>
            </a:r>
            <a:r>
              <a:rPr lang="de-DE" dirty="0" err="1"/>
              <a:t>verdächtig</a:t>
            </a:r>
            <a:r>
              <a:rPr lang="de-DE" dirty="0"/>
              <a:t> sind doppelte, „</a:t>
            </a:r>
            <a:r>
              <a:rPr lang="de-DE" dirty="0" err="1"/>
              <a:t>merkwürdige</a:t>
            </a:r>
            <a:r>
              <a:rPr lang="de-DE" dirty="0"/>
              <a:t>“ Dateinamen-Erweiterungen wie beispielsweise .</a:t>
            </a:r>
            <a:r>
              <a:rPr lang="de-DE" dirty="0" err="1"/>
              <a:t>jpg.vbs</a:t>
            </a:r>
            <a:r>
              <a:rPr lang="de-DE" dirty="0"/>
              <a:t> oder .</a:t>
            </a:r>
            <a:r>
              <a:rPr lang="de-DE" dirty="0" err="1"/>
              <a:t>gif.exe</a:t>
            </a:r>
            <a:r>
              <a:rPr lang="de-DE" dirty="0"/>
              <a:t>: Sie sollen den </a:t>
            </a:r>
            <a:r>
              <a:rPr lang="de-DE" dirty="0" err="1"/>
              <a:t>Empfängern</a:t>
            </a:r>
            <a:r>
              <a:rPr lang="de-DE" dirty="0"/>
              <a:t> eine harmlose Bilddatei </a:t>
            </a:r>
            <a:r>
              <a:rPr lang="de-DE" dirty="0" err="1"/>
              <a:t>vortäuschen</a:t>
            </a:r>
            <a:r>
              <a:rPr lang="de-DE" dirty="0"/>
              <a:t>. </a:t>
            </a:r>
            <a:r>
              <a:rPr lang="de-DE" dirty="0" err="1"/>
              <a:t>Tatsächlich</a:t>
            </a:r>
            <a:r>
              <a:rPr lang="de-DE" dirty="0"/>
              <a:t> handelt es sich jedoch sehr oft um ein </a:t>
            </a:r>
            <a:r>
              <a:rPr lang="de-DE" dirty="0" err="1"/>
              <a:t>ausführbares</a:t>
            </a:r>
            <a:r>
              <a:rPr lang="de-DE" dirty="0"/>
              <a:t> Schadprogramm. </a:t>
            </a:r>
          </a:p>
          <a:p>
            <a:r>
              <a:rPr lang="de-DE" dirty="0" err="1"/>
              <a:t>Unerwünschte</a:t>
            </a:r>
            <a:r>
              <a:rPr lang="de-DE" dirty="0"/>
              <a:t> E-Mails </a:t>
            </a:r>
            <a:r>
              <a:rPr lang="de-DE" dirty="0" err="1"/>
              <a:t>können</a:t>
            </a:r>
            <a:r>
              <a:rPr lang="de-DE" dirty="0"/>
              <a:t> oft schon daran erkannt werden, dass sie </a:t>
            </a:r>
            <a:r>
              <a:rPr lang="de-DE" dirty="0" err="1"/>
              <a:t>auffällige</a:t>
            </a:r>
            <a:r>
              <a:rPr lang="de-DE" dirty="0"/>
              <a:t> Rechtschreib- oder Grammatikfehler aufweisen. </a:t>
            </a:r>
            <a:r>
              <a:rPr lang="de-DE" dirty="0" err="1"/>
              <a:t>Häufig</a:t>
            </a:r>
            <a:r>
              <a:rPr lang="de-DE" dirty="0"/>
              <a:t> stammen sie aus anderen Sprachregionen und wurden nur durch maschinelle Programme </a:t>
            </a:r>
            <a:r>
              <a:rPr lang="de-DE" dirty="0" err="1"/>
              <a:t>übersetzt</a:t>
            </a:r>
            <a:r>
              <a:rPr lang="de-DE" dirty="0"/>
              <a:t>. Derartige Fehler </a:t>
            </a:r>
            <a:r>
              <a:rPr lang="de-DE" dirty="0" err="1"/>
              <a:t>müssen</a:t>
            </a:r>
            <a:r>
              <a:rPr lang="de-DE" dirty="0"/>
              <a:t> als Warnsignal gewertet und die betreffende E-Mail mit besonderer Vorsicht behandelt werden. </a:t>
            </a:r>
          </a:p>
        </p:txBody>
      </p:sp>
    </p:spTree>
    <p:extLst>
      <p:ext uri="{BB962C8B-B14F-4D97-AF65-F5344CB8AC3E}">
        <p14:creationId xmlns:p14="http://schemas.microsoft.com/office/powerpoint/2010/main" val="30074253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C7CB10-4AA0-DD86-BB25-744986C9BE5D}"/>
              </a:ext>
            </a:extLst>
          </p:cNvPr>
          <p:cNvSpPr>
            <a:spLocks noGrp="1"/>
          </p:cNvSpPr>
          <p:nvPr>
            <p:ph type="title"/>
          </p:nvPr>
        </p:nvSpPr>
        <p:spPr/>
        <p:txBody>
          <a:bodyPr/>
          <a:lstStyle/>
          <a:p>
            <a:r>
              <a:rPr lang="de-DE" dirty="0"/>
              <a:t>Sicherer Umgang mit E-Mails (3)</a:t>
            </a:r>
          </a:p>
        </p:txBody>
      </p:sp>
      <p:sp>
        <p:nvSpPr>
          <p:cNvPr id="3" name="Inhaltsplatzhalter 2">
            <a:extLst>
              <a:ext uri="{FF2B5EF4-FFF2-40B4-BE49-F238E27FC236}">
                <a16:creationId xmlns:a16="http://schemas.microsoft.com/office/drawing/2014/main" id="{6237BD87-AE99-4565-487B-5FF0CB3E2B5F}"/>
              </a:ext>
            </a:extLst>
          </p:cNvPr>
          <p:cNvSpPr>
            <a:spLocks noGrp="1"/>
          </p:cNvSpPr>
          <p:nvPr>
            <p:ph idx="1"/>
          </p:nvPr>
        </p:nvSpPr>
        <p:spPr/>
        <p:txBody>
          <a:bodyPr>
            <a:normAutofit fontScale="92500" lnSpcReduction="20000"/>
          </a:bodyPr>
          <a:lstStyle/>
          <a:p>
            <a:r>
              <a:rPr lang="de-AT" dirty="0"/>
              <a:t>Ein weiteres Erkennungsmerkmal </a:t>
            </a:r>
            <a:r>
              <a:rPr lang="de-AT" dirty="0" err="1"/>
              <a:t>betrügerischer</a:t>
            </a:r>
            <a:r>
              <a:rPr lang="de-AT" dirty="0"/>
              <a:t> E-Mails sind bestimmte „Reizworte“ (offene Rechnung, letzte Mahnung, Konto gesperrt etc.). Offenbar sollen die </a:t>
            </a:r>
            <a:r>
              <a:rPr lang="de-AT" dirty="0" err="1"/>
              <a:t>Empfängerinnen</a:t>
            </a:r>
            <a:r>
              <a:rPr lang="de-AT" dirty="0"/>
              <a:t> und </a:t>
            </a:r>
            <a:r>
              <a:rPr lang="de-AT" dirty="0" err="1"/>
              <a:t>Empfänger</a:t>
            </a:r>
            <a:r>
              <a:rPr lang="de-AT" dirty="0"/>
              <a:t> damit unter Druck gesetzt und zu unbedachten Handlungen verleitet werden. Bewahren Sie also die Ruhe und </a:t>
            </a:r>
            <a:r>
              <a:rPr lang="de-AT" dirty="0" err="1"/>
              <a:t>prüfen</a:t>
            </a:r>
            <a:r>
              <a:rPr lang="de-AT" dirty="0"/>
              <a:t> Sie die E-Mail besonders </a:t>
            </a:r>
            <a:r>
              <a:rPr lang="de-AT" dirty="0" err="1"/>
              <a:t>sorgfältig</a:t>
            </a:r>
            <a:r>
              <a:rPr lang="de-AT" dirty="0"/>
              <a:t>, bevor Sie einen Dateianhang </a:t>
            </a:r>
            <a:r>
              <a:rPr lang="de-AT" dirty="0" err="1"/>
              <a:t>öffnen</a:t>
            </a:r>
            <a:r>
              <a:rPr lang="de-AT" dirty="0"/>
              <a:t> oder einen Link anklicken!</a:t>
            </a:r>
            <a:br>
              <a:rPr lang="de-AT" dirty="0"/>
            </a:br>
            <a:endParaRPr lang="de-AT" dirty="0"/>
          </a:p>
          <a:p>
            <a:r>
              <a:rPr lang="de-AT" dirty="0" err="1"/>
              <a:t>Öffnen</a:t>
            </a:r>
            <a:r>
              <a:rPr lang="de-AT" dirty="0"/>
              <a:t> Sie keine E-Mails mit Spaßprogrammen, da diese oft Schadfunktionen enthalten. </a:t>
            </a:r>
          </a:p>
          <a:p>
            <a:r>
              <a:rPr lang="de-AT" dirty="0"/>
              <a:t>Sogenannte Phishing-Mails, die zur </a:t>
            </a:r>
            <a:r>
              <a:rPr lang="de-AT" dirty="0" err="1"/>
              <a:t>Übermittlung</a:t>
            </a:r>
            <a:r>
              <a:rPr lang="de-AT" dirty="0"/>
              <a:t> von </a:t>
            </a:r>
            <a:r>
              <a:rPr lang="de-AT" dirty="0" err="1"/>
              <a:t>persönlichen</a:t>
            </a:r>
            <a:r>
              <a:rPr lang="de-AT" dirty="0"/>
              <a:t> Online-Banking-Daten oder </a:t>
            </a:r>
            <a:r>
              <a:rPr lang="de-AT" dirty="0" err="1"/>
              <a:t>Passwörtern</a:t>
            </a:r>
            <a:r>
              <a:rPr lang="de-AT" dirty="0"/>
              <a:t> (z. B. PIN oder TAN) auffordern, </a:t>
            </a:r>
            <a:r>
              <a:rPr lang="de-AT" dirty="0" err="1"/>
              <a:t>müssen</a:t>
            </a:r>
            <a:r>
              <a:rPr lang="de-AT" dirty="0"/>
              <a:t> </a:t>
            </a:r>
            <a:r>
              <a:rPr lang="de-AT" dirty="0" err="1"/>
              <a:t>gelöscht</a:t>
            </a:r>
            <a:r>
              <a:rPr lang="de-AT" dirty="0"/>
              <a:t> werden. Die angeforderten, vertraulichen Informationen </a:t>
            </a:r>
            <a:r>
              <a:rPr lang="de-AT" dirty="0" err="1"/>
              <a:t>dürfen</a:t>
            </a:r>
            <a:r>
              <a:rPr lang="de-AT" dirty="0"/>
              <a:t> Sie auf keinen Fall weitergeben. </a:t>
            </a:r>
          </a:p>
        </p:txBody>
      </p:sp>
    </p:spTree>
    <p:extLst>
      <p:ext uri="{BB962C8B-B14F-4D97-AF65-F5344CB8AC3E}">
        <p14:creationId xmlns:p14="http://schemas.microsoft.com/office/powerpoint/2010/main" val="11520644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C7CB10-4AA0-DD86-BB25-744986C9BE5D}"/>
              </a:ext>
            </a:extLst>
          </p:cNvPr>
          <p:cNvSpPr>
            <a:spLocks noGrp="1"/>
          </p:cNvSpPr>
          <p:nvPr>
            <p:ph type="title"/>
          </p:nvPr>
        </p:nvSpPr>
        <p:spPr/>
        <p:txBody>
          <a:bodyPr/>
          <a:lstStyle/>
          <a:p>
            <a:r>
              <a:rPr lang="de-DE" dirty="0"/>
              <a:t>Sicherer Umgang mit E-Mails (4)</a:t>
            </a:r>
          </a:p>
        </p:txBody>
      </p:sp>
      <p:sp>
        <p:nvSpPr>
          <p:cNvPr id="3" name="Inhaltsplatzhalter 2">
            <a:extLst>
              <a:ext uri="{FF2B5EF4-FFF2-40B4-BE49-F238E27FC236}">
                <a16:creationId xmlns:a16="http://schemas.microsoft.com/office/drawing/2014/main" id="{6237BD87-AE99-4565-487B-5FF0CB3E2B5F}"/>
              </a:ext>
            </a:extLst>
          </p:cNvPr>
          <p:cNvSpPr>
            <a:spLocks noGrp="1"/>
          </p:cNvSpPr>
          <p:nvPr>
            <p:ph idx="1"/>
          </p:nvPr>
        </p:nvSpPr>
        <p:spPr/>
        <p:txBody>
          <a:bodyPr>
            <a:normAutofit fontScale="85000" lnSpcReduction="10000"/>
          </a:bodyPr>
          <a:lstStyle/>
          <a:p>
            <a:r>
              <a:rPr lang="de-AT" sz="2600" dirty="0"/>
              <a:t>Oftmals kann in einer E-Mail ein Link angeklickt werden, um eine Webseite aufzurufen. Seien Sie dabei vorsichtig: In </a:t>
            </a:r>
            <a:r>
              <a:rPr lang="de-AT" sz="2600" dirty="0" err="1"/>
              <a:t>betrügerischen</a:t>
            </a:r>
            <a:r>
              <a:rPr lang="de-AT" sz="2600" dirty="0"/>
              <a:t> E-Mails wird diesen Links oft eine </a:t>
            </a:r>
            <a:r>
              <a:rPr lang="de-AT" sz="2600" dirty="0" err="1"/>
              <a:t>völlig</a:t>
            </a:r>
            <a:r>
              <a:rPr lang="de-AT" sz="2600" dirty="0"/>
              <a:t> andere Internet-Adresse hinterlegt, als in der E-Mail zu sehen ist. Beim Anklicken wird dann eine </a:t>
            </a:r>
            <a:r>
              <a:rPr lang="de-AT" sz="2600" dirty="0" err="1"/>
              <a:t>gefälschte</a:t>
            </a:r>
            <a:r>
              <a:rPr lang="de-AT" sz="2600" dirty="0"/>
              <a:t> Phishing-Webseite aufgerufen oder sogar Schadsoftware installiert. Sicherer ist es, den Link mittels „Hyperlink kopieren“ in den Browser zu </a:t>
            </a:r>
            <a:r>
              <a:rPr lang="de-AT" sz="2600" dirty="0" err="1"/>
              <a:t>übertragen</a:t>
            </a:r>
            <a:r>
              <a:rPr lang="de-AT" sz="2600" dirty="0"/>
              <a:t> und ihn vor dem Aufrufen noch einmal zu </a:t>
            </a:r>
            <a:r>
              <a:rPr lang="de-AT" sz="2600" dirty="0" err="1"/>
              <a:t>überprüfen</a:t>
            </a:r>
            <a:r>
              <a:rPr lang="de-AT" sz="2600" dirty="0"/>
              <a:t>. </a:t>
            </a:r>
          </a:p>
          <a:p>
            <a:r>
              <a:rPr lang="de-AT" sz="2600" dirty="0"/>
              <a:t>Beantworten Sie keine Spam-Mails! Die Rückmeldung </a:t>
            </a:r>
            <a:r>
              <a:rPr lang="de-AT" sz="2600" dirty="0" err="1"/>
              <a:t>bestätigt</a:t>
            </a:r>
            <a:r>
              <a:rPr lang="de-AT" sz="2600" dirty="0"/>
              <a:t> dem Spam-Versender nur die </a:t>
            </a:r>
            <a:r>
              <a:rPr lang="de-AT" sz="2600" dirty="0" err="1"/>
              <a:t>Gültigkeit</a:t>
            </a:r>
            <a:r>
              <a:rPr lang="de-AT" sz="2600" dirty="0"/>
              <a:t> Ihrer E-Mail-Adresse und </a:t>
            </a:r>
            <a:r>
              <a:rPr lang="de-AT" sz="2600" dirty="0" err="1"/>
              <a:t>erhöht</a:t>
            </a:r>
            <a:r>
              <a:rPr lang="de-AT" sz="2600" dirty="0"/>
              <a:t> dadurch Ihr Risiko, weitere </a:t>
            </a:r>
            <a:r>
              <a:rPr lang="de-AT" sz="2600" dirty="0" err="1"/>
              <a:t>Zusendun</a:t>
            </a:r>
            <a:r>
              <a:rPr lang="de-AT" sz="2600" dirty="0"/>
              <a:t>- gen zu erhalten. Das Abbestellen von E-Mails ist nur bei </a:t>
            </a:r>
            <a:r>
              <a:rPr lang="de-AT" sz="2600" dirty="0" err="1"/>
              <a:t>seriösen</a:t>
            </a:r>
            <a:r>
              <a:rPr lang="de-AT" sz="2600" dirty="0"/>
              <a:t> Zustellern sinnvoll. </a:t>
            </a:r>
          </a:p>
          <a:p>
            <a:r>
              <a:rPr lang="de-AT" sz="2600" dirty="0"/>
              <a:t>Benachrichtigen Sie auch Ihre Kolleginnen und Kollegen </a:t>
            </a:r>
            <a:r>
              <a:rPr lang="de-AT" sz="2600" dirty="0" err="1"/>
              <a:t>über</a:t>
            </a:r>
            <a:r>
              <a:rPr lang="de-AT" sz="2600" dirty="0"/>
              <a:t> </a:t>
            </a:r>
            <a:r>
              <a:rPr lang="de-AT" sz="2600" dirty="0" err="1"/>
              <a:t>verdächtige</a:t>
            </a:r>
            <a:r>
              <a:rPr lang="de-AT" sz="2600" dirty="0"/>
              <a:t> Zusendungen. Besprechen Sie die aktuellen E-Mails, die Sie als Phishing-Versuche oder Virus-Mails erkannt haben, um gemeinsam die typischen Kennzeichen kennenzulernen. Sie </a:t>
            </a:r>
            <a:r>
              <a:rPr lang="de-AT" sz="2600" dirty="0" err="1"/>
              <a:t>können</a:t>
            </a:r>
            <a:r>
              <a:rPr lang="de-AT" sz="2600" dirty="0"/>
              <a:t> auf diese Weise sehr rasch Ihre </a:t>
            </a:r>
            <a:r>
              <a:rPr lang="de-AT" sz="2600" dirty="0" err="1"/>
              <a:t>Erkennungsfähigkeit</a:t>
            </a:r>
            <a:r>
              <a:rPr lang="de-AT" sz="2600" dirty="0"/>
              <a:t> trainieren und verbessern. </a:t>
            </a:r>
          </a:p>
        </p:txBody>
      </p:sp>
    </p:spTree>
    <p:extLst>
      <p:ext uri="{BB962C8B-B14F-4D97-AF65-F5344CB8AC3E}">
        <p14:creationId xmlns:p14="http://schemas.microsoft.com/office/powerpoint/2010/main" val="25170371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C7CB10-4AA0-DD86-BB25-744986C9BE5D}"/>
              </a:ext>
            </a:extLst>
          </p:cNvPr>
          <p:cNvSpPr>
            <a:spLocks noGrp="1"/>
          </p:cNvSpPr>
          <p:nvPr>
            <p:ph type="title"/>
          </p:nvPr>
        </p:nvSpPr>
        <p:spPr/>
        <p:txBody>
          <a:bodyPr/>
          <a:lstStyle/>
          <a:p>
            <a:r>
              <a:rPr lang="de-DE" dirty="0"/>
              <a:t>Sicherer Umgang mit E-Mails (5)</a:t>
            </a:r>
          </a:p>
        </p:txBody>
      </p:sp>
      <p:sp>
        <p:nvSpPr>
          <p:cNvPr id="3" name="Inhaltsplatzhalter 2">
            <a:extLst>
              <a:ext uri="{FF2B5EF4-FFF2-40B4-BE49-F238E27FC236}">
                <a16:creationId xmlns:a16="http://schemas.microsoft.com/office/drawing/2014/main" id="{6237BD87-AE99-4565-487B-5FF0CB3E2B5F}"/>
              </a:ext>
            </a:extLst>
          </p:cNvPr>
          <p:cNvSpPr>
            <a:spLocks noGrp="1"/>
          </p:cNvSpPr>
          <p:nvPr>
            <p:ph idx="1"/>
          </p:nvPr>
        </p:nvSpPr>
        <p:spPr/>
        <p:txBody>
          <a:bodyPr>
            <a:normAutofit/>
          </a:bodyPr>
          <a:lstStyle/>
          <a:p>
            <a:r>
              <a:rPr lang="de-AT" sz="2200" dirty="0" err="1"/>
              <a:t>Prüfen</a:t>
            </a:r>
            <a:r>
              <a:rPr lang="de-AT" sz="2200" dirty="0"/>
              <a:t> Sie, ob E-Mails im Ausgangs-Postfach stehen, die nicht von Ihnen verfasst wurden. Dies </a:t>
            </a:r>
            <a:r>
              <a:rPr lang="de-AT" sz="2200" dirty="0" err="1"/>
              <a:t>könnte</a:t>
            </a:r>
            <a:r>
              <a:rPr lang="de-AT" sz="2200" dirty="0"/>
              <a:t> auf Viren hindeuten. </a:t>
            </a:r>
          </a:p>
          <a:p>
            <a:r>
              <a:rPr lang="de-AT" sz="2200" dirty="0"/>
              <a:t>Versenden Sie keine E-Mails mit z. B. Spaßprogrammen, die Computer-Viren enthalten </a:t>
            </a:r>
            <a:r>
              <a:rPr lang="de-AT" sz="2200" dirty="0" err="1"/>
              <a:t>könnten</a:t>
            </a:r>
            <a:r>
              <a:rPr lang="de-AT" sz="2200" dirty="0"/>
              <a:t>. </a:t>
            </a:r>
          </a:p>
          <a:p>
            <a:r>
              <a:rPr lang="de-AT" sz="2200" dirty="0"/>
              <a:t>Folgen Sie nicht den Aufforderungen zur Weiterleitung von Warnungen, E-Mails oder </a:t>
            </a:r>
            <a:r>
              <a:rPr lang="de-AT" sz="2200" dirty="0" err="1"/>
              <a:t>Dateianhängen</a:t>
            </a:r>
            <a:r>
              <a:rPr lang="de-AT" sz="2200" dirty="0"/>
              <a:t> an Freunde, Bekannte oder Kolleginnen und Kollegen. Es handelt sich meist um Falschmeldungen (Hoaxes), die als Kettenbriefe das Mail-System belasten. </a:t>
            </a:r>
          </a:p>
          <a:p>
            <a:r>
              <a:rPr lang="de-AT" sz="2200" dirty="0"/>
              <a:t>Wenn Sie eine E-Mail an viele </a:t>
            </a:r>
            <a:r>
              <a:rPr lang="de-AT" sz="2200" dirty="0" err="1"/>
              <a:t>Empfänger</a:t>
            </a:r>
            <a:r>
              <a:rPr lang="de-AT" sz="2200" dirty="0"/>
              <a:t> schicken, die untereinander nicht bekannt sind, setzen Sie deren Adressen in „BCC“. Damit ist sichergestellt, dass kein </a:t>
            </a:r>
            <a:r>
              <a:rPr lang="de-AT" sz="2200" dirty="0" err="1"/>
              <a:t>Empfänger</a:t>
            </a:r>
            <a:r>
              <a:rPr lang="de-AT" sz="2200" dirty="0"/>
              <a:t> die E-Mail-Adressen der anderen Adressaten sehen und </a:t>
            </a:r>
            <a:r>
              <a:rPr lang="de-AT" sz="2200" dirty="0" err="1"/>
              <a:t>missbräuchlich</a:t>
            </a:r>
            <a:r>
              <a:rPr lang="de-AT" sz="2200" dirty="0"/>
              <a:t> verwenden kann. </a:t>
            </a:r>
          </a:p>
        </p:txBody>
      </p:sp>
    </p:spTree>
    <p:extLst>
      <p:ext uri="{BB962C8B-B14F-4D97-AF65-F5344CB8AC3E}">
        <p14:creationId xmlns:p14="http://schemas.microsoft.com/office/powerpoint/2010/main" val="38993834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5FB7E0-63EC-2B82-74D9-5B6010881304}"/>
              </a:ext>
            </a:extLst>
          </p:cNvPr>
          <p:cNvSpPr>
            <a:spLocks noGrp="1"/>
          </p:cNvSpPr>
          <p:nvPr>
            <p:ph type="title"/>
          </p:nvPr>
        </p:nvSpPr>
        <p:spPr/>
        <p:txBody>
          <a:bodyPr/>
          <a:lstStyle/>
          <a:p>
            <a:r>
              <a:rPr lang="de-DE" dirty="0"/>
              <a:t>Wie können Sie erkennen, dass Ihr PC infiziert ist? – Schadprogramme (1)</a:t>
            </a:r>
          </a:p>
        </p:txBody>
      </p:sp>
      <p:sp>
        <p:nvSpPr>
          <p:cNvPr id="3" name="Inhaltsplatzhalter 2">
            <a:extLst>
              <a:ext uri="{FF2B5EF4-FFF2-40B4-BE49-F238E27FC236}">
                <a16:creationId xmlns:a16="http://schemas.microsoft.com/office/drawing/2014/main" id="{27F169A0-1818-FA40-A2DF-92E9107794C7}"/>
              </a:ext>
            </a:extLst>
          </p:cNvPr>
          <p:cNvSpPr>
            <a:spLocks noGrp="1"/>
          </p:cNvSpPr>
          <p:nvPr>
            <p:ph idx="1"/>
          </p:nvPr>
        </p:nvSpPr>
        <p:spPr/>
        <p:txBody>
          <a:bodyPr>
            <a:normAutofit lnSpcReduction="10000"/>
          </a:bodyPr>
          <a:lstStyle/>
          <a:p>
            <a:r>
              <a:rPr lang="de-DE" dirty="0"/>
              <a:t>Sie </a:t>
            </a:r>
            <a:r>
              <a:rPr lang="de-DE" dirty="0" err="1"/>
              <a:t>können</a:t>
            </a:r>
            <a:r>
              <a:rPr lang="de-DE" dirty="0"/>
              <a:t> auf bestimmte Laufwerke oder </a:t>
            </a:r>
            <a:r>
              <a:rPr lang="de-DE" dirty="0" err="1"/>
              <a:t>Datenträger</a:t>
            </a:r>
            <a:r>
              <a:rPr lang="de-DE" dirty="0"/>
              <a:t> nicht mehr zugreifen und Dateien nicht mehr bearbeiten.</a:t>
            </a:r>
          </a:p>
          <a:p>
            <a:r>
              <a:rPr lang="de-DE" dirty="0"/>
              <a:t>Der Rechner arbeitet mit deutlich reduzierter Leistung (Systemauslastung zumeist auf 100 %), reagiert nicht oder startet in </a:t>
            </a:r>
            <a:r>
              <a:rPr lang="de-DE" dirty="0" err="1"/>
              <a:t>regelmäßigen</a:t>
            </a:r>
            <a:r>
              <a:rPr lang="de-DE" dirty="0"/>
              <a:t> </a:t>
            </a:r>
            <a:r>
              <a:rPr lang="de-DE" dirty="0" err="1"/>
              <a:t>Abständen</a:t>
            </a:r>
            <a:r>
              <a:rPr lang="de-DE" dirty="0"/>
              <a:t> neu. Auch der Zugriff auf Dateien dauert </a:t>
            </a:r>
            <a:r>
              <a:rPr lang="de-DE" dirty="0" err="1"/>
              <a:t>länger</a:t>
            </a:r>
            <a:r>
              <a:rPr lang="de-DE" dirty="0"/>
              <a:t>.</a:t>
            </a:r>
          </a:p>
          <a:p>
            <a:r>
              <a:rPr lang="de-DE" dirty="0"/>
              <a:t>Der Rechner startet nicht mehr oder </a:t>
            </a:r>
            <a:r>
              <a:rPr lang="de-DE" dirty="0" err="1"/>
              <a:t>benötigt</a:t>
            </a:r>
            <a:r>
              <a:rPr lang="de-DE" dirty="0"/>
              <a:t> </a:t>
            </a:r>
            <a:r>
              <a:rPr lang="de-DE" dirty="0" err="1"/>
              <a:t>für</a:t>
            </a:r>
            <a:r>
              <a:rPr lang="de-DE" dirty="0"/>
              <a:t> das Hochfahren deutlich </a:t>
            </a:r>
            <a:r>
              <a:rPr lang="de-DE" dirty="0" err="1"/>
              <a:t>länger</a:t>
            </a:r>
            <a:r>
              <a:rPr lang="de-DE" dirty="0"/>
              <a:t>.</a:t>
            </a:r>
          </a:p>
          <a:p>
            <a:r>
              <a:rPr lang="de-DE" dirty="0"/>
              <a:t>Auf dem Bildschirm werden </a:t>
            </a:r>
            <a:r>
              <a:rPr lang="de-DE" dirty="0" err="1"/>
              <a:t>plötzlich</a:t>
            </a:r>
            <a:r>
              <a:rPr lang="de-DE" dirty="0"/>
              <a:t> unbekannte Meldungen oder Dialogfenster angezeigt.</a:t>
            </a:r>
            <a:br>
              <a:rPr lang="de-DE" dirty="0"/>
            </a:br>
            <a:endParaRPr lang="de-DE" dirty="0"/>
          </a:p>
          <a:p>
            <a:endParaRPr lang="de-DE" dirty="0"/>
          </a:p>
        </p:txBody>
      </p:sp>
    </p:spTree>
    <p:extLst>
      <p:ext uri="{BB962C8B-B14F-4D97-AF65-F5344CB8AC3E}">
        <p14:creationId xmlns:p14="http://schemas.microsoft.com/office/powerpoint/2010/main" val="21783908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5FB7E0-63EC-2B82-74D9-5B6010881304}"/>
              </a:ext>
            </a:extLst>
          </p:cNvPr>
          <p:cNvSpPr>
            <a:spLocks noGrp="1"/>
          </p:cNvSpPr>
          <p:nvPr>
            <p:ph type="title"/>
          </p:nvPr>
        </p:nvSpPr>
        <p:spPr/>
        <p:txBody>
          <a:bodyPr/>
          <a:lstStyle/>
          <a:p>
            <a:r>
              <a:rPr lang="de-DE" dirty="0"/>
              <a:t>Wie können Sie erkennen, dass Ihr PC infiziert ist? – Schadprogramme (2)</a:t>
            </a:r>
          </a:p>
        </p:txBody>
      </p:sp>
      <p:sp>
        <p:nvSpPr>
          <p:cNvPr id="3" name="Inhaltsplatzhalter 2">
            <a:extLst>
              <a:ext uri="{FF2B5EF4-FFF2-40B4-BE49-F238E27FC236}">
                <a16:creationId xmlns:a16="http://schemas.microsoft.com/office/drawing/2014/main" id="{27F169A0-1818-FA40-A2DF-92E9107794C7}"/>
              </a:ext>
            </a:extLst>
          </p:cNvPr>
          <p:cNvSpPr>
            <a:spLocks noGrp="1"/>
          </p:cNvSpPr>
          <p:nvPr>
            <p:ph idx="1"/>
          </p:nvPr>
        </p:nvSpPr>
        <p:spPr/>
        <p:txBody>
          <a:bodyPr>
            <a:normAutofit/>
          </a:bodyPr>
          <a:lstStyle/>
          <a:p>
            <a:r>
              <a:rPr lang="de-DE" dirty="0"/>
              <a:t>Sie erhalten eine E-Mail-Nachricht mit Anhang. Beim </a:t>
            </a:r>
            <a:r>
              <a:rPr lang="de-DE" dirty="0" err="1"/>
              <a:t>Öffnen</a:t>
            </a:r>
            <a:r>
              <a:rPr lang="de-DE" dirty="0"/>
              <a:t> des Anhangs </a:t>
            </a:r>
            <a:r>
              <a:rPr lang="de-DE" dirty="0" err="1"/>
              <a:t>öffnen</a:t>
            </a:r>
            <a:r>
              <a:rPr lang="de-DE" dirty="0"/>
              <a:t> und schließen sich verschiedene Dialogfenster und die Systemleistung nimmt sofort deutlich ab.</a:t>
            </a:r>
          </a:p>
          <a:p>
            <a:r>
              <a:rPr lang="de-DE" dirty="0"/>
              <a:t>Im Internet-Browser sind </a:t>
            </a:r>
            <a:r>
              <a:rPr lang="de-DE" dirty="0" err="1"/>
              <a:t>plötzlich</a:t>
            </a:r>
            <a:r>
              <a:rPr lang="de-DE" dirty="0"/>
              <a:t> </a:t>
            </a:r>
            <a:r>
              <a:rPr lang="de-DE" dirty="0" err="1"/>
              <a:t>zusätzliche</a:t>
            </a:r>
            <a:r>
              <a:rPr lang="de-DE" dirty="0"/>
              <a:t> Icons und Symbolleisten sichtbar. </a:t>
            </a:r>
          </a:p>
          <a:p>
            <a:r>
              <a:rPr lang="de-DE" dirty="0"/>
              <a:t>Als Startseite erscheint eine Homepage, die Sie nicht eingestellt haben.</a:t>
            </a:r>
          </a:p>
          <a:p>
            <a:r>
              <a:rPr lang="de-DE" dirty="0"/>
              <a:t>Es werden Warnungen angezeigt, dass bestimmte Programme eine Verbindung mit dem Internet herzustellen versuchen, obwohl dies nicht von Ihnen veranlasst wurde. </a:t>
            </a:r>
          </a:p>
          <a:p>
            <a:endParaRPr lang="de-DE" dirty="0"/>
          </a:p>
        </p:txBody>
      </p:sp>
    </p:spTree>
    <p:extLst>
      <p:ext uri="{BB962C8B-B14F-4D97-AF65-F5344CB8AC3E}">
        <p14:creationId xmlns:p14="http://schemas.microsoft.com/office/powerpoint/2010/main" val="39580598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5FB7E0-63EC-2B82-74D9-5B6010881304}"/>
              </a:ext>
            </a:extLst>
          </p:cNvPr>
          <p:cNvSpPr>
            <a:spLocks noGrp="1"/>
          </p:cNvSpPr>
          <p:nvPr>
            <p:ph type="title"/>
          </p:nvPr>
        </p:nvSpPr>
        <p:spPr/>
        <p:txBody>
          <a:bodyPr/>
          <a:lstStyle/>
          <a:p>
            <a:r>
              <a:rPr lang="de-DE" dirty="0"/>
              <a:t>Wie können Sie erkennen, dass Ihr PC infiziert ist? – Schadprogramme (3)</a:t>
            </a:r>
          </a:p>
        </p:txBody>
      </p:sp>
      <p:sp>
        <p:nvSpPr>
          <p:cNvPr id="3" name="Inhaltsplatzhalter 2">
            <a:extLst>
              <a:ext uri="{FF2B5EF4-FFF2-40B4-BE49-F238E27FC236}">
                <a16:creationId xmlns:a16="http://schemas.microsoft.com/office/drawing/2014/main" id="{27F169A0-1818-FA40-A2DF-92E9107794C7}"/>
              </a:ext>
            </a:extLst>
          </p:cNvPr>
          <p:cNvSpPr>
            <a:spLocks noGrp="1"/>
          </p:cNvSpPr>
          <p:nvPr>
            <p:ph idx="1"/>
          </p:nvPr>
        </p:nvSpPr>
        <p:spPr/>
        <p:txBody>
          <a:bodyPr>
            <a:normAutofit fontScale="92500" lnSpcReduction="20000"/>
          </a:bodyPr>
          <a:lstStyle/>
          <a:p>
            <a:r>
              <a:rPr lang="de-DE" dirty="0"/>
              <a:t>Antiviren- und </a:t>
            </a:r>
            <a:r>
              <a:rPr lang="de-DE" dirty="0" err="1"/>
              <a:t>Antispywareprogramme</a:t>
            </a:r>
            <a:r>
              <a:rPr lang="de-DE" dirty="0"/>
              <a:t> sind deaktiviert und </a:t>
            </a:r>
            <a:r>
              <a:rPr lang="de-DE" dirty="0" err="1"/>
              <a:t>können</a:t>
            </a:r>
            <a:r>
              <a:rPr lang="de-DE" dirty="0"/>
              <a:t> nicht neu gestartet werden.</a:t>
            </a:r>
          </a:p>
          <a:p>
            <a:r>
              <a:rPr lang="de-DE" dirty="0"/>
              <a:t>Ohne Ihr Zutun verschwindet ein Programm von Ihrem Computer.</a:t>
            </a:r>
          </a:p>
          <a:p>
            <a:r>
              <a:rPr lang="de-DE" dirty="0"/>
              <a:t>Verschiedene Dateien haben </a:t>
            </a:r>
            <a:r>
              <a:rPr lang="de-DE" dirty="0" err="1"/>
              <a:t>plötzlich</a:t>
            </a:r>
            <a:r>
              <a:rPr lang="de-DE" dirty="0"/>
              <a:t> </a:t>
            </a:r>
            <a:r>
              <a:rPr lang="de-DE" dirty="0" err="1"/>
              <a:t>geänderte</a:t>
            </a:r>
            <a:r>
              <a:rPr lang="de-DE" dirty="0"/>
              <a:t> Namen. Wenn Sie versuchen, sie zu </a:t>
            </a:r>
            <a:r>
              <a:rPr lang="de-DE" dirty="0" err="1"/>
              <a:t>öffnen</a:t>
            </a:r>
            <a:r>
              <a:rPr lang="de-DE" dirty="0"/>
              <a:t>, erfahren Sie, dass die Inhalte </a:t>
            </a:r>
            <a:r>
              <a:rPr lang="de-DE" dirty="0" err="1"/>
              <a:t>verschlüsselt</a:t>
            </a:r>
            <a:r>
              <a:rPr lang="de-DE" dirty="0"/>
              <a:t> wurden und nicht </a:t>
            </a:r>
            <a:r>
              <a:rPr lang="de-DE" dirty="0" err="1"/>
              <a:t>geöffnet</a:t>
            </a:r>
            <a:r>
              <a:rPr lang="de-DE" dirty="0"/>
              <a:t> werden </a:t>
            </a:r>
            <a:r>
              <a:rPr lang="de-DE" dirty="0" err="1"/>
              <a:t>können</a:t>
            </a:r>
            <a:r>
              <a:rPr lang="de-DE" dirty="0"/>
              <a:t>.</a:t>
            </a:r>
          </a:p>
          <a:p>
            <a:r>
              <a:rPr lang="de-DE" dirty="0"/>
              <a:t>Sie </a:t>
            </a:r>
            <a:r>
              <a:rPr lang="de-DE" dirty="0" err="1"/>
              <a:t>können</a:t>
            </a:r>
            <a:r>
              <a:rPr lang="de-DE" dirty="0"/>
              <a:t> nicht mehr auf bestimmte Dokumente zugreifen. Es erscheint ein Fenster, in dem Sie zur Eingabe eines Codes zum </a:t>
            </a:r>
            <a:r>
              <a:rPr lang="de-DE" dirty="0" err="1"/>
              <a:t>Entschlüsseln</a:t>
            </a:r>
            <a:r>
              <a:rPr lang="de-DE" dirty="0"/>
              <a:t> der Dokumente aufgefordert werden. </a:t>
            </a:r>
          </a:p>
          <a:p>
            <a:r>
              <a:rPr lang="de-DE" dirty="0"/>
              <a:t>Manche Viren greifen die zum Starten des Computers erforderlichen Dateien an.</a:t>
            </a:r>
            <a:br>
              <a:rPr lang="de-DE" dirty="0"/>
            </a:br>
            <a:r>
              <a:rPr lang="de-DE" dirty="0"/>
              <a:t>Nach dem Einschalten erscheint ein leerer Bildschirm. </a:t>
            </a:r>
          </a:p>
          <a:p>
            <a:endParaRPr lang="de-DE" dirty="0"/>
          </a:p>
        </p:txBody>
      </p:sp>
    </p:spTree>
    <p:extLst>
      <p:ext uri="{BB962C8B-B14F-4D97-AF65-F5344CB8AC3E}">
        <p14:creationId xmlns:p14="http://schemas.microsoft.com/office/powerpoint/2010/main" val="3628675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8DB3CB-38B1-DA6F-03F1-0E04F180DA98}"/>
              </a:ext>
            </a:extLst>
          </p:cNvPr>
          <p:cNvSpPr>
            <a:spLocks noGrp="1"/>
          </p:cNvSpPr>
          <p:nvPr>
            <p:ph type="title"/>
          </p:nvPr>
        </p:nvSpPr>
        <p:spPr/>
        <p:txBody>
          <a:bodyPr/>
          <a:lstStyle/>
          <a:p>
            <a:r>
              <a:rPr lang="de-DE" dirty="0"/>
              <a:t>Angriffsvektoren</a:t>
            </a:r>
          </a:p>
        </p:txBody>
      </p:sp>
      <p:graphicFrame>
        <p:nvGraphicFramePr>
          <p:cNvPr id="5" name="Inhaltsplatzhalter 2">
            <a:extLst>
              <a:ext uri="{FF2B5EF4-FFF2-40B4-BE49-F238E27FC236}">
                <a16:creationId xmlns:a16="http://schemas.microsoft.com/office/drawing/2014/main" id="{67C7183C-46D5-27A8-97C1-028478701BF9}"/>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59597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5FB7E0-63EC-2B82-74D9-5B6010881304}"/>
              </a:ext>
            </a:extLst>
          </p:cNvPr>
          <p:cNvSpPr>
            <a:spLocks noGrp="1"/>
          </p:cNvSpPr>
          <p:nvPr>
            <p:ph type="title"/>
          </p:nvPr>
        </p:nvSpPr>
        <p:spPr/>
        <p:txBody>
          <a:bodyPr/>
          <a:lstStyle/>
          <a:p>
            <a:r>
              <a:rPr lang="de-DE" dirty="0"/>
              <a:t>Schutz vor Ransomware – Schadprogramme (4)</a:t>
            </a:r>
          </a:p>
        </p:txBody>
      </p:sp>
      <p:sp>
        <p:nvSpPr>
          <p:cNvPr id="3" name="Inhaltsplatzhalter 2">
            <a:extLst>
              <a:ext uri="{FF2B5EF4-FFF2-40B4-BE49-F238E27FC236}">
                <a16:creationId xmlns:a16="http://schemas.microsoft.com/office/drawing/2014/main" id="{27F169A0-1818-FA40-A2DF-92E9107794C7}"/>
              </a:ext>
            </a:extLst>
          </p:cNvPr>
          <p:cNvSpPr>
            <a:spLocks noGrp="1"/>
          </p:cNvSpPr>
          <p:nvPr>
            <p:ph idx="1"/>
          </p:nvPr>
        </p:nvSpPr>
        <p:spPr/>
        <p:txBody>
          <a:bodyPr>
            <a:normAutofit fontScale="85000" lnSpcReduction="20000"/>
          </a:bodyPr>
          <a:lstStyle/>
          <a:p>
            <a:r>
              <a:rPr lang="de-DE" dirty="0" err="1"/>
              <a:t>Prüfen</a:t>
            </a:r>
            <a:r>
              <a:rPr lang="de-DE" dirty="0"/>
              <a:t> Sie jede E-Mail auf </a:t>
            </a:r>
            <a:r>
              <a:rPr lang="de-DE" dirty="0" err="1"/>
              <a:t>Plausibilität</a:t>
            </a:r>
            <a:r>
              <a:rPr lang="de-DE" dirty="0"/>
              <a:t>: Ist Ihnen der Absender bekannt und passt der Betreff zum Absender? Gibt es </a:t>
            </a:r>
            <a:r>
              <a:rPr lang="de-DE" dirty="0" err="1"/>
              <a:t>auffällige</a:t>
            </a:r>
            <a:r>
              <a:rPr lang="de-DE" dirty="0"/>
              <a:t> Rechtschreib- und Grammatikfehler? Haben Sie eine derartige E-Mail erwartet oder kommt sie Ihnen irgendwie </a:t>
            </a:r>
            <a:r>
              <a:rPr lang="de-DE" dirty="0" err="1"/>
              <a:t>verdächtig</a:t>
            </a:r>
            <a:r>
              <a:rPr lang="de-DE" dirty="0"/>
              <a:t> vor? </a:t>
            </a:r>
          </a:p>
          <a:p>
            <a:r>
              <a:rPr lang="de-DE" dirty="0" err="1"/>
              <a:t>Öffnen</a:t>
            </a:r>
            <a:r>
              <a:rPr lang="de-DE" dirty="0"/>
              <a:t> Sie keine </a:t>
            </a:r>
            <a:r>
              <a:rPr lang="de-DE" dirty="0" err="1"/>
              <a:t>verdächtigen</a:t>
            </a:r>
            <a:r>
              <a:rPr lang="de-DE" dirty="0"/>
              <a:t> </a:t>
            </a:r>
            <a:r>
              <a:rPr lang="de-DE" dirty="0" err="1"/>
              <a:t>Dateianhänge</a:t>
            </a:r>
            <a:r>
              <a:rPr lang="de-DE" dirty="0"/>
              <a:t>! </a:t>
            </a:r>
            <a:r>
              <a:rPr lang="de-DE" dirty="0" err="1"/>
              <a:t>Prüfen</a:t>
            </a:r>
            <a:r>
              <a:rPr lang="de-DE" dirty="0"/>
              <a:t> Sie zweifelhafte Dateien, indem Sie sie auf eine geeignete Internetseite (z. B. </a:t>
            </a:r>
            <a:r>
              <a:rPr lang="de-DE" dirty="0" err="1"/>
              <a:t>Virustotal.com</a:t>
            </a:r>
            <a:r>
              <a:rPr lang="de-DE" dirty="0"/>
              <a:t>) hochladen. Wenn Sie den Absender kennen, rufen Sie ihn an und fragen ihn, ob die Nachricht von ihm stammt und worum es sich handelt. Lassen Sie sich nicht von „bedrohlichen“ Inhalten (Rechnung, Mahnung etc.) dazu verleiten, eine Datei unbedacht zu </a:t>
            </a:r>
            <a:r>
              <a:rPr lang="de-DE" dirty="0" err="1"/>
              <a:t>öffnen</a:t>
            </a:r>
            <a:r>
              <a:rPr lang="de-DE" dirty="0"/>
              <a:t>! </a:t>
            </a:r>
          </a:p>
          <a:p>
            <a:r>
              <a:rPr lang="de-DE" dirty="0"/>
              <a:t>Klicken Sie nie </a:t>
            </a:r>
            <a:r>
              <a:rPr lang="de-DE" dirty="0" err="1"/>
              <a:t>unüberlegt</a:t>
            </a:r>
            <a:r>
              <a:rPr lang="de-DE" dirty="0"/>
              <a:t> auf Internet-Links in E-Mails! </a:t>
            </a:r>
            <a:r>
              <a:rPr lang="de-DE" dirty="0" err="1"/>
              <a:t>Übertragen</a:t>
            </a:r>
            <a:r>
              <a:rPr lang="de-DE" dirty="0"/>
              <a:t> Sie den Link mittels „Hyperlink kopieren“ in Ihren Browser und </a:t>
            </a:r>
            <a:r>
              <a:rPr lang="de-DE" dirty="0" err="1"/>
              <a:t>prüfen</a:t>
            </a:r>
            <a:r>
              <a:rPr lang="de-DE" dirty="0"/>
              <a:t> Sie, ob die URL zum Absender passt. Ein Link in einer E-Mail kann zu einer ganz anderen Adresse </a:t>
            </a:r>
            <a:r>
              <a:rPr lang="de-DE" dirty="0" err="1"/>
              <a:t>führen</a:t>
            </a:r>
            <a:r>
              <a:rPr lang="de-DE" dirty="0"/>
              <a:t>, als in der E-Mail angegeben ist; so etwas ist in jedem Fall als Alarmsignal zu werten. </a:t>
            </a:r>
          </a:p>
          <a:p>
            <a:endParaRPr lang="de-DE" dirty="0"/>
          </a:p>
        </p:txBody>
      </p:sp>
    </p:spTree>
    <p:extLst>
      <p:ext uri="{BB962C8B-B14F-4D97-AF65-F5344CB8AC3E}">
        <p14:creationId xmlns:p14="http://schemas.microsoft.com/office/powerpoint/2010/main" val="8625439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5FB7E0-63EC-2B82-74D9-5B6010881304}"/>
              </a:ext>
            </a:extLst>
          </p:cNvPr>
          <p:cNvSpPr>
            <a:spLocks noGrp="1"/>
          </p:cNvSpPr>
          <p:nvPr>
            <p:ph type="title"/>
          </p:nvPr>
        </p:nvSpPr>
        <p:spPr/>
        <p:txBody>
          <a:bodyPr/>
          <a:lstStyle/>
          <a:p>
            <a:r>
              <a:rPr lang="de-DE" dirty="0"/>
              <a:t>Schutz vor Ransomware – Schadprogramme (5)</a:t>
            </a:r>
          </a:p>
        </p:txBody>
      </p:sp>
      <p:sp>
        <p:nvSpPr>
          <p:cNvPr id="3" name="Inhaltsplatzhalter 2">
            <a:extLst>
              <a:ext uri="{FF2B5EF4-FFF2-40B4-BE49-F238E27FC236}">
                <a16:creationId xmlns:a16="http://schemas.microsoft.com/office/drawing/2014/main" id="{27F169A0-1818-FA40-A2DF-92E9107794C7}"/>
              </a:ext>
            </a:extLst>
          </p:cNvPr>
          <p:cNvSpPr>
            <a:spLocks noGrp="1"/>
          </p:cNvSpPr>
          <p:nvPr>
            <p:ph idx="1"/>
          </p:nvPr>
        </p:nvSpPr>
        <p:spPr/>
        <p:txBody>
          <a:bodyPr>
            <a:normAutofit/>
          </a:bodyPr>
          <a:lstStyle/>
          <a:p>
            <a:pPr>
              <a:lnSpc>
                <a:spcPct val="70000"/>
              </a:lnSpc>
            </a:pPr>
            <a:r>
              <a:rPr lang="de-AT" sz="2400" dirty="0"/>
              <a:t>Sollte Ihr PC trotz aller Vorsicht mit Ransomware infiziert worden sein, schalten Sie ihn sofort aus – notfalls, indem Sie den Stecker ziehen! Je </a:t>
            </a:r>
            <a:r>
              <a:rPr lang="de-AT" sz="2400" dirty="0" err="1"/>
              <a:t>länger</a:t>
            </a:r>
            <a:r>
              <a:rPr lang="de-AT" sz="2400" dirty="0"/>
              <a:t> die Schadsoftware Gelegenheit hat, Dateien zu </a:t>
            </a:r>
            <a:r>
              <a:rPr lang="de-AT" sz="2400" dirty="0" err="1"/>
              <a:t>verschlüsseln</a:t>
            </a:r>
            <a:r>
              <a:rPr lang="de-AT" sz="2400" dirty="0"/>
              <a:t>, desto </a:t>
            </a:r>
            <a:r>
              <a:rPr lang="de-AT" sz="2400" dirty="0" err="1"/>
              <a:t>größer</a:t>
            </a:r>
            <a:r>
              <a:rPr lang="de-AT" sz="2400" dirty="0"/>
              <a:t> wird der Schaden. Vor der Wiederinbetriebnahme muss der PC daher auf jeden Fall von einer Expertin oder einem Experten </a:t>
            </a:r>
            <a:r>
              <a:rPr lang="de-AT" sz="2400" dirty="0" err="1"/>
              <a:t>geprüft</a:t>
            </a:r>
            <a:r>
              <a:rPr lang="de-AT" sz="2400" dirty="0"/>
              <a:t> und bereinigt werden. </a:t>
            </a:r>
          </a:p>
          <a:p>
            <a:pPr>
              <a:lnSpc>
                <a:spcPct val="70000"/>
              </a:lnSpc>
            </a:pPr>
            <a:r>
              <a:rPr lang="de-AT" sz="2400" dirty="0"/>
              <a:t>Der beste Schutz gegen Ransomware liegt in </a:t>
            </a:r>
            <a:r>
              <a:rPr lang="de-AT" sz="2400" dirty="0" err="1"/>
              <a:t>regelmäßigen</a:t>
            </a:r>
            <a:r>
              <a:rPr lang="de-AT" sz="2400" dirty="0"/>
              <a:t> und </a:t>
            </a:r>
            <a:r>
              <a:rPr lang="de-AT" sz="2400" dirty="0" err="1"/>
              <a:t>vollständigen</a:t>
            </a:r>
            <a:r>
              <a:rPr lang="de-AT" sz="2400" dirty="0"/>
              <a:t> Datensicherungen. </a:t>
            </a:r>
            <a:r>
              <a:rPr lang="de-AT" sz="2400" dirty="0" err="1"/>
              <a:t>Ü̈bertragen</a:t>
            </a:r>
            <a:r>
              <a:rPr lang="de-AT" sz="2400" dirty="0"/>
              <a:t> Sie daher alle wichtigen und unwiederbringlichen Daten </a:t>
            </a:r>
            <a:r>
              <a:rPr lang="de-AT" sz="2400" dirty="0" err="1"/>
              <a:t>regelmäßig</a:t>
            </a:r>
            <a:r>
              <a:rPr lang="de-AT" sz="2400" dirty="0"/>
              <a:t> auf die Serverlaufwerke Ihres Unternehmens oder andere Sicherungsmedien, die Ihnen zu diesem Zweck zur </a:t>
            </a:r>
            <a:r>
              <a:rPr lang="de-AT" sz="2400" dirty="0" err="1"/>
              <a:t>Verfügung</a:t>
            </a:r>
            <a:r>
              <a:rPr lang="de-AT" sz="2400" dirty="0"/>
              <a:t> gestellt wurden! Wichtige Dateien sollten Sie nie ausschließlich auf Ihrer lokalen Festplatte speichern. </a:t>
            </a:r>
          </a:p>
          <a:p>
            <a:endParaRPr lang="de-DE" dirty="0"/>
          </a:p>
        </p:txBody>
      </p:sp>
    </p:spTree>
    <p:extLst>
      <p:ext uri="{BB962C8B-B14F-4D97-AF65-F5344CB8AC3E}">
        <p14:creationId xmlns:p14="http://schemas.microsoft.com/office/powerpoint/2010/main" val="3043447472"/>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5FB7E0-63EC-2B82-74D9-5B6010881304}"/>
              </a:ext>
            </a:extLst>
          </p:cNvPr>
          <p:cNvSpPr>
            <a:spLocks noGrp="1"/>
          </p:cNvSpPr>
          <p:nvPr>
            <p:ph type="title"/>
          </p:nvPr>
        </p:nvSpPr>
        <p:spPr/>
        <p:txBody>
          <a:bodyPr/>
          <a:lstStyle/>
          <a:p>
            <a:r>
              <a:rPr lang="de-DE" dirty="0"/>
              <a:t>Technische Schutzmaßnahmen – Schadprogramme (6)</a:t>
            </a:r>
          </a:p>
        </p:txBody>
      </p:sp>
      <p:sp>
        <p:nvSpPr>
          <p:cNvPr id="3" name="Inhaltsplatzhalter 2">
            <a:extLst>
              <a:ext uri="{FF2B5EF4-FFF2-40B4-BE49-F238E27FC236}">
                <a16:creationId xmlns:a16="http://schemas.microsoft.com/office/drawing/2014/main" id="{27F169A0-1818-FA40-A2DF-92E9107794C7}"/>
              </a:ext>
            </a:extLst>
          </p:cNvPr>
          <p:cNvSpPr>
            <a:spLocks noGrp="1"/>
          </p:cNvSpPr>
          <p:nvPr>
            <p:ph idx="1"/>
          </p:nvPr>
        </p:nvSpPr>
        <p:spPr/>
        <p:txBody>
          <a:bodyPr>
            <a:normAutofit fontScale="92500" lnSpcReduction="20000"/>
          </a:bodyPr>
          <a:lstStyle/>
          <a:p>
            <a:r>
              <a:rPr lang="de-DE" dirty="0"/>
              <a:t>Ein Virenschutzprogramm ist unbedingt erforderlich. Die Signatur-Dateien dieser Software </a:t>
            </a:r>
            <a:r>
              <a:rPr lang="de-DE" dirty="0" err="1"/>
              <a:t>müssen</a:t>
            </a:r>
            <a:r>
              <a:rPr lang="de-DE" dirty="0"/>
              <a:t> </a:t>
            </a:r>
            <a:r>
              <a:rPr lang="de-DE" dirty="0" err="1"/>
              <a:t>täglich</a:t>
            </a:r>
            <a:r>
              <a:rPr lang="de-DE" dirty="0"/>
              <a:t> aktualisiert werden, da sonst neu entwickelte Computerviren Ihren Computer ungehindert befallen </a:t>
            </a:r>
            <a:r>
              <a:rPr lang="de-DE" dirty="0" err="1"/>
              <a:t>können</a:t>
            </a:r>
            <a:r>
              <a:rPr lang="de-DE" dirty="0"/>
              <a:t>. </a:t>
            </a:r>
          </a:p>
          <a:p>
            <a:r>
              <a:rPr lang="de-DE" dirty="0"/>
              <a:t>Alle Betriebssysteme und viele Anwendungsprogramme, insbesondere der Internet-Browser, weisen </a:t>
            </a:r>
            <a:r>
              <a:rPr lang="de-DE" dirty="0" err="1"/>
              <a:t>Sicherheitslücken</a:t>
            </a:r>
            <a:r>
              <a:rPr lang="de-DE" dirty="0"/>
              <a:t> auf, die erst im Lauf der Zeit entdeckt werden. Ihre Hersteller bieten kostenlose Programmaktualisierungen (Updates oder sog. Hotfixes) an, die diese Fehler ausbessern sollen. Diese Aktualisierungen </a:t>
            </a:r>
            <a:r>
              <a:rPr lang="de-DE" dirty="0" err="1"/>
              <a:t>müssen</a:t>
            </a:r>
            <a:r>
              <a:rPr lang="de-DE" dirty="0"/>
              <a:t> unbedingt und </a:t>
            </a:r>
            <a:r>
              <a:rPr lang="de-DE" dirty="0" err="1"/>
              <a:t>möglichst</a:t>
            </a:r>
            <a:r>
              <a:rPr lang="de-DE" dirty="0"/>
              <a:t> ohne zeitliche </a:t>
            </a:r>
            <a:r>
              <a:rPr lang="de-DE" dirty="0" err="1"/>
              <a:t>Verzögerung</a:t>
            </a:r>
            <a:r>
              <a:rPr lang="de-DE" dirty="0"/>
              <a:t> installiert werden. </a:t>
            </a:r>
          </a:p>
          <a:p>
            <a:r>
              <a:rPr lang="de-DE" dirty="0"/>
              <a:t>Eine Firewall ist eine Sicherheitsschnittstelle zwischen Ihrem PC und dem Internet und verhindert unerlaubte Zugriffe. Sofern in Ihrem Unternehmen kein zentrales Firewall-System betrieben wird, sollte eine Personal-Firewall auf jedem Arbeitsplatzrechner installiert werden. Diese Firewall darf auf keinen Fall deaktiviert werden. </a:t>
            </a:r>
          </a:p>
          <a:p>
            <a:endParaRPr lang="de-DE" dirty="0"/>
          </a:p>
        </p:txBody>
      </p:sp>
    </p:spTree>
    <p:extLst>
      <p:ext uri="{BB962C8B-B14F-4D97-AF65-F5344CB8AC3E}">
        <p14:creationId xmlns:p14="http://schemas.microsoft.com/office/powerpoint/2010/main" val="25863248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5E9AE6-1786-5437-4D66-E5B127444B37}"/>
              </a:ext>
            </a:extLst>
          </p:cNvPr>
          <p:cNvSpPr>
            <a:spLocks noGrp="1"/>
          </p:cNvSpPr>
          <p:nvPr>
            <p:ph type="title"/>
          </p:nvPr>
        </p:nvSpPr>
        <p:spPr/>
        <p:txBody>
          <a:bodyPr/>
          <a:lstStyle/>
          <a:p>
            <a:r>
              <a:rPr lang="de-DE" dirty="0"/>
              <a:t>Weiterführende Informationen finden Sie:</a:t>
            </a:r>
          </a:p>
        </p:txBody>
      </p:sp>
      <p:sp>
        <p:nvSpPr>
          <p:cNvPr id="3" name="Inhaltsplatzhalter 2">
            <a:extLst>
              <a:ext uri="{FF2B5EF4-FFF2-40B4-BE49-F238E27FC236}">
                <a16:creationId xmlns:a16="http://schemas.microsoft.com/office/drawing/2014/main" id="{95C0886F-5DFB-AD27-2FCB-57CADF0DE324}"/>
              </a:ext>
            </a:extLst>
          </p:cNvPr>
          <p:cNvSpPr>
            <a:spLocks noGrp="1"/>
          </p:cNvSpPr>
          <p:nvPr>
            <p:ph idx="1"/>
          </p:nvPr>
        </p:nvSpPr>
        <p:spPr/>
        <p:txBody>
          <a:bodyPr>
            <a:normAutofit fontScale="85000" lnSpcReduction="20000"/>
          </a:bodyPr>
          <a:lstStyle/>
          <a:p>
            <a:r>
              <a:rPr lang="de-DE" dirty="0">
                <a:hlinkClick r:id="rId2"/>
              </a:rPr>
              <a:t>www.it-safe.at </a:t>
            </a:r>
          </a:p>
          <a:p>
            <a:r>
              <a:rPr lang="de-DE" dirty="0">
                <a:hlinkClick r:id="rId2"/>
              </a:rPr>
              <a:t>https://www.wko.at/service/innovation-technologie-digitalisierung/it-sicherheitshandbuch-mitarbeiter.pdf</a:t>
            </a:r>
            <a:endParaRPr lang="de-DE" dirty="0"/>
          </a:p>
          <a:p>
            <a:r>
              <a:rPr lang="de-DE" dirty="0">
                <a:hlinkClick r:id="rId3">
                  <a:extLst>
                    <a:ext uri="{A12FA001-AC4F-418D-AE19-62706E023703}">
                      <ahyp:hlinkClr xmlns:ahyp="http://schemas.microsoft.com/office/drawing/2018/hyperlinkcolor" val="tx"/>
                    </a:ext>
                  </a:extLst>
                </a:hlinkClick>
              </a:rPr>
              <a:t>https://gcatoolkit.org/de/kmu/mehr-als-ein-sicheres-passwort/?_tk=sichere-passworter</a:t>
            </a:r>
            <a:endParaRPr lang="de-DE" dirty="0"/>
          </a:p>
          <a:p>
            <a:r>
              <a:rPr lang="de-DE" dirty="0">
                <a:hlinkClick r:id="rId4">
                  <a:extLst>
                    <a:ext uri="{A12FA001-AC4F-418D-AE19-62706E023703}">
                      <ahyp:hlinkClr xmlns:ahyp="http://schemas.microsoft.com/office/drawing/2018/hyperlinkcolor" val="tx"/>
                    </a:ext>
                  </a:extLst>
                </a:hlinkClick>
              </a:rPr>
              <a:t>https://gcatoolkit.org/de/kmu/verhindern-von-phishing-und-malware/?_tk=antivirenschutz</a:t>
            </a:r>
            <a:endParaRPr lang="de-DE" dirty="0"/>
          </a:p>
          <a:p>
            <a:r>
              <a:rPr lang="de-DE" dirty="0">
                <a:hlinkClick r:id="rId5">
                  <a:extLst>
                    <a:ext uri="{A12FA001-AC4F-418D-AE19-62706E023703}">
                      <ahyp:hlinkClr xmlns:ahyp="http://schemas.microsoft.com/office/drawing/2018/hyperlinkcolor" val="tx"/>
                    </a:ext>
                  </a:extLst>
                </a:hlinkClick>
              </a:rPr>
              <a:t>https://gcatoolkit.org/de/kmu/schutz-ihrer-e-mails-und-ihrer-marke/?_tk=dmarc-implementieren</a:t>
            </a:r>
            <a:r>
              <a:rPr lang="de-DE" dirty="0"/>
              <a:t>“ </a:t>
            </a:r>
          </a:p>
          <a:p>
            <a:r>
              <a:rPr lang="de-DE" dirty="0">
                <a:hlinkClick r:id="rId6">
                  <a:extLst>
                    <a:ext uri="{A12FA001-AC4F-418D-AE19-62706E023703}">
                      <ahyp:hlinkClr xmlns:ahyp="http://schemas.microsoft.com/office/drawing/2018/hyperlinkcolor" val="tx"/>
                    </a:ext>
                  </a:extLst>
                </a:hlinkClick>
              </a:rPr>
              <a:t>https://gcatoolkit.org/de/kmu/updates-zur-abwehr/?_tk=aktualisieren-sie-ihre-gerate-und-anwendungen</a:t>
            </a:r>
            <a:r>
              <a:rPr lang="de-DE" dirty="0"/>
              <a:t> </a:t>
            </a:r>
          </a:p>
          <a:p>
            <a:r>
              <a:rPr lang="de-DE" dirty="0">
                <a:hlinkClick r:id="rId4">
                  <a:extLst>
                    <a:ext uri="{A12FA001-AC4F-418D-AE19-62706E023703}">
                      <ahyp:hlinkClr xmlns:ahyp="http://schemas.microsoft.com/office/drawing/2018/hyperlinkcolor" val="tx"/>
                    </a:ext>
                  </a:extLst>
                </a:hlinkClick>
              </a:rPr>
              <a:t>https://gcatoolkit.org/de/kmu/verhindern-von-phishing-und-malware/?_tk=antivirenschutz</a:t>
            </a:r>
            <a:r>
              <a:rPr lang="de-DE" dirty="0"/>
              <a:t>“ </a:t>
            </a:r>
          </a:p>
        </p:txBody>
      </p:sp>
    </p:spTree>
    <p:extLst>
      <p:ext uri="{BB962C8B-B14F-4D97-AF65-F5344CB8AC3E}">
        <p14:creationId xmlns:p14="http://schemas.microsoft.com/office/powerpoint/2010/main" val="39311575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5CD1D7CD-75AD-ED46-BBB5-88D705E4C501}"/>
              </a:ext>
            </a:extLst>
          </p:cNvPr>
          <p:cNvSpPr>
            <a:spLocks noGrp="1"/>
          </p:cNvSpPr>
          <p:nvPr>
            <p:ph type="title"/>
          </p:nvPr>
        </p:nvSpPr>
        <p:spPr>
          <a:xfrm>
            <a:off x="673561" y="1015933"/>
            <a:ext cx="4191543" cy="4795408"/>
          </a:xfrm>
        </p:spPr>
        <p:txBody>
          <a:bodyPr>
            <a:normAutofit/>
          </a:bodyPr>
          <a:lstStyle/>
          <a:p>
            <a:r>
              <a:rPr lang="de-DE" dirty="0">
                <a:solidFill>
                  <a:srgbClr val="FFFFFF"/>
                </a:solidFill>
              </a:rPr>
              <a:t>IT-Verhaltensregeln – Warum?</a:t>
            </a:r>
          </a:p>
        </p:txBody>
      </p:sp>
      <p:graphicFrame>
        <p:nvGraphicFramePr>
          <p:cNvPr id="4" name="Inhaltsplatzhalter 3">
            <a:extLst>
              <a:ext uri="{FF2B5EF4-FFF2-40B4-BE49-F238E27FC236}">
                <a16:creationId xmlns:a16="http://schemas.microsoft.com/office/drawing/2014/main" id="{9DF14E6A-484A-694C-AF4F-FB3937F32F2E}"/>
              </a:ext>
            </a:extLst>
          </p:cNvPr>
          <p:cNvGraphicFramePr>
            <a:graphicFrameLocks noGrp="1"/>
          </p:cNvGraphicFramePr>
          <p:nvPr>
            <p:ph idx="1"/>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648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4EFF8AC1-051D-4CEA-B6F5-368C34714F8F}"/>
                                            </p:graphicEl>
                                          </p:spTgt>
                                        </p:tgtEl>
                                        <p:attrNameLst>
                                          <p:attrName>style.visibility</p:attrName>
                                        </p:attrNameLst>
                                      </p:cBhvr>
                                      <p:to>
                                        <p:strVal val="visible"/>
                                      </p:to>
                                    </p:set>
                                    <p:anim calcmode="lin" valueType="num">
                                      <p:cBhvr additive="base">
                                        <p:cTn id="7" dur="500" fill="hold"/>
                                        <p:tgtEl>
                                          <p:spTgt spid="4">
                                            <p:graphicEl>
                                              <a:dgm id="{4EFF8AC1-051D-4CEA-B6F5-368C34714F8F}"/>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4EFF8AC1-051D-4CEA-B6F5-368C34714F8F}"/>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graphicEl>
                                              <a:dgm id="{319D3C4D-3164-4F86-A7CE-A90EFC416CC8}"/>
                                            </p:graphicEl>
                                          </p:spTgt>
                                        </p:tgtEl>
                                        <p:attrNameLst>
                                          <p:attrName>style.visibility</p:attrName>
                                        </p:attrNameLst>
                                      </p:cBhvr>
                                      <p:to>
                                        <p:strVal val="visible"/>
                                      </p:to>
                                    </p:set>
                                    <p:anim calcmode="lin" valueType="num">
                                      <p:cBhvr additive="base">
                                        <p:cTn id="11" dur="500" fill="hold"/>
                                        <p:tgtEl>
                                          <p:spTgt spid="4">
                                            <p:graphicEl>
                                              <a:dgm id="{319D3C4D-3164-4F86-A7CE-A90EFC416CC8}"/>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dgm id="{319D3C4D-3164-4F86-A7CE-A90EFC416CC8}"/>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graphicEl>
                                              <a:dgm id="{A499589B-849A-4A37-A95B-6FB4F8DB21D2}"/>
                                            </p:graphicEl>
                                          </p:spTgt>
                                        </p:tgtEl>
                                        <p:attrNameLst>
                                          <p:attrName>style.visibility</p:attrName>
                                        </p:attrNameLst>
                                      </p:cBhvr>
                                      <p:to>
                                        <p:strVal val="visible"/>
                                      </p:to>
                                    </p:set>
                                    <p:anim calcmode="lin" valueType="num">
                                      <p:cBhvr additive="base">
                                        <p:cTn id="15" dur="500" fill="hold"/>
                                        <p:tgtEl>
                                          <p:spTgt spid="4">
                                            <p:graphicEl>
                                              <a:dgm id="{A499589B-849A-4A37-A95B-6FB4F8DB21D2}"/>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graphicEl>
                                              <a:dgm id="{A499589B-849A-4A37-A95B-6FB4F8DB21D2}"/>
                                            </p:graphic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graphicEl>
                                              <a:dgm id="{DBB31EF8-86D3-47CD-BB0A-D1D81B1C8A04}"/>
                                            </p:graphicEl>
                                          </p:spTgt>
                                        </p:tgtEl>
                                        <p:attrNameLst>
                                          <p:attrName>style.visibility</p:attrName>
                                        </p:attrNameLst>
                                      </p:cBhvr>
                                      <p:to>
                                        <p:strVal val="visible"/>
                                      </p:to>
                                    </p:set>
                                    <p:anim calcmode="lin" valueType="num">
                                      <p:cBhvr additive="base">
                                        <p:cTn id="21" dur="500" fill="hold"/>
                                        <p:tgtEl>
                                          <p:spTgt spid="4">
                                            <p:graphicEl>
                                              <a:dgm id="{DBB31EF8-86D3-47CD-BB0A-D1D81B1C8A04}"/>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graphicEl>
                                              <a:dgm id="{DBB31EF8-86D3-47CD-BB0A-D1D81B1C8A04}"/>
                                            </p:graphic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graphicEl>
                                              <a:dgm id="{89742E5B-68B9-4CF2-9E0D-995AA62AC8FF}"/>
                                            </p:graphicEl>
                                          </p:spTgt>
                                        </p:tgtEl>
                                        <p:attrNameLst>
                                          <p:attrName>style.visibility</p:attrName>
                                        </p:attrNameLst>
                                      </p:cBhvr>
                                      <p:to>
                                        <p:strVal val="visible"/>
                                      </p:to>
                                    </p:set>
                                    <p:anim calcmode="lin" valueType="num">
                                      <p:cBhvr additive="base">
                                        <p:cTn id="25" dur="500" fill="hold"/>
                                        <p:tgtEl>
                                          <p:spTgt spid="4">
                                            <p:graphicEl>
                                              <a:dgm id="{89742E5B-68B9-4CF2-9E0D-995AA62AC8FF}"/>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89742E5B-68B9-4CF2-9E0D-995AA62AC8FF}"/>
                                            </p:graphic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
                                            <p:graphicEl>
                                              <a:dgm id="{0ADE618E-4914-4314-968C-CF08280BC8BA}"/>
                                            </p:graphicEl>
                                          </p:spTgt>
                                        </p:tgtEl>
                                        <p:attrNameLst>
                                          <p:attrName>style.visibility</p:attrName>
                                        </p:attrNameLst>
                                      </p:cBhvr>
                                      <p:to>
                                        <p:strVal val="visible"/>
                                      </p:to>
                                    </p:set>
                                    <p:anim calcmode="lin" valueType="num">
                                      <p:cBhvr additive="base">
                                        <p:cTn id="29" dur="500" fill="hold"/>
                                        <p:tgtEl>
                                          <p:spTgt spid="4">
                                            <p:graphicEl>
                                              <a:dgm id="{0ADE618E-4914-4314-968C-CF08280BC8BA}"/>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graphicEl>
                                              <a:dgm id="{0ADE618E-4914-4314-968C-CF08280BC8BA}"/>
                                            </p:graphic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graphicEl>
                                              <a:dgm id="{999A3C2A-08C8-49BA-A586-AB6CC61891FE}"/>
                                            </p:graphicEl>
                                          </p:spTgt>
                                        </p:tgtEl>
                                        <p:attrNameLst>
                                          <p:attrName>style.visibility</p:attrName>
                                        </p:attrNameLst>
                                      </p:cBhvr>
                                      <p:to>
                                        <p:strVal val="visible"/>
                                      </p:to>
                                    </p:set>
                                    <p:anim calcmode="lin" valueType="num">
                                      <p:cBhvr additive="base">
                                        <p:cTn id="35" dur="500" fill="hold"/>
                                        <p:tgtEl>
                                          <p:spTgt spid="4">
                                            <p:graphicEl>
                                              <a:dgm id="{999A3C2A-08C8-49BA-A586-AB6CC61891FE}"/>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graphicEl>
                                              <a:dgm id="{999A3C2A-08C8-49BA-A586-AB6CC61891FE}"/>
                                            </p:graphic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
                                            <p:graphicEl>
                                              <a:dgm id="{969B6147-B33B-45E6-BE85-B5387D08B596}"/>
                                            </p:graphicEl>
                                          </p:spTgt>
                                        </p:tgtEl>
                                        <p:attrNameLst>
                                          <p:attrName>style.visibility</p:attrName>
                                        </p:attrNameLst>
                                      </p:cBhvr>
                                      <p:to>
                                        <p:strVal val="visible"/>
                                      </p:to>
                                    </p:set>
                                    <p:anim calcmode="lin" valueType="num">
                                      <p:cBhvr additive="base">
                                        <p:cTn id="39" dur="500" fill="hold"/>
                                        <p:tgtEl>
                                          <p:spTgt spid="4">
                                            <p:graphicEl>
                                              <a:dgm id="{969B6147-B33B-45E6-BE85-B5387D08B596}"/>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graphicEl>
                                              <a:dgm id="{969B6147-B33B-45E6-BE85-B5387D08B596}"/>
                                            </p:graphic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
                                            <p:graphicEl>
                                              <a:dgm id="{72CADD89-E6DB-4EF2-937F-5347D13AC955}"/>
                                            </p:graphicEl>
                                          </p:spTgt>
                                        </p:tgtEl>
                                        <p:attrNameLst>
                                          <p:attrName>style.visibility</p:attrName>
                                        </p:attrNameLst>
                                      </p:cBhvr>
                                      <p:to>
                                        <p:strVal val="visible"/>
                                      </p:to>
                                    </p:set>
                                    <p:anim calcmode="lin" valueType="num">
                                      <p:cBhvr additive="base">
                                        <p:cTn id="43" dur="500" fill="hold"/>
                                        <p:tgtEl>
                                          <p:spTgt spid="4">
                                            <p:graphicEl>
                                              <a:dgm id="{72CADD89-E6DB-4EF2-937F-5347D13AC955}"/>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graphicEl>
                                              <a:dgm id="{72CADD89-E6DB-4EF2-937F-5347D13AC955}"/>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graphicEl>
                                              <a:dgm id="{FD4D308F-994E-4497-A018-D09A9FC39742}"/>
                                            </p:graphicEl>
                                          </p:spTgt>
                                        </p:tgtEl>
                                        <p:attrNameLst>
                                          <p:attrName>style.visibility</p:attrName>
                                        </p:attrNameLst>
                                      </p:cBhvr>
                                      <p:to>
                                        <p:strVal val="visible"/>
                                      </p:to>
                                    </p:set>
                                    <p:anim calcmode="lin" valueType="num">
                                      <p:cBhvr additive="base">
                                        <p:cTn id="49" dur="500" fill="hold"/>
                                        <p:tgtEl>
                                          <p:spTgt spid="4">
                                            <p:graphicEl>
                                              <a:dgm id="{FD4D308F-994E-4497-A018-D09A9FC39742}"/>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graphicEl>
                                              <a:dgm id="{FD4D308F-994E-4497-A018-D09A9FC39742}"/>
                                            </p:graphic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
                                            <p:graphicEl>
                                              <a:dgm id="{DA26AE51-5C5C-405C-AB77-2D09BDC740E0}"/>
                                            </p:graphicEl>
                                          </p:spTgt>
                                        </p:tgtEl>
                                        <p:attrNameLst>
                                          <p:attrName>style.visibility</p:attrName>
                                        </p:attrNameLst>
                                      </p:cBhvr>
                                      <p:to>
                                        <p:strVal val="visible"/>
                                      </p:to>
                                    </p:set>
                                    <p:anim calcmode="lin" valueType="num">
                                      <p:cBhvr additive="base">
                                        <p:cTn id="53" dur="500" fill="hold"/>
                                        <p:tgtEl>
                                          <p:spTgt spid="4">
                                            <p:graphicEl>
                                              <a:dgm id="{DA26AE51-5C5C-405C-AB77-2D09BDC740E0}"/>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graphicEl>
                                              <a:dgm id="{DA26AE51-5C5C-405C-AB77-2D09BDC740E0}"/>
                                            </p:graphic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
                                            <p:graphicEl>
                                              <a:dgm id="{721FB56F-E0E9-465A-9A2E-14F843937419}"/>
                                            </p:graphicEl>
                                          </p:spTgt>
                                        </p:tgtEl>
                                        <p:attrNameLst>
                                          <p:attrName>style.visibility</p:attrName>
                                        </p:attrNameLst>
                                      </p:cBhvr>
                                      <p:to>
                                        <p:strVal val="visible"/>
                                      </p:to>
                                    </p:set>
                                    <p:anim calcmode="lin" valueType="num">
                                      <p:cBhvr additive="base">
                                        <p:cTn id="57" dur="500" fill="hold"/>
                                        <p:tgtEl>
                                          <p:spTgt spid="4">
                                            <p:graphicEl>
                                              <a:dgm id="{721FB56F-E0E9-465A-9A2E-14F843937419}"/>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graphicEl>
                                              <a:dgm id="{721FB56F-E0E9-465A-9A2E-14F843937419}"/>
                                            </p:graphic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4">
                                            <p:graphicEl>
                                              <a:dgm id="{5C12D12E-0458-4187-A1E4-F0FAA198E343}"/>
                                            </p:graphicEl>
                                          </p:spTgt>
                                        </p:tgtEl>
                                        <p:attrNameLst>
                                          <p:attrName>style.visibility</p:attrName>
                                        </p:attrNameLst>
                                      </p:cBhvr>
                                      <p:to>
                                        <p:strVal val="visible"/>
                                      </p:to>
                                    </p:set>
                                    <p:anim calcmode="lin" valueType="num">
                                      <p:cBhvr additive="base">
                                        <p:cTn id="63" dur="500" fill="hold"/>
                                        <p:tgtEl>
                                          <p:spTgt spid="4">
                                            <p:graphicEl>
                                              <a:dgm id="{5C12D12E-0458-4187-A1E4-F0FAA198E343}"/>
                                            </p:graphicEl>
                                          </p:spTgt>
                                        </p:tgtEl>
                                        <p:attrNameLst>
                                          <p:attrName>ppt_x</p:attrName>
                                        </p:attrNameLst>
                                      </p:cBhvr>
                                      <p:tavLst>
                                        <p:tav tm="0">
                                          <p:val>
                                            <p:strVal val="#ppt_x"/>
                                          </p:val>
                                        </p:tav>
                                        <p:tav tm="100000">
                                          <p:val>
                                            <p:strVal val="#ppt_x"/>
                                          </p:val>
                                        </p:tav>
                                      </p:tavLst>
                                    </p:anim>
                                    <p:anim calcmode="lin" valueType="num">
                                      <p:cBhvr additive="base">
                                        <p:cTn id="64" dur="500" fill="hold"/>
                                        <p:tgtEl>
                                          <p:spTgt spid="4">
                                            <p:graphicEl>
                                              <a:dgm id="{5C12D12E-0458-4187-A1E4-F0FAA198E343}"/>
                                            </p:graphic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
                                            <p:graphicEl>
                                              <a:dgm id="{C8638588-3796-41B4-A2BE-B43E5D0C8D7E}"/>
                                            </p:graphicEl>
                                          </p:spTgt>
                                        </p:tgtEl>
                                        <p:attrNameLst>
                                          <p:attrName>style.visibility</p:attrName>
                                        </p:attrNameLst>
                                      </p:cBhvr>
                                      <p:to>
                                        <p:strVal val="visible"/>
                                      </p:to>
                                    </p:set>
                                    <p:anim calcmode="lin" valueType="num">
                                      <p:cBhvr additive="base">
                                        <p:cTn id="67" dur="500" fill="hold"/>
                                        <p:tgtEl>
                                          <p:spTgt spid="4">
                                            <p:graphicEl>
                                              <a:dgm id="{C8638588-3796-41B4-A2BE-B43E5D0C8D7E}"/>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graphicEl>
                                              <a:dgm id="{C8638588-3796-41B4-A2BE-B43E5D0C8D7E}"/>
                                            </p:graphic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4">
                                            <p:graphicEl>
                                              <a:dgm id="{5DB21467-E181-48E2-B97A-FF30BF73A608}"/>
                                            </p:graphicEl>
                                          </p:spTgt>
                                        </p:tgtEl>
                                        <p:attrNameLst>
                                          <p:attrName>style.visibility</p:attrName>
                                        </p:attrNameLst>
                                      </p:cBhvr>
                                      <p:to>
                                        <p:strVal val="visible"/>
                                      </p:to>
                                    </p:set>
                                    <p:anim calcmode="lin" valueType="num">
                                      <p:cBhvr additive="base">
                                        <p:cTn id="71" dur="500" fill="hold"/>
                                        <p:tgtEl>
                                          <p:spTgt spid="4">
                                            <p:graphicEl>
                                              <a:dgm id="{5DB21467-E181-48E2-B97A-FF30BF73A608}"/>
                                            </p:graphicEl>
                                          </p:spTgt>
                                        </p:tgtEl>
                                        <p:attrNameLst>
                                          <p:attrName>ppt_x</p:attrName>
                                        </p:attrNameLst>
                                      </p:cBhvr>
                                      <p:tavLst>
                                        <p:tav tm="0">
                                          <p:val>
                                            <p:strVal val="#ppt_x"/>
                                          </p:val>
                                        </p:tav>
                                        <p:tav tm="100000">
                                          <p:val>
                                            <p:strVal val="#ppt_x"/>
                                          </p:val>
                                        </p:tav>
                                      </p:tavLst>
                                    </p:anim>
                                    <p:anim calcmode="lin" valueType="num">
                                      <p:cBhvr additive="base">
                                        <p:cTn id="72" dur="500" fill="hold"/>
                                        <p:tgtEl>
                                          <p:spTgt spid="4">
                                            <p:graphicEl>
                                              <a:dgm id="{5DB21467-E181-48E2-B97A-FF30BF73A608}"/>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7D40ABB1-9577-F34D-BFFB-2FDE89CB293F}"/>
              </a:ext>
            </a:extLst>
          </p:cNvPr>
          <p:cNvSpPr>
            <a:spLocks noGrp="1"/>
          </p:cNvSpPr>
          <p:nvPr>
            <p:ph type="title"/>
          </p:nvPr>
        </p:nvSpPr>
        <p:spPr>
          <a:xfrm>
            <a:off x="629393" y="1012004"/>
            <a:ext cx="3087584" cy="4795408"/>
          </a:xfrm>
        </p:spPr>
        <p:txBody>
          <a:bodyPr>
            <a:normAutofit/>
          </a:bodyPr>
          <a:lstStyle/>
          <a:p>
            <a:r>
              <a:rPr lang="de-DE" sz="4100" dirty="0">
                <a:solidFill>
                  <a:srgbClr val="FFFFFF"/>
                </a:solidFill>
              </a:rPr>
              <a:t>Dinge, die untersagt sind</a:t>
            </a:r>
          </a:p>
        </p:txBody>
      </p:sp>
      <p:graphicFrame>
        <p:nvGraphicFramePr>
          <p:cNvPr id="5" name="Inhaltsplatzhalter 2">
            <a:extLst>
              <a:ext uri="{FF2B5EF4-FFF2-40B4-BE49-F238E27FC236}">
                <a16:creationId xmlns:a16="http://schemas.microsoft.com/office/drawing/2014/main" id="{6F632B75-26F3-4842-84C7-E52ACA9DE080}"/>
              </a:ext>
            </a:extLst>
          </p:cNvPr>
          <p:cNvGraphicFramePr>
            <a:graphicFrameLocks noGrp="1"/>
          </p:cNvGraphicFramePr>
          <p:nvPr>
            <p:ph idx="1"/>
            <p:extLst>
              <p:ext uri="{D42A27DB-BD31-4B8C-83A1-F6EECF244321}">
                <p14:modId xmlns:p14="http://schemas.microsoft.com/office/powerpoint/2010/main" val="1009235983"/>
              </p:ext>
            </p:extLst>
          </p:nvPr>
        </p:nvGraphicFramePr>
        <p:xfrm>
          <a:off x="3467595" y="464246"/>
          <a:ext cx="8526483" cy="5892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502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9886ECD1-6730-482F-993D-534AF32BD99D}"/>
                                            </p:graphicEl>
                                          </p:spTgt>
                                        </p:tgtEl>
                                        <p:attrNameLst>
                                          <p:attrName>style.visibility</p:attrName>
                                        </p:attrNameLst>
                                      </p:cBhvr>
                                      <p:to>
                                        <p:strVal val="visible"/>
                                      </p:to>
                                    </p:set>
                                    <p:anim calcmode="lin" valueType="num">
                                      <p:cBhvr additive="base">
                                        <p:cTn id="7" dur="500" fill="hold"/>
                                        <p:tgtEl>
                                          <p:spTgt spid="5">
                                            <p:graphicEl>
                                              <a:dgm id="{9886ECD1-6730-482F-993D-534AF32BD99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9886ECD1-6730-482F-993D-534AF32BD99D}"/>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graphicEl>
                                              <a:dgm id="{D18F3F60-1209-480A-8059-601C146B51A7}"/>
                                            </p:graphicEl>
                                          </p:spTgt>
                                        </p:tgtEl>
                                        <p:attrNameLst>
                                          <p:attrName>style.visibility</p:attrName>
                                        </p:attrNameLst>
                                      </p:cBhvr>
                                      <p:to>
                                        <p:strVal val="visible"/>
                                      </p:to>
                                    </p:set>
                                    <p:anim calcmode="lin" valueType="num">
                                      <p:cBhvr additive="base">
                                        <p:cTn id="11" dur="500" fill="hold"/>
                                        <p:tgtEl>
                                          <p:spTgt spid="5">
                                            <p:graphicEl>
                                              <a:dgm id="{D18F3F60-1209-480A-8059-601C146B51A7}"/>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graphicEl>
                                              <a:dgm id="{D18F3F60-1209-480A-8059-601C146B51A7}"/>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graphicEl>
                                              <a:dgm id="{285B28CC-6BCD-4341-AB1E-AFAB0C77896B}"/>
                                            </p:graphicEl>
                                          </p:spTgt>
                                        </p:tgtEl>
                                        <p:attrNameLst>
                                          <p:attrName>style.visibility</p:attrName>
                                        </p:attrNameLst>
                                      </p:cBhvr>
                                      <p:to>
                                        <p:strVal val="visible"/>
                                      </p:to>
                                    </p:set>
                                    <p:anim calcmode="lin" valueType="num">
                                      <p:cBhvr additive="base">
                                        <p:cTn id="15" dur="500" fill="hold"/>
                                        <p:tgtEl>
                                          <p:spTgt spid="5">
                                            <p:graphicEl>
                                              <a:dgm id="{285B28CC-6BCD-4341-AB1E-AFAB0C77896B}"/>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graphicEl>
                                              <a:dgm id="{285B28CC-6BCD-4341-AB1E-AFAB0C77896B}"/>
                                            </p:graphic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graphicEl>
                                              <a:dgm id="{5BC5653A-E713-4686-A689-F4D05400B174}"/>
                                            </p:graphicEl>
                                          </p:spTgt>
                                        </p:tgtEl>
                                        <p:attrNameLst>
                                          <p:attrName>style.visibility</p:attrName>
                                        </p:attrNameLst>
                                      </p:cBhvr>
                                      <p:to>
                                        <p:strVal val="visible"/>
                                      </p:to>
                                    </p:set>
                                    <p:anim calcmode="lin" valueType="num">
                                      <p:cBhvr additive="base">
                                        <p:cTn id="21" dur="500" fill="hold"/>
                                        <p:tgtEl>
                                          <p:spTgt spid="5">
                                            <p:graphicEl>
                                              <a:dgm id="{5BC5653A-E713-4686-A689-F4D05400B174}"/>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graphicEl>
                                              <a:dgm id="{5BC5653A-E713-4686-A689-F4D05400B174}"/>
                                            </p:graphic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
                                            <p:graphicEl>
                                              <a:dgm id="{80C9DDE5-EFE5-4369-8519-52CB4CC75C37}"/>
                                            </p:graphicEl>
                                          </p:spTgt>
                                        </p:tgtEl>
                                        <p:attrNameLst>
                                          <p:attrName>style.visibility</p:attrName>
                                        </p:attrNameLst>
                                      </p:cBhvr>
                                      <p:to>
                                        <p:strVal val="visible"/>
                                      </p:to>
                                    </p:set>
                                    <p:anim calcmode="lin" valueType="num">
                                      <p:cBhvr additive="base">
                                        <p:cTn id="25" dur="500" fill="hold"/>
                                        <p:tgtEl>
                                          <p:spTgt spid="5">
                                            <p:graphicEl>
                                              <a:dgm id="{80C9DDE5-EFE5-4369-8519-52CB4CC75C37}"/>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graphicEl>
                                              <a:dgm id="{80C9DDE5-EFE5-4369-8519-52CB4CC75C37}"/>
                                            </p:graphic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
                                            <p:graphicEl>
                                              <a:dgm id="{88BEFDFC-92D8-4ED4-84A0-59A201FE27AE}"/>
                                            </p:graphicEl>
                                          </p:spTgt>
                                        </p:tgtEl>
                                        <p:attrNameLst>
                                          <p:attrName>style.visibility</p:attrName>
                                        </p:attrNameLst>
                                      </p:cBhvr>
                                      <p:to>
                                        <p:strVal val="visible"/>
                                      </p:to>
                                    </p:set>
                                    <p:anim calcmode="lin" valueType="num">
                                      <p:cBhvr additive="base">
                                        <p:cTn id="29" dur="500" fill="hold"/>
                                        <p:tgtEl>
                                          <p:spTgt spid="5">
                                            <p:graphicEl>
                                              <a:dgm id="{88BEFDFC-92D8-4ED4-84A0-59A201FE27AE}"/>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graphicEl>
                                              <a:dgm id="{88BEFDFC-92D8-4ED4-84A0-59A201FE27AE}"/>
                                            </p:graphic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graphicEl>
                                              <a:dgm id="{628BC54B-C4D5-48D6-B0A9-1AAA065E37FD}"/>
                                            </p:graphicEl>
                                          </p:spTgt>
                                        </p:tgtEl>
                                        <p:attrNameLst>
                                          <p:attrName>style.visibility</p:attrName>
                                        </p:attrNameLst>
                                      </p:cBhvr>
                                      <p:to>
                                        <p:strVal val="visible"/>
                                      </p:to>
                                    </p:set>
                                    <p:anim calcmode="lin" valueType="num">
                                      <p:cBhvr additive="base">
                                        <p:cTn id="35" dur="500" fill="hold"/>
                                        <p:tgtEl>
                                          <p:spTgt spid="5">
                                            <p:graphicEl>
                                              <a:dgm id="{628BC54B-C4D5-48D6-B0A9-1AAA065E37FD}"/>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graphicEl>
                                              <a:dgm id="{628BC54B-C4D5-48D6-B0A9-1AAA065E37FD}"/>
                                            </p:graphic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
                                            <p:graphicEl>
                                              <a:dgm id="{3C9B3525-0E78-47C0-9283-4910E863D4E7}"/>
                                            </p:graphicEl>
                                          </p:spTgt>
                                        </p:tgtEl>
                                        <p:attrNameLst>
                                          <p:attrName>style.visibility</p:attrName>
                                        </p:attrNameLst>
                                      </p:cBhvr>
                                      <p:to>
                                        <p:strVal val="visible"/>
                                      </p:to>
                                    </p:set>
                                    <p:anim calcmode="lin" valueType="num">
                                      <p:cBhvr additive="base">
                                        <p:cTn id="39" dur="500" fill="hold"/>
                                        <p:tgtEl>
                                          <p:spTgt spid="5">
                                            <p:graphicEl>
                                              <a:dgm id="{3C9B3525-0E78-47C0-9283-4910E863D4E7}"/>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graphicEl>
                                              <a:dgm id="{3C9B3525-0E78-47C0-9283-4910E863D4E7}"/>
                                            </p:graphic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
                                            <p:graphicEl>
                                              <a:dgm id="{FE7A61AB-CAAF-4158-8419-94619865FA3B}"/>
                                            </p:graphicEl>
                                          </p:spTgt>
                                        </p:tgtEl>
                                        <p:attrNameLst>
                                          <p:attrName>style.visibility</p:attrName>
                                        </p:attrNameLst>
                                      </p:cBhvr>
                                      <p:to>
                                        <p:strVal val="visible"/>
                                      </p:to>
                                    </p:set>
                                    <p:anim calcmode="lin" valueType="num">
                                      <p:cBhvr additive="base">
                                        <p:cTn id="43" dur="500" fill="hold"/>
                                        <p:tgtEl>
                                          <p:spTgt spid="5">
                                            <p:graphicEl>
                                              <a:dgm id="{FE7A61AB-CAAF-4158-8419-94619865FA3B}"/>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graphicEl>
                                              <a:dgm id="{FE7A61AB-CAAF-4158-8419-94619865FA3B}"/>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graphicEl>
                                              <a:dgm id="{3806C27E-39F4-4DC0-A539-F72124CF010D}"/>
                                            </p:graphicEl>
                                          </p:spTgt>
                                        </p:tgtEl>
                                        <p:attrNameLst>
                                          <p:attrName>style.visibility</p:attrName>
                                        </p:attrNameLst>
                                      </p:cBhvr>
                                      <p:to>
                                        <p:strVal val="visible"/>
                                      </p:to>
                                    </p:set>
                                    <p:anim calcmode="lin" valueType="num">
                                      <p:cBhvr additive="base">
                                        <p:cTn id="49" dur="500" fill="hold"/>
                                        <p:tgtEl>
                                          <p:spTgt spid="5">
                                            <p:graphicEl>
                                              <a:dgm id="{3806C27E-39F4-4DC0-A539-F72124CF010D}"/>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graphicEl>
                                              <a:dgm id="{3806C27E-39F4-4DC0-A539-F72124CF010D}"/>
                                            </p:graphic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
                                            <p:graphicEl>
                                              <a:dgm id="{605A609F-72CB-4F80-8662-12E66755EB05}"/>
                                            </p:graphicEl>
                                          </p:spTgt>
                                        </p:tgtEl>
                                        <p:attrNameLst>
                                          <p:attrName>style.visibility</p:attrName>
                                        </p:attrNameLst>
                                      </p:cBhvr>
                                      <p:to>
                                        <p:strVal val="visible"/>
                                      </p:to>
                                    </p:set>
                                    <p:anim calcmode="lin" valueType="num">
                                      <p:cBhvr additive="base">
                                        <p:cTn id="53" dur="500" fill="hold"/>
                                        <p:tgtEl>
                                          <p:spTgt spid="5">
                                            <p:graphicEl>
                                              <a:dgm id="{605A609F-72CB-4F80-8662-12E66755EB05}"/>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graphicEl>
                                              <a:dgm id="{605A609F-72CB-4F80-8662-12E66755EB05}"/>
                                            </p:graphic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
                                            <p:graphicEl>
                                              <a:dgm id="{F00A7307-5686-4940-98E1-05B97BC6CE7E}"/>
                                            </p:graphicEl>
                                          </p:spTgt>
                                        </p:tgtEl>
                                        <p:attrNameLst>
                                          <p:attrName>style.visibility</p:attrName>
                                        </p:attrNameLst>
                                      </p:cBhvr>
                                      <p:to>
                                        <p:strVal val="visible"/>
                                      </p:to>
                                    </p:set>
                                    <p:anim calcmode="lin" valueType="num">
                                      <p:cBhvr additive="base">
                                        <p:cTn id="57" dur="500" fill="hold"/>
                                        <p:tgtEl>
                                          <p:spTgt spid="5">
                                            <p:graphicEl>
                                              <a:dgm id="{F00A7307-5686-4940-98E1-05B97BC6CE7E}"/>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graphicEl>
                                              <a:dgm id="{F00A7307-5686-4940-98E1-05B97BC6CE7E}"/>
                                            </p:graphic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5">
                                            <p:graphicEl>
                                              <a:dgm id="{A5F500A1-93A3-44B4-ABE8-D38F9EF38EBA}"/>
                                            </p:graphicEl>
                                          </p:spTgt>
                                        </p:tgtEl>
                                        <p:attrNameLst>
                                          <p:attrName>style.visibility</p:attrName>
                                        </p:attrNameLst>
                                      </p:cBhvr>
                                      <p:to>
                                        <p:strVal val="visible"/>
                                      </p:to>
                                    </p:set>
                                    <p:anim calcmode="lin" valueType="num">
                                      <p:cBhvr additive="base">
                                        <p:cTn id="63" dur="500" fill="hold"/>
                                        <p:tgtEl>
                                          <p:spTgt spid="5">
                                            <p:graphicEl>
                                              <a:dgm id="{A5F500A1-93A3-44B4-ABE8-D38F9EF38EBA}"/>
                                            </p:graphic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graphicEl>
                                              <a:dgm id="{A5F500A1-93A3-44B4-ABE8-D38F9EF38EBA}"/>
                                            </p:graphic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
                                            <p:graphicEl>
                                              <a:dgm id="{3ED7AD42-30EC-4F68-A54C-FBC0B5772383}"/>
                                            </p:graphicEl>
                                          </p:spTgt>
                                        </p:tgtEl>
                                        <p:attrNameLst>
                                          <p:attrName>style.visibility</p:attrName>
                                        </p:attrNameLst>
                                      </p:cBhvr>
                                      <p:to>
                                        <p:strVal val="visible"/>
                                      </p:to>
                                    </p:set>
                                    <p:anim calcmode="lin" valueType="num">
                                      <p:cBhvr additive="base">
                                        <p:cTn id="67" dur="500" fill="hold"/>
                                        <p:tgtEl>
                                          <p:spTgt spid="5">
                                            <p:graphicEl>
                                              <a:dgm id="{3ED7AD42-30EC-4F68-A54C-FBC0B5772383}"/>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graphicEl>
                                              <a:dgm id="{3ED7AD42-30EC-4F68-A54C-FBC0B5772383}"/>
                                            </p:graphic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5">
                                            <p:graphicEl>
                                              <a:dgm id="{140A04F4-DB5B-4F2B-A02F-7F16985CBB52}"/>
                                            </p:graphicEl>
                                          </p:spTgt>
                                        </p:tgtEl>
                                        <p:attrNameLst>
                                          <p:attrName>style.visibility</p:attrName>
                                        </p:attrNameLst>
                                      </p:cBhvr>
                                      <p:to>
                                        <p:strVal val="visible"/>
                                      </p:to>
                                    </p:set>
                                    <p:anim calcmode="lin" valueType="num">
                                      <p:cBhvr additive="base">
                                        <p:cTn id="71" dur="500" fill="hold"/>
                                        <p:tgtEl>
                                          <p:spTgt spid="5">
                                            <p:graphicEl>
                                              <a:dgm id="{140A04F4-DB5B-4F2B-A02F-7F16985CBB52}"/>
                                            </p:graphicEl>
                                          </p:spTgt>
                                        </p:tgtEl>
                                        <p:attrNameLst>
                                          <p:attrName>ppt_x</p:attrName>
                                        </p:attrNameLst>
                                      </p:cBhvr>
                                      <p:tavLst>
                                        <p:tav tm="0">
                                          <p:val>
                                            <p:strVal val="#ppt_x"/>
                                          </p:val>
                                        </p:tav>
                                        <p:tav tm="100000">
                                          <p:val>
                                            <p:strVal val="#ppt_x"/>
                                          </p:val>
                                        </p:tav>
                                      </p:tavLst>
                                    </p:anim>
                                    <p:anim calcmode="lin" valueType="num">
                                      <p:cBhvr additive="base">
                                        <p:cTn id="72" dur="500" fill="hold"/>
                                        <p:tgtEl>
                                          <p:spTgt spid="5">
                                            <p:graphicEl>
                                              <a:dgm id="{140A04F4-DB5B-4F2B-A02F-7F16985CBB52}"/>
                                            </p:graphic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5">
                                            <p:graphicEl>
                                              <a:dgm id="{D66D54D2-2E76-4843-82D9-02DF65391485}"/>
                                            </p:graphicEl>
                                          </p:spTgt>
                                        </p:tgtEl>
                                        <p:attrNameLst>
                                          <p:attrName>style.visibility</p:attrName>
                                        </p:attrNameLst>
                                      </p:cBhvr>
                                      <p:to>
                                        <p:strVal val="visible"/>
                                      </p:to>
                                    </p:set>
                                    <p:anim calcmode="lin" valueType="num">
                                      <p:cBhvr additive="base">
                                        <p:cTn id="77" dur="500" fill="hold"/>
                                        <p:tgtEl>
                                          <p:spTgt spid="5">
                                            <p:graphicEl>
                                              <a:dgm id="{D66D54D2-2E76-4843-82D9-02DF65391485}"/>
                                            </p:graphicEl>
                                          </p:spTgt>
                                        </p:tgtEl>
                                        <p:attrNameLst>
                                          <p:attrName>ppt_x</p:attrName>
                                        </p:attrNameLst>
                                      </p:cBhvr>
                                      <p:tavLst>
                                        <p:tav tm="0">
                                          <p:val>
                                            <p:strVal val="#ppt_x"/>
                                          </p:val>
                                        </p:tav>
                                        <p:tav tm="100000">
                                          <p:val>
                                            <p:strVal val="#ppt_x"/>
                                          </p:val>
                                        </p:tav>
                                      </p:tavLst>
                                    </p:anim>
                                    <p:anim calcmode="lin" valueType="num">
                                      <p:cBhvr additive="base">
                                        <p:cTn id="78" dur="500" fill="hold"/>
                                        <p:tgtEl>
                                          <p:spTgt spid="5">
                                            <p:graphicEl>
                                              <a:dgm id="{D66D54D2-2E76-4843-82D9-02DF65391485}"/>
                                            </p:graphicEl>
                                          </p:spTgt>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5">
                                            <p:graphicEl>
                                              <a:dgm id="{C8FE1705-0F8F-4BD8-858B-738D11E93A63}"/>
                                            </p:graphicEl>
                                          </p:spTgt>
                                        </p:tgtEl>
                                        <p:attrNameLst>
                                          <p:attrName>style.visibility</p:attrName>
                                        </p:attrNameLst>
                                      </p:cBhvr>
                                      <p:to>
                                        <p:strVal val="visible"/>
                                      </p:to>
                                    </p:set>
                                    <p:anim calcmode="lin" valueType="num">
                                      <p:cBhvr additive="base">
                                        <p:cTn id="81" dur="500" fill="hold"/>
                                        <p:tgtEl>
                                          <p:spTgt spid="5">
                                            <p:graphicEl>
                                              <a:dgm id="{C8FE1705-0F8F-4BD8-858B-738D11E93A63}"/>
                                            </p:graphicEl>
                                          </p:spTgt>
                                        </p:tgtEl>
                                        <p:attrNameLst>
                                          <p:attrName>ppt_x</p:attrName>
                                        </p:attrNameLst>
                                      </p:cBhvr>
                                      <p:tavLst>
                                        <p:tav tm="0">
                                          <p:val>
                                            <p:strVal val="#ppt_x"/>
                                          </p:val>
                                        </p:tav>
                                        <p:tav tm="100000">
                                          <p:val>
                                            <p:strVal val="#ppt_x"/>
                                          </p:val>
                                        </p:tav>
                                      </p:tavLst>
                                    </p:anim>
                                    <p:anim calcmode="lin" valueType="num">
                                      <p:cBhvr additive="base">
                                        <p:cTn id="82" dur="500" fill="hold"/>
                                        <p:tgtEl>
                                          <p:spTgt spid="5">
                                            <p:graphicEl>
                                              <a:dgm id="{C8FE1705-0F8F-4BD8-858B-738D11E93A63}"/>
                                            </p:graphicEl>
                                          </p:spTgt>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5">
                                            <p:graphicEl>
                                              <a:dgm id="{1C83795E-07BE-4A1C-9AF5-0B8AA7C4E52C}"/>
                                            </p:graphicEl>
                                          </p:spTgt>
                                        </p:tgtEl>
                                        <p:attrNameLst>
                                          <p:attrName>style.visibility</p:attrName>
                                        </p:attrNameLst>
                                      </p:cBhvr>
                                      <p:to>
                                        <p:strVal val="visible"/>
                                      </p:to>
                                    </p:set>
                                    <p:anim calcmode="lin" valueType="num">
                                      <p:cBhvr additive="base">
                                        <p:cTn id="85" dur="500" fill="hold"/>
                                        <p:tgtEl>
                                          <p:spTgt spid="5">
                                            <p:graphicEl>
                                              <a:dgm id="{1C83795E-07BE-4A1C-9AF5-0B8AA7C4E52C}"/>
                                            </p:graphicEl>
                                          </p:spTgt>
                                        </p:tgtEl>
                                        <p:attrNameLst>
                                          <p:attrName>ppt_x</p:attrName>
                                        </p:attrNameLst>
                                      </p:cBhvr>
                                      <p:tavLst>
                                        <p:tav tm="0">
                                          <p:val>
                                            <p:strVal val="#ppt_x"/>
                                          </p:val>
                                        </p:tav>
                                        <p:tav tm="100000">
                                          <p:val>
                                            <p:strVal val="#ppt_x"/>
                                          </p:val>
                                        </p:tav>
                                      </p:tavLst>
                                    </p:anim>
                                    <p:anim calcmode="lin" valueType="num">
                                      <p:cBhvr additive="base">
                                        <p:cTn id="86" dur="500" fill="hold"/>
                                        <p:tgtEl>
                                          <p:spTgt spid="5">
                                            <p:graphicEl>
                                              <a:dgm id="{1C83795E-07BE-4A1C-9AF5-0B8AA7C4E52C}"/>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76F1B69F-97BF-FF4E-B7C7-B9BAD7ACCC3F}"/>
              </a:ext>
            </a:extLst>
          </p:cNvPr>
          <p:cNvSpPr>
            <a:spLocks noGrp="1"/>
          </p:cNvSpPr>
          <p:nvPr>
            <p:ph type="title"/>
          </p:nvPr>
        </p:nvSpPr>
        <p:spPr>
          <a:xfrm>
            <a:off x="863029" y="1012004"/>
            <a:ext cx="3416158" cy="4795408"/>
          </a:xfrm>
        </p:spPr>
        <p:txBody>
          <a:bodyPr>
            <a:normAutofit/>
          </a:bodyPr>
          <a:lstStyle/>
          <a:p>
            <a:r>
              <a:rPr lang="de-DE" sz="4100" dirty="0">
                <a:solidFill>
                  <a:srgbClr val="FFFFFF"/>
                </a:solidFill>
              </a:rPr>
              <a:t>Umgang mit </a:t>
            </a:r>
            <a:r>
              <a:rPr lang="de-DE" sz="4100" dirty="0" err="1">
                <a:solidFill>
                  <a:srgbClr val="FFFFFF"/>
                </a:solidFill>
              </a:rPr>
              <a:t>BesucherInnen</a:t>
            </a:r>
            <a:r>
              <a:rPr lang="de-DE" sz="4100" dirty="0">
                <a:solidFill>
                  <a:srgbClr val="FFFFFF"/>
                </a:solidFill>
              </a:rPr>
              <a:t> schützt Betrieb, Daten und EDV</a:t>
            </a:r>
          </a:p>
        </p:txBody>
      </p:sp>
      <p:graphicFrame>
        <p:nvGraphicFramePr>
          <p:cNvPr id="5" name="Inhaltsplatzhalter 2">
            <a:extLst>
              <a:ext uri="{FF2B5EF4-FFF2-40B4-BE49-F238E27FC236}">
                <a16:creationId xmlns:a16="http://schemas.microsoft.com/office/drawing/2014/main" id="{3DD8050F-C21A-4C69-AFF6-57FA2BDC2084}"/>
              </a:ext>
            </a:extLst>
          </p:cNvPr>
          <p:cNvGraphicFramePr>
            <a:graphicFrameLocks noGrp="1"/>
          </p:cNvGraphicFramePr>
          <p:nvPr>
            <p:ph idx="1"/>
            <p:extLst>
              <p:ext uri="{D42A27DB-BD31-4B8C-83A1-F6EECF244321}">
                <p14:modId xmlns:p14="http://schemas.microsoft.com/office/powerpoint/2010/main" val="203656647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75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42D2CC3B-5910-4888-8E6C-95D37A55C652}"/>
                                            </p:graphicEl>
                                          </p:spTgt>
                                        </p:tgtEl>
                                        <p:attrNameLst>
                                          <p:attrName>style.visibility</p:attrName>
                                        </p:attrNameLst>
                                      </p:cBhvr>
                                      <p:to>
                                        <p:strVal val="visible"/>
                                      </p:to>
                                    </p:set>
                                    <p:anim calcmode="lin" valueType="num">
                                      <p:cBhvr additive="base">
                                        <p:cTn id="7" dur="500" fill="hold"/>
                                        <p:tgtEl>
                                          <p:spTgt spid="5">
                                            <p:graphicEl>
                                              <a:dgm id="{42D2CC3B-5910-4888-8E6C-95D37A55C652}"/>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42D2CC3B-5910-4888-8E6C-95D37A55C652}"/>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graphicEl>
                                              <a:dgm id="{16284E13-1363-4BCE-8431-E253EA0A99FC}"/>
                                            </p:graphicEl>
                                          </p:spTgt>
                                        </p:tgtEl>
                                        <p:attrNameLst>
                                          <p:attrName>style.visibility</p:attrName>
                                        </p:attrNameLst>
                                      </p:cBhvr>
                                      <p:to>
                                        <p:strVal val="visible"/>
                                      </p:to>
                                    </p:set>
                                    <p:anim calcmode="lin" valueType="num">
                                      <p:cBhvr additive="base">
                                        <p:cTn id="11" dur="500" fill="hold"/>
                                        <p:tgtEl>
                                          <p:spTgt spid="5">
                                            <p:graphicEl>
                                              <a:dgm id="{16284E13-1363-4BCE-8431-E253EA0A99FC}"/>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graphicEl>
                                              <a:dgm id="{16284E13-1363-4BCE-8431-E253EA0A99FC}"/>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graphicEl>
                                              <a:dgm id="{720F4F81-4A66-43E6-BE0C-5DFEF0EAF8B5}"/>
                                            </p:graphicEl>
                                          </p:spTgt>
                                        </p:tgtEl>
                                        <p:attrNameLst>
                                          <p:attrName>style.visibility</p:attrName>
                                        </p:attrNameLst>
                                      </p:cBhvr>
                                      <p:to>
                                        <p:strVal val="visible"/>
                                      </p:to>
                                    </p:set>
                                    <p:anim calcmode="lin" valueType="num">
                                      <p:cBhvr additive="base">
                                        <p:cTn id="15" dur="500" fill="hold"/>
                                        <p:tgtEl>
                                          <p:spTgt spid="5">
                                            <p:graphicEl>
                                              <a:dgm id="{720F4F81-4A66-43E6-BE0C-5DFEF0EAF8B5}"/>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graphicEl>
                                              <a:dgm id="{720F4F81-4A66-43E6-BE0C-5DFEF0EAF8B5}"/>
                                            </p:graphic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graphicEl>
                                              <a:dgm id="{AA3F1AF2-9D48-4239-8D6B-5AAA2E435E89}"/>
                                            </p:graphicEl>
                                          </p:spTgt>
                                        </p:tgtEl>
                                        <p:attrNameLst>
                                          <p:attrName>style.visibility</p:attrName>
                                        </p:attrNameLst>
                                      </p:cBhvr>
                                      <p:to>
                                        <p:strVal val="visible"/>
                                      </p:to>
                                    </p:set>
                                    <p:anim calcmode="lin" valueType="num">
                                      <p:cBhvr additive="base">
                                        <p:cTn id="21" dur="500" fill="hold"/>
                                        <p:tgtEl>
                                          <p:spTgt spid="5">
                                            <p:graphicEl>
                                              <a:dgm id="{AA3F1AF2-9D48-4239-8D6B-5AAA2E435E89}"/>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graphicEl>
                                              <a:dgm id="{AA3F1AF2-9D48-4239-8D6B-5AAA2E435E89}"/>
                                            </p:graphic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
                                            <p:graphicEl>
                                              <a:dgm id="{2F47C7D4-ED72-472B-92CB-DC0E9B27BC75}"/>
                                            </p:graphicEl>
                                          </p:spTgt>
                                        </p:tgtEl>
                                        <p:attrNameLst>
                                          <p:attrName>style.visibility</p:attrName>
                                        </p:attrNameLst>
                                      </p:cBhvr>
                                      <p:to>
                                        <p:strVal val="visible"/>
                                      </p:to>
                                    </p:set>
                                    <p:anim calcmode="lin" valueType="num">
                                      <p:cBhvr additive="base">
                                        <p:cTn id="25" dur="500" fill="hold"/>
                                        <p:tgtEl>
                                          <p:spTgt spid="5">
                                            <p:graphicEl>
                                              <a:dgm id="{2F47C7D4-ED72-472B-92CB-DC0E9B27BC75}"/>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graphicEl>
                                              <a:dgm id="{2F47C7D4-ED72-472B-92CB-DC0E9B27BC75}"/>
                                            </p:graphic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
                                            <p:graphicEl>
                                              <a:dgm id="{4F1D5E4B-C743-49D1-BE94-8E93CC49D4EA}"/>
                                            </p:graphicEl>
                                          </p:spTgt>
                                        </p:tgtEl>
                                        <p:attrNameLst>
                                          <p:attrName>style.visibility</p:attrName>
                                        </p:attrNameLst>
                                      </p:cBhvr>
                                      <p:to>
                                        <p:strVal val="visible"/>
                                      </p:to>
                                    </p:set>
                                    <p:anim calcmode="lin" valueType="num">
                                      <p:cBhvr additive="base">
                                        <p:cTn id="29" dur="500" fill="hold"/>
                                        <p:tgtEl>
                                          <p:spTgt spid="5">
                                            <p:graphicEl>
                                              <a:dgm id="{4F1D5E4B-C743-49D1-BE94-8E93CC49D4EA}"/>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graphicEl>
                                              <a:dgm id="{4F1D5E4B-C743-49D1-BE94-8E93CC49D4EA}"/>
                                            </p:graphic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graphicEl>
                                              <a:dgm id="{9EAA255C-443F-4FBA-827B-A1D28F8E32D5}"/>
                                            </p:graphicEl>
                                          </p:spTgt>
                                        </p:tgtEl>
                                        <p:attrNameLst>
                                          <p:attrName>style.visibility</p:attrName>
                                        </p:attrNameLst>
                                      </p:cBhvr>
                                      <p:to>
                                        <p:strVal val="visible"/>
                                      </p:to>
                                    </p:set>
                                    <p:anim calcmode="lin" valueType="num">
                                      <p:cBhvr additive="base">
                                        <p:cTn id="35" dur="500" fill="hold"/>
                                        <p:tgtEl>
                                          <p:spTgt spid="5">
                                            <p:graphicEl>
                                              <a:dgm id="{9EAA255C-443F-4FBA-827B-A1D28F8E32D5}"/>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graphicEl>
                                              <a:dgm id="{9EAA255C-443F-4FBA-827B-A1D28F8E32D5}"/>
                                            </p:graphic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
                                            <p:graphicEl>
                                              <a:dgm id="{8EEFB9C2-C888-4D99-A62E-1EA24A9746E3}"/>
                                            </p:graphicEl>
                                          </p:spTgt>
                                        </p:tgtEl>
                                        <p:attrNameLst>
                                          <p:attrName>style.visibility</p:attrName>
                                        </p:attrNameLst>
                                      </p:cBhvr>
                                      <p:to>
                                        <p:strVal val="visible"/>
                                      </p:to>
                                    </p:set>
                                    <p:anim calcmode="lin" valueType="num">
                                      <p:cBhvr additive="base">
                                        <p:cTn id="39" dur="500" fill="hold"/>
                                        <p:tgtEl>
                                          <p:spTgt spid="5">
                                            <p:graphicEl>
                                              <a:dgm id="{8EEFB9C2-C888-4D99-A62E-1EA24A9746E3}"/>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graphicEl>
                                              <a:dgm id="{8EEFB9C2-C888-4D99-A62E-1EA24A9746E3}"/>
                                            </p:graphic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
                                            <p:graphicEl>
                                              <a:dgm id="{4DAACA3B-3A32-4374-B35F-481E315AFC38}"/>
                                            </p:graphicEl>
                                          </p:spTgt>
                                        </p:tgtEl>
                                        <p:attrNameLst>
                                          <p:attrName>style.visibility</p:attrName>
                                        </p:attrNameLst>
                                      </p:cBhvr>
                                      <p:to>
                                        <p:strVal val="visible"/>
                                      </p:to>
                                    </p:set>
                                    <p:anim calcmode="lin" valueType="num">
                                      <p:cBhvr additive="base">
                                        <p:cTn id="43" dur="500" fill="hold"/>
                                        <p:tgtEl>
                                          <p:spTgt spid="5">
                                            <p:graphicEl>
                                              <a:dgm id="{4DAACA3B-3A32-4374-B35F-481E315AFC38}"/>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graphicEl>
                                              <a:dgm id="{4DAACA3B-3A32-4374-B35F-481E315AFC38}"/>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graphicEl>
                                              <a:dgm id="{D34CD15B-63E0-4F7C-96B7-6D05374A903E}"/>
                                            </p:graphicEl>
                                          </p:spTgt>
                                        </p:tgtEl>
                                        <p:attrNameLst>
                                          <p:attrName>style.visibility</p:attrName>
                                        </p:attrNameLst>
                                      </p:cBhvr>
                                      <p:to>
                                        <p:strVal val="visible"/>
                                      </p:to>
                                    </p:set>
                                    <p:anim calcmode="lin" valueType="num">
                                      <p:cBhvr additive="base">
                                        <p:cTn id="49" dur="500" fill="hold"/>
                                        <p:tgtEl>
                                          <p:spTgt spid="5">
                                            <p:graphicEl>
                                              <a:dgm id="{D34CD15B-63E0-4F7C-96B7-6D05374A903E}"/>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graphicEl>
                                              <a:dgm id="{D34CD15B-63E0-4F7C-96B7-6D05374A903E}"/>
                                            </p:graphic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
                                            <p:graphicEl>
                                              <a:dgm id="{0935E09F-CF16-478F-8E1B-CF160716C1FC}"/>
                                            </p:graphicEl>
                                          </p:spTgt>
                                        </p:tgtEl>
                                        <p:attrNameLst>
                                          <p:attrName>style.visibility</p:attrName>
                                        </p:attrNameLst>
                                      </p:cBhvr>
                                      <p:to>
                                        <p:strVal val="visible"/>
                                      </p:to>
                                    </p:set>
                                    <p:anim calcmode="lin" valueType="num">
                                      <p:cBhvr additive="base">
                                        <p:cTn id="53" dur="500" fill="hold"/>
                                        <p:tgtEl>
                                          <p:spTgt spid="5">
                                            <p:graphicEl>
                                              <a:dgm id="{0935E09F-CF16-478F-8E1B-CF160716C1FC}"/>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graphicEl>
                                              <a:dgm id="{0935E09F-CF16-478F-8E1B-CF160716C1FC}"/>
                                            </p:graphic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
                                            <p:graphicEl>
                                              <a:dgm id="{6F822C86-E083-4487-93CA-E9A907113AD4}"/>
                                            </p:graphicEl>
                                          </p:spTgt>
                                        </p:tgtEl>
                                        <p:attrNameLst>
                                          <p:attrName>style.visibility</p:attrName>
                                        </p:attrNameLst>
                                      </p:cBhvr>
                                      <p:to>
                                        <p:strVal val="visible"/>
                                      </p:to>
                                    </p:set>
                                    <p:anim calcmode="lin" valueType="num">
                                      <p:cBhvr additive="base">
                                        <p:cTn id="57" dur="500" fill="hold"/>
                                        <p:tgtEl>
                                          <p:spTgt spid="5">
                                            <p:graphicEl>
                                              <a:dgm id="{6F822C86-E083-4487-93CA-E9A907113AD4}"/>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graphicEl>
                                              <a:dgm id="{6F822C86-E083-4487-93CA-E9A907113AD4}"/>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panose="020B0502020104020203"/>
              <a:ea typeface="+mn-ea"/>
              <a:cs typeface="+mn-cs"/>
            </a:endParaRPr>
          </a:p>
        </p:txBody>
      </p:sp>
      <p:sp>
        <p:nvSpPr>
          <p:cNvPr id="2" name="Titel 1">
            <a:extLst>
              <a:ext uri="{FF2B5EF4-FFF2-40B4-BE49-F238E27FC236}">
                <a16:creationId xmlns:a16="http://schemas.microsoft.com/office/drawing/2014/main" id="{00A73F6B-1E3E-564E-B7A5-F019F606721F}"/>
              </a:ext>
            </a:extLst>
          </p:cNvPr>
          <p:cNvSpPr>
            <a:spLocks noGrp="1"/>
          </p:cNvSpPr>
          <p:nvPr>
            <p:ph type="title"/>
          </p:nvPr>
        </p:nvSpPr>
        <p:spPr>
          <a:xfrm>
            <a:off x="746228" y="1059233"/>
            <a:ext cx="3187819" cy="4709131"/>
          </a:xfrm>
        </p:spPr>
        <p:txBody>
          <a:bodyPr anchor="ctr">
            <a:normAutofit/>
          </a:bodyPr>
          <a:lstStyle/>
          <a:p>
            <a:r>
              <a:rPr lang="de-DE" sz="2700" dirty="0">
                <a:solidFill>
                  <a:schemeClr val="bg1">
                    <a:lumMod val="85000"/>
                    <a:lumOff val="15000"/>
                  </a:schemeClr>
                </a:solidFill>
              </a:rPr>
              <a:t>IT-Verhaltensregeln Sicherheitspolitik</a:t>
            </a:r>
          </a:p>
        </p:txBody>
      </p:sp>
      <p:sp>
        <p:nvSpPr>
          <p:cNvPr id="19" name="Rectangle 11">
            <a:extLst>
              <a:ext uri="{FF2B5EF4-FFF2-40B4-BE49-F238E27FC236}">
                <a16:creationId xmlns:a16="http://schemas.microsoft.com/office/drawing/2014/main" id="{2987D6F4-EC95-4EF1-A8AD-4B70386C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0" name="Rectangle 13">
            <a:extLst>
              <a:ext uri="{FF2B5EF4-FFF2-40B4-BE49-F238E27FC236}">
                <a16:creationId xmlns:a16="http://schemas.microsoft.com/office/drawing/2014/main" id="{F5F792DF-9D0A-4DB6-9A9E-7312F5A7E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1" name="Rectangle 15">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graphicFrame>
        <p:nvGraphicFramePr>
          <p:cNvPr id="5" name="Inhaltsplatzhalter 2">
            <a:extLst>
              <a:ext uri="{FF2B5EF4-FFF2-40B4-BE49-F238E27FC236}">
                <a16:creationId xmlns:a16="http://schemas.microsoft.com/office/drawing/2014/main" id="{15FA2061-1883-4C5B-B389-7DE6EE8DD1F5}"/>
              </a:ext>
            </a:extLst>
          </p:cNvPr>
          <p:cNvGraphicFramePr>
            <a:graphicFrameLocks noGrp="1"/>
          </p:cNvGraphicFramePr>
          <p:nvPr>
            <p:ph idx="1"/>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21540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382B7905-B78F-D84D-A4FE-347EC4A039F5}"/>
                                            </p:graphicEl>
                                          </p:spTgt>
                                        </p:tgtEl>
                                        <p:attrNameLst>
                                          <p:attrName>style.visibility</p:attrName>
                                        </p:attrNameLst>
                                      </p:cBhvr>
                                      <p:to>
                                        <p:strVal val="visible"/>
                                      </p:to>
                                    </p:set>
                                    <p:anim calcmode="lin" valueType="num">
                                      <p:cBhvr additive="base">
                                        <p:cTn id="7" dur="500" fill="hold"/>
                                        <p:tgtEl>
                                          <p:spTgt spid="5">
                                            <p:graphicEl>
                                              <a:dgm id="{382B7905-B78F-D84D-A4FE-347EC4A039F5}"/>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382B7905-B78F-D84D-A4FE-347EC4A039F5}"/>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8D4758B0-E9D3-DA44-B212-952BB543FF4E}"/>
                                            </p:graphicEl>
                                          </p:spTgt>
                                        </p:tgtEl>
                                        <p:attrNameLst>
                                          <p:attrName>style.visibility</p:attrName>
                                        </p:attrNameLst>
                                      </p:cBhvr>
                                      <p:to>
                                        <p:strVal val="visible"/>
                                      </p:to>
                                    </p:set>
                                    <p:anim calcmode="lin" valueType="num">
                                      <p:cBhvr additive="base">
                                        <p:cTn id="13" dur="500" fill="hold"/>
                                        <p:tgtEl>
                                          <p:spTgt spid="5">
                                            <p:graphicEl>
                                              <a:dgm id="{8D4758B0-E9D3-DA44-B212-952BB543FF4E}"/>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8D4758B0-E9D3-DA44-B212-952BB543FF4E}"/>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graphicEl>
                                              <a:dgm id="{4F1F3472-BF02-844C-8BF1-C891FD55E7F8}"/>
                                            </p:graphicEl>
                                          </p:spTgt>
                                        </p:tgtEl>
                                        <p:attrNameLst>
                                          <p:attrName>style.visibility</p:attrName>
                                        </p:attrNameLst>
                                      </p:cBhvr>
                                      <p:to>
                                        <p:strVal val="visible"/>
                                      </p:to>
                                    </p:set>
                                    <p:anim calcmode="lin" valueType="num">
                                      <p:cBhvr additive="base">
                                        <p:cTn id="19" dur="500" fill="hold"/>
                                        <p:tgtEl>
                                          <p:spTgt spid="5">
                                            <p:graphicEl>
                                              <a:dgm id="{4F1F3472-BF02-844C-8BF1-C891FD55E7F8}"/>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graphicEl>
                                              <a:dgm id="{4F1F3472-BF02-844C-8BF1-C891FD55E7F8}"/>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graphicEl>
                                              <a:dgm id="{B0703BDC-8094-D645-BC14-F895E76BCAF6}"/>
                                            </p:graphicEl>
                                          </p:spTgt>
                                        </p:tgtEl>
                                        <p:attrNameLst>
                                          <p:attrName>style.visibility</p:attrName>
                                        </p:attrNameLst>
                                      </p:cBhvr>
                                      <p:to>
                                        <p:strVal val="visible"/>
                                      </p:to>
                                    </p:set>
                                    <p:anim calcmode="lin" valueType="num">
                                      <p:cBhvr additive="base">
                                        <p:cTn id="25" dur="500" fill="hold"/>
                                        <p:tgtEl>
                                          <p:spTgt spid="5">
                                            <p:graphicEl>
                                              <a:dgm id="{B0703BDC-8094-D645-BC14-F895E76BCAF6}"/>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graphicEl>
                                              <a:dgm id="{B0703BDC-8094-D645-BC14-F895E76BCAF6}"/>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CA198530-386B-0845-BD4A-7BABF15A282E}"/>
              </a:ext>
            </a:extLst>
          </p:cNvPr>
          <p:cNvSpPr>
            <a:spLocks noGrp="1"/>
          </p:cNvSpPr>
          <p:nvPr>
            <p:ph type="title"/>
          </p:nvPr>
        </p:nvSpPr>
        <p:spPr>
          <a:xfrm>
            <a:off x="863029" y="1012004"/>
            <a:ext cx="3416158" cy="4795408"/>
          </a:xfrm>
        </p:spPr>
        <p:txBody>
          <a:bodyPr>
            <a:normAutofit/>
          </a:bodyPr>
          <a:lstStyle/>
          <a:p>
            <a:r>
              <a:rPr lang="de-DE" dirty="0">
                <a:solidFill>
                  <a:srgbClr val="FFC000"/>
                </a:solidFill>
              </a:rPr>
              <a:t>Was tun bei Verdacht</a:t>
            </a:r>
          </a:p>
        </p:txBody>
      </p:sp>
      <p:graphicFrame>
        <p:nvGraphicFramePr>
          <p:cNvPr id="5" name="Inhaltsplatzhalter 2">
            <a:extLst>
              <a:ext uri="{FF2B5EF4-FFF2-40B4-BE49-F238E27FC236}">
                <a16:creationId xmlns:a16="http://schemas.microsoft.com/office/drawing/2014/main" id="{24203FBB-30E1-4A9A-862D-6D43BBC9AD7E}"/>
              </a:ext>
            </a:extLst>
          </p:cNvPr>
          <p:cNvGraphicFramePr>
            <a:graphicFrameLocks noGrp="1"/>
          </p:cNvGraphicFramePr>
          <p:nvPr>
            <p:ph idx="1"/>
            <p:extLst>
              <p:ext uri="{D42A27DB-BD31-4B8C-83A1-F6EECF244321}">
                <p14:modId xmlns:p14="http://schemas.microsoft.com/office/powerpoint/2010/main" val="3221067904"/>
              </p:ext>
            </p:extLst>
          </p:nvPr>
        </p:nvGraphicFramePr>
        <p:xfrm>
          <a:off x="4279187" y="470924"/>
          <a:ext cx="7428717"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688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38B8F524-1317-456E-B57F-BDD6D106D07C}"/>
                                            </p:graphicEl>
                                          </p:spTgt>
                                        </p:tgtEl>
                                        <p:attrNameLst>
                                          <p:attrName>style.visibility</p:attrName>
                                        </p:attrNameLst>
                                      </p:cBhvr>
                                      <p:to>
                                        <p:strVal val="visible"/>
                                      </p:to>
                                    </p:set>
                                    <p:anim calcmode="lin" valueType="num">
                                      <p:cBhvr additive="base">
                                        <p:cTn id="7" dur="500" fill="hold"/>
                                        <p:tgtEl>
                                          <p:spTgt spid="5">
                                            <p:graphicEl>
                                              <a:dgm id="{38B8F524-1317-456E-B57F-BDD6D106D07C}"/>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38B8F524-1317-456E-B57F-BDD6D106D07C}"/>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graphicEl>
                                              <a:dgm id="{060AF7F1-89B6-4132-88E9-98E97C5BCABF}"/>
                                            </p:graphicEl>
                                          </p:spTgt>
                                        </p:tgtEl>
                                        <p:attrNameLst>
                                          <p:attrName>style.visibility</p:attrName>
                                        </p:attrNameLst>
                                      </p:cBhvr>
                                      <p:to>
                                        <p:strVal val="visible"/>
                                      </p:to>
                                    </p:set>
                                    <p:anim calcmode="lin" valueType="num">
                                      <p:cBhvr additive="base">
                                        <p:cTn id="11" dur="500" fill="hold"/>
                                        <p:tgtEl>
                                          <p:spTgt spid="5">
                                            <p:graphicEl>
                                              <a:dgm id="{060AF7F1-89B6-4132-88E9-98E97C5BCABF}"/>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graphicEl>
                                              <a:dgm id="{060AF7F1-89B6-4132-88E9-98E97C5BCABF}"/>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graphicEl>
                                              <a:dgm id="{91A01232-3800-4359-AEC6-A1CC347F010C}"/>
                                            </p:graphicEl>
                                          </p:spTgt>
                                        </p:tgtEl>
                                        <p:attrNameLst>
                                          <p:attrName>style.visibility</p:attrName>
                                        </p:attrNameLst>
                                      </p:cBhvr>
                                      <p:to>
                                        <p:strVal val="visible"/>
                                      </p:to>
                                    </p:set>
                                    <p:anim calcmode="lin" valueType="num">
                                      <p:cBhvr additive="base">
                                        <p:cTn id="15" dur="500" fill="hold"/>
                                        <p:tgtEl>
                                          <p:spTgt spid="5">
                                            <p:graphicEl>
                                              <a:dgm id="{91A01232-3800-4359-AEC6-A1CC347F010C}"/>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graphicEl>
                                              <a:dgm id="{91A01232-3800-4359-AEC6-A1CC347F010C}"/>
                                            </p:graphic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graphicEl>
                                              <a:dgm id="{E2E73E4F-6560-4F1E-AE1D-F69DD0416947}"/>
                                            </p:graphicEl>
                                          </p:spTgt>
                                        </p:tgtEl>
                                        <p:attrNameLst>
                                          <p:attrName>style.visibility</p:attrName>
                                        </p:attrNameLst>
                                      </p:cBhvr>
                                      <p:to>
                                        <p:strVal val="visible"/>
                                      </p:to>
                                    </p:set>
                                    <p:anim calcmode="lin" valueType="num">
                                      <p:cBhvr additive="base">
                                        <p:cTn id="21" dur="500" fill="hold"/>
                                        <p:tgtEl>
                                          <p:spTgt spid="5">
                                            <p:graphicEl>
                                              <a:dgm id="{E2E73E4F-6560-4F1E-AE1D-F69DD0416947}"/>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graphicEl>
                                              <a:dgm id="{E2E73E4F-6560-4F1E-AE1D-F69DD0416947}"/>
                                            </p:graphic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
                                            <p:graphicEl>
                                              <a:dgm id="{B7E75F06-7550-4A79-B0A1-2C671961CBF7}"/>
                                            </p:graphicEl>
                                          </p:spTgt>
                                        </p:tgtEl>
                                        <p:attrNameLst>
                                          <p:attrName>style.visibility</p:attrName>
                                        </p:attrNameLst>
                                      </p:cBhvr>
                                      <p:to>
                                        <p:strVal val="visible"/>
                                      </p:to>
                                    </p:set>
                                    <p:anim calcmode="lin" valueType="num">
                                      <p:cBhvr additive="base">
                                        <p:cTn id="25" dur="500" fill="hold"/>
                                        <p:tgtEl>
                                          <p:spTgt spid="5">
                                            <p:graphicEl>
                                              <a:dgm id="{B7E75F06-7550-4A79-B0A1-2C671961CBF7}"/>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graphicEl>
                                              <a:dgm id="{B7E75F06-7550-4A79-B0A1-2C671961CBF7}"/>
                                            </p:graphic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
                                            <p:graphicEl>
                                              <a:dgm id="{07D2CDBA-C636-492C-8DC3-BCF34C2829B0}"/>
                                            </p:graphicEl>
                                          </p:spTgt>
                                        </p:tgtEl>
                                        <p:attrNameLst>
                                          <p:attrName>style.visibility</p:attrName>
                                        </p:attrNameLst>
                                      </p:cBhvr>
                                      <p:to>
                                        <p:strVal val="visible"/>
                                      </p:to>
                                    </p:set>
                                    <p:anim calcmode="lin" valueType="num">
                                      <p:cBhvr additive="base">
                                        <p:cTn id="29" dur="500" fill="hold"/>
                                        <p:tgtEl>
                                          <p:spTgt spid="5">
                                            <p:graphicEl>
                                              <a:dgm id="{07D2CDBA-C636-492C-8DC3-BCF34C2829B0}"/>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graphicEl>
                                              <a:dgm id="{07D2CDBA-C636-492C-8DC3-BCF34C2829B0}"/>
                                            </p:graphic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graphicEl>
                                              <a:dgm id="{CE5854AC-753C-4FBF-B2EA-02A41F79E74B}"/>
                                            </p:graphicEl>
                                          </p:spTgt>
                                        </p:tgtEl>
                                        <p:attrNameLst>
                                          <p:attrName>style.visibility</p:attrName>
                                        </p:attrNameLst>
                                      </p:cBhvr>
                                      <p:to>
                                        <p:strVal val="visible"/>
                                      </p:to>
                                    </p:set>
                                    <p:anim calcmode="lin" valueType="num">
                                      <p:cBhvr additive="base">
                                        <p:cTn id="35" dur="500" fill="hold"/>
                                        <p:tgtEl>
                                          <p:spTgt spid="5">
                                            <p:graphicEl>
                                              <a:dgm id="{CE5854AC-753C-4FBF-B2EA-02A41F79E74B}"/>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graphicEl>
                                              <a:dgm id="{CE5854AC-753C-4FBF-B2EA-02A41F79E74B}"/>
                                            </p:graphic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
                                            <p:graphicEl>
                                              <a:dgm id="{59E4C881-A4BF-4C70-A01A-449FE021F992}"/>
                                            </p:graphicEl>
                                          </p:spTgt>
                                        </p:tgtEl>
                                        <p:attrNameLst>
                                          <p:attrName>style.visibility</p:attrName>
                                        </p:attrNameLst>
                                      </p:cBhvr>
                                      <p:to>
                                        <p:strVal val="visible"/>
                                      </p:to>
                                    </p:set>
                                    <p:anim calcmode="lin" valueType="num">
                                      <p:cBhvr additive="base">
                                        <p:cTn id="39" dur="500" fill="hold"/>
                                        <p:tgtEl>
                                          <p:spTgt spid="5">
                                            <p:graphicEl>
                                              <a:dgm id="{59E4C881-A4BF-4C70-A01A-449FE021F992}"/>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graphicEl>
                                              <a:dgm id="{59E4C881-A4BF-4C70-A01A-449FE021F992}"/>
                                            </p:graphic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
                                            <p:graphicEl>
                                              <a:dgm id="{1237A22D-AC7F-46B5-B673-3D2537DF0BA9}"/>
                                            </p:graphicEl>
                                          </p:spTgt>
                                        </p:tgtEl>
                                        <p:attrNameLst>
                                          <p:attrName>style.visibility</p:attrName>
                                        </p:attrNameLst>
                                      </p:cBhvr>
                                      <p:to>
                                        <p:strVal val="visible"/>
                                      </p:to>
                                    </p:set>
                                    <p:anim calcmode="lin" valueType="num">
                                      <p:cBhvr additive="base">
                                        <p:cTn id="43" dur="500" fill="hold"/>
                                        <p:tgtEl>
                                          <p:spTgt spid="5">
                                            <p:graphicEl>
                                              <a:dgm id="{1237A22D-AC7F-46B5-B673-3D2537DF0BA9}"/>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graphicEl>
                                              <a:dgm id="{1237A22D-AC7F-46B5-B673-3D2537DF0BA9}"/>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graphicEl>
                                              <a:dgm id="{CBCF217C-B26D-4E9D-BF1D-F7A6A4C9E11D}"/>
                                            </p:graphicEl>
                                          </p:spTgt>
                                        </p:tgtEl>
                                        <p:attrNameLst>
                                          <p:attrName>style.visibility</p:attrName>
                                        </p:attrNameLst>
                                      </p:cBhvr>
                                      <p:to>
                                        <p:strVal val="visible"/>
                                      </p:to>
                                    </p:set>
                                    <p:anim calcmode="lin" valueType="num">
                                      <p:cBhvr additive="base">
                                        <p:cTn id="49" dur="500" fill="hold"/>
                                        <p:tgtEl>
                                          <p:spTgt spid="5">
                                            <p:graphicEl>
                                              <a:dgm id="{CBCF217C-B26D-4E9D-BF1D-F7A6A4C9E11D}"/>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graphicEl>
                                              <a:dgm id="{CBCF217C-B26D-4E9D-BF1D-F7A6A4C9E11D}"/>
                                            </p:graphic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
                                            <p:graphicEl>
                                              <a:dgm id="{028D57D9-6125-4AEC-9271-017FD1F4A1DF}"/>
                                            </p:graphicEl>
                                          </p:spTgt>
                                        </p:tgtEl>
                                        <p:attrNameLst>
                                          <p:attrName>style.visibility</p:attrName>
                                        </p:attrNameLst>
                                      </p:cBhvr>
                                      <p:to>
                                        <p:strVal val="visible"/>
                                      </p:to>
                                    </p:set>
                                    <p:anim calcmode="lin" valueType="num">
                                      <p:cBhvr additive="base">
                                        <p:cTn id="53" dur="500" fill="hold"/>
                                        <p:tgtEl>
                                          <p:spTgt spid="5">
                                            <p:graphicEl>
                                              <a:dgm id="{028D57D9-6125-4AEC-9271-017FD1F4A1DF}"/>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graphicEl>
                                              <a:dgm id="{028D57D9-6125-4AEC-9271-017FD1F4A1DF}"/>
                                            </p:graphic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
                                            <p:graphicEl>
                                              <a:dgm id="{6355E913-1584-4AE3-8F68-9FE2715CEC77}"/>
                                            </p:graphicEl>
                                          </p:spTgt>
                                        </p:tgtEl>
                                        <p:attrNameLst>
                                          <p:attrName>style.visibility</p:attrName>
                                        </p:attrNameLst>
                                      </p:cBhvr>
                                      <p:to>
                                        <p:strVal val="visible"/>
                                      </p:to>
                                    </p:set>
                                    <p:anim calcmode="lin" valueType="num">
                                      <p:cBhvr additive="base">
                                        <p:cTn id="57" dur="500" fill="hold"/>
                                        <p:tgtEl>
                                          <p:spTgt spid="5">
                                            <p:graphicEl>
                                              <a:dgm id="{6355E913-1584-4AE3-8F68-9FE2715CEC77}"/>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graphicEl>
                                              <a:dgm id="{6355E913-1584-4AE3-8F68-9FE2715CEC77}"/>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1" name="Rectangle 10">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3" name="Rectangle 12">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5" name="Rectangle 14">
            <a:extLst>
              <a:ext uri="{FF2B5EF4-FFF2-40B4-BE49-F238E27FC236}">
                <a16:creationId xmlns:a16="http://schemas.microsoft.com/office/drawing/2014/main" id="{587D26DA-9773-4A0E-B213-DDF20A1F1F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panose="020B0502020104020203"/>
              <a:ea typeface="+mn-ea"/>
              <a:cs typeface="+mn-cs"/>
            </a:endParaRPr>
          </a:p>
        </p:txBody>
      </p:sp>
      <p:pic>
        <p:nvPicPr>
          <p:cNvPr id="4" name="Inhaltsplatzhalter 3">
            <a:extLst>
              <a:ext uri="{FF2B5EF4-FFF2-40B4-BE49-F238E27FC236}">
                <a16:creationId xmlns:a16="http://schemas.microsoft.com/office/drawing/2014/main" id="{DE215A4D-D300-1B4B-AF7F-4A9132F2CA09}"/>
              </a:ext>
            </a:extLst>
          </p:cNvPr>
          <p:cNvPicPr>
            <a:picLocks noGrp="1" noChangeAspect="1"/>
          </p:cNvPicPr>
          <p:nvPr>
            <p:ph idx="1"/>
          </p:nvPr>
        </p:nvPicPr>
        <p:blipFill>
          <a:blip r:embed="rId2"/>
          <a:stretch>
            <a:fillRect/>
          </a:stretch>
        </p:blipFill>
        <p:spPr>
          <a:xfrm>
            <a:off x="3270517" y="113646"/>
            <a:ext cx="4771630" cy="6744354"/>
          </a:xfrm>
          <a:prstGeom prst="rect">
            <a:avLst/>
          </a:prstGeom>
        </p:spPr>
      </p:pic>
      <p:sp>
        <p:nvSpPr>
          <p:cNvPr id="2" name="Textfeld 1">
            <a:extLst>
              <a:ext uri="{FF2B5EF4-FFF2-40B4-BE49-F238E27FC236}">
                <a16:creationId xmlns:a16="http://schemas.microsoft.com/office/drawing/2014/main" id="{F7171EF5-6D53-7B7A-660E-995BA8267522}"/>
              </a:ext>
            </a:extLst>
          </p:cNvPr>
          <p:cNvSpPr txBox="1"/>
          <p:nvPr/>
        </p:nvSpPr>
        <p:spPr>
          <a:xfrm>
            <a:off x="4946469" y="2795450"/>
            <a:ext cx="3570514" cy="3744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Tw Cen MT" panose="020B0502020104020203"/>
                <a:ea typeface="+mn-ea"/>
                <a:cs typeface="+mn-cs"/>
              </a:rPr>
              <a:t>TISCHLER 33</a:t>
            </a:r>
          </a:p>
        </p:txBody>
      </p:sp>
      <p:sp>
        <p:nvSpPr>
          <p:cNvPr id="5" name="Textfeld 4">
            <a:extLst>
              <a:ext uri="{FF2B5EF4-FFF2-40B4-BE49-F238E27FC236}">
                <a16:creationId xmlns:a16="http://schemas.microsoft.com/office/drawing/2014/main" id="{656C8BEF-0A11-E7F2-EB12-3798C8A93726}"/>
              </a:ext>
            </a:extLst>
          </p:cNvPr>
          <p:cNvSpPr txBox="1"/>
          <p:nvPr/>
        </p:nvSpPr>
        <p:spPr>
          <a:xfrm>
            <a:off x="8969338" y="5147353"/>
            <a:ext cx="3000055" cy="646331"/>
          </a:xfrm>
          <a:prstGeom prst="rect">
            <a:avLst/>
          </a:prstGeom>
          <a:noFill/>
        </p:spPr>
        <p:txBody>
          <a:bodyPr wrap="square" rtlCol="0">
            <a:spAutoFit/>
          </a:bodyPr>
          <a:lstStyle/>
          <a:p>
            <a:r>
              <a:rPr lang="de-AT" dirty="0"/>
              <a:t>Quelle: </a:t>
            </a:r>
          </a:p>
          <a:p>
            <a:r>
              <a:rPr lang="de-AT" dirty="0">
                <a:hlinkClick r:id="rId3"/>
              </a:rPr>
              <a:t>BSI - IT-Notfallkarte (bund.de)</a:t>
            </a:r>
            <a:endParaRPr lang="de-AT" dirty="0"/>
          </a:p>
        </p:txBody>
      </p:sp>
    </p:spTree>
    <p:extLst>
      <p:ext uri="{BB962C8B-B14F-4D97-AF65-F5344CB8AC3E}">
        <p14:creationId xmlns:p14="http://schemas.microsoft.com/office/powerpoint/2010/main" val="2805386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4699D4-3B0D-3316-5D80-94670CBF6D42}"/>
              </a:ext>
            </a:extLst>
          </p:cNvPr>
          <p:cNvSpPr>
            <a:spLocks noGrp="1"/>
          </p:cNvSpPr>
          <p:nvPr>
            <p:ph type="title"/>
          </p:nvPr>
        </p:nvSpPr>
        <p:spPr/>
        <p:txBody>
          <a:bodyPr/>
          <a:lstStyle/>
          <a:p>
            <a:r>
              <a:rPr lang="de-DE" dirty="0"/>
              <a:t>Sicherer Umgang mit personenbezogenen Daten</a:t>
            </a:r>
          </a:p>
        </p:txBody>
      </p:sp>
      <p:sp>
        <p:nvSpPr>
          <p:cNvPr id="3" name="Inhaltsplatzhalter 2">
            <a:extLst>
              <a:ext uri="{FF2B5EF4-FFF2-40B4-BE49-F238E27FC236}">
                <a16:creationId xmlns:a16="http://schemas.microsoft.com/office/drawing/2014/main" id="{C7D0C2A9-088C-1D96-5333-92F92DC85BA6}"/>
              </a:ext>
            </a:extLst>
          </p:cNvPr>
          <p:cNvSpPr>
            <a:spLocks noGrp="1"/>
          </p:cNvSpPr>
          <p:nvPr>
            <p:ph idx="1"/>
          </p:nvPr>
        </p:nvSpPr>
        <p:spPr/>
        <p:txBody>
          <a:bodyPr>
            <a:normAutofit fontScale="92500" lnSpcReduction="10000"/>
          </a:bodyPr>
          <a:lstStyle/>
          <a:p>
            <a:r>
              <a:rPr lang="de-DE" dirty="0"/>
              <a:t>Sie </a:t>
            </a:r>
            <a:r>
              <a:rPr lang="de-DE" dirty="0" err="1"/>
              <a:t>müssen</a:t>
            </a:r>
            <a:r>
              <a:rPr lang="de-DE" dirty="0"/>
              <a:t> personenbezogene Daten, die Ihnen aufgrund Ihrer beruflichen </a:t>
            </a:r>
            <a:r>
              <a:rPr lang="de-DE" dirty="0" err="1"/>
              <a:t>Tätigkeit</a:t>
            </a:r>
            <a:r>
              <a:rPr lang="de-DE" dirty="0"/>
              <a:t> anvertraut wurden, geheim halten. </a:t>
            </a:r>
          </a:p>
          <a:p>
            <a:r>
              <a:rPr lang="de-DE" dirty="0"/>
              <a:t>Ihr Arbeitgeber muss Ihnen klare Anweisungen geben, auf welche Weise diese Daten verarbeitet bzw. an welche anderen Personen oder Unternehmen sie weitergegeben werden </a:t>
            </a:r>
            <a:r>
              <a:rPr lang="de-DE" dirty="0" err="1"/>
              <a:t>dürfen</a:t>
            </a:r>
            <a:r>
              <a:rPr lang="de-DE" dirty="0"/>
              <a:t>. Jede andere Nutzung oder Weitergabe personenbezogener Daten ist nicht erlaubt. </a:t>
            </a:r>
          </a:p>
          <a:p>
            <a:r>
              <a:rPr lang="de-DE" dirty="0"/>
              <a:t>Ihr Arbeitgeber hat Sie </a:t>
            </a:r>
            <a:r>
              <a:rPr lang="de-DE" dirty="0" err="1"/>
              <a:t>über</a:t>
            </a:r>
            <a:r>
              <a:rPr lang="de-DE" dirty="0"/>
              <a:t> Ihre Pflichten nach dem DSG und der DSGVO sowie den internen Vorschriften zu belehren. </a:t>
            </a:r>
          </a:p>
          <a:p>
            <a:r>
              <a:rPr lang="de-DE" dirty="0"/>
              <a:t>Nach dem Ausscheiden aus dem Betrieb oder dem Wechsel der Arbeitsstelle </a:t>
            </a:r>
            <a:r>
              <a:rPr lang="de-DE" dirty="0" err="1"/>
              <a:t>dürfen</a:t>
            </a:r>
            <a:r>
              <a:rPr lang="de-DE" dirty="0"/>
              <a:t> Sie personenbezogene Daten, die Ihnen beruflich </a:t>
            </a:r>
            <a:r>
              <a:rPr lang="de-DE" dirty="0" err="1"/>
              <a:t>zugänglich</a:t>
            </a:r>
            <a:r>
              <a:rPr lang="de-DE" dirty="0"/>
              <a:t> gemacht wurden, nicht weitergeben oder </a:t>
            </a:r>
            <a:r>
              <a:rPr lang="de-DE" dirty="0" err="1"/>
              <a:t>für</a:t>
            </a:r>
            <a:r>
              <a:rPr lang="de-DE" dirty="0"/>
              <a:t> andere Zwecke nutzen. </a:t>
            </a:r>
          </a:p>
          <a:p>
            <a:endParaRPr lang="de-DE" dirty="0"/>
          </a:p>
        </p:txBody>
      </p:sp>
    </p:spTree>
    <p:extLst>
      <p:ext uri="{BB962C8B-B14F-4D97-AF65-F5344CB8AC3E}">
        <p14:creationId xmlns:p14="http://schemas.microsoft.com/office/powerpoint/2010/main" val="39881121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0740DED-A9BA-A071-A947-D9AF16784356}"/>
              </a:ext>
            </a:extLst>
          </p:cNvPr>
          <p:cNvSpPr>
            <a:spLocks noGrp="1"/>
          </p:cNvSpPr>
          <p:nvPr>
            <p:ph idx="1"/>
          </p:nvPr>
        </p:nvSpPr>
        <p:spPr>
          <a:xfrm>
            <a:off x="776501" y="1266666"/>
            <a:ext cx="11029615" cy="3634486"/>
          </a:xfrm>
        </p:spPr>
        <p:txBody>
          <a:bodyPr/>
          <a:lstStyle/>
          <a:p>
            <a:pPr marL="0" indent="0">
              <a:lnSpc>
                <a:spcPct val="150000"/>
              </a:lnSpc>
              <a:buNone/>
            </a:pPr>
            <a:r>
              <a:rPr lang="de-DE"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Diese PPP wurde von einer Expertengruppe der Cybersicherheit-Plattform  (CSP) erstellt. </a:t>
            </a:r>
            <a:endParaRPr lang="de-AT" sz="18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0" indent="0">
              <a:lnSpc>
                <a:spcPct val="150000"/>
              </a:lnSpc>
              <a:buNone/>
            </a:pPr>
            <a:r>
              <a:rPr lang="de-DE"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Alle Angaben erfolgen trotz sorgfältigster Bearbeitung ohne Gewähr. Eine Haftung der Wirtschaftskammern Österreichs, der CSP oder der Mitglieder der Expertengruppe ist ausgeschlossen.</a:t>
            </a:r>
            <a:endParaRPr lang="de-AT" sz="18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0" indent="0">
              <a:lnSpc>
                <a:spcPct val="150000"/>
              </a:lnSpc>
              <a:buNone/>
            </a:pPr>
            <a:r>
              <a:rPr lang="de-DE"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Bei allen personenbezogenen Bezeichnungen gilt die gewählte Form für alle Geschlechter!</a:t>
            </a:r>
            <a:endParaRPr lang="de-AT" sz="1800" dirty="0">
              <a:effectLst/>
              <a:latin typeface="Trebuchet MS" panose="020B0603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4392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CFB817-E280-2B8D-0E3A-1CC2D090343F}"/>
              </a:ext>
            </a:extLst>
          </p:cNvPr>
          <p:cNvSpPr>
            <a:spLocks noGrp="1"/>
          </p:cNvSpPr>
          <p:nvPr>
            <p:ph type="title"/>
          </p:nvPr>
        </p:nvSpPr>
        <p:spPr/>
        <p:txBody>
          <a:bodyPr/>
          <a:lstStyle/>
          <a:p>
            <a:r>
              <a:rPr lang="de-DE" dirty="0"/>
              <a:t>Clear Desk Policy (1)</a:t>
            </a:r>
          </a:p>
        </p:txBody>
      </p:sp>
      <p:sp>
        <p:nvSpPr>
          <p:cNvPr id="3" name="Inhaltsplatzhalter 2">
            <a:extLst>
              <a:ext uri="{FF2B5EF4-FFF2-40B4-BE49-F238E27FC236}">
                <a16:creationId xmlns:a16="http://schemas.microsoft.com/office/drawing/2014/main" id="{6DF323E7-0CEF-7682-AD99-6F009F540C73}"/>
              </a:ext>
            </a:extLst>
          </p:cNvPr>
          <p:cNvSpPr>
            <a:spLocks noGrp="1"/>
          </p:cNvSpPr>
          <p:nvPr>
            <p:ph idx="1"/>
          </p:nvPr>
        </p:nvSpPr>
        <p:spPr/>
        <p:txBody>
          <a:bodyPr>
            <a:normAutofit fontScale="85000" lnSpcReduction="10000"/>
          </a:bodyPr>
          <a:lstStyle/>
          <a:p>
            <a:r>
              <a:rPr lang="de-AT" dirty="0"/>
              <a:t>Achten Sie darauf, dass Computerausdrucke oder Kopien mit sensiblen Informationen nicht </a:t>
            </a:r>
            <a:r>
              <a:rPr lang="de-AT" dirty="0" err="1"/>
              <a:t>für</a:t>
            </a:r>
            <a:r>
              <a:rPr lang="de-AT" dirty="0"/>
              <a:t> Unbefugte frei </a:t>
            </a:r>
            <a:r>
              <a:rPr lang="de-AT" dirty="0" err="1"/>
              <a:t>zugänglich</a:t>
            </a:r>
            <a:r>
              <a:rPr lang="de-AT" dirty="0"/>
              <a:t> herumliegen, z. B. neben dem Drucker oder im Kopierer. Solche Dokumente </a:t>
            </a:r>
            <a:r>
              <a:rPr lang="de-AT" dirty="0" err="1"/>
              <a:t>müssen</a:t>
            </a:r>
            <a:r>
              <a:rPr lang="de-AT" dirty="0"/>
              <a:t> sicher verwahrt oder </a:t>
            </a:r>
            <a:r>
              <a:rPr lang="de-AT" dirty="0" err="1"/>
              <a:t>zuverlässig</a:t>
            </a:r>
            <a:r>
              <a:rPr lang="de-AT" dirty="0"/>
              <a:t> vernichtet werden</a:t>
            </a:r>
            <a:r>
              <a:rPr lang="de-AT" sz="1800" dirty="0">
                <a:effectLst/>
                <a:latin typeface="OfficinaSerif"/>
              </a:rPr>
              <a:t>. </a:t>
            </a:r>
            <a:endParaRPr lang="de-AT" dirty="0">
              <a:effectLst/>
            </a:endParaRPr>
          </a:p>
          <a:p>
            <a:r>
              <a:rPr lang="de-DE" dirty="0"/>
              <a:t>Versperren Sie </a:t>
            </a:r>
            <a:r>
              <a:rPr lang="de-DE" dirty="0" err="1"/>
              <a:t>Schriftstücke</a:t>
            </a:r>
            <a:r>
              <a:rPr lang="de-DE" dirty="0"/>
              <a:t> oder </a:t>
            </a:r>
            <a:r>
              <a:rPr lang="de-DE" dirty="0" err="1"/>
              <a:t>Datenträger</a:t>
            </a:r>
            <a:r>
              <a:rPr lang="de-DE" dirty="0"/>
              <a:t> mit vertraulichen Inhalten an einem sicheren Ort (Schreibtisch, </a:t>
            </a:r>
            <a:r>
              <a:rPr lang="de-DE" dirty="0" err="1"/>
              <a:t>versperrbare</a:t>
            </a:r>
            <a:r>
              <a:rPr lang="de-DE" dirty="0"/>
              <a:t> </a:t>
            </a:r>
            <a:r>
              <a:rPr lang="de-DE" dirty="0" err="1"/>
              <a:t>Kästen</a:t>
            </a:r>
            <a:r>
              <a:rPr lang="de-DE" dirty="0"/>
              <a:t>, </a:t>
            </a:r>
            <a:r>
              <a:rPr lang="de-DE" dirty="0" err="1"/>
              <a:t>Datenträgersafe</a:t>
            </a:r>
            <a:r>
              <a:rPr lang="de-DE" dirty="0"/>
              <a:t>)! </a:t>
            </a:r>
          </a:p>
          <a:p>
            <a:r>
              <a:rPr lang="de-DE" dirty="0"/>
              <a:t>Bewahren Sie unter keinen </a:t>
            </a:r>
            <a:r>
              <a:rPr lang="de-DE" dirty="0" err="1"/>
              <a:t>Umständen</a:t>
            </a:r>
            <a:r>
              <a:rPr lang="de-DE" dirty="0"/>
              <a:t> Passwortnotizen an Ihrem Arbeitsplatz auf (unter der Schreibtischunterlage, als Post-it am Bildschirm)! </a:t>
            </a:r>
          </a:p>
          <a:p>
            <a:r>
              <a:rPr lang="de-DE" dirty="0"/>
              <a:t>Sperren Sie Ihren Computer, wenn Sie Ihren Arbeitsplatz </a:t>
            </a:r>
            <a:r>
              <a:rPr lang="de-DE" dirty="0" err="1"/>
              <a:t>für</a:t>
            </a:r>
            <a:r>
              <a:rPr lang="de-DE" dirty="0"/>
              <a:t> </a:t>
            </a:r>
            <a:r>
              <a:rPr lang="de-DE" dirty="0" err="1"/>
              <a:t>längere</a:t>
            </a:r>
            <a:r>
              <a:rPr lang="de-DE" dirty="0"/>
              <a:t> Zeit verlassen (z. B. unter Windows mit „Windows-Taste + L“)! Unbeaufsichtigte, nicht gesperrte Computer sind ein hohes Sicherheitsrisiko. Unbefugte </a:t>
            </a:r>
            <a:r>
              <a:rPr lang="de-DE" dirty="0" err="1"/>
              <a:t>könnten</a:t>
            </a:r>
            <a:r>
              <a:rPr lang="de-DE" dirty="0"/>
              <a:t> so Zugang zu vertraulichen Daten erhalten. </a:t>
            </a:r>
          </a:p>
          <a:p>
            <a:endParaRPr lang="de-DE" dirty="0"/>
          </a:p>
        </p:txBody>
      </p:sp>
    </p:spTree>
    <p:extLst>
      <p:ext uri="{BB962C8B-B14F-4D97-AF65-F5344CB8AC3E}">
        <p14:creationId xmlns:p14="http://schemas.microsoft.com/office/powerpoint/2010/main" val="924282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CFB817-E280-2B8D-0E3A-1CC2D090343F}"/>
              </a:ext>
            </a:extLst>
          </p:cNvPr>
          <p:cNvSpPr>
            <a:spLocks noGrp="1"/>
          </p:cNvSpPr>
          <p:nvPr>
            <p:ph type="title"/>
          </p:nvPr>
        </p:nvSpPr>
        <p:spPr/>
        <p:txBody>
          <a:bodyPr/>
          <a:lstStyle/>
          <a:p>
            <a:r>
              <a:rPr lang="de-DE" dirty="0"/>
              <a:t>Clear Desk Policy (2)</a:t>
            </a:r>
          </a:p>
        </p:txBody>
      </p:sp>
      <p:sp>
        <p:nvSpPr>
          <p:cNvPr id="3" name="Inhaltsplatzhalter 2">
            <a:extLst>
              <a:ext uri="{FF2B5EF4-FFF2-40B4-BE49-F238E27FC236}">
                <a16:creationId xmlns:a16="http://schemas.microsoft.com/office/drawing/2014/main" id="{6DF323E7-0CEF-7682-AD99-6F009F540C73}"/>
              </a:ext>
            </a:extLst>
          </p:cNvPr>
          <p:cNvSpPr>
            <a:spLocks noGrp="1"/>
          </p:cNvSpPr>
          <p:nvPr>
            <p:ph idx="1"/>
          </p:nvPr>
        </p:nvSpPr>
        <p:spPr/>
        <p:txBody>
          <a:bodyPr>
            <a:normAutofit/>
          </a:bodyPr>
          <a:lstStyle/>
          <a:p>
            <a:pPr>
              <a:buFont typeface="Arial" panose="020B0604020202020204" pitchFamily="34" charset="0"/>
              <a:buChar char="•"/>
            </a:pPr>
            <a:r>
              <a:rPr lang="de-AT" sz="2400" dirty="0"/>
              <a:t>Konfigurieren Sie einen Bildschirmschoner, der sich nach maximal </a:t>
            </a:r>
            <a:r>
              <a:rPr lang="de-AT" sz="2400" dirty="0" err="1"/>
              <a:t>fünf</a:t>
            </a:r>
            <a:r>
              <a:rPr lang="de-AT" sz="2400" dirty="0"/>
              <a:t> Minuten aktiviert und nur durch Eingabe eines Passworts aufzuheben ist. Falls bereits ein </a:t>
            </a:r>
            <a:r>
              <a:rPr lang="de-AT" sz="2400" dirty="0" err="1"/>
              <a:t>passwortgeschützter</a:t>
            </a:r>
            <a:r>
              <a:rPr lang="de-AT" sz="2400" dirty="0"/>
              <a:t> Bildschirmschoner installiert ist, deaktivieren Sie ihn nicht! </a:t>
            </a:r>
          </a:p>
          <a:p>
            <a:pPr>
              <a:buFont typeface="Arial" panose="020B0604020202020204" pitchFamily="34" charset="0"/>
              <a:buChar char="•"/>
            </a:pPr>
            <a:r>
              <a:rPr lang="de-AT" sz="2400" dirty="0"/>
              <a:t>Richten Sie Ihr Smartphone oder Tablet so ein, dass es nur nach Eingabe einer PIN oder eines Passworts verwendet werden kann. Lassen Sie es nicht entsperrt liegen und geben Sie es nicht unbeaufsichtigt an andere weiter! </a:t>
            </a:r>
          </a:p>
          <a:p>
            <a:endParaRPr lang="de-DE" dirty="0"/>
          </a:p>
        </p:txBody>
      </p:sp>
    </p:spTree>
    <p:extLst>
      <p:ext uri="{BB962C8B-B14F-4D97-AF65-F5344CB8AC3E}">
        <p14:creationId xmlns:p14="http://schemas.microsoft.com/office/powerpoint/2010/main" val="2069788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848094-EC51-0C66-FDFC-6A52947F2F13}"/>
              </a:ext>
            </a:extLst>
          </p:cNvPr>
          <p:cNvSpPr>
            <a:spLocks noGrp="1"/>
          </p:cNvSpPr>
          <p:nvPr>
            <p:ph type="title"/>
          </p:nvPr>
        </p:nvSpPr>
        <p:spPr/>
        <p:txBody>
          <a:bodyPr>
            <a:normAutofit/>
          </a:bodyPr>
          <a:lstStyle/>
          <a:p>
            <a:r>
              <a:rPr lang="de-DE" dirty="0"/>
              <a:t>Datenträger und Papierdokumente richtig entsorgen (1)</a:t>
            </a:r>
          </a:p>
        </p:txBody>
      </p:sp>
      <p:sp>
        <p:nvSpPr>
          <p:cNvPr id="3" name="Inhaltsplatzhalter 2">
            <a:extLst>
              <a:ext uri="{FF2B5EF4-FFF2-40B4-BE49-F238E27FC236}">
                <a16:creationId xmlns:a16="http://schemas.microsoft.com/office/drawing/2014/main" id="{4B8F04A7-2985-9920-FF36-DEEFA746A1CF}"/>
              </a:ext>
            </a:extLst>
          </p:cNvPr>
          <p:cNvSpPr>
            <a:spLocks noGrp="1"/>
          </p:cNvSpPr>
          <p:nvPr>
            <p:ph idx="1"/>
          </p:nvPr>
        </p:nvSpPr>
        <p:spPr/>
        <p:txBody>
          <a:bodyPr>
            <a:normAutofit fontScale="92500" lnSpcReduction="20000"/>
          </a:bodyPr>
          <a:lstStyle/>
          <a:p>
            <a:r>
              <a:rPr lang="de-DE" dirty="0"/>
              <a:t>Werfen Sie </a:t>
            </a:r>
            <a:r>
              <a:rPr lang="de-DE" dirty="0" err="1"/>
              <a:t>Datenträger</a:t>
            </a:r>
            <a:r>
              <a:rPr lang="de-DE" dirty="0"/>
              <a:t> auf keinen Fall in den Papierkorb! Sofern es sich um Inhalte handelt, die Außenstehenden nicht </a:t>
            </a:r>
            <a:r>
              <a:rPr lang="de-DE" dirty="0" err="1"/>
              <a:t>zugänglich</a:t>
            </a:r>
            <a:r>
              <a:rPr lang="de-DE" dirty="0"/>
              <a:t> gemacht werden </a:t>
            </a:r>
            <a:r>
              <a:rPr lang="de-DE" dirty="0" err="1"/>
              <a:t>dürfen</a:t>
            </a:r>
            <a:r>
              <a:rPr lang="de-DE" dirty="0"/>
              <a:t>, </a:t>
            </a:r>
            <a:r>
              <a:rPr lang="de-DE" dirty="0" err="1"/>
              <a:t>müssen</a:t>
            </a:r>
            <a:r>
              <a:rPr lang="de-DE" dirty="0"/>
              <a:t> die </a:t>
            </a:r>
            <a:r>
              <a:rPr lang="de-DE" dirty="0" err="1"/>
              <a:t>Datenträger</a:t>
            </a:r>
            <a:r>
              <a:rPr lang="de-DE" dirty="0"/>
              <a:t> sicher entsorgt werden. Beachten Sie, dass diese Vorgehensweise auch bei Archivmaterial einzuhalten ist. </a:t>
            </a:r>
          </a:p>
          <a:p>
            <a:r>
              <a:rPr lang="de-DE" dirty="0" err="1"/>
              <a:t>Übergeben</a:t>
            </a:r>
            <a:r>
              <a:rPr lang="de-DE" dirty="0"/>
              <a:t> Sie die nicht mehr </a:t>
            </a:r>
            <a:r>
              <a:rPr lang="de-DE" dirty="0" err="1"/>
              <a:t>benötigten</a:t>
            </a:r>
            <a:r>
              <a:rPr lang="de-DE" dirty="0"/>
              <a:t> </a:t>
            </a:r>
            <a:r>
              <a:rPr lang="de-DE" dirty="0" err="1"/>
              <a:t>Datenträger</a:t>
            </a:r>
            <a:r>
              <a:rPr lang="de-DE" dirty="0"/>
              <a:t> den Verantwortlichen Ihrer EDV-Abteilung bzw. einer eigens zu diesem Zweck bestimmten Person, die </a:t>
            </a:r>
            <a:r>
              <a:rPr lang="de-DE" dirty="0" err="1"/>
              <a:t>für</a:t>
            </a:r>
            <a:r>
              <a:rPr lang="de-DE" dirty="0"/>
              <a:t> die sichere Entsorgung </a:t>
            </a:r>
            <a:r>
              <a:rPr lang="de-DE" dirty="0" err="1"/>
              <a:t>zuständig</a:t>
            </a:r>
            <a:r>
              <a:rPr lang="de-DE" dirty="0"/>
              <a:t> ist. </a:t>
            </a:r>
          </a:p>
          <a:p>
            <a:r>
              <a:rPr lang="de-DE" dirty="0"/>
              <a:t>Wenn Sie eine Festplatte weitergeben oder entsorgen wollen, </a:t>
            </a:r>
            <a:r>
              <a:rPr lang="de-DE" dirty="0" err="1"/>
              <a:t>müssen</a:t>
            </a:r>
            <a:r>
              <a:rPr lang="de-DE" dirty="0"/>
              <a:t> Sie vorher alle Inhalte mit einer geeigneten </a:t>
            </a:r>
            <a:r>
              <a:rPr lang="de-DE" dirty="0" err="1"/>
              <a:t>Löschsoftware</a:t>
            </a:r>
            <a:r>
              <a:rPr lang="de-DE" dirty="0"/>
              <a:t> </a:t>
            </a:r>
            <a:r>
              <a:rPr lang="de-DE" dirty="0" err="1"/>
              <a:t>löschen</a:t>
            </a:r>
            <a:r>
              <a:rPr lang="de-DE" dirty="0"/>
              <a:t>. Das Formatieren der Festplatte ist nicht ausreichend! Verwenden Sie stattdessen ein Programm wie </a:t>
            </a:r>
            <a:r>
              <a:rPr lang="de-DE" dirty="0" err="1"/>
              <a:t>Eraser</a:t>
            </a:r>
            <a:r>
              <a:rPr lang="de-DE" dirty="0"/>
              <a:t> oder Disk </a:t>
            </a:r>
            <a:r>
              <a:rPr lang="de-DE" dirty="0" err="1"/>
              <a:t>Wipe</a:t>
            </a:r>
            <a:r>
              <a:rPr lang="de-DE" dirty="0"/>
              <a:t>. Beide Programme sind kostenlos und bieten sichere Methoden zur </a:t>
            </a:r>
            <a:r>
              <a:rPr lang="de-DE" dirty="0" err="1"/>
              <a:t>endgültigen</a:t>
            </a:r>
            <a:r>
              <a:rPr lang="de-DE" dirty="0"/>
              <a:t> Bereinigung Ihrer </a:t>
            </a:r>
            <a:r>
              <a:rPr lang="de-DE" dirty="0" err="1"/>
              <a:t>Datenträger</a:t>
            </a:r>
            <a:r>
              <a:rPr lang="de-DE" dirty="0"/>
              <a:t>. </a:t>
            </a:r>
          </a:p>
          <a:p>
            <a:endParaRPr lang="de-DE" dirty="0"/>
          </a:p>
        </p:txBody>
      </p:sp>
    </p:spTree>
    <p:extLst>
      <p:ext uri="{BB962C8B-B14F-4D97-AF65-F5344CB8AC3E}">
        <p14:creationId xmlns:p14="http://schemas.microsoft.com/office/powerpoint/2010/main" val="605098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848094-EC51-0C66-FDFC-6A52947F2F13}"/>
              </a:ext>
            </a:extLst>
          </p:cNvPr>
          <p:cNvSpPr>
            <a:spLocks noGrp="1"/>
          </p:cNvSpPr>
          <p:nvPr>
            <p:ph type="title"/>
          </p:nvPr>
        </p:nvSpPr>
        <p:spPr/>
        <p:txBody>
          <a:bodyPr>
            <a:normAutofit/>
          </a:bodyPr>
          <a:lstStyle/>
          <a:p>
            <a:r>
              <a:rPr lang="de-DE" dirty="0"/>
              <a:t>Datenträger und Papierdokumente richtig entsorgen (2)</a:t>
            </a:r>
          </a:p>
        </p:txBody>
      </p:sp>
      <p:sp>
        <p:nvSpPr>
          <p:cNvPr id="3" name="Inhaltsplatzhalter 2">
            <a:extLst>
              <a:ext uri="{FF2B5EF4-FFF2-40B4-BE49-F238E27FC236}">
                <a16:creationId xmlns:a16="http://schemas.microsoft.com/office/drawing/2014/main" id="{4B8F04A7-2985-9920-FF36-DEEFA746A1CF}"/>
              </a:ext>
            </a:extLst>
          </p:cNvPr>
          <p:cNvSpPr>
            <a:spLocks noGrp="1"/>
          </p:cNvSpPr>
          <p:nvPr>
            <p:ph idx="1"/>
          </p:nvPr>
        </p:nvSpPr>
        <p:spPr/>
        <p:txBody>
          <a:bodyPr>
            <a:normAutofit fontScale="85000" lnSpcReduction="20000"/>
          </a:bodyPr>
          <a:lstStyle/>
          <a:p>
            <a:r>
              <a:rPr lang="de-DE" dirty="0" err="1"/>
              <a:t>Für</a:t>
            </a:r>
            <a:r>
              <a:rPr lang="de-DE" dirty="0"/>
              <a:t> USB-Sticks, Solid State-Disks und Speicherkarten sind die zuvor genannten Programme nicht geeignet! Neuere Modelle </a:t>
            </a:r>
            <a:r>
              <a:rPr lang="de-DE" dirty="0" err="1"/>
              <a:t>können</a:t>
            </a:r>
            <a:r>
              <a:rPr lang="de-DE" dirty="0"/>
              <a:t> </a:t>
            </a:r>
            <a:r>
              <a:rPr lang="de-DE" dirty="0" err="1"/>
              <a:t>über</a:t>
            </a:r>
            <a:r>
              <a:rPr lang="de-DE" dirty="0"/>
              <a:t> den Befehl „Secure </a:t>
            </a:r>
            <a:r>
              <a:rPr lang="de-DE" dirty="0" err="1"/>
              <a:t>Erase</a:t>
            </a:r>
            <a:r>
              <a:rPr lang="de-DE" dirty="0"/>
              <a:t>“ </a:t>
            </a:r>
            <a:r>
              <a:rPr lang="de-DE" dirty="0" err="1"/>
              <a:t>zuverlässig</a:t>
            </a:r>
            <a:r>
              <a:rPr lang="de-DE" dirty="0"/>
              <a:t> </a:t>
            </a:r>
            <a:r>
              <a:rPr lang="de-DE" dirty="0" err="1"/>
              <a:t>gelöscht</a:t>
            </a:r>
            <a:r>
              <a:rPr lang="de-DE" dirty="0"/>
              <a:t> werden, bei vielen </a:t>
            </a:r>
            <a:r>
              <a:rPr lang="de-DE" dirty="0" err="1"/>
              <a:t>älteren</a:t>
            </a:r>
            <a:r>
              <a:rPr lang="de-DE" dirty="0"/>
              <a:t> Typen ist aber kein sicheres </a:t>
            </a:r>
            <a:r>
              <a:rPr lang="de-DE" dirty="0" err="1"/>
              <a:t>Löschen</a:t>
            </a:r>
            <a:r>
              <a:rPr lang="de-DE" dirty="0"/>
              <a:t> </a:t>
            </a:r>
            <a:r>
              <a:rPr lang="de-DE" dirty="0" err="1"/>
              <a:t>möglich</a:t>
            </a:r>
            <a:r>
              <a:rPr lang="de-DE" dirty="0"/>
              <a:t>. Solche </a:t>
            </a:r>
            <a:r>
              <a:rPr lang="de-DE" dirty="0" err="1"/>
              <a:t>Datenträger</a:t>
            </a:r>
            <a:r>
              <a:rPr lang="de-DE" dirty="0"/>
              <a:t> </a:t>
            </a:r>
            <a:r>
              <a:rPr lang="de-DE" dirty="0" err="1"/>
              <a:t>dürfen</a:t>
            </a:r>
            <a:r>
              <a:rPr lang="de-DE" dirty="0"/>
              <a:t> nicht weitergegeben oder entsorgt werden, wenn sie </a:t>
            </a:r>
            <a:r>
              <a:rPr lang="de-DE" dirty="0" err="1"/>
              <a:t>für</a:t>
            </a:r>
            <a:r>
              <a:rPr lang="de-DE" dirty="0"/>
              <a:t> das Speichern Ihrer sensiblen Daten verwendet wurden. Sie sollten daher von Anfang an alle Daten auf diesen Speichermedien </a:t>
            </a:r>
            <a:r>
              <a:rPr lang="de-DE" dirty="0" err="1"/>
              <a:t>verschlüsseln</a:t>
            </a:r>
            <a:r>
              <a:rPr lang="de-DE" dirty="0"/>
              <a:t>: Ohne Ihren </a:t>
            </a:r>
            <a:r>
              <a:rPr lang="de-DE" dirty="0" err="1"/>
              <a:t>Benutzerschlüssel</a:t>
            </a:r>
            <a:r>
              <a:rPr lang="de-DE" dirty="0"/>
              <a:t> sind sie – auch ohne </a:t>
            </a:r>
            <a:r>
              <a:rPr lang="de-DE" dirty="0" err="1"/>
              <a:t>Löschen</a:t>
            </a:r>
            <a:r>
              <a:rPr lang="de-DE" dirty="0"/>
              <a:t> – unlesbar. </a:t>
            </a:r>
          </a:p>
          <a:p>
            <a:r>
              <a:rPr lang="de-DE" dirty="0"/>
              <a:t>Optische </a:t>
            </a:r>
            <a:r>
              <a:rPr lang="de-DE" dirty="0" err="1"/>
              <a:t>Datenträger</a:t>
            </a:r>
            <a:r>
              <a:rPr lang="de-DE" dirty="0"/>
              <a:t> (CDs, DVDs) </a:t>
            </a:r>
            <a:r>
              <a:rPr lang="de-DE" dirty="0" err="1"/>
              <a:t>können</a:t>
            </a:r>
            <a:r>
              <a:rPr lang="de-DE" dirty="0"/>
              <a:t> nur „</a:t>
            </a:r>
            <a:r>
              <a:rPr lang="de-DE" dirty="0" err="1"/>
              <a:t>gelöscht</a:t>
            </a:r>
            <a:r>
              <a:rPr lang="de-DE" dirty="0"/>
              <a:t>“ werden, indem man sie physisch </a:t>
            </a:r>
            <a:r>
              <a:rPr lang="de-DE" dirty="0" err="1"/>
              <a:t>zerstört</a:t>
            </a:r>
            <a:r>
              <a:rPr lang="de-DE" dirty="0"/>
              <a:t>. Man kann sie also in </a:t>
            </a:r>
            <a:r>
              <a:rPr lang="de-DE" dirty="0" err="1"/>
              <a:t>möglichst</a:t>
            </a:r>
            <a:r>
              <a:rPr lang="de-DE" dirty="0"/>
              <a:t> kleine Teile zerbrechen oder die Beschichtung auf der Beschriftungsseite </a:t>
            </a:r>
            <a:r>
              <a:rPr lang="de-DE" dirty="0" err="1"/>
              <a:t>großflächig</a:t>
            </a:r>
            <a:r>
              <a:rPr lang="de-DE" dirty="0"/>
              <a:t> abkratzen. Meistens ist es aber einfacher, solche Medien zu sammeln und zum Shreddern an ein geeignetes Entsorgungsunternehmen zu </a:t>
            </a:r>
            <a:r>
              <a:rPr lang="de-DE" dirty="0" err="1"/>
              <a:t>übergeben</a:t>
            </a:r>
            <a:r>
              <a:rPr lang="de-DE" dirty="0"/>
              <a:t>. Beispiele </a:t>
            </a:r>
            <a:r>
              <a:rPr lang="de-DE" dirty="0" err="1"/>
              <a:t>für</a:t>
            </a:r>
            <a:r>
              <a:rPr lang="de-DE" dirty="0"/>
              <a:t> die korrekte Entsorgung finden Sie auf http://</a:t>
            </a:r>
            <a:r>
              <a:rPr lang="de-DE" dirty="0" err="1"/>
              <a:t>www.zendas.de</a:t>
            </a:r>
            <a:r>
              <a:rPr lang="de-DE" dirty="0"/>
              <a:t>/</a:t>
            </a:r>
            <a:r>
              <a:rPr lang="de-DE" dirty="0" err="1"/>
              <a:t>themen</a:t>
            </a:r>
            <a:r>
              <a:rPr lang="de-DE" dirty="0"/>
              <a:t>/</a:t>
            </a:r>
            <a:r>
              <a:rPr lang="de-DE" dirty="0" err="1"/>
              <a:t>vernichtung</a:t>
            </a:r>
            <a:r>
              <a:rPr lang="de-DE" dirty="0"/>
              <a:t>/</a:t>
            </a:r>
            <a:r>
              <a:rPr lang="de-DE" dirty="0" err="1"/>
              <a:t>beispiele_cddvd.html</a:t>
            </a:r>
            <a:r>
              <a:rPr lang="de-DE" dirty="0"/>
              <a:t>. </a:t>
            </a:r>
          </a:p>
          <a:p>
            <a:endParaRPr lang="de-DE" dirty="0"/>
          </a:p>
        </p:txBody>
      </p:sp>
    </p:spTree>
    <p:extLst>
      <p:ext uri="{BB962C8B-B14F-4D97-AF65-F5344CB8AC3E}">
        <p14:creationId xmlns:p14="http://schemas.microsoft.com/office/powerpoint/2010/main" val="231684100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videndVTI">
  <a:themeElements>
    <a:clrScheme name="AnalogousFromDarkSeedLeftStep">
      <a:dk1>
        <a:srgbClr val="000000"/>
      </a:dk1>
      <a:lt1>
        <a:srgbClr val="FFFFFF"/>
      </a:lt1>
      <a:dk2>
        <a:srgbClr val="243A41"/>
      </a:dk2>
      <a:lt2>
        <a:srgbClr val="E2E8E4"/>
      </a:lt2>
      <a:accent1>
        <a:srgbClr val="C34DA3"/>
      </a:accent1>
      <a:accent2>
        <a:srgbClr val="A03BB1"/>
      </a:accent2>
      <a:accent3>
        <a:srgbClr val="814DC3"/>
      </a:accent3>
      <a:accent4>
        <a:srgbClr val="5B59BD"/>
      </a:accent4>
      <a:accent5>
        <a:srgbClr val="4D7BC3"/>
      </a:accent5>
      <a:accent6>
        <a:srgbClr val="3B9BB1"/>
      </a:accent6>
      <a:hlink>
        <a:srgbClr val="677ECC"/>
      </a:hlink>
      <a:folHlink>
        <a:srgbClr val="828282"/>
      </a:folHlink>
    </a:clrScheme>
    <a:fontScheme name="Dividend">
      <a:majorFont>
        <a:latin typeface="Tw Cen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3.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WKOE DMS" ma:contentTypeID="0x01010054CF1ABD161DFE44A5351B356C3ED152005253B9E47EED7F49AB274C3DA4A2F8C3" ma:contentTypeVersion="26" ma:contentTypeDescription="Content Type for DMS" ma:contentTypeScope="" ma:versionID="10b5b9e5040f0a303d5e171d2d80e290">
  <xsd:schema xmlns:xsd="http://www.w3.org/2001/XMLSchema" xmlns:xs="http://www.w3.org/2001/XMLSchema" xmlns:p="http://schemas.microsoft.com/office/2006/metadata/properties" xmlns:ns2="15909d5e-1b51-4d5f-bae6-f3544bb622d4" xmlns:ns3="f0e50c89-5924-4ce9-98ce-2d7d870ae148" xmlns:ns4="b94a73a1-28ee-400d-b1dc-c9920ec2f2f5" targetNamespace="http://schemas.microsoft.com/office/2006/metadata/properties" ma:root="true" ma:fieldsID="eb5180953beb45916290addaffe12563" ns2:_="" ns3:_="" ns4:_="">
    <xsd:import namespace="15909d5e-1b51-4d5f-bae6-f3544bb622d4"/>
    <xsd:import namespace="f0e50c89-5924-4ce9-98ce-2d7d870ae148"/>
    <xsd:import namespace="b94a73a1-28ee-400d-b1dc-c9920ec2f2f5"/>
    <xsd:element name="properties">
      <xsd:complexType>
        <xsd:sequence>
          <xsd:element name="documentManagement">
            <xsd:complexType>
              <xsd:all>
                <xsd:element ref="ns2:StartdatumDSGVOBehaltefrist" minOccurs="0"/>
                <xsd:element ref="ns2:LöschdatumDSGVO" minOccurs="0"/>
                <xsd:element ref="ns3:n19be31707f3448ea22b673d8a3b12e8" minOccurs="0"/>
                <xsd:element ref="ns3:TaxCatchAll" minOccurs="0"/>
                <xsd:element ref="ns3:TaxCatchAllLabel" minOccurs="0"/>
                <xsd:element ref="ns3:he3056aa117948729c9ed8d21a48b18f" minOccurs="0"/>
                <xsd:element ref="ns3:EigeneReferenz" minOccurs="0"/>
                <xsd:element ref="ns3:Kundenreferenz" minOccurs="0"/>
                <xsd:element ref="ns3:Fremdsystemreferenzen" minOccurs="0"/>
                <xsd:element ref="ns2:Dokumentgueltigvon" minOccurs="0"/>
                <xsd:element ref="ns2:Dokumentgueltigbis" minOccurs="0"/>
                <xsd:element ref="ns3:Poststelle" minOccurs="0"/>
                <xsd:element ref="ns3:FreiesMetadatenfeld" minOccurs="0"/>
                <xsd:element ref="ns3:Vertraulichkeit" minOccurs="0"/>
                <xsd:element ref="ns3:_dlc_DocId" minOccurs="0"/>
                <xsd:element ref="ns3:_dlc_DocIdUrl" minOccurs="0"/>
                <xsd:element ref="ns3:_dlc_DocIdPersistId" minOccurs="0"/>
                <xsd:element ref="ns4:MediaServiceMetadata" minOccurs="0"/>
                <xsd:element ref="ns4:MediaServiceFastMetadata" minOccurs="0"/>
                <xsd:element ref="ns4:MediaServiceDateTaken" minOccurs="0"/>
                <xsd:element ref="ns4:MediaServiceObjectDetectorVersions" minOccurs="0"/>
                <xsd:element ref="ns4:MediaLengthInSeconds" minOccurs="0"/>
                <xsd:element ref="ns4:MediaServiceLocation" minOccurs="0"/>
                <xsd:element ref="ns4:MediaServiceGenerationTime" minOccurs="0"/>
                <xsd:element ref="ns4:MediaServiceEventHashCode" minOccurs="0"/>
                <xsd:element ref="ns3:SharedWithUsers" minOccurs="0"/>
                <xsd:element ref="ns3:SharedWithDetails" minOccurs="0"/>
                <xsd:element ref="ns4:lcf76f155ced4ddcb4097134ff3c332f"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909d5e-1b51-4d5f-bae6-f3544bb622d4" elementFormDefault="qualified">
    <xsd:import namespace="http://schemas.microsoft.com/office/2006/documentManagement/types"/>
    <xsd:import namespace="http://schemas.microsoft.com/office/infopath/2007/PartnerControls"/>
    <xsd:element name="StartdatumDSGVOBehaltefrist" ma:index="8" nillable="true" ma:displayName="Startdatum DSGVO Behaltefrist" ma:format="DateOnly" ma:internalName="StartdatumDSGVOBehaltefrist">
      <xsd:simpleType>
        <xsd:restriction base="dms:DateTime"/>
      </xsd:simpleType>
    </xsd:element>
    <xsd:element name="LöschdatumDSGVO" ma:index="9" nillable="true" ma:displayName="Löschdatum DSGVO" ma:format="DateOnly" ma:internalName="L_x00f6_schdatumDSGVO">
      <xsd:simpleType>
        <xsd:restriction base="dms:DateTime"/>
      </xsd:simpleType>
    </xsd:element>
    <xsd:element name="Dokumentgueltigvon" ma:index="19" nillable="true" ma:displayName="Dokument gültig von" ma:format="DateOnly" ma:internalName="Dokumentgueltigvon">
      <xsd:simpleType>
        <xsd:restriction base="dms:DateTime"/>
      </xsd:simpleType>
    </xsd:element>
    <xsd:element name="Dokumentgueltigbis" ma:index="20" nillable="true" ma:displayName="Dokument gültig bis" ma:format="DateOnly" ma:internalName="Dokumentgueltigbis">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0e50c89-5924-4ce9-98ce-2d7d870ae148" elementFormDefault="qualified">
    <xsd:import namespace="http://schemas.microsoft.com/office/2006/documentManagement/types"/>
    <xsd:import namespace="http://schemas.microsoft.com/office/infopath/2007/PartnerControls"/>
    <xsd:element name="n19be31707f3448ea22b673d8a3b12e8" ma:index="10" nillable="true" ma:taxonomy="true" ma:internalName="n19be31707f3448ea22b673d8a3b12e8" ma:taxonomyFieldName="Taetigkeitsbereich" ma:displayName="Tätigkeitsbereich" ma:fieldId="{719be317-07f3-448e-a22b-673d8a3b12e8}" ma:sspId="020107af-191c-445d-bfa4-3fed7916d217" ma:termSetId="6d6bf09e-5387-4cf0-b739-ac0a98477dd2" ma:anchorId="00000000-0000-0000-0000-000000000000" ma:open="false" ma:isKeyword="false">
      <xsd:complexType>
        <xsd:sequence>
          <xsd:element ref="pc:Terms" minOccurs="0" maxOccurs="1"/>
        </xsd:sequence>
      </xsd:complexType>
    </xsd:element>
    <xsd:element name="TaxCatchAll" ma:index="11" nillable="true" ma:displayName="Taxonomy Catch All Column" ma:hidden="true" ma:list="{4d1e966e-31dd-4949-aa1c-8944f73a49da}" ma:internalName="TaxCatchAll" ma:showField="CatchAllData" ma:web="f0e50c89-5924-4ce9-98ce-2d7d870ae148">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4d1e966e-31dd-4949-aa1c-8944f73a49da}" ma:internalName="TaxCatchAllLabel" ma:readOnly="true" ma:showField="CatchAllDataLabel" ma:web="f0e50c89-5924-4ce9-98ce-2d7d870ae148">
      <xsd:complexType>
        <xsd:complexContent>
          <xsd:extension base="dms:MultiChoiceLookup">
            <xsd:sequence>
              <xsd:element name="Value" type="dms:Lookup" maxOccurs="unbounded" minOccurs="0" nillable="true"/>
            </xsd:sequence>
          </xsd:extension>
        </xsd:complexContent>
      </xsd:complexType>
    </xsd:element>
    <xsd:element name="he3056aa117948729c9ed8d21a48b18f" ma:index="14" nillable="true" ma:taxonomy="true" ma:internalName="he3056aa117948729c9ed8d21a48b18f" ma:taxonomyFieldName="Dokumentenart" ma:displayName="Dokumentenart" ma:fieldId="{1e3056aa-1179-4872-9c9e-d8d21a48b18f}" ma:sspId="020107af-191c-445d-bfa4-3fed7916d217" ma:termSetId="23b79b47-28e1-4de8-8860-b3445e64caa5" ma:anchorId="00000000-0000-0000-0000-000000000000" ma:open="false" ma:isKeyword="false">
      <xsd:complexType>
        <xsd:sequence>
          <xsd:element ref="pc:Terms" minOccurs="0" maxOccurs="1"/>
        </xsd:sequence>
      </xsd:complexType>
    </xsd:element>
    <xsd:element name="EigeneReferenz" ma:index="16" nillable="true" ma:displayName="Eigene Referenz" ma:internalName="EigeneReferenz">
      <xsd:simpleType>
        <xsd:restriction base="dms:Text"/>
      </xsd:simpleType>
    </xsd:element>
    <xsd:element name="Kundenreferenz" ma:index="17" nillable="true" ma:displayName="Kundenreferenz" ma:internalName="Kundenreferenz">
      <xsd:simpleType>
        <xsd:restriction base="dms:Text"/>
      </xsd:simpleType>
    </xsd:element>
    <xsd:element name="Fremdsystemreferenzen" ma:index="18" nillable="true" ma:displayName="Fremdsystemreferenzen" ma:internalName="Fremdsystemreferenzen">
      <xsd:simpleType>
        <xsd:restriction base="dms:Note">
          <xsd:maxLength value="255"/>
        </xsd:restriction>
      </xsd:simpleType>
    </xsd:element>
    <xsd:element name="Poststelle" ma:index="21" nillable="true" ma:displayName="Poststelle" ma:internalName="Poststelle">
      <xsd:simpleType>
        <xsd:restriction base="dms:Note">
          <xsd:maxLength value="255"/>
        </xsd:restriction>
      </xsd:simpleType>
    </xsd:element>
    <xsd:element name="FreiesMetadatenfeld" ma:index="22" nillable="true" ma:displayName="Freies Metadatenfeld" ma:internalName="FreiesMetadatenfeld">
      <xsd:simpleType>
        <xsd:restriction base="dms:Note">
          <xsd:maxLength value="255"/>
        </xsd:restriction>
      </xsd:simpleType>
    </xsd:element>
    <xsd:element name="Vertraulichkeit" ma:index="23" nillable="true" ma:displayName="Vertraulichkeit" ma:internalName="Vertraulichkeit">
      <xsd:simpleType>
        <xsd:restriction base="dms:Text"/>
      </xsd:simpleType>
    </xsd:element>
    <xsd:element name="_dlc_DocId" ma:index="24" nillable="true" ma:displayName="Wert der Dokument-ID" ma:description="Der Wert der diesem Element zugewiesenen Dokument-ID." ma:indexed="true" ma:internalName="_dlc_DocId" ma:readOnly="true">
      <xsd:simpleType>
        <xsd:restriction base="dms:Text"/>
      </xsd:simpleType>
    </xsd:element>
    <xsd:element name="_dlc_DocIdUrl" ma:index="25"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6" nillable="true" ma:displayName="Beständige ID" ma:description="ID beim Hinzufügen beibehalten." ma:hidden="true" ma:internalName="_dlc_DocIdPersistId" ma:readOnly="true">
      <xsd:simpleType>
        <xsd:restriction base="dms:Boolean"/>
      </xsd:simpleType>
    </xsd:element>
    <xsd:element name="SharedWithUsers" ma:index="35"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6" nillable="true" ma:displayName="Freigegeben für -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94a73a1-28ee-400d-b1dc-c9920ec2f2f5" elementFormDefault="qualified">
    <xsd:import namespace="http://schemas.microsoft.com/office/2006/documentManagement/types"/>
    <xsd:import namespace="http://schemas.microsoft.com/office/infopath/2007/PartnerControls"/>
    <xsd:element name="MediaServiceMetadata" ma:index="27" nillable="true" ma:displayName="MediaServiceMetadata" ma:hidden="true" ma:internalName="MediaServiceMetadata" ma:readOnly="true">
      <xsd:simpleType>
        <xsd:restriction base="dms:Note"/>
      </xsd:simpleType>
    </xsd:element>
    <xsd:element name="MediaServiceFastMetadata" ma:index="28" nillable="true" ma:displayName="MediaServiceFastMetadata" ma:hidden="true" ma:internalName="MediaServiceFastMetadata" ma:readOnly="true">
      <xsd:simpleType>
        <xsd:restriction base="dms:Note"/>
      </xsd:simpleType>
    </xsd:element>
    <xsd:element name="MediaServiceDateTaken" ma:index="29" nillable="true" ma:displayName="MediaServiceDateTaken" ma:hidden="true" ma:indexed="true" ma:internalName="MediaServiceDateTaken" ma:readOnly="true">
      <xsd:simpleType>
        <xsd:restriction base="dms:Text"/>
      </xsd:simple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element name="MediaLengthInSeconds" ma:index="31" nillable="true" ma:displayName="MediaLengthInSeconds" ma:hidden="true" ma:internalName="MediaLengthInSeconds" ma:readOnly="true">
      <xsd:simpleType>
        <xsd:restriction base="dms:Unknown"/>
      </xsd:simpleType>
    </xsd:element>
    <xsd:element name="MediaServiceLocation" ma:index="32" nillable="true" ma:displayName="Location" ma:indexed="true" ma:internalName="MediaServiceLocation" ma:readOnly="true">
      <xsd:simpleType>
        <xsd:restriction base="dms:Text"/>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element name="lcf76f155ced4ddcb4097134ff3c332f" ma:index="38" nillable="true" ma:taxonomy="true" ma:internalName="lcf76f155ced4ddcb4097134ff3c332f" ma:taxonomyFieldName="MediaServiceImageTags" ma:displayName="Bildmarkierungen" ma:readOnly="false" ma:fieldId="{5cf76f15-5ced-4ddc-b409-7134ff3c332f}" ma:taxonomyMulti="true" ma:sspId="020107af-191c-445d-bfa4-3fed7916d217" ma:termSetId="09814cd3-568e-fe90-9814-8d621ff8fb84" ma:anchorId="fba54fb3-c3e1-fe81-a776-ca4b69148c4d" ma:open="true" ma:isKeyword="false">
      <xsd:complexType>
        <xsd:sequence>
          <xsd:element ref="pc:Terms" minOccurs="0" maxOccurs="1"/>
        </xsd:sequence>
      </xsd:complexType>
    </xsd:element>
    <xsd:element name="MediaServiceOCR" ma:index="3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FreiesMetadatenfeld xmlns="f0e50c89-5924-4ce9-98ce-2d7d870ae148" xsi:nil="true"/>
    <Vertraulichkeit xmlns="f0e50c89-5924-4ce9-98ce-2d7d870ae148" xsi:nil="true"/>
    <Kundenreferenz xmlns="f0e50c89-5924-4ce9-98ce-2d7d870ae148" xsi:nil="true"/>
    <_dlc_DocId xmlns="f0e50c89-5924-4ce9-98ce-2d7d870ae148">JWPVSCYU7WKT-1850391240-31244</_dlc_DocId>
    <EigeneReferenz xmlns="f0e50c89-5924-4ce9-98ce-2d7d870ae148" xsi:nil="true"/>
    <Dokumentgueltigbis xmlns="15909d5e-1b51-4d5f-bae6-f3544bb622d4" xsi:nil="true"/>
    <LöschdatumDSGVO xmlns="15909d5e-1b51-4d5f-bae6-f3544bb622d4" xsi:nil="true"/>
    <he3056aa117948729c9ed8d21a48b18f xmlns="f0e50c89-5924-4ce9-98ce-2d7d870ae148">
      <Terms xmlns="http://schemas.microsoft.com/office/infopath/2007/PartnerControls">
        <TermInfo xmlns="http://schemas.microsoft.com/office/infopath/2007/PartnerControls">
          <TermName xmlns="http://schemas.microsoft.com/office/infopath/2007/PartnerControls">Allgemeines Dokument</TermName>
          <TermId xmlns="http://schemas.microsoft.com/office/infopath/2007/PartnerControls">256c25dd-d6b9-4889-8d4b-4a032cb12aef</TermId>
        </TermInfo>
      </Terms>
    </he3056aa117948729c9ed8d21a48b18f>
    <StartdatumDSGVOBehaltefrist xmlns="15909d5e-1b51-4d5f-bae6-f3544bb622d4" xsi:nil="true"/>
    <Poststelle xmlns="f0e50c89-5924-4ce9-98ce-2d7d870ae148" xsi:nil="true"/>
    <n19be31707f3448ea22b673d8a3b12e8 xmlns="f0e50c89-5924-4ce9-98ce-2d7d870ae148">
      <Terms xmlns="http://schemas.microsoft.com/office/infopath/2007/PartnerControls">
        <TermInfo xmlns="http://schemas.microsoft.com/office/infopath/2007/PartnerControls">
          <TermName xmlns="http://schemas.microsoft.com/office/infopath/2007/PartnerControls">nicht spezifiziert</TermName>
          <TermId xmlns="http://schemas.microsoft.com/office/infopath/2007/PartnerControls">e645f601-fd95-422f-88c0-2c7e80ce0d98</TermId>
        </TermInfo>
      </Terms>
    </n19be31707f3448ea22b673d8a3b12e8>
    <_dlc_DocIdUrl xmlns="f0e50c89-5924-4ce9-98ce-2d7d870ae148">
      <Url>https://wkonline.sharepoint.com/sites/wkoe-dms-oe-20503/_layouts/15/DocIdRedir.aspx?ID=JWPVSCYU7WKT-1850391240-31244</Url>
      <Description>JWPVSCYU7WKT-1850391240-31244</Description>
    </_dlc_DocIdUrl>
    <Dokumentgueltigvon xmlns="15909d5e-1b51-4d5f-bae6-f3544bb622d4" xsi:nil="true"/>
    <lcf76f155ced4ddcb4097134ff3c332f xmlns="b94a73a1-28ee-400d-b1dc-c9920ec2f2f5">
      <Terms xmlns="http://schemas.microsoft.com/office/infopath/2007/PartnerControls"/>
    </lcf76f155ced4ddcb4097134ff3c332f>
    <TaxCatchAll xmlns="f0e50c89-5924-4ce9-98ce-2d7d870ae148">
      <Value>2</Value>
      <Value>1</Value>
    </TaxCatchAll>
    <Fremdsystemreferenzen xmlns="f0e50c89-5924-4ce9-98ce-2d7d870ae148" xsi:nil="true"/>
  </documentManagement>
</p:properties>
</file>

<file path=customXml/itemProps1.xml><?xml version="1.0" encoding="utf-8"?>
<ds:datastoreItem xmlns:ds="http://schemas.openxmlformats.org/officeDocument/2006/customXml" ds:itemID="{FCA36B5D-3281-403F-A8F9-21ADCC41EEBF}">
  <ds:schemaRefs>
    <ds:schemaRef ds:uri="http://schemas.microsoft.com/sharepoint/v3/contenttype/forms"/>
  </ds:schemaRefs>
</ds:datastoreItem>
</file>

<file path=customXml/itemProps2.xml><?xml version="1.0" encoding="utf-8"?>
<ds:datastoreItem xmlns:ds="http://schemas.openxmlformats.org/officeDocument/2006/customXml" ds:itemID="{A2D1EA38-F60E-415E-AD02-486CF5B6DB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909d5e-1b51-4d5f-bae6-f3544bb622d4"/>
    <ds:schemaRef ds:uri="f0e50c89-5924-4ce9-98ce-2d7d870ae148"/>
    <ds:schemaRef ds:uri="b94a73a1-28ee-400d-b1dc-c9920ec2f2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2626EA-941F-44DD-8594-E59A8C85E1F5}">
  <ds:schemaRefs>
    <ds:schemaRef ds:uri="http://schemas.microsoft.com/sharepoint/events"/>
  </ds:schemaRefs>
</ds:datastoreItem>
</file>

<file path=customXml/itemProps4.xml><?xml version="1.0" encoding="utf-8"?>
<ds:datastoreItem xmlns:ds="http://schemas.openxmlformats.org/officeDocument/2006/customXml" ds:itemID="{C14BD178-AADD-4E04-956D-6E39600676DF}">
  <ds:schemaRefs>
    <ds:schemaRef ds:uri="http://schemas.microsoft.com/office/2006/metadata/properties"/>
    <ds:schemaRef ds:uri="http://schemas.microsoft.com/office/infopath/2007/PartnerControls"/>
    <ds:schemaRef ds:uri="f0e50c89-5924-4ce9-98ce-2d7d870ae148"/>
    <ds:schemaRef ds:uri="15909d5e-1b51-4d5f-bae6-f3544bb622d4"/>
    <ds:schemaRef ds:uri="b94a73a1-28ee-400d-b1dc-c9920ec2f2f5"/>
  </ds:schemaRefs>
</ds:datastoreItem>
</file>

<file path=docProps/app.xml><?xml version="1.0" encoding="utf-8"?>
<Properties xmlns="http://schemas.openxmlformats.org/officeDocument/2006/extended-properties" xmlns:vt="http://schemas.openxmlformats.org/officeDocument/2006/docPropsVTypes">
  <TotalTime>0</TotalTime>
  <Words>5304</Words>
  <Application>Microsoft Office PowerPoint</Application>
  <PresentationFormat>Breitbild</PresentationFormat>
  <Paragraphs>239</Paragraphs>
  <Slides>50</Slides>
  <Notes>0</Notes>
  <HiddenSlides>0</HiddenSlides>
  <MMClips>0</MMClips>
  <ScaleCrop>false</ScaleCrop>
  <HeadingPairs>
    <vt:vector size="6" baseType="variant">
      <vt:variant>
        <vt:lpstr>Verwendete Schriftarten</vt:lpstr>
      </vt:variant>
      <vt:variant>
        <vt:i4>7</vt:i4>
      </vt:variant>
      <vt:variant>
        <vt:lpstr>Design</vt:lpstr>
      </vt:variant>
      <vt:variant>
        <vt:i4>3</vt:i4>
      </vt:variant>
      <vt:variant>
        <vt:lpstr>Folientitel</vt:lpstr>
      </vt:variant>
      <vt:variant>
        <vt:i4>50</vt:i4>
      </vt:variant>
    </vt:vector>
  </HeadingPairs>
  <TitlesOfParts>
    <vt:vector size="60" baseType="lpstr">
      <vt:lpstr>Arial</vt:lpstr>
      <vt:lpstr>Calibri</vt:lpstr>
      <vt:lpstr>Calibri Light</vt:lpstr>
      <vt:lpstr>OfficinaSerif</vt:lpstr>
      <vt:lpstr>Trebuchet MS</vt:lpstr>
      <vt:lpstr>Tw Cen MT</vt:lpstr>
      <vt:lpstr>Wingdings 2</vt:lpstr>
      <vt:lpstr>Office</vt:lpstr>
      <vt:lpstr>DividendVTI</vt:lpstr>
      <vt:lpstr>1_Office</vt:lpstr>
      <vt:lpstr>Baseline-Security Basis-Schulung</vt:lpstr>
      <vt:lpstr>Inhalt:</vt:lpstr>
      <vt:lpstr>Störungen haben Einfluss auf</vt:lpstr>
      <vt:lpstr>Angriffsvektoren</vt:lpstr>
      <vt:lpstr>Sicherer Umgang mit personenbezogenen Daten</vt:lpstr>
      <vt:lpstr>Clear Desk Policy (1)</vt:lpstr>
      <vt:lpstr>Clear Desk Policy (2)</vt:lpstr>
      <vt:lpstr>Datenträger und Papierdokumente richtig entsorgen (1)</vt:lpstr>
      <vt:lpstr>Datenträger und Papierdokumente richtig entsorgen (2)</vt:lpstr>
      <vt:lpstr>Datenträger und Papierdokumente richtig entsorgen (3)</vt:lpstr>
      <vt:lpstr>Schutzziele</vt:lpstr>
      <vt:lpstr>Schutzziele</vt:lpstr>
      <vt:lpstr>Sicherer Umgang mit mobilen IT-Geräten (1)</vt:lpstr>
      <vt:lpstr>Sicherer Umgang mit mobilen IT-Geräten (2)</vt:lpstr>
      <vt:lpstr>Sicherer Umgang mit mobilen IT-Geräten (3)</vt:lpstr>
      <vt:lpstr>Sicherer Umgang mit mobilen IT-Geräten (4)</vt:lpstr>
      <vt:lpstr>Sicherer Umgang mit mobilen IT-Geräten (5)</vt:lpstr>
      <vt:lpstr>Sicherer Umgang mit mobilen IT-Geräten (6)</vt:lpstr>
      <vt:lpstr>Sicherer Umgang mit mobilen IT-Geräten (7)</vt:lpstr>
      <vt:lpstr>Wechselmedien richtig verwenden (1)</vt:lpstr>
      <vt:lpstr>Wechselmedien richtig verwenden (2)</vt:lpstr>
      <vt:lpstr>Verlauf eines Social Engineering-Angriffes</vt:lpstr>
      <vt:lpstr>Maßnahmen gegen Social Engineering (1)</vt:lpstr>
      <vt:lpstr>Maßnahmen gegen Social Engineering (2)</vt:lpstr>
      <vt:lpstr>Passwörter – richtig auswählen</vt:lpstr>
      <vt:lpstr>Sicher unterwegs im Internet (1)</vt:lpstr>
      <vt:lpstr>Sicher unterwegs im Internet (2)</vt:lpstr>
      <vt:lpstr>Sicher unterwegs im Internet – Soziale Netzwerke (1)</vt:lpstr>
      <vt:lpstr>Sicher unterwegs im Internet – Soziale Netzwerke (2)</vt:lpstr>
      <vt:lpstr>Sicher unterwegs im Internet – Soziale Netzwerke (3)</vt:lpstr>
      <vt:lpstr>Top Fünf Kategorien  E-Mail</vt:lpstr>
      <vt:lpstr>Sicherer Umgang mit E-Mails (1)</vt:lpstr>
      <vt:lpstr>Sicherer Umgang mit E-Mails (2)</vt:lpstr>
      <vt:lpstr>Sicherer Umgang mit E-Mails (3)</vt:lpstr>
      <vt:lpstr>Sicherer Umgang mit E-Mails (4)</vt:lpstr>
      <vt:lpstr>Sicherer Umgang mit E-Mails (5)</vt:lpstr>
      <vt:lpstr>Wie können Sie erkennen, dass Ihr PC infiziert ist? – Schadprogramme (1)</vt:lpstr>
      <vt:lpstr>Wie können Sie erkennen, dass Ihr PC infiziert ist? – Schadprogramme (2)</vt:lpstr>
      <vt:lpstr>Wie können Sie erkennen, dass Ihr PC infiziert ist? – Schadprogramme (3)</vt:lpstr>
      <vt:lpstr>Schutz vor Ransomware – Schadprogramme (4)</vt:lpstr>
      <vt:lpstr>Schutz vor Ransomware – Schadprogramme (5)</vt:lpstr>
      <vt:lpstr>Technische Schutzmaßnahmen – Schadprogramme (6)</vt:lpstr>
      <vt:lpstr>Weiterführende Informationen finden Sie:</vt:lpstr>
      <vt:lpstr>IT-Verhaltensregeln – Warum?</vt:lpstr>
      <vt:lpstr>Dinge, die untersagt sind</vt:lpstr>
      <vt:lpstr>Umgang mit BesucherInnen schützt Betrieb, Daten und EDV</vt:lpstr>
      <vt:lpstr>IT-Verhaltensregeln Sicherheitspolitik</vt:lpstr>
      <vt:lpstr>Was tun bei Verdacht</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Baseline-Security Basis-Schulung</dc:title>
  <dc:creator>Gerald Kortschak</dc:creator>
  <cp:lastModifiedBy>Becker Verena | WKOE</cp:lastModifiedBy>
  <cp:revision>13</cp:revision>
  <dcterms:created xsi:type="dcterms:W3CDTF">2023-09-05T10:36:13Z</dcterms:created>
  <dcterms:modified xsi:type="dcterms:W3CDTF">2023-12-21T14:24:32Z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etigkeitsbereich">
    <vt:lpwstr>1;#nicht spezifiziert|e645f601-fd95-422f-88c0-2c7e80ce0d98</vt:lpwstr>
  </property>
  <property fmtid="{D5CDD505-2E9C-101B-9397-08002B2CF9AE}" pid="3" name="MediaServiceImageTags">
    <vt:lpwstr/>
  </property>
  <property fmtid="{D5CDD505-2E9C-101B-9397-08002B2CF9AE}" pid="4" name="ContentTypeId">
    <vt:lpwstr>0x01010054CF1ABD161DFE44A5351B356C3ED152005253B9E47EED7F49AB274C3DA4A2F8C3</vt:lpwstr>
  </property>
  <property fmtid="{D5CDD505-2E9C-101B-9397-08002B2CF9AE}" pid="5" name="_dlc_DocIdItemGuid">
    <vt:lpwstr>51964885-fd7f-48a3-bf39-6c49f00764ab</vt:lpwstr>
  </property>
  <property fmtid="{D5CDD505-2E9C-101B-9397-08002B2CF9AE}" pid="6" name="Dokumentenart">
    <vt:lpwstr>2;#Allgemeines Dokument|256c25dd-d6b9-4889-8d4b-4a032cb12aef</vt:lpwstr>
  </property>
</Properties>
</file>