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2.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3.xml" ContentType="application/vnd.openxmlformats-officedocument.them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theme/theme4.xml" ContentType="application/vnd.openxmlformats-officedocument.theme+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theme/themeOverride4.xml" ContentType="application/vnd.openxmlformats-officedocument.themeOverride+xml"/>
  <Override PartName="/ppt/notesSlides/notesSlide5.xml" ContentType="application/vnd.openxmlformats-officedocument.presentationml.notesSlide+xml"/>
  <Override PartName="/ppt/theme/themeOverride5.xml" ContentType="application/vnd.openxmlformats-officedocument.themeOverride+xml"/>
  <Override PartName="/ppt/notesSlides/notesSlide6.xml" ContentType="application/vnd.openxmlformats-officedocument.presentationml.notesSlide+xml"/>
  <Override PartName="/ppt/theme/themeOverride6.xml" ContentType="application/vnd.openxmlformats-officedocument.themeOverride+xml"/>
  <Override PartName="/ppt/notesSlides/notesSlide7.xml" ContentType="application/vnd.openxmlformats-officedocument.presentationml.notesSlide+xml"/>
  <Override PartName="/ppt/theme/themeOverride7.xml" ContentType="application/vnd.openxmlformats-officedocument.themeOverride+xml"/>
  <Override PartName="/ppt/notesSlides/notesSlide8.xml" ContentType="application/vnd.openxmlformats-officedocument.presentationml.notesSlide+xml"/>
  <Override PartName="/ppt/theme/themeOverride8.xml" ContentType="application/vnd.openxmlformats-officedocument.themeOverride+xml"/>
  <Override PartName="/ppt/notesSlides/notesSlide9.xml" ContentType="application/vnd.openxmlformats-officedocument.presentationml.notesSlide+xml"/>
  <Override PartName="/ppt/theme/themeOverride9.xml" ContentType="application/vnd.openxmlformats-officedocument.themeOverride+xml"/>
  <Override PartName="/ppt/notesSlides/notesSlide10.xml" ContentType="application/vnd.openxmlformats-officedocument.presentationml.notesSlide+xml"/>
  <Override PartName="/ppt/theme/themeOverride10.xml" ContentType="application/vnd.openxmlformats-officedocument.themeOverr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4" r:id="rId2"/>
    <p:sldMasterId id="2147483787" r:id="rId3"/>
    <p:sldMasterId id="2147484083" r:id="rId4"/>
    <p:sldMasterId id="2147484124" r:id="rId5"/>
  </p:sldMasterIdLst>
  <p:notesMasterIdLst>
    <p:notesMasterId r:id="rId18"/>
  </p:notesMasterIdLst>
  <p:sldIdLst>
    <p:sldId id="256" r:id="rId6"/>
    <p:sldId id="442" r:id="rId7"/>
    <p:sldId id="436" r:id="rId8"/>
    <p:sldId id="440" r:id="rId9"/>
    <p:sldId id="438" r:id="rId10"/>
    <p:sldId id="441" r:id="rId11"/>
    <p:sldId id="405" r:id="rId12"/>
    <p:sldId id="409" r:id="rId13"/>
    <p:sldId id="373" r:id="rId14"/>
    <p:sldId id="439" r:id="rId15"/>
    <p:sldId id="443" r:id="rId16"/>
    <p:sldId id="44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35AE1A2-B2E2-CA7D-9511-CB48659EBC39}" name="FRUECHTENICHT Ines (ENV)" initials="IF" userId="S::Ines.FRUECHTENICHT@ec.europa.eu::4728f4ff-7f3d-4ffa-9a52-99aaaf928454" providerId="AD"/>
  <p188:author id="{61DFB1DC-7F74-E0E3-0EC1-E103DA78BC60}" name="DORNER Louise Anna (ENV)" initials="LD" userId="S::Louise-Anna.DORNER@ec.europa.eu::cd39deef-bc47-4a91-b1bb-74feee1de071"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9F3513-7F16-447B-B5DD-486BB6B3F06B}" v="1" dt="2025-12-16T17:53:16.4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039" autoAdjust="0"/>
    <p:restoredTop sz="94660"/>
  </p:normalViewPr>
  <p:slideViewPr>
    <p:cSldViewPr snapToGrid="0">
      <p:cViewPr varScale="1">
        <p:scale>
          <a:sx n="66" d="100"/>
          <a:sy n="66" d="100"/>
        </p:scale>
        <p:origin x="126" y="6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8/10/relationships/authors" Target="author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C0F1C1-394A-4459-BC6A-82EE32D73178}" type="datetimeFigureOut">
              <a:rPr lang="en-IE" smtClean="0"/>
              <a:t>17/12/2025</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5D1968-4E09-425D-88CA-139659A986B7}" type="slidenum">
              <a:rPr lang="en-IE" smtClean="0"/>
              <a:t>‹#›</a:t>
            </a:fld>
            <a:endParaRPr lang="en-IE"/>
          </a:p>
        </p:txBody>
      </p:sp>
    </p:spTree>
    <p:extLst>
      <p:ext uri="{BB962C8B-B14F-4D97-AF65-F5344CB8AC3E}">
        <p14:creationId xmlns:p14="http://schemas.microsoft.com/office/powerpoint/2010/main" val="267629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6" name="Google Shape;1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6630C-5C15-BAE6-5493-569848B9F0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43C0F7-0FDF-95C5-635F-D4BEDE52F4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6A88D0-5E20-6278-4DB2-BBEA161466E2}"/>
              </a:ext>
            </a:extLst>
          </p:cNvPr>
          <p:cNvSpPr>
            <a:spLocks noGrp="1"/>
          </p:cNvSpPr>
          <p:nvPr>
            <p:ph type="body" idx="1"/>
          </p:nvPr>
        </p:nvSpPr>
        <p:spPr/>
        <p:txBody>
          <a:bodyPr/>
          <a:lstStyle/>
          <a:p>
            <a:pPr marL="171450" indent="-171450" algn="just">
              <a:buFont typeface="Calibri"/>
              <a:buChar char="-"/>
            </a:pPr>
            <a:endParaRPr lang="en-GB"/>
          </a:p>
          <a:p>
            <a:endParaRPr lang="en-US"/>
          </a:p>
          <a:p>
            <a:endParaRPr lang="en-US"/>
          </a:p>
        </p:txBody>
      </p:sp>
      <p:sp>
        <p:nvSpPr>
          <p:cNvPr id="4" name="Slide Number Placeholder 3">
            <a:extLst>
              <a:ext uri="{FF2B5EF4-FFF2-40B4-BE49-F238E27FC236}">
                <a16:creationId xmlns:a16="http://schemas.microsoft.com/office/drawing/2014/main" id="{15E5D3E9-3EED-5EE5-591B-58AC8EBC062D}"/>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10</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792363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2E43E-4DE7-9BE4-D4DB-FDF8E43C6A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BA1988-7D54-B904-BC5C-51F57BDFCB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5C49A9-CD8F-89D2-6876-0F86FE5EAA42}"/>
              </a:ext>
            </a:extLst>
          </p:cNvPr>
          <p:cNvSpPr>
            <a:spLocks noGrp="1"/>
          </p:cNvSpPr>
          <p:nvPr>
            <p:ph type="body" idx="1"/>
          </p:nvPr>
        </p:nvSpPr>
        <p:spPr/>
        <p:txBody>
          <a:bodyPr/>
          <a:lstStyle/>
          <a:p>
            <a:pPr marL="0" indent="0" algn="just"/>
            <a:endParaRPr lang="en-GB"/>
          </a:p>
        </p:txBody>
      </p:sp>
      <p:sp>
        <p:nvSpPr>
          <p:cNvPr id="4" name="Slide Number Placeholder 3">
            <a:extLst>
              <a:ext uri="{FF2B5EF4-FFF2-40B4-BE49-F238E27FC236}">
                <a16:creationId xmlns:a16="http://schemas.microsoft.com/office/drawing/2014/main" id="{3F8D573A-08CF-F11D-FF96-977F3195ADE3}"/>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2</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970579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DCDB4-DC19-AD16-7881-77972C39F0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406A18-AE2F-3776-3402-3A7F9BC9D5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277D7F-CAFD-B452-ACB7-8774CC31294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A0ABB77-9959-F4C2-4120-68300455C75F}"/>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3</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9863838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30F63-3E6F-50B1-CE95-4DF141ADCF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2C81CC-E2D0-34C4-DA54-860BD3E248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7245A5-D033-336A-5EC0-6A269EEBCE2C}"/>
              </a:ext>
            </a:extLst>
          </p:cNvPr>
          <p:cNvSpPr>
            <a:spLocks noGrp="1"/>
          </p:cNvSpPr>
          <p:nvPr>
            <p:ph type="body" idx="1"/>
          </p:nvPr>
        </p:nvSpPr>
        <p:spPr/>
        <p:txBody>
          <a:bodyPr/>
          <a:lstStyle/>
          <a:p>
            <a:pPr fontAlgn="base">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513DB6F7-58C4-F933-2BEF-03B0403F482E}"/>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4</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264643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5C1E8-9C55-7FA4-4A9E-C9E8E27252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5A250A-ED04-AC5C-672B-559F5F28AD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439DD3-8A93-1D4B-0C3F-D8FD1342979D}"/>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ABCF714F-61DA-D47A-2905-DCB5A560CE4A}"/>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5</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820986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361EA-A432-0190-F842-1C15A10AF3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235A61-C54E-403B-9CEE-59A6E24DB6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4ABAFC-5667-1FCD-A34B-225039D7E708}"/>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7EB96703-B655-8494-D12F-ADD3583C69EC}"/>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6</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19064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7</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1051760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BAFB1-2562-994E-01F1-311CF5DE71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2AD372-3012-761E-DB6F-27B79C800D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2A91AB-8002-9BEA-F592-24129A7E2B07}"/>
              </a:ext>
            </a:extLst>
          </p:cNvPr>
          <p:cNvSpPr>
            <a:spLocks noGrp="1"/>
          </p:cNvSpPr>
          <p:nvPr>
            <p:ph type="body" idx="1"/>
          </p:nvPr>
        </p:nvSpPr>
        <p:spPr/>
        <p:txBody>
          <a:bodyPr/>
          <a:lstStyle/>
          <a:p>
            <a:pPr>
              <a:buAutoNum type="arabicParenR"/>
            </a:pPr>
            <a:endParaRPr lang="en-US"/>
          </a:p>
        </p:txBody>
      </p:sp>
      <p:sp>
        <p:nvSpPr>
          <p:cNvPr id="4" name="Slide Number Placeholder 3">
            <a:extLst>
              <a:ext uri="{FF2B5EF4-FFF2-40B4-BE49-F238E27FC236}">
                <a16:creationId xmlns:a16="http://schemas.microsoft.com/office/drawing/2014/main" id="{EDE28D4B-1433-B043-5129-BE884E220B9D}"/>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8</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59730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endParaRPr lang="en-IE" sz="1200" i="0" u="none" strike="noStrike" cap="none">
              <a:solidFill>
                <a:schemeClr val="dk1"/>
              </a:solidFill>
              <a:effectLst/>
              <a:latin typeface="Calibri"/>
              <a:ea typeface="Calibri"/>
              <a:cs typeface="Calibri"/>
            </a:endParaRP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9</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153596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10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10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10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1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1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1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1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1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1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5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5.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1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16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17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5.xml"/></Relationships>
</file>

<file path=ppt/slideLayouts/_rels/slideLayout18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5.xml"/></Relationships>
</file>

<file path=ppt/slideLayouts/_rels/slideLayout18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18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34EEA-73C4-40EE-6995-C41ED9CA2C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8C58633A-2DD7-4E03-C231-8E6C85A731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71381D18-D2CA-EE39-2E45-58C1C0D77664}"/>
              </a:ext>
            </a:extLst>
          </p:cNvPr>
          <p:cNvSpPr>
            <a:spLocks noGrp="1"/>
          </p:cNvSpPr>
          <p:nvPr>
            <p:ph type="dt" sz="half" idx="10"/>
          </p:nvPr>
        </p:nvSpPr>
        <p:spPr/>
        <p:txBody>
          <a:bodyPr/>
          <a:lstStyle/>
          <a:p>
            <a:fld id="{C9DEFC4C-570E-4664-B6E5-7A22F70884BD}" type="datetimeFigureOut">
              <a:rPr lang="en-IE" smtClean="0"/>
              <a:t>17/12/2025</a:t>
            </a:fld>
            <a:endParaRPr lang="en-IE"/>
          </a:p>
        </p:txBody>
      </p:sp>
      <p:sp>
        <p:nvSpPr>
          <p:cNvPr id="5" name="Footer Placeholder 4">
            <a:extLst>
              <a:ext uri="{FF2B5EF4-FFF2-40B4-BE49-F238E27FC236}">
                <a16:creationId xmlns:a16="http://schemas.microsoft.com/office/drawing/2014/main" id="{1291F1ED-752A-C968-F812-5731E1584B5A}"/>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2526138C-B2BF-D944-80B3-6E0E85B1D6AD}"/>
              </a:ext>
            </a:extLst>
          </p:cNvPr>
          <p:cNvSpPr>
            <a:spLocks noGrp="1"/>
          </p:cNvSpPr>
          <p:nvPr>
            <p:ph type="sldNum" sz="quarter" idx="12"/>
          </p:nvPr>
        </p:nvSpPr>
        <p:spPr/>
        <p:txBody>
          <a:bodyPr/>
          <a:lstStyle/>
          <a:p>
            <a:fld id="{3AB4F11F-9394-48B9-828F-FF4B2D0F7784}" type="slidenum">
              <a:rPr lang="en-IE" smtClean="0"/>
              <a:t>‹#›</a:t>
            </a:fld>
            <a:endParaRPr lang="en-IE"/>
          </a:p>
        </p:txBody>
      </p:sp>
    </p:spTree>
    <p:extLst>
      <p:ext uri="{BB962C8B-B14F-4D97-AF65-F5344CB8AC3E}">
        <p14:creationId xmlns:p14="http://schemas.microsoft.com/office/powerpoint/2010/main" val="694213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D8762-B77A-658B-2625-295FDD688B5F}"/>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4E1B0737-3839-7085-5893-A5B498A405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BC2CF2B9-7DB4-CDF7-4865-51900AA0902D}"/>
              </a:ext>
            </a:extLst>
          </p:cNvPr>
          <p:cNvSpPr>
            <a:spLocks noGrp="1"/>
          </p:cNvSpPr>
          <p:nvPr>
            <p:ph type="dt" sz="half" idx="10"/>
          </p:nvPr>
        </p:nvSpPr>
        <p:spPr/>
        <p:txBody>
          <a:bodyPr/>
          <a:lstStyle/>
          <a:p>
            <a:fld id="{C9DEFC4C-570E-4664-B6E5-7A22F70884BD}" type="datetimeFigureOut">
              <a:rPr lang="en-IE" smtClean="0"/>
              <a:t>17/12/2025</a:t>
            </a:fld>
            <a:endParaRPr lang="en-IE"/>
          </a:p>
        </p:txBody>
      </p:sp>
      <p:sp>
        <p:nvSpPr>
          <p:cNvPr id="5" name="Footer Placeholder 4">
            <a:extLst>
              <a:ext uri="{FF2B5EF4-FFF2-40B4-BE49-F238E27FC236}">
                <a16:creationId xmlns:a16="http://schemas.microsoft.com/office/drawing/2014/main" id="{730D1607-B881-CAA7-238A-F679DE75C615}"/>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584E6712-1195-36B2-1CC3-C12EF4357402}"/>
              </a:ext>
            </a:extLst>
          </p:cNvPr>
          <p:cNvSpPr>
            <a:spLocks noGrp="1"/>
          </p:cNvSpPr>
          <p:nvPr>
            <p:ph type="sldNum" sz="quarter" idx="12"/>
          </p:nvPr>
        </p:nvSpPr>
        <p:spPr/>
        <p:txBody>
          <a:bodyPr/>
          <a:lstStyle/>
          <a:p>
            <a:fld id="{3AB4F11F-9394-48B9-828F-FF4B2D0F7784}" type="slidenum">
              <a:rPr lang="en-IE" smtClean="0"/>
              <a:t>‹#›</a:t>
            </a:fld>
            <a:endParaRPr lang="en-IE"/>
          </a:p>
        </p:txBody>
      </p:sp>
    </p:spTree>
    <p:extLst>
      <p:ext uri="{BB962C8B-B14F-4D97-AF65-F5344CB8AC3E}">
        <p14:creationId xmlns:p14="http://schemas.microsoft.com/office/powerpoint/2010/main" val="85727599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preserve="1">
  <p:cSld name="Quote positive logo">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3559404-34AB-2AB1-76B4-CB85000D699F}"/>
              </a:ext>
            </a:extLst>
          </p:cNvPr>
          <p:cNvSpPr>
            <a:spLocks noGrp="1"/>
          </p:cNvSpPr>
          <p:nvPr>
            <p:ph type="title"/>
          </p:nvPr>
        </p:nvSpPr>
        <p:spPr>
          <a:xfrm>
            <a:off x="0" y="-816904"/>
            <a:ext cx="10515600" cy="816904"/>
          </a:xfrm>
        </p:spPr>
        <p:txBody>
          <a:bodyPr/>
          <a:lstStyle>
            <a:lvl1pPr>
              <a:defRPr>
                <a:solidFill>
                  <a:schemeClr val="tx1">
                    <a:lumMod val="65000"/>
                    <a:lumOff val="35000"/>
                  </a:schemeClr>
                </a:solidFill>
              </a:defRPr>
            </a:lvl1pPr>
          </a:lstStyle>
          <a:p>
            <a:r>
              <a:rPr lang="en-US"/>
              <a:t>Click to edit Master title style</a:t>
            </a:r>
            <a:endParaRPr lang="en-IE"/>
          </a:p>
        </p:txBody>
      </p:sp>
      <p:sp>
        <p:nvSpPr>
          <p:cNvPr id="6" name="Picture Placeholder 5">
            <a:extLst>
              <a:ext uri="{FF2B5EF4-FFF2-40B4-BE49-F238E27FC236}">
                <a16:creationId xmlns:a16="http://schemas.microsoft.com/office/drawing/2014/main" id="{A012AF7B-3A7E-8763-817E-DD321C64A6B1}"/>
              </a:ext>
            </a:extLst>
          </p:cNvPr>
          <p:cNvSpPr>
            <a:spLocks noGrp="1"/>
          </p:cNvSpPr>
          <p:nvPr>
            <p:ph type="pic" sz="quarter" idx="11"/>
          </p:nvPr>
        </p:nvSpPr>
        <p:spPr>
          <a:xfrm>
            <a:off x="0" y="0"/>
            <a:ext cx="12238038" cy="6858000"/>
          </a:xfrm>
          <a:solidFill>
            <a:schemeClr val="bg2"/>
          </a:solidFill>
        </p:spPr>
        <p:txBody>
          <a:bodyPr/>
          <a:lstStyle>
            <a:lvl1pPr marL="0" indent="0">
              <a:buNone/>
              <a:defRPr>
                <a:solidFill>
                  <a:schemeClr val="tx2"/>
                </a:solidFill>
              </a:defRPr>
            </a:lvl1pPr>
          </a:lstStyle>
          <a:p>
            <a:r>
              <a:rPr lang="en-US"/>
              <a:t>Click icon to add picture</a:t>
            </a:r>
            <a:endParaRPr lang="en-IE"/>
          </a:p>
        </p:txBody>
      </p:sp>
      <p:sp>
        <p:nvSpPr>
          <p:cNvPr id="8" name="Content Placeholder 7">
            <a:extLst>
              <a:ext uri="{FF2B5EF4-FFF2-40B4-BE49-F238E27FC236}">
                <a16:creationId xmlns:a16="http://schemas.microsoft.com/office/drawing/2014/main" id="{68A2B82B-3461-6DA2-3E41-F3AC81391822}"/>
              </a:ext>
            </a:extLst>
          </p:cNvPr>
          <p:cNvSpPr>
            <a:spLocks noGrp="1"/>
          </p:cNvSpPr>
          <p:nvPr>
            <p:ph sz="quarter" idx="12"/>
          </p:nvPr>
        </p:nvSpPr>
        <p:spPr>
          <a:xfrm>
            <a:off x="0" y="994438"/>
            <a:ext cx="6096000" cy="4521200"/>
          </a:xfrm>
          <a:solidFill>
            <a:schemeClr val="tx2"/>
          </a:solidFill>
        </p:spPr>
        <p:txBody>
          <a:bodyPr lIns="504000" anchor="ctr">
            <a:noAutofit/>
          </a:bodyPr>
          <a:lstStyle>
            <a:lvl1pPr marL="0" indent="0">
              <a:buNone/>
              <a:defRPr/>
            </a:lvl1pPr>
            <a:lvl2pPr marL="457200" indent="0">
              <a:buNone/>
              <a:defRPr lang="en-US" sz="2400" b="1" i="1" kern="1200" dirty="0">
                <a:solidFill>
                  <a:schemeClr val="bg1"/>
                </a:solidFill>
                <a:latin typeface="+mn-lt"/>
                <a:ea typeface="+mn-ea"/>
                <a:cs typeface="+mn-cs"/>
              </a:defRPr>
            </a:lvl2pPr>
          </a:lstStyle>
          <a:p>
            <a:pPr lvl="0"/>
            <a:r>
              <a:rPr lang="en-US"/>
              <a:t>Click to edit Master text styles</a:t>
            </a:r>
          </a:p>
        </p:txBody>
      </p:sp>
      <p:pic>
        <p:nvPicPr>
          <p:cNvPr id="13" name="Google Shape;66;p29" descr="Quote">
            <a:extLst>
              <a:ext uri="{FF2B5EF4-FFF2-40B4-BE49-F238E27FC236}">
                <a16:creationId xmlns:a16="http://schemas.microsoft.com/office/drawing/2014/main" id="{2BA61D73-E039-6C69-A4A9-27D86CB30D1D}"/>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3" name="Picture 2" descr="A blue flag with yellow stars&#10;&#10;Description automatically generated">
            <a:extLst>
              <a:ext uri="{FF2B5EF4-FFF2-40B4-BE49-F238E27FC236}">
                <a16:creationId xmlns:a16="http://schemas.microsoft.com/office/drawing/2014/main" id="{BE2FFB7F-6A6F-E203-E2CE-AAC503E40FF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Google Shape;66;p29" descr="Quote">
            <a:extLst>
              <a:ext uri="{FF2B5EF4-FFF2-40B4-BE49-F238E27FC236}">
                <a16:creationId xmlns:a16="http://schemas.microsoft.com/office/drawing/2014/main" id="{D61A7912-F509-F977-C8A3-05B55096DDA4}"/>
              </a:ext>
            </a:extLst>
          </p:cNvPr>
          <p:cNvPicPr preferRelativeResize="0"/>
          <p:nvPr userDrawn="1"/>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7" name="Picture 6" descr="A blue flag with yellow stars&#10;&#10;Description automatically generated">
            <a:extLst>
              <a:ext uri="{FF2B5EF4-FFF2-40B4-BE49-F238E27FC236}">
                <a16:creationId xmlns:a16="http://schemas.microsoft.com/office/drawing/2014/main" id="{519F3A2E-810F-F3DF-534B-DFE8563EDCFA}"/>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9" name="Slide Number Placeholder 5">
            <a:extLst>
              <a:ext uri="{FF2B5EF4-FFF2-40B4-BE49-F238E27FC236}">
                <a16:creationId xmlns:a16="http://schemas.microsoft.com/office/drawing/2014/main" id="{AC0BD146-26A9-B2E3-790A-137432E6994D}"/>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2" name="Footer Placeholder 8">
            <a:extLst>
              <a:ext uri="{FF2B5EF4-FFF2-40B4-BE49-F238E27FC236}">
                <a16:creationId xmlns:a16="http://schemas.microsoft.com/office/drawing/2014/main" id="{3E557AF9-465E-61C3-8C33-29231AE45BB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142424441"/>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p:cSld name="Quote negative logo">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16039EEF-B8E6-4383-4827-068F0611752D}"/>
              </a:ext>
            </a:extLst>
          </p:cNvPr>
          <p:cNvSpPr>
            <a:spLocks noGrp="1"/>
          </p:cNvSpPr>
          <p:nvPr>
            <p:ph type="pic" sz="quarter" idx="11"/>
          </p:nvPr>
        </p:nvSpPr>
        <p:spPr>
          <a:xfrm>
            <a:off x="0" y="0"/>
            <a:ext cx="12238038" cy="6858000"/>
          </a:xfrm>
          <a:solidFill>
            <a:schemeClr val="tx2"/>
          </a:solidFill>
        </p:spPr>
        <p:txBody>
          <a:bodyPr/>
          <a:lstStyle>
            <a:lvl1pPr marL="0" indent="0">
              <a:buNone/>
              <a:defRPr>
                <a:solidFill>
                  <a:schemeClr val="bg1"/>
                </a:solidFill>
              </a:defRPr>
            </a:lvl1pPr>
          </a:lstStyle>
          <a:p>
            <a:r>
              <a:rPr lang="en-US"/>
              <a:t>Click icon to add picture</a:t>
            </a:r>
            <a:endParaRPr lang="en-IE"/>
          </a:p>
        </p:txBody>
      </p:sp>
      <p:sp>
        <p:nvSpPr>
          <p:cNvPr id="7" name="Content Placeholder 7">
            <a:extLst>
              <a:ext uri="{FF2B5EF4-FFF2-40B4-BE49-F238E27FC236}">
                <a16:creationId xmlns:a16="http://schemas.microsoft.com/office/drawing/2014/main" id="{1BE876A1-64BE-0A6D-B28E-A01C8883D1FD}"/>
              </a:ext>
            </a:extLst>
          </p:cNvPr>
          <p:cNvSpPr>
            <a:spLocks noGrp="1"/>
          </p:cNvSpPr>
          <p:nvPr>
            <p:ph sz="quarter" idx="12"/>
          </p:nvPr>
        </p:nvSpPr>
        <p:spPr>
          <a:xfrm>
            <a:off x="0" y="994438"/>
            <a:ext cx="6096000" cy="4521200"/>
          </a:xfrm>
          <a:solidFill>
            <a:schemeClr val="bg2"/>
          </a:solidFill>
        </p:spPr>
        <p:txBody>
          <a:bodyPr lIns="504000" anchor="ctr">
            <a:noAutofit/>
          </a:bodyPr>
          <a:lstStyle>
            <a:lvl1pPr marL="0" indent="0">
              <a:buNone/>
              <a:defRPr/>
            </a:lvl1pPr>
            <a:lvl2pPr marL="457200" indent="0">
              <a:buNone/>
              <a:defRPr lang="en-US" sz="2400" b="1" i="1" kern="1200" dirty="0">
                <a:solidFill>
                  <a:schemeClr val="tx2"/>
                </a:solidFill>
                <a:latin typeface="+mn-lt"/>
                <a:ea typeface="+mn-ea"/>
                <a:cs typeface="+mn-cs"/>
              </a:defRPr>
            </a:lvl2pPr>
          </a:lstStyle>
          <a:p>
            <a:pPr lvl="0"/>
            <a:r>
              <a:rPr lang="en-US"/>
              <a:t>Click to edit Master text styles</a:t>
            </a:r>
          </a:p>
        </p:txBody>
      </p:sp>
      <p:pic>
        <p:nvPicPr>
          <p:cNvPr id="8" name="Google Shape;66;p29" descr="Quote">
            <a:extLst>
              <a:ext uri="{FF2B5EF4-FFF2-40B4-BE49-F238E27FC236}">
                <a16:creationId xmlns:a16="http://schemas.microsoft.com/office/drawing/2014/main" id="{E1B4A183-929D-5431-B365-FECE6A72A484}"/>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9" name="Picture 8" descr="A blue flag with yellow stars and stripes&#10;&#10;Description automatically generated">
            <a:extLst>
              <a:ext uri="{FF2B5EF4-FFF2-40B4-BE49-F238E27FC236}">
                <a16:creationId xmlns:a16="http://schemas.microsoft.com/office/drawing/2014/main" id="{E6CD1AA0-BE2D-038C-5423-E271CF1636D7}"/>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2" name="Title 1">
            <a:extLst>
              <a:ext uri="{FF2B5EF4-FFF2-40B4-BE49-F238E27FC236}">
                <a16:creationId xmlns:a16="http://schemas.microsoft.com/office/drawing/2014/main" id="{51148383-BBA9-7909-CFDF-60BEA0FE957B}"/>
              </a:ext>
            </a:extLst>
          </p:cNvPr>
          <p:cNvSpPr>
            <a:spLocks noGrp="1"/>
          </p:cNvSpPr>
          <p:nvPr>
            <p:ph type="title"/>
          </p:nvPr>
        </p:nvSpPr>
        <p:spPr>
          <a:xfrm>
            <a:off x="0" y="-803511"/>
            <a:ext cx="10515600" cy="816904"/>
          </a:xfrm>
        </p:spPr>
        <p:txBody>
          <a:bodyPr/>
          <a:lstStyle>
            <a:lvl1pPr>
              <a:defRPr>
                <a:solidFill>
                  <a:schemeClr val="bg1">
                    <a:lumMod val="65000"/>
                  </a:schemeClr>
                </a:solidFill>
              </a:defRPr>
            </a:lvl1pPr>
          </a:lstStyle>
          <a:p>
            <a:r>
              <a:rPr lang="en-US"/>
              <a:t>Click to edit Master title style</a:t>
            </a:r>
            <a:endParaRPr lang="en-IE"/>
          </a:p>
        </p:txBody>
      </p:sp>
      <p:pic>
        <p:nvPicPr>
          <p:cNvPr id="6" name="Google Shape;66;p29" descr="Quote">
            <a:extLst>
              <a:ext uri="{FF2B5EF4-FFF2-40B4-BE49-F238E27FC236}">
                <a16:creationId xmlns:a16="http://schemas.microsoft.com/office/drawing/2014/main" id="{DE2EBF53-76CE-6C8F-0861-C3A5D384E180}"/>
              </a:ext>
            </a:extLst>
          </p:cNvPr>
          <p:cNvPicPr preferRelativeResize="0"/>
          <p:nvPr userDrawn="1"/>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10" name="Picture 9" descr="A blue flag with yellow stars and stripes&#10;&#10;Description automatically generated">
            <a:extLst>
              <a:ext uri="{FF2B5EF4-FFF2-40B4-BE49-F238E27FC236}">
                <a16:creationId xmlns:a16="http://schemas.microsoft.com/office/drawing/2014/main" id="{AB87E6E1-A561-866F-CE99-26D96476848A}"/>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11" name="Slide Number Placeholder 5">
            <a:extLst>
              <a:ext uri="{FF2B5EF4-FFF2-40B4-BE49-F238E27FC236}">
                <a16:creationId xmlns:a16="http://schemas.microsoft.com/office/drawing/2014/main" id="{7765A446-C679-3C21-6DB2-E6E244E9DB9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3" name="Footer Placeholder 8">
            <a:extLst>
              <a:ext uri="{FF2B5EF4-FFF2-40B4-BE49-F238E27FC236}">
                <a16:creationId xmlns:a16="http://schemas.microsoft.com/office/drawing/2014/main" id="{11C79F0A-B650-EE29-9ABF-AC09E775351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24883975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p:cSld name="Circle picture coloured background">
    <p:bg>
      <p:bgPr>
        <a:solidFill>
          <a:srgbClr val="00339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chemeClr val="bg1"/>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4152718" y="1683033"/>
            <a:ext cx="3886563" cy="3886563"/>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43A5598A-C2EA-5505-BEB5-E80CA68AEDA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4" name="Picture 3" descr="A blue flag with yellow stars and stripes&#10;&#10;Description automatically generated">
            <a:extLst>
              <a:ext uri="{FF2B5EF4-FFF2-40B4-BE49-F238E27FC236}">
                <a16:creationId xmlns:a16="http://schemas.microsoft.com/office/drawing/2014/main" id="{3D5D7A7A-28D1-BC55-7F75-53B9E5FBC534}"/>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7" name="Slide Number Placeholder 5">
            <a:extLst>
              <a:ext uri="{FF2B5EF4-FFF2-40B4-BE49-F238E27FC236}">
                <a16:creationId xmlns:a16="http://schemas.microsoft.com/office/drawing/2014/main" id="{32B7D111-DE2E-9994-A799-F62F38E83DB4}"/>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3" name="Footer Placeholder 8">
            <a:extLst>
              <a:ext uri="{FF2B5EF4-FFF2-40B4-BE49-F238E27FC236}">
                <a16:creationId xmlns:a16="http://schemas.microsoft.com/office/drawing/2014/main" id="{33A6EEA9-52B7-550C-7CFD-E465C8DB4F8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260599676"/>
      </p:ext>
    </p:extLst>
  </p:cSld>
  <p:clrMapOvr>
    <a:overrideClrMapping bg1="lt1" tx1="dk1" bg2="lt2" tx2="dk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p:cSld name="3 Circles pictures coloured background">
    <p:bg>
      <p:bgPr>
        <a:solidFill>
          <a:srgbClr val="00339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chemeClr val="bg1"/>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838200"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8" name="Google Shape;128;p36">
            <a:extLst>
              <a:ext uri="{FF2B5EF4-FFF2-40B4-BE49-F238E27FC236}">
                <a16:creationId xmlns:a16="http://schemas.microsoft.com/office/drawing/2014/main" id="{7DC5575C-474B-C81C-6517-E882E9E5246B}"/>
              </a:ext>
            </a:extLst>
          </p:cNvPr>
          <p:cNvSpPr>
            <a:spLocks noGrp="1"/>
          </p:cNvSpPr>
          <p:nvPr>
            <p:ph type="pic" idx="11"/>
          </p:nvPr>
        </p:nvSpPr>
        <p:spPr>
          <a:xfrm>
            <a:off x="4590896"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10" name="Google Shape;128;p36">
            <a:extLst>
              <a:ext uri="{FF2B5EF4-FFF2-40B4-BE49-F238E27FC236}">
                <a16:creationId xmlns:a16="http://schemas.microsoft.com/office/drawing/2014/main" id="{948E1B30-A652-44AE-9B5E-AC9365965BF4}"/>
              </a:ext>
            </a:extLst>
          </p:cNvPr>
          <p:cNvSpPr>
            <a:spLocks noGrp="1"/>
          </p:cNvSpPr>
          <p:nvPr>
            <p:ph type="pic" idx="12"/>
          </p:nvPr>
        </p:nvSpPr>
        <p:spPr>
          <a:xfrm>
            <a:off x="8343593"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D4D01C79-8E51-7320-51B2-6B4D1CD158E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3" name="Picture 2" descr="A blue flag with yellow stars and stripes&#10;&#10;Description automatically generated">
            <a:extLst>
              <a:ext uri="{FF2B5EF4-FFF2-40B4-BE49-F238E27FC236}">
                <a16:creationId xmlns:a16="http://schemas.microsoft.com/office/drawing/2014/main" id="{D6200794-8F7F-E0F0-3735-90CCC24A8AC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7" name="Slide Number Placeholder 5">
            <a:extLst>
              <a:ext uri="{FF2B5EF4-FFF2-40B4-BE49-F238E27FC236}">
                <a16:creationId xmlns:a16="http://schemas.microsoft.com/office/drawing/2014/main" id="{C6271D99-21D4-ED76-0E54-1ECA6FD71E4F}"/>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4" name="Footer Placeholder 8">
            <a:extLst>
              <a:ext uri="{FF2B5EF4-FFF2-40B4-BE49-F238E27FC236}">
                <a16:creationId xmlns:a16="http://schemas.microsoft.com/office/drawing/2014/main" id="{36249086-331D-49C8-6F5E-1FD73ADA2347}"/>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77818493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p:cSld name="3 Circles pictures white backgroun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rgbClr val="003399"/>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838200"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8" name="Google Shape;128;p36">
            <a:extLst>
              <a:ext uri="{FF2B5EF4-FFF2-40B4-BE49-F238E27FC236}">
                <a16:creationId xmlns:a16="http://schemas.microsoft.com/office/drawing/2014/main" id="{7DC5575C-474B-C81C-6517-E882E9E5246B}"/>
              </a:ext>
            </a:extLst>
          </p:cNvPr>
          <p:cNvSpPr>
            <a:spLocks noGrp="1"/>
          </p:cNvSpPr>
          <p:nvPr>
            <p:ph type="pic" idx="11"/>
          </p:nvPr>
        </p:nvSpPr>
        <p:spPr>
          <a:xfrm>
            <a:off x="4590896"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10" name="Google Shape;128;p36">
            <a:extLst>
              <a:ext uri="{FF2B5EF4-FFF2-40B4-BE49-F238E27FC236}">
                <a16:creationId xmlns:a16="http://schemas.microsoft.com/office/drawing/2014/main" id="{948E1B30-A652-44AE-9B5E-AC9365965BF4}"/>
              </a:ext>
            </a:extLst>
          </p:cNvPr>
          <p:cNvSpPr>
            <a:spLocks noGrp="1"/>
          </p:cNvSpPr>
          <p:nvPr>
            <p:ph type="pic" idx="12"/>
          </p:nvPr>
        </p:nvSpPr>
        <p:spPr>
          <a:xfrm>
            <a:off x="8343593"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4" name="Slide Number Placeholder 5">
            <a:extLst>
              <a:ext uri="{FF2B5EF4-FFF2-40B4-BE49-F238E27FC236}">
                <a16:creationId xmlns:a16="http://schemas.microsoft.com/office/drawing/2014/main" id="{F37EF38B-E8AF-66F2-44F8-7A5DA7FF345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3" name="Footer Placeholder 8">
            <a:extLst>
              <a:ext uri="{FF2B5EF4-FFF2-40B4-BE49-F238E27FC236}">
                <a16:creationId xmlns:a16="http://schemas.microsoft.com/office/drawing/2014/main" id="{0850E44D-CF7B-5CF4-6BF7-5B2F65007AD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907005505"/>
      </p:ext>
    </p:extLst>
  </p:cSld>
  <p:clrMapOvr>
    <a:overrideClrMapping bg1="lt1" tx1="dk1" bg2="lt2" tx2="dk2" accent1="accent1" accent2="accent2" accent3="accent3" accent4="accent4" accent5="accent5" accent6="accent6" hlink="hlink" folHlink="folHlink"/>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p:cSld name="4 Circles picture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4" name="Google Shape;128;p36">
            <a:extLst>
              <a:ext uri="{FF2B5EF4-FFF2-40B4-BE49-F238E27FC236}">
                <a16:creationId xmlns:a16="http://schemas.microsoft.com/office/drawing/2014/main" id="{C6066961-5253-C2E8-C59C-7D3AEA190748}"/>
              </a:ext>
            </a:extLst>
          </p:cNvPr>
          <p:cNvSpPr>
            <a:spLocks noGrp="1"/>
          </p:cNvSpPr>
          <p:nvPr>
            <p:ph type="pic" idx="2"/>
          </p:nvPr>
        </p:nvSpPr>
        <p:spPr>
          <a:xfrm>
            <a:off x="838200" y="1644073"/>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2887354" y="1792421"/>
            <a:ext cx="2881850" cy="1488229"/>
          </a:xfrm>
        </p:spPr>
        <p:txBody>
          <a:bodyPr>
            <a:noAutofit/>
          </a:bodyPr>
          <a:lstStyle>
            <a:lvl1pPr marL="0" indent="0">
              <a:buNone/>
              <a:defRPr sz="2000"/>
            </a:lvl1pPr>
          </a:lstStyle>
          <a:p>
            <a:pPr lvl="0"/>
            <a:r>
              <a:rPr lang="en-US"/>
              <a:t>Click to edit Master text styles</a:t>
            </a:r>
          </a:p>
        </p:txBody>
      </p:sp>
      <p:sp>
        <p:nvSpPr>
          <p:cNvPr id="22" name="Google Shape;128;p36">
            <a:extLst>
              <a:ext uri="{FF2B5EF4-FFF2-40B4-BE49-F238E27FC236}">
                <a16:creationId xmlns:a16="http://schemas.microsoft.com/office/drawing/2014/main" id="{530B519E-B8E9-0851-34A7-4EBCABDB1F24}"/>
              </a:ext>
            </a:extLst>
          </p:cNvPr>
          <p:cNvSpPr>
            <a:spLocks noGrp="1"/>
          </p:cNvSpPr>
          <p:nvPr>
            <p:ph type="pic" idx="19"/>
          </p:nvPr>
        </p:nvSpPr>
        <p:spPr>
          <a:xfrm>
            <a:off x="838198" y="3793520"/>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21" name="Content Placeholder 2">
            <a:extLst>
              <a:ext uri="{FF2B5EF4-FFF2-40B4-BE49-F238E27FC236}">
                <a16:creationId xmlns:a16="http://schemas.microsoft.com/office/drawing/2014/main" id="{B7CC6BA2-60D9-1664-3253-8468AB06B3BA}"/>
              </a:ext>
            </a:extLst>
          </p:cNvPr>
          <p:cNvSpPr>
            <a:spLocks noGrp="1"/>
          </p:cNvSpPr>
          <p:nvPr>
            <p:ph sz="half" idx="18"/>
          </p:nvPr>
        </p:nvSpPr>
        <p:spPr>
          <a:xfrm>
            <a:off x="2887352" y="3941868"/>
            <a:ext cx="2881850" cy="1488229"/>
          </a:xfrm>
        </p:spPr>
        <p:txBody>
          <a:bodyPr>
            <a:noAutofit/>
          </a:bodyPr>
          <a:lstStyle>
            <a:lvl1pPr marL="0" indent="0">
              <a:buNone/>
              <a:defRPr sz="2000"/>
            </a:lvl1pPr>
          </a:lstStyle>
          <a:p>
            <a:pPr lvl="0"/>
            <a:r>
              <a:rPr lang="en-US"/>
              <a:t>Click to edit Master text styles</a:t>
            </a:r>
          </a:p>
        </p:txBody>
      </p:sp>
      <p:sp>
        <p:nvSpPr>
          <p:cNvPr id="6" name="Google Shape;128;p36">
            <a:extLst>
              <a:ext uri="{FF2B5EF4-FFF2-40B4-BE49-F238E27FC236}">
                <a16:creationId xmlns:a16="http://schemas.microsoft.com/office/drawing/2014/main" id="{B0466037-50F3-96B3-1B0E-06D3D18B8BCE}"/>
              </a:ext>
            </a:extLst>
          </p:cNvPr>
          <p:cNvSpPr>
            <a:spLocks noGrp="1"/>
          </p:cNvSpPr>
          <p:nvPr>
            <p:ph type="pic" idx="21"/>
          </p:nvPr>
        </p:nvSpPr>
        <p:spPr>
          <a:xfrm>
            <a:off x="6422796" y="1679603"/>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5" name="Content Placeholder 2">
            <a:extLst>
              <a:ext uri="{FF2B5EF4-FFF2-40B4-BE49-F238E27FC236}">
                <a16:creationId xmlns:a16="http://schemas.microsoft.com/office/drawing/2014/main" id="{6BC1C8BB-B6BF-EFC9-4FB7-FE68ADABF649}"/>
              </a:ext>
            </a:extLst>
          </p:cNvPr>
          <p:cNvSpPr>
            <a:spLocks noGrp="1"/>
          </p:cNvSpPr>
          <p:nvPr>
            <p:ph sz="half" idx="20"/>
          </p:nvPr>
        </p:nvSpPr>
        <p:spPr>
          <a:xfrm>
            <a:off x="8471950" y="1827951"/>
            <a:ext cx="2881850" cy="1488229"/>
          </a:xfrm>
        </p:spPr>
        <p:txBody>
          <a:bodyPr>
            <a:noAutofit/>
          </a:bodyPr>
          <a:lstStyle>
            <a:lvl1pPr marL="0" indent="0">
              <a:buNone/>
              <a:defRPr sz="2000"/>
            </a:lvl1pPr>
          </a:lstStyle>
          <a:p>
            <a:pPr lvl="0"/>
            <a:r>
              <a:rPr lang="en-US"/>
              <a:t>Click to edit Master text styles</a:t>
            </a:r>
          </a:p>
        </p:txBody>
      </p:sp>
      <p:sp>
        <p:nvSpPr>
          <p:cNvPr id="8" name="Google Shape;128;p36">
            <a:extLst>
              <a:ext uri="{FF2B5EF4-FFF2-40B4-BE49-F238E27FC236}">
                <a16:creationId xmlns:a16="http://schemas.microsoft.com/office/drawing/2014/main" id="{2B2D1DEC-353D-0530-46BD-FAC7D81DC42A}"/>
              </a:ext>
            </a:extLst>
          </p:cNvPr>
          <p:cNvSpPr>
            <a:spLocks noGrp="1"/>
          </p:cNvSpPr>
          <p:nvPr>
            <p:ph type="pic" idx="23"/>
          </p:nvPr>
        </p:nvSpPr>
        <p:spPr>
          <a:xfrm>
            <a:off x="6422794" y="3829050"/>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7" name="Content Placeholder 2">
            <a:extLst>
              <a:ext uri="{FF2B5EF4-FFF2-40B4-BE49-F238E27FC236}">
                <a16:creationId xmlns:a16="http://schemas.microsoft.com/office/drawing/2014/main" id="{DEC01048-C2DE-CFE9-C353-8ED3741099B7}"/>
              </a:ext>
            </a:extLst>
          </p:cNvPr>
          <p:cNvSpPr>
            <a:spLocks noGrp="1"/>
          </p:cNvSpPr>
          <p:nvPr>
            <p:ph sz="half" idx="22"/>
          </p:nvPr>
        </p:nvSpPr>
        <p:spPr>
          <a:xfrm>
            <a:off x="8471948" y="3977398"/>
            <a:ext cx="2881850" cy="1488229"/>
          </a:xfrm>
        </p:spPr>
        <p:txBody>
          <a:bodyPr>
            <a:noAutofit/>
          </a:bodyPr>
          <a:lstStyle>
            <a:lvl1pPr marL="0" indent="0">
              <a:buNone/>
              <a:defRPr sz="2000"/>
            </a:lvl1pPr>
          </a:lstStyle>
          <a:p>
            <a:pPr lvl="0"/>
            <a:r>
              <a:rPr lang="en-US"/>
              <a:t>Click to edit Master text styles</a:t>
            </a:r>
          </a:p>
        </p:txBody>
      </p:sp>
      <p:sp>
        <p:nvSpPr>
          <p:cNvPr id="9" name="Slide Number Placeholder 5">
            <a:extLst>
              <a:ext uri="{FF2B5EF4-FFF2-40B4-BE49-F238E27FC236}">
                <a16:creationId xmlns:a16="http://schemas.microsoft.com/office/drawing/2014/main" id="{C67E4CCE-C35C-C711-24D0-0F4BCA80C28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10" name="Footer Placeholder 8">
            <a:extLst>
              <a:ext uri="{FF2B5EF4-FFF2-40B4-BE49-F238E27FC236}">
                <a16:creationId xmlns:a16="http://schemas.microsoft.com/office/drawing/2014/main" id="{3B38F9D4-3EE2-3396-18AD-F87E4219008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517558671"/>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p:cSld name="4 rectangles pictures white background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15" name="Google Shape;97;p33">
            <a:extLst>
              <a:ext uri="{FF2B5EF4-FFF2-40B4-BE49-F238E27FC236}">
                <a16:creationId xmlns:a16="http://schemas.microsoft.com/office/drawing/2014/main" id="{51CBB8A7-3E08-DCAC-14AF-878AC33CDC30}"/>
              </a:ext>
            </a:extLst>
          </p:cNvPr>
          <p:cNvSpPr>
            <a:spLocks noGrp="1"/>
          </p:cNvSpPr>
          <p:nvPr>
            <p:ph type="pic" idx="17"/>
          </p:nvPr>
        </p:nvSpPr>
        <p:spPr>
          <a:xfrm>
            <a:off x="838200" y="1931348"/>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0" name="Text Placeholder 9">
            <a:extLst>
              <a:ext uri="{FF2B5EF4-FFF2-40B4-BE49-F238E27FC236}">
                <a16:creationId xmlns:a16="http://schemas.microsoft.com/office/drawing/2014/main" id="{83438DF5-CCC4-87AD-037A-C14F79B6266F}"/>
              </a:ext>
            </a:extLst>
          </p:cNvPr>
          <p:cNvSpPr>
            <a:spLocks noGrp="1"/>
          </p:cNvSpPr>
          <p:nvPr>
            <p:ph type="body" sz="quarter" idx="13"/>
          </p:nvPr>
        </p:nvSpPr>
        <p:spPr>
          <a:xfrm>
            <a:off x="3508868" y="1931348"/>
            <a:ext cx="2462213" cy="1638300"/>
          </a:xfrm>
        </p:spPr>
        <p:txBody>
          <a:bodyPr>
            <a:noAutofit/>
          </a:bodyPr>
          <a:lstStyle>
            <a:lvl1pPr marL="0" indent="0">
              <a:buNone/>
              <a:defRPr/>
            </a:lvl1pPr>
          </a:lstStyle>
          <a:p>
            <a:pPr lvl="0"/>
            <a:r>
              <a:rPr lang="en-US"/>
              <a:t>Click to edit Master text styles</a:t>
            </a:r>
          </a:p>
        </p:txBody>
      </p:sp>
      <p:sp>
        <p:nvSpPr>
          <p:cNvPr id="18" name="Google Shape;97;p33">
            <a:extLst>
              <a:ext uri="{FF2B5EF4-FFF2-40B4-BE49-F238E27FC236}">
                <a16:creationId xmlns:a16="http://schemas.microsoft.com/office/drawing/2014/main" id="{BFE9E99F-07A9-26A1-106E-78351E5222CA}"/>
              </a:ext>
            </a:extLst>
          </p:cNvPr>
          <p:cNvSpPr>
            <a:spLocks noGrp="1"/>
          </p:cNvSpPr>
          <p:nvPr>
            <p:ph type="pic" idx="7"/>
          </p:nvPr>
        </p:nvSpPr>
        <p:spPr>
          <a:xfrm>
            <a:off x="838202" y="3740272"/>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2" name="Text Placeholder 9">
            <a:extLst>
              <a:ext uri="{FF2B5EF4-FFF2-40B4-BE49-F238E27FC236}">
                <a16:creationId xmlns:a16="http://schemas.microsoft.com/office/drawing/2014/main" id="{8A6A52A8-BCDE-0058-03FA-48265F58CC4D}"/>
              </a:ext>
            </a:extLst>
          </p:cNvPr>
          <p:cNvSpPr>
            <a:spLocks noGrp="1"/>
          </p:cNvSpPr>
          <p:nvPr>
            <p:ph type="body" sz="quarter" idx="15"/>
          </p:nvPr>
        </p:nvSpPr>
        <p:spPr>
          <a:xfrm>
            <a:off x="3508868" y="3740131"/>
            <a:ext cx="2462213" cy="1638300"/>
          </a:xfrm>
        </p:spPr>
        <p:txBody>
          <a:bodyPr>
            <a:noAutofit/>
          </a:bodyPr>
          <a:lstStyle>
            <a:lvl1pPr marL="0" indent="0">
              <a:buNone/>
              <a:defRPr/>
            </a:lvl1pPr>
          </a:lstStyle>
          <a:p>
            <a:pPr lvl="0"/>
            <a:r>
              <a:rPr lang="en-US"/>
              <a:t>Click to edit Master text styles</a:t>
            </a:r>
          </a:p>
        </p:txBody>
      </p:sp>
      <p:sp>
        <p:nvSpPr>
          <p:cNvPr id="3" name="Google Shape;95;p33">
            <a:extLst>
              <a:ext uri="{FF2B5EF4-FFF2-40B4-BE49-F238E27FC236}">
                <a16:creationId xmlns:a16="http://schemas.microsoft.com/office/drawing/2014/main" id="{A15E4B72-6400-86B0-FD40-4FCA9F38655E}"/>
              </a:ext>
            </a:extLst>
          </p:cNvPr>
          <p:cNvSpPr>
            <a:spLocks noGrp="1"/>
          </p:cNvSpPr>
          <p:nvPr>
            <p:ph type="pic" idx="10"/>
          </p:nvPr>
        </p:nvSpPr>
        <p:spPr>
          <a:xfrm>
            <a:off x="6180157" y="1931348"/>
            <a:ext cx="2461593" cy="163815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1" name="Text Placeholder 9">
            <a:extLst>
              <a:ext uri="{FF2B5EF4-FFF2-40B4-BE49-F238E27FC236}">
                <a16:creationId xmlns:a16="http://schemas.microsoft.com/office/drawing/2014/main" id="{76022ECE-0EE9-F2CA-72F3-353CAD2AB488}"/>
              </a:ext>
            </a:extLst>
          </p:cNvPr>
          <p:cNvSpPr>
            <a:spLocks noGrp="1"/>
          </p:cNvSpPr>
          <p:nvPr>
            <p:ph type="body" sz="quarter" idx="14"/>
          </p:nvPr>
        </p:nvSpPr>
        <p:spPr>
          <a:xfrm>
            <a:off x="8891587" y="1931348"/>
            <a:ext cx="2462213" cy="1638300"/>
          </a:xfrm>
        </p:spPr>
        <p:txBody>
          <a:bodyPr>
            <a:noAutofit/>
          </a:bodyPr>
          <a:lstStyle>
            <a:lvl1pPr marL="0" indent="0">
              <a:buNone/>
              <a:defRPr/>
            </a:lvl1pPr>
          </a:lstStyle>
          <a:p>
            <a:pPr lvl="0"/>
            <a:r>
              <a:rPr lang="en-US"/>
              <a:t>Click to edit Master text styles</a:t>
            </a:r>
          </a:p>
        </p:txBody>
      </p:sp>
      <p:sp>
        <p:nvSpPr>
          <p:cNvPr id="8" name="Google Shape;97;p33">
            <a:extLst>
              <a:ext uri="{FF2B5EF4-FFF2-40B4-BE49-F238E27FC236}">
                <a16:creationId xmlns:a16="http://schemas.microsoft.com/office/drawing/2014/main" id="{0D3E0C88-3573-7B0F-D8F7-5AAD283A42F2}"/>
              </a:ext>
            </a:extLst>
          </p:cNvPr>
          <p:cNvSpPr>
            <a:spLocks noGrp="1"/>
          </p:cNvSpPr>
          <p:nvPr>
            <p:ph type="pic" idx="12"/>
          </p:nvPr>
        </p:nvSpPr>
        <p:spPr>
          <a:xfrm>
            <a:off x="6180157" y="3740272"/>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3" name="Text Placeholder 9">
            <a:extLst>
              <a:ext uri="{FF2B5EF4-FFF2-40B4-BE49-F238E27FC236}">
                <a16:creationId xmlns:a16="http://schemas.microsoft.com/office/drawing/2014/main" id="{5F2FF4C0-B8CC-5E9A-7FF2-0BA1FD86664D}"/>
              </a:ext>
            </a:extLst>
          </p:cNvPr>
          <p:cNvSpPr>
            <a:spLocks noGrp="1"/>
          </p:cNvSpPr>
          <p:nvPr>
            <p:ph type="body" sz="quarter" idx="16"/>
          </p:nvPr>
        </p:nvSpPr>
        <p:spPr>
          <a:xfrm>
            <a:off x="8891587" y="3740131"/>
            <a:ext cx="2462213" cy="1638300"/>
          </a:xfrm>
        </p:spPr>
        <p:txBody>
          <a:bodyPr>
            <a:noAutofit/>
          </a:bodyPr>
          <a:lstStyle>
            <a:lvl1pPr marL="0" indent="0">
              <a:buNone/>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73F815C1-0113-F490-4A53-0227959CF68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40C61561-6F08-5417-8327-52799F6125C1}"/>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107849327"/>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p:cSld name="10 squared pictures ">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lstStyle/>
          <a:p>
            <a:r>
              <a:rPr lang="en-US"/>
              <a:t>Click to edit Master title style</a:t>
            </a:r>
            <a:endParaRPr lang="en-IE"/>
          </a:p>
        </p:txBody>
      </p:sp>
      <p:sp>
        <p:nvSpPr>
          <p:cNvPr id="3" name="Google Shape;114;p35">
            <a:extLst>
              <a:ext uri="{FF2B5EF4-FFF2-40B4-BE49-F238E27FC236}">
                <a16:creationId xmlns:a16="http://schemas.microsoft.com/office/drawing/2014/main" id="{28399EF8-5B4D-A564-C46D-6AC3EE3700F1}"/>
              </a:ext>
            </a:extLst>
          </p:cNvPr>
          <p:cNvSpPr>
            <a:spLocks noGrp="1"/>
          </p:cNvSpPr>
          <p:nvPr>
            <p:ph type="pic" idx="2"/>
          </p:nvPr>
        </p:nvSpPr>
        <p:spPr>
          <a:xfrm>
            <a:off x="838200" y="161373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4" name="Google Shape;115;p35">
            <a:extLst>
              <a:ext uri="{FF2B5EF4-FFF2-40B4-BE49-F238E27FC236}">
                <a16:creationId xmlns:a16="http://schemas.microsoft.com/office/drawing/2014/main" id="{1DB67F50-B209-813A-55E2-A45CCD6BCAE1}"/>
              </a:ext>
            </a:extLst>
          </p:cNvPr>
          <p:cNvSpPr>
            <a:spLocks noGrp="1"/>
          </p:cNvSpPr>
          <p:nvPr>
            <p:ph type="pic" idx="3"/>
          </p:nvPr>
        </p:nvSpPr>
        <p:spPr>
          <a:xfrm>
            <a:off x="2993028" y="161373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5" name="Google Shape;116;p35">
            <a:extLst>
              <a:ext uri="{FF2B5EF4-FFF2-40B4-BE49-F238E27FC236}">
                <a16:creationId xmlns:a16="http://schemas.microsoft.com/office/drawing/2014/main" id="{80AA888C-2660-9749-11E6-8A96DD56EACF}"/>
              </a:ext>
            </a:extLst>
          </p:cNvPr>
          <p:cNvSpPr>
            <a:spLocks noGrp="1"/>
          </p:cNvSpPr>
          <p:nvPr>
            <p:ph type="pic" idx="10"/>
          </p:nvPr>
        </p:nvSpPr>
        <p:spPr>
          <a:xfrm>
            <a:off x="5147856" y="1613729"/>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8" name="Google Shape;117;p35">
            <a:extLst>
              <a:ext uri="{FF2B5EF4-FFF2-40B4-BE49-F238E27FC236}">
                <a16:creationId xmlns:a16="http://schemas.microsoft.com/office/drawing/2014/main" id="{95752BFF-4A6F-68EA-E048-C405D776F6A9}"/>
              </a:ext>
            </a:extLst>
          </p:cNvPr>
          <p:cNvSpPr>
            <a:spLocks noGrp="1"/>
          </p:cNvSpPr>
          <p:nvPr>
            <p:ph type="pic" idx="5"/>
          </p:nvPr>
        </p:nvSpPr>
        <p:spPr>
          <a:xfrm>
            <a:off x="7302684" y="161372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9" name="Google Shape;118;p35">
            <a:extLst>
              <a:ext uri="{FF2B5EF4-FFF2-40B4-BE49-F238E27FC236}">
                <a16:creationId xmlns:a16="http://schemas.microsoft.com/office/drawing/2014/main" id="{69A61CD2-9393-897F-4851-B55A256B6577}"/>
              </a:ext>
            </a:extLst>
          </p:cNvPr>
          <p:cNvSpPr>
            <a:spLocks noGrp="1"/>
          </p:cNvSpPr>
          <p:nvPr>
            <p:ph type="pic" idx="6"/>
          </p:nvPr>
        </p:nvSpPr>
        <p:spPr>
          <a:xfrm>
            <a:off x="9457512" y="161372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5" name="Google Shape;114;p35">
            <a:extLst>
              <a:ext uri="{FF2B5EF4-FFF2-40B4-BE49-F238E27FC236}">
                <a16:creationId xmlns:a16="http://schemas.microsoft.com/office/drawing/2014/main" id="{5BBBB0BA-17D9-1A2A-5573-A96E32CB11C7}"/>
              </a:ext>
            </a:extLst>
          </p:cNvPr>
          <p:cNvSpPr>
            <a:spLocks noGrp="1"/>
          </p:cNvSpPr>
          <p:nvPr>
            <p:ph type="pic" idx="11"/>
          </p:nvPr>
        </p:nvSpPr>
        <p:spPr>
          <a:xfrm>
            <a:off x="838200" y="379976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6" name="Google Shape;115;p35">
            <a:extLst>
              <a:ext uri="{FF2B5EF4-FFF2-40B4-BE49-F238E27FC236}">
                <a16:creationId xmlns:a16="http://schemas.microsoft.com/office/drawing/2014/main" id="{E234676C-5503-D335-7C9F-8EBF756F24A7}"/>
              </a:ext>
            </a:extLst>
          </p:cNvPr>
          <p:cNvSpPr>
            <a:spLocks noGrp="1"/>
          </p:cNvSpPr>
          <p:nvPr>
            <p:ph type="pic" idx="12"/>
          </p:nvPr>
        </p:nvSpPr>
        <p:spPr>
          <a:xfrm>
            <a:off x="2993028" y="379976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7" name="Google Shape;116;p35">
            <a:extLst>
              <a:ext uri="{FF2B5EF4-FFF2-40B4-BE49-F238E27FC236}">
                <a16:creationId xmlns:a16="http://schemas.microsoft.com/office/drawing/2014/main" id="{8C059826-5CA9-F193-6C89-8B0DECF9ACE5}"/>
              </a:ext>
            </a:extLst>
          </p:cNvPr>
          <p:cNvSpPr>
            <a:spLocks noGrp="1"/>
          </p:cNvSpPr>
          <p:nvPr>
            <p:ph type="pic" idx="13"/>
          </p:nvPr>
        </p:nvSpPr>
        <p:spPr>
          <a:xfrm>
            <a:off x="5147856" y="3799759"/>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8" name="Google Shape;117;p35">
            <a:extLst>
              <a:ext uri="{FF2B5EF4-FFF2-40B4-BE49-F238E27FC236}">
                <a16:creationId xmlns:a16="http://schemas.microsoft.com/office/drawing/2014/main" id="{E57729DD-0495-06CF-3D2B-B8EC5F7D6EF2}"/>
              </a:ext>
            </a:extLst>
          </p:cNvPr>
          <p:cNvSpPr>
            <a:spLocks noGrp="1"/>
          </p:cNvSpPr>
          <p:nvPr>
            <p:ph type="pic" idx="14"/>
          </p:nvPr>
        </p:nvSpPr>
        <p:spPr>
          <a:xfrm>
            <a:off x="7302684" y="379975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9" name="Google Shape;118;p35">
            <a:extLst>
              <a:ext uri="{FF2B5EF4-FFF2-40B4-BE49-F238E27FC236}">
                <a16:creationId xmlns:a16="http://schemas.microsoft.com/office/drawing/2014/main" id="{DDFD3960-357B-A667-2997-F567232AE448}"/>
              </a:ext>
            </a:extLst>
          </p:cNvPr>
          <p:cNvSpPr>
            <a:spLocks noGrp="1"/>
          </p:cNvSpPr>
          <p:nvPr>
            <p:ph type="pic" idx="15"/>
          </p:nvPr>
        </p:nvSpPr>
        <p:spPr>
          <a:xfrm>
            <a:off x="9457512" y="379975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9594EF7B-6FA5-122A-260D-E885CDDAA587}"/>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7" name="Footer Placeholder 8">
            <a:extLst>
              <a:ext uri="{FF2B5EF4-FFF2-40B4-BE49-F238E27FC236}">
                <a16:creationId xmlns:a16="http://schemas.microsoft.com/office/drawing/2014/main" id="{2F8295BB-BABD-70B5-D58D-1DF08E62A283}"/>
              </a:ext>
            </a:extLst>
          </p:cNvPr>
          <p:cNvSpPr>
            <a:spLocks noGrp="1"/>
          </p:cNvSpPr>
          <p:nvPr>
            <p:ph type="ftr" sz="quarter" idx="16"/>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696936259"/>
      </p:ext>
    </p:extLst>
  </p:cSld>
  <p:clrMapOvr>
    <a:overrideClrMapping bg1="lt1" tx1="dk1" bg2="lt2" tx2="dk2" accent1="accent1" accent2="accent2" accent3="accent3" accent4="accent4" accent5="accent5" accent6="accent6" hlink="hlink" folHlink="folHlink"/>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p:cSld name="3 squared picture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noAutofit/>
          </a:bodyPr>
          <a:lstStyle/>
          <a:p>
            <a:r>
              <a:rPr lang="en-US"/>
              <a:t>Click to edit Master title style</a:t>
            </a:r>
            <a:endParaRPr lang="en-IE"/>
          </a:p>
        </p:txBody>
      </p:sp>
      <p:sp>
        <p:nvSpPr>
          <p:cNvPr id="3" name="Google Shape;114;p35">
            <a:extLst>
              <a:ext uri="{FF2B5EF4-FFF2-40B4-BE49-F238E27FC236}">
                <a16:creationId xmlns:a16="http://schemas.microsoft.com/office/drawing/2014/main" id="{28399EF8-5B4D-A564-C46D-6AC3EE3700F1}"/>
              </a:ext>
            </a:extLst>
          </p:cNvPr>
          <p:cNvSpPr>
            <a:spLocks noGrp="1"/>
          </p:cNvSpPr>
          <p:nvPr>
            <p:ph type="pic" idx="2"/>
          </p:nvPr>
        </p:nvSpPr>
        <p:spPr>
          <a:xfrm>
            <a:off x="882651" y="2079625"/>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4" name="Google Shape;115;p35">
            <a:extLst>
              <a:ext uri="{FF2B5EF4-FFF2-40B4-BE49-F238E27FC236}">
                <a16:creationId xmlns:a16="http://schemas.microsoft.com/office/drawing/2014/main" id="{1DB67F50-B209-813A-55E2-A45CCD6BCAE1}"/>
              </a:ext>
            </a:extLst>
          </p:cNvPr>
          <p:cNvSpPr>
            <a:spLocks noGrp="1"/>
          </p:cNvSpPr>
          <p:nvPr>
            <p:ph type="pic" idx="3"/>
          </p:nvPr>
        </p:nvSpPr>
        <p:spPr>
          <a:xfrm>
            <a:off x="4746625" y="2079624"/>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2" name="Google Shape;121;p35">
            <a:extLst>
              <a:ext uri="{FF2B5EF4-FFF2-40B4-BE49-F238E27FC236}">
                <a16:creationId xmlns:a16="http://schemas.microsoft.com/office/drawing/2014/main" id="{2EA4C09F-A3D0-2FDF-C8EF-EDEF2FCF78CE}"/>
              </a:ext>
            </a:extLst>
          </p:cNvPr>
          <p:cNvSpPr>
            <a:spLocks noGrp="1"/>
          </p:cNvSpPr>
          <p:nvPr>
            <p:ph type="pic" idx="9"/>
          </p:nvPr>
        </p:nvSpPr>
        <p:spPr>
          <a:xfrm>
            <a:off x="8655051" y="2079623"/>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A50CC5C1-4287-4FC9-8450-3D86D951FE1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F95AF122-27C1-57B4-2A7C-54A134842A05}"/>
              </a:ext>
            </a:extLst>
          </p:cNvPr>
          <p:cNvSpPr>
            <a:spLocks noGrp="1"/>
          </p:cNvSpPr>
          <p:nvPr>
            <p:ph type="ftr" sz="quarter" idx="10"/>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531586765"/>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p:cSld name="3 squared pictures coloured background">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noAutofit/>
          </a:bodyPr>
          <a:lstStyle>
            <a:lvl1pPr>
              <a:defRPr>
                <a:solidFill>
                  <a:schemeClr val="tx1"/>
                </a:solidFill>
              </a:defRPr>
            </a:lvl1pPr>
          </a:lstStyle>
          <a:p>
            <a:r>
              <a:rPr lang="en-US"/>
              <a:t>Click to edit Master title style</a:t>
            </a:r>
            <a:endParaRPr lang="en-IE"/>
          </a:p>
        </p:txBody>
      </p:sp>
      <p:sp>
        <p:nvSpPr>
          <p:cNvPr id="8" name="Google Shape;114;p35">
            <a:extLst>
              <a:ext uri="{FF2B5EF4-FFF2-40B4-BE49-F238E27FC236}">
                <a16:creationId xmlns:a16="http://schemas.microsoft.com/office/drawing/2014/main" id="{F38470BA-1066-4059-A16D-B9EE9722C73D}"/>
              </a:ext>
            </a:extLst>
          </p:cNvPr>
          <p:cNvSpPr>
            <a:spLocks noGrp="1"/>
          </p:cNvSpPr>
          <p:nvPr>
            <p:ph type="pic" idx="2"/>
          </p:nvPr>
        </p:nvSpPr>
        <p:spPr>
          <a:xfrm>
            <a:off x="882651" y="2079625"/>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sp>
        <p:nvSpPr>
          <p:cNvPr id="10" name="Google Shape;115;p35">
            <a:extLst>
              <a:ext uri="{FF2B5EF4-FFF2-40B4-BE49-F238E27FC236}">
                <a16:creationId xmlns:a16="http://schemas.microsoft.com/office/drawing/2014/main" id="{4C5EDD4B-6148-8C81-CEE4-C4C5BFE4E787}"/>
              </a:ext>
            </a:extLst>
          </p:cNvPr>
          <p:cNvSpPr>
            <a:spLocks noGrp="1"/>
          </p:cNvSpPr>
          <p:nvPr>
            <p:ph type="pic" idx="3"/>
          </p:nvPr>
        </p:nvSpPr>
        <p:spPr>
          <a:xfrm>
            <a:off x="4746625" y="2079624"/>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sp>
        <p:nvSpPr>
          <p:cNvPr id="9" name="Google Shape;121;p35">
            <a:extLst>
              <a:ext uri="{FF2B5EF4-FFF2-40B4-BE49-F238E27FC236}">
                <a16:creationId xmlns:a16="http://schemas.microsoft.com/office/drawing/2014/main" id="{85A61031-57E6-E855-38A1-FA502D6C575D}"/>
              </a:ext>
            </a:extLst>
          </p:cNvPr>
          <p:cNvSpPr>
            <a:spLocks noGrp="1"/>
          </p:cNvSpPr>
          <p:nvPr>
            <p:ph type="pic" idx="9"/>
          </p:nvPr>
        </p:nvSpPr>
        <p:spPr>
          <a:xfrm>
            <a:off x="8655051" y="2079623"/>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pic>
        <p:nvPicPr>
          <p:cNvPr id="3" name="Picture 2" descr="A blue flag with yellow stars and stripes&#10;&#10;Description automatically generated">
            <a:extLst>
              <a:ext uri="{FF2B5EF4-FFF2-40B4-BE49-F238E27FC236}">
                <a16:creationId xmlns:a16="http://schemas.microsoft.com/office/drawing/2014/main" id="{EC730096-D3D5-78FF-DEE5-BE9525C4DBC8}"/>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4" name="Picture 3" descr="A blue flag with yellow stars and stripes&#10;&#10;Description automatically generated">
            <a:extLst>
              <a:ext uri="{FF2B5EF4-FFF2-40B4-BE49-F238E27FC236}">
                <a16:creationId xmlns:a16="http://schemas.microsoft.com/office/drawing/2014/main" id="{F9F566B8-5CFB-8DB0-6A67-925C39BEFB8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6" name="Slide Number Placeholder 5">
            <a:extLst>
              <a:ext uri="{FF2B5EF4-FFF2-40B4-BE49-F238E27FC236}">
                <a16:creationId xmlns:a16="http://schemas.microsoft.com/office/drawing/2014/main" id="{C27800A1-1EE4-975A-7B55-1404DB41F07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D39D4F72-AD6A-6B47-A2FF-9CFB1C55FFAF}"/>
              </a:ext>
            </a:extLst>
          </p:cNvPr>
          <p:cNvSpPr>
            <a:spLocks noGrp="1"/>
          </p:cNvSpPr>
          <p:nvPr>
            <p:ph type="ftr" sz="quarter" idx="10"/>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639496054"/>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48A266-92BA-DD57-E6F7-382E87C8449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FCF9E230-8541-8574-40CB-E613B41291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3EC485F0-7352-485E-B070-AED88305BF1F}"/>
              </a:ext>
            </a:extLst>
          </p:cNvPr>
          <p:cNvSpPr>
            <a:spLocks noGrp="1"/>
          </p:cNvSpPr>
          <p:nvPr>
            <p:ph type="dt" sz="half" idx="10"/>
          </p:nvPr>
        </p:nvSpPr>
        <p:spPr/>
        <p:txBody>
          <a:bodyPr/>
          <a:lstStyle/>
          <a:p>
            <a:fld id="{C9DEFC4C-570E-4664-B6E5-7A22F70884BD}" type="datetimeFigureOut">
              <a:rPr lang="en-IE" smtClean="0"/>
              <a:t>17/12/2025</a:t>
            </a:fld>
            <a:endParaRPr lang="en-IE"/>
          </a:p>
        </p:txBody>
      </p:sp>
      <p:sp>
        <p:nvSpPr>
          <p:cNvPr id="5" name="Footer Placeholder 4">
            <a:extLst>
              <a:ext uri="{FF2B5EF4-FFF2-40B4-BE49-F238E27FC236}">
                <a16:creationId xmlns:a16="http://schemas.microsoft.com/office/drawing/2014/main" id="{8ACEB599-0356-D1E0-8CA4-F2B05B9FA058}"/>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CF63C426-A8FF-B8E6-008A-7EDD31B61456}"/>
              </a:ext>
            </a:extLst>
          </p:cNvPr>
          <p:cNvSpPr>
            <a:spLocks noGrp="1"/>
          </p:cNvSpPr>
          <p:nvPr>
            <p:ph type="sldNum" sz="quarter" idx="12"/>
          </p:nvPr>
        </p:nvSpPr>
        <p:spPr/>
        <p:txBody>
          <a:bodyPr/>
          <a:lstStyle/>
          <a:p>
            <a:fld id="{3AB4F11F-9394-48B9-828F-FF4B2D0F7784}" type="slidenum">
              <a:rPr lang="en-IE" smtClean="0"/>
              <a:t>‹#›</a:t>
            </a:fld>
            <a:endParaRPr lang="en-IE"/>
          </a:p>
        </p:txBody>
      </p:sp>
    </p:spTree>
    <p:extLst>
      <p:ext uri="{BB962C8B-B14F-4D97-AF65-F5344CB8AC3E}">
        <p14:creationId xmlns:p14="http://schemas.microsoft.com/office/powerpoint/2010/main" val="3810892907"/>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preserve="1" userDrawn="1">
  <p:cSld name="Last page with credits">
    <p:bg>
      <p:bgPr>
        <a:solidFill>
          <a:schemeClr val="bg2"/>
        </a:solidFill>
        <a:effectLst/>
      </p:bgPr>
    </p:bg>
    <p:spTree>
      <p:nvGrpSpPr>
        <p:cNvPr id="1" name=""/>
        <p:cNvGrpSpPr/>
        <p:nvPr/>
      </p:nvGrpSpPr>
      <p:grpSpPr>
        <a:xfrm>
          <a:off x="0" y="0"/>
          <a:ext cx="0" cy="0"/>
          <a:chOff x="0" y="0"/>
          <a:chExt cx="0" cy="0"/>
        </a:xfrm>
      </p:grpSpPr>
      <p:pic>
        <p:nvPicPr>
          <p:cNvPr id="4" name="Google Shape;444;p20">
            <a:extLst>
              <a:ext uri="{FF2B5EF4-FFF2-40B4-BE49-F238E27FC236}">
                <a16:creationId xmlns:a16="http://schemas.microsoft.com/office/drawing/2014/main" id="{DA7E9652-CF81-1788-7674-E1FA25BFE314}"/>
              </a:ext>
              <a:ext uri="{C183D7F6-B498-43B3-948B-1728B52AA6E4}">
                <adec:decorative xmlns:adec="http://schemas.microsoft.com/office/drawing/2017/decorative" val="1"/>
              </a:ext>
            </a:extLst>
          </p:cNvPr>
          <p:cNvPicPr preferRelativeResize="0"/>
          <p:nvPr/>
        </p:nvPicPr>
        <p:blipFill rotWithShape="1">
          <a:blip r:embed="rId2">
            <a:alphaModFix/>
          </a:blip>
          <a:srcRect/>
          <a:stretch/>
        </p:blipFill>
        <p:spPr>
          <a:xfrm>
            <a:off x="838200" y="3471269"/>
            <a:ext cx="1023496" cy="358097"/>
          </a:xfrm>
          <a:prstGeom prst="rect">
            <a:avLst/>
          </a:prstGeom>
          <a:noFill/>
          <a:ln>
            <a:noFill/>
          </a:ln>
        </p:spPr>
      </p:pic>
      <p:sp>
        <p:nvSpPr>
          <p:cNvPr id="5" name="Text Placeholder 4">
            <a:extLst>
              <a:ext uri="{FF2B5EF4-FFF2-40B4-BE49-F238E27FC236}">
                <a16:creationId xmlns:a16="http://schemas.microsoft.com/office/drawing/2014/main" id="{EA144BEB-A192-AF1A-3CE0-A12C2705D835}"/>
              </a:ext>
            </a:extLst>
          </p:cNvPr>
          <p:cNvSpPr>
            <a:spLocks noGrp="1"/>
          </p:cNvSpPr>
          <p:nvPr>
            <p:ph type="body" sz="quarter" idx="10"/>
          </p:nvPr>
        </p:nvSpPr>
        <p:spPr>
          <a:xfrm>
            <a:off x="838200" y="3996499"/>
            <a:ext cx="10515600" cy="1666875"/>
          </a:xfrm>
        </p:spPr>
        <p:txBody>
          <a:bodyPr>
            <a:noAutofit/>
          </a:bodyPr>
          <a:lstStyle>
            <a:lvl1pPr marL="0" indent="0">
              <a:buNone/>
              <a:defRPr sz="2000">
                <a:solidFill>
                  <a:schemeClr val="tx2"/>
                </a:solidFill>
              </a:defRPr>
            </a:lvl1pPr>
            <a:lvl2pPr>
              <a:defRPr>
                <a:solidFill>
                  <a:schemeClr val="bg1">
                    <a:lumMod val="95000"/>
                  </a:schemeClr>
                </a:solidFill>
              </a:defRPr>
            </a:lvl2pPr>
            <a:lvl3pPr>
              <a:defRPr>
                <a:solidFill>
                  <a:schemeClr val="bg1">
                    <a:lumMod val="95000"/>
                  </a:schemeClr>
                </a:solidFill>
              </a:defRPr>
            </a:lvl3pPr>
            <a:lvl4pPr>
              <a:defRPr>
                <a:solidFill>
                  <a:schemeClr val="bg1">
                    <a:lumMod val="95000"/>
                  </a:schemeClr>
                </a:solidFill>
              </a:defRPr>
            </a:lvl4pPr>
            <a:lvl5pPr>
              <a:defRPr>
                <a:solidFill>
                  <a:schemeClr val="bg1">
                    <a:lumMod val="95000"/>
                  </a:schemeClr>
                </a:solidFill>
              </a:defRPr>
            </a:lvl5pPr>
          </a:lstStyle>
          <a:p>
            <a:pPr lvl="0"/>
            <a:r>
              <a:rPr lang="en-US"/>
              <a:t>Click to edit Master text styles</a:t>
            </a:r>
          </a:p>
        </p:txBody>
      </p:sp>
      <p:pic>
        <p:nvPicPr>
          <p:cNvPr id="3" name="Google Shape;444;p20">
            <a:extLst>
              <a:ext uri="{FF2B5EF4-FFF2-40B4-BE49-F238E27FC236}">
                <a16:creationId xmlns:a16="http://schemas.microsoft.com/office/drawing/2014/main" id="{8A55753B-1E31-7005-E76C-7A1B520A3A05}"/>
              </a:ext>
              <a:ext uri="{C183D7F6-B498-43B3-948B-1728B52AA6E4}">
                <adec:decorative xmlns:adec="http://schemas.microsoft.com/office/drawing/2017/decorative" val="1"/>
              </a:ext>
            </a:extLst>
          </p:cNvPr>
          <p:cNvPicPr preferRelativeResize="0"/>
          <p:nvPr userDrawn="1"/>
        </p:nvPicPr>
        <p:blipFill rotWithShape="1">
          <a:blip r:embed="rId2">
            <a:alphaModFix/>
          </a:blip>
          <a:srcRect/>
          <a:stretch/>
        </p:blipFill>
        <p:spPr>
          <a:xfrm>
            <a:off x="838200" y="3471269"/>
            <a:ext cx="1023496" cy="358097"/>
          </a:xfrm>
          <a:prstGeom prst="rect">
            <a:avLst/>
          </a:prstGeom>
          <a:noFill/>
          <a:ln>
            <a:noFill/>
          </a:ln>
        </p:spPr>
      </p:pic>
      <p:pic>
        <p:nvPicPr>
          <p:cNvPr id="6" name="Picture 5">
            <a:extLst>
              <a:ext uri="{FF2B5EF4-FFF2-40B4-BE49-F238E27FC236}">
                <a16:creationId xmlns:a16="http://schemas.microsoft.com/office/drawing/2014/main" id="{F0FE782E-88D7-720D-47B0-E5C4BDBFE050}"/>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Tree>
    <p:extLst>
      <p:ext uri="{BB962C8B-B14F-4D97-AF65-F5344CB8AC3E}">
        <p14:creationId xmlns:p14="http://schemas.microsoft.com/office/powerpoint/2010/main" val="3354602707"/>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44287"/>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a:xfrm>
            <a:off x="11651877" y="6154918"/>
            <a:ext cx="721659" cy="365125"/>
          </a:xfrm>
        </p:spPr>
        <p:txBody>
          <a:bodyPr>
            <a:noAutofit/>
          </a:bodyPr>
          <a:lstStyle/>
          <a:p>
            <a:fld id="{F46C79FD-C571-418B-AB0F-5EE936C85276}" type="slidenum">
              <a:rPr lang="en-GB" smtClean="0"/>
              <a:t>‹#›</a:t>
            </a:fld>
            <a:endParaRPr lang="en-GB"/>
          </a:p>
        </p:txBody>
      </p:sp>
      <p:cxnSp>
        <p:nvCxnSpPr>
          <p:cNvPr id="7" name="Straight Connector 6"/>
          <p:cNvCxnSpPr/>
          <p:nvPr userDrawn="1"/>
        </p:nvCxnSpPr>
        <p:spPr>
          <a:xfrm flipH="1">
            <a:off x="838201"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3" y="482860"/>
            <a:ext cx="10515600" cy="782357"/>
          </a:xfrm>
          <a:prstGeom prst="rect">
            <a:avLst/>
          </a:prstGeom>
        </p:spPr>
        <p:txBody>
          <a:bodyPr vert="horz" lIns="91440" tIns="45720" rIns="91440" bIns="0" rtlCol="0" anchor="b" anchorCtr="0">
            <a:noAutofit/>
          </a:bodyPr>
          <a:lstStyle>
            <a:lvl1pPr>
              <a:defRPr b="1">
                <a:solidFill>
                  <a:srgbClr val="606A17"/>
                </a:solidFill>
              </a:defRPr>
            </a:lvl1pPr>
          </a:lstStyle>
          <a:p>
            <a:r>
              <a:rPr lang="en-US"/>
              <a:t>Click to edit Master title style</a:t>
            </a:r>
            <a:endParaRPr lang="en-GB"/>
          </a:p>
        </p:txBody>
      </p:sp>
    </p:spTree>
    <p:extLst>
      <p:ext uri="{BB962C8B-B14F-4D97-AF65-F5344CB8AC3E}">
        <p14:creationId xmlns:p14="http://schemas.microsoft.com/office/powerpoint/2010/main" val="1837262969"/>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17/12/2025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098656619"/>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preserve="1">
  <p:cSld name="cover page option 1">
    <p:bg>
      <p:bgPr>
        <a:solidFill>
          <a:srgbClr val="003399"/>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4675400-3E4A-4805-76D4-89E3DBA2294C}"/>
              </a:ext>
            </a:extLst>
          </p:cNvPr>
          <p:cNvSpPr>
            <a:spLocks noGrp="1"/>
          </p:cNvSpPr>
          <p:nvPr>
            <p:ph type="sldNum" sz="quarter" idx="4"/>
          </p:nvPr>
        </p:nvSpPr>
        <p:spPr>
          <a:xfrm>
            <a:off x="838200" y="6317486"/>
            <a:ext cx="2743200" cy="172523"/>
          </a:xfrm>
          <a:prstGeom prst="rect">
            <a:avLst/>
          </a:prstGeom>
          <a:noFill/>
        </p:spPr>
        <p:txBody>
          <a:bodyPr vert="horz" lIns="91440" tIns="45720" rIns="91440" bIns="45720" rtlCol="0" anchor="ctr"/>
          <a:lstStyle>
            <a:lvl1pPr algn="r">
              <a:defRPr sz="1200">
                <a:solidFill>
                  <a:schemeClr val="bg1"/>
                </a:solidFill>
                <a:latin typeface="+mn-lt"/>
              </a:defRPr>
            </a:lvl1pPr>
          </a:lstStyle>
          <a:p>
            <a:pPr algn="l"/>
            <a:r>
              <a:rPr lang="fr-BE"/>
              <a:t>DD/MM/YYYY</a:t>
            </a:r>
            <a:endParaRPr lang="en-IE"/>
          </a:p>
        </p:txBody>
      </p:sp>
      <p:sp>
        <p:nvSpPr>
          <p:cNvPr id="4" name="Title 1">
            <a:extLst>
              <a:ext uri="{FF2B5EF4-FFF2-40B4-BE49-F238E27FC236}">
                <a16:creationId xmlns:a16="http://schemas.microsoft.com/office/drawing/2014/main" id="{DB290A50-B43D-A2B6-515F-75425256ACB5}"/>
              </a:ext>
            </a:extLst>
          </p:cNvPr>
          <p:cNvSpPr>
            <a:spLocks noGrp="1"/>
          </p:cNvSpPr>
          <p:nvPr>
            <p:ph type="title" hasCustomPrompt="1"/>
          </p:nvPr>
        </p:nvSpPr>
        <p:spPr>
          <a:xfrm>
            <a:off x="838200" y="3040714"/>
            <a:ext cx="10515600" cy="1020337"/>
          </a:xfrm>
          <a:noFill/>
        </p:spPr>
        <p:txBody>
          <a:bodyPr>
            <a:noAutofit/>
          </a:bodyPr>
          <a:lstStyle>
            <a:lvl1pPr>
              <a:defRPr sz="8800">
                <a:solidFill>
                  <a:schemeClr val="bg1"/>
                </a:solidFill>
              </a:defRPr>
            </a:lvl1pPr>
          </a:lstStyle>
          <a:p>
            <a:r>
              <a:rPr lang="en-US"/>
              <a:t>Click to add a title</a:t>
            </a:r>
            <a:endParaRPr lang="en-IE"/>
          </a:p>
        </p:txBody>
      </p:sp>
      <p:sp>
        <p:nvSpPr>
          <p:cNvPr id="15" name="Content Placeholder 14">
            <a:extLst>
              <a:ext uri="{FF2B5EF4-FFF2-40B4-BE49-F238E27FC236}">
                <a16:creationId xmlns:a16="http://schemas.microsoft.com/office/drawing/2014/main" id="{69D02D42-BA7D-84CC-873F-80F08362B35A}"/>
              </a:ext>
            </a:extLst>
          </p:cNvPr>
          <p:cNvSpPr>
            <a:spLocks noGrp="1"/>
          </p:cNvSpPr>
          <p:nvPr>
            <p:ph sz="quarter" idx="11"/>
          </p:nvPr>
        </p:nvSpPr>
        <p:spPr>
          <a:xfrm>
            <a:off x="838200" y="4219575"/>
            <a:ext cx="4929188" cy="611188"/>
          </a:xfrm>
        </p:spPr>
        <p:txBody>
          <a:bodyPr/>
          <a:lstStyle>
            <a:lvl1pPr marL="0" indent="0">
              <a:buNone/>
              <a:defRPr>
                <a:solidFill>
                  <a:schemeClr val="bg1"/>
                </a:solidFill>
              </a:defRPr>
            </a:lvl1pPr>
          </a:lstStyle>
          <a:p>
            <a:pPr lvl="0"/>
            <a:r>
              <a:rPr lang="en-US"/>
              <a:t>Click to edit Master text styles</a:t>
            </a:r>
          </a:p>
        </p:txBody>
      </p:sp>
      <p:sp>
        <p:nvSpPr>
          <p:cNvPr id="11" name="Content Placeholder 2">
            <a:extLst>
              <a:ext uri="{FF2B5EF4-FFF2-40B4-BE49-F238E27FC236}">
                <a16:creationId xmlns:a16="http://schemas.microsoft.com/office/drawing/2014/main" id="{C600E4EF-7051-9AAC-2C78-0958FBC514BC}"/>
              </a:ext>
            </a:extLst>
          </p:cNvPr>
          <p:cNvSpPr>
            <a:spLocks noGrp="1"/>
          </p:cNvSpPr>
          <p:nvPr>
            <p:ph sz="half" idx="10"/>
          </p:nvPr>
        </p:nvSpPr>
        <p:spPr>
          <a:xfrm>
            <a:off x="838199" y="5243158"/>
            <a:ext cx="3176847" cy="304616"/>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anchor="ctr">
            <a:noAutofit/>
          </a:bodyPr>
          <a:lstStyle>
            <a:lvl1pPr marL="0" indent="0">
              <a:buNone/>
              <a:defRPr sz="1600" b="0" i="1">
                <a:solidFill>
                  <a:schemeClr val="tx2"/>
                </a:solidFill>
              </a:defRPr>
            </a:lvl1pPr>
          </a:lstStyle>
          <a:p>
            <a:pPr lvl="0"/>
            <a:r>
              <a:rPr lang="en-US"/>
              <a:t>Click to edit Master text styles</a:t>
            </a:r>
          </a:p>
        </p:txBody>
      </p:sp>
      <p:pic>
        <p:nvPicPr>
          <p:cNvPr id="3" name="Picture 2" descr="European Commission">
            <a:extLst>
              <a:ext uri="{FF2B5EF4-FFF2-40B4-BE49-F238E27FC236}">
                <a16:creationId xmlns:a16="http://schemas.microsoft.com/office/drawing/2014/main" id="{85D80D5D-B11B-B8B1-1D33-81E7377D5953}"/>
              </a:ext>
              <a:ext uri="{C183D7F6-B498-43B3-948B-1728B52AA6E4}">
                <adec:decorative xmlns:adec="http://schemas.microsoft.com/office/drawing/2017/decorative" val="0"/>
              </a:ext>
            </a:extLst>
          </p:cNvPr>
          <p:cNvPicPr/>
          <p:nvPr/>
        </p:nvPicPr>
        <p:blipFill>
          <a:blip r:embed="rId2" cstate="print">
            <a:extLst>
              <a:ext uri="{28A0092B-C50C-407E-A947-70E740481C1C}">
                <a14:useLocalDpi xmlns:a14="http://schemas.microsoft.com/office/drawing/2010/main"/>
              </a:ext>
            </a:extLst>
          </a:blip>
          <a:stretch>
            <a:fillRect/>
          </a:stretch>
        </p:blipFill>
        <p:spPr>
          <a:xfrm>
            <a:off x="9463383" y="5738784"/>
            <a:ext cx="2544024" cy="941017"/>
          </a:xfrm>
          <a:prstGeom prst="rect">
            <a:avLst/>
          </a:prstGeom>
          <a:noFill/>
        </p:spPr>
      </p:pic>
      <p:pic>
        <p:nvPicPr>
          <p:cNvPr id="2" name="Picture 1" descr="European Commission">
            <a:extLst>
              <a:ext uri="{FF2B5EF4-FFF2-40B4-BE49-F238E27FC236}">
                <a16:creationId xmlns:a16="http://schemas.microsoft.com/office/drawing/2014/main" id="{DAD28E86-227F-484E-9898-2F742D6FF1C1}"/>
              </a:ext>
              <a:ext uri="{C183D7F6-B498-43B3-948B-1728B52AA6E4}">
                <adec:decorative xmlns:adec="http://schemas.microsoft.com/office/drawing/2017/decorative" val="0"/>
              </a:ext>
            </a:extLst>
          </p:cNvPr>
          <p:cNvPicPr/>
          <p:nvPr userDrawn="1"/>
        </p:nvPicPr>
        <p:blipFill>
          <a:blip r:embed="rId2" cstate="print">
            <a:extLst>
              <a:ext uri="{28A0092B-C50C-407E-A947-70E740481C1C}">
                <a14:useLocalDpi xmlns:a14="http://schemas.microsoft.com/office/drawing/2010/main"/>
              </a:ext>
            </a:extLst>
          </a:blip>
          <a:stretch>
            <a:fillRect/>
          </a:stretch>
        </p:blipFill>
        <p:spPr>
          <a:xfrm>
            <a:off x="9463383" y="5738784"/>
            <a:ext cx="2544024" cy="941017"/>
          </a:xfrm>
          <a:prstGeom prst="rect">
            <a:avLst/>
          </a:prstGeom>
          <a:noFill/>
        </p:spPr>
      </p:pic>
    </p:spTree>
    <p:extLst>
      <p:ext uri="{BB962C8B-B14F-4D97-AF65-F5344CB8AC3E}">
        <p14:creationId xmlns:p14="http://schemas.microsoft.com/office/powerpoint/2010/main" val="568129041"/>
      </p:ext>
    </p:extLst>
  </p:cSld>
  <p:clrMapOvr>
    <a:masterClrMapping/>
  </p:clrMapOvr>
  <p:extLst>
    <p:ext uri="{DCECCB84-F9BA-43D5-87BE-67443E8EF086}">
      <p15:sldGuideLst xmlns:p15="http://schemas.microsoft.com/office/powerpoint/2012/main">
        <p15:guide id="3" orient="horz" pos="2160">
          <p15:clr>
            <a:srgbClr val="FBAE40"/>
          </p15:clr>
        </p15:guide>
        <p15:guide id="4" pos="3840">
          <p15:clr>
            <a:srgbClr val="FBAE40"/>
          </p15:clr>
        </p15:guide>
      </p15:sldGuideLst>
    </p:ext>
  </p:extLst>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p:cSld name="cover page option 2">
    <p:spTree>
      <p:nvGrpSpPr>
        <p:cNvPr id="1" name=""/>
        <p:cNvGrpSpPr/>
        <p:nvPr/>
      </p:nvGrpSpPr>
      <p:grpSpPr>
        <a:xfrm>
          <a:off x="0" y="0"/>
          <a:ext cx="0" cy="0"/>
          <a:chOff x="0" y="0"/>
          <a:chExt cx="0" cy="0"/>
        </a:xfrm>
      </p:grpSpPr>
      <p:sp>
        <p:nvSpPr>
          <p:cNvPr id="4" name="Google Shape;75;p31">
            <a:extLst>
              <a:ext uri="{FF2B5EF4-FFF2-40B4-BE49-F238E27FC236}">
                <a16:creationId xmlns:a16="http://schemas.microsoft.com/office/drawing/2014/main" id="{D3CADB7B-43FA-62FF-A4B3-5E073752114C}"/>
              </a:ext>
            </a:extLst>
          </p:cNvPr>
          <p:cNvSpPr>
            <a:spLocks noGrp="1"/>
          </p:cNvSpPr>
          <p:nvPr>
            <p:ph type="pic" idx="2"/>
          </p:nvPr>
        </p:nvSpPr>
        <p:spPr>
          <a:xfrm>
            <a:off x="0" y="1981200"/>
            <a:ext cx="12192000" cy="4876799"/>
          </a:xfrm>
          <a:prstGeom prst="rect">
            <a:avLst/>
          </a:prstGeom>
          <a:solidFill>
            <a:schemeClr val="lt2"/>
          </a:solidFill>
          <a:ln>
            <a:noFill/>
          </a:ln>
        </p:spPr>
        <p:txBody>
          <a:bodyPr/>
          <a:lstStyle>
            <a:lvl1pPr marL="0" indent="0">
              <a:buNone/>
              <a:defRPr>
                <a:solidFill>
                  <a:schemeClr val="tx2"/>
                </a:solidFill>
              </a:defRPr>
            </a:lvl1pPr>
          </a:lstStyle>
          <a:p>
            <a:r>
              <a:rPr lang="en-US"/>
              <a:t>Click icon to add picture</a:t>
            </a:r>
            <a:endParaRPr lang="en-IE"/>
          </a:p>
        </p:txBody>
      </p:sp>
      <p:sp>
        <p:nvSpPr>
          <p:cNvPr id="2" name="Title 1">
            <a:extLst>
              <a:ext uri="{FF2B5EF4-FFF2-40B4-BE49-F238E27FC236}">
                <a16:creationId xmlns:a16="http://schemas.microsoft.com/office/drawing/2014/main" id="{2910E61F-C8F9-4190-1EE4-9217CF0F1D1D}"/>
              </a:ext>
            </a:extLst>
          </p:cNvPr>
          <p:cNvSpPr>
            <a:spLocks noGrp="1"/>
          </p:cNvSpPr>
          <p:nvPr>
            <p:ph type="title" hasCustomPrompt="1"/>
          </p:nvPr>
        </p:nvSpPr>
        <p:spPr>
          <a:xfrm>
            <a:off x="838200" y="1594518"/>
            <a:ext cx="10515600" cy="1068400"/>
          </a:xfrm>
          <a:solidFill>
            <a:schemeClr val="bg1"/>
          </a:solidFill>
        </p:spPr>
        <p:txBody>
          <a:bodyPr lIns="144000" tIns="144000" rIns="144000" bIns="144000" anchor="b">
            <a:noAutofit/>
          </a:bodyPr>
          <a:lstStyle>
            <a:lvl1pPr>
              <a:defRPr sz="8800"/>
            </a:lvl1pPr>
          </a:lstStyle>
          <a:p>
            <a:r>
              <a:rPr lang="en-US"/>
              <a:t>Click to add a title</a:t>
            </a:r>
            <a:endParaRPr lang="en-IE"/>
          </a:p>
        </p:txBody>
      </p:sp>
      <p:sp>
        <p:nvSpPr>
          <p:cNvPr id="6" name="Content Placeholder 14">
            <a:extLst>
              <a:ext uri="{FF2B5EF4-FFF2-40B4-BE49-F238E27FC236}">
                <a16:creationId xmlns:a16="http://schemas.microsoft.com/office/drawing/2014/main" id="{F041A8C2-E23F-3F85-E8AE-2AEEB496419A}"/>
              </a:ext>
            </a:extLst>
          </p:cNvPr>
          <p:cNvSpPr>
            <a:spLocks noGrp="1"/>
          </p:cNvSpPr>
          <p:nvPr>
            <p:ph sz="quarter" idx="11"/>
          </p:nvPr>
        </p:nvSpPr>
        <p:spPr>
          <a:xfrm>
            <a:off x="838200" y="2942564"/>
            <a:ext cx="4929188" cy="611188"/>
          </a:xfrm>
        </p:spPr>
        <p:txBody>
          <a:bodyPr/>
          <a:lstStyle>
            <a:lvl1pPr marL="0" indent="0">
              <a:buNone/>
              <a:defRPr>
                <a:solidFill>
                  <a:schemeClr val="tx2"/>
                </a:solidFill>
              </a:defRPr>
            </a:lvl1pPr>
          </a:lstStyle>
          <a:p>
            <a:pPr lvl="0"/>
            <a:r>
              <a:rPr lang="en-US"/>
              <a:t>Click to edit Master text styles</a:t>
            </a:r>
          </a:p>
        </p:txBody>
      </p:sp>
      <p:pic>
        <p:nvPicPr>
          <p:cNvPr id="8" name="Picture 7" descr="A red dotted line with a couple of people&#10;&#10;Description automatically generated with medium confidence" hidden="1">
            <a:extLst>
              <a:ext uri="{FF2B5EF4-FFF2-40B4-BE49-F238E27FC236}">
                <a16:creationId xmlns:a16="http://schemas.microsoft.com/office/drawing/2014/main" id="{95398073-E69B-2867-360F-504F7007FD00}"/>
              </a:ext>
            </a:extLst>
          </p:cNvPr>
          <p:cNvPicPr>
            <a:picLocks noGrp="1" noRot="1" noChangeAspect="1" noMove="1" noResize="1" noEditPoints="1" noAdjustHandles="1" noChangeArrowheads="1" noChangeShapeType="1" noCrop="1"/>
          </p:cNvPicPr>
          <p:nvPr/>
        </p:nvPicPr>
        <p:blipFill>
          <a:blip r:embed="rId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3" name="Picture 2" descr="A red dotted line with a couple of people&#10;&#10;Description automatically generated with medium confidence" hidden="1">
            <a:extLst>
              <a:ext uri="{FF2B5EF4-FFF2-40B4-BE49-F238E27FC236}">
                <a16:creationId xmlns:a16="http://schemas.microsoft.com/office/drawing/2014/main" id="{6437CF6F-3079-899D-F025-61C0BCD596A4}"/>
              </a:ext>
            </a:extLst>
          </p:cNvPr>
          <p:cNvPicPr/>
          <p:nvPr/>
        </p:nvPicPr>
        <p:blipFill>
          <a:blip r:embed="rId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5" name="Picture 4" descr="European Commission">
            <a:extLst>
              <a:ext uri="{FF2B5EF4-FFF2-40B4-BE49-F238E27FC236}">
                <a16:creationId xmlns:a16="http://schemas.microsoft.com/office/drawing/2014/main" id="{97034CB8-2B4A-3519-77AF-1512D68F2797}"/>
              </a:ext>
            </a:extLst>
          </p:cNvPr>
          <p:cNvPicPr/>
          <p:nvPr/>
        </p:nvPicPr>
        <p:blipFill>
          <a:blip r:embed="rId3" cstate="print">
            <a:extLst>
              <a:ext uri="{28A0092B-C50C-407E-A947-70E740481C1C}">
                <a14:useLocalDpi xmlns:a14="http://schemas.microsoft.com/office/drawing/2010/main"/>
              </a:ext>
            </a:extLst>
          </a:blip>
          <a:srcRect/>
          <a:stretch/>
        </p:blipFill>
        <p:spPr>
          <a:xfrm>
            <a:off x="170664" y="174518"/>
            <a:ext cx="2544024" cy="915848"/>
          </a:xfrm>
          <a:prstGeom prst="rect">
            <a:avLst/>
          </a:prstGeom>
          <a:noFill/>
        </p:spPr>
      </p:pic>
    </p:spTree>
    <p:extLst>
      <p:ext uri="{BB962C8B-B14F-4D97-AF65-F5344CB8AC3E}">
        <p14:creationId xmlns:p14="http://schemas.microsoft.com/office/powerpoint/2010/main" val="3702611060"/>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p:cSld name="Chapter page option 1">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78779EA-6394-AAE5-959A-6BB82A7D90AE}"/>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Google Shape;75;p31">
            <a:extLst>
              <a:ext uri="{FF2B5EF4-FFF2-40B4-BE49-F238E27FC236}">
                <a16:creationId xmlns:a16="http://schemas.microsoft.com/office/drawing/2014/main" id="{66DB0E40-389A-4ADF-E594-6BBAB29E7192}"/>
              </a:ext>
            </a:extLst>
          </p:cNvPr>
          <p:cNvSpPr>
            <a:spLocks noGrp="1"/>
          </p:cNvSpPr>
          <p:nvPr>
            <p:ph type="pic" idx="2"/>
          </p:nvPr>
        </p:nvSpPr>
        <p:spPr>
          <a:xfrm>
            <a:off x="0" y="0"/>
            <a:ext cx="12192000" cy="3810000"/>
          </a:xfrm>
          <a:prstGeom prst="rect">
            <a:avLst/>
          </a:prstGeom>
          <a:solidFill>
            <a:schemeClr val="lt2"/>
          </a:solidFill>
          <a:ln>
            <a:noFill/>
          </a:ln>
        </p:spPr>
        <p:txBody>
          <a:bodyPr/>
          <a:lstStyle>
            <a:lvl1pPr marL="0" indent="0">
              <a:buNone/>
              <a:defRPr>
                <a:solidFill>
                  <a:schemeClr val="tx2"/>
                </a:solidFill>
              </a:defRPr>
            </a:lvl1pPr>
          </a:lstStyle>
          <a:p>
            <a:r>
              <a:rPr lang="en-US"/>
              <a:t>Click icon to add picture</a:t>
            </a:r>
            <a:endParaRPr lang="en-IE"/>
          </a:p>
        </p:txBody>
      </p:sp>
      <p:sp>
        <p:nvSpPr>
          <p:cNvPr id="10" name="Title 1">
            <a:extLst>
              <a:ext uri="{FF2B5EF4-FFF2-40B4-BE49-F238E27FC236}">
                <a16:creationId xmlns:a16="http://schemas.microsoft.com/office/drawing/2014/main" id="{BD6BCEAD-64F8-A9C2-D826-FF1F037B20C7}"/>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8" name="Content Placeholder 6">
            <a:extLst>
              <a:ext uri="{FF2B5EF4-FFF2-40B4-BE49-F238E27FC236}">
                <a16:creationId xmlns:a16="http://schemas.microsoft.com/office/drawing/2014/main" id="{A59C8E60-AD13-6DDB-15AD-A3F8E3F22A78}"/>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2" name="Slide Number Placeholder 5">
            <a:extLst>
              <a:ext uri="{FF2B5EF4-FFF2-40B4-BE49-F238E27FC236}">
                <a16:creationId xmlns:a16="http://schemas.microsoft.com/office/drawing/2014/main" id="{C239B419-47F7-2FF3-C377-FBB7B2DBA65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4" name="Footer Placeholder 8">
            <a:extLst>
              <a:ext uri="{FF2B5EF4-FFF2-40B4-BE49-F238E27FC236}">
                <a16:creationId xmlns:a16="http://schemas.microsoft.com/office/drawing/2014/main" id="{D8C14CF6-6F1D-C458-1F86-A760F31FEEA9}"/>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544202137"/>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p:cSld name="Chapter page option 2">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5B256C-F848-9C9F-2A9C-E218DE9A1995}"/>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fld id="{3AB4F11F-9394-48B9-828F-FF4B2D0F7784}" type="slidenum">
              <a:rPr lang="en-IE" smtClean="0"/>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1F22256-0B85-5AAD-C0B2-E8F5E3C500B3}"/>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872847135"/>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p:cSld name="Chapter page option 3">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8D58619-8012-9B7D-9C59-16671B374575}"/>
              </a:ext>
            </a:extLst>
          </p:cNvPr>
          <p:cNvSpPr/>
          <p:nvPr/>
        </p:nvSpPr>
        <p:spPr>
          <a:xfrm>
            <a:off x="0" y="0"/>
            <a:ext cx="12192000" cy="3810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fld id="{3AB4F11F-9394-48B9-828F-FF4B2D0F7784}" type="slidenum">
              <a:rPr lang="en-IE" smtClean="0"/>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0835BD4-2C09-6FBA-FC30-3BD6A28667F2}"/>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684157148"/>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p:cSld name="Chapter page option 4">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145A3C0-5810-CECB-04D1-E370BADB2EE8}"/>
              </a:ext>
            </a:extLst>
          </p:cNvPr>
          <p:cNvSpPr/>
          <p:nvPr/>
        </p:nvSpPr>
        <p:spPr>
          <a:xfrm flipV="1">
            <a:off x="0" y="1861457"/>
            <a:ext cx="12192000" cy="499654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flipV="1">
            <a:off x="0" y="1861457"/>
            <a:ext cx="12192000" cy="499654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lvl1pPr>
              <a:defRPr>
                <a:solidFill>
                  <a:schemeClr val="bg1"/>
                </a:solidFill>
              </a:defRPr>
            </a:lvl1pPr>
          </a:lstStyle>
          <a:p>
            <a:fld id="{3AB4F11F-9394-48B9-828F-FF4B2D0F7784}" type="slidenum">
              <a:rPr lang="en-IE" smtClean="0"/>
              <a:t>‹#›</a:t>
            </a:fld>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1410155"/>
            <a:ext cx="10515600" cy="816904"/>
          </a:xfrm>
          <a:solidFill>
            <a:schemeClr val="bg1"/>
          </a:solidFill>
        </p:spPr>
        <p:txBody>
          <a:bodyPr lIns="180000" tIns="144000" rIns="144000" bIns="144000" anchor="ctr"/>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2482397"/>
            <a:ext cx="10515600" cy="587375"/>
          </a:xfrm>
        </p:spPr>
        <p:txBody>
          <a:bodyPr>
            <a:noAutofit/>
          </a:bodyPr>
          <a:lstStyle>
            <a:lvl1pPr marL="0" indent="0">
              <a:buNone/>
              <a:defRPr sz="2000">
                <a:solidFill>
                  <a:schemeClr val="bg1"/>
                </a:solidFill>
              </a:defRPr>
            </a:lvl1pPr>
          </a:lstStyle>
          <a:p>
            <a:pPr lvl="0"/>
            <a:r>
              <a:rPr lang="en-US"/>
              <a:t>Click to edit Master text styles</a:t>
            </a:r>
          </a:p>
        </p:txBody>
      </p:sp>
      <p:pic>
        <p:nvPicPr>
          <p:cNvPr id="9" name="Picture 8" descr="A blue flag with yellow stars and stripes&#10;&#10;Description automatically generated">
            <a:extLst>
              <a:ext uri="{FF2B5EF4-FFF2-40B4-BE49-F238E27FC236}">
                <a16:creationId xmlns:a16="http://schemas.microsoft.com/office/drawing/2014/main" id="{9BD178DF-B2B3-E383-43AA-D54BBF22737D}"/>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6" name="Picture 5" descr="A blue flag with yellow stars and stripes&#10;&#10;Description automatically generated">
            <a:extLst>
              <a:ext uri="{FF2B5EF4-FFF2-40B4-BE49-F238E27FC236}">
                <a16:creationId xmlns:a16="http://schemas.microsoft.com/office/drawing/2014/main" id="{9C194F48-423C-93CB-1A61-CE12CAB5B44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10" name="Footer Placeholder 8">
            <a:extLst>
              <a:ext uri="{FF2B5EF4-FFF2-40B4-BE49-F238E27FC236}">
                <a16:creationId xmlns:a16="http://schemas.microsoft.com/office/drawing/2014/main" id="{5037411D-B917-4DD6-582A-69CDCB27DAAB}"/>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795427386"/>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p:cSld name="Chapter page option 5">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9526B31-D383-5ABA-08B1-8097743DECE0}"/>
              </a:ext>
            </a:extLst>
          </p:cNvPr>
          <p:cNvSpPr/>
          <p:nvPr/>
        </p:nvSpPr>
        <p:spPr>
          <a:xfrm flipV="1">
            <a:off x="0" y="1861457"/>
            <a:ext cx="12192000" cy="49965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flipV="1">
            <a:off x="0" y="1861457"/>
            <a:ext cx="12192000" cy="49965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lvl1pPr>
              <a:defRPr>
                <a:solidFill>
                  <a:schemeClr val="tx1"/>
                </a:solidFill>
              </a:defRPr>
            </a:lvl1pPr>
          </a:lstStyle>
          <a:p>
            <a:fld id="{3AB4F11F-9394-48B9-828F-FF4B2D0F7784}" type="slidenum">
              <a:rPr lang="en-IE" smtClean="0"/>
              <a:t>‹#›</a:t>
            </a:fld>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1410155"/>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2482397"/>
            <a:ext cx="10515600" cy="587375"/>
          </a:xfrm>
        </p:spPr>
        <p:txBody>
          <a:bodyPr>
            <a:noAutofit/>
          </a:bodyPr>
          <a:lstStyle>
            <a:lvl1pPr marL="0" indent="0">
              <a:buNone/>
              <a:defRPr sz="2000">
                <a:solidFill>
                  <a:schemeClr val="tx2"/>
                </a:solidFill>
              </a:defRPr>
            </a:lvl1pPr>
          </a:lstStyle>
          <a:p>
            <a:pPr lvl="0"/>
            <a:r>
              <a:rPr lang="en-US"/>
              <a:t>Click to edit Master text styles</a:t>
            </a:r>
          </a:p>
        </p:txBody>
      </p:sp>
      <p:pic>
        <p:nvPicPr>
          <p:cNvPr id="5" name="Picture 4" descr="A blue flag with yellow stars&#10;&#10;Description automatically generated">
            <a:extLst>
              <a:ext uri="{FF2B5EF4-FFF2-40B4-BE49-F238E27FC236}">
                <a16:creationId xmlns:a16="http://schemas.microsoft.com/office/drawing/2014/main" id="{D7151F52-9DDF-CEC4-58EC-587B7A1D779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8" name="Picture 7" descr="A blue flag with yellow stars&#10;&#10;Description automatically generated">
            <a:extLst>
              <a:ext uri="{FF2B5EF4-FFF2-40B4-BE49-F238E27FC236}">
                <a16:creationId xmlns:a16="http://schemas.microsoft.com/office/drawing/2014/main" id="{8B94F84F-1590-9DE6-C3AC-9FBA58E40EF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10" name="Footer Placeholder 8">
            <a:extLst>
              <a:ext uri="{FF2B5EF4-FFF2-40B4-BE49-F238E27FC236}">
                <a16:creationId xmlns:a16="http://schemas.microsoft.com/office/drawing/2014/main" id="{6D8387C3-85B8-44CF-42FB-C414F5876B21}"/>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5052266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cover page option 1">
    <p:bg>
      <p:bgPr>
        <a:solidFill>
          <a:srgbClr val="003399"/>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4675400-3E4A-4805-76D4-89E3DBA2294C}"/>
              </a:ext>
            </a:extLst>
          </p:cNvPr>
          <p:cNvSpPr>
            <a:spLocks noGrp="1"/>
          </p:cNvSpPr>
          <p:nvPr>
            <p:ph type="sldNum" sz="quarter" idx="4"/>
          </p:nvPr>
        </p:nvSpPr>
        <p:spPr>
          <a:xfrm>
            <a:off x="838200" y="6317486"/>
            <a:ext cx="2743200" cy="172523"/>
          </a:xfrm>
          <a:prstGeom prst="rect">
            <a:avLst/>
          </a:prstGeom>
          <a:noFill/>
        </p:spPr>
        <p:txBody>
          <a:bodyPr vert="horz" lIns="91440" tIns="45720" rIns="91440" bIns="45720" rtlCol="0" anchor="ctr"/>
          <a:lstStyle>
            <a:lvl1pPr algn="r">
              <a:defRPr sz="1200">
                <a:solidFill>
                  <a:schemeClr val="bg1"/>
                </a:solidFill>
                <a:latin typeface="+mn-lt"/>
              </a:defRPr>
            </a:lvl1pPr>
          </a:lstStyle>
          <a:p>
            <a:pPr algn="l"/>
            <a:r>
              <a:rPr lang="fr-BE"/>
              <a:t>DD/MM/YYYY</a:t>
            </a:r>
            <a:endParaRPr lang="en-IE"/>
          </a:p>
        </p:txBody>
      </p:sp>
      <p:sp>
        <p:nvSpPr>
          <p:cNvPr id="4" name="Title 1">
            <a:extLst>
              <a:ext uri="{FF2B5EF4-FFF2-40B4-BE49-F238E27FC236}">
                <a16:creationId xmlns:a16="http://schemas.microsoft.com/office/drawing/2014/main" id="{DB290A50-B43D-A2B6-515F-75425256ACB5}"/>
              </a:ext>
            </a:extLst>
          </p:cNvPr>
          <p:cNvSpPr>
            <a:spLocks noGrp="1"/>
          </p:cNvSpPr>
          <p:nvPr>
            <p:ph type="title" hasCustomPrompt="1"/>
          </p:nvPr>
        </p:nvSpPr>
        <p:spPr>
          <a:xfrm>
            <a:off x="838200" y="3040714"/>
            <a:ext cx="10515600" cy="1020337"/>
          </a:xfrm>
          <a:noFill/>
        </p:spPr>
        <p:txBody>
          <a:bodyPr>
            <a:noAutofit/>
          </a:bodyPr>
          <a:lstStyle>
            <a:lvl1pPr>
              <a:defRPr sz="8800">
                <a:solidFill>
                  <a:schemeClr val="bg1"/>
                </a:solidFill>
              </a:defRPr>
            </a:lvl1pPr>
          </a:lstStyle>
          <a:p>
            <a:r>
              <a:rPr lang="en-US"/>
              <a:t>Click to add a title</a:t>
            </a:r>
            <a:endParaRPr lang="en-IE"/>
          </a:p>
        </p:txBody>
      </p:sp>
      <p:sp>
        <p:nvSpPr>
          <p:cNvPr id="15" name="Content Placeholder 14">
            <a:extLst>
              <a:ext uri="{FF2B5EF4-FFF2-40B4-BE49-F238E27FC236}">
                <a16:creationId xmlns:a16="http://schemas.microsoft.com/office/drawing/2014/main" id="{69D02D42-BA7D-84CC-873F-80F08362B35A}"/>
              </a:ext>
            </a:extLst>
          </p:cNvPr>
          <p:cNvSpPr>
            <a:spLocks noGrp="1"/>
          </p:cNvSpPr>
          <p:nvPr>
            <p:ph sz="quarter" idx="11"/>
          </p:nvPr>
        </p:nvSpPr>
        <p:spPr>
          <a:xfrm>
            <a:off x="838200" y="4219575"/>
            <a:ext cx="4929188" cy="611188"/>
          </a:xfrm>
        </p:spPr>
        <p:txBody>
          <a:bodyPr/>
          <a:lstStyle>
            <a:lvl1pPr marL="0" indent="0">
              <a:buNone/>
              <a:defRPr>
                <a:solidFill>
                  <a:schemeClr val="bg1"/>
                </a:solidFill>
              </a:defRPr>
            </a:lvl1pPr>
          </a:lstStyle>
          <a:p>
            <a:pPr lvl="0"/>
            <a:r>
              <a:rPr lang="en-US"/>
              <a:t>Click to edit Master text styles</a:t>
            </a:r>
          </a:p>
        </p:txBody>
      </p:sp>
      <p:sp>
        <p:nvSpPr>
          <p:cNvPr id="11" name="Content Placeholder 2">
            <a:extLst>
              <a:ext uri="{FF2B5EF4-FFF2-40B4-BE49-F238E27FC236}">
                <a16:creationId xmlns:a16="http://schemas.microsoft.com/office/drawing/2014/main" id="{C600E4EF-7051-9AAC-2C78-0958FBC514BC}"/>
              </a:ext>
            </a:extLst>
          </p:cNvPr>
          <p:cNvSpPr>
            <a:spLocks noGrp="1"/>
          </p:cNvSpPr>
          <p:nvPr>
            <p:ph sz="half" idx="10"/>
          </p:nvPr>
        </p:nvSpPr>
        <p:spPr>
          <a:xfrm>
            <a:off x="838199" y="5243158"/>
            <a:ext cx="3176847" cy="304616"/>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anchor="ctr">
            <a:noAutofit/>
          </a:bodyPr>
          <a:lstStyle>
            <a:lvl1pPr marL="0" indent="0">
              <a:buNone/>
              <a:defRPr sz="1600" b="0" i="1">
                <a:solidFill>
                  <a:schemeClr val="tx2"/>
                </a:solidFill>
              </a:defRPr>
            </a:lvl1pPr>
          </a:lstStyle>
          <a:p>
            <a:pPr lvl="0"/>
            <a:r>
              <a:rPr lang="en-US"/>
              <a:t>Click to edit Master text styles</a:t>
            </a:r>
          </a:p>
        </p:txBody>
      </p:sp>
      <p:pic>
        <p:nvPicPr>
          <p:cNvPr id="3" name="Picture 2" descr="European Commission">
            <a:extLst>
              <a:ext uri="{FF2B5EF4-FFF2-40B4-BE49-F238E27FC236}">
                <a16:creationId xmlns:a16="http://schemas.microsoft.com/office/drawing/2014/main" id="{85D80D5D-B11B-B8B1-1D33-81E7377D5953}"/>
              </a:ext>
              <a:ext uri="{C183D7F6-B498-43B3-948B-1728B52AA6E4}">
                <adec:decorative xmlns:adec="http://schemas.microsoft.com/office/drawing/2017/decorative" val="0"/>
              </a:ext>
            </a:extLst>
          </p:cNvPr>
          <p:cNvPicPr/>
          <p:nvPr userDrawn="1"/>
        </p:nvPicPr>
        <p:blipFill>
          <a:blip r:embed="rId2" cstate="print">
            <a:extLst>
              <a:ext uri="{28A0092B-C50C-407E-A947-70E740481C1C}">
                <a14:useLocalDpi xmlns:a14="http://schemas.microsoft.com/office/drawing/2010/main"/>
              </a:ext>
            </a:extLst>
          </a:blip>
          <a:stretch>
            <a:fillRect/>
          </a:stretch>
        </p:blipFill>
        <p:spPr>
          <a:xfrm>
            <a:off x="9463383" y="5738784"/>
            <a:ext cx="2544024" cy="941017"/>
          </a:xfrm>
          <a:prstGeom prst="rect">
            <a:avLst/>
          </a:prstGeom>
          <a:noFill/>
        </p:spPr>
      </p:pic>
    </p:spTree>
    <p:extLst>
      <p:ext uri="{BB962C8B-B14F-4D97-AF65-F5344CB8AC3E}">
        <p14:creationId xmlns:p14="http://schemas.microsoft.com/office/powerpoint/2010/main" val="3899071339"/>
      </p:ext>
    </p:extLst>
  </p:cSld>
  <p:clrMapOvr>
    <a:masterClrMapping/>
  </p:clrMapOvr>
  <p:extLst>
    <p:ext uri="{DCECCB84-F9BA-43D5-87BE-67443E8EF086}">
      <p15:sldGuideLst xmlns:p15="http://schemas.microsoft.com/office/powerpoint/2012/main">
        <p15:guide id="3" orient="horz" pos="2160">
          <p15:clr>
            <a:srgbClr val="FBAE40"/>
          </p15:clr>
        </p15:guide>
        <p15:guide id="4" pos="3840">
          <p15:clr>
            <a:srgbClr val="FBAE40"/>
          </p15:clr>
        </p15:guide>
      </p15:sldGuideLst>
    </p:ext>
  </p:extLst>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p:cSld name="Title and body text 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solidFill>
            <a:schemeClr val="bg1"/>
          </a:solidFill>
        </p:spPr>
        <p:txBody>
          <a:bodyPr/>
          <a:lstStyle/>
          <a:p>
            <a:r>
              <a:rPr lang="en-US"/>
              <a:t>Click to edit Master title style</a:t>
            </a:r>
            <a:endParaRPr lang="en-IE"/>
          </a:p>
        </p:txBody>
      </p:sp>
      <p:sp>
        <p:nvSpPr>
          <p:cNvPr id="7" name="Text Placeholder 2">
            <a:extLst>
              <a:ext uri="{FF2B5EF4-FFF2-40B4-BE49-F238E27FC236}">
                <a16:creationId xmlns:a16="http://schemas.microsoft.com/office/drawing/2014/main" id="{ABBD8A8F-01F7-069C-2D69-AFCA2F78DFC9}"/>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0" indent="0">
              <a:buNone/>
              <a:defRPr sz="2000"/>
            </a:lvl1pPr>
          </a:lstStyle>
          <a:p>
            <a:pPr lvl="0"/>
            <a:r>
              <a:rPr lang="en-US"/>
              <a:t>Click to edit Master text styles</a:t>
            </a:r>
          </a:p>
        </p:txBody>
      </p:sp>
      <p:sp>
        <p:nvSpPr>
          <p:cNvPr id="3" name="Slide Number Placeholder 5">
            <a:extLst>
              <a:ext uri="{FF2B5EF4-FFF2-40B4-BE49-F238E27FC236}">
                <a16:creationId xmlns:a16="http://schemas.microsoft.com/office/drawing/2014/main" id="{487499CD-21D1-84C4-7FD1-F33A396395B0}"/>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3A7104ED-A036-D2F4-B40F-5A65C505AC4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58591621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preserve="1">
  <p:cSld name="Title and body text and 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lstStyle/>
          <a:p>
            <a:r>
              <a:rPr lang="en-US"/>
              <a:t>Click to edit Master title style</a:t>
            </a:r>
            <a:endParaRPr lang="en-IE"/>
          </a:p>
        </p:txBody>
      </p:sp>
      <p:sp>
        <p:nvSpPr>
          <p:cNvPr id="6" name="Text Placeholder 2">
            <a:extLst>
              <a:ext uri="{FF2B5EF4-FFF2-40B4-BE49-F238E27FC236}">
                <a16:creationId xmlns:a16="http://schemas.microsoft.com/office/drawing/2014/main" id="{509BE7C2-2602-0313-8D83-EAB1C755A713}"/>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342900" indent="-342900">
              <a:buClr>
                <a:schemeClr val="tx2"/>
              </a:buClr>
              <a:buSzPct val="150000"/>
              <a:buFont typeface="Arial" panose="020B0604020202020204" pitchFamily="34" charset="0"/>
              <a:buChar char="•"/>
              <a:defRPr sz="2000"/>
            </a:lvl1pPr>
            <a:lvl2pPr>
              <a:buClr>
                <a:schemeClr val="tx2"/>
              </a:buClr>
              <a:buSzPct val="100000"/>
              <a:defRPr sz="1800"/>
            </a:lvl2pPr>
            <a:lvl3pPr>
              <a:buClr>
                <a:schemeClr val="tx2"/>
              </a:buClr>
              <a:defRPr sz="1600"/>
            </a:lvl3pPr>
            <a:lvl4pPr>
              <a:buClr>
                <a:schemeClr val="tx2"/>
              </a:buClr>
              <a:defRPr sz="1400"/>
            </a:lvl4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5D43C2E6-DFE0-78B7-AEF2-E94F28383CAA}"/>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Footer Placeholder 8">
            <a:extLst>
              <a:ext uri="{FF2B5EF4-FFF2-40B4-BE49-F238E27FC236}">
                <a16:creationId xmlns:a16="http://schemas.microsoft.com/office/drawing/2014/main" id="{2BE520F0-58F1-06F4-10C5-832EFDCE68D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492330486"/>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preserve="1">
  <p:cSld name="Title and body text two column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1855706"/>
            <a:ext cx="5019675" cy="3271102"/>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Content Placeholder 2">
            <a:extLst>
              <a:ext uri="{FF2B5EF4-FFF2-40B4-BE49-F238E27FC236}">
                <a16:creationId xmlns:a16="http://schemas.microsoft.com/office/drawing/2014/main" id="{5F39DED1-43B7-A54B-D3D7-54792E535D26}"/>
              </a:ext>
            </a:extLst>
          </p:cNvPr>
          <p:cNvSpPr>
            <a:spLocks noGrp="1"/>
          </p:cNvSpPr>
          <p:nvPr>
            <p:ph sz="half" idx="10"/>
          </p:nvPr>
        </p:nvSpPr>
        <p:spPr>
          <a:xfrm>
            <a:off x="6334125" y="1855706"/>
            <a:ext cx="5019675" cy="3271102"/>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B9416748-3994-A02A-B7BD-AC8272883D95}"/>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7" name="Footer Placeholder 8">
            <a:extLst>
              <a:ext uri="{FF2B5EF4-FFF2-40B4-BE49-F238E27FC236}">
                <a16:creationId xmlns:a16="http://schemas.microsoft.com/office/drawing/2014/main" id="{6A56761B-AC86-49AF-4B3B-2CCCDB7A47B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079183643"/>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preserve="1">
  <p:cSld name="Title and body text two columns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1855706"/>
            <a:ext cx="5019675" cy="3271102"/>
          </a:xfrm>
          <a:solidFill>
            <a:schemeClr val="tx2"/>
          </a:solid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5" name="Content Placeholder 2">
            <a:extLst>
              <a:ext uri="{FF2B5EF4-FFF2-40B4-BE49-F238E27FC236}">
                <a16:creationId xmlns:a16="http://schemas.microsoft.com/office/drawing/2014/main" id="{DC0E4D59-AF6A-8993-094A-5A4FED57EA37}"/>
              </a:ext>
            </a:extLst>
          </p:cNvPr>
          <p:cNvSpPr>
            <a:spLocks noGrp="1"/>
          </p:cNvSpPr>
          <p:nvPr>
            <p:ph sz="half" idx="10"/>
          </p:nvPr>
        </p:nvSpPr>
        <p:spPr>
          <a:xfrm>
            <a:off x="6334125" y="1855706"/>
            <a:ext cx="5019675" cy="3271102"/>
          </a:xfrm>
          <a:solidFill>
            <a:schemeClr val="tx2"/>
          </a:solid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8C3588F2-1E00-50BC-0820-CB663EE9719E}"/>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7" name="Footer Placeholder 8">
            <a:extLst>
              <a:ext uri="{FF2B5EF4-FFF2-40B4-BE49-F238E27FC236}">
                <a16:creationId xmlns:a16="http://schemas.microsoft.com/office/drawing/2014/main" id="{7575C568-2951-1529-11F7-C12F1B06778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48949951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preserve="1">
  <p:cSld name="Title and body text two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A10AA9BB-29EC-79EA-02CA-8452ADF649A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9" name="Footer Placeholder 8">
            <a:extLst>
              <a:ext uri="{FF2B5EF4-FFF2-40B4-BE49-F238E27FC236}">
                <a16:creationId xmlns:a16="http://schemas.microsoft.com/office/drawing/2014/main" id="{C1BA1A05-4F7E-D9F9-D094-9C9394F846EC}"/>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542861021"/>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preserve="1">
  <p:cSld name="Title and body text two columns with subtitle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B8270BF-EE76-A46D-95E0-FB617042099B}"/>
              </a:ext>
            </a:extLst>
          </p:cNvPr>
          <p:cNvSpPr>
            <a:spLocks/>
          </p:cNvSpPr>
          <p:nvPr/>
        </p:nvSpPr>
        <p:spPr>
          <a:xfrm>
            <a:off x="0" y="1487978"/>
            <a:ext cx="12192000" cy="537002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tx2"/>
              </a:solidFill>
            </a:endParaRPr>
          </a:p>
        </p:txBody>
      </p:sp>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tx2"/>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tx2"/>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pic>
        <p:nvPicPr>
          <p:cNvPr id="10" name="Picture 9" descr="A blue flag with yellow stars and stripes&#10;&#10;Description automatically generated">
            <a:extLst>
              <a:ext uri="{FF2B5EF4-FFF2-40B4-BE49-F238E27FC236}">
                <a16:creationId xmlns:a16="http://schemas.microsoft.com/office/drawing/2014/main" id="{7262511B-BA2E-7984-66D6-B5152DA09D7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11" name="Picture 10" descr="A blue flag with yellow stars and stripes&#10;&#10;Description automatically generated">
            <a:extLst>
              <a:ext uri="{FF2B5EF4-FFF2-40B4-BE49-F238E27FC236}">
                <a16:creationId xmlns:a16="http://schemas.microsoft.com/office/drawing/2014/main" id="{DB557BE9-B8DC-E601-A0F8-16CD84F91810}"/>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9" name="Slide Number Placeholder 5">
            <a:extLst>
              <a:ext uri="{FF2B5EF4-FFF2-40B4-BE49-F238E27FC236}">
                <a16:creationId xmlns:a16="http://schemas.microsoft.com/office/drawing/2014/main" id="{BEFAC7B2-2467-A72A-9F8B-CBD0FB0D8C4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fld id="{3AB4F11F-9394-48B9-828F-FF4B2D0F7784}" type="slidenum">
              <a:rPr lang="en-IE" smtClean="0"/>
              <a:t>‹#›</a:t>
            </a:fld>
            <a:endParaRPr lang="en-IE"/>
          </a:p>
        </p:txBody>
      </p:sp>
      <p:sp>
        <p:nvSpPr>
          <p:cNvPr id="12" name="Footer Placeholder 8">
            <a:extLst>
              <a:ext uri="{FF2B5EF4-FFF2-40B4-BE49-F238E27FC236}">
                <a16:creationId xmlns:a16="http://schemas.microsoft.com/office/drawing/2014/main" id="{D838E642-5C12-54DE-94A0-3EDA044A547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906398517"/>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preserve="1">
  <p:cSld name="Title and body text two columns colured backgroun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ECCFB38-4E5F-126B-A212-3CBD911F9836}"/>
              </a:ext>
            </a:extLst>
          </p:cNvPr>
          <p:cNvSpPr>
            <a:spLocks noGrp="1" noRot="1" noMove="1" noResize="1" noEditPoints="1" noAdjustHandles="1" noChangeArrowheads="1" noChangeShapeType="1"/>
          </p:cNvSpPr>
          <p:nvPr/>
        </p:nvSpPr>
        <p:spPr>
          <a:xfrm>
            <a:off x="0" y="1487978"/>
            <a:ext cx="12192000" cy="537002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2587083"/>
            <a:ext cx="4670502" cy="2899317"/>
          </a:xfrm>
          <a:noFill/>
        </p:spPr>
        <p:txBody>
          <a:bodyPr>
            <a:noAutofit/>
          </a:bodyPr>
          <a:lstStyle>
            <a:lvl1pPr marL="0" indent="0">
              <a:buNone/>
              <a:defRPr sz="2000">
                <a:solidFill>
                  <a:schemeClr val="bg1"/>
                </a:solidFill>
              </a:defRPr>
            </a:lvl1pPr>
          </a:lstStyle>
          <a:p>
            <a:pPr lvl="0"/>
            <a:r>
              <a:rPr lang="en-US"/>
              <a:t>Click to edit Master text styles</a:t>
            </a:r>
          </a:p>
        </p:txBody>
      </p:sp>
      <p:sp>
        <p:nvSpPr>
          <p:cNvPr id="4" name="Content Placeholder 3">
            <a:extLst>
              <a:ext uri="{FF2B5EF4-FFF2-40B4-BE49-F238E27FC236}">
                <a16:creationId xmlns:a16="http://schemas.microsoft.com/office/drawing/2014/main" id="{AE36259F-C7F8-D963-3DFD-92239B4D3FA2}"/>
              </a:ext>
            </a:extLst>
          </p:cNvPr>
          <p:cNvSpPr>
            <a:spLocks noGrp="1"/>
          </p:cNvSpPr>
          <p:nvPr>
            <p:ph sz="half" idx="2"/>
          </p:nvPr>
        </p:nvSpPr>
        <p:spPr>
          <a:xfrm>
            <a:off x="6172200" y="2587083"/>
            <a:ext cx="5181600" cy="2899317"/>
          </a:xfrm>
          <a:noFill/>
        </p:spPr>
        <p:txBody>
          <a:bodyPr>
            <a:noAutofit/>
          </a:bodyPr>
          <a:lstStyle>
            <a:lvl1pPr marL="0" indent="0">
              <a:buNone/>
              <a:defRPr sz="2000">
                <a:solidFill>
                  <a:schemeClr val="bg1"/>
                </a:solidFill>
              </a:defRPr>
            </a:lvl1pPr>
          </a:lstStyle>
          <a:p>
            <a:pPr lvl="0"/>
            <a:r>
              <a:rPr lang="en-US"/>
              <a:t>Click to edit Master text styles</a:t>
            </a:r>
          </a:p>
        </p:txBody>
      </p:sp>
      <p:pic>
        <p:nvPicPr>
          <p:cNvPr id="8" name="Picture 7" descr="A blue flag with yellow stars and stripes&#10;&#10;Description automatically generated">
            <a:extLst>
              <a:ext uri="{FF2B5EF4-FFF2-40B4-BE49-F238E27FC236}">
                <a16:creationId xmlns:a16="http://schemas.microsoft.com/office/drawing/2014/main" id="{02BBC44B-821F-21ED-8464-03E52169817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9" name="Picture 8" descr="A blue flag with yellow stars and stripes&#10;&#10;Description automatically generated">
            <a:extLst>
              <a:ext uri="{FF2B5EF4-FFF2-40B4-BE49-F238E27FC236}">
                <a16:creationId xmlns:a16="http://schemas.microsoft.com/office/drawing/2014/main" id="{22B46DA4-CDDE-5119-2E5E-AD549E681C9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5" name="Slide Number Placeholder 5">
            <a:extLst>
              <a:ext uri="{FF2B5EF4-FFF2-40B4-BE49-F238E27FC236}">
                <a16:creationId xmlns:a16="http://schemas.microsoft.com/office/drawing/2014/main" id="{4A321162-C08B-5D98-4E1F-FE50C321D819}"/>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fld id="{3AB4F11F-9394-48B9-828F-FF4B2D0F7784}" type="slidenum">
              <a:rPr lang="en-IE" smtClean="0"/>
              <a:t>‹#›</a:t>
            </a:fld>
            <a:endParaRPr lang="en-IE"/>
          </a:p>
        </p:txBody>
      </p:sp>
      <p:sp>
        <p:nvSpPr>
          <p:cNvPr id="10" name="Footer Placeholder 8">
            <a:extLst>
              <a:ext uri="{FF2B5EF4-FFF2-40B4-BE49-F238E27FC236}">
                <a16:creationId xmlns:a16="http://schemas.microsoft.com/office/drawing/2014/main" id="{75400899-1203-EA20-07C6-EFFB182F41F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049085859"/>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preserve="1">
  <p:cSld name="Title and body text three columns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1989056"/>
            <a:ext cx="305507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11A8786C-FCBD-3783-706E-0CBF5B0343E3}"/>
              </a:ext>
            </a:extLst>
          </p:cNvPr>
          <p:cNvSpPr>
            <a:spLocks noGrp="1"/>
          </p:cNvSpPr>
          <p:nvPr>
            <p:ph sz="half" idx="10"/>
          </p:nvPr>
        </p:nvSpPr>
        <p:spPr>
          <a:xfrm>
            <a:off x="4629467" y="1989056"/>
            <a:ext cx="305640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12" name="Content Placeholder 2">
            <a:extLst>
              <a:ext uri="{FF2B5EF4-FFF2-40B4-BE49-F238E27FC236}">
                <a16:creationId xmlns:a16="http://schemas.microsoft.com/office/drawing/2014/main" id="{F4DC31AC-D39C-A8A3-ED76-D3399E224DE3}"/>
              </a:ext>
            </a:extLst>
          </p:cNvPr>
          <p:cNvSpPr>
            <a:spLocks noGrp="1"/>
          </p:cNvSpPr>
          <p:nvPr>
            <p:ph sz="half" idx="11"/>
          </p:nvPr>
        </p:nvSpPr>
        <p:spPr>
          <a:xfrm>
            <a:off x="8297400" y="1989056"/>
            <a:ext cx="305640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5" name="Slide Number Placeholder 5">
            <a:extLst>
              <a:ext uri="{FF2B5EF4-FFF2-40B4-BE49-F238E27FC236}">
                <a16:creationId xmlns:a16="http://schemas.microsoft.com/office/drawing/2014/main" id="{6D635DEE-A882-2487-2337-D6BB66A7AF8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6" name="Footer Placeholder 8">
            <a:extLst>
              <a:ext uri="{FF2B5EF4-FFF2-40B4-BE49-F238E27FC236}">
                <a16:creationId xmlns:a16="http://schemas.microsoft.com/office/drawing/2014/main" id="{440D1373-D055-D2EC-8197-171DDBDADDD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861630637"/>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preserve="1">
  <p:cSld name="Title and body text three column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1989056"/>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AFF39438-760E-ED2B-8243-319A5EF04778}"/>
              </a:ext>
            </a:extLst>
          </p:cNvPr>
          <p:cNvSpPr>
            <a:spLocks noGrp="1"/>
          </p:cNvSpPr>
          <p:nvPr>
            <p:ph sz="half" idx="10"/>
          </p:nvPr>
        </p:nvSpPr>
        <p:spPr>
          <a:xfrm>
            <a:off x="4568465" y="1989055"/>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B6FA7DAD-79FF-9241-7523-B9F28613FBC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Content Placeholder 2">
            <a:extLst>
              <a:ext uri="{FF2B5EF4-FFF2-40B4-BE49-F238E27FC236}">
                <a16:creationId xmlns:a16="http://schemas.microsoft.com/office/drawing/2014/main" id="{C2284C9D-0459-8584-A6B3-FFE83837141D}"/>
              </a:ext>
            </a:extLst>
          </p:cNvPr>
          <p:cNvSpPr>
            <a:spLocks noGrp="1"/>
          </p:cNvSpPr>
          <p:nvPr>
            <p:ph sz="half" idx="11"/>
          </p:nvPr>
        </p:nvSpPr>
        <p:spPr>
          <a:xfrm>
            <a:off x="8298730" y="1989055"/>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8" name="Footer Placeholder 8">
            <a:extLst>
              <a:ext uri="{FF2B5EF4-FFF2-40B4-BE49-F238E27FC236}">
                <a16:creationId xmlns:a16="http://schemas.microsoft.com/office/drawing/2014/main" id="{9454014D-FC40-DABB-5F97-62E05A376F6A}"/>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409992112"/>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preserve="1">
  <p:cSld name="Title and body text three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389E2655-E9DF-246B-F4FD-D62B2B37A4B3}"/>
              </a:ext>
            </a:extLst>
          </p:cNvPr>
          <p:cNvSpPr>
            <a:spLocks noGrp="1"/>
          </p:cNvSpPr>
          <p:nvPr>
            <p:ph sz="half" idx="15" hasCustomPrompt="1"/>
          </p:nvPr>
        </p:nvSpPr>
        <p:spPr>
          <a:xfrm>
            <a:off x="838200" y="2029022"/>
            <a:ext cx="304564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4" name="Content Placeholder 2">
            <a:extLst>
              <a:ext uri="{FF2B5EF4-FFF2-40B4-BE49-F238E27FC236}">
                <a16:creationId xmlns:a16="http://schemas.microsoft.com/office/drawing/2014/main" id="{A1C7A71E-B4AA-350C-C619-6CD926C5FB05}"/>
              </a:ext>
            </a:extLst>
          </p:cNvPr>
          <p:cNvSpPr>
            <a:spLocks noGrp="1"/>
          </p:cNvSpPr>
          <p:nvPr>
            <p:ph sz="half" idx="1"/>
          </p:nvPr>
        </p:nvSpPr>
        <p:spPr>
          <a:xfrm>
            <a:off x="838200" y="2690199"/>
            <a:ext cx="3045644" cy="2598238"/>
          </a:xfrm>
        </p:spPr>
        <p:txBody>
          <a:bodyPr>
            <a:noAutofit/>
          </a:bodyPr>
          <a:lstStyle>
            <a:lvl1pPr marL="0" inden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0B64B145-4048-55E1-B2E9-6B27CC0E5870}"/>
              </a:ext>
            </a:extLst>
          </p:cNvPr>
          <p:cNvSpPr>
            <a:spLocks noGrp="1"/>
          </p:cNvSpPr>
          <p:nvPr>
            <p:ph sz="half" idx="16" hasCustomPrompt="1"/>
          </p:nvPr>
        </p:nvSpPr>
        <p:spPr>
          <a:xfrm>
            <a:off x="4586925" y="2010169"/>
            <a:ext cx="3132055"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6" name="Content Placeholder 2">
            <a:extLst>
              <a:ext uri="{FF2B5EF4-FFF2-40B4-BE49-F238E27FC236}">
                <a16:creationId xmlns:a16="http://schemas.microsoft.com/office/drawing/2014/main" id="{56044468-6F92-BCD9-357B-E33281665606}"/>
              </a:ext>
            </a:extLst>
          </p:cNvPr>
          <p:cNvSpPr>
            <a:spLocks noGrp="1"/>
          </p:cNvSpPr>
          <p:nvPr>
            <p:ph sz="half" idx="10"/>
          </p:nvPr>
        </p:nvSpPr>
        <p:spPr>
          <a:xfrm>
            <a:off x="4586926" y="2690199"/>
            <a:ext cx="3132055" cy="2598238"/>
          </a:xfrm>
        </p:spPr>
        <p:txBody>
          <a:bodyPr>
            <a:noAutofit/>
          </a:bodyPr>
          <a:lstStyle>
            <a:lvl1pPr marL="0" indent="0">
              <a:buNone/>
              <a:defRPr sz="2000">
                <a:solidFill>
                  <a:schemeClr val="tx1"/>
                </a:solidFill>
              </a:defRPr>
            </a:lvl1pPr>
          </a:lstStyle>
          <a:p>
            <a:pPr lvl="0"/>
            <a:r>
              <a:rPr lang="en-US"/>
              <a:t>Click to edit Master text styles</a:t>
            </a:r>
          </a:p>
        </p:txBody>
      </p:sp>
      <p:sp>
        <p:nvSpPr>
          <p:cNvPr id="5" name="Content Placeholder 2">
            <a:extLst>
              <a:ext uri="{FF2B5EF4-FFF2-40B4-BE49-F238E27FC236}">
                <a16:creationId xmlns:a16="http://schemas.microsoft.com/office/drawing/2014/main" id="{AE2839C1-28EB-C84A-8FE0-1EB86DE1BDEE}"/>
              </a:ext>
            </a:extLst>
          </p:cNvPr>
          <p:cNvSpPr>
            <a:spLocks noGrp="1"/>
          </p:cNvSpPr>
          <p:nvPr>
            <p:ph sz="half" idx="17" hasCustomPrompt="1"/>
          </p:nvPr>
        </p:nvSpPr>
        <p:spPr>
          <a:xfrm>
            <a:off x="8422064" y="2029022"/>
            <a:ext cx="304564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8" name="Content Placeholder 2">
            <a:extLst>
              <a:ext uri="{FF2B5EF4-FFF2-40B4-BE49-F238E27FC236}">
                <a16:creationId xmlns:a16="http://schemas.microsoft.com/office/drawing/2014/main" id="{A1E8E11D-2B2A-C5C5-EFFC-16D798510576}"/>
              </a:ext>
            </a:extLst>
          </p:cNvPr>
          <p:cNvSpPr>
            <a:spLocks noGrp="1"/>
          </p:cNvSpPr>
          <p:nvPr>
            <p:ph sz="half" idx="11"/>
          </p:nvPr>
        </p:nvSpPr>
        <p:spPr>
          <a:xfrm>
            <a:off x="8422064" y="2690199"/>
            <a:ext cx="3045644" cy="2598238"/>
          </a:xfrm>
        </p:spPr>
        <p:txBody>
          <a:bodyPr>
            <a:noAutofit/>
          </a:bodyPr>
          <a:lstStyle>
            <a:lvl1pPr>
              <a:defRPr sz="2000">
                <a:solidFill>
                  <a:schemeClr val="tx1"/>
                </a:solidFill>
              </a:defRPr>
            </a:lvl1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en-US"/>
              <a:t>Click to edit Master text styles</a:t>
            </a:r>
          </a:p>
        </p:txBody>
      </p:sp>
      <p:sp>
        <p:nvSpPr>
          <p:cNvPr id="7" name="Slide Number Placeholder 5">
            <a:extLst>
              <a:ext uri="{FF2B5EF4-FFF2-40B4-BE49-F238E27FC236}">
                <a16:creationId xmlns:a16="http://schemas.microsoft.com/office/drawing/2014/main" id="{62761D88-1D18-A805-8D96-5BEBFEFE219D}"/>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8" name="Footer Placeholder 8">
            <a:extLst>
              <a:ext uri="{FF2B5EF4-FFF2-40B4-BE49-F238E27FC236}">
                <a16:creationId xmlns:a16="http://schemas.microsoft.com/office/drawing/2014/main" id="{C4BB2291-2147-D1C0-AB46-6D3DE9C2DA5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318795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itle and body text 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solidFill>
            <a:schemeClr val="bg1"/>
          </a:solidFill>
        </p:spPr>
        <p:txBody>
          <a:bodyPr/>
          <a:lstStyle/>
          <a:p>
            <a:r>
              <a:rPr lang="en-US"/>
              <a:t>Click to edit Master title style</a:t>
            </a:r>
            <a:endParaRPr lang="en-IE"/>
          </a:p>
        </p:txBody>
      </p:sp>
      <p:sp>
        <p:nvSpPr>
          <p:cNvPr id="7" name="Text Placeholder 2">
            <a:extLst>
              <a:ext uri="{FF2B5EF4-FFF2-40B4-BE49-F238E27FC236}">
                <a16:creationId xmlns:a16="http://schemas.microsoft.com/office/drawing/2014/main" id="{ABBD8A8F-01F7-069C-2D69-AFCA2F78DFC9}"/>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0" indent="0">
              <a:buNone/>
              <a:defRPr sz="2000"/>
            </a:lvl1pPr>
          </a:lstStyle>
          <a:p>
            <a:pPr lvl="0"/>
            <a:r>
              <a:rPr lang="en-US"/>
              <a:t>Click to edit Master text styles</a:t>
            </a:r>
          </a:p>
        </p:txBody>
      </p:sp>
      <p:sp>
        <p:nvSpPr>
          <p:cNvPr id="3" name="Slide Number Placeholder 5">
            <a:extLst>
              <a:ext uri="{FF2B5EF4-FFF2-40B4-BE49-F238E27FC236}">
                <a16:creationId xmlns:a16="http://schemas.microsoft.com/office/drawing/2014/main" id="{487499CD-21D1-84C4-7FD1-F33A396395B0}"/>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3A7104ED-A036-D2F4-B40F-5A65C505AC4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405974803"/>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preserve="1">
  <p:cSld name="Body text and image coloured background">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noAutofit/>
          </a:bodyPr>
          <a:lstStyle>
            <a:lvl1pPr>
              <a:defRPr>
                <a:solidFill>
                  <a:schemeClr val="tx1"/>
                </a:solidFill>
              </a:defRPr>
            </a:lvl1pPr>
          </a:lstStyle>
          <a:p>
            <a:r>
              <a:rPr lang="en-US"/>
              <a:t>Click to edit Master title style</a:t>
            </a:r>
            <a:endParaRPr lang="en-IE"/>
          </a:p>
        </p:txBody>
      </p:sp>
      <p:sp>
        <p:nvSpPr>
          <p:cNvPr id="7" name="Content Placeholder 2">
            <a:extLst>
              <a:ext uri="{FF2B5EF4-FFF2-40B4-BE49-F238E27FC236}">
                <a16:creationId xmlns:a16="http://schemas.microsoft.com/office/drawing/2014/main" id="{4F9DE773-46A1-EE6A-D3DF-FC96DCA4C7CB}"/>
              </a:ext>
            </a:extLst>
          </p:cNvPr>
          <p:cNvSpPr>
            <a:spLocks noGrp="1"/>
          </p:cNvSpPr>
          <p:nvPr>
            <p:ph sz="half" idx="1"/>
          </p:nvPr>
        </p:nvSpPr>
        <p:spPr>
          <a:xfrm>
            <a:off x="838200" y="1847851"/>
            <a:ext cx="4670502" cy="3638549"/>
          </a:xfrm>
          <a:noFill/>
        </p:spPr>
        <p:txBody>
          <a:bodyPr>
            <a:noAutofit/>
          </a:bodyPr>
          <a:lstStyle>
            <a:lvl1pPr marL="0" indent="0">
              <a:buNone/>
              <a:defRPr sz="2000">
                <a:solidFill>
                  <a:schemeClr val="tx1"/>
                </a:solidFill>
              </a:defRPr>
            </a:lvl1pPr>
          </a:lstStyle>
          <a:p>
            <a:pPr lvl="0"/>
            <a:r>
              <a:rPr lang="en-US"/>
              <a:t>Click to edit Master text styles</a:t>
            </a:r>
          </a:p>
        </p:txBody>
      </p:sp>
      <p:sp>
        <p:nvSpPr>
          <p:cNvPr id="4" name="Picture Placeholder 3">
            <a:extLst>
              <a:ext uri="{FF2B5EF4-FFF2-40B4-BE49-F238E27FC236}">
                <a16:creationId xmlns:a16="http://schemas.microsoft.com/office/drawing/2014/main" id="{36CC71E5-FBEB-2751-9FF1-D81B32C5D665}"/>
              </a:ext>
            </a:extLst>
          </p:cNvPr>
          <p:cNvSpPr>
            <a:spLocks noGrp="1"/>
          </p:cNvSpPr>
          <p:nvPr>
            <p:ph type="pic" sz="quarter" idx="10"/>
          </p:nvPr>
        </p:nvSpPr>
        <p:spPr>
          <a:xfrm>
            <a:off x="6350002" y="1825625"/>
            <a:ext cx="5003800" cy="3638550"/>
          </a:xfrm>
          <a:solidFill>
            <a:schemeClr val="tx2"/>
          </a:solidFill>
          <a:ln w="76200">
            <a:noFill/>
          </a:ln>
          <a:effectLst/>
        </p:spPr>
        <p:txBody>
          <a:bodyPr/>
          <a:lstStyle>
            <a:lvl1pPr marL="0" indent="0">
              <a:buNone/>
              <a:defRPr>
                <a:solidFill>
                  <a:schemeClr val="bg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93834467-B58A-08E2-AA0A-DB1D50F360B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5" name="Picture 4" descr="A blue flag with yellow stars and stripes&#10;&#10;Description automatically generated">
            <a:extLst>
              <a:ext uri="{FF2B5EF4-FFF2-40B4-BE49-F238E27FC236}">
                <a16:creationId xmlns:a16="http://schemas.microsoft.com/office/drawing/2014/main" id="{570F0233-3DB4-DD9F-5F0F-396910702D8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8" name="Slide Number Placeholder 5">
            <a:extLst>
              <a:ext uri="{FF2B5EF4-FFF2-40B4-BE49-F238E27FC236}">
                <a16:creationId xmlns:a16="http://schemas.microsoft.com/office/drawing/2014/main" id="{4A4DF5A1-9706-DCB7-1601-51D0F26AEF16}"/>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9" name="Footer Placeholder 8">
            <a:extLst>
              <a:ext uri="{FF2B5EF4-FFF2-40B4-BE49-F238E27FC236}">
                <a16:creationId xmlns:a16="http://schemas.microsoft.com/office/drawing/2014/main" id="{EFB7DFF0-1C84-8F6C-0408-2B151512616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674393745"/>
      </p:ext>
    </p:extLst>
  </p:cSld>
  <p:clrMapOvr>
    <a:overrideClrMapping bg1="dk1" tx1="lt1" bg2="dk2" tx2="lt2" accent1="accent1" accent2="accent2" accent3="accent3" accent4="accent4" accent5="accent5" accent6="accent6" hlink="hlink" folHlink="folHlink"/>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preserve="1">
  <p:cSld name="Body text and image ">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noAutofit/>
          </a:bodyPr>
          <a:lstStyle>
            <a:lvl1pPr>
              <a:defRPr>
                <a:solidFill>
                  <a:schemeClr val="bg2"/>
                </a:solidFill>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CA9BD169-F6A4-2E23-F2D4-B7DED1FC9941}"/>
              </a:ext>
            </a:extLst>
          </p:cNvPr>
          <p:cNvSpPr>
            <a:spLocks noGrp="1"/>
          </p:cNvSpPr>
          <p:nvPr>
            <p:ph sz="half" idx="1"/>
          </p:nvPr>
        </p:nvSpPr>
        <p:spPr>
          <a:xfrm>
            <a:off x="838200" y="1847851"/>
            <a:ext cx="4670502" cy="3638549"/>
          </a:xfrm>
          <a:noFill/>
        </p:spPr>
        <p:txBody>
          <a:bodyPr>
            <a:noAutofit/>
          </a:bodyPr>
          <a:lstStyle>
            <a:lvl1pPr marL="0" indent="0">
              <a:buNone/>
              <a:defRPr sz="2000">
                <a:solidFill>
                  <a:schemeClr val="bg1"/>
                </a:solidFill>
              </a:defRPr>
            </a:lvl1pPr>
          </a:lstStyle>
          <a:p>
            <a:pPr lvl="0"/>
            <a:r>
              <a:rPr lang="en-US"/>
              <a:t>Click to edit Master text styles</a:t>
            </a:r>
          </a:p>
        </p:txBody>
      </p:sp>
      <p:sp>
        <p:nvSpPr>
          <p:cNvPr id="4" name="Picture Placeholder 3">
            <a:extLst>
              <a:ext uri="{FF2B5EF4-FFF2-40B4-BE49-F238E27FC236}">
                <a16:creationId xmlns:a16="http://schemas.microsoft.com/office/drawing/2014/main" id="{36CC71E5-FBEB-2751-9FF1-D81B32C5D665}"/>
              </a:ext>
            </a:extLst>
          </p:cNvPr>
          <p:cNvSpPr>
            <a:spLocks noGrp="1"/>
          </p:cNvSpPr>
          <p:nvPr>
            <p:ph type="pic" sz="quarter" idx="10"/>
          </p:nvPr>
        </p:nvSpPr>
        <p:spPr>
          <a:xfrm>
            <a:off x="6350002" y="1825625"/>
            <a:ext cx="5003800" cy="3638550"/>
          </a:xfrm>
          <a:solidFill>
            <a:schemeClr val="tx2"/>
          </a:solidFill>
          <a:ln w="76200">
            <a:noFill/>
          </a:ln>
          <a:effectLst/>
        </p:spPr>
        <p:txBody>
          <a:bodyPr/>
          <a:lstStyle>
            <a:lvl1pPr marL="0" indent="0">
              <a:buNone/>
              <a:defRPr>
                <a:solidFill>
                  <a:schemeClr val="bg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880C2FD4-3B80-FE70-83EA-C9956AF116F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fld id="{3AB4F11F-9394-48B9-828F-FF4B2D0F7784}" type="slidenum">
              <a:rPr lang="en-IE" smtClean="0"/>
              <a:t>‹#›</a:t>
            </a:fld>
            <a:endParaRPr lang="en-IE"/>
          </a:p>
        </p:txBody>
      </p:sp>
      <p:sp>
        <p:nvSpPr>
          <p:cNvPr id="7" name="Footer Placeholder 8">
            <a:extLst>
              <a:ext uri="{FF2B5EF4-FFF2-40B4-BE49-F238E27FC236}">
                <a16:creationId xmlns:a16="http://schemas.microsoft.com/office/drawing/2014/main" id="{B7624A9B-CC72-EEB9-2AE2-FDB9629A099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bg1"/>
                </a:solidFill>
                <a:latin typeface="+mn-lt"/>
              </a:defRPr>
            </a:lvl1pPr>
          </a:lstStyle>
          <a:p>
            <a:endParaRPr lang="en-IE"/>
          </a:p>
        </p:txBody>
      </p:sp>
    </p:spTree>
    <p:extLst>
      <p:ext uri="{BB962C8B-B14F-4D97-AF65-F5344CB8AC3E}">
        <p14:creationId xmlns:p14="http://schemas.microsoft.com/office/powerpoint/2010/main" val="2788388147"/>
      </p:ext>
    </p:extLst>
  </p:cSld>
  <p:clrMapOvr>
    <a:overrideClrMapping bg1="dk1" tx1="lt1" bg2="dk2" tx2="lt2" accent1="accent1" accent2="accent2" accent3="accent3" accent4="accent4" accent5="accent5" accent6="accent6" hlink="hlink" folHlink="folHlink"/>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preserve="1">
  <p:cSld name="Body text and 4 images ">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lstStyle>
            <a:lvl1pPr>
              <a:defRPr>
                <a:solidFill>
                  <a:schemeClr val="bg2"/>
                </a:solidFill>
              </a:defRPr>
            </a:lvl1pPr>
          </a:lstStyle>
          <a:p>
            <a:r>
              <a:rPr lang="en-US"/>
              <a:t>Click to edit Master title style</a:t>
            </a:r>
            <a:endParaRPr lang="en-IE"/>
          </a:p>
        </p:txBody>
      </p:sp>
      <p:sp>
        <p:nvSpPr>
          <p:cNvPr id="3" name="Google Shape;91;p33">
            <a:extLst>
              <a:ext uri="{FF2B5EF4-FFF2-40B4-BE49-F238E27FC236}">
                <a16:creationId xmlns:a16="http://schemas.microsoft.com/office/drawing/2014/main" id="{A9F38C94-2545-ED67-4909-C5A475FCF803}"/>
              </a:ext>
            </a:extLst>
          </p:cNvPr>
          <p:cNvSpPr>
            <a:spLocks noGrp="1"/>
          </p:cNvSpPr>
          <p:nvPr>
            <p:ph type="pic" idx="2"/>
          </p:nvPr>
        </p:nvSpPr>
        <p:spPr>
          <a:xfrm>
            <a:off x="3538332" y="2197664"/>
            <a:ext cx="2461591" cy="1638158"/>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0" name="Google Shape;95;p33">
            <a:extLst>
              <a:ext uri="{FF2B5EF4-FFF2-40B4-BE49-F238E27FC236}">
                <a16:creationId xmlns:a16="http://schemas.microsoft.com/office/drawing/2014/main" id="{45EC68E1-18F5-04CB-00B3-F8948F3B4F18}"/>
              </a:ext>
            </a:extLst>
          </p:cNvPr>
          <p:cNvSpPr>
            <a:spLocks noGrp="1"/>
          </p:cNvSpPr>
          <p:nvPr>
            <p:ph type="pic" idx="5"/>
          </p:nvPr>
        </p:nvSpPr>
        <p:spPr>
          <a:xfrm>
            <a:off x="6161035" y="2197663"/>
            <a:ext cx="2461593" cy="1638159"/>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3" name="Text Placeholder 12">
            <a:extLst>
              <a:ext uri="{FF2B5EF4-FFF2-40B4-BE49-F238E27FC236}">
                <a16:creationId xmlns:a16="http://schemas.microsoft.com/office/drawing/2014/main" id="{00A4763F-1C9A-B628-1609-DA5C75C90FC9}"/>
              </a:ext>
            </a:extLst>
          </p:cNvPr>
          <p:cNvSpPr>
            <a:spLocks noGrp="1"/>
          </p:cNvSpPr>
          <p:nvPr>
            <p:ph type="body" sz="quarter" idx="10"/>
          </p:nvPr>
        </p:nvSpPr>
        <p:spPr>
          <a:xfrm>
            <a:off x="8802758" y="2197100"/>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15" name="Google Shape;91;p33">
            <a:extLst>
              <a:ext uri="{FF2B5EF4-FFF2-40B4-BE49-F238E27FC236}">
                <a16:creationId xmlns:a16="http://schemas.microsoft.com/office/drawing/2014/main" id="{0AB5F208-A96D-CEBC-874F-7B719FD86FEB}"/>
              </a:ext>
            </a:extLst>
          </p:cNvPr>
          <p:cNvSpPr>
            <a:spLocks noGrp="1"/>
          </p:cNvSpPr>
          <p:nvPr>
            <p:ph type="pic" idx="11"/>
          </p:nvPr>
        </p:nvSpPr>
        <p:spPr>
          <a:xfrm>
            <a:off x="3538332" y="4031391"/>
            <a:ext cx="2461591" cy="1638158"/>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7" name="Google Shape;95;p33">
            <a:extLst>
              <a:ext uri="{FF2B5EF4-FFF2-40B4-BE49-F238E27FC236}">
                <a16:creationId xmlns:a16="http://schemas.microsoft.com/office/drawing/2014/main" id="{0AC28D44-5B34-89F9-D8AB-62E99E380E36}"/>
              </a:ext>
            </a:extLst>
          </p:cNvPr>
          <p:cNvSpPr>
            <a:spLocks noGrp="1"/>
          </p:cNvSpPr>
          <p:nvPr>
            <p:ph type="pic" idx="13"/>
          </p:nvPr>
        </p:nvSpPr>
        <p:spPr>
          <a:xfrm>
            <a:off x="6161035" y="4031390"/>
            <a:ext cx="2461593" cy="1638159"/>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8" name="Text Placeholder 12">
            <a:extLst>
              <a:ext uri="{FF2B5EF4-FFF2-40B4-BE49-F238E27FC236}">
                <a16:creationId xmlns:a16="http://schemas.microsoft.com/office/drawing/2014/main" id="{14095A4F-385F-CF4A-5E10-E3628D85F6C8}"/>
              </a:ext>
            </a:extLst>
          </p:cNvPr>
          <p:cNvSpPr>
            <a:spLocks noGrp="1"/>
          </p:cNvSpPr>
          <p:nvPr>
            <p:ph type="body" sz="quarter" idx="14"/>
          </p:nvPr>
        </p:nvSpPr>
        <p:spPr>
          <a:xfrm>
            <a:off x="8802758" y="4030827"/>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4" name="Text Placeholder 12">
            <a:extLst>
              <a:ext uri="{FF2B5EF4-FFF2-40B4-BE49-F238E27FC236}">
                <a16:creationId xmlns:a16="http://schemas.microsoft.com/office/drawing/2014/main" id="{092A6C90-A6CE-C107-4350-7906F5FDD7FC}"/>
              </a:ext>
            </a:extLst>
          </p:cNvPr>
          <p:cNvSpPr>
            <a:spLocks noGrp="1"/>
          </p:cNvSpPr>
          <p:nvPr>
            <p:ph type="body" sz="quarter" idx="15"/>
          </p:nvPr>
        </p:nvSpPr>
        <p:spPr>
          <a:xfrm>
            <a:off x="838839" y="2197100"/>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6" name="Text Placeholder 12">
            <a:extLst>
              <a:ext uri="{FF2B5EF4-FFF2-40B4-BE49-F238E27FC236}">
                <a16:creationId xmlns:a16="http://schemas.microsoft.com/office/drawing/2014/main" id="{FA45C4F8-1803-A72B-10DF-5927ABF6E406}"/>
              </a:ext>
            </a:extLst>
          </p:cNvPr>
          <p:cNvSpPr>
            <a:spLocks noGrp="1"/>
          </p:cNvSpPr>
          <p:nvPr>
            <p:ph type="body" sz="quarter" idx="16"/>
          </p:nvPr>
        </p:nvSpPr>
        <p:spPr>
          <a:xfrm>
            <a:off x="838839" y="4030827"/>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8" name="Slide Number Placeholder 5">
            <a:extLst>
              <a:ext uri="{FF2B5EF4-FFF2-40B4-BE49-F238E27FC236}">
                <a16:creationId xmlns:a16="http://schemas.microsoft.com/office/drawing/2014/main" id="{8F9C7B51-3F16-5ABF-3BE2-AA17BD10DB6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fld id="{3AB4F11F-9394-48B9-828F-FF4B2D0F7784}" type="slidenum">
              <a:rPr lang="en-IE" smtClean="0"/>
              <a:t>‹#›</a:t>
            </a:fld>
            <a:endParaRPr lang="en-IE"/>
          </a:p>
        </p:txBody>
      </p:sp>
      <p:sp>
        <p:nvSpPr>
          <p:cNvPr id="7" name="Footer Placeholder 8">
            <a:extLst>
              <a:ext uri="{FF2B5EF4-FFF2-40B4-BE49-F238E27FC236}">
                <a16:creationId xmlns:a16="http://schemas.microsoft.com/office/drawing/2014/main" id="{F256C38A-CD2B-89BF-A117-9ED92151C6AD}"/>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bg1"/>
                </a:solidFill>
                <a:latin typeface="+mn-lt"/>
              </a:defRPr>
            </a:lvl1pPr>
          </a:lstStyle>
          <a:p>
            <a:endParaRPr lang="en-IE"/>
          </a:p>
        </p:txBody>
      </p:sp>
    </p:spTree>
    <p:extLst>
      <p:ext uri="{BB962C8B-B14F-4D97-AF65-F5344CB8AC3E}">
        <p14:creationId xmlns:p14="http://schemas.microsoft.com/office/powerpoint/2010/main" val="2662471453"/>
      </p:ext>
    </p:extLst>
  </p:cSld>
  <p:clrMapOvr>
    <a:overrideClrMapping bg1="dk1" tx1="lt1" bg2="dk2" tx2="lt2" accent1="accent1" accent2="accent2" accent3="accent3" accent4="accent4" accent5="accent5" accent6="accent6" hlink="hlink" folHlink="folHlink"/>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preserve="1">
  <p:cSld name="text and big photo">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3766457" y="589047"/>
            <a:ext cx="7587343" cy="717240"/>
          </a:xfrm>
          <a:solidFill>
            <a:schemeClr val="bg1"/>
          </a:solidFill>
        </p:spPr>
        <p:txBody>
          <a:bodyPr>
            <a:noAutofit/>
          </a:bodyPr>
          <a:lstStyle>
            <a:lvl1pPr>
              <a:defRPr sz="4400"/>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3766457" y="1895333"/>
            <a:ext cx="7587342" cy="3845577"/>
          </a:xfrm>
          <a:solidFill>
            <a:schemeClr val="bg1"/>
          </a:solidFill>
        </p:spPr>
        <p:txBody>
          <a:bodyPr>
            <a:noAutofit/>
          </a:bodyPr>
          <a:lstStyle>
            <a:lvl1pPr>
              <a:defRPr sz="2000"/>
            </a:lvl1pPr>
          </a:lstStyle>
          <a:p>
            <a:pPr lvl="0"/>
            <a:r>
              <a:rPr lang="en-US"/>
              <a:t>Click to edit Master text styles</a:t>
            </a:r>
          </a:p>
        </p:txBody>
      </p:sp>
      <p:sp>
        <p:nvSpPr>
          <p:cNvPr id="6" name="Footer Placeholder 8">
            <a:extLst>
              <a:ext uri="{FF2B5EF4-FFF2-40B4-BE49-F238E27FC236}">
                <a16:creationId xmlns:a16="http://schemas.microsoft.com/office/drawing/2014/main" id="{E7AFEC3F-1C21-3132-B967-9F0F25A5601F}"/>
              </a:ext>
            </a:extLst>
          </p:cNvPr>
          <p:cNvSpPr>
            <a:spLocks noGrp="1"/>
          </p:cNvSpPr>
          <p:nvPr>
            <p:ph type="ftr" sz="quarter" idx="3"/>
          </p:nvPr>
        </p:nvSpPr>
        <p:spPr>
          <a:xfrm>
            <a:off x="5502728" y="6268953"/>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261899284"/>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preserve="1">
  <p:cSld name="text and big photo coloured title 1">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6" name="Content Placeholder 2">
            <a:extLst>
              <a:ext uri="{FF2B5EF4-FFF2-40B4-BE49-F238E27FC236}">
                <a16:creationId xmlns:a16="http://schemas.microsoft.com/office/drawing/2014/main" id="{E2F83483-47D9-4712-A8D7-6CBF61775821}"/>
              </a:ext>
            </a:extLst>
          </p:cNvPr>
          <p:cNvSpPr>
            <a:spLocks noGrp="1"/>
          </p:cNvSpPr>
          <p:nvPr>
            <p:ph sz="half" idx="16" hasCustomPrompt="1"/>
          </p:nvPr>
        </p:nvSpPr>
        <p:spPr>
          <a:xfrm>
            <a:off x="125185" y="6162533"/>
            <a:ext cx="6090558" cy="390667"/>
          </a:xfrm>
          <a:solidFill>
            <a:schemeClr val="bg1"/>
          </a:solidFill>
        </p:spPr>
        <p:txBody>
          <a:bodyPr anchor="ctr">
            <a:noAutofit/>
          </a:bodyPr>
          <a:lstStyle>
            <a:lvl1pPr marL="0" indent="0">
              <a:buNone/>
              <a:defRPr sz="1800" i="1"/>
            </a:lvl1pPr>
          </a:lstStyle>
          <a:p>
            <a:pPr lvl="0"/>
            <a:r>
              <a:rPr lang="en-US"/>
              <a:t>Click to edit Master text styles (caption)</a:t>
            </a:r>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6215743" y="589047"/>
            <a:ext cx="5138057" cy="717240"/>
          </a:xfrm>
          <a:solidFill>
            <a:schemeClr val="bg1"/>
          </a:solidFill>
        </p:spPr>
        <p:txBody>
          <a:bodyPr lIns="72000" tIns="72000" rIns="72000" bIns="72000">
            <a:noAutofit/>
          </a:bodyPr>
          <a:lstStyle>
            <a:lvl1pPr>
              <a:defRPr sz="4400">
                <a:solidFill>
                  <a:schemeClr val="bg1"/>
                </a:solidFill>
                <a:highlight>
                  <a:srgbClr val="003399"/>
                </a:highlight>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6215743" y="1895333"/>
            <a:ext cx="5138056" cy="3845577"/>
          </a:xfrm>
          <a:solidFill>
            <a:schemeClr val="bg1"/>
          </a:solidFill>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2853291503"/>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preserve="1">
  <p:cSld name="text and big photo coloured titl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2F035CA-6728-7746-C9FC-81382094BF06}"/>
              </a:ext>
            </a:extLst>
          </p:cNvPr>
          <p:cNvSpPr/>
          <p:nvPr/>
        </p:nvSpPr>
        <p:spPr>
          <a:xfrm>
            <a:off x="5388429" y="0"/>
            <a:ext cx="6803571" cy="6857999"/>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8" name="Content Placeholder 2">
            <a:extLst>
              <a:ext uri="{FF2B5EF4-FFF2-40B4-BE49-F238E27FC236}">
                <a16:creationId xmlns:a16="http://schemas.microsoft.com/office/drawing/2014/main" id="{4DE701F0-97E6-7792-DA18-AD6E08BC874A}"/>
              </a:ext>
            </a:extLst>
          </p:cNvPr>
          <p:cNvSpPr>
            <a:spLocks noGrp="1"/>
          </p:cNvSpPr>
          <p:nvPr>
            <p:ph sz="half" idx="16" hasCustomPrompt="1"/>
          </p:nvPr>
        </p:nvSpPr>
        <p:spPr>
          <a:xfrm>
            <a:off x="125185" y="6162533"/>
            <a:ext cx="6090558" cy="390667"/>
          </a:xfrm>
          <a:solidFill>
            <a:schemeClr val="bg1"/>
          </a:solidFill>
        </p:spPr>
        <p:txBody>
          <a:bodyPr anchor="ctr">
            <a:noAutofit/>
          </a:bodyPr>
          <a:lstStyle>
            <a:lvl1pPr marL="0" indent="0">
              <a:buNone/>
              <a:defRPr sz="1800" i="1"/>
            </a:lvl1pPr>
          </a:lstStyle>
          <a:p>
            <a:pPr lvl="0"/>
            <a:r>
              <a:rPr lang="en-US"/>
              <a:t>Click to edit Master text styles (caption)</a:t>
            </a:r>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6215743" y="589046"/>
            <a:ext cx="5138057" cy="1000267"/>
          </a:xfrm>
          <a:noFill/>
        </p:spPr>
        <p:txBody>
          <a:bodyPr lIns="72000" tIns="72000" rIns="72000" bIns="72000">
            <a:noAutofit/>
          </a:bodyPr>
          <a:lstStyle>
            <a:lvl1pPr>
              <a:defRPr sz="4400">
                <a:solidFill>
                  <a:schemeClr val="tx2"/>
                </a:solidFill>
                <a:highlight>
                  <a:srgbClr val="FFD34E"/>
                </a:highlight>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6215743" y="1895333"/>
            <a:ext cx="5138056" cy="3845577"/>
          </a:xfrm>
          <a:noFill/>
        </p:spPr>
        <p:txBody>
          <a:bodyPr>
            <a:noAutofit/>
          </a:bodyPr>
          <a:lstStyle>
            <a:lvl1pPr marL="0" indent="0">
              <a:buClr>
                <a:schemeClr val="bg1"/>
              </a:buClr>
              <a:buSzPct val="150000"/>
              <a:buFont typeface="Arial" panose="020B0604020202020204" pitchFamily="34" charset="0"/>
              <a:buNone/>
              <a:defRPr sz="2000">
                <a:solidFill>
                  <a:schemeClr val="bg1"/>
                </a:solidFill>
              </a:defRPr>
            </a:lvl1pPr>
          </a:lstStyle>
          <a:p>
            <a:pPr lvl="0"/>
            <a:r>
              <a:rPr lang="en-US"/>
              <a:t>Click to edit Master text styles</a:t>
            </a:r>
          </a:p>
        </p:txBody>
      </p:sp>
      <p:pic>
        <p:nvPicPr>
          <p:cNvPr id="6" name="Picture 5" descr="A blue flag with yellow stars and stripes&#10;&#10;Description automatically generated">
            <a:extLst>
              <a:ext uri="{FF2B5EF4-FFF2-40B4-BE49-F238E27FC236}">
                <a16:creationId xmlns:a16="http://schemas.microsoft.com/office/drawing/2014/main" id="{F07C9B7E-A9F7-E74E-8B7F-3BB737CA398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9" name="Picture 8" descr="A blue flag with yellow stars and stripes&#10;&#10;Description automatically generated">
            <a:extLst>
              <a:ext uri="{FF2B5EF4-FFF2-40B4-BE49-F238E27FC236}">
                <a16:creationId xmlns:a16="http://schemas.microsoft.com/office/drawing/2014/main" id="{B7786630-3DC2-B1C3-65DD-397E44619752}"/>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Tree>
    <p:extLst>
      <p:ext uri="{BB962C8B-B14F-4D97-AF65-F5344CB8AC3E}">
        <p14:creationId xmlns:p14="http://schemas.microsoft.com/office/powerpoint/2010/main" val="2927066000"/>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preserve="1">
  <p:cSld name="text in 2 columns and big photo">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7773642" y="0"/>
            <a:ext cx="4418358"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itle 1">
            <a:extLst>
              <a:ext uri="{FF2B5EF4-FFF2-40B4-BE49-F238E27FC236}">
                <a16:creationId xmlns:a16="http://schemas.microsoft.com/office/drawing/2014/main" id="{278936A4-CDCB-C345-F71F-92F2A35F2AF4}"/>
              </a:ext>
            </a:extLst>
          </p:cNvPr>
          <p:cNvSpPr>
            <a:spLocks noGrp="1"/>
          </p:cNvSpPr>
          <p:nvPr>
            <p:ph type="title"/>
          </p:nvPr>
        </p:nvSpPr>
        <p:spPr>
          <a:xfrm>
            <a:off x="838200" y="461067"/>
            <a:ext cx="7915275" cy="717240"/>
          </a:xfrm>
          <a:solidFill>
            <a:schemeClr val="bg1"/>
          </a:solidFill>
        </p:spPr>
        <p:txBody>
          <a:bodyPr>
            <a:noAutofit/>
          </a:bodyPr>
          <a:lstStyle>
            <a:lvl1pPr>
              <a:defRPr sz="4400"/>
            </a:lvl1pPr>
          </a:lstStyle>
          <a:p>
            <a:r>
              <a:rPr lang="en-US"/>
              <a:t>Click to edit Master title style</a:t>
            </a:r>
            <a:endParaRPr lang="en-IE"/>
          </a:p>
        </p:txBody>
      </p:sp>
      <p:sp>
        <p:nvSpPr>
          <p:cNvPr id="6" name="Content Placeholder 2">
            <a:extLst>
              <a:ext uri="{FF2B5EF4-FFF2-40B4-BE49-F238E27FC236}">
                <a16:creationId xmlns:a16="http://schemas.microsoft.com/office/drawing/2014/main" id="{BFE590DB-1C31-60F0-D6F8-A1706796115D}"/>
              </a:ext>
            </a:extLst>
          </p:cNvPr>
          <p:cNvSpPr>
            <a:spLocks noGrp="1"/>
          </p:cNvSpPr>
          <p:nvPr>
            <p:ph sz="half" idx="13"/>
          </p:nvPr>
        </p:nvSpPr>
        <p:spPr>
          <a:xfrm>
            <a:off x="838200" y="1833753"/>
            <a:ext cx="2974761" cy="3638550"/>
          </a:xfrm>
          <a:noFill/>
        </p:spPr>
        <p:txBody>
          <a:bodyPr>
            <a:noAutofit/>
          </a:bodyPr>
          <a:lstStyle>
            <a:lvl1pPr marL="0" inden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094C5D68-6EAE-4A7A-7185-241C6CF3B9BB}"/>
              </a:ext>
            </a:extLst>
          </p:cNvPr>
          <p:cNvSpPr>
            <a:spLocks noGrp="1"/>
          </p:cNvSpPr>
          <p:nvPr>
            <p:ph sz="half" idx="12"/>
          </p:nvPr>
        </p:nvSpPr>
        <p:spPr>
          <a:xfrm>
            <a:off x="4305921" y="1833753"/>
            <a:ext cx="2974761" cy="3638550"/>
          </a:xfrm>
          <a:noFill/>
        </p:spPr>
        <p:txBody>
          <a:bodyPr>
            <a:noAutofit/>
          </a:bodyPr>
          <a:lstStyle>
            <a:lvl1pPr marL="0" indent="0">
              <a:buNone/>
              <a:defRPr sz="2000">
                <a:solidFill>
                  <a:schemeClr val="tx1"/>
                </a:solidFill>
              </a:defRPr>
            </a:lvl1pPr>
          </a:lstStyle>
          <a:p>
            <a:pPr lvl="0"/>
            <a:r>
              <a:rPr lang="en-US"/>
              <a:t>Click to edit Master text styles</a:t>
            </a:r>
          </a:p>
        </p:txBody>
      </p:sp>
      <p:pic>
        <p:nvPicPr>
          <p:cNvPr id="2" name="Picture 1" descr="A blue flag with yellow stars&#10;&#10;Description automatically generated">
            <a:extLst>
              <a:ext uri="{FF2B5EF4-FFF2-40B4-BE49-F238E27FC236}">
                <a16:creationId xmlns:a16="http://schemas.microsoft.com/office/drawing/2014/main" id="{901A7271-B7CF-4C49-1423-D7CA7ECEF27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Picture 4" descr="A blue flag with yellow stars&#10;&#10;Description automatically generated">
            <a:extLst>
              <a:ext uri="{FF2B5EF4-FFF2-40B4-BE49-F238E27FC236}">
                <a16:creationId xmlns:a16="http://schemas.microsoft.com/office/drawing/2014/main" id="{C0DCEE1B-27AC-37B6-7683-71F823E43E96}"/>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7" name="Slide Number Placeholder 5">
            <a:extLst>
              <a:ext uri="{FF2B5EF4-FFF2-40B4-BE49-F238E27FC236}">
                <a16:creationId xmlns:a16="http://schemas.microsoft.com/office/drawing/2014/main" id="{6397D846-EECB-7092-C88A-21E2250BDEB7}"/>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8" name="Footer Placeholder 8">
            <a:extLst>
              <a:ext uri="{FF2B5EF4-FFF2-40B4-BE49-F238E27FC236}">
                <a16:creationId xmlns:a16="http://schemas.microsoft.com/office/drawing/2014/main" id="{296A4E82-A1A1-EFC7-7768-E6DDC71C4345}"/>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746478427"/>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preserve="1">
  <p:cSld name="3 photos and three text boxes">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41187F8-6993-4E2B-6622-C25429339D60}"/>
              </a:ext>
            </a:extLst>
          </p:cNvPr>
          <p:cNvSpPr>
            <a:spLocks noGrp="1"/>
          </p:cNvSpPr>
          <p:nvPr>
            <p:ph type="title"/>
          </p:nvPr>
        </p:nvSpPr>
        <p:spPr>
          <a:xfrm>
            <a:off x="838200" y="365126"/>
            <a:ext cx="10515602" cy="816904"/>
          </a:xfrm>
        </p:spPr>
        <p:txBody>
          <a:bodyPr>
            <a:noAutofit/>
          </a:bodyPr>
          <a:lstStyle>
            <a:lvl1pPr algn="l" defTabSz="914400" rtl="0" eaLnBrk="1" latinLnBrk="0" hangingPunct="1">
              <a:lnSpc>
                <a:spcPct val="90000"/>
              </a:lnSpc>
              <a:spcBef>
                <a:spcPct val="0"/>
              </a:spcBef>
              <a:buNone/>
              <a:defRPr lang="en-IE" sz="4400" kern="1200" dirty="0">
                <a:solidFill>
                  <a:schemeClr val="tx2"/>
                </a:solidFill>
                <a:latin typeface="+mj-lt"/>
                <a:ea typeface="+mj-ea"/>
                <a:cs typeface="+mj-cs"/>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72591"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5" name="Text Placeholder 4">
            <a:extLst>
              <a:ext uri="{FF2B5EF4-FFF2-40B4-BE49-F238E27FC236}">
                <a16:creationId xmlns:a16="http://schemas.microsoft.com/office/drawing/2014/main" id="{953FA7EE-FB05-1C4E-138A-F50BCF45EECE}"/>
              </a:ext>
            </a:extLst>
          </p:cNvPr>
          <p:cNvSpPr>
            <a:spLocks noGrp="1"/>
          </p:cNvSpPr>
          <p:nvPr>
            <p:ph type="body" sz="quarter" idx="29"/>
          </p:nvPr>
        </p:nvSpPr>
        <p:spPr>
          <a:xfrm>
            <a:off x="873125" y="4591050"/>
            <a:ext cx="3008313" cy="1103313"/>
          </a:xfrm>
        </p:spPr>
        <p:txBody>
          <a:bodyPr>
            <a:noAutofit/>
          </a:bodyPr>
          <a:lstStyle>
            <a:lvl1pPr marL="0" indent="0">
              <a:buNone/>
              <a:defRPr/>
            </a:lvl1pPr>
          </a:lstStyle>
          <a:p>
            <a:pPr lvl="0"/>
            <a:r>
              <a:rPr lang="en-US"/>
              <a:t>Click to edit Master text styles</a:t>
            </a:r>
          </a:p>
        </p:txBody>
      </p:sp>
      <p:sp>
        <p:nvSpPr>
          <p:cNvPr id="7" name="Google Shape;72;p30">
            <a:extLst>
              <a:ext uri="{FF2B5EF4-FFF2-40B4-BE49-F238E27FC236}">
                <a16:creationId xmlns:a16="http://schemas.microsoft.com/office/drawing/2014/main" id="{463AB235-233D-D0DB-E16C-CB9366541FFD}"/>
              </a:ext>
            </a:extLst>
          </p:cNvPr>
          <p:cNvSpPr>
            <a:spLocks noGrp="1"/>
          </p:cNvSpPr>
          <p:nvPr>
            <p:ph type="pic" idx="27"/>
          </p:nvPr>
        </p:nvSpPr>
        <p:spPr>
          <a:xfrm>
            <a:off x="4608944"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ext Placeholder 4">
            <a:extLst>
              <a:ext uri="{FF2B5EF4-FFF2-40B4-BE49-F238E27FC236}">
                <a16:creationId xmlns:a16="http://schemas.microsoft.com/office/drawing/2014/main" id="{321AD6DD-14BD-E044-8AD7-2881DB891822}"/>
              </a:ext>
            </a:extLst>
          </p:cNvPr>
          <p:cNvSpPr>
            <a:spLocks noGrp="1"/>
          </p:cNvSpPr>
          <p:nvPr>
            <p:ph type="body" sz="quarter" idx="30"/>
          </p:nvPr>
        </p:nvSpPr>
        <p:spPr>
          <a:xfrm>
            <a:off x="4609133" y="4611671"/>
            <a:ext cx="3008313" cy="1103313"/>
          </a:xfrm>
        </p:spPr>
        <p:txBody>
          <a:bodyPr>
            <a:noAutofit/>
          </a:bodyPr>
          <a:lstStyle>
            <a:lvl1pPr marL="0" indent="0">
              <a:buNone/>
              <a:defRPr/>
            </a:lvl1pPr>
          </a:lstStyle>
          <a:p>
            <a:pPr lvl="0"/>
            <a:r>
              <a:rPr lang="en-US"/>
              <a:t>Click to edit Master text styles</a:t>
            </a:r>
          </a:p>
        </p:txBody>
      </p:sp>
      <p:sp>
        <p:nvSpPr>
          <p:cNvPr id="8" name="Google Shape;72;p30">
            <a:extLst>
              <a:ext uri="{FF2B5EF4-FFF2-40B4-BE49-F238E27FC236}">
                <a16:creationId xmlns:a16="http://schemas.microsoft.com/office/drawing/2014/main" id="{18BFCAC6-D624-8622-7879-6E32A21B7DBA}"/>
              </a:ext>
            </a:extLst>
          </p:cNvPr>
          <p:cNvSpPr>
            <a:spLocks noGrp="1"/>
          </p:cNvSpPr>
          <p:nvPr>
            <p:ph type="pic" idx="28"/>
          </p:nvPr>
        </p:nvSpPr>
        <p:spPr>
          <a:xfrm>
            <a:off x="8345298"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10" name="Text Placeholder 4">
            <a:extLst>
              <a:ext uri="{FF2B5EF4-FFF2-40B4-BE49-F238E27FC236}">
                <a16:creationId xmlns:a16="http://schemas.microsoft.com/office/drawing/2014/main" id="{12415A3E-5C31-4007-8208-34FF613FDA4D}"/>
              </a:ext>
            </a:extLst>
          </p:cNvPr>
          <p:cNvSpPr>
            <a:spLocks noGrp="1"/>
          </p:cNvSpPr>
          <p:nvPr>
            <p:ph type="body" sz="quarter" idx="31"/>
          </p:nvPr>
        </p:nvSpPr>
        <p:spPr>
          <a:xfrm>
            <a:off x="8345487" y="4611671"/>
            <a:ext cx="3008313" cy="1103313"/>
          </a:xfrm>
        </p:spPr>
        <p:txBody>
          <a:bodyPr>
            <a:noAutofit/>
          </a:bodyPr>
          <a:lstStyle>
            <a:lvl1pPr marL="0" indent="0">
              <a:buNone/>
              <a:defRPr/>
            </a:lvl1pPr>
          </a:lstStyle>
          <a:p>
            <a:pPr lvl="0"/>
            <a:r>
              <a:rPr lang="en-US"/>
              <a:t>Click to edit Master text styles</a:t>
            </a:r>
          </a:p>
        </p:txBody>
      </p:sp>
      <p:sp>
        <p:nvSpPr>
          <p:cNvPr id="2" name="Slide Number Placeholder 5">
            <a:extLst>
              <a:ext uri="{FF2B5EF4-FFF2-40B4-BE49-F238E27FC236}">
                <a16:creationId xmlns:a16="http://schemas.microsoft.com/office/drawing/2014/main" id="{3314E959-31F1-870D-FAE7-99D8E633302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6" name="Footer Placeholder 8">
            <a:extLst>
              <a:ext uri="{FF2B5EF4-FFF2-40B4-BE49-F238E27FC236}">
                <a16:creationId xmlns:a16="http://schemas.microsoft.com/office/drawing/2014/main" id="{F6ADE38F-D638-BFB1-E702-D0F6D0CB016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714736412"/>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preserve="1">
  <p:cSld name="3 photos and three coloured text boxes">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41187F8-6993-4E2B-6622-C25429339D60}"/>
              </a:ext>
            </a:extLst>
          </p:cNvPr>
          <p:cNvSpPr>
            <a:spLocks noGrp="1"/>
          </p:cNvSpPr>
          <p:nvPr>
            <p:ph type="title"/>
          </p:nvPr>
        </p:nvSpPr>
        <p:spPr>
          <a:xfrm>
            <a:off x="838200" y="365126"/>
            <a:ext cx="10515602" cy="816904"/>
          </a:xfrm>
        </p:spPr>
        <p:txBody>
          <a:bodyPr>
            <a:noAutofit/>
          </a:bodyPr>
          <a:lstStyle>
            <a:lvl1pPr algn="l" defTabSz="914400" rtl="0" eaLnBrk="1" latinLnBrk="0" hangingPunct="1">
              <a:lnSpc>
                <a:spcPct val="90000"/>
              </a:lnSpc>
              <a:spcBef>
                <a:spcPct val="0"/>
              </a:spcBef>
              <a:buNone/>
              <a:defRPr lang="en-IE" sz="4400" kern="1200" dirty="0">
                <a:solidFill>
                  <a:schemeClr val="tx2"/>
                </a:solidFill>
                <a:latin typeface="+mj-lt"/>
                <a:ea typeface="+mj-ea"/>
                <a:cs typeface="+mj-cs"/>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72591"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5" name="Text Placeholder 4">
            <a:extLst>
              <a:ext uri="{FF2B5EF4-FFF2-40B4-BE49-F238E27FC236}">
                <a16:creationId xmlns:a16="http://schemas.microsoft.com/office/drawing/2014/main" id="{953FA7EE-FB05-1C4E-138A-F50BCF45EECE}"/>
              </a:ext>
            </a:extLst>
          </p:cNvPr>
          <p:cNvSpPr>
            <a:spLocks noGrp="1"/>
          </p:cNvSpPr>
          <p:nvPr>
            <p:ph type="body" sz="quarter" idx="29"/>
          </p:nvPr>
        </p:nvSpPr>
        <p:spPr>
          <a:xfrm>
            <a:off x="873125" y="4591050"/>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7" name="Google Shape;72;p30">
            <a:extLst>
              <a:ext uri="{FF2B5EF4-FFF2-40B4-BE49-F238E27FC236}">
                <a16:creationId xmlns:a16="http://schemas.microsoft.com/office/drawing/2014/main" id="{463AB235-233D-D0DB-E16C-CB9366541FFD}"/>
              </a:ext>
            </a:extLst>
          </p:cNvPr>
          <p:cNvSpPr>
            <a:spLocks noGrp="1"/>
          </p:cNvSpPr>
          <p:nvPr>
            <p:ph type="pic" idx="27"/>
          </p:nvPr>
        </p:nvSpPr>
        <p:spPr>
          <a:xfrm>
            <a:off x="4608944"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ext Placeholder 4">
            <a:extLst>
              <a:ext uri="{FF2B5EF4-FFF2-40B4-BE49-F238E27FC236}">
                <a16:creationId xmlns:a16="http://schemas.microsoft.com/office/drawing/2014/main" id="{321AD6DD-14BD-E044-8AD7-2881DB891822}"/>
              </a:ext>
            </a:extLst>
          </p:cNvPr>
          <p:cNvSpPr>
            <a:spLocks noGrp="1"/>
          </p:cNvSpPr>
          <p:nvPr>
            <p:ph type="body" sz="quarter" idx="30"/>
          </p:nvPr>
        </p:nvSpPr>
        <p:spPr>
          <a:xfrm>
            <a:off x="4609133" y="4611671"/>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8" name="Google Shape;72;p30">
            <a:extLst>
              <a:ext uri="{FF2B5EF4-FFF2-40B4-BE49-F238E27FC236}">
                <a16:creationId xmlns:a16="http://schemas.microsoft.com/office/drawing/2014/main" id="{18BFCAC6-D624-8622-7879-6E32A21B7DBA}"/>
              </a:ext>
            </a:extLst>
          </p:cNvPr>
          <p:cNvSpPr>
            <a:spLocks noGrp="1"/>
          </p:cNvSpPr>
          <p:nvPr>
            <p:ph type="pic" idx="28"/>
          </p:nvPr>
        </p:nvSpPr>
        <p:spPr>
          <a:xfrm>
            <a:off x="8345298"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10" name="Text Placeholder 4">
            <a:extLst>
              <a:ext uri="{FF2B5EF4-FFF2-40B4-BE49-F238E27FC236}">
                <a16:creationId xmlns:a16="http://schemas.microsoft.com/office/drawing/2014/main" id="{12415A3E-5C31-4007-8208-34FF613FDA4D}"/>
              </a:ext>
            </a:extLst>
          </p:cNvPr>
          <p:cNvSpPr>
            <a:spLocks noGrp="1"/>
          </p:cNvSpPr>
          <p:nvPr>
            <p:ph type="body" sz="quarter" idx="31"/>
          </p:nvPr>
        </p:nvSpPr>
        <p:spPr>
          <a:xfrm>
            <a:off x="8345487" y="4611671"/>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0E52517C-B46F-A98F-0643-A97107DEC79E}"/>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2" name="Footer Placeholder 8">
            <a:extLst>
              <a:ext uri="{FF2B5EF4-FFF2-40B4-BE49-F238E27FC236}">
                <a16:creationId xmlns:a16="http://schemas.microsoft.com/office/drawing/2014/main" id="{2D6F6E54-ED8F-C9DE-9355-5B2E347C244D}"/>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506727703"/>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preserve="1">
  <p:cSld name="Text and a coloured text box">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30C1291-4A16-4E7F-D6F2-0662C6CCE1C1}"/>
              </a:ext>
            </a:extLst>
          </p:cNvPr>
          <p:cNvSpPr>
            <a:spLocks noGrp="1"/>
          </p:cNvSpPr>
          <p:nvPr>
            <p:ph type="title"/>
          </p:nvPr>
        </p:nvSpPr>
        <p:spPr>
          <a:xfrm>
            <a:off x="838200" y="365126"/>
            <a:ext cx="10515600" cy="816904"/>
          </a:xfrm>
        </p:spPr>
        <p:txBody>
          <a:bodyPr>
            <a:noAutofit/>
          </a:bodyPr>
          <a:lstStyle>
            <a:lvl1pPr>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38200" y="1706136"/>
            <a:ext cx="4840275" cy="346317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8" name="Content Placeholder 2">
            <a:extLst>
              <a:ext uri="{FF2B5EF4-FFF2-40B4-BE49-F238E27FC236}">
                <a16:creationId xmlns:a16="http://schemas.microsoft.com/office/drawing/2014/main" id="{621CCFCC-12CB-E276-21C2-DAA2C8D36EC9}"/>
              </a:ext>
            </a:extLst>
          </p:cNvPr>
          <p:cNvSpPr>
            <a:spLocks noGrp="1"/>
          </p:cNvSpPr>
          <p:nvPr>
            <p:ph sz="half" idx="19"/>
          </p:nvPr>
        </p:nvSpPr>
        <p:spPr>
          <a:xfrm>
            <a:off x="6393779" y="1706137"/>
            <a:ext cx="4960021" cy="3463178"/>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2" name="Slide Number Placeholder 5">
            <a:extLst>
              <a:ext uri="{FF2B5EF4-FFF2-40B4-BE49-F238E27FC236}">
                <a16:creationId xmlns:a16="http://schemas.microsoft.com/office/drawing/2014/main" id="{9240A71C-FBDC-ABE7-AF08-221E5E62954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Footer Placeholder 8">
            <a:extLst>
              <a:ext uri="{FF2B5EF4-FFF2-40B4-BE49-F238E27FC236}">
                <a16:creationId xmlns:a16="http://schemas.microsoft.com/office/drawing/2014/main" id="{C1FACF7A-9967-0A10-F75B-7E70FCAB2B7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Tree>
    <p:extLst>
      <p:ext uri="{BB962C8B-B14F-4D97-AF65-F5344CB8AC3E}">
        <p14:creationId xmlns:p14="http://schemas.microsoft.com/office/powerpoint/2010/main" val="41416652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Title and body text two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A10AA9BB-29EC-79EA-02CA-8452ADF649A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9" name="Footer Placeholder 8">
            <a:extLst>
              <a:ext uri="{FF2B5EF4-FFF2-40B4-BE49-F238E27FC236}">
                <a16:creationId xmlns:a16="http://schemas.microsoft.com/office/drawing/2014/main" id="{C1BA1A05-4F7E-D9F9-D094-9C9394F846EC}"/>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4149105179"/>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showMasterSp="0" preserve="1">
  <p:cSld name="Quote positive logo">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3559404-34AB-2AB1-76B4-CB85000D699F}"/>
              </a:ext>
            </a:extLst>
          </p:cNvPr>
          <p:cNvSpPr>
            <a:spLocks noGrp="1"/>
          </p:cNvSpPr>
          <p:nvPr>
            <p:ph type="title"/>
          </p:nvPr>
        </p:nvSpPr>
        <p:spPr>
          <a:xfrm>
            <a:off x="0" y="-816904"/>
            <a:ext cx="10515600" cy="816904"/>
          </a:xfrm>
        </p:spPr>
        <p:txBody>
          <a:bodyPr/>
          <a:lstStyle>
            <a:lvl1pPr>
              <a:defRPr>
                <a:solidFill>
                  <a:schemeClr val="tx1">
                    <a:lumMod val="65000"/>
                    <a:lumOff val="35000"/>
                  </a:schemeClr>
                </a:solidFill>
              </a:defRPr>
            </a:lvl1pPr>
          </a:lstStyle>
          <a:p>
            <a:r>
              <a:rPr lang="en-US"/>
              <a:t>Click to edit Master title style</a:t>
            </a:r>
            <a:endParaRPr lang="en-IE"/>
          </a:p>
        </p:txBody>
      </p:sp>
      <p:sp>
        <p:nvSpPr>
          <p:cNvPr id="6" name="Picture Placeholder 5">
            <a:extLst>
              <a:ext uri="{FF2B5EF4-FFF2-40B4-BE49-F238E27FC236}">
                <a16:creationId xmlns:a16="http://schemas.microsoft.com/office/drawing/2014/main" id="{A012AF7B-3A7E-8763-817E-DD321C64A6B1}"/>
              </a:ext>
            </a:extLst>
          </p:cNvPr>
          <p:cNvSpPr>
            <a:spLocks noGrp="1"/>
          </p:cNvSpPr>
          <p:nvPr>
            <p:ph type="pic" sz="quarter" idx="11"/>
          </p:nvPr>
        </p:nvSpPr>
        <p:spPr>
          <a:xfrm>
            <a:off x="0" y="0"/>
            <a:ext cx="12238038" cy="6858000"/>
          </a:xfrm>
          <a:solidFill>
            <a:schemeClr val="bg2"/>
          </a:solidFill>
        </p:spPr>
        <p:txBody>
          <a:bodyPr/>
          <a:lstStyle>
            <a:lvl1pPr marL="0" indent="0">
              <a:buNone/>
              <a:defRPr>
                <a:solidFill>
                  <a:schemeClr val="tx2"/>
                </a:solidFill>
              </a:defRPr>
            </a:lvl1pPr>
          </a:lstStyle>
          <a:p>
            <a:r>
              <a:rPr lang="en-US"/>
              <a:t>Click icon to add picture</a:t>
            </a:r>
            <a:endParaRPr lang="en-IE"/>
          </a:p>
        </p:txBody>
      </p:sp>
      <p:sp>
        <p:nvSpPr>
          <p:cNvPr id="8" name="Content Placeholder 7">
            <a:extLst>
              <a:ext uri="{FF2B5EF4-FFF2-40B4-BE49-F238E27FC236}">
                <a16:creationId xmlns:a16="http://schemas.microsoft.com/office/drawing/2014/main" id="{68A2B82B-3461-6DA2-3E41-F3AC81391822}"/>
              </a:ext>
            </a:extLst>
          </p:cNvPr>
          <p:cNvSpPr>
            <a:spLocks noGrp="1"/>
          </p:cNvSpPr>
          <p:nvPr>
            <p:ph sz="quarter" idx="12"/>
          </p:nvPr>
        </p:nvSpPr>
        <p:spPr>
          <a:xfrm>
            <a:off x="0" y="994438"/>
            <a:ext cx="6096000" cy="4521200"/>
          </a:xfrm>
          <a:solidFill>
            <a:schemeClr val="tx2"/>
          </a:solidFill>
        </p:spPr>
        <p:txBody>
          <a:bodyPr lIns="504000" anchor="ctr">
            <a:noAutofit/>
          </a:bodyPr>
          <a:lstStyle>
            <a:lvl1pPr marL="0" indent="0">
              <a:buNone/>
              <a:defRPr/>
            </a:lvl1pPr>
            <a:lvl2pPr marL="457200" indent="0">
              <a:buNone/>
              <a:defRPr lang="en-US" sz="2400" b="1" i="1" kern="1200" dirty="0">
                <a:solidFill>
                  <a:schemeClr val="bg1"/>
                </a:solidFill>
                <a:latin typeface="+mn-lt"/>
                <a:ea typeface="+mn-ea"/>
                <a:cs typeface="+mn-cs"/>
              </a:defRPr>
            </a:lvl2pPr>
          </a:lstStyle>
          <a:p>
            <a:pPr lvl="0"/>
            <a:r>
              <a:rPr lang="en-US"/>
              <a:t>Click to edit Master text styles</a:t>
            </a:r>
          </a:p>
        </p:txBody>
      </p:sp>
      <p:pic>
        <p:nvPicPr>
          <p:cNvPr id="13" name="Google Shape;66;p29" descr="Quote">
            <a:extLst>
              <a:ext uri="{FF2B5EF4-FFF2-40B4-BE49-F238E27FC236}">
                <a16:creationId xmlns:a16="http://schemas.microsoft.com/office/drawing/2014/main" id="{2BA61D73-E039-6C69-A4A9-27D86CB30D1D}"/>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3" name="Picture 2" descr="A blue flag with yellow stars&#10;&#10;Description automatically generated">
            <a:extLst>
              <a:ext uri="{FF2B5EF4-FFF2-40B4-BE49-F238E27FC236}">
                <a16:creationId xmlns:a16="http://schemas.microsoft.com/office/drawing/2014/main" id="{BE2FFB7F-6A6F-E203-E2CE-AAC503E40FF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Google Shape;66;p29" descr="Quote">
            <a:extLst>
              <a:ext uri="{FF2B5EF4-FFF2-40B4-BE49-F238E27FC236}">
                <a16:creationId xmlns:a16="http://schemas.microsoft.com/office/drawing/2014/main" id="{D61A7912-F509-F977-C8A3-05B55096DDA4}"/>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7" name="Picture 6" descr="A blue flag with yellow stars&#10;&#10;Description automatically generated">
            <a:extLst>
              <a:ext uri="{FF2B5EF4-FFF2-40B4-BE49-F238E27FC236}">
                <a16:creationId xmlns:a16="http://schemas.microsoft.com/office/drawing/2014/main" id="{519F3A2E-810F-F3DF-534B-DFE8563EDCF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9" name="Slide Number Placeholder 5">
            <a:extLst>
              <a:ext uri="{FF2B5EF4-FFF2-40B4-BE49-F238E27FC236}">
                <a16:creationId xmlns:a16="http://schemas.microsoft.com/office/drawing/2014/main" id="{AC0BD146-26A9-B2E3-790A-137432E6994D}"/>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2" name="Footer Placeholder 8">
            <a:extLst>
              <a:ext uri="{FF2B5EF4-FFF2-40B4-BE49-F238E27FC236}">
                <a16:creationId xmlns:a16="http://schemas.microsoft.com/office/drawing/2014/main" id="{3E557AF9-465E-61C3-8C33-29231AE45BB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784190393"/>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p:cSld name="Quote negative logo">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16039EEF-B8E6-4383-4827-068F0611752D}"/>
              </a:ext>
            </a:extLst>
          </p:cNvPr>
          <p:cNvSpPr>
            <a:spLocks noGrp="1"/>
          </p:cNvSpPr>
          <p:nvPr>
            <p:ph type="pic" sz="quarter" idx="11"/>
          </p:nvPr>
        </p:nvSpPr>
        <p:spPr>
          <a:xfrm>
            <a:off x="0" y="0"/>
            <a:ext cx="12238038" cy="6858000"/>
          </a:xfrm>
          <a:solidFill>
            <a:schemeClr val="tx2"/>
          </a:solidFill>
        </p:spPr>
        <p:txBody>
          <a:bodyPr/>
          <a:lstStyle>
            <a:lvl1pPr marL="0" indent="0">
              <a:buNone/>
              <a:defRPr>
                <a:solidFill>
                  <a:schemeClr val="bg1"/>
                </a:solidFill>
              </a:defRPr>
            </a:lvl1pPr>
          </a:lstStyle>
          <a:p>
            <a:r>
              <a:rPr lang="en-US"/>
              <a:t>Click icon to add picture</a:t>
            </a:r>
            <a:endParaRPr lang="en-IE"/>
          </a:p>
        </p:txBody>
      </p:sp>
      <p:sp>
        <p:nvSpPr>
          <p:cNvPr id="7" name="Content Placeholder 7">
            <a:extLst>
              <a:ext uri="{FF2B5EF4-FFF2-40B4-BE49-F238E27FC236}">
                <a16:creationId xmlns:a16="http://schemas.microsoft.com/office/drawing/2014/main" id="{1BE876A1-64BE-0A6D-B28E-A01C8883D1FD}"/>
              </a:ext>
            </a:extLst>
          </p:cNvPr>
          <p:cNvSpPr>
            <a:spLocks noGrp="1"/>
          </p:cNvSpPr>
          <p:nvPr>
            <p:ph sz="quarter" idx="12"/>
          </p:nvPr>
        </p:nvSpPr>
        <p:spPr>
          <a:xfrm>
            <a:off x="0" y="994438"/>
            <a:ext cx="6096000" cy="4521200"/>
          </a:xfrm>
          <a:solidFill>
            <a:schemeClr val="bg2"/>
          </a:solidFill>
        </p:spPr>
        <p:txBody>
          <a:bodyPr lIns="504000" anchor="ctr">
            <a:noAutofit/>
          </a:bodyPr>
          <a:lstStyle>
            <a:lvl1pPr marL="0" indent="0">
              <a:buNone/>
              <a:defRPr/>
            </a:lvl1pPr>
            <a:lvl2pPr marL="457200" indent="0">
              <a:buNone/>
              <a:defRPr lang="en-US" sz="2400" b="1" i="1" kern="1200" dirty="0">
                <a:solidFill>
                  <a:schemeClr val="tx2"/>
                </a:solidFill>
                <a:latin typeface="+mn-lt"/>
                <a:ea typeface="+mn-ea"/>
                <a:cs typeface="+mn-cs"/>
              </a:defRPr>
            </a:lvl2pPr>
          </a:lstStyle>
          <a:p>
            <a:pPr lvl="0"/>
            <a:r>
              <a:rPr lang="en-US"/>
              <a:t>Click to edit Master text styles</a:t>
            </a:r>
          </a:p>
        </p:txBody>
      </p:sp>
      <p:pic>
        <p:nvPicPr>
          <p:cNvPr id="8" name="Google Shape;66;p29" descr="Quote">
            <a:extLst>
              <a:ext uri="{FF2B5EF4-FFF2-40B4-BE49-F238E27FC236}">
                <a16:creationId xmlns:a16="http://schemas.microsoft.com/office/drawing/2014/main" id="{E1B4A183-929D-5431-B365-FECE6A72A484}"/>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9" name="Picture 8" descr="A blue flag with yellow stars and stripes&#10;&#10;Description automatically generated">
            <a:extLst>
              <a:ext uri="{FF2B5EF4-FFF2-40B4-BE49-F238E27FC236}">
                <a16:creationId xmlns:a16="http://schemas.microsoft.com/office/drawing/2014/main" id="{E6CD1AA0-BE2D-038C-5423-E271CF1636D7}"/>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2" name="Title 1">
            <a:extLst>
              <a:ext uri="{FF2B5EF4-FFF2-40B4-BE49-F238E27FC236}">
                <a16:creationId xmlns:a16="http://schemas.microsoft.com/office/drawing/2014/main" id="{51148383-BBA9-7909-CFDF-60BEA0FE957B}"/>
              </a:ext>
            </a:extLst>
          </p:cNvPr>
          <p:cNvSpPr>
            <a:spLocks noGrp="1"/>
          </p:cNvSpPr>
          <p:nvPr>
            <p:ph type="title"/>
          </p:nvPr>
        </p:nvSpPr>
        <p:spPr>
          <a:xfrm>
            <a:off x="0" y="-803511"/>
            <a:ext cx="10515600" cy="816904"/>
          </a:xfrm>
        </p:spPr>
        <p:txBody>
          <a:bodyPr/>
          <a:lstStyle>
            <a:lvl1pPr>
              <a:defRPr>
                <a:solidFill>
                  <a:schemeClr val="bg1">
                    <a:lumMod val="65000"/>
                  </a:schemeClr>
                </a:solidFill>
              </a:defRPr>
            </a:lvl1pPr>
          </a:lstStyle>
          <a:p>
            <a:r>
              <a:rPr lang="en-US"/>
              <a:t>Click to edit Master title style</a:t>
            </a:r>
            <a:endParaRPr lang="en-IE"/>
          </a:p>
        </p:txBody>
      </p:sp>
      <p:pic>
        <p:nvPicPr>
          <p:cNvPr id="6" name="Google Shape;66;p29" descr="Quote">
            <a:extLst>
              <a:ext uri="{FF2B5EF4-FFF2-40B4-BE49-F238E27FC236}">
                <a16:creationId xmlns:a16="http://schemas.microsoft.com/office/drawing/2014/main" id="{DE2EBF53-76CE-6C8F-0861-C3A5D384E180}"/>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10" name="Picture 9" descr="A blue flag with yellow stars and stripes&#10;&#10;Description automatically generated">
            <a:extLst>
              <a:ext uri="{FF2B5EF4-FFF2-40B4-BE49-F238E27FC236}">
                <a16:creationId xmlns:a16="http://schemas.microsoft.com/office/drawing/2014/main" id="{AB87E6E1-A561-866F-CE99-26D96476848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11" name="Slide Number Placeholder 5">
            <a:extLst>
              <a:ext uri="{FF2B5EF4-FFF2-40B4-BE49-F238E27FC236}">
                <a16:creationId xmlns:a16="http://schemas.microsoft.com/office/drawing/2014/main" id="{7765A446-C679-3C21-6DB2-E6E244E9DB9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fld id="{3AB4F11F-9394-48B9-828F-FF4B2D0F7784}" type="slidenum">
              <a:rPr lang="en-IE" smtClean="0"/>
              <a:t>‹#›</a:t>
            </a:fld>
            <a:endParaRPr lang="en-IE"/>
          </a:p>
        </p:txBody>
      </p:sp>
      <p:sp>
        <p:nvSpPr>
          <p:cNvPr id="3" name="Footer Placeholder 8">
            <a:extLst>
              <a:ext uri="{FF2B5EF4-FFF2-40B4-BE49-F238E27FC236}">
                <a16:creationId xmlns:a16="http://schemas.microsoft.com/office/drawing/2014/main" id="{11C79F0A-B650-EE29-9ABF-AC09E775351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470596388"/>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preserve="1">
  <p:cSld name="Circle picture coloured background">
    <p:bg>
      <p:bgPr>
        <a:solidFill>
          <a:srgbClr val="00339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chemeClr val="bg1"/>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4152718" y="1683033"/>
            <a:ext cx="3886563" cy="3886563"/>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43A5598A-C2EA-5505-BEB5-E80CA68AEDA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4" name="Picture 3" descr="A blue flag with yellow stars and stripes&#10;&#10;Description automatically generated">
            <a:extLst>
              <a:ext uri="{FF2B5EF4-FFF2-40B4-BE49-F238E27FC236}">
                <a16:creationId xmlns:a16="http://schemas.microsoft.com/office/drawing/2014/main" id="{3D5D7A7A-28D1-BC55-7F75-53B9E5FBC53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7" name="Slide Number Placeholder 5">
            <a:extLst>
              <a:ext uri="{FF2B5EF4-FFF2-40B4-BE49-F238E27FC236}">
                <a16:creationId xmlns:a16="http://schemas.microsoft.com/office/drawing/2014/main" id="{32B7D111-DE2E-9994-A799-F62F38E83DB4}"/>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fld id="{3AB4F11F-9394-48B9-828F-FF4B2D0F7784}" type="slidenum">
              <a:rPr lang="en-IE" smtClean="0"/>
              <a:t>‹#›</a:t>
            </a:fld>
            <a:endParaRPr lang="en-IE"/>
          </a:p>
        </p:txBody>
      </p:sp>
      <p:sp>
        <p:nvSpPr>
          <p:cNvPr id="3" name="Footer Placeholder 8">
            <a:extLst>
              <a:ext uri="{FF2B5EF4-FFF2-40B4-BE49-F238E27FC236}">
                <a16:creationId xmlns:a16="http://schemas.microsoft.com/office/drawing/2014/main" id="{33A6EEA9-52B7-550C-7CFD-E465C8DB4F8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769159861"/>
      </p:ext>
    </p:extLst>
  </p:cSld>
  <p:clrMapOvr>
    <a:overrideClrMapping bg1="lt1" tx1="dk1" bg2="lt2" tx2="dk2" accent1="accent1" accent2="accent2" accent3="accent3" accent4="accent4" accent5="accent5" accent6="accent6" hlink="hlink" folHlink="folHlink"/>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preserve="1">
  <p:cSld name="3 Circles pictures coloured background">
    <p:bg>
      <p:bgPr>
        <a:solidFill>
          <a:srgbClr val="00339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chemeClr val="bg1"/>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838200"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8" name="Google Shape;128;p36">
            <a:extLst>
              <a:ext uri="{FF2B5EF4-FFF2-40B4-BE49-F238E27FC236}">
                <a16:creationId xmlns:a16="http://schemas.microsoft.com/office/drawing/2014/main" id="{7DC5575C-474B-C81C-6517-E882E9E5246B}"/>
              </a:ext>
            </a:extLst>
          </p:cNvPr>
          <p:cNvSpPr>
            <a:spLocks noGrp="1"/>
          </p:cNvSpPr>
          <p:nvPr>
            <p:ph type="pic" idx="11"/>
          </p:nvPr>
        </p:nvSpPr>
        <p:spPr>
          <a:xfrm>
            <a:off x="4590896"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10" name="Google Shape;128;p36">
            <a:extLst>
              <a:ext uri="{FF2B5EF4-FFF2-40B4-BE49-F238E27FC236}">
                <a16:creationId xmlns:a16="http://schemas.microsoft.com/office/drawing/2014/main" id="{948E1B30-A652-44AE-9B5E-AC9365965BF4}"/>
              </a:ext>
            </a:extLst>
          </p:cNvPr>
          <p:cNvSpPr>
            <a:spLocks noGrp="1"/>
          </p:cNvSpPr>
          <p:nvPr>
            <p:ph type="pic" idx="12"/>
          </p:nvPr>
        </p:nvSpPr>
        <p:spPr>
          <a:xfrm>
            <a:off x="8343593"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D4D01C79-8E51-7320-51B2-6B4D1CD158E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3" name="Picture 2" descr="A blue flag with yellow stars and stripes&#10;&#10;Description automatically generated">
            <a:extLst>
              <a:ext uri="{FF2B5EF4-FFF2-40B4-BE49-F238E27FC236}">
                <a16:creationId xmlns:a16="http://schemas.microsoft.com/office/drawing/2014/main" id="{D6200794-8F7F-E0F0-3735-90CCC24A8AC7}"/>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7" name="Slide Number Placeholder 5">
            <a:extLst>
              <a:ext uri="{FF2B5EF4-FFF2-40B4-BE49-F238E27FC236}">
                <a16:creationId xmlns:a16="http://schemas.microsoft.com/office/drawing/2014/main" id="{C6271D99-21D4-ED76-0E54-1ECA6FD71E4F}"/>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fld id="{3AB4F11F-9394-48B9-828F-FF4B2D0F7784}" type="slidenum">
              <a:rPr lang="en-IE" smtClean="0"/>
              <a:t>‹#›</a:t>
            </a:fld>
            <a:endParaRPr lang="en-IE"/>
          </a:p>
        </p:txBody>
      </p:sp>
      <p:sp>
        <p:nvSpPr>
          <p:cNvPr id="4" name="Footer Placeholder 8">
            <a:extLst>
              <a:ext uri="{FF2B5EF4-FFF2-40B4-BE49-F238E27FC236}">
                <a16:creationId xmlns:a16="http://schemas.microsoft.com/office/drawing/2014/main" id="{36249086-331D-49C8-6F5E-1FD73ADA2347}"/>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047766172"/>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preserve="1">
  <p:cSld name="3 Circles pictures white backgroun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rgbClr val="003399"/>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838200"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8" name="Google Shape;128;p36">
            <a:extLst>
              <a:ext uri="{FF2B5EF4-FFF2-40B4-BE49-F238E27FC236}">
                <a16:creationId xmlns:a16="http://schemas.microsoft.com/office/drawing/2014/main" id="{7DC5575C-474B-C81C-6517-E882E9E5246B}"/>
              </a:ext>
            </a:extLst>
          </p:cNvPr>
          <p:cNvSpPr>
            <a:spLocks noGrp="1"/>
          </p:cNvSpPr>
          <p:nvPr>
            <p:ph type="pic" idx="11"/>
          </p:nvPr>
        </p:nvSpPr>
        <p:spPr>
          <a:xfrm>
            <a:off x="4590896"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10" name="Google Shape;128;p36">
            <a:extLst>
              <a:ext uri="{FF2B5EF4-FFF2-40B4-BE49-F238E27FC236}">
                <a16:creationId xmlns:a16="http://schemas.microsoft.com/office/drawing/2014/main" id="{948E1B30-A652-44AE-9B5E-AC9365965BF4}"/>
              </a:ext>
            </a:extLst>
          </p:cNvPr>
          <p:cNvSpPr>
            <a:spLocks noGrp="1"/>
          </p:cNvSpPr>
          <p:nvPr>
            <p:ph type="pic" idx="12"/>
          </p:nvPr>
        </p:nvSpPr>
        <p:spPr>
          <a:xfrm>
            <a:off x="8343593"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4" name="Slide Number Placeholder 5">
            <a:extLst>
              <a:ext uri="{FF2B5EF4-FFF2-40B4-BE49-F238E27FC236}">
                <a16:creationId xmlns:a16="http://schemas.microsoft.com/office/drawing/2014/main" id="{F37EF38B-E8AF-66F2-44F8-7A5DA7FF345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3" name="Footer Placeholder 8">
            <a:extLst>
              <a:ext uri="{FF2B5EF4-FFF2-40B4-BE49-F238E27FC236}">
                <a16:creationId xmlns:a16="http://schemas.microsoft.com/office/drawing/2014/main" id="{0850E44D-CF7B-5CF4-6BF7-5B2F65007AD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748522441"/>
      </p:ext>
    </p:extLst>
  </p:cSld>
  <p:clrMapOvr>
    <a:overrideClrMapping bg1="lt1" tx1="dk1" bg2="lt2" tx2="dk2" accent1="accent1" accent2="accent2" accent3="accent3" accent4="accent4" accent5="accent5" accent6="accent6" hlink="hlink" folHlink="folHlink"/>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preserve="1">
  <p:cSld name="4 Circles picture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4" name="Google Shape;128;p36">
            <a:extLst>
              <a:ext uri="{FF2B5EF4-FFF2-40B4-BE49-F238E27FC236}">
                <a16:creationId xmlns:a16="http://schemas.microsoft.com/office/drawing/2014/main" id="{C6066961-5253-C2E8-C59C-7D3AEA190748}"/>
              </a:ext>
            </a:extLst>
          </p:cNvPr>
          <p:cNvSpPr>
            <a:spLocks noGrp="1"/>
          </p:cNvSpPr>
          <p:nvPr>
            <p:ph type="pic" idx="2"/>
          </p:nvPr>
        </p:nvSpPr>
        <p:spPr>
          <a:xfrm>
            <a:off x="838200" y="1644073"/>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2887354" y="1792421"/>
            <a:ext cx="2881850" cy="1488229"/>
          </a:xfrm>
        </p:spPr>
        <p:txBody>
          <a:bodyPr>
            <a:noAutofit/>
          </a:bodyPr>
          <a:lstStyle>
            <a:lvl1pPr marL="0" indent="0">
              <a:buNone/>
              <a:defRPr sz="2000"/>
            </a:lvl1pPr>
          </a:lstStyle>
          <a:p>
            <a:pPr lvl="0"/>
            <a:r>
              <a:rPr lang="en-US"/>
              <a:t>Click to edit Master text styles</a:t>
            </a:r>
          </a:p>
        </p:txBody>
      </p:sp>
      <p:sp>
        <p:nvSpPr>
          <p:cNvPr id="22" name="Google Shape;128;p36">
            <a:extLst>
              <a:ext uri="{FF2B5EF4-FFF2-40B4-BE49-F238E27FC236}">
                <a16:creationId xmlns:a16="http://schemas.microsoft.com/office/drawing/2014/main" id="{530B519E-B8E9-0851-34A7-4EBCABDB1F24}"/>
              </a:ext>
            </a:extLst>
          </p:cNvPr>
          <p:cNvSpPr>
            <a:spLocks noGrp="1"/>
          </p:cNvSpPr>
          <p:nvPr>
            <p:ph type="pic" idx="19"/>
          </p:nvPr>
        </p:nvSpPr>
        <p:spPr>
          <a:xfrm>
            <a:off x="838198" y="3793520"/>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21" name="Content Placeholder 2">
            <a:extLst>
              <a:ext uri="{FF2B5EF4-FFF2-40B4-BE49-F238E27FC236}">
                <a16:creationId xmlns:a16="http://schemas.microsoft.com/office/drawing/2014/main" id="{B7CC6BA2-60D9-1664-3253-8468AB06B3BA}"/>
              </a:ext>
            </a:extLst>
          </p:cNvPr>
          <p:cNvSpPr>
            <a:spLocks noGrp="1"/>
          </p:cNvSpPr>
          <p:nvPr>
            <p:ph sz="half" idx="18"/>
          </p:nvPr>
        </p:nvSpPr>
        <p:spPr>
          <a:xfrm>
            <a:off x="2887352" y="3941868"/>
            <a:ext cx="2881850" cy="1488229"/>
          </a:xfrm>
        </p:spPr>
        <p:txBody>
          <a:bodyPr>
            <a:noAutofit/>
          </a:bodyPr>
          <a:lstStyle>
            <a:lvl1pPr marL="0" indent="0">
              <a:buNone/>
              <a:defRPr sz="2000"/>
            </a:lvl1pPr>
          </a:lstStyle>
          <a:p>
            <a:pPr lvl="0"/>
            <a:r>
              <a:rPr lang="en-US"/>
              <a:t>Click to edit Master text styles</a:t>
            </a:r>
          </a:p>
        </p:txBody>
      </p:sp>
      <p:sp>
        <p:nvSpPr>
          <p:cNvPr id="6" name="Google Shape;128;p36">
            <a:extLst>
              <a:ext uri="{FF2B5EF4-FFF2-40B4-BE49-F238E27FC236}">
                <a16:creationId xmlns:a16="http://schemas.microsoft.com/office/drawing/2014/main" id="{B0466037-50F3-96B3-1B0E-06D3D18B8BCE}"/>
              </a:ext>
            </a:extLst>
          </p:cNvPr>
          <p:cNvSpPr>
            <a:spLocks noGrp="1"/>
          </p:cNvSpPr>
          <p:nvPr>
            <p:ph type="pic" idx="21"/>
          </p:nvPr>
        </p:nvSpPr>
        <p:spPr>
          <a:xfrm>
            <a:off x="6422796" y="1679603"/>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5" name="Content Placeholder 2">
            <a:extLst>
              <a:ext uri="{FF2B5EF4-FFF2-40B4-BE49-F238E27FC236}">
                <a16:creationId xmlns:a16="http://schemas.microsoft.com/office/drawing/2014/main" id="{6BC1C8BB-B6BF-EFC9-4FB7-FE68ADABF649}"/>
              </a:ext>
            </a:extLst>
          </p:cNvPr>
          <p:cNvSpPr>
            <a:spLocks noGrp="1"/>
          </p:cNvSpPr>
          <p:nvPr>
            <p:ph sz="half" idx="20"/>
          </p:nvPr>
        </p:nvSpPr>
        <p:spPr>
          <a:xfrm>
            <a:off x="8471950" y="1827951"/>
            <a:ext cx="2881850" cy="1488229"/>
          </a:xfrm>
        </p:spPr>
        <p:txBody>
          <a:bodyPr>
            <a:noAutofit/>
          </a:bodyPr>
          <a:lstStyle>
            <a:lvl1pPr marL="0" indent="0">
              <a:buNone/>
              <a:defRPr sz="2000"/>
            </a:lvl1pPr>
          </a:lstStyle>
          <a:p>
            <a:pPr lvl="0"/>
            <a:r>
              <a:rPr lang="en-US"/>
              <a:t>Click to edit Master text styles</a:t>
            </a:r>
          </a:p>
        </p:txBody>
      </p:sp>
      <p:sp>
        <p:nvSpPr>
          <p:cNvPr id="8" name="Google Shape;128;p36">
            <a:extLst>
              <a:ext uri="{FF2B5EF4-FFF2-40B4-BE49-F238E27FC236}">
                <a16:creationId xmlns:a16="http://schemas.microsoft.com/office/drawing/2014/main" id="{2B2D1DEC-353D-0530-46BD-FAC7D81DC42A}"/>
              </a:ext>
            </a:extLst>
          </p:cNvPr>
          <p:cNvSpPr>
            <a:spLocks noGrp="1"/>
          </p:cNvSpPr>
          <p:nvPr>
            <p:ph type="pic" idx="23"/>
          </p:nvPr>
        </p:nvSpPr>
        <p:spPr>
          <a:xfrm>
            <a:off x="6422794" y="3829050"/>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7" name="Content Placeholder 2">
            <a:extLst>
              <a:ext uri="{FF2B5EF4-FFF2-40B4-BE49-F238E27FC236}">
                <a16:creationId xmlns:a16="http://schemas.microsoft.com/office/drawing/2014/main" id="{DEC01048-C2DE-CFE9-C353-8ED3741099B7}"/>
              </a:ext>
            </a:extLst>
          </p:cNvPr>
          <p:cNvSpPr>
            <a:spLocks noGrp="1"/>
          </p:cNvSpPr>
          <p:nvPr>
            <p:ph sz="half" idx="22"/>
          </p:nvPr>
        </p:nvSpPr>
        <p:spPr>
          <a:xfrm>
            <a:off x="8471948" y="3977398"/>
            <a:ext cx="2881850" cy="1488229"/>
          </a:xfrm>
        </p:spPr>
        <p:txBody>
          <a:bodyPr>
            <a:noAutofit/>
          </a:bodyPr>
          <a:lstStyle>
            <a:lvl1pPr marL="0" indent="0">
              <a:buNone/>
              <a:defRPr sz="2000"/>
            </a:lvl1pPr>
          </a:lstStyle>
          <a:p>
            <a:pPr lvl="0"/>
            <a:r>
              <a:rPr lang="en-US"/>
              <a:t>Click to edit Master text styles</a:t>
            </a:r>
          </a:p>
        </p:txBody>
      </p:sp>
      <p:sp>
        <p:nvSpPr>
          <p:cNvPr id="9" name="Slide Number Placeholder 5">
            <a:extLst>
              <a:ext uri="{FF2B5EF4-FFF2-40B4-BE49-F238E27FC236}">
                <a16:creationId xmlns:a16="http://schemas.microsoft.com/office/drawing/2014/main" id="{C67E4CCE-C35C-C711-24D0-0F4BCA80C28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10" name="Footer Placeholder 8">
            <a:extLst>
              <a:ext uri="{FF2B5EF4-FFF2-40B4-BE49-F238E27FC236}">
                <a16:creationId xmlns:a16="http://schemas.microsoft.com/office/drawing/2014/main" id="{3B38F9D4-3EE2-3396-18AD-F87E4219008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977206886"/>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preserve="1">
  <p:cSld name="4 rectangles pictures white background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15" name="Google Shape;97;p33">
            <a:extLst>
              <a:ext uri="{FF2B5EF4-FFF2-40B4-BE49-F238E27FC236}">
                <a16:creationId xmlns:a16="http://schemas.microsoft.com/office/drawing/2014/main" id="{51CBB8A7-3E08-DCAC-14AF-878AC33CDC30}"/>
              </a:ext>
            </a:extLst>
          </p:cNvPr>
          <p:cNvSpPr>
            <a:spLocks noGrp="1"/>
          </p:cNvSpPr>
          <p:nvPr>
            <p:ph type="pic" idx="17"/>
          </p:nvPr>
        </p:nvSpPr>
        <p:spPr>
          <a:xfrm>
            <a:off x="838200" y="1931348"/>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0" name="Text Placeholder 9">
            <a:extLst>
              <a:ext uri="{FF2B5EF4-FFF2-40B4-BE49-F238E27FC236}">
                <a16:creationId xmlns:a16="http://schemas.microsoft.com/office/drawing/2014/main" id="{83438DF5-CCC4-87AD-037A-C14F79B6266F}"/>
              </a:ext>
            </a:extLst>
          </p:cNvPr>
          <p:cNvSpPr>
            <a:spLocks noGrp="1"/>
          </p:cNvSpPr>
          <p:nvPr>
            <p:ph type="body" sz="quarter" idx="13"/>
          </p:nvPr>
        </p:nvSpPr>
        <p:spPr>
          <a:xfrm>
            <a:off x="3508868" y="1931348"/>
            <a:ext cx="2462213" cy="1638300"/>
          </a:xfrm>
        </p:spPr>
        <p:txBody>
          <a:bodyPr>
            <a:noAutofit/>
          </a:bodyPr>
          <a:lstStyle>
            <a:lvl1pPr marL="0" indent="0">
              <a:buNone/>
              <a:defRPr/>
            </a:lvl1pPr>
          </a:lstStyle>
          <a:p>
            <a:pPr lvl="0"/>
            <a:r>
              <a:rPr lang="en-US"/>
              <a:t>Click to edit Master text styles</a:t>
            </a:r>
          </a:p>
        </p:txBody>
      </p:sp>
      <p:sp>
        <p:nvSpPr>
          <p:cNvPr id="18" name="Google Shape;97;p33">
            <a:extLst>
              <a:ext uri="{FF2B5EF4-FFF2-40B4-BE49-F238E27FC236}">
                <a16:creationId xmlns:a16="http://schemas.microsoft.com/office/drawing/2014/main" id="{BFE9E99F-07A9-26A1-106E-78351E5222CA}"/>
              </a:ext>
            </a:extLst>
          </p:cNvPr>
          <p:cNvSpPr>
            <a:spLocks noGrp="1"/>
          </p:cNvSpPr>
          <p:nvPr>
            <p:ph type="pic" idx="7"/>
          </p:nvPr>
        </p:nvSpPr>
        <p:spPr>
          <a:xfrm>
            <a:off x="838202" y="3740272"/>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2" name="Text Placeholder 9">
            <a:extLst>
              <a:ext uri="{FF2B5EF4-FFF2-40B4-BE49-F238E27FC236}">
                <a16:creationId xmlns:a16="http://schemas.microsoft.com/office/drawing/2014/main" id="{8A6A52A8-BCDE-0058-03FA-48265F58CC4D}"/>
              </a:ext>
            </a:extLst>
          </p:cNvPr>
          <p:cNvSpPr>
            <a:spLocks noGrp="1"/>
          </p:cNvSpPr>
          <p:nvPr>
            <p:ph type="body" sz="quarter" idx="15"/>
          </p:nvPr>
        </p:nvSpPr>
        <p:spPr>
          <a:xfrm>
            <a:off x="3508868" y="3740131"/>
            <a:ext cx="2462213" cy="1638300"/>
          </a:xfrm>
        </p:spPr>
        <p:txBody>
          <a:bodyPr>
            <a:noAutofit/>
          </a:bodyPr>
          <a:lstStyle>
            <a:lvl1pPr marL="0" indent="0">
              <a:buNone/>
              <a:defRPr/>
            </a:lvl1pPr>
          </a:lstStyle>
          <a:p>
            <a:pPr lvl="0"/>
            <a:r>
              <a:rPr lang="en-US"/>
              <a:t>Click to edit Master text styles</a:t>
            </a:r>
          </a:p>
        </p:txBody>
      </p:sp>
      <p:sp>
        <p:nvSpPr>
          <p:cNvPr id="3" name="Google Shape;95;p33">
            <a:extLst>
              <a:ext uri="{FF2B5EF4-FFF2-40B4-BE49-F238E27FC236}">
                <a16:creationId xmlns:a16="http://schemas.microsoft.com/office/drawing/2014/main" id="{A15E4B72-6400-86B0-FD40-4FCA9F38655E}"/>
              </a:ext>
            </a:extLst>
          </p:cNvPr>
          <p:cNvSpPr>
            <a:spLocks noGrp="1"/>
          </p:cNvSpPr>
          <p:nvPr>
            <p:ph type="pic" idx="10"/>
          </p:nvPr>
        </p:nvSpPr>
        <p:spPr>
          <a:xfrm>
            <a:off x="6180157" y="1931348"/>
            <a:ext cx="2461593" cy="163815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1" name="Text Placeholder 9">
            <a:extLst>
              <a:ext uri="{FF2B5EF4-FFF2-40B4-BE49-F238E27FC236}">
                <a16:creationId xmlns:a16="http://schemas.microsoft.com/office/drawing/2014/main" id="{76022ECE-0EE9-F2CA-72F3-353CAD2AB488}"/>
              </a:ext>
            </a:extLst>
          </p:cNvPr>
          <p:cNvSpPr>
            <a:spLocks noGrp="1"/>
          </p:cNvSpPr>
          <p:nvPr>
            <p:ph type="body" sz="quarter" idx="14"/>
          </p:nvPr>
        </p:nvSpPr>
        <p:spPr>
          <a:xfrm>
            <a:off x="8891587" y="1931348"/>
            <a:ext cx="2462213" cy="1638300"/>
          </a:xfrm>
        </p:spPr>
        <p:txBody>
          <a:bodyPr>
            <a:noAutofit/>
          </a:bodyPr>
          <a:lstStyle>
            <a:lvl1pPr marL="0" indent="0">
              <a:buNone/>
              <a:defRPr/>
            </a:lvl1pPr>
          </a:lstStyle>
          <a:p>
            <a:pPr lvl="0"/>
            <a:r>
              <a:rPr lang="en-US"/>
              <a:t>Click to edit Master text styles</a:t>
            </a:r>
          </a:p>
        </p:txBody>
      </p:sp>
      <p:sp>
        <p:nvSpPr>
          <p:cNvPr id="8" name="Google Shape;97;p33">
            <a:extLst>
              <a:ext uri="{FF2B5EF4-FFF2-40B4-BE49-F238E27FC236}">
                <a16:creationId xmlns:a16="http://schemas.microsoft.com/office/drawing/2014/main" id="{0D3E0C88-3573-7B0F-D8F7-5AAD283A42F2}"/>
              </a:ext>
            </a:extLst>
          </p:cNvPr>
          <p:cNvSpPr>
            <a:spLocks noGrp="1"/>
          </p:cNvSpPr>
          <p:nvPr>
            <p:ph type="pic" idx="12"/>
          </p:nvPr>
        </p:nvSpPr>
        <p:spPr>
          <a:xfrm>
            <a:off x="6180157" y="3740272"/>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3" name="Text Placeholder 9">
            <a:extLst>
              <a:ext uri="{FF2B5EF4-FFF2-40B4-BE49-F238E27FC236}">
                <a16:creationId xmlns:a16="http://schemas.microsoft.com/office/drawing/2014/main" id="{5F2FF4C0-B8CC-5E9A-7FF2-0BA1FD86664D}"/>
              </a:ext>
            </a:extLst>
          </p:cNvPr>
          <p:cNvSpPr>
            <a:spLocks noGrp="1"/>
          </p:cNvSpPr>
          <p:nvPr>
            <p:ph type="body" sz="quarter" idx="16"/>
          </p:nvPr>
        </p:nvSpPr>
        <p:spPr>
          <a:xfrm>
            <a:off x="8891587" y="3740131"/>
            <a:ext cx="2462213" cy="1638300"/>
          </a:xfrm>
        </p:spPr>
        <p:txBody>
          <a:bodyPr>
            <a:noAutofit/>
          </a:bodyPr>
          <a:lstStyle>
            <a:lvl1pPr marL="0" indent="0">
              <a:buNone/>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73F815C1-0113-F490-4A53-0227959CF68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Footer Placeholder 8">
            <a:extLst>
              <a:ext uri="{FF2B5EF4-FFF2-40B4-BE49-F238E27FC236}">
                <a16:creationId xmlns:a16="http://schemas.microsoft.com/office/drawing/2014/main" id="{40C61561-6F08-5417-8327-52799F6125C1}"/>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559338806"/>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preserve="1">
  <p:cSld name="10 squared pictures ">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lstStyle/>
          <a:p>
            <a:r>
              <a:rPr lang="en-US"/>
              <a:t>Click to edit Master title style</a:t>
            </a:r>
            <a:endParaRPr lang="en-IE"/>
          </a:p>
        </p:txBody>
      </p:sp>
      <p:sp>
        <p:nvSpPr>
          <p:cNvPr id="3" name="Google Shape;114;p35">
            <a:extLst>
              <a:ext uri="{FF2B5EF4-FFF2-40B4-BE49-F238E27FC236}">
                <a16:creationId xmlns:a16="http://schemas.microsoft.com/office/drawing/2014/main" id="{28399EF8-5B4D-A564-C46D-6AC3EE3700F1}"/>
              </a:ext>
            </a:extLst>
          </p:cNvPr>
          <p:cNvSpPr>
            <a:spLocks noGrp="1"/>
          </p:cNvSpPr>
          <p:nvPr>
            <p:ph type="pic" idx="2"/>
          </p:nvPr>
        </p:nvSpPr>
        <p:spPr>
          <a:xfrm>
            <a:off x="838200" y="161373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4" name="Google Shape;115;p35">
            <a:extLst>
              <a:ext uri="{FF2B5EF4-FFF2-40B4-BE49-F238E27FC236}">
                <a16:creationId xmlns:a16="http://schemas.microsoft.com/office/drawing/2014/main" id="{1DB67F50-B209-813A-55E2-A45CCD6BCAE1}"/>
              </a:ext>
            </a:extLst>
          </p:cNvPr>
          <p:cNvSpPr>
            <a:spLocks noGrp="1"/>
          </p:cNvSpPr>
          <p:nvPr>
            <p:ph type="pic" idx="3"/>
          </p:nvPr>
        </p:nvSpPr>
        <p:spPr>
          <a:xfrm>
            <a:off x="2993028" y="161373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5" name="Google Shape;116;p35">
            <a:extLst>
              <a:ext uri="{FF2B5EF4-FFF2-40B4-BE49-F238E27FC236}">
                <a16:creationId xmlns:a16="http://schemas.microsoft.com/office/drawing/2014/main" id="{80AA888C-2660-9749-11E6-8A96DD56EACF}"/>
              </a:ext>
            </a:extLst>
          </p:cNvPr>
          <p:cNvSpPr>
            <a:spLocks noGrp="1"/>
          </p:cNvSpPr>
          <p:nvPr>
            <p:ph type="pic" idx="10"/>
          </p:nvPr>
        </p:nvSpPr>
        <p:spPr>
          <a:xfrm>
            <a:off x="5147856" y="1613729"/>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8" name="Google Shape;117;p35">
            <a:extLst>
              <a:ext uri="{FF2B5EF4-FFF2-40B4-BE49-F238E27FC236}">
                <a16:creationId xmlns:a16="http://schemas.microsoft.com/office/drawing/2014/main" id="{95752BFF-4A6F-68EA-E048-C405D776F6A9}"/>
              </a:ext>
            </a:extLst>
          </p:cNvPr>
          <p:cNvSpPr>
            <a:spLocks noGrp="1"/>
          </p:cNvSpPr>
          <p:nvPr>
            <p:ph type="pic" idx="5"/>
          </p:nvPr>
        </p:nvSpPr>
        <p:spPr>
          <a:xfrm>
            <a:off x="7302684" y="161372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9" name="Google Shape;118;p35">
            <a:extLst>
              <a:ext uri="{FF2B5EF4-FFF2-40B4-BE49-F238E27FC236}">
                <a16:creationId xmlns:a16="http://schemas.microsoft.com/office/drawing/2014/main" id="{69A61CD2-9393-897F-4851-B55A256B6577}"/>
              </a:ext>
            </a:extLst>
          </p:cNvPr>
          <p:cNvSpPr>
            <a:spLocks noGrp="1"/>
          </p:cNvSpPr>
          <p:nvPr>
            <p:ph type="pic" idx="6"/>
          </p:nvPr>
        </p:nvSpPr>
        <p:spPr>
          <a:xfrm>
            <a:off x="9457512" y="161372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5" name="Google Shape;114;p35">
            <a:extLst>
              <a:ext uri="{FF2B5EF4-FFF2-40B4-BE49-F238E27FC236}">
                <a16:creationId xmlns:a16="http://schemas.microsoft.com/office/drawing/2014/main" id="{5BBBB0BA-17D9-1A2A-5573-A96E32CB11C7}"/>
              </a:ext>
            </a:extLst>
          </p:cNvPr>
          <p:cNvSpPr>
            <a:spLocks noGrp="1"/>
          </p:cNvSpPr>
          <p:nvPr>
            <p:ph type="pic" idx="11"/>
          </p:nvPr>
        </p:nvSpPr>
        <p:spPr>
          <a:xfrm>
            <a:off x="838200" y="379976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6" name="Google Shape;115;p35">
            <a:extLst>
              <a:ext uri="{FF2B5EF4-FFF2-40B4-BE49-F238E27FC236}">
                <a16:creationId xmlns:a16="http://schemas.microsoft.com/office/drawing/2014/main" id="{E234676C-5503-D335-7C9F-8EBF756F24A7}"/>
              </a:ext>
            </a:extLst>
          </p:cNvPr>
          <p:cNvSpPr>
            <a:spLocks noGrp="1"/>
          </p:cNvSpPr>
          <p:nvPr>
            <p:ph type="pic" idx="12"/>
          </p:nvPr>
        </p:nvSpPr>
        <p:spPr>
          <a:xfrm>
            <a:off x="2993028" y="379976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7" name="Google Shape;116;p35">
            <a:extLst>
              <a:ext uri="{FF2B5EF4-FFF2-40B4-BE49-F238E27FC236}">
                <a16:creationId xmlns:a16="http://schemas.microsoft.com/office/drawing/2014/main" id="{8C059826-5CA9-F193-6C89-8B0DECF9ACE5}"/>
              </a:ext>
            </a:extLst>
          </p:cNvPr>
          <p:cNvSpPr>
            <a:spLocks noGrp="1"/>
          </p:cNvSpPr>
          <p:nvPr>
            <p:ph type="pic" idx="13"/>
          </p:nvPr>
        </p:nvSpPr>
        <p:spPr>
          <a:xfrm>
            <a:off x="5147856" y="3799759"/>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8" name="Google Shape;117;p35">
            <a:extLst>
              <a:ext uri="{FF2B5EF4-FFF2-40B4-BE49-F238E27FC236}">
                <a16:creationId xmlns:a16="http://schemas.microsoft.com/office/drawing/2014/main" id="{E57729DD-0495-06CF-3D2B-B8EC5F7D6EF2}"/>
              </a:ext>
            </a:extLst>
          </p:cNvPr>
          <p:cNvSpPr>
            <a:spLocks noGrp="1"/>
          </p:cNvSpPr>
          <p:nvPr>
            <p:ph type="pic" idx="14"/>
          </p:nvPr>
        </p:nvSpPr>
        <p:spPr>
          <a:xfrm>
            <a:off x="7302684" y="379975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9" name="Google Shape;118;p35">
            <a:extLst>
              <a:ext uri="{FF2B5EF4-FFF2-40B4-BE49-F238E27FC236}">
                <a16:creationId xmlns:a16="http://schemas.microsoft.com/office/drawing/2014/main" id="{DDFD3960-357B-A667-2997-F567232AE448}"/>
              </a:ext>
            </a:extLst>
          </p:cNvPr>
          <p:cNvSpPr>
            <a:spLocks noGrp="1"/>
          </p:cNvSpPr>
          <p:nvPr>
            <p:ph type="pic" idx="15"/>
          </p:nvPr>
        </p:nvSpPr>
        <p:spPr>
          <a:xfrm>
            <a:off x="9457512" y="379975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9594EF7B-6FA5-122A-260D-E885CDDAA587}"/>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7" name="Footer Placeholder 8">
            <a:extLst>
              <a:ext uri="{FF2B5EF4-FFF2-40B4-BE49-F238E27FC236}">
                <a16:creationId xmlns:a16="http://schemas.microsoft.com/office/drawing/2014/main" id="{2F8295BB-BABD-70B5-D58D-1DF08E62A283}"/>
              </a:ext>
            </a:extLst>
          </p:cNvPr>
          <p:cNvSpPr>
            <a:spLocks noGrp="1"/>
          </p:cNvSpPr>
          <p:nvPr>
            <p:ph type="ftr" sz="quarter" idx="16"/>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701362866"/>
      </p:ext>
    </p:extLst>
  </p:cSld>
  <p:clrMapOvr>
    <a:overrideClrMapping bg1="lt1" tx1="dk1" bg2="lt2" tx2="dk2" accent1="accent1" accent2="accent2" accent3="accent3" accent4="accent4" accent5="accent5" accent6="accent6" hlink="hlink" folHlink="folHlink"/>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preserve="1">
  <p:cSld name="3 squared picture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noAutofit/>
          </a:bodyPr>
          <a:lstStyle/>
          <a:p>
            <a:r>
              <a:rPr lang="en-US"/>
              <a:t>Click to edit Master title style</a:t>
            </a:r>
            <a:endParaRPr lang="en-IE"/>
          </a:p>
        </p:txBody>
      </p:sp>
      <p:sp>
        <p:nvSpPr>
          <p:cNvPr id="3" name="Google Shape;114;p35">
            <a:extLst>
              <a:ext uri="{FF2B5EF4-FFF2-40B4-BE49-F238E27FC236}">
                <a16:creationId xmlns:a16="http://schemas.microsoft.com/office/drawing/2014/main" id="{28399EF8-5B4D-A564-C46D-6AC3EE3700F1}"/>
              </a:ext>
            </a:extLst>
          </p:cNvPr>
          <p:cNvSpPr>
            <a:spLocks noGrp="1"/>
          </p:cNvSpPr>
          <p:nvPr>
            <p:ph type="pic" idx="2"/>
          </p:nvPr>
        </p:nvSpPr>
        <p:spPr>
          <a:xfrm>
            <a:off x="882651" y="2079625"/>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4" name="Google Shape;115;p35">
            <a:extLst>
              <a:ext uri="{FF2B5EF4-FFF2-40B4-BE49-F238E27FC236}">
                <a16:creationId xmlns:a16="http://schemas.microsoft.com/office/drawing/2014/main" id="{1DB67F50-B209-813A-55E2-A45CCD6BCAE1}"/>
              </a:ext>
            </a:extLst>
          </p:cNvPr>
          <p:cNvSpPr>
            <a:spLocks noGrp="1"/>
          </p:cNvSpPr>
          <p:nvPr>
            <p:ph type="pic" idx="3"/>
          </p:nvPr>
        </p:nvSpPr>
        <p:spPr>
          <a:xfrm>
            <a:off x="4746625" y="2079624"/>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2" name="Google Shape;121;p35">
            <a:extLst>
              <a:ext uri="{FF2B5EF4-FFF2-40B4-BE49-F238E27FC236}">
                <a16:creationId xmlns:a16="http://schemas.microsoft.com/office/drawing/2014/main" id="{2EA4C09F-A3D0-2FDF-C8EF-EDEF2FCF78CE}"/>
              </a:ext>
            </a:extLst>
          </p:cNvPr>
          <p:cNvSpPr>
            <a:spLocks noGrp="1"/>
          </p:cNvSpPr>
          <p:nvPr>
            <p:ph type="pic" idx="9"/>
          </p:nvPr>
        </p:nvSpPr>
        <p:spPr>
          <a:xfrm>
            <a:off x="8655051" y="2079623"/>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A50CC5C1-4287-4FC9-8450-3D86D951FE1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Footer Placeholder 8">
            <a:extLst>
              <a:ext uri="{FF2B5EF4-FFF2-40B4-BE49-F238E27FC236}">
                <a16:creationId xmlns:a16="http://schemas.microsoft.com/office/drawing/2014/main" id="{F95AF122-27C1-57B4-2A7C-54A134842A05}"/>
              </a:ext>
            </a:extLst>
          </p:cNvPr>
          <p:cNvSpPr>
            <a:spLocks noGrp="1"/>
          </p:cNvSpPr>
          <p:nvPr>
            <p:ph type="ftr" sz="quarter" idx="10"/>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60134790"/>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preserve="1">
  <p:cSld name="3 squared pictures coloured background">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noAutofit/>
          </a:bodyPr>
          <a:lstStyle>
            <a:lvl1pPr>
              <a:defRPr>
                <a:solidFill>
                  <a:schemeClr val="tx1"/>
                </a:solidFill>
              </a:defRPr>
            </a:lvl1pPr>
          </a:lstStyle>
          <a:p>
            <a:r>
              <a:rPr lang="en-US"/>
              <a:t>Click to edit Master title style</a:t>
            </a:r>
            <a:endParaRPr lang="en-IE"/>
          </a:p>
        </p:txBody>
      </p:sp>
      <p:sp>
        <p:nvSpPr>
          <p:cNvPr id="8" name="Google Shape;114;p35">
            <a:extLst>
              <a:ext uri="{FF2B5EF4-FFF2-40B4-BE49-F238E27FC236}">
                <a16:creationId xmlns:a16="http://schemas.microsoft.com/office/drawing/2014/main" id="{F38470BA-1066-4059-A16D-B9EE9722C73D}"/>
              </a:ext>
            </a:extLst>
          </p:cNvPr>
          <p:cNvSpPr>
            <a:spLocks noGrp="1"/>
          </p:cNvSpPr>
          <p:nvPr>
            <p:ph type="pic" idx="2"/>
          </p:nvPr>
        </p:nvSpPr>
        <p:spPr>
          <a:xfrm>
            <a:off x="882651" y="2079625"/>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sp>
        <p:nvSpPr>
          <p:cNvPr id="10" name="Google Shape;115;p35">
            <a:extLst>
              <a:ext uri="{FF2B5EF4-FFF2-40B4-BE49-F238E27FC236}">
                <a16:creationId xmlns:a16="http://schemas.microsoft.com/office/drawing/2014/main" id="{4C5EDD4B-6148-8C81-CEE4-C4C5BFE4E787}"/>
              </a:ext>
            </a:extLst>
          </p:cNvPr>
          <p:cNvSpPr>
            <a:spLocks noGrp="1"/>
          </p:cNvSpPr>
          <p:nvPr>
            <p:ph type="pic" idx="3"/>
          </p:nvPr>
        </p:nvSpPr>
        <p:spPr>
          <a:xfrm>
            <a:off x="4746625" y="2079624"/>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sp>
        <p:nvSpPr>
          <p:cNvPr id="9" name="Google Shape;121;p35">
            <a:extLst>
              <a:ext uri="{FF2B5EF4-FFF2-40B4-BE49-F238E27FC236}">
                <a16:creationId xmlns:a16="http://schemas.microsoft.com/office/drawing/2014/main" id="{85A61031-57E6-E855-38A1-FA502D6C575D}"/>
              </a:ext>
            </a:extLst>
          </p:cNvPr>
          <p:cNvSpPr>
            <a:spLocks noGrp="1"/>
          </p:cNvSpPr>
          <p:nvPr>
            <p:ph type="pic" idx="9"/>
          </p:nvPr>
        </p:nvSpPr>
        <p:spPr>
          <a:xfrm>
            <a:off x="8655051" y="2079623"/>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pic>
        <p:nvPicPr>
          <p:cNvPr id="3" name="Picture 2" descr="A blue flag with yellow stars and stripes&#10;&#10;Description automatically generated">
            <a:extLst>
              <a:ext uri="{FF2B5EF4-FFF2-40B4-BE49-F238E27FC236}">
                <a16:creationId xmlns:a16="http://schemas.microsoft.com/office/drawing/2014/main" id="{EC730096-D3D5-78FF-DEE5-BE9525C4DBC8}"/>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4" name="Picture 3" descr="A blue flag with yellow stars and stripes&#10;&#10;Description automatically generated">
            <a:extLst>
              <a:ext uri="{FF2B5EF4-FFF2-40B4-BE49-F238E27FC236}">
                <a16:creationId xmlns:a16="http://schemas.microsoft.com/office/drawing/2014/main" id="{F9F566B8-5CFB-8DB0-6A67-925C39BEFB8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6" name="Slide Number Placeholder 5">
            <a:extLst>
              <a:ext uri="{FF2B5EF4-FFF2-40B4-BE49-F238E27FC236}">
                <a16:creationId xmlns:a16="http://schemas.microsoft.com/office/drawing/2014/main" id="{C27800A1-1EE4-975A-7B55-1404DB41F07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Footer Placeholder 8">
            <a:extLst>
              <a:ext uri="{FF2B5EF4-FFF2-40B4-BE49-F238E27FC236}">
                <a16:creationId xmlns:a16="http://schemas.microsoft.com/office/drawing/2014/main" id="{D39D4F72-AD6A-6B47-A2FF-9CFB1C55FFAF}"/>
              </a:ext>
            </a:extLst>
          </p:cNvPr>
          <p:cNvSpPr>
            <a:spLocks noGrp="1"/>
          </p:cNvSpPr>
          <p:nvPr>
            <p:ph type="ftr" sz="quarter" idx="10"/>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914837274"/>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cover page option 1">
    <p:bg>
      <p:bgPr>
        <a:solidFill>
          <a:srgbClr val="003399"/>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4675400-3E4A-4805-76D4-89E3DBA2294C}"/>
              </a:ext>
            </a:extLst>
          </p:cNvPr>
          <p:cNvSpPr>
            <a:spLocks noGrp="1"/>
          </p:cNvSpPr>
          <p:nvPr>
            <p:ph type="sldNum" sz="quarter" idx="4"/>
          </p:nvPr>
        </p:nvSpPr>
        <p:spPr>
          <a:xfrm>
            <a:off x="838200" y="6317486"/>
            <a:ext cx="2743200" cy="172523"/>
          </a:xfrm>
          <a:prstGeom prst="rect">
            <a:avLst/>
          </a:prstGeom>
          <a:noFill/>
        </p:spPr>
        <p:txBody>
          <a:bodyPr vert="horz" lIns="91440" tIns="45720" rIns="91440" bIns="45720" rtlCol="0" anchor="ctr"/>
          <a:lstStyle>
            <a:lvl1pPr algn="r">
              <a:defRPr sz="1200">
                <a:solidFill>
                  <a:schemeClr val="bg1"/>
                </a:solidFill>
                <a:latin typeface="+mn-lt"/>
              </a:defRPr>
            </a:lvl1pPr>
          </a:lstStyle>
          <a:p>
            <a:pPr algn="l"/>
            <a:r>
              <a:rPr lang="fr-BE"/>
              <a:t>DD/MM/YYYY</a:t>
            </a:r>
            <a:endParaRPr lang="en-IE"/>
          </a:p>
        </p:txBody>
      </p:sp>
      <p:sp>
        <p:nvSpPr>
          <p:cNvPr id="4" name="Title 1">
            <a:extLst>
              <a:ext uri="{FF2B5EF4-FFF2-40B4-BE49-F238E27FC236}">
                <a16:creationId xmlns:a16="http://schemas.microsoft.com/office/drawing/2014/main" id="{DB290A50-B43D-A2B6-515F-75425256ACB5}"/>
              </a:ext>
            </a:extLst>
          </p:cNvPr>
          <p:cNvSpPr>
            <a:spLocks noGrp="1"/>
          </p:cNvSpPr>
          <p:nvPr>
            <p:ph type="title" hasCustomPrompt="1"/>
          </p:nvPr>
        </p:nvSpPr>
        <p:spPr>
          <a:xfrm>
            <a:off x="838200" y="3040714"/>
            <a:ext cx="10515600" cy="1020337"/>
          </a:xfrm>
          <a:noFill/>
        </p:spPr>
        <p:txBody>
          <a:bodyPr>
            <a:noAutofit/>
          </a:bodyPr>
          <a:lstStyle>
            <a:lvl1pPr>
              <a:defRPr sz="8800">
                <a:solidFill>
                  <a:schemeClr val="bg1"/>
                </a:solidFill>
              </a:defRPr>
            </a:lvl1pPr>
          </a:lstStyle>
          <a:p>
            <a:r>
              <a:rPr lang="en-US"/>
              <a:t>Click to add a title</a:t>
            </a:r>
            <a:endParaRPr lang="en-IE"/>
          </a:p>
        </p:txBody>
      </p:sp>
      <p:sp>
        <p:nvSpPr>
          <p:cNvPr id="15" name="Content Placeholder 14">
            <a:extLst>
              <a:ext uri="{FF2B5EF4-FFF2-40B4-BE49-F238E27FC236}">
                <a16:creationId xmlns:a16="http://schemas.microsoft.com/office/drawing/2014/main" id="{69D02D42-BA7D-84CC-873F-80F08362B35A}"/>
              </a:ext>
            </a:extLst>
          </p:cNvPr>
          <p:cNvSpPr>
            <a:spLocks noGrp="1"/>
          </p:cNvSpPr>
          <p:nvPr>
            <p:ph sz="quarter" idx="11"/>
          </p:nvPr>
        </p:nvSpPr>
        <p:spPr>
          <a:xfrm>
            <a:off x="838200" y="4219575"/>
            <a:ext cx="4929188" cy="611188"/>
          </a:xfrm>
        </p:spPr>
        <p:txBody>
          <a:bodyPr/>
          <a:lstStyle>
            <a:lvl1pPr marL="0" indent="0">
              <a:buNone/>
              <a:defRPr>
                <a:solidFill>
                  <a:schemeClr val="bg1"/>
                </a:solidFill>
              </a:defRPr>
            </a:lvl1pPr>
          </a:lstStyle>
          <a:p>
            <a:pPr lvl="0"/>
            <a:r>
              <a:rPr lang="en-US"/>
              <a:t>Click to edit Master text styles</a:t>
            </a:r>
          </a:p>
        </p:txBody>
      </p:sp>
      <p:sp>
        <p:nvSpPr>
          <p:cNvPr id="11" name="Content Placeholder 2">
            <a:extLst>
              <a:ext uri="{FF2B5EF4-FFF2-40B4-BE49-F238E27FC236}">
                <a16:creationId xmlns:a16="http://schemas.microsoft.com/office/drawing/2014/main" id="{C600E4EF-7051-9AAC-2C78-0958FBC514BC}"/>
              </a:ext>
            </a:extLst>
          </p:cNvPr>
          <p:cNvSpPr>
            <a:spLocks noGrp="1"/>
          </p:cNvSpPr>
          <p:nvPr>
            <p:ph sz="half" idx="10"/>
          </p:nvPr>
        </p:nvSpPr>
        <p:spPr>
          <a:xfrm>
            <a:off x="838199" y="5243158"/>
            <a:ext cx="3176847" cy="304616"/>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anchor="ctr">
            <a:noAutofit/>
          </a:bodyPr>
          <a:lstStyle>
            <a:lvl1pPr marL="0" indent="0">
              <a:buNone/>
              <a:defRPr sz="1600" b="0" i="1">
                <a:solidFill>
                  <a:schemeClr val="tx2"/>
                </a:solidFill>
              </a:defRPr>
            </a:lvl1pPr>
          </a:lstStyle>
          <a:p>
            <a:pPr lvl="0"/>
            <a:r>
              <a:rPr lang="en-US"/>
              <a:t>Click to edit Master text styles</a:t>
            </a:r>
          </a:p>
        </p:txBody>
      </p:sp>
      <p:pic>
        <p:nvPicPr>
          <p:cNvPr id="3" name="Picture 2" descr="European Commission">
            <a:extLst>
              <a:ext uri="{FF2B5EF4-FFF2-40B4-BE49-F238E27FC236}">
                <a16:creationId xmlns:a16="http://schemas.microsoft.com/office/drawing/2014/main" id="{85D80D5D-B11B-B8B1-1D33-81E7377D5953}"/>
              </a:ext>
              <a:ext uri="{C183D7F6-B498-43B3-948B-1728B52AA6E4}">
                <adec:decorative xmlns:adec="http://schemas.microsoft.com/office/drawing/2017/decorative" val="0"/>
              </a:ext>
            </a:extLst>
          </p:cNvPr>
          <p:cNvPicPr/>
          <p:nvPr/>
        </p:nvPicPr>
        <p:blipFill>
          <a:blip r:embed="rId2" cstate="print">
            <a:extLst>
              <a:ext uri="{28A0092B-C50C-407E-A947-70E740481C1C}">
                <a14:useLocalDpi xmlns:a14="http://schemas.microsoft.com/office/drawing/2010/main"/>
              </a:ext>
            </a:extLst>
          </a:blip>
          <a:stretch>
            <a:fillRect/>
          </a:stretch>
        </p:blipFill>
        <p:spPr>
          <a:xfrm>
            <a:off x="9463383" y="5738784"/>
            <a:ext cx="2544024" cy="941017"/>
          </a:xfrm>
          <a:prstGeom prst="rect">
            <a:avLst/>
          </a:prstGeom>
          <a:noFill/>
        </p:spPr>
      </p:pic>
      <p:pic>
        <p:nvPicPr>
          <p:cNvPr id="2" name="Picture 1" descr="European Commission">
            <a:extLst>
              <a:ext uri="{FF2B5EF4-FFF2-40B4-BE49-F238E27FC236}">
                <a16:creationId xmlns:a16="http://schemas.microsoft.com/office/drawing/2014/main" id="{8CD53C3F-2C17-B1EF-0EF6-B365399F6A38}"/>
              </a:ext>
              <a:ext uri="{C183D7F6-B498-43B3-948B-1728B52AA6E4}">
                <adec:decorative xmlns:adec="http://schemas.microsoft.com/office/drawing/2017/decorative" val="0"/>
              </a:ext>
            </a:extLst>
          </p:cNvPr>
          <p:cNvPicPr/>
          <p:nvPr userDrawn="1"/>
        </p:nvPicPr>
        <p:blipFill>
          <a:blip r:embed="rId2" cstate="print">
            <a:extLst>
              <a:ext uri="{28A0092B-C50C-407E-A947-70E740481C1C}">
                <a14:useLocalDpi xmlns:a14="http://schemas.microsoft.com/office/drawing/2010/main"/>
              </a:ext>
            </a:extLst>
          </a:blip>
          <a:stretch>
            <a:fillRect/>
          </a:stretch>
        </p:blipFill>
        <p:spPr>
          <a:xfrm>
            <a:off x="9463383" y="5738784"/>
            <a:ext cx="2544024" cy="941017"/>
          </a:xfrm>
          <a:prstGeom prst="rect">
            <a:avLst/>
          </a:prstGeom>
          <a:noFill/>
        </p:spPr>
      </p:pic>
    </p:spTree>
    <p:extLst>
      <p:ext uri="{BB962C8B-B14F-4D97-AF65-F5344CB8AC3E}">
        <p14:creationId xmlns:p14="http://schemas.microsoft.com/office/powerpoint/2010/main" val="2886583293"/>
      </p:ext>
    </p:extLst>
  </p:cSld>
  <p:clrMapOvr>
    <a:masterClrMapping/>
  </p:clrMapOvr>
  <p:extLst>
    <p:ext uri="{DCECCB84-F9BA-43D5-87BE-67443E8EF086}">
      <p15:sldGuideLst xmlns:p15="http://schemas.microsoft.com/office/powerpoint/2012/main">
        <p15:guide id="3" orient="horz" pos="2160">
          <p15:clr>
            <a:srgbClr val="FBAE40"/>
          </p15:clr>
        </p15:guide>
        <p15:guide id="4" pos="3840">
          <p15:clr>
            <a:srgbClr val="FBAE40"/>
          </p15:clr>
        </p15:guide>
      </p15:sldGuideLst>
    </p:ext>
  </p:extLst>
</p:sldLayout>
</file>

<file path=ppt/slideLayouts/slideLayout150.xml><?xml version="1.0" encoding="utf-8"?>
<p:sldLayout xmlns:a="http://schemas.openxmlformats.org/drawingml/2006/main" xmlns:r="http://schemas.openxmlformats.org/officeDocument/2006/relationships" xmlns:p="http://schemas.openxmlformats.org/presentationml/2006/main" showMasterSp="0" preserve="1">
  <p:cSld name="Last page with credits">
    <p:bg>
      <p:bgPr>
        <a:solidFill>
          <a:schemeClr val="bg2"/>
        </a:solidFill>
        <a:effectLst/>
      </p:bgPr>
    </p:bg>
    <p:spTree>
      <p:nvGrpSpPr>
        <p:cNvPr id="1" name=""/>
        <p:cNvGrpSpPr/>
        <p:nvPr/>
      </p:nvGrpSpPr>
      <p:grpSpPr>
        <a:xfrm>
          <a:off x="0" y="0"/>
          <a:ext cx="0" cy="0"/>
          <a:chOff x="0" y="0"/>
          <a:chExt cx="0" cy="0"/>
        </a:xfrm>
      </p:grpSpPr>
      <p:pic>
        <p:nvPicPr>
          <p:cNvPr id="4" name="Google Shape;444;p20">
            <a:extLst>
              <a:ext uri="{FF2B5EF4-FFF2-40B4-BE49-F238E27FC236}">
                <a16:creationId xmlns:a16="http://schemas.microsoft.com/office/drawing/2014/main" id="{DA7E9652-CF81-1788-7674-E1FA25BFE314}"/>
              </a:ext>
              <a:ext uri="{C183D7F6-B498-43B3-948B-1728B52AA6E4}">
                <adec:decorative xmlns:adec="http://schemas.microsoft.com/office/drawing/2017/decorative" val="1"/>
              </a:ext>
            </a:extLst>
          </p:cNvPr>
          <p:cNvPicPr preferRelativeResize="0"/>
          <p:nvPr/>
        </p:nvPicPr>
        <p:blipFill rotWithShape="1">
          <a:blip r:embed="rId2">
            <a:alphaModFix/>
          </a:blip>
          <a:srcRect/>
          <a:stretch/>
        </p:blipFill>
        <p:spPr>
          <a:xfrm>
            <a:off x="838200" y="3471269"/>
            <a:ext cx="1023496" cy="358097"/>
          </a:xfrm>
          <a:prstGeom prst="rect">
            <a:avLst/>
          </a:prstGeom>
          <a:noFill/>
          <a:ln>
            <a:noFill/>
          </a:ln>
        </p:spPr>
      </p:pic>
      <p:sp>
        <p:nvSpPr>
          <p:cNvPr id="5" name="Text Placeholder 4">
            <a:extLst>
              <a:ext uri="{FF2B5EF4-FFF2-40B4-BE49-F238E27FC236}">
                <a16:creationId xmlns:a16="http://schemas.microsoft.com/office/drawing/2014/main" id="{EA144BEB-A192-AF1A-3CE0-A12C2705D835}"/>
              </a:ext>
            </a:extLst>
          </p:cNvPr>
          <p:cNvSpPr>
            <a:spLocks noGrp="1"/>
          </p:cNvSpPr>
          <p:nvPr>
            <p:ph type="body" sz="quarter" idx="10"/>
          </p:nvPr>
        </p:nvSpPr>
        <p:spPr>
          <a:xfrm>
            <a:off x="838200" y="3996499"/>
            <a:ext cx="10515600" cy="1666875"/>
          </a:xfrm>
        </p:spPr>
        <p:txBody>
          <a:bodyPr>
            <a:noAutofit/>
          </a:bodyPr>
          <a:lstStyle>
            <a:lvl1pPr marL="0" indent="0">
              <a:buNone/>
              <a:defRPr sz="2000">
                <a:solidFill>
                  <a:schemeClr val="tx2"/>
                </a:solidFill>
              </a:defRPr>
            </a:lvl1pPr>
            <a:lvl2pPr>
              <a:defRPr>
                <a:solidFill>
                  <a:schemeClr val="bg1">
                    <a:lumMod val="95000"/>
                  </a:schemeClr>
                </a:solidFill>
              </a:defRPr>
            </a:lvl2pPr>
            <a:lvl3pPr>
              <a:defRPr>
                <a:solidFill>
                  <a:schemeClr val="bg1">
                    <a:lumMod val="95000"/>
                  </a:schemeClr>
                </a:solidFill>
              </a:defRPr>
            </a:lvl3pPr>
            <a:lvl4pPr>
              <a:defRPr>
                <a:solidFill>
                  <a:schemeClr val="bg1">
                    <a:lumMod val="95000"/>
                  </a:schemeClr>
                </a:solidFill>
              </a:defRPr>
            </a:lvl4pPr>
            <a:lvl5pPr>
              <a:defRPr>
                <a:solidFill>
                  <a:schemeClr val="bg1">
                    <a:lumMod val="95000"/>
                  </a:schemeClr>
                </a:solidFill>
              </a:defRPr>
            </a:lvl5pPr>
          </a:lstStyle>
          <a:p>
            <a:pPr lvl="0"/>
            <a:r>
              <a:rPr lang="en-US"/>
              <a:t>Click to edit Master text styles</a:t>
            </a:r>
          </a:p>
        </p:txBody>
      </p:sp>
      <p:pic>
        <p:nvPicPr>
          <p:cNvPr id="3" name="Google Shape;444;p20">
            <a:extLst>
              <a:ext uri="{FF2B5EF4-FFF2-40B4-BE49-F238E27FC236}">
                <a16:creationId xmlns:a16="http://schemas.microsoft.com/office/drawing/2014/main" id="{8A55753B-1E31-7005-E76C-7A1B520A3A05}"/>
              </a:ext>
              <a:ext uri="{C183D7F6-B498-43B3-948B-1728B52AA6E4}">
                <adec:decorative xmlns:adec="http://schemas.microsoft.com/office/drawing/2017/decorative" val="1"/>
              </a:ext>
            </a:extLst>
          </p:cNvPr>
          <p:cNvPicPr preferRelativeResize="0"/>
          <p:nvPr/>
        </p:nvPicPr>
        <p:blipFill rotWithShape="1">
          <a:blip r:embed="rId2">
            <a:alphaModFix/>
          </a:blip>
          <a:srcRect/>
          <a:stretch/>
        </p:blipFill>
        <p:spPr>
          <a:xfrm>
            <a:off x="838200" y="3471269"/>
            <a:ext cx="1023496" cy="358097"/>
          </a:xfrm>
          <a:prstGeom prst="rect">
            <a:avLst/>
          </a:prstGeom>
          <a:noFill/>
          <a:ln>
            <a:noFill/>
          </a:ln>
        </p:spPr>
      </p:pic>
      <p:pic>
        <p:nvPicPr>
          <p:cNvPr id="6" name="Picture 5">
            <a:extLst>
              <a:ext uri="{FF2B5EF4-FFF2-40B4-BE49-F238E27FC236}">
                <a16:creationId xmlns:a16="http://schemas.microsoft.com/office/drawing/2014/main" id="{F0FE782E-88D7-720D-47B0-E5C4BDBFE050}"/>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Tree>
    <p:extLst>
      <p:ext uri="{BB962C8B-B14F-4D97-AF65-F5344CB8AC3E}">
        <p14:creationId xmlns:p14="http://schemas.microsoft.com/office/powerpoint/2010/main" val="3038498763"/>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44287"/>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a:xfrm>
            <a:off x="11651877" y="6154918"/>
            <a:ext cx="721659" cy="365125"/>
          </a:xfrm>
        </p:spPr>
        <p:txBody>
          <a:bodyPr>
            <a:noAutofit/>
          </a:bodyPr>
          <a:lstStyle/>
          <a:p>
            <a:fld id="{3AB4F11F-9394-48B9-828F-FF4B2D0F7784}" type="slidenum">
              <a:rPr lang="en-IE" smtClean="0"/>
              <a:t>‹#›</a:t>
            </a:fld>
            <a:endParaRPr lang="en-IE"/>
          </a:p>
        </p:txBody>
      </p:sp>
      <p:cxnSp>
        <p:nvCxnSpPr>
          <p:cNvPr id="7" name="Straight Connector 6"/>
          <p:cNvCxnSpPr/>
          <p:nvPr/>
        </p:nvCxnSpPr>
        <p:spPr>
          <a:xfrm flipH="1">
            <a:off x="838201"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3" y="482860"/>
            <a:ext cx="10515600" cy="782357"/>
          </a:xfrm>
          <a:prstGeom prst="rect">
            <a:avLst/>
          </a:prstGeom>
        </p:spPr>
        <p:txBody>
          <a:bodyPr vert="horz" lIns="91440" tIns="45720" rIns="91440" bIns="0" rtlCol="0" anchor="b" anchorCtr="0">
            <a:noAutofit/>
          </a:bodyPr>
          <a:lstStyle>
            <a:lvl1pPr>
              <a:defRPr b="1">
                <a:solidFill>
                  <a:srgbClr val="606A17"/>
                </a:solidFill>
              </a:defRPr>
            </a:lvl1pPr>
          </a:lstStyle>
          <a:p>
            <a:r>
              <a:rPr lang="en-US"/>
              <a:t>Click to edit Master title style</a:t>
            </a:r>
            <a:endParaRPr lang="en-GB"/>
          </a:p>
        </p:txBody>
      </p:sp>
    </p:spTree>
    <p:extLst>
      <p:ext uri="{BB962C8B-B14F-4D97-AF65-F5344CB8AC3E}">
        <p14:creationId xmlns:p14="http://schemas.microsoft.com/office/powerpoint/2010/main" val="801772482"/>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C9DEFC4C-570E-4664-B6E5-7A22F70884BD}" type="datetimeFigureOut">
              <a:rPr lang="en-IE" smtClean="0"/>
              <a:t>17/12/2025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AB4F11F-9394-48B9-828F-FF4B2D0F7784}" type="slidenum">
              <a:rPr lang="en-IE" smtClean="0"/>
              <a:t>‹#›</a:t>
            </a:fld>
            <a:endParaRPr lang="en-IE"/>
          </a:p>
        </p:txBody>
      </p:sp>
    </p:spTree>
    <p:extLst>
      <p:ext uri="{BB962C8B-B14F-4D97-AF65-F5344CB8AC3E}">
        <p14:creationId xmlns:p14="http://schemas.microsoft.com/office/powerpoint/2010/main" val="947129206"/>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showMasterSp="0" preserve="1">
  <p:cSld name="cover page option 1">
    <p:bg>
      <p:bgPr>
        <a:solidFill>
          <a:srgbClr val="003399"/>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4675400-3E4A-4805-76D4-89E3DBA2294C}"/>
              </a:ext>
            </a:extLst>
          </p:cNvPr>
          <p:cNvSpPr>
            <a:spLocks noGrp="1"/>
          </p:cNvSpPr>
          <p:nvPr>
            <p:ph type="sldNum" sz="quarter" idx="4"/>
          </p:nvPr>
        </p:nvSpPr>
        <p:spPr>
          <a:xfrm>
            <a:off x="838200" y="6317486"/>
            <a:ext cx="2743200" cy="172523"/>
          </a:xfrm>
          <a:prstGeom prst="rect">
            <a:avLst/>
          </a:prstGeom>
          <a:noFill/>
        </p:spPr>
        <p:txBody>
          <a:bodyPr vert="horz" lIns="91440" tIns="45720" rIns="91440" bIns="45720" rtlCol="0" anchor="ctr"/>
          <a:lstStyle>
            <a:lvl1pPr algn="r">
              <a:defRPr sz="1200">
                <a:solidFill>
                  <a:schemeClr val="bg1"/>
                </a:solidFill>
                <a:latin typeface="+mn-lt"/>
              </a:defRPr>
            </a:lvl1pPr>
          </a:lstStyle>
          <a:p>
            <a:pPr algn="l"/>
            <a:r>
              <a:rPr lang="fr-BE"/>
              <a:t>DD/MM/YYYY</a:t>
            </a:r>
            <a:endParaRPr lang="en-IE"/>
          </a:p>
        </p:txBody>
      </p:sp>
      <p:sp>
        <p:nvSpPr>
          <p:cNvPr id="4" name="Title 1">
            <a:extLst>
              <a:ext uri="{FF2B5EF4-FFF2-40B4-BE49-F238E27FC236}">
                <a16:creationId xmlns:a16="http://schemas.microsoft.com/office/drawing/2014/main" id="{DB290A50-B43D-A2B6-515F-75425256ACB5}"/>
              </a:ext>
            </a:extLst>
          </p:cNvPr>
          <p:cNvSpPr>
            <a:spLocks noGrp="1"/>
          </p:cNvSpPr>
          <p:nvPr>
            <p:ph type="title" hasCustomPrompt="1"/>
          </p:nvPr>
        </p:nvSpPr>
        <p:spPr>
          <a:xfrm>
            <a:off x="838200" y="3040714"/>
            <a:ext cx="10515600" cy="1020337"/>
          </a:xfrm>
          <a:noFill/>
        </p:spPr>
        <p:txBody>
          <a:bodyPr>
            <a:noAutofit/>
          </a:bodyPr>
          <a:lstStyle>
            <a:lvl1pPr>
              <a:defRPr sz="8800">
                <a:solidFill>
                  <a:schemeClr val="bg1"/>
                </a:solidFill>
              </a:defRPr>
            </a:lvl1pPr>
          </a:lstStyle>
          <a:p>
            <a:r>
              <a:rPr lang="en-US"/>
              <a:t>Click to add a title</a:t>
            </a:r>
            <a:endParaRPr lang="en-IE"/>
          </a:p>
        </p:txBody>
      </p:sp>
      <p:sp>
        <p:nvSpPr>
          <p:cNvPr id="15" name="Content Placeholder 14">
            <a:extLst>
              <a:ext uri="{FF2B5EF4-FFF2-40B4-BE49-F238E27FC236}">
                <a16:creationId xmlns:a16="http://schemas.microsoft.com/office/drawing/2014/main" id="{69D02D42-BA7D-84CC-873F-80F08362B35A}"/>
              </a:ext>
            </a:extLst>
          </p:cNvPr>
          <p:cNvSpPr>
            <a:spLocks noGrp="1"/>
          </p:cNvSpPr>
          <p:nvPr>
            <p:ph sz="quarter" idx="11"/>
          </p:nvPr>
        </p:nvSpPr>
        <p:spPr>
          <a:xfrm>
            <a:off x="838200" y="4219575"/>
            <a:ext cx="4929188" cy="611188"/>
          </a:xfrm>
        </p:spPr>
        <p:txBody>
          <a:bodyPr/>
          <a:lstStyle>
            <a:lvl1pPr marL="0" indent="0">
              <a:buNone/>
              <a:defRPr>
                <a:solidFill>
                  <a:schemeClr val="bg1"/>
                </a:solidFill>
              </a:defRPr>
            </a:lvl1pPr>
          </a:lstStyle>
          <a:p>
            <a:pPr lvl="0"/>
            <a:r>
              <a:rPr lang="en-US"/>
              <a:t>Click to edit Master text styles</a:t>
            </a:r>
          </a:p>
        </p:txBody>
      </p:sp>
      <p:sp>
        <p:nvSpPr>
          <p:cNvPr id="11" name="Content Placeholder 2">
            <a:extLst>
              <a:ext uri="{FF2B5EF4-FFF2-40B4-BE49-F238E27FC236}">
                <a16:creationId xmlns:a16="http://schemas.microsoft.com/office/drawing/2014/main" id="{C600E4EF-7051-9AAC-2C78-0958FBC514BC}"/>
              </a:ext>
            </a:extLst>
          </p:cNvPr>
          <p:cNvSpPr>
            <a:spLocks noGrp="1"/>
          </p:cNvSpPr>
          <p:nvPr>
            <p:ph sz="half" idx="10"/>
          </p:nvPr>
        </p:nvSpPr>
        <p:spPr>
          <a:xfrm>
            <a:off x="838199" y="5243158"/>
            <a:ext cx="3176847" cy="304616"/>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anchor="ctr">
            <a:noAutofit/>
          </a:bodyPr>
          <a:lstStyle>
            <a:lvl1pPr marL="0" indent="0">
              <a:buNone/>
              <a:defRPr sz="1600" b="0" i="1">
                <a:solidFill>
                  <a:schemeClr val="tx2"/>
                </a:solidFill>
              </a:defRPr>
            </a:lvl1pPr>
          </a:lstStyle>
          <a:p>
            <a:pPr lvl="0"/>
            <a:r>
              <a:rPr lang="en-US"/>
              <a:t>Click to edit Master text styles</a:t>
            </a:r>
          </a:p>
        </p:txBody>
      </p:sp>
      <p:pic>
        <p:nvPicPr>
          <p:cNvPr id="3" name="Picture 2" descr="European Commission">
            <a:extLst>
              <a:ext uri="{FF2B5EF4-FFF2-40B4-BE49-F238E27FC236}">
                <a16:creationId xmlns:a16="http://schemas.microsoft.com/office/drawing/2014/main" id="{85D80D5D-B11B-B8B1-1D33-81E7377D5953}"/>
              </a:ext>
              <a:ext uri="{C183D7F6-B498-43B3-948B-1728B52AA6E4}">
                <adec:decorative xmlns:adec="http://schemas.microsoft.com/office/drawing/2017/decorative" val="0"/>
              </a:ext>
            </a:extLst>
          </p:cNvPr>
          <p:cNvPicPr/>
          <p:nvPr/>
        </p:nvPicPr>
        <p:blipFill>
          <a:blip r:embed="rId2" cstate="print">
            <a:extLst>
              <a:ext uri="{28A0092B-C50C-407E-A947-70E740481C1C}">
                <a14:useLocalDpi xmlns:a14="http://schemas.microsoft.com/office/drawing/2010/main"/>
              </a:ext>
            </a:extLst>
          </a:blip>
          <a:stretch>
            <a:fillRect/>
          </a:stretch>
        </p:blipFill>
        <p:spPr>
          <a:xfrm>
            <a:off x="9463383" y="5738784"/>
            <a:ext cx="2544024" cy="941017"/>
          </a:xfrm>
          <a:prstGeom prst="rect">
            <a:avLst/>
          </a:prstGeom>
          <a:noFill/>
        </p:spPr>
      </p:pic>
      <p:pic>
        <p:nvPicPr>
          <p:cNvPr id="2" name="Picture 1" descr="European Commission">
            <a:extLst>
              <a:ext uri="{FF2B5EF4-FFF2-40B4-BE49-F238E27FC236}">
                <a16:creationId xmlns:a16="http://schemas.microsoft.com/office/drawing/2014/main" id="{9555F55A-C3A3-E720-F8FB-216590178183}"/>
              </a:ext>
              <a:ext uri="{C183D7F6-B498-43B3-948B-1728B52AA6E4}">
                <adec:decorative xmlns:adec="http://schemas.microsoft.com/office/drawing/2017/decorative" val="0"/>
              </a:ext>
            </a:extLst>
          </p:cNvPr>
          <p:cNvPicPr/>
          <p:nvPr userDrawn="1"/>
        </p:nvPicPr>
        <p:blipFill>
          <a:blip r:embed="rId2" cstate="print">
            <a:extLst>
              <a:ext uri="{28A0092B-C50C-407E-A947-70E740481C1C}">
                <a14:useLocalDpi xmlns:a14="http://schemas.microsoft.com/office/drawing/2010/main"/>
              </a:ext>
            </a:extLst>
          </a:blip>
          <a:stretch>
            <a:fillRect/>
          </a:stretch>
        </p:blipFill>
        <p:spPr>
          <a:xfrm>
            <a:off x="9463383" y="5738784"/>
            <a:ext cx="2544024" cy="941017"/>
          </a:xfrm>
          <a:prstGeom prst="rect">
            <a:avLst/>
          </a:prstGeom>
          <a:noFill/>
        </p:spPr>
      </p:pic>
    </p:spTree>
    <p:extLst>
      <p:ext uri="{BB962C8B-B14F-4D97-AF65-F5344CB8AC3E}">
        <p14:creationId xmlns:p14="http://schemas.microsoft.com/office/powerpoint/2010/main" val="3854078580"/>
      </p:ext>
    </p:extLst>
  </p:cSld>
  <p:clrMapOvr>
    <a:masterClrMapping/>
  </p:clrMapOvr>
  <p:extLst>
    <p:ext uri="{DCECCB84-F9BA-43D5-87BE-67443E8EF086}">
      <p15:sldGuideLst xmlns:p15="http://schemas.microsoft.com/office/powerpoint/2012/main">
        <p15:guide id="3" orient="horz" pos="2160">
          <p15:clr>
            <a:srgbClr val="FBAE40"/>
          </p15:clr>
        </p15:guide>
        <p15:guide id="4" pos="3840">
          <p15:clr>
            <a:srgbClr val="FBAE40"/>
          </p15:clr>
        </p15:guide>
      </p15:sldGuideLst>
    </p:ext>
  </p:extLst>
</p:sldLayout>
</file>

<file path=ppt/slideLayouts/slideLayout154.xml><?xml version="1.0" encoding="utf-8"?>
<p:sldLayout xmlns:a="http://schemas.openxmlformats.org/drawingml/2006/main" xmlns:r="http://schemas.openxmlformats.org/officeDocument/2006/relationships" xmlns:p="http://schemas.openxmlformats.org/presentationml/2006/main" preserve="1">
  <p:cSld name="cover page option 2">
    <p:spTree>
      <p:nvGrpSpPr>
        <p:cNvPr id="1" name=""/>
        <p:cNvGrpSpPr/>
        <p:nvPr/>
      </p:nvGrpSpPr>
      <p:grpSpPr>
        <a:xfrm>
          <a:off x="0" y="0"/>
          <a:ext cx="0" cy="0"/>
          <a:chOff x="0" y="0"/>
          <a:chExt cx="0" cy="0"/>
        </a:xfrm>
      </p:grpSpPr>
      <p:sp>
        <p:nvSpPr>
          <p:cNvPr id="4" name="Google Shape;75;p31">
            <a:extLst>
              <a:ext uri="{FF2B5EF4-FFF2-40B4-BE49-F238E27FC236}">
                <a16:creationId xmlns:a16="http://schemas.microsoft.com/office/drawing/2014/main" id="{D3CADB7B-43FA-62FF-A4B3-5E073752114C}"/>
              </a:ext>
            </a:extLst>
          </p:cNvPr>
          <p:cNvSpPr>
            <a:spLocks noGrp="1"/>
          </p:cNvSpPr>
          <p:nvPr>
            <p:ph type="pic" idx="2"/>
          </p:nvPr>
        </p:nvSpPr>
        <p:spPr>
          <a:xfrm>
            <a:off x="0" y="1981200"/>
            <a:ext cx="12192000" cy="4876799"/>
          </a:xfrm>
          <a:prstGeom prst="rect">
            <a:avLst/>
          </a:prstGeom>
          <a:solidFill>
            <a:schemeClr val="lt2"/>
          </a:solidFill>
          <a:ln>
            <a:noFill/>
          </a:ln>
        </p:spPr>
        <p:txBody>
          <a:bodyPr/>
          <a:lstStyle>
            <a:lvl1pPr marL="0" indent="0">
              <a:buNone/>
              <a:defRPr>
                <a:solidFill>
                  <a:schemeClr val="tx2"/>
                </a:solidFill>
              </a:defRPr>
            </a:lvl1pPr>
          </a:lstStyle>
          <a:p>
            <a:r>
              <a:rPr lang="en-US"/>
              <a:t>Click icon to add picture</a:t>
            </a:r>
            <a:endParaRPr lang="en-IE"/>
          </a:p>
        </p:txBody>
      </p:sp>
      <p:sp>
        <p:nvSpPr>
          <p:cNvPr id="2" name="Title 1">
            <a:extLst>
              <a:ext uri="{FF2B5EF4-FFF2-40B4-BE49-F238E27FC236}">
                <a16:creationId xmlns:a16="http://schemas.microsoft.com/office/drawing/2014/main" id="{2910E61F-C8F9-4190-1EE4-9217CF0F1D1D}"/>
              </a:ext>
            </a:extLst>
          </p:cNvPr>
          <p:cNvSpPr>
            <a:spLocks noGrp="1"/>
          </p:cNvSpPr>
          <p:nvPr>
            <p:ph type="title" hasCustomPrompt="1"/>
          </p:nvPr>
        </p:nvSpPr>
        <p:spPr>
          <a:xfrm>
            <a:off x="838200" y="1594518"/>
            <a:ext cx="10515600" cy="1068400"/>
          </a:xfrm>
          <a:solidFill>
            <a:schemeClr val="bg1"/>
          </a:solidFill>
        </p:spPr>
        <p:txBody>
          <a:bodyPr lIns="144000" tIns="144000" rIns="144000" bIns="144000" anchor="b">
            <a:noAutofit/>
          </a:bodyPr>
          <a:lstStyle>
            <a:lvl1pPr>
              <a:defRPr sz="8800"/>
            </a:lvl1pPr>
          </a:lstStyle>
          <a:p>
            <a:r>
              <a:rPr lang="en-US"/>
              <a:t>Click to add a title</a:t>
            </a:r>
            <a:endParaRPr lang="en-IE"/>
          </a:p>
        </p:txBody>
      </p:sp>
      <p:sp>
        <p:nvSpPr>
          <p:cNvPr id="6" name="Content Placeholder 14">
            <a:extLst>
              <a:ext uri="{FF2B5EF4-FFF2-40B4-BE49-F238E27FC236}">
                <a16:creationId xmlns:a16="http://schemas.microsoft.com/office/drawing/2014/main" id="{F041A8C2-E23F-3F85-E8AE-2AEEB496419A}"/>
              </a:ext>
            </a:extLst>
          </p:cNvPr>
          <p:cNvSpPr>
            <a:spLocks noGrp="1"/>
          </p:cNvSpPr>
          <p:nvPr>
            <p:ph sz="quarter" idx="11"/>
          </p:nvPr>
        </p:nvSpPr>
        <p:spPr>
          <a:xfrm>
            <a:off x="838200" y="2942564"/>
            <a:ext cx="4929188" cy="611188"/>
          </a:xfrm>
        </p:spPr>
        <p:txBody>
          <a:bodyPr/>
          <a:lstStyle>
            <a:lvl1pPr marL="0" indent="0">
              <a:buNone/>
              <a:defRPr>
                <a:solidFill>
                  <a:schemeClr val="tx2"/>
                </a:solidFill>
              </a:defRPr>
            </a:lvl1pPr>
          </a:lstStyle>
          <a:p>
            <a:pPr lvl="0"/>
            <a:r>
              <a:rPr lang="en-US"/>
              <a:t>Click to edit Master text styles</a:t>
            </a:r>
          </a:p>
        </p:txBody>
      </p:sp>
      <p:pic>
        <p:nvPicPr>
          <p:cNvPr id="8" name="Picture 7" descr="A red dotted line with a couple of people&#10;&#10;Description automatically generated with medium confidence" hidden="1">
            <a:extLst>
              <a:ext uri="{FF2B5EF4-FFF2-40B4-BE49-F238E27FC236}">
                <a16:creationId xmlns:a16="http://schemas.microsoft.com/office/drawing/2014/main" id="{95398073-E69B-2867-360F-504F7007FD00}"/>
              </a:ext>
            </a:extLst>
          </p:cNvPr>
          <p:cNvPicPr>
            <a:picLocks noGrp="1" noRot="1" noChangeAspect="1" noMove="1" noResize="1" noEditPoints="1" noAdjustHandles="1" noChangeArrowheads="1" noChangeShapeType="1" noCrop="1"/>
          </p:cNvPicPr>
          <p:nvPr/>
        </p:nvPicPr>
        <p:blipFill>
          <a:blip r:embed="rId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3" name="Picture 2" descr="A red dotted line with a couple of people&#10;&#10;Description automatically generated with medium confidence" hidden="1">
            <a:extLst>
              <a:ext uri="{FF2B5EF4-FFF2-40B4-BE49-F238E27FC236}">
                <a16:creationId xmlns:a16="http://schemas.microsoft.com/office/drawing/2014/main" id="{6437CF6F-3079-899D-F025-61C0BCD596A4}"/>
              </a:ext>
            </a:extLst>
          </p:cNvPr>
          <p:cNvPicPr/>
          <p:nvPr/>
        </p:nvPicPr>
        <p:blipFill>
          <a:blip r:embed="rId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5" name="Picture 4" descr="European Commission">
            <a:extLst>
              <a:ext uri="{FF2B5EF4-FFF2-40B4-BE49-F238E27FC236}">
                <a16:creationId xmlns:a16="http://schemas.microsoft.com/office/drawing/2014/main" id="{97034CB8-2B4A-3519-77AF-1512D68F2797}"/>
              </a:ext>
            </a:extLst>
          </p:cNvPr>
          <p:cNvPicPr/>
          <p:nvPr/>
        </p:nvPicPr>
        <p:blipFill>
          <a:blip r:embed="rId3" cstate="print">
            <a:extLst>
              <a:ext uri="{28A0092B-C50C-407E-A947-70E740481C1C}">
                <a14:useLocalDpi xmlns:a14="http://schemas.microsoft.com/office/drawing/2010/main"/>
              </a:ext>
            </a:extLst>
          </a:blip>
          <a:srcRect/>
          <a:stretch/>
        </p:blipFill>
        <p:spPr>
          <a:xfrm>
            <a:off x="170664" y="174518"/>
            <a:ext cx="2544024" cy="915848"/>
          </a:xfrm>
          <a:prstGeom prst="rect">
            <a:avLst/>
          </a:prstGeom>
          <a:noFill/>
        </p:spPr>
      </p:pic>
    </p:spTree>
    <p:extLst>
      <p:ext uri="{BB962C8B-B14F-4D97-AF65-F5344CB8AC3E}">
        <p14:creationId xmlns:p14="http://schemas.microsoft.com/office/powerpoint/2010/main" val="3155064077"/>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preserve="1">
  <p:cSld name="Chapter page option 1">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78779EA-6394-AAE5-959A-6BB82A7D90AE}"/>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Google Shape;75;p31">
            <a:extLst>
              <a:ext uri="{FF2B5EF4-FFF2-40B4-BE49-F238E27FC236}">
                <a16:creationId xmlns:a16="http://schemas.microsoft.com/office/drawing/2014/main" id="{66DB0E40-389A-4ADF-E594-6BBAB29E7192}"/>
              </a:ext>
            </a:extLst>
          </p:cNvPr>
          <p:cNvSpPr>
            <a:spLocks noGrp="1"/>
          </p:cNvSpPr>
          <p:nvPr>
            <p:ph type="pic" idx="2"/>
          </p:nvPr>
        </p:nvSpPr>
        <p:spPr>
          <a:xfrm>
            <a:off x="0" y="0"/>
            <a:ext cx="12192000" cy="3810000"/>
          </a:xfrm>
          <a:prstGeom prst="rect">
            <a:avLst/>
          </a:prstGeom>
          <a:solidFill>
            <a:schemeClr val="lt2"/>
          </a:solidFill>
          <a:ln>
            <a:noFill/>
          </a:ln>
        </p:spPr>
        <p:txBody>
          <a:bodyPr/>
          <a:lstStyle>
            <a:lvl1pPr marL="0" indent="0">
              <a:buNone/>
              <a:defRPr>
                <a:solidFill>
                  <a:schemeClr val="tx2"/>
                </a:solidFill>
              </a:defRPr>
            </a:lvl1pPr>
          </a:lstStyle>
          <a:p>
            <a:r>
              <a:rPr lang="en-US"/>
              <a:t>Click icon to add picture</a:t>
            </a:r>
            <a:endParaRPr lang="en-IE"/>
          </a:p>
        </p:txBody>
      </p:sp>
      <p:sp>
        <p:nvSpPr>
          <p:cNvPr id="10" name="Title 1">
            <a:extLst>
              <a:ext uri="{FF2B5EF4-FFF2-40B4-BE49-F238E27FC236}">
                <a16:creationId xmlns:a16="http://schemas.microsoft.com/office/drawing/2014/main" id="{BD6BCEAD-64F8-A9C2-D826-FF1F037B20C7}"/>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8" name="Content Placeholder 6">
            <a:extLst>
              <a:ext uri="{FF2B5EF4-FFF2-40B4-BE49-F238E27FC236}">
                <a16:creationId xmlns:a16="http://schemas.microsoft.com/office/drawing/2014/main" id="{A59C8E60-AD13-6DDB-15AD-A3F8E3F22A78}"/>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2" name="Slide Number Placeholder 5">
            <a:extLst>
              <a:ext uri="{FF2B5EF4-FFF2-40B4-BE49-F238E27FC236}">
                <a16:creationId xmlns:a16="http://schemas.microsoft.com/office/drawing/2014/main" id="{C239B419-47F7-2FF3-C377-FBB7B2DBA65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4" name="Footer Placeholder 8">
            <a:extLst>
              <a:ext uri="{FF2B5EF4-FFF2-40B4-BE49-F238E27FC236}">
                <a16:creationId xmlns:a16="http://schemas.microsoft.com/office/drawing/2014/main" id="{D8C14CF6-6F1D-C458-1F86-A760F31FEEA9}"/>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21657947"/>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preserve="1">
  <p:cSld name="Chapter page option 2">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5B256C-F848-9C9F-2A9C-E218DE9A1995}"/>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fld id="{3AB4F11F-9394-48B9-828F-FF4B2D0F7784}" type="slidenum">
              <a:rPr lang="en-IE" smtClean="0"/>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1F22256-0B85-5AAD-C0B2-E8F5E3C500B3}"/>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471667378"/>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preserve="1">
  <p:cSld name="Chapter page option 3">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8D58619-8012-9B7D-9C59-16671B374575}"/>
              </a:ext>
            </a:extLst>
          </p:cNvPr>
          <p:cNvSpPr/>
          <p:nvPr/>
        </p:nvSpPr>
        <p:spPr>
          <a:xfrm>
            <a:off x="0" y="0"/>
            <a:ext cx="12192000" cy="3810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fld id="{3AB4F11F-9394-48B9-828F-FF4B2D0F7784}" type="slidenum">
              <a:rPr lang="en-IE" smtClean="0"/>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0835BD4-2C09-6FBA-FC30-3BD6A28667F2}"/>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448868370"/>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preserve="1">
  <p:cSld name="Chapter page option 4">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145A3C0-5810-CECB-04D1-E370BADB2EE8}"/>
              </a:ext>
            </a:extLst>
          </p:cNvPr>
          <p:cNvSpPr/>
          <p:nvPr/>
        </p:nvSpPr>
        <p:spPr>
          <a:xfrm flipV="1">
            <a:off x="0" y="1861457"/>
            <a:ext cx="12192000" cy="499654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flipV="1">
            <a:off x="0" y="1861457"/>
            <a:ext cx="12192000" cy="499654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lvl1pPr>
              <a:defRPr>
                <a:solidFill>
                  <a:schemeClr val="bg1"/>
                </a:solidFill>
              </a:defRPr>
            </a:lvl1pPr>
          </a:lstStyle>
          <a:p>
            <a:fld id="{3AB4F11F-9394-48B9-828F-FF4B2D0F7784}" type="slidenum">
              <a:rPr lang="en-IE" smtClean="0"/>
              <a:t>‹#›</a:t>
            </a:fld>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1410155"/>
            <a:ext cx="10515600" cy="816904"/>
          </a:xfrm>
          <a:solidFill>
            <a:schemeClr val="bg1"/>
          </a:solidFill>
        </p:spPr>
        <p:txBody>
          <a:bodyPr lIns="180000" tIns="144000" rIns="144000" bIns="144000" anchor="ctr"/>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2482397"/>
            <a:ext cx="10515600" cy="587375"/>
          </a:xfrm>
        </p:spPr>
        <p:txBody>
          <a:bodyPr>
            <a:noAutofit/>
          </a:bodyPr>
          <a:lstStyle>
            <a:lvl1pPr marL="0" indent="0">
              <a:buNone/>
              <a:defRPr sz="2000">
                <a:solidFill>
                  <a:schemeClr val="bg1"/>
                </a:solidFill>
              </a:defRPr>
            </a:lvl1pPr>
          </a:lstStyle>
          <a:p>
            <a:pPr lvl="0"/>
            <a:r>
              <a:rPr lang="en-US"/>
              <a:t>Click to edit Master text styles</a:t>
            </a:r>
          </a:p>
        </p:txBody>
      </p:sp>
      <p:pic>
        <p:nvPicPr>
          <p:cNvPr id="9" name="Picture 8" descr="A blue flag with yellow stars and stripes&#10;&#10;Description automatically generated">
            <a:extLst>
              <a:ext uri="{FF2B5EF4-FFF2-40B4-BE49-F238E27FC236}">
                <a16:creationId xmlns:a16="http://schemas.microsoft.com/office/drawing/2014/main" id="{9BD178DF-B2B3-E383-43AA-D54BBF22737D}"/>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6" name="Picture 5" descr="A blue flag with yellow stars and stripes&#10;&#10;Description automatically generated">
            <a:extLst>
              <a:ext uri="{FF2B5EF4-FFF2-40B4-BE49-F238E27FC236}">
                <a16:creationId xmlns:a16="http://schemas.microsoft.com/office/drawing/2014/main" id="{9C194F48-423C-93CB-1A61-CE12CAB5B44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10" name="Footer Placeholder 8">
            <a:extLst>
              <a:ext uri="{FF2B5EF4-FFF2-40B4-BE49-F238E27FC236}">
                <a16:creationId xmlns:a16="http://schemas.microsoft.com/office/drawing/2014/main" id="{5037411D-B917-4DD6-582A-69CDCB27DAAB}"/>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091625537"/>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preserve="1">
  <p:cSld name="Chapter page option 5">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9526B31-D383-5ABA-08B1-8097743DECE0}"/>
              </a:ext>
            </a:extLst>
          </p:cNvPr>
          <p:cNvSpPr/>
          <p:nvPr/>
        </p:nvSpPr>
        <p:spPr>
          <a:xfrm flipV="1">
            <a:off x="0" y="1861457"/>
            <a:ext cx="12192000" cy="49965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flipV="1">
            <a:off x="0" y="1861457"/>
            <a:ext cx="12192000" cy="49965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lvl1pPr>
              <a:defRPr>
                <a:solidFill>
                  <a:schemeClr val="tx1"/>
                </a:solidFill>
              </a:defRPr>
            </a:lvl1pPr>
          </a:lstStyle>
          <a:p>
            <a:fld id="{3AB4F11F-9394-48B9-828F-FF4B2D0F7784}" type="slidenum">
              <a:rPr lang="en-IE" smtClean="0"/>
              <a:t>‹#›</a:t>
            </a:fld>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1410155"/>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2482397"/>
            <a:ext cx="10515600" cy="587375"/>
          </a:xfrm>
        </p:spPr>
        <p:txBody>
          <a:bodyPr>
            <a:noAutofit/>
          </a:bodyPr>
          <a:lstStyle>
            <a:lvl1pPr marL="0" indent="0">
              <a:buNone/>
              <a:defRPr sz="2000">
                <a:solidFill>
                  <a:schemeClr val="tx2"/>
                </a:solidFill>
              </a:defRPr>
            </a:lvl1pPr>
          </a:lstStyle>
          <a:p>
            <a:pPr lvl="0"/>
            <a:r>
              <a:rPr lang="en-US"/>
              <a:t>Click to edit Master text styles</a:t>
            </a:r>
          </a:p>
        </p:txBody>
      </p:sp>
      <p:pic>
        <p:nvPicPr>
          <p:cNvPr id="5" name="Picture 4" descr="A blue flag with yellow stars&#10;&#10;Description automatically generated">
            <a:extLst>
              <a:ext uri="{FF2B5EF4-FFF2-40B4-BE49-F238E27FC236}">
                <a16:creationId xmlns:a16="http://schemas.microsoft.com/office/drawing/2014/main" id="{D7151F52-9DDF-CEC4-58EC-587B7A1D779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8" name="Picture 7" descr="A blue flag with yellow stars&#10;&#10;Description automatically generated">
            <a:extLst>
              <a:ext uri="{FF2B5EF4-FFF2-40B4-BE49-F238E27FC236}">
                <a16:creationId xmlns:a16="http://schemas.microsoft.com/office/drawing/2014/main" id="{8B94F84F-1590-9DE6-C3AC-9FBA58E40EF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10" name="Footer Placeholder 8">
            <a:extLst>
              <a:ext uri="{FF2B5EF4-FFF2-40B4-BE49-F238E27FC236}">
                <a16:creationId xmlns:a16="http://schemas.microsoft.com/office/drawing/2014/main" id="{6D8387C3-85B8-44CF-42FB-C414F5876B21}"/>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4894503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ver page option 2">
    <p:spTree>
      <p:nvGrpSpPr>
        <p:cNvPr id="1" name=""/>
        <p:cNvGrpSpPr/>
        <p:nvPr/>
      </p:nvGrpSpPr>
      <p:grpSpPr>
        <a:xfrm>
          <a:off x="0" y="0"/>
          <a:ext cx="0" cy="0"/>
          <a:chOff x="0" y="0"/>
          <a:chExt cx="0" cy="0"/>
        </a:xfrm>
      </p:grpSpPr>
      <p:sp>
        <p:nvSpPr>
          <p:cNvPr id="4" name="Google Shape;75;p31">
            <a:extLst>
              <a:ext uri="{FF2B5EF4-FFF2-40B4-BE49-F238E27FC236}">
                <a16:creationId xmlns:a16="http://schemas.microsoft.com/office/drawing/2014/main" id="{D3CADB7B-43FA-62FF-A4B3-5E073752114C}"/>
              </a:ext>
            </a:extLst>
          </p:cNvPr>
          <p:cNvSpPr>
            <a:spLocks noGrp="1"/>
          </p:cNvSpPr>
          <p:nvPr>
            <p:ph type="pic" idx="2"/>
          </p:nvPr>
        </p:nvSpPr>
        <p:spPr>
          <a:xfrm>
            <a:off x="0" y="1981200"/>
            <a:ext cx="12192000" cy="4876799"/>
          </a:xfrm>
          <a:prstGeom prst="rect">
            <a:avLst/>
          </a:prstGeom>
          <a:solidFill>
            <a:schemeClr val="lt2"/>
          </a:solidFill>
          <a:ln>
            <a:noFill/>
          </a:ln>
        </p:spPr>
        <p:txBody>
          <a:bodyPr/>
          <a:lstStyle>
            <a:lvl1pPr marL="0" indent="0">
              <a:buNone/>
              <a:defRPr>
                <a:solidFill>
                  <a:schemeClr val="tx2"/>
                </a:solidFill>
              </a:defRPr>
            </a:lvl1pPr>
          </a:lstStyle>
          <a:p>
            <a:r>
              <a:rPr lang="en-US"/>
              <a:t>Click icon to add picture</a:t>
            </a:r>
            <a:endParaRPr lang="en-IE"/>
          </a:p>
        </p:txBody>
      </p:sp>
      <p:sp>
        <p:nvSpPr>
          <p:cNvPr id="2" name="Title 1">
            <a:extLst>
              <a:ext uri="{FF2B5EF4-FFF2-40B4-BE49-F238E27FC236}">
                <a16:creationId xmlns:a16="http://schemas.microsoft.com/office/drawing/2014/main" id="{2910E61F-C8F9-4190-1EE4-9217CF0F1D1D}"/>
              </a:ext>
            </a:extLst>
          </p:cNvPr>
          <p:cNvSpPr>
            <a:spLocks noGrp="1"/>
          </p:cNvSpPr>
          <p:nvPr>
            <p:ph type="title" hasCustomPrompt="1"/>
          </p:nvPr>
        </p:nvSpPr>
        <p:spPr>
          <a:xfrm>
            <a:off x="838200" y="1594518"/>
            <a:ext cx="10515600" cy="1068400"/>
          </a:xfrm>
          <a:solidFill>
            <a:schemeClr val="bg1"/>
          </a:solidFill>
        </p:spPr>
        <p:txBody>
          <a:bodyPr lIns="144000" tIns="144000" rIns="144000" bIns="144000" anchor="b">
            <a:noAutofit/>
          </a:bodyPr>
          <a:lstStyle>
            <a:lvl1pPr>
              <a:defRPr sz="8800"/>
            </a:lvl1pPr>
          </a:lstStyle>
          <a:p>
            <a:r>
              <a:rPr lang="en-US"/>
              <a:t>Click to add a title</a:t>
            </a:r>
            <a:endParaRPr lang="en-IE"/>
          </a:p>
        </p:txBody>
      </p:sp>
      <p:sp>
        <p:nvSpPr>
          <p:cNvPr id="6" name="Content Placeholder 14">
            <a:extLst>
              <a:ext uri="{FF2B5EF4-FFF2-40B4-BE49-F238E27FC236}">
                <a16:creationId xmlns:a16="http://schemas.microsoft.com/office/drawing/2014/main" id="{F041A8C2-E23F-3F85-E8AE-2AEEB496419A}"/>
              </a:ext>
            </a:extLst>
          </p:cNvPr>
          <p:cNvSpPr>
            <a:spLocks noGrp="1"/>
          </p:cNvSpPr>
          <p:nvPr>
            <p:ph sz="quarter" idx="11"/>
          </p:nvPr>
        </p:nvSpPr>
        <p:spPr>
          <a:xfrm>
            <a:off x="838200" y="2942564"/>
            <a:ext cx="4929188" cy="611188"/>
          </a:xfrm>
        </p:spPr>
        <p:txBody>
          <a:bodyPr/>
          <a:lstStyle>
            <a:lvl1pPr marL="0" indent="0">
              <a:buNone/>
              <a:defRPr>
                <a:solidFill>
                  <a:schemeClr val="tx2"/>
                </a:solidFill>
              </a:defRPr>
            </a:lvl1pPr>
          </a:lstStyle>
          <a:p>
            <a:pPr lvl="0"/>
            <a:r>
              <a:rPr lang="en-US"/>
              <a:t>Click to edit Master text styles</a:t>
            </a:r>
          </a:p>
        </p:txBody>
      </p:sp>
      <p:pic>
        <p:nvPicPr>
          <p:cNvPr id="8" name="Picture 7" descr="A red dotted line with a couple of people&#10;&#10;Description automatically generated with medium confidence" hidden="1">
            <a:extLst>
              <a:ext uri="{FF2B5EF4-FFF2-40B4-BE49-F238E27FC236}">
                <a16:creationId xmlns:a16="http://schemas.microsoft.com/office/drawing/2014/main" id="{95398073-E69B-2867-360F-504F7007FD00}"/>
              </a:ext>
            </a:extLst>
          </p:cNvPr>
          <p:cNvPicPr>
            <a:picLocks noGrp="1" noRot="1" noChangeAspect="1" noMove="1" noResize="1" noEditPoints="1" noAdjustHandles="1" noChangeArrowheads="1" noChangeShapeType="1" noCrop="1"/>
          </p:cNvPicPr>
          <p:nvPr/>
        </p:nvPicPr>
        <p:blipFill>
          <a:blip r:embed="rId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3" name="Picture 2" descr="A red dotted line with a couple of people&#10;&#10;Description automatically generated with medium confidence" hidden="1">
            <a:extLst>
              <a:ext uri="{FF2B5EF4-FFF2-40B4-BE49-F238E27FC236}">
                <a16:creationId xmlns:a16="http://schemas.microsoft.com/office/drawing/2014/main" id="{6437CF6F-3079-899D-F025-61C0BCD596A4}"/>
              </a:ext>
            </a:extLst>
          </p:cNvPr>
          <p:cNvPicPr/>
          <p:nvPr/>
        </p:nvPicPr>
        <p:blipFill>
          <a:blip r:embed="rId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5" name="Picture 4" descr="European Commission">
            <a:extLst>
              <a:ext uri="{FF2B5EF4-FFF2-40B4-BE49-F238E27FC236}">
                <a16:creationId xmlns:a16="http://schemas.microsoft.com/office/drawing/2014/main" id="{97034CB8-2B4A-3519-77AF-1512D68F2797}"/>
              </a:ext>
            </a:extLst>
          </p:cNvPr>
          <p:cNvPicPr/>
          <p:nvPr/>
        </p:nvPicPr>
        <p:blipFill>
          <a:blip r:embed="rId3" cstate="print">
            <a:extLst>
              <a:ext uri="{28A0092B-C50C-407E-A947-70E740481C1C}">
                <a14:useLocalDpi xmlns:a14="http://schemas.microsoft.com/office/drawing/2010/main"/>
              </a:ext>
            </a:extLst>
          </a:blip>
          <a:srcRect/>
          <a:stretch/>
        </p:blipFill>
        <p:spPr>
          <a:xfrm>
            <a:off x="170664" y="174518"/>
            <a:ext cx="2544024" cy="915848"/>
          </a:xfrm>
          <a:prstGeom prst="rect">
            <a:avLst/>
          </a:prstGeom>
          <a:noFill/>
        </p:spPr>
      </p:pic>
    </p:spTree>
    <p:extLst>
      <p:ext uri="{BB962C8B-B14F-4D97-AF65-F5344CB8AC3E}">
        <p14:creationId xmlns:p14="http://schemas.microsoft.com/office/powerpoint/2010/main" val="2143555789"/>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preserve="1">
  <p:cSld name="Title and body text 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solidFill>
            <a:schemeClr val="bg1"/>
          </a:solidFill>
        </p:spPr>
        <p:txBody>
          <a:bodyPr/>
          <a:lstStyle/>
          <a:p>
            <a:r>
              <a:rPr lang="en-US"/>
              <a:t>Click to edit Master title style</a:t>
            </a:r>
            <a:endParaRPr lang="en-IE"/>
          </a:p>
        </p:txBody>
      </p:sp>
      <p:sp>
        <p:nvSpPr>
          <p:cNvPr id="7" name="Text Placeholder 2">
            <a:extLst>
              <a:ext uri="{FF2B5EF4-FFF2-40B4-BE49-F238E27FC236}">
                <a16:creationId xmlns:a16="http://schemas.microsoft.com/office/drawing/2014/main" id="{ABBD8A8F-01F7-069C-2D69-AFCA2F78DFC9}"/>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0" indent="0">
              <a:buNone/>
              <a:defRPr sz="2000"/>
            </a:lvl1pPr>
          </a:lstStyle>
          <a:p>
            <a:pPr lvl="0"/>
            <a:r>
              <a:rPr lang="en-US"/>
              <a:t>Click to edit Master text styles</a:t>
            </a:r>
          </a:p>
        </p:txBody>
      </p:sp>
      <p:sp>
        <p:nvSpPr>
          <p:cNvPr id="3" name="Slide Number Placeholder 5">
            <a:extLst>
              <a:ext uri="{FF2B5EF4-FFF2-40B4-BE49-F238E27FC236}">
                <a16:creationId xmlns:a16="http://schemas.microsoft.com/office/drawing/2014/main" id="{487499CD-21D1-84C4-7FD1-F33A396395B0}"/>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3A7104ED-A036-D2F4-B40F-5A65C505AC4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573666163"/>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preserve="1">
  <p:cSld name="Title and body text and 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lstStyle/>
          <a:p>
            <a:r>
              <a:rPr lang="en-US"/>
              <a:t>Click to edit Master title style</a:t>
            </a:r>
            <a:endParaRPr lang="en-IE"/>
          </a:p>
        </p:txBody>
      </p:sp>
      <p:sp>
        <p:nvSpPr>
          <p:cNvPr id="6" name="Text Placeholder 2">
            <a:extLst>
              <a:ext uri="{FF2B5EF4-FFF2-40B4-BE49-F238E27FC236}">
                <a16:creationId xmlns:a16="http://schemas.microsoft.com/office/drawing/2014/main" id="{509BE7C2-2602-0313-8D83-EAB1C755A713}"/>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342900" indent="-342900">
              <a:buClr>
                <a:schemeClr val="tx2"/>
              </a:buClr>
              <a:buSzPct val="150000"/>
              <a:buFont typeface="Arial" panose="020B0604020202020204" pitchFamily="34" charset="0"/>
              <a:buChar char="•"/>
              <a:defRPr sz="2000"/>
            </a:lvl1pPr>
            <a:lvl2pPr>
              <a:buClr>
                <a:schemeClr val="tx2"/>
              </a:buClr>
              <a:buSzPct val="100000"/>
              <a:defRPr sz="1800"/>
            </a:lvl2pPr>
            <a:lvl3pPr>
              <a:buClr>
                <a:schemeClr val="tx2"/>
              </a:buClr>
              <a:defRPr sz="1600"/>
            </a:lvl3pPr>
            <a:lvl4pPr>
              <a:buClr>
                <a:schemeClr val="tx2"/>
              </a:buClr>
              <a:defRPr sz="1400"/>
            </a:lvl4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5D43C2E6-DFE0-78B7-AEF2-E94F28383CAA}"/>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Footer Placeholder 8">
            <a:extLst>
              <a:ext uri="{FF2B5EF4-FFF2-40B4-BE49-F238E27FC236}">
                <a16:creationId xmlns:a16="http://schemas.microsoft.com/office/drawing/2014/main" id="{2BE520F0-58F1-06F4-10C5-832EFDCE68D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754527065"/>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preserve="1">
  <p:cSld name="Title and body text two column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1855706"/>
            <a:ext cx="5019675" cy="3271102"/>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Content Placeholder 2">
            <a:extLst>
              <a:ext uri="{FF2B5EF4-FFF2-40B4-BE49-F238E27FC236}">
                <a16:creationId xmlns:a16="http://schemas.microsoft.com/office/drawing/2014/main" id="{5F39DED1-43B7-A54B-D3D7-54792E535D26}"/>
              </a:ext>
            </a:extLst>
          </p:cNvPr>
          <p:cNvSpPr>
            <a:spLocks noGrp="1"/>
          </p:cNvSpPr>
          <p:nvPr>
            <p:ph sz="half" idx="10"/>
          </p:nvPr>
        </p:nvSpPr>
        <p:spPr>
          <a:xfrm>
            <a:off x="6334125" y="1855706"/>
            <a:ext cx="5019675" cy="3271102"/>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B9416748-3994-A02A-B7BD-AC8272883D95}"/>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7" name="Footer Placeholder 8">
            <a:extLst>
              <a:ext uri="{FF2B5EF4-FFF2-40B4-BE49-F238E27FC236}">
                <a16:creationId xmlns:a16="http://schemas.microsoft.com/office/drawing/2014/main" id="{6A56761B-AC86-49AF-4B3B-2CCCDB7A47B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476291311"/>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preserve="1">
  <p:cSld name="Title and body text two columns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1855706"/>
            <a:ext cx="5019675" cy="3271102"/>
          </a:xfrm>
          <a:solidFill>
            <a:schemeClr val="tx2"/>
          </a:solid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5" name="Content Placeholder 2">
            <a:extLst>
              <a:ext uri="{FF2B5EF4-FFF2-40B4-BE49-F238E27FC236}">
                <a16:creationId xmlns:a16="http://schemas.microsoft.com/office/drawing/2014/main" id="{DC0E4D59-AF6A-8993-094A-5A4FED57EA37}"/>
              </a:ext>
            </a:extLst>
          </p:cNvPr>
          <p:cNvSpPr>
            <a:spLocks noGrp="1"/>
          </p:cNvSpPr>
          <p:nvPr>
            <p:ph sz="half" idx="10"/>
          </p:nvPr>
        </p:nvSpPr>
        <p:spPr>
          <a:xfrm>
            <a:off x="6334125" y="1855706"/>
            <a:ext cx="5019675" cy="3271102"/>
          </a:xfrm>
          <a:solidFill>
            <a:schemeClr val="tx2"/>
          </a:solid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8C3588F2-1E00-50BC-0820-CB663EE9719E}"/>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7" name="Footer Placeholder 8">
            <a:extLst>
              <a:ext uri="{FF2B5EF4-FFF2-40B4-BE49-F238E27FC236}">
                <a16:creationId xmlns:a16="http://schemas.microsoft.com/office/drawing/2014/main" id="{7575C568-2951-1529-11F7-C12F1B06778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361492126"/>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preserve="1">
  <p:cSld name="Title and body text two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A10AA9BB-29EC-79EA-02CA-8452ADF649A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9" name="Footer Placeholder 8">
            <a:extLst>
              <a:ext uri="{FF2B5EF4-FFF2-40B4-BE49-F238E27FC236}">
                <a16:creationId xmlns:a16="http://schemas.microsoft.com/office/drawing/2014/main" id="{C1BA1A05-4F7E-D9F9-D094-9C9394F846EC}"/>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337356611"/>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preserve="1">
  <p:cSld name="Title and body text two columns with subtitle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B8270BF-EE76-A46D-95E0-FB617042099B}"/>
              </a:ext>
            </a:extLst>
          </p:cNvPr>
          <p:cNvSpPr>
            <a:spLocks/>
          </p:cNvSpPr>
          <p:nvPr/>
        </p:nvSpPr>
        <p:spPr>
          <a:xfrm>
            <a:off x="0" y="1487978"/>
            <a:ext cx="12192000" cy="537002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tx2"/>
              </a:solidFill>
            </a:endParaRPr>
          </a:p>
        </p:txBody>
      </p:sp>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tx2"/>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tx2"/>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pic>
        <p:nvPicPr>
          <p:cNvPr id="10" name="Picture 9" descr="A blue flag with yellow stars and stripes&#10;&#10;Description automatically generated">
            <a:extLst>
              <a:ext uri="{FF2B5EF4-FFF2-40B4-BE49-F238E27FC236}">
                <a16:creationId xmlns:a16="http://schemas.microsoft.com/office/drawing/2014/main" id="{7262511B-BA2E-7984-66D6-B5152DA09D7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11" name="Picture 10" descr="A blue flag with yellow stars and stripes&#10;&#10;Description automatically generated">
            <a:extLst>
              <a:ext uri="{FF2B5EF4-FFF2-40B4-BE49-F238E27FC236}">
                <a16:creationId xmlns:a16="http://schemas.microsoft.com/office/drawing/2014/main" id="{DB557BE9-B8DC-E601-A0F8-16CD84F91810}"/>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9" name="Slide Number Placeholder 5">
            <a:extLst>
              <a:ext uri="{FF2B5EF4-FFF2-40B4-BE49-F238E27FC236}">
                <a16:creationId xmlns:a16="http://schemas.microsoft.com/office/drawing/2014/main" id="{BEFAC7B2-2467-A72A-9F8B-CBD0FB0D8C4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fld id="{3AB4F11F-9394-48B9-828F-FF4B2D0F7784}" type="slidenum">
              <a:rPr lang="en-IE" smtClean="0"/>
              <a:t>‹#›</a:t>
            </a:fld>
            <a:endParaRPr lang="en-IE"/>
          </a:p>
        </p:txBody>
      </p:sp>
      <p:sp>
        <p:nvSpPr>
          <p:cNvPr id="12" name="Footer Placeholder 8">
            <a:extLst>
              <a:ext uri="{FF2B5EF4-FFF2-40B4-BE49-F238E27FC236}">
                <a16:creationId xmlns:a16="http://schemas.microsoft.com/office/drawing/2014/main" id="{D838E642-5C12-54DE-94A0-3EDA044A547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210542175"/>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preserve="1">
  <p:cSld name="Title and body text two columns colured backgroun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ECCFB38-4E5F-126B-A212-3CBD911F9836}"/>
              </a:ext>
            </a:extLst>
          </p:cNvPr>
          <p:cNvSpPr>
            <a:spLocks noGrp="1" noRot="1" noMove="1" noResize="1" noEditPoints="1" noAdjustHandles="1" noChangeArrowheads="1" noChangeShapeType="1"/>
          </p:cNvSpPr>
          <p:nvPr/>
        </p:nvSpPr>
        <p:spPr>
          <a:xfrm>
            <a:off x="0" y="1487978"/>
            <a:ext cx="12192000" cy="537002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2587083"/>
            <a:ext cx="4670502" cy="2899317"/>
          </a:xfrm>
          <a:noFill/>
        </p:spPr>
        <p:txBody>
          <a:bodyPr>
            <a:noAutofit/>
          </a:bodyPr>
          <a:lstStyle>
            <a:lvl1pPr marL="0" indent="0">
              <a:buNone/>
              <a:defRPr sz="2000">
                <a:solidFill>
                  <a:schemeClr val="bg1"/>
                </a:solidFill>
              </a:defRPr>
            </a:lvl1pPr>
          </a:lstStyle>
          <a:p>
            <a:pPr lvl="0"/>
            <a:r>
              <a:rPr lang="en-US"/>
              <a:t>Click to edit Master text styles</a:t>
            </a:r>
          </a:p>
        </p:txBody>
      </p:sp>
      <p:sp>
        <p:nvSpPr>
          <p:cNvPr id="4" name="Content Placeholder 3">
            <a:extLst>
              <a:ext uri="{FF2B5EF4-FFF2-40B4-BE49-F238E27FC236}">
                <a16:creationId xmlns:a16="http://schemas.microsoft.com/office/drawing/2014/main" id="{AE36259F-C7F8-D963-3DFD-92239B4D3FA2}"/>
              </a:ext>
            </a:extLst>
          </p:cNvPr>
          <p:cNvSpPr>
            <a:spLocks noGrp="1"/>
          </p:cNvSpPr>
          <p:nvPr>
            <p:ph sz="half" idx="2"/>
          </p:nvPr>
        </p:nvSpPr>
        <p:spPr>
          <a:xfrm>
            <a:off x="6172200" y="2587083"/>
            <a:ext cx="5181600" cy="2899317"/>
          </a:xfrm>
          <a:noFill/>
        </p:spPr>
        <p:txBody>
          <a:bodyPr>
            <a:noAutofit/>
          </a:bodyPr>
          <a:lstStyle>
            <a:lvl1pPr marL="0" indent="0">
              <a:buNone/>
              <a:defRPr sz="2000">
                <a:solidFill>
                  <a:schemeClr val="bg1"/>
                </a:solidFill>
              </a:defRPr>
            </a:lvl1pPr>
          </a:lstStyle>
          <a:p>
            <a:pPr lvl="0"/>
            <a:r>
              <a:rPr lang="en-US"/>
              <a:t>Click to edit Master text styles</a:t>
            </a:r>
          </a:p>
        </p:txBody>
      </p:sp>
      <p:pic>
        <p:nvPicPr>
          <p:cNvPr id="8" name="Picture 7" descr="A blue flag with yellow stars and stripes&#10;&#10;Description automatically generated">
            <a:extLst>
              <a:ext uri="{FF2B5EF4-FFF2-40B4-BE49-F238E27FC236}">
                <a16:creationId xmlns:a16="http://schemas.microsoft.com/office/drawing/2014/main" id="{02BBC44B-821F-21ED-8464-03E52169817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9" name="Picture 8" descr="A blue flag with yellow stars and stripes&#10;&#10;Description automatically generated">
            <a:extLst>
              <a:ext uri="{FF2B5EF4-FFF2-40B4-BE49-F238E27FC236}">
                <a16:creationId xmlns:a16="http://schemas.microsoft.com/office/drawing/2014/main" id="{22B46DA4-CDDE-5119-2E5E-AD549E681C9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5" name="Slide Number Placeholder 5">
            <a:extLst>
              <a:ext uri="{FF2B5EF4-FFF2-40B4-BE49-F238E27FC236}">
                <a16:creationId xmlns:a16="http://schemas.microsoft.com/office/drawing/2014/main" id="{4A321162-C08B-5D98-4E1F-FE50C321D819}"/>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fld id="{3AB4F11F-9394-48B9-828F-FF4B2D0F7784}" type="slidenum">
              <a:rPr lang="en-IE" smtClean="0"/>
              <a:t>‹#›</a:t>
            </a:fld>
            <a:endParaRPr lang="en-IE"/>
          </a:p>
        </p:txBody>
      </p:sp>
      <p:sp>
        <p:nvSpPr>
          <p:cNvPr id="10" name="Footer Placeholder 8">
            <a:extLst>
              <a:ext uri="{FF2B5EF4-FFF2-40B4-BE49-F238E27FC236}">
                <a16:creationId xmlns:a16="http://schemas.microsoft.com/office/drawing/2014/main" id="{75400899-1203-EA20-07C6-EFFB182F41F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852060913"/>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preserve="1">
  <p:cSld name="Title and body text three columns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1989056"/>
            <a:ext cx="305507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11A8786C-FCBD-3783-706E-0CBF5B0343E3}"/>
              </a:ext>
            </a:extLst>
          </p:cNvPr>
          <p:cNvSpPr>
            <a:spLocks noGrp="1"/>
          </p:cNvSpPr>
          <p:nvPr>
            <p:ph sz="half" idx="10"/>
          </p:nvPr>
        </p:nvSpPr>
        <p:spPr>
          <a:xfrm>
            <a:off x="4629467" y="1989056"/>
            <a:ext cx="305640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12" name="Content Placeholder 2">
            <a:extLst>
              <a:ext uri="{FF2B5EF4-FFF2-40B4-BE49-F238E27FC236}">
                <a16:creationId xmlns:a16="http://schemas.microsoft.com/office/drawing/2014/main" id="{F4DC31AC-D39C-A8A3-ED76-D3399E224DE3}"/>
              </a:ext>
            </a:extLst>
          </p:cNvPr>
          <p:cNvSpPr>
            <a:spLocks noGrp="1"/>
          </p:cNvSpPr>
          <p:nvPr>
            <p:ph sz="half" idx="11"/>
          </p:nvPr>
        </p:nvSpPr>
        <p:spPr>
          <a:xfrm>
            <a:off x="8297400" y="1989056"/>
            <a:ext cx="305640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5" name="Slide Number Placeholder 5">
            <a:extLst>
              <a:ext uri="{FF2B5EF4-FFF2-40B4-BE49-F238E27FC236}">
                <a16:creationId xmlns:a16="http://schemas.microsoft.com/office/drawing/2014/main" id="{6D635DEE-A882-2487-2337-D6BB66A7AF8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6" name="Footer Placeholder 8">
            <a:extLst>
              <a:ext uri="{FF2B5EF4-FFF2-40B4-BE49-F238E27FC236}">
                <a16:creationId xmlns:a16="http://schemas.microsoft.com/office/drawing/2014/main" id="{440D1373-D055-D2EC-8197-171DDBDADDD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155180539"/>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preserve="1">
  <p:cSld name="Title and body text three column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1989056"/>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AFF39438-760E-ED2B-8243-319A5EF04778}"/>
              </a:ext>
            </a:extLst>
          </p:cNvPr>
          <p:cNvSpPr>
            <a:spLocks noGrp="1"/>
          </p:cNvSpPr>
          <p:nvPr>
            <p:ph sz="half" idx="10"/>
          </p:nvPr>
        </p:nvSpPr>
        <p:spPr>
          <a:xfrm>
            <a:off x="4568465" y="1989055"/>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B6FA7DAD-79FF-9241-7523-B9F28613FBC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Content Placeholder 2">
            <a:extLst>
              <a:ext uri="{FF2B5EF4-FFF2-40B4-BE49-F238E27FC236}">
                <a16:creationId xmlns:a16="http://schemas.microsoft.com/office/drawing/2014/main" id="{C2284C9D-0459-8584-A6B3-FFE83837141D}"/>
              </a:ext>
            </a:extLst>
          </p:cNvPr>
          <p:cNvSpPr>
            <a:spLocks noGrp="1"/>
          </p:cNvSpPr>
          <p:nvPr>
            <p:ph sz="half" idx="11"/>
          </p:nvPr>
        </p:nvSpPr>
        <p:spPr>
          <a:xfrm>
            <a:off x="8298730" y="1989055"/>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8" name="Footer Placeholder 8">
            <a:extLst>
              <a:ext uri="{FF2B5EF4-FFF2-40B4-BE49-F238E27FC236}">
                <a16:creationId xmlns:a16="http://schemas.microsoft.com/office/drawing/2014/main" id="{9454014D-FC40-DABB-5F97-62E05A376F6A}"/>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010723567"/>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preserve="1">
  <p:cSld name="Title and body text three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389E2655-E9DF-246B-F4FD-D62B2B37A4B3}"/>
              </a:ext>
            </a:extLst>
          </p:cNvPr>
          <p:cNvSpPr>
            <a:spLocks noGrp="1"/>
          </p:cNvSpPr>
          <p:nvPr>
            <p:ph sz="half" idx="15" hasCustomPrompt="1"/>
          </p:nvPr>
        </p:nvSpPr>
        <p:spPr>
          <a:xfrm>
            <a:off x="838200" y="2029022"/>
            <a:ext cx="304564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4" name="Content Placeholder 2">
            <a:extLst>
              <a:ext uri="{FF2B5EF4-FFF2-40B4-BE49-F238E27FC236}">
                <a16:creationId xmlns:a16="http://schemas.microsoft.com/office/drawing/2014/main" id="{A1C7A71E-B4AA-350C-C619-6CD926C5FB05}"/>
              </a:ext>
            </a:extLst>
          </p:cNvPr>
          <p:cNvSpPr>
            <a:spLocks noGrp="1"/>
          </p:cNvSpPr>
          <p:nvPr>
            <p:ph sz="half" idx="1"/>
          </p:nvPr>
        </p:nvSpPr>
        <p:spPr>
          <a:xfrm>
            <a:off x="838200" y="2690199"/>
            <a:ext cx="3045644" cy="2598238"/>
          </a:xfrm>
        </p:spPr>
        <p:txBody>
          <a:bodyPr>
            <a:noAutofit/>
          </a:bodyPr>
          <a:lstStyle>
            <a:lvl1pPr marL="0" inden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0B64B145-4048-55E1-B2E9-6B27CC0E5870}"/>
              </a:ext>
            </a:extLst>
          </p:cNvPr>
          <p:cNvSpPr>
            <a:spLocks noGrp="1"/>
          </p:cNvSpPr>
          <p:nvPr>
            <p:ph sz="half" idx="16" hasCustomPrompt="1"/>
          </p:nvPr>
        </p:nvSpPr>
        <p:spPr>
          <a:xfrm>
            <a:off x="4586925" y="2010169"/>
            <a:ext cx="3132055"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6" name="Content Placeholder 2">
            <a:extLst>
              <a:ext uri="{FF2B5EF4-FFF2-40B4-BE49-F238E27FC236}">
                <a16:creationId xmlns:a16="http://schemas.microsoft.com/office/drawing/2014/main" id="{56044468-6F92-BCD9-357B-E33281665606}"/>
              </a:ext>
            </a:extLst>
          </p:cNvPr>
          <p:cNvSpPr>
            <a:spLocks noGrp="1"/>
          </p:cNvSpPr>
          <p:nvPr>
            <p:ph sz="half" idx="10"/>
          </p:nvPr>
        </p:nvSpPr>
        <p:spPr>
          <a:xfrm>
            <a:off x="4586926" y="2690199"/>
            <a:ext cx="3132055" cy="2598238"/>
          </a:xfrm>
        </p:spPr>
        <p:txBody>
          <a:bodyPr>
            <a:noAutofit/>
          </a:bodyPr>
          <a:lstStyle>
            <a:lvl1pPr marL="0" indent="0">
              <a:buNone/>
              <a:defRPr sz="2000">
                <a:solidFill>
                  <a:schemeClr val="tx1"/>
                </a:solidFill>
              </a:defRPr>
            </a:lvl1pPr>
          </a:lstStyle>
          <a:p>
            <a:pPr lvl="0"/>
            <a:r>
              <a:rPr lang="en-US"/>
              <a:t>Click to edit Master text styles</a:t>
            </a:r>
          </a:p>
        </p:txBody>
      </p:sp>
      <p:sp>
        <p:nvSpPr>
          <p:cNvPr id="5" name="Content Placeholder 2">
            <a:extLst>
              <a:ext uri="{FF2B5EF4-FFF2-40B4-BE49-F238E27FC236}">
                <a16:creationId xmlns:a16="http://schemas.microsoft.com/office/drawing/2014/main" id="{AE2839C1-28EB-C84A-8FE0-1EB86DE1BDEE}"/>
              </a:ext>
            </a:extLst>
          </p:cNvPr>
          <p:cNvSpPr>
            <a:spLocks noGrp="1"/>
          </p:cNvSpPr>
          <p:nvPr>
            <p:ph sz="half" idx="17" hasCustomPrompt="1"/>
          </p:nvPr>
        </p:nvSpPr>
        <p:spPr>
          <a:xfrm>
            <a:off x="8422064" y="2029022"/>
            <a:ext cx="304564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8" name="Content Placeholder 2">
            <a:extLst>
              <a:ext uri="{FF2B5EF4-FFF2-40B4-BE49-F238E27FC236}">
                <a16:creationId xmlns:a16="http://schemas.microsoft.com/office/drawing/2014/main" id="{A1E8E11D-2B2A-C5C5-EFFC-16D798510576}"/>
              </a:ext>
            </a:extLst>
          </p:cNvPr>
          <p:cNvSpPr>
            <a:spLocks noGrp="1"/>
          </p:cNvSpPr>
          <p:nvPr>
            <p:ph sz="half" idx="11"/>
          </p:nvPr>
        </p:nvSpPr>
        <p:spPr>
          <a:xfrm>
            <a:off x="8422064" y="2690199"/>
            <a:ext cx="3045644" cy="2598238"/>
          </a:xfrm>
        </p:spPr>
        <p:txBody>
          <a:bodyPr>
            <a:noAutofit/>
          </a:bodyPr>
          <a:lstStyle>
            <a:lvl1pPr>
              <a:defRPr sz="2000">
                <a:solidFill>
                  <a:schemeClr val="tx1"/>
                </a:solidFill>
              </a:defRPr>
            </a:lvl1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en-US"/>
              <a:t>Click to edit Master text styles</a:t>
            </a:r>
          </a:p>
        </p:txBody>
      </p:sp>
      <p:sp>
        <p:nvSpPr>
          <p:cNvPr id="7" name="Slide Number Placeholder 5">
            <a:extLst>
              <a:ext uri="{FF2B5EF4-FFF2-40B4-BE49-F238E27FC236}">
                <a16:creationId xmlns:a16="http://schemas.microsoft.com/office/drawing/2014/main" id="{62761D88-1D18-A805-8D96-5BEBFEFE219D}"/>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8" name="Footer Placeholder 8">
            <a:extLst>
              <a:ext uri="{FF2B5EF4-FFF2-40B4-BE49-F238E27FC236}">
                <a16:creationId xmlns:a16="http://schemas.microsoft.com/office/drawing/2014/main" id="{C4BB2291-2147-D1C0-AB46-6D3DE9C2DA5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2520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hapter page option 1">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78779EA-6394-AAE5-959A-6BB82A7D90AE}"/>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Google Shape;75;p31">
            <a:extLst>
              <a:ext uri="{FF2B5EF4-FFF2-40B4-BE49-F238E27FC236}">
                <a16:creationId xmlns:a16="http://schemas.microsoft.com/office/drawing/2014/main" id="{66DB0E40-389A-4ADF-E594-6BBAB29E7192}"/>
              </a:ext>
            </a:extLst>
          </p:cNvPr>
          <p:cNvSpPr>
            <a:spLocks noGrp="1"/>
          </p:cNvSpPr>
          <p:nvPr>
            <p:ph type="pic" idx="2"/>
          </p:nvPr>
        </p:nvSpPr>
        <p:spPr>
          <a:xfrm>
            <a:off x="0" y="0"/>
            <a:ext cx="12192000" cy="3810000"/>
          </a:xfrm>
          <a:prstGeom prst="rect">
            <a:avLst/>
          </a:prstGeom>
          <a:solidFill>
            <a:schemeClr val="lt2"/>
          </a:solidFill>
          <a:ln>
            <a:noFill/>
          </a:ln>
        </p:spPr>
        <p:txBody>
          <a:bodyPr/>
          <a:lstStyle>
            <a:lvl1pPr marL="0" indent="0">
              <a:buNone/>
              <a:defRPr>
                <a:solidFill>
                  <a:schemeClr val="tx2"/>
                </a:solidFill>
              </a:defRPr>
            </a:lvl1pPr>
          </a:lstStyle>
          <a:p>
            <a:r>
              <a:rPr lang="en-US"/>
              <a:t>Click icon to add picture</a:t>
            </a:r>
            <a:endParaRPr lang="en-IE"/>
          </a:p>
        </p:txBody>
      </p:sp>
      <p:sp>
        <p:nvSpPr>
          <p:cNvPr id="10" name="Title 1">
            <a:extLst>
              <a:ext uri="{FF2B5EF4-FFF2-40B4-BE49-F238E27FC236}">
                <a16:creationId xmlns:a16="http://schemas.microsoft.com/office/drawing/2014/main" id="{BD6BCEAD-64F8-A9C2-D826-FF1F037B20C7}"/>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8" name="Content Placeholder 6">
            <a:extLst>
              <a:ext uri="{FF2B5EF4-FFF2-40B4-BE49-F238E27FC236}">
                <a16:creationId xmlns:a16="http://schemas.microsoft.com/office/drawing/2014/main" id="{A59C8E60-AD13-6DDB-15AD-A3F8E3F22A78}"/>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2" name="Slide Number Placeholder 5">
            <a:extLst>
              <a:ext uri="{FF2B5EF4-FFF2-40B4-BE49-F238E27FC236}">
                <a16:creationId xmlns:a16="http://schemas.microsoft.com/office/drawing/2014/main" id="{C239B419-47F7-2FF3-C377-FBB7B2DBA65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4" name="Footer Placeholder 8">
            <a:extLst>
              <a:ext uri="{FF2B5EF4-FFF2-40B4-BE49-F238E27FC236}">
                <a16:creationId xmlns:a16="http://schemas.microsoft.com/office/drawing/2014/main" id="{D8C14CF6-6F1D-C458-1F86-A760F31FEEA9}"/>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633640013"/>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preserve="1">
  <p:cSld name="Body text and image coloured background">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noAutofit/>
          </a:bodyPr>
          <a:lstStyle>
            <a:lvl1pPr>
              <a:defRPr>
                <a:solidFill>
                  <a:schemeClr val="tx1"/>
                </a:solidFill>
              </a:defRPr>
            </a:lvl1pPr>
          </a:lstStyle>
          <a:p>
            <a:r>
              <a:rPr lang="en-US"/>
              <a:t>Click to edit Master title style</a:t>
            </a:r>
            <a:endParaRPr lang="en-IE"/>
          </a:p>
        </p:txBody>
      </p:sp>
      <p:sp>
        <p:nvSpPr>
          <p:cNvPr id="7" name="Content Placeholder 2">
            <a:extLst>
              <a:ext uri="{FF2B5EF4-FFF2-40B4-BE49-F238E27FC236}">
                <a16:creationId xmlns:a16="http://schemas.microsoft.com/office/drawing/2014/main" id="{4F9DE773-46A1-EE6A-D3DF-FC96DCA4C7CB}"/>
              </a:ext>
            </a:extLst>
          </p:cNvPr>
          <p:cNvSpPr>
            <a:spLocks noGrp="1"/>
          </p:cNvSpPr>
          <p:nvPr>
            <p:ph sz="half" idx="1"/>
          </p:nvPr>
        </p:nvSpPr>
        <p:spPr>
          <a:xfrm>
            <a:off x="838200" y="1847851"/>
            <a:ext cx="4670502" cy="3638549"/>
          </a:xfrm>
          <a:noFill/>
        </p:spPr>
        <p:txBody>
          <a:bodyPr>
            <a:noAutofit/>
          </a:bodyPr>
          <a:lstStyle>
            <a:lvl1pPr marL="0" indent="0">
              <a:buNone/>
              <a:defRPr sz="2000">
                <a:solidFill>
                  <a:schemeClr val="tx1"/>
                </a:solidFill>
              </a:defRPr>
            </a:lvl1pPr>
          </a:lstStyle>
          <a:p>
            <a:pPr lvl="0"/>
            <a:r>
              <a:rPr lang="en-US"/>
              <a:t>Click to edit Master text styles</a:t>
            </a:r>
          </a:p>
        </p:txBody>
      </p:sp>
      <p:sp>
        <p:nvSpPr>
          <p:cNvPr id="4" name="Picture Placeholder 3">
            <a:extLst>
              <a:ext uri="{FF2B5EF4-FFF2-40B4-BE49-F238E27FC236}">
                <a16:creationId xmlns:a16="http://schemas.microsoft.com/office/drawing/2014/main" id="{36CC71E5-FBEB-2751-9FF1-D81B32C5D665}"/>
              </a:ext>
            </a:extLst>
          </p:cNvPr>
          <p:cNvSpPr>
            <a:spLocks noGrp="1"/>
          </p:cNvSpPr>
          <p:nvPr>
            <p:ph type="pic" sz="quarter" idx="10"/>
          </p:nvPr>
        </p:nvSpPr>
        <p:spPr>
          <a:xfrm>
            <a:off x="6350002" y="1825625"/>
            <a:ext cx="5003800" cy="3638550"/>
          </a:xfrm>
          <a:solidFill>
            <a:schemeClr val="tx2"/>
          </a:solidFill>
          <a:ln w="76200">
            <a:noFill/>
          </a:ln>
          <a:effectLst/>
        </p:spPr>
        <p:txBody>
          <a:bodyPr/>
          <a:lstStyle>
            <a:lvl1pPr marL="0" indent="0">
              <a:buNone/>
              <a:defRPr>
                <a:solidFill>
                  <a:schemeClr val="bg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93834467-B58A-08E2-AA0A-DB1D50F360B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5" name="Picture 4" descr="A blue flag with yellow stars and stripes&#10;&#10;Description automatically generated">
            <a:extLst>
              <a:ext uri="{FF2B5EF4-FFF2-40B4-BE49-F238E27FC236}">
                <a16:creationId xmlns:a16="http://schemas.microsoft.com/office/drawing/2014/main" id="{570F0233-3DB4-DD9F-5F0F-396910702D8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8" name="Slide Number Placeholder 5">
            <a:extLst>
              <a:ext uri="{FF2B5EF4-FFF2-40B4-BE49-F238E27FC236}">
                <a16:creationId xmlns:a16="http://schemas.microsoft.com/office/drawing/2014/main" id="{4A4DF5A1-9706-DCB7-1601-51D0F26AEF16}"/>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9" name="Footer Placeholder 8">
            <a:extLst>
              <a:ext uri="{FF2B5EF4-FFF2-40B4-BE49-F238E27FC236}">
                <a16:creationId xmlns:a16="http://schemas.microsoft.com/office/drawing/2014/main" id="{EFB7DFF0-1C84-8F6C-0408-2B151512616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385980037"/>
      </p:ext>
    </p:extLst>
  </p:cSld>
  <p:clrMapOvr>
    <a:overrideClrMapping bg1="dk1" tx1="lt1" bg2="dk2" tx2="lt2" accent1="accent1" accent2="accent2" accent3="accent3" accent4="accent4" accent5="accent5" accent6="accent6" hlink="hlink" folHlink="folHlink"/>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preserve="1">
  <p:cSld name="Body text and image ">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noAutofit/>
          </a:bodyPr>
          <a:lstStyle>
            <a:lvl1pPr>
              <a:defRPr>
                <a:solidFill>
                  <a:schemeClr val="bg2"/>
                </a:solidFill>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CA9BD169-F6A4-2E23-F2D4-B7DED1FC9941}"/>
              </a:ext>
            </a:extLst>
          </p:cNvPr>
          <p:cNvSpPr>
            <a:spLocks noGrp="1"/>
          </p:cNvSpPr>
          <p:nvPr>
            <p:ph sz="half" idx="1"/>
          </p:nvPr>
        </p:nvSpPr>
        <p:spPr>
          <a:xfrm>
            <a:off x="838200" y="1847851"/>
            <a:ext cx="4670502" cy="3638549"/>
          </a:xfrm>
          <a:noFill/>
        </p:spPr>
        <p:txBody>
          <a:bodyPr>
            <a:noAutofit/>
          </a:bodyPr>
          <a:lstStyle>
            <a:lvl1pPr marL="0" indent="0">
              <a:buNone/>
              <a:defRPr sz="2000">
                <a:solidFill>
                  <a:schemeClr val="bg1"/>
                </a:solidFill>
              </a:defRPr>
            </a:lvl1pPr>
          </a:lstStyle>
          <a:p>
            <a:pPr lvl="0"/>
            <a:r>
              <a:rPr lang="en-US"/>
              <a:t>Click to edit Master text styles</a:t>
            </a:r>
          </a:p>
        </p:txBody>
      </p:sp>
      <p:sp>
        <p:nvSpPr>
          <p:cNvPr id="4" name="Picture Placeholder 3">
            <a:extLst>
              <a:ext uri="{FF2B5EF4-FFF2-40B4-BE49-F238E27FC236}">
                <a16:creationId xmlns:a16="http://schemas.microsoft.com/office/drawing/2014/main" id="{36CC71E5-FBEB-2751-9FF1-D81B32C5D665}"/>
              </a:ext>
            </a:extLst>
          </p:cNvPr>
          <p:cNvSpPr>
            <a:spLocks noGrp="1"/>
          </p:cNvSpPr>
          <p:nvPr>
            <p:ph type="pic" sz="quarter" idx="10"/>
          </p:nvPr>
        </p:nvSpPr>
        <p:spPr>
          <a:xfrm>
            <a:off x="6350002" y="1825625"/>
            <a:ext cx="5003800" cy="3638550"/>
          </a:xfrm>
          <a:solidFill>
            <a:schemeClr val="tx2"/>
          </a:solidFill>
          <a:ln w="76200">
            <a:noFill/>
          </a:ln>
          <a:effectLst/>
        </p:spPr>
        <p:txBody>
          <a:bodyPr/>
          <a:lstStyle>
            <a:lvl1pPr marL="0" indent="0">
              <a:buNone/>
              <a:defRPr>
                <a:solidFill>
                  <a:schemeClr val="bg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880C2FD4-3B80-FE70-83EA-C9956AF116F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fld id="{3AB4F11F-9394-48B9-828F-FF4B2D0F7784}" type="slidenum">
              <a:rPr lang="en-IE" smtClean="0"/>
              <a:t>‹#›</a:t>
            </a:fld>
            <a:endParaRPr lang="en-IE"/>
          </a:p>
        </p:txBody>
      </p:sp>
      <p:sp>
        <p:nvSpPr>
          <p:cNvPr id="7" name="Footer Placeholder 8">
            <a:extLst>
              <a:ext uri="{FF2B5EF4-FFF2-40B4-BE49-F238E27FC236}">
                <a16:creationId xmlns:a16="http://schemas.microsoft.com/office/drawing/2014/main" id="{B7624A9B-CC72-EEB9-2AE2-FDB9629A099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bg1"/>
                </a:solidFill>
                <a:latin typeface="+mn-lt"/>
              </a:defRPr>
            </a:lvl1pPr>
          </a:lstStyle>
          <a:p>
            <a:endParaRPr lang="en-IE"/>
          </a:p>
        </p:txBody>
      </p:sp>
    </p:spTree>
    <p:extLst>
      <p:ext uri="{BB962C8B-B14F-4D97-AF65-F5344CB8AC3E}">
        <p14:creationId xmlns:p14="http://schemas.microsoft.com/office/powerpoint/2010/main" val="1375871187"/>
      </p:ext>
    </p:extLst>
  </p:cSld>
  <p:clrMapOvr>
    <a:overrideClrMapping bg1="dk1" tx1="lt1" bg2="dk2" tx2="lt2" accent1="accent1" accent2="accent2" accent3="accent3" accent4="accent4" accent5="accent5" accent6="accent6" hlink="hlink" folHlink="folHlink"/>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preserve="1">
  <p:cSld name="Body text and 4 images ">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lstStyle>
            <a:lvl1pPr>
              <a:defRPr>
                <a:solidFill>
                  <a:schemeClr val="bg2"/>
                </a:solidFill>
              </a:defRPr>
            </a:lvl1pPr>
          </a:lstStyle>
          <a:p>
            <a:r>
              <a:rPr lang="en-US"/>
              <a:t>Click to edit Master title style</a:t>
            </a:r>
            <a:endParaRPr lang="en-IE"/>
          </a:p>
        </p:txBody>
      </p:sp>
      <p:sp>
        <p:nvSpPr>
          <p:cNvPr id="3" name="Google Shape;91;p33">
            <a:extLst>
              <a:ext uri="{FF2B5EF4-FFF2-40B4-BE49-F238E27FC236}">
                <a16:creationId xmlns:a16="http://schemas.microsoft.com/office/drawing/2014/main" id="{A9F38C94-2545-ED67-4909-C5A475FCF803}"/>
              </a:ext>
            </a:extLst>
          </p:cNvPr>
          <p:cNvSpPr>
            <a:spLocks noGrp="1"/>
          </p:cNvSpPr>
          <p:nvPr>
            <p:ph type="pic" idx="2"/>
          </p:nvPr>
        </p:nvSpPr>
        <p:spPr>
          <a:xfrm>
            <a:off x="3538332" y="2197664"/>
            <a:ext cx="2461591" cy="1638158"/>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0" name="Google Shape;95;p33">
            <a:extLst>
              <a:ext uri="{FF2B5EF4-FFF2-40B4-BE49-F238E27FC236}">
                <a16:creationId xmlns:a16="http://schemas.microsoft.com/office/drawing/2014/main" id="{45EC68E1-18F5-04CB-00B3-F8948F3B4F18}"/>
              </a:ext>
            </a:extLst>
          </p:cNvPr>
          <p:cNvSpPr>
            <a:spLocks noGrp="1"/>
          </p:cNvSpPr>
          <p:nvPr>
            <p:ph type="pic" idx="5"/>
          </p:nvPr>
        </p:nvSpPr>
        <p:spPr>
          <a:xfrm>
            <a:off x="6161035" y="2197663"/>
            <a:ext cx="2461593" cy="1638159"/>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3" name="Text Placeholder 12">
            <a:extLst>
              <a:ext uri="{FF2B5EF4-FFF2-40B4-BE49-F238E27FC236}">
                <a16:creationId xmlns:a16="http://schemas.microsoft.com/office/drawing/2014/main" id="{00A4763F-1C9A-B628-1609-DA5C75C90FC9}"/>
              </a:ext>
            </a:extLst>
          </p:cNvPr>
          <p:cNvSpPr>
            <a:spLocks noGrp="1"/>
          </p:cNvSpPr>
          <p:nvPr>
            <p:ph type="body" sz="quarter" idx="10"/>
          </p:nvPr>
        </p:nvSpPr>
        <p:spPr>
          <a:xfrm>
            <a:off x="8802758" y="2197100"/>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15" name="Google Shape;91;p33">
            <a:extLst>
              <a:ext uri="{FF2B5EF4-FFF2-40B4-BE49-F238E27FC236}">
                <a16:creationId xmlns:a16="http://schemas.microsoft.com/office/drawing/2014/main" id="{0AB5F208-A96D-CEBC-874F-7B719FD86FEB}"/>
              </a:ext>
            </a:extLst>
          </p:cNvPr>
          <p:cNvSpPr>
            <a:spLocks noGrp="1"/>
          </p:cNvSpPr>
          <p:nvPr>
            <p:ph type="pic" idx="11"/>
          </p:nvPr>
        </p:nvSpPr>
        <p:spPr>
          <a:xfrm>
            <a:off x="3538332" y="4031391"/>
            <a:ext cx="2461591" cy="1638158"/>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7" name="Google Shape;95;p33">
            <a:extLst>
              <a:ext uri="{FF2B5EF4-FFF2-40B4-BE49-F238E27FC236}">
                <a16:creationId xmlns:a16="http://schemas.microsoft.com/office/drawing/2014/main" id="{0AC28D44-5B34-89F9-D8AB-62E99E380E36}"/>
              </a:ext>
            </a:extLst>
          </p:cNvPr>
          <p:cNvSpPr>
            <a:spLocks noGrp="1"/>
          </p:cNvSpPr>
          <p:nvPr>
            <p:ph type="pic" idx="13"/>
          </p:nvPr>
        </p:nvSpPr>
        <p:spPr>
          <a:xfrm>
            <a:off x="6161035" y="4031390"/>
            <a:ext cx="2461593" cy="1638159"/>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8" name="Text Placeholder 12">
            <a:extLst>
              <a:ext uri="{FF2B5EF4-FFF2-40B4-BE49-F238E27FC236}">
                <a16:creationId xmlns:a16="http://schemas.microsoft.com/office/drawing/2014/main" id="{14095A4F-385F-CF4A-5E10-E3628D85F6C8}"/>
              </a:ext>
            </a:extLst>
          </p:cNvPr>
          <p:cNvSpPr>
            <a:spLocks noGrp="1"/>
          </p:cNvSpPr>
          <p:nvPr>
            <p:ph type="body" sz="quarter" idx="14"/>
          </p:nvPr>
        </p:nvSpPr>
        <p:spPr>
          <a:xfrm>
            <a:off x="8802758" y="4030827"/>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4" name="Text Placeholder 12">
            <a:extLst>
              <a:ext uri="{FF2B5EF4-FFF2-40B4-BE49-F238E27FC236}">
                <a16:creationId xmlns:a16="http://schemas.microsoft.com/office/drawing/2014/main" id="{092A6C90-A6CE-C107-4350-7906F5FDD7FC}"/>
              </a:ext>
            </a:extLst>
          </p:cNvPr>
          <p:cNvSpPr>
            <a:spLocks noGrp="1"/>
          </p:cNvSpPr>
          <p:nvPr>
            <p:ph type="body" sz="quarter" idx="15"/>
          </p:nvPr>
        </p:nvSpPr>
        <p:spPr>
          <a:xfrm>
            <a:off x="838839" y="2197100"/>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6" name="Text Placeholder 12">
            <a:extLst>
              <a:ext uri="{FF2B5EF4-FFF2-40B4-BE49-F238E27FC236}">
                <a16:creationId xmlns:a16="http://schemas.microsoft.com/office/drawing/2014/main" id="{FA45C4F8-1803-A72B-10DF-5927ABF6E406}"/>
              </a:ext>
            </a:extLst>
          </p:cNvPr>
          <p:cNvSpPr>
            <a:spLocks noGrp="1"/>
          </p:cNvSpPr>
          <p:nvPr>
            <p:ph type="body" sz="quarter" idx="16"/>
          </p:nvPr>
        </p:nvSpPr>
        <p:spPr>
          <a:xfrm>
            <a:off x="838839" y="4030827"/>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8" name="Slide Number Placeholder 5">
            <a:extLst>
              <a:ext uri="{FF2B5EF4-FFF2-40B4-BE49-F238E27FC236}">
                <a16:creationId xmlns:a16="http://schemas.microsoft.com/office/drawing/2014/main" id="{8F9C7B51-3F16-5ABF-3BE2-AA17BD10DB6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fld id="{3AB4F11F-9394-48B9-828F-FF4B2D0F7784}" type="slidenum">
              <a:rPr lang="en-IE" smtClean="0"/>
              <a:t>‹#›</a:t>
            </a:fld>
            <a:endParaRPr lang="en-IE"/>
          </a:p>
        </p:txBody>
      </p:sp>
      <p:sp>
        <p:nvSpPr>
          <p:cNvPr id="7" name="Footer Placeholder 8">
            <a:extLst>
              <a:ext uri="{FF2B5EF4-FFF2-40B4-BE49-F238E27FC236}">
                <a16:creationId xmlns:a16="http://schemas.microsoft.com/office/drawing/2014/main" id="{F256C38A-CD2B-89BF-A117-9ED92151C6AD}"/>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bg1"/>
                </a:solidFill>
                <a:latin typeface="+mn-lt"/>
              </a:defRPr>
            </a:lvl1pPr>
          </a:lstStyle>
          <a:p>
            <a:endParaRPr lang="en-IE"/>
          </a:p>
        </p:txBody>
      </p:sp>
    </p:spTree>
    <p:extLst>
      <p:ext uri="{BB962C8B-B14F-4D97-AF65-F5344CB8AC3E}">
        <p14:creationId xmlns:p14="http://schemas.microsoft.com/office/powerpoint/2010/main" val="719803399"/>
      </p:ext>
    </p:extLst>
  </p:cSld>
  <p:clrMapOvr>
    <a:overrideClrMapping bg1="dk1" tx1="lt1" bg2="dk2" tx2="lt2" accent1="accent1" accent2="accent2" accent3="accent3" accent4="accent4" accent5="accent5" accent6="accent6" hlink="hlink" folHlink="folHlink"/>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preserve="1">
  <p:cSld name="text and big photo">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3766457" y="589047"/>
            <a:ext cx="7587343" cy="717240"/>
          </a:xfrm>
          <a:solidFill>
            <a:schemeClr val="bg1"/>
          </a:solidFill>
        </p:spPr>
        <p:txBody>
          <a:bodyPr>
            <a:noAutofit/>
          </a:bodyPr>
          <a:lstStyle>
            <a:lvl1pPr>
              <a:defRPr sz="4400"/>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3766457" y="1895333"/>
            <a:ext cx="7587342" cy="3845577"/>
          </a:xfrm>
          <a:solidFill>
            <a:schemeClr val="bg1"/>
          </a:solidFill>
        </p:spPr>
        <p:txBody>
          <a:bodyPr>
            <a:noAutofit/>
          </a:bodyPr>
          <a:lstStyle>
            <a:lvl1pPr>
              <a:defRPr sz="2000"/>
            </a:lvl1pPr>
          </a:lstStyle>
          <a:p>
            <a:pPr lvl="0"/>
            <a:r>
              <a:rPr lang="en-US"/>
              <a:t>Click to edit Master text styles</a:t>
            </a:r>
          </a:p>
        </p:txBody>
      </p:sp>
      <p:sp>
        <p:nvSpPr>
          <p:cNvPr id="6" name="Footer Placeholder 8">
            <a:extLst>
              <a:ext uri="{FF2B5EF4-FFF2-40B4-BE49-F238E27FC236}">
                <a16:creationId xmlns:a16="http://schemas.microsoft.com/office/drawing/2014/main" id="{E7AFEC3F-1C21-3132-B967-9F0F25A5601F}"/>
              </a:ext>
            </a:extLst>
          </p:cNvPr>
          <p:cNvSpPr>
            <a:spLocks noGrp="1"/>
          </p:cNvSpPr>
          <p:nvPr>
            <p:ph type="ftr" sz="quarter" idx="3"/>
          </p:nvPr>
        </p:nvSpPr>
        <p:spPr>
          <a:xfrm>
            <a:off x="5502728" y="6268953"/>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670199456"/>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preserve="1">
  <p:cSld name="text and big photo coloured title 1">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6" name="Content Placeholder 2">
            <a:extLst>
              <a:ext uri="{FF2B5EF4-FFF2-40B4-BE49-F238E27FC236}">
                <a16:creationId xmlns:a16="http://schemas.microsoft.com/office/drawing/2014/main" id="{E2F83483-47D9-4712-A8D7-6CBF61775821}"/>
              </a:ext>
            </a:extLst>
          </p:cNvPr>
          <p:cNvSpPr>
            <a:spLocks noGrp="1"/>
          </p:cNvSpPr>
          <p:nvPr>
            <p:ph sz="half" idx="16" hasCustomPrompt="1"/>
          </p:nvPr>
        </p:nvSpPr>
        <p:spPr>
          <a:xfrm>
            <a:off x="125185" y="6162533"/>
            <a:ext cx="6090558" cy="390667"/>
          </a:xfrm>
          <a:solidFill>
            <a:schemeClr val="bg1"/>
          </a:solidFill>
        </p:spPr>
        <p:txBody>
          <a:bodyPr anchor="ctr">
            <a:noAutofit/>
          </a:bodyPr>
          <a:lstStyle>
            <a:lvl1pPr marL="0" indent="0">
              <a:buNone/>
              <a:defRPr sz="1800" i="1"/>
            </a:lvl1pPr>
          </a:lstStyle>
          <a:p>
            <a:pPr lvl="0"/>
            <a:r>
              <a:rPr lang="en-US"/>
              <a:t>Click to edit Master text styles (caption)</a:t>
            </a:r>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6215743" y="589047"/>
            <a:ext cx="5138057" cy="717240"/>
          </a:xfrm>
          <a:solidFill>
            <a:schemeClr val="bg1"/>
          </a:solidFill>
        </p:spPr>
        <p:txBody>
          <a:bodyPr lIns="72000" tIns="72000" rIns="72000" bIns="72000">
            <a:noAutofit/>
          </a:bodyPr>
          <a:lstStyle>
            <a:lvl1pPr>
              <a:defRPr sz="4400">
                <a:solidFill>
                  <a:schemeClr val="bg1"/>
                </a:solidFill>
                <a:highlight>
                  <a:srgbClr val="003399"/>
                </a:highlight>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6215743" y="1895333"/>
            <a:ext cx="5138056" cy="3845577"/>
          </a:xfrm>
          <a:solidFill>
            <a:schemeClr val="bg1"/>
          </a:solidFill>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4056065776"/>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preserve="1">
  <p:cSld name="text and big photo coloured titl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2F035CA-6728-7746-C9FC-81382094BF06}"/>
              </a:ext>
            </a:extLst>
          </p:cNvPr>
          <p:cNvSpPr/>
          <p:nvPr/>
        </p:nvSpPr>
        <p:spPr>
          <a:xfrm>
            <a:off x="5388429" y="0"/>
            <a:ext cx="6803571" cy="6857999"/>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8" name="Content Placeholder 2">
            <a:extLst>
              <a:ext uri="{FF2B5EF4-FFF2-40B4-BE49-F238E27FC236}">
                <a16:creationId xmlns:a16="http://schemas.microsoft.com/office/drawing/2014/main" id="{4DE701F0-97E6-7792-DA18-AD6E08BC874A}"/>
              </a:ext>
            </a:extLst>
          </p:cNvPr>
          <p:cNvSpPr>
            <a:spLocks noGrp="1"/>
          </p:cNvSpPr>
          <p:nvPr>
            <p:ph sz="half" idx="16" hasCustomPrompt="1"/>
          </p:nvPr>
        </p:nvSpPr>
        <p:spPr>
          <a:xfrm>
            <a:off x="125185" y="6162533"/>
            <a:ext cx="6090558" cy="390667"/>
          </a:xfrm>
          <a:solidFill>
            <a:schemeClr val="bg1"/>
          </a:solidFill>
        </p:spPr>
        <p:txBody>
          <a:bodyPr anchor="ctr">
            <a:noAutofit/>
          </a:bodyPr>
          <a:lstStyle>
            <a:lvl1pPr marL="0" indent="0">
              <a:buNone/>
              <a:defRPr sz="1800" i="1"/>
            </a:lvl1pPr>
          </a:lstStyle>
          <a:p>
            <a:pPr lvl="0"/>
            <a:r>
              <a:rPr lang="en-US"/>
              <a:t>Click to edit Master text styles (caption)</a:t>
            </a:r>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6215743" y="589046"/>
            <a:ext cx="5138057" cy="1000267"/>
          </a:xfrm>
          <a:noFill/>
        </p:spPr>
        <p:txBody>
          <a:bodyPr lIns="72000" tIns="72000" rIns="72000" bIns="72000">
            <a:noAutofit/>
          </a:bodyPr>
          <a:lstStyle>
            <a:lvl1pPr>
              <a:defRPr sz="4400">
                <a:solidFill>
                  <a:schemeClr val="tx2"/>
                </a:solidFill>
                <a:highlight>
                  <a:srgbClr val="FFD34E"/>
                </a:highlight>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6215743" y="1895333"/>
            <a:ext cx="5138056" cy="3845577"/>
          </a:xfrm>
          <a:noFill/>
        </p:spPr>
        <p:txBody>
          <a:bodyPr>
            <a:noAutofit/>
          </a:bodyPr>
          <a:lstStyle>
            <a:lvl1pPr marL="0" indent="0">
              <a:buClr>
                <a:schemeClr val="bg1"/>
              </a:buClr>
              <a:buSzPct val="150000"/>
              <a:buFont typeface="Arial" panose="020B0604020202020204" pitchFamily="34" charset="0"/>
              <a:buNone/>
              <a:defRPr sz="2000">
                <a:solidFill>
                  <a:schemeClr val="bg1"/>
                </a:solidFill>
              </a:defRPr>
            </a:lvl1pPr>
          </a:lstStyle>
          <a:p>
            <a:pPr lvl="0"/>
            <a:r>
              <a:rPr lang="en-US"/>
              <a:t>Click to edit Master text styles</a:t>
            </a:r>
          </a:p>
        </p:txBody>
      </p:sp>
      <p:pic>
        <p:nvPicPr>
          <p:cNvPr id="6" name="Picture 5" descr="A blue flag with yellow stars and stripes&#10;&#10;Description automatically generated">
            <a:extLst>
              <a:ext uri="{FF2B5EF4-FFF2-40B4-BE49-F238E27FC236}">
                <a16:creationId xmlns:a16="http://schemas.microsoft.com/office/drawing/2014/main" id="{F07C9B7E-A9F7-E74E-8B7F-3BB737CA398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9" name="Picture 8" descr="A blue flag with yellow stars and stripes&#10;&#10;Description automatically generated">
            <a:extLst>
              <a:ext uri="{FF2B5EF4-FFF2-40B4-BE49-F238E27FC236}">
                <a16:creationId xmlns:a16="http://schemas.microsoft.com/office/drawing/2014/main" id="{B7786630-3DC2-B1C3-65DD-397E44619752}"/>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Tree>
    <p:extLst>
      <p:ext uri="{BB962C8B-B14F-4D97-AF65-F5344CB8AC3E}">
        <p14:creationId xmlns:p14="http://schemas.microsoft.com/office/powerpoint/2010/main" val="1526753070"/>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preserve="1">
  <p:cSld name="text in 2 columns and big photo">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7773642" y="0"/>
            <a:ext cx="4418358"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itle 1">
            <a:extLst>
              <a:ext uri="{FF2B5EF4-FFF2-40B4-BE49-F238E27FC236}">
                <a16:creationId xmlns:a16="http://schemas.microsoft.com/office/drawing/2014/main" id="{278936A4-CDCB-C345-F71F-92F2A35F2AF4}"/>
              </a:ext>
            </a:extLst>
          </p:cNvPr>
          <p:cNvSpPr>
            <a:spLocks noGrp="1"/>
          </p:cNvSpPr>
          <p:nvPr>
            <p:ph type="title"/>
          </p:nvPr>
        </p:nvSpPr>
        <p:spPr>
          <a:xfrm>
            <a:off x="838200" y="461067"/>
            <a:ext cx="7915275" cy="717240"/>
          </a:xfrm>
          <a:solidFill>
            <a:schemeClr val="bg1"/>
          </a:solidFill>
        </p:spPr>
        <p:txBody>
          <a:bodyPr>
            <a:noAutofit/>
          </a:bodyPr>
          <a:lstStyle>
            <a:lvl1pPr>
              <a:defRPr sz="4400"/>
            </a:lvl1pPr>
          </a:lstStyle>
          <a:p>
            <a:r>
              <a:rPr lang="en-US"/>
              <a:t>Click to edit Master title style</a:t>
            </a:r>
            <a:endParaRPr lang="en-IE"/>
          </a:p>
        </p:txBody>
      </p:sp>
      <p:sp>
        <p:nvSpPr>
          <p:cNvPr id="6" name="Content Placeholder 2">
            <a:extLst>
              <a:ext uri="{FF2B5EF4-FFF2-40B4-BE49-F238E27FC236}">
                <a16:creationId xmlns:a16="http://schemas.microsoft.com/office/drawing/2014/main" id="{BFE590DB-1C31-60F0-D6F8-A1706796115D}"/>
              </a:ext>
            </a:extLst>
          </p:cNvPr>
          <p:cNvSpPr>
            <a:spLocks noGrp="1"/>
          </p:cNvSpPr>
          <p:nvPr>
            <p:ph sz="half" idx="13"/>
          </p:nvPr>
        </p:nvSpPr>
        <p:spPr>
          <a:xfrm>
            <a:off x="838200" y="1833753"/>
            <a:ext cx="2974761" cy="3638550"/>
          </a:xfrm>
          <a:noFill/>
        </p:spPr>
        <p:txBody>
          <a:bodyPr>
            <a:noAutofit/>
          </a:bodyPr>
          <a:lstStyle>
            <a:lvl1pPr marL="0" inden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094C5D68-6EAE-4A7A-7185-241C6CF3B9BB}"/>
              </a:ext>
            </a:extLst>
          </p:cNvPr>
          <p:cNvSpPr>
            <a:spLocks noGrp="1"/>
          </p:cNvSpPr>
          <p:nvPr>
            <p:ph sz="half" idx="12"/>
          </p:nvPr>
        </p:nvSpPr>
        <p:spPr>
          <a:xfrm>
            <a:off x="4305921" y="1833753"/>
            <a:ext cx="2974761" cy="3638550"/>
          </a:xfrm>
          <a:noFill/>
        </p:spPr>
        <p:txBody>
          <a:bodyPr>
            <a:noAutofit/>
          </a:bodyPr>
          <a:lstStyle>
            <a:lvl1pPr marL="0" indent="0">
              <a:buNone/>
              <a:defRPr sz="2000">
                <a:solidFill>
                  <a:schemeClr val="tx1"/>
                </a:solidFill>
              </a:defRPr>
            </a:lvl1pPr>
          </a:lstStyle>
          <a:p>
            <a:pPr lvl="0"/>
            <a:r>
              <a:rPr lang="en-US"/>
              <a:t>Click to edit Master text styles</a:t>
            </a:r>
          </a:p>
        </p:txBody>
      </p:sp>
      <p:pic>
        <p:nvPicPr>
          <p:cNvPr id="2" name="Picture 1" descr="A blue flag with yellow stars&#10;&#10;Description automatically generated">
            <a:extLst>
              <a:ext uri="{FF2B5EF4-FFF2-40B4-BE49-F238E27FC236}">
                <a16:creationId xmlns:a16="http://schemas.microsoft.com/office/drawing/2014/main" id="{901A7271-B7CF-4C49-1423-D7CA7ECEF27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Picture 4" descr="A blue flag with yellow stars&#10;&#10;Description automatically generated">
            <a:extLst>
              <a:ext uri="{FF2B5EF4-FFF2-40B4-BE49-F238E27FC236}">
                <a16:creationId xmlns:a16="http://schemas.microsoft.com/office/drawing/2014/main" id="{C0DCEE1B-27AC-37B6-7683-71F823E43E96}"/>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7" name="Slide Number Placeholder 5">
            <a:extLst>
              <a:ext uri="{FF2B5EF4-FFF2-40B4-BE49-F238E27FC236}">
                <a16:creationId xmlns:a16="http://schemas.microsoft.com/office/drawing/2014/main" id="{6397D846-EECB-7092-C88A-21E2250BDEB7}"/>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8" name="Footer Placeholder 8">
            <a:extLst>
              <a:ext uri="{FF2B5EF4-FFF2-40B4-BE49-F238E27FC236}">
                <a16:creationId xmlns:a16="http://schemas.microsoft.com/office/drawing/2014/main" id="{296A4E82-A1A1-EFC7-7768-E6DDC71C4345}"/>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780915665"/>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preserve="1">
  <p:cSld name="3 photos and three text boxes">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41187F8-6993-4E2B-6622-C25429339D60}"/>
              </a:ext>
            </a:extLst>
          </p:cNvPr>
          <p:cNvSpPr>
            <a:spLocks noGrp="1"/>
          </p:cNvSpPr>
          <p:nvPr>
            <p:ph type="title"/>
          </p:nvPr>
        </p:nvSpPr>
        <p:spPr>
          <a:xfrm>
            <a:off x="838200" y="365126"/>
            <a:ext cx="10515602" cy="816904"/>
          </a:xfrm>
        </p:spPr>
        <p:txBody>
          <a:bodyPr>
            <a:noAutofit/>
          </a:bodyPr>
          <a:lstStyle>
            <a:lvl1pPr algn="l" defTabSz="914400" rtl="0" eaLnBrk="1" latinLnBrk="0" hangingPunct="1">
              <a:lnSpc>
                <a:spcPct val="90000"/>
              </a:lnSpc>
              <a:spcBef>
                <a:spcPct val="0"/>
              </a:spcBef>
              <a:buNone/>
              <a:defRPr lang="en-IE" sz="4400" kern="1200" dirty="0">
                <a:solidFill>
                  <a:schemeClr val="tx2"/>
                </a:solidFill>
                <a:latin typeface="+mj-lt"/>
                <a:ea typeface="+mj-ea"/>
                <a:cs typeface="+mj-cs"/>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72591"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5" name="Text Placeholder 4">
            <a:extLst>
              <a:ext uri="{FF2B5EF4-FFF2-40B4-BE49-F238E27FC236}">
                <a16:creationId xmlns:a16="http://schemas.microsoft.com/office/drawing/2014/main" id="{953FA7EE-FB05-1C4E-138A-F50BCF45EECE}"/>
              </a:ext>
            </a:extLst>
          </p:cNvPr>
          <p:cNvSpPr>
            <a:spLocks noGrp="1"/>
          </p:cNvSpPr>
          <p:nvPr>
            <p:ph type="body" sz="quarter" idx="29"/>
          </p:nvPr>
        </p:nvSpPr>
        <p:spPr>
          <a:xfrm>
            <a:off x="873125" y="4591050"/>
            <a:ext cx="3008313" cy="1103313"/>
          </a:xfrm>
        </p:spPr>
        <p:txBody>
          <a:bodyPr>
            <a:noAutofit/>
          </a:bodyPr>
          <a:lstStyle>
            <a:lvl1pPr marL="0" indent="0">
              <a:buNone/>
              <a:defRPr/>
            </a:lvl1pPr>
          </a:lstStyle>
          <a:p>
            <a:pPr lvl="0"/>
            <a:r>
              <a:rPr lang="en-US"/>
              <a:t>Click to edit Master text styles</a:t>
            </a:r>
          </a:p>
        </p:txBody>
      </p:sp>
      <p:sp>
        <p:nvSpPr>
          <p:cNvPr id="7" name="Google Shape;72;p30">
            <a:extLst>
              <a:ext uri="{FF2B5EF4-FFF2-40B4-BE49-F238E27FC236}">
                <a16:creationId xmlns:a16="http://schemas.microsoft.com/office/drawing/2014/main" id="{463AB235-233D-D0DB-E16C-CB9366541FFD}"/>
              </a:ext>
            </a:extLst>
          </p:cNvPr>
          <p:cNvSpPr>
            <a:spLocks noGrp="1"/>
          </p:cNvSpPr>
          <p:nvPr>
            <p:ph type="pic" idx="27"/>
          </p:nvPr>
        </p:nvSpPr>
        <p:spPr>
          <a:xfrm>
            <a:off x="4608944"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ext Placeholder 4">
            <a:extLst>
              <a:ext uri="{FF2B5EF4-FFF2-40B4-BE49-F238E27FC236}">
                <a16:creationId xmlns:a16="http://schemas.microsoft.com/office/drawing/2014/main" id="{321AD6DD-14BD-E044-8AD7-2881DB891822}"/>
              </a:ext>
            </a:extLst>
          </p:cNvPr>
          <p:cNvSpPr>
            <a:spLocks noGrp="1"/>
          </p:cNvSpPr>
          <p:nvPr>
            <p:ph type="body" sz="quarter" idx="30"/>
          </p:nvPr>
        </p:nvSpPr>
        <p:spPr>
          <a:xfrm>
            <a:off x="4609133" y="4611671"/>
            <a:ext cx="3008313" cy="1103313"/>
          </a:xfrm>
        </p:spPr>
        <p:txBody>
          <a:bodyPr>
            <a:noAutofit/>
          </a:bodyPr>
          <a:lstStyle>
            <a:lvl1pPr marL="0" indent="0">
              <a:buNone/>
              <a:defRPr/>
            </a:lvl1pPr>
          </a:lstStyle>
          <a:p>
            <a:pPr lvl="0"/>
            <a:r>
              <a:rPr lang="en-US"/>
              <a:t>Click to edit Master text styles</a:t>
            </a:r>
          </a:p>
        </p:txBody>
      </p:sp>
      <p:sp>
        <p:nvSpPr>
          <p:cNvPr id="8" name="Google Shape;72;p30">
            <a:extLst>
              <a:ext uri="{FF2B5EF4-FFF2-40B4-BE49-F238E27FC236}">
                <a16:creationId xmlns:a16="http://schemas.microsoft.com/office/drawing/2014/main" id="{18BFCAC6-D624-8622-7879-6E32A21B7DBA}"/>
              </a:ext>
            </a:extLst>
          </p:cNvPr>
          <p:cNvSpPr>
            <a:spLocks noGrp="1"/>
          </p:cNvSpPr>
          <p:nvPr>
            <p:ph type="pic" idx="28"/>
          </p:nvPr>
        </p:nvSpPr>
        <p:spPr>
          <a:xfrm>
            <a:off x="8345298"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10" name="Text Placeholder 4">
            <a:extLst>
              <a:ext uri="{FF2B5EF4-FFF2-40B4-BE49-F238E27FC236}">
                <a16:creationId xmlns:a16="http://schemas.microsoft.com/office/drawing/2014/main" id="{12415A3E-5C31-4007-8208-34FF613FDA4D}"/>
              </a:ext>
            </a:extLst>
          </p:cNvPr>
          <p:cNvSpPr>
            <a:spLocks noGrp="1"/>
          </p:cNvSpPr>
          <p:nvPr>
            <p:ph type="body" sz="quarter" idx="31"/>
          </p:nvPr>
        </p:nvSpPr>
        <p:spPr>
          <a:xfrm>
            <a:off x="8345487" y="4611671"/>
            <a:ext cx="3008313" cy="1103313"/>
          </a:xfrm>
        </p:spPr>
        <p:txBody>
          <a:bodyPr>
            <a:noAutofit/>
          </a:bodyPr>
          <a:lstStyle>
            <a:lvl1pPr marL="0" indent="0">
              <a:buNone/>
              <a:defRPr/>
            </a:lvl1pPr>
          </a:lstStyle>
          <a:p>
            <a:pPr lvl="0"/>
            <a:r>
              <a:rPr lang="en-US"/>
              <a:t>Click to edit Master text styles</a:t>
            </a:r>
          </a:p>
        </p:txBody>
      </p:sp>
      <p:sp>
        <p:nvSpPr>
          <p:cNvPr id="2" name="Slide Number Placeholder 5">
            <a:extLst>
              <a:ext uri="{FF2B5EF4-FFF2-40B4-BE49-F238E27FC236}">
                <a16:creationId xmlns:a16="http://schemas.microsoft.com/office/drawing/2014/main" id="{3314E959-31F1-870D-FAE7-99D8E633302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6" name="Footer Placeholder 8">
            <a:extLst>
              <a:ext uri="{FF2B5EF4-FFF2-40B4-BE49-F238E27FC236}">
                <a16:creationId xmlns:a16="http://schemas.microsoft.com/office/drawing/2014/main" id="{F6ADE38F-D638-BFB1-E702-D0F6D0CB016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532822145"/>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preserve="1">
  <p:cSld name="3 photos and three coloured text boxes">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41187F8-6993-4E2B-6622-C25429339D60}"/>
              </a:ext>
            </a:extLst>
          </p:cNvPr>
          <p:cNvSpPr>
            <a:spLocks noGrp="1"/>
          </p:cNvSpPr>
          <p:nvPr>
            <p:ph type="title"/>
          </p:nvPr>
        </p:nvSpPr>
        <p:spPr>
          <a:xfrm>
            <a:off x="838200" y="365126"/>
            <a:ext cx="10515602" cy="816904"/>
          </a:xfrm>
        </p:spPr>
        <p:txBody>
          <a:bodyPr>
            <a:noAutofit/>
          </a:bodyPr>
          <a:lstStyle>
            <a:lvl1pPr algn="l" defTabSz="914400" rtl="0" eaLnBrk="1" latinLnBrk="0" hangingPunct="1">
              <a:lnSpc>
                <a:spcPct val="90000"/>
              </a:lnSpc>
              <a:spcBef>
                <a:spcPct val="0"/>
              </a:spcBef>
              <a:buNone/>
              <a:defRPr lang="en-IE" sz="4400" kern="1200" dirty="0">
                <a:solidFill>
                  <a:schemeClr val="tx2"/>
                </a:solidFill>
                <a:latin typeface="+mj-lt"/>
                <a:ea typeface="+mj-ea"/>
                <a:cs typeface="+mj-cs"/>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72591"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5" name="Text Placeholder 4">
            <a:extLst>
              <a:ext uri="{FF2B5EF4-FFF2-40B4-BE49-F238E27FC236}">
                <a16:creationId xmlns:a16="http://schemas.microsoft.com/office/drawing/2014/main" id="{953FA7EE-FB05-1C4E-138A-F50BCF45EECE}"/>
              </a:ext>
            </a:extLst>
          </p:cNvPr>
          <p:cNvSpPr>
            <a:spLocks noGrp="1"/>
          </p:cNvSpPr>
          <p:nvPr>
            <p:ph type="body" sz="quarter" idx="29"/>
          </p:nvPr>
        </p:nvSpPr>
        <p:spPr>
          <a:xfrm>
            <a:off x="873125" y="4591050"/>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7" name="Google Shape;72;p30">
            <a:extLst>
              <a:ext uri="{FF2B5EF4-FFF2-40B4-BE49-F238E27FC236}">
                <a16:creationId xmlns:a16="http://schemas.microsoft.com/office/drawing/2014/main" id="{463AB235-233D-D0DB-E16C-CB9366541FFD}"/>
              </a:ext>
            </a:extLst>
          </p:cNvPr>
          <p:cNvSpPr>
            <a:spLocks noGrp="1"/>
          </p:cNvSpPr>
          <p:nvPr>
            <p:ph type="pic" idx="27"/>
          </p:nvPr>
        </p:nvSpPr>
        <p:spPr>
          <a:xfrm>
            <a:off x="4608944"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ext Placeholder 4">
            <a:extLst>
              <a:ext uri="{FF2B5EF4-FFF2-40B4-BE49-F238E27FC236}">
                <a16:creationId xmlns:a16="http://schemas.microsoft.com/office/drawing/2014/main" id="{321AD6DD-14BD-E044-8AD7-2881DB891822}"/>
              </a:ext>
            </a:extLst>
          </p:cNvPr>
          <p:cNvSpPr>
            <a:spLocks noGrp="1"/>
          </p:cNvSpPr>
          <p:nvPr>
            <p:ph type="body" sz="quarter" idx="30"/>
          </p:nvPr>
        </p:nvSpPr>
        <p:spPr>
          <a:xfrm>
            <a:off x="4609133" y="4611671"/>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8" name="Google Shape;72;p30">
            <a:extLst>
              <a:ext uri="{FF2B5EF4-FFF2-40B4-BE49-F238E27FC236}">
                <a16:creationId xmlns:a16="http://schemas.microsoft.com/office/drawing/2014/main" id="{18BFCAC6-D624-8622-7879-6E32A21B7DBA}"/>
              </a:ext>
            </a:extLst>
          </p:cNvPr>
          <p:cNvSpPr>
            <a:spLocks noGrp="1"/>
          </p:cNvSpPr>
          <p:nvPr>
            <p:ph type="pic" idx="28"/>
          </p:nvPr>
        </p:nvSpPr>
        <p:spPr>
          <a:xfrm>
            <a:off x="8345298"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10" name="Text Placeholder 4">
            <a:extLst>
              <a:ext uri="{FF2B5EF4-FFF2-40B4-BE49-F238E27FC236}">
                <a16:creationId xmlns:a16="http://schemas.microsoft.com/office/drawing/2014/main" id="{12415A3E-5C31-4007-8208-34FF613FDA4D}"/>
              </a:ext>
            </a:extLst>
          </p:cNvPr>
          <p:cNvSpPr>
            <a:spLocks noGrp="1"/>
          </p:cNvSpPr>
          <p:nvPr>
            <p:ph type="body" sz="quarter" idx="31"/>
          </p:nvPr>
        </p:nvSpPr>
        <p:spPr>
          <a:xfrm>
            <a:off x="8345487" y="4611671"/>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0E52517C-B46F-A98F-0643-A97107DEC79E}"/>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2" name="Footer Placeholder 8">
            <a:extLst>
              <a:ext uri="{FF2B5EF4-FFF2-40B4-BE49-F238E27FC236}">
                <a16:creationId xmlns:a16="http://schemas.microsoft.com/office/drawing/2014/main" id="{2D6F6E54-ED8F-C9DE-9355-5B2E347C244D}"/>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909479590"/>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preserve="1">
  <p:cSld name="Text and a coloured text box">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30C1291-4A16-4E7F-D6F2-0662C6CCE1C1}"/>
              </a:ext>
            </a:extLst>
          </p:cNvPr>
          <p:cNvSpPr>
            <a:spLocks noGrp="1"/>
          </p:cNvSpPr>
          <p:nvPr>
            <p:ph type="title"/>
          </p:nvPr>
        </p:nvSpPr>
        <p:spPr>
          <a:xfrm>
            <a:off x="838200" y="365126"/>
            <a:ext cx="10515600" cy="816904"/>
          </a:xfrm>
        </p:spPr>
        <p:txBody>
          <a:bodyPr>
            <a:noAutofit/>
          </a:bodyPr>
          <a:lstStyle>
            <a:lvl1pPr>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38200" y="1706136"/>
            <a:ext cx="4840275" cy="346317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8" name="Content Placeholder 2">
            <a:extLst>
              <a:ext uri="{FF2B5EF4-FFF2-40B4-BE49-F238E27FC236}">
                <a16:creationId xmlns:a16="http://schemas.microsoft.com/office/drawing/2014/main" id="{621CCFCC-12CB-E276-21C2-DAA2C8D36EC9}"/>
              </a:ext>
            </a:extLst>
          </p:cNvPr>
          <p:cNvSpPr>
            <a:spLocks noGrp="1"/>
          </p:cNvSpPr>
          <p:nvPr>
            <p:ph sz="half" idx="19"/>
          </p:nvPr>
        </p:nvSpPr>
        <p:spPr>
          <a:xfrm>
            <a:off x="6393779" y="1706137"/>
            <a:ext cx="4960021" cy="3463178"/>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2" name="Slide Number Placeholder 5">
            <a:extLst>
              <a:ext uri="{FF2B5EF4-FFF2-40B4-BE49-F238E27FC236}">
                <a16:creationId xmlns:a16="http://schemas.microsoft.com/office/drawing/2014/main" id="{9240A71C-FBDC-ABE7-AF08-221E5E62954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Footer Placeholder 8">
            <a:extLst>
              <a:ext uri="{FF2B5EF4-FFF2-40B4-BE49-F238E27FC236}">
                <a16:creationId xmlns:a16="http://schemas.microsoft.com/office/drawing/2014/main" id="{C1FACF7A-9967-0A10-F75B-7E70FCAB2B7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Tree>
    <p:extLst>
      <p:ext uri="{BB962C8B-B14F-4D97-AF65-F5344CB8AC3E}">
        <p14:creationId xmlns:p14="http://schemas.microsoft.com/office/powerpoint/2010/main" val="19545457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hapter page option 2">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5B256C-F848-9C9F-2A9C-E218DE9A1995}"/>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fld id="{3AB4F11F-9394-48B9-828F-FF4B2D0F7784}" type="slidenum">
              <a:rPr lang="en-IE" smtClean="0"/>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1F22256-0B85-5AAD-C0B2-E8F5E3C500B3}"/>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000035359"/>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showMasterSp="0" preserve="1">
  <p:cSld name="Quote positive logo">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3559404-34AB-2AB1-76B4-CB85000D699F}"/>
              </a:ext>
            </a:extLst>
          </p:cNvPr>
          <p:cNvSpPr>
            <a:spLocks noGrp="1"/>
          </p:cNvSpPr>
          <p:nvPr>
            <p:ph type="title"/>
          </p:nvPr>
        </p:nvSpPr>
        <p:spPr>
          <a:xfrm>
            <a:off x="0" y="-816904"/>
            <a:ext cx="10515600" cy="816904"/>
          </a:xfrm>
        </p:spPr>
        <p:txBody>
          <a:bodyPr/>
          <a:lstStyle>
            <a:lvl1pPr>
              <a:defRPr>
                <a:solidFill>
                  <a:schemeClr val="tx1">
                    <a:lumMod val="65000"/>
                    <a:lumOff val="35000"/>
                  </a:schemeClr>
                </a:solidFill>
              </a:defRPr>
            </a:lvl1pPr>
          </a:lstStyle>
          <a:p>
            <a:r>
              <a:rPr lang="en-US"/>
              <a:t>Click to edit Master title style</a:t>
            </a:r>
            <a:endParaRPr lang="en-IE"/>
          </a:p>
        </p:txBody>
      </p:sp>
      <p:sp>
        <p:nvSpPr>
          <p:cNvPr id="6" name="Picture Placeholder 5">
            <a:extLst>
              <a:ext uri="{FF2B5EF4-FFF2-40B4-BE49-F238E27FC236}">
                <a16:creationId xmlns:a16="http://schemas.microsoft.com/office/drawing/2014/main" id="{A012AF7B-3A7E-8763-817E-DD321C64A6B1}"/>
              </a:ext>
            </a:extLst>
          </p:cNvPr>
          <p:cNvSpPr>
            <a:spLocks noGrp="1"/>
          </p:cNvSpPr>
          <p:nvPr>
            <p:ph type="pic" sz="quarter" idx="11"/>
          </p:nvPr>
        </p:nvSpPr>
        <p:spPr>
          <a:xfrm>
            <a:off x="0" y="0"/>
            <a:ext cx="12238038" cy="6858000"/>
          </a:xfrm>
          <a:solidFill>
            <a:schemeClr val="bg2"/>
          </a:solidFill>
        </p:spPr>
        <p:txBody>
          <a:bodyPr/>
          <a:lstStyle>
            <a:lvl1pPr marL="0" indent="0">
              <a:buNone/>
              <a:defRPr>
                <a:solidFill>
                  <a:schemeClr val="tx2"/>
                </a:solidFill>
              </a:defRPr>
            </a:lvl1pPr>
          </a:lstStyle>
          <a:p>
            <a:r>
              <a:rPr lang="en-US"/>
              <a:t>Click icon to add picture</a:t>
            </a:r>
            <a:endParaRPr lang="en-IE"/>
          </a:p>
        </p:txBody>
      </p:sp>
      <p:sp>
        <p:nvSpPr>
          <p:cNvPr id="8" name="Content Placeholder 7">
            <a:extLst>
              <a:ext uri="{FF2B5EF4-FFF2-40B4-BE49-F238E27FC236}">
                <a16:creationId xmlns:a16="http://schemas.microsoft.com/office/drawing/2014/main" id="{68A2B82B-3461-6DA2-3E41-F3AC81391822}"/>
              </a:ext>
            </a:extLst>
          </p:cNvPr>
          <p:cNvSpPr>
            <a:spLocks noGrp="1"/>
          </p:cNvSpPr>
          <p:nvPr>
            <p:ph sz="quarter" idx="12"/>
          </p:nvPr>
        </p:nvSpPr>
        <p:spPr>
          <a:xfrm>
            <a:off x="0" y="994438"/>
            <a:ext cx="6096000" cy="4521200"/>
          </a:xfrm>
          <a:solidFill>
            <a:schemeClr val="tx2"/>
          </a:solidFill>
        </p:spPr>
        <p:txBody>
          <a:bodyPr lIns="504000" anchor="ctr">
            <a:noAutofit/>
          </a:bodyPr>
          <a:lstStyle>
            <a:lvl1pPr marL="0" indent="0">
              <a:buNone/>
              <a:defRPr/>
            </a:lvl1pPr>
            <a:lvl2pPr marL="457200" indent="0">
              <a:buNone/>
              <a:defRPr lang="en-US" sz="2400" b="1" i="1" kern="1200" dirty="0">
                <a:solidFill>
                  <a:schemeClr val="bg1"/>
                </a:solidFill>
                <a:latin typeface="+mn-lt"/>
                <a:ea typeface="+mn-ea"/>
                <a:cs typeface="+mn-cs"/>
              </a:defRPr>
            </a:lvl2pPr>
          </a:lstStyle>
          <a:p>
            <a:pPr lvl="0"/>
            <a:r>
              <a:rPr lang="en-US"/>
              <a:t>Click to edit Master text styles</a:t>
            </a:r>
          </a:p>
        </p:txBody>
      </p:sp>
      <p:pic>
        <p:nvPicPr>
          <p:cNvPr id="13" name="Google Shape;66;p29" descr="Quote">
            <a:extLst>
              <a:ext uri="{FF2B5EF4-FFF2-40B4-BE49-F238E27FC236}">
                <a16:creationId xmlns:a16="http://schemas.microsoft.com/office/drawing/2014/main" id="{2BA61D73-E039-6C69-A4A9-27D86CB30D1D}"/>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3" name="Picture 2" descr="A blue flag with yellow stars&#10;&#10;Description automatically generated">
            <a:extLst>
              <a:ext uri="{FF2B5EF4-FFF2-40B4-BE49-F238E27FC236}">
                <a16:creationId xmlns:a16="http://schemas.microsoft.com/office/drawing/2014/main" id="{BE2FFB7F-6A6F-E203-E2CE-AAC503E40FF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Google Shape;66;p29" descr="Quote">
            <a:extLst>
              <a:ext uri="{FF2B5EF4-FFF2-40B4-BE49-F238E27FC236}">
                <a16:creationId xmlns:a16="http://schemas.microsoft.com/office/drawing/2014/main" id="{D61A7912-F509-F977-C8A3-05B55096DDA4}"/>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7" name="Picture 6" descr="A blue flag with yellow stars&#10;&#10;Description automatically generated">
            <a:extLst>
              <a:ext uri="{FF2B5EF4-FFF2-40B4-BE49-F238E27FC236}">
                <a16:creationId xmlns:a16="http://schemas.microsoft.com/office/drawing/2014/main" id="{519F3A2E-810F-F3DF-534B-DFE8563EDCF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9" name="Slide Number Placeholder 5">
            <a:extLst>
              <a:ext uri="{FF2B5EF4-FFF2-40B4-BE49-F238E27FC236}">
                <a16:creationId xmlns:a16="http://schemas.microsoft.com/office/drawing/2014/main" id="{AC0BD146-26A9-B2E3-790A-137432E6994D}"/>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2" name="Footer Placeholder 8">
            <a:extLst>
              <a:ext uri="{FF2B5EF4-FFF2-40B4-BE49-F238E27FC236}">
                <a16:creationId xmlns:a16="http://schemas.microsoft.com/office/drawing/2014/main" id="{3E557AF9-465E-61C3-8C33-29231AE45BB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938737779"/>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preserve="1">
  <p:cSld name="Quote negative logo">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16039EEF-B8E6-4383-4827-068F0611752D}"/>
              </a:ext>
            </a:extLst>
          </p:cNvPr>
          <p:cNvSpPr>
            <a:spLocks noGrp="1"/>
          </p:cNvSpPr>
          <p:nvPr>
            <p:ph type="pic" sz="quarter" idx="11"/>
          </p:nvPr>
        </p:nvSpPr>
        <p:spPr>
          <a:xfrm>
            <a:off x="0" y="0"/>
            <a:ext cx="12238038" cy="6858000"/>
          </a:xfrm>
          <a:solidFill>
            <a:schemeClr val="tx2"/>
          </a:solidFill>
        </p:spPr>
        <p:txBody>
          <a:bodyPr/>
          <a:lstStyle>
            <a:lvl1pPr marL="0" indent="0">
              <a:buNone/>
              <a:defRPr>
                <a:solidFill>
                  <a:schemeClr val="bg1"/>
                </a:solidFill>
              </a:defRPr>
            </a:lvl1pPr>
          </a:lstStyle>
          <a:p>
            <a:r>
              <a:rPr lang="en-US"/>
              <a:t>Click icon to add picture</a:t>
            </a:r>
            <a:endParaRPr lang="en-IE"/>
          </a:p>
        </p:txBody>
      </p:sp>
      <p:sp>
        <p:nvSpPr>
          <p:cNvPr id="7" name="Content Placeholder 7">
            <a:extLst>
              <a:ext uri="{FF2B5EF4-FFF2-40B4-BE49-F238E27FC236}">
                <a16:creationId xmlns:a16="http://schemas.microsoft.com/office/drawing/2014/main" id="{1BE876A1-64BE-0A6D-B28E-A01C8883D1FD}"/>
              </a:ext>
            </a:extLst>
          </p:cNvPr>
          <p:cNvSpPr>
            <a:spLocks noGrp="1"/>
          </p:cNvSpPr>
          <p:nvPr>
            <p:ph sz="quarter" idx="12"/>
          </p:nvPr>
        </p:nvSpPr>
        <p:spPr>
          <a:xfrm>
            <a:off x="0" y="994438"/>
            <a:ext cx="6096000" cy="4521200"/>
          </a:xfrm>
          <a:solidFill>
            <a:schemeClr val="bg2"/>
          </a:solidFill>
        </p:spPr>
        <p:txBody>
          <a:bodyPr lIns="504000" anchor="ctr">
            <a:noAutofit/>
          </a:bodyPr>
          <a:lstStyle>
            <a:lvl1pPr marL="0" indent="0">
              <a:buNone/>
              <a:defRPr/>
            </a:lvl1pPr>
            <a:lvl2pPr marL="457200" indent="0">
              <a:buNone/>
              <a:defRPr lang="en-US" sz="2400" b="1" i="1" kern="1200" dirty="0">
                <a:solidFill>
                  <a:schemeClr val="tx2"/>
                </a:solidFill>
                <a:latin typeface="+mn-lt"/>
                <a:ea typeface="+mn-ea"/>
                <a:cs typeface="+mn-cs"/>
              </a:defRPr>
            </a:lvl2pPr>
          </a:lstStyle>
          <a:p>
            <a:pPr lvl="0"/>
            <a:r>
              <a:rPr lang="en-US"/>
              <a:t>Click to edit Master text styles</a:t>
            </a:r>
          </a:p>
        </p:txBody>
      </p:sp>
      <p:pic>
        <p:nvPicPr>
          <p:cNvPr id="8" name="Google Shape;66;p29" descr="Quote">
            <a:extLst>
              <a:ext uri="{FF2B5EF4-FFF2-40B4-BE49-F238E27FC236}">
                <a16:creationId xmlns:a16="http://schemas.microsoft.com/office/drawing/2014/main" id="{E1B4A183-929D-5431-B365-FECE6A72A484}"/>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9" name="Picture 8" descr="A blue flag with yellow stars and stripes&#10;&#10;Description automatically generated">
            <a:extLst>
              <a:ext uri="{FF2B5EF4-FFF2-40B4-BE49-F238E27FC236}">
                <a16:creationId xmlns:a16="http://schemas.microsoft.com/office/drawing/2014/main" id="{E6CD1AA0-BE2D-038C-5423-E271CF1636D7}"/>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2" name="Title 1">
            <a:extLst>
              <a:ext uri="{FF2B5EF4-FFF2-40B4-BE49-F238E27FC236}">
                <a16:creationId xmlns:a16="http://schemas.microsoft.com/office/drawing/2014/main" id="{51148383-BBA9-7909-CFDF-60BEA0FE957B}"/>
              </a:ext>
            </a:extLst>
          </p:cNvPr>
          <p:cNvSpPr>
            <a:spLocks noGrp="1"/>
          </p:cNvSpPr>
          <p:nvPr>
            <p:ph type="title"/>
          </p:nvPr>
        </p:nvSpPr>
        <p:spPr>
          <a:xfrm>
            <a:off x="0" y="-803511"/>
            <a:ext cx="10515600" cy="816904"/>
          </a:xfrm>
        </p:spPr>
        <p:txBody>
          <a:bodyPr/>
          <a:lstStyle>
            <a:lvl1pPr>
              <a:defRPr>
                <a:solidFill>
                  <a:schemeClr val="bg1">
                    <a:lumMod val="65000"/>
                  </a:schemeClr>
                </a:solidFill>
              </a:defRPr>
            </a:lvl1pPr>
          </a:lstStyle>
          <a:p>
            <a:r>
              <a:rPr lang="en-US"/>
              <a:t>Click to edit Master title style</a:t>
            </a:r>
            <a:endParaRPr lang="en-IE"/>
          </a:p>
        </p:txBody>
      </p:sp>
      <p:pic>
        <p:nvPicPr>
          <p:cNvPr id="6" name="Google Shape;66;p29" descr="Quote">
            <a:extLst>
              <a:ext uri="{FF2B5EF4-FFF2-40B4-BE49-F238E27FC236}">
                <a16:creationId xmlns:a16="http://schemas.microsoft.com/office/drawing/2014/main" id="{DE2EBF53-76CE-6C8F-0861-C3A5D384E180}"/>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10" name="Picture 9" descr="A blue flag with yellow stars and stripes&#10;&#10;Description automatically generated">
            <a:extLst>
              <a:ext uri="{FF2B5EF4-FFF2-40B4-BE49-F238E27FC236}">
                <a16:creationId xmlns:a16="http://schemas.microsoft.com/office/drawing/2014/main" id="{AB87E6E1-A561-866F-CE99-26D96476848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11" name="Slide Number Placeholder 5">
            <a:extLst>
              <a:ext uri="{FF2B5EF4-FFF2-40B4-BE49-F238E27FC236}">
                <a16:creationId xmlns:a16="http://schemas.microsoft.com/office/drawing/2014/main" id="{7765A446-C679-3C21-6DB2-E6E244E9DB9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fld id="{3AB4F11F-9394-48B9-828F-FF4B2D0F7784}" type="slidenum">
              <a:rPr lang="en-IE" smtClean="0"/>
              <a:t>‹#›</a:t>
            </a:fld>
            <a:endParaRPr lang="en-IE"/>
          </a:p>
        </p:txBody>
      </p:sp>
      <p:sp>
        <p:nvSpPr>
          <p:cNvPr id="3" name="Footer Placeholder 8">
            <a:extLst>
              <a:ext uri="{FF2B5EF4-FFF2-40B4-BE49-F238E27FC236}">
                <a16:creationId xmlns:a16="http://schemas.microsoft.com/office/drawing/2014/main" id="{11C79F0A-B650-EE29-9ABF-AC09E775351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28491691"/>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preserve="1">
  <p:cSld name="Circle picture coloured background">
    <p:bg>
      <p:bgPr>
        <a:solidFill>
          <a:srgbClr val="00339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chemeClr val="bg1"/>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4152718" y="1683033"/>
            <a:ext cx="3886563" cy="3886563"/>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43A5598A-C2EA-5505-BEB5-E80CA68AEDA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4" name="Picture 3" descr="A blue flag with yellow stars and stripes&#10;&#10;Description automatically generated">
            <a:extLst>
              <a:ext uri="{FF2B5EF4-FFF2-40B4-BE49-F238E27FC236}">
                <a16:creationId xmlns:a16="http://schemas.microsoft.com/office/drawing/2014/main" id="{3D5D7A7A-28D1-BC55-7F75-53B9E5FBC53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7" name="Slide Number Placeholder 5">
            <a:extLst>
              <a:ext uri="{FF2B5EF4-FFF2-40B4-BE49-F238E27FC236}">
                <a16:creationId xmlns:a16="http://schemas.microsoft.com/office/drawing/2014/main" id="{32B7D111-DE2E-9994-A799-F62F38E83DB4}"/>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fld id="{3AB4F11F-9394-48B9-828F-FF4B2D0F7784}" type="slidenum">
              <a:rPr lang="en-IE" smtClean="0"/>
              <a:t>‹#›</a:t>
            </a:fld>
            <a:endParaRPr lang="en-IE"/>
          </a:p>
        </p:txBody>
      </p:sp>
      <p:sp>
        <p:nvSpPr>
          <p:cNvPr id="3" name="Footer Placeholder 8">
            <a:extLst>
              <a:ext uri="{FF2B5EF4-FFF2-40B4-BE49-F238E27FC236}">
                <a16:creationId xmlns:a16="http://schemas.microsoft.com/office/drawing/2014/main" id="{33A6EEA9-52B7-550C-7CFD-E465C8DB4F8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190764132"/>
      </p:ext>
    </p:extLst>
  </p:cSld>
  <p:clrMapOvr>
    <a:overrideClrMapping bg1="lt1" tx1="dk1" bg2="lt2" tx2="dk2" accent1="accent1" accent2="accent2" accent3="accent3" accent4="accent4" accent5="accent5" accent6="accent6" hlink="hlink" folHlink="folHlink"/>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preserve="1">
  <p:cSld name="3 Circles pictures coloured background">
    <p:bg>
      <p:bgPr>
        <a:solidFill>
          <a:srgbClr val="00339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chemeClr val="bg1"/>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838200"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8" name="Google Shape;128;p36">
            <a:extLst>
              <a:ext uri="{FF2B5EF4-FFF2-40B4-BE49-F238E27FC236}">
                <a16:creationId xmlns:a16="http://schemas.microsoft.com/office/drawing/2014/main" id="{7DC5575C-474B-C81C-6517-E882E9E5246B}"/>
              </a:ext>
            </a:extLst>
          </p:cNvPr>
          <p:cNvSpPr>
            <a:spLocks noGrp="1"/>
          </p:cNvSpPr>
          <p:nvPr>
            <p:ph type="pic" idx="11"/>
          </p:nvPr>
        </p:nvSpPr>
        <p:spPr>
          <a:xfrm>
            <a:off x="4590896"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10" name="Google Shape;128;p36">
            <a:extLst>
              <a:ext uri="{FF2B5EF4-FFF2-40B4-BE49-F238E27FC236}">
                <a16:creationId xmlns:a16="http://schemas.microsoft.com/office/drawing/2014/main" id="{948E1B30-A652-44AE-9B5E-AC9365965BF4}"/>
              </a:ext>
            </a:extLst>
          </p:cNvPr>
          <p:cNvSpPr>
            <a:spLocks noGrp="1"/>
          </p:cNvSpPr>
          <p:nvPr>
            <p:ph type="pic" idx="12"/>
          </p:nvPr>
        </p:nvSpPr>
        <p:spPr>
          <a:xfrm>
            <a:off x="8343593"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D4D01C79-8E51-7320-51B2-6B4D1CD158E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3" name="Picture 2" descr="A blue flag with yellow stars and stripes&#10;&#10;Description automatically generated">
            <a:extLst>
              <a:ext uri="{FF2B5EF4-FFF2-40B4-BE49-F238E27FC236}">
                <a16:creationId xmlns:a16="http://schemas.microsoft.com/office/drawing/2014/main" id="{D6200794-8F7F-E0F0-3735-90CCC24A8AC7}"/>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7" name="Slide Number Placeholder 5">
            <a:extLst>
              <a:ext uri="{FF2B5EF4-FFF2-40B4-BE49-F238E27FC236}">
                <a16:creationId xmlns:a16="http://schemas.microsoft.com/office/drawing/2014/main" id="{C6271D99-21D4-ED76-0E54-1ECA6FD71E4F}"/>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fld id="{3AB4F11F-9394-48B9-828F-FF4B2D0F7784}" type="slidenum">
              <a:rPr lang="en-IE" smtClean="0"/>
              <a:t>‹#›</a:t>
            </a:fld>
            <a:endParaRPr lang="en-IE"/>
          </a:p>
        </p:txBody>
      </p:sp>
      <p:sp>
        <p:nvSpPr>
          <p:cNvPr id="4" name="Footer Placeholder 8">
            <a:extLst>
              <a:ext uri="{FF2B5EF4-FFF2-40B4-BE49-F238E27FC236}">
                <a16:creationId xmlns:a16="http://schemas.microsoft.com/office/drawing/2014/main" id="{36249086-331D-49C8-6F5E-1FD73ADA2347}"/>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627224754"/>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preserve="1">
  <p:cSld name="3 Circles pictures white backgroun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rgbClr val="003399"/>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838200"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8" name="Google Shape;128;p36">
            <a:extLst>
              <a:ext uri="{FF2B5EF4-FFF2-40B4-BE49-F238E27FC236}">
                <a16:creationId xmlns:a16="http://schemas.microsoft.com/office/drawing/2014/main" id="{7DC5575C-474B-C81C-6517-E882E9E5246B}"/>
              </a:ext>
            </a:extLst>
          </p:cNvPr>
          <p:cNvSpPr>
            <a:spLocks noGrp="1"/>
          </p:cNvSpPr>
          <p:nvPr>
            <p:ph type="pic" idx="11"/>
          </p:nvPr>
        </p:nvSpPr>
        <p:spPr>
          <a:xfrm>
            <a:off x="4590896"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10" name="Google Shape;128;p36">
            <a:extLst>
              <a:ext uri="{FF2B5EF4-FFF2-40B4-BE49-F238E27FC236}">
                <a16:creationId xmlns:a16="http://schemas.microsoft.com/office/drawing/2014/main" id="{948E1B30-A652-44AE-9B5E-AC9365965BF4}"/>
              </a:ext>
            </a:extLst>
          </p:cNvPr>
          <p:cNvSpPr>
            <a:spLocks noGrp="1"/>
          </p:cNvSpPr>
          <p:nvPr>
            <p:ph type="pic" idx="12"/>
          </p:nvPr>
        </p:nvSpPr>
        <p:spPr>
          <a:xfrm>
            <a:off x="8343593"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4" name="Slide Number Placeholder 5">
            <a:extLst>
              <a:ext uri="{FF2B5EF4-FFF2-40B4-BE49-F238E27FC236}">
                <a16:creationId xmlns:a16="http://schemas.microsoft.com/office/drawing/2014/main" id="{F37EF38B-E8AF-66F2-44F8-7A5DA7FF345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3" name="Footer Placeholder 8">
            <a:extLst>
              <a:ext uri="{FF2B5EF4-FFF2-40B4-BE49-F238E27FC236}">
                <a16:creationId xmlns:a16="http://schemas.microsoft.com/office/drawing/2014/main" id="{0850E44D-CF7B-5CF4-6BF7-5B2F65007AD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4097457430"/>
      </p:ext>
    </p:extLst>
  </p:cSld>
  <p:clrMapOvr>
    <a:overrideClrMapping bg1="lt1" tx1="dk1" bg2="lt2" tx2="dk2" accent1="accent1" accent2="accent2" accent3="accent3" accent4="accent4" accent5="accent5" accent6="accent6" hlink="hlink" folHlink="folHlink"/>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preserve="1">
  <p:cSld name="4 Circles picture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4" name="Google Shape;128;p36">
            <a:extLst>
              <a:ext uri="{FF2B5EF4-FFF2-40B4-BE49-F238E27FC236}">
                <a16:creationId xmlns:a16="http://schemas.microsoft.com/office/drawing/2014/main" id="{C6066961-5253-C2E8-C59C-7D3AEA190748}"/>
              </a:ext>
            </a:extLst>
          </p:cNvPr>
          <p:cNvSpPr>
            <a:spLocks noGrp="1"/>
          </p:cNvSpPr>
          <p:nvPr>
            <p:ph type="pic" idx="2"/>
          </p:nvPr>
        </p:nvSpPr>
        <p:spPr>
          <a:xfrm>
            <a:off x="838200" y="1644073"/>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2887354" y="1792421"/>
            <a:ext cx="2881850" cy="1488229"/>
          </a:xfrm>
        </p:spPr>
        <p:txBody>
          <a:bodyPr>
            <a:noAutofit/>
          </a:bodyPr>
          <a:lstStyle>
            <a:lvl1pPr marL="0" indent="0">
              <a:buNone/>
              <a:defRPr sz="2000"/>
            </a:lvl1pPr>
          </a:lstStyle>
          <a:p>
            <a:pPr lvl="0"/>
            <a:r>
              <a:rPr lang="en-US"/>
              <a:t>Click to edit Master text styles</a:t>
            </a:r>
          </a:p>
        </p:txBody>
      </p:sp>
      <p:sp>
        <p:nvSpPr>
          <p:cNvPr id="22" name="Google Shape;128;p36">
            <a:extLst>
              <a:ext uri="{FF2B5EF4-FFF2-40B4-BE49-F238E27FC236}">
                <a16:creationId xmlns:a16="http://schemas.microsoft.com/office/drawing/2014/main" id="{530B519E-B8E9-0851-34A7-4EBCABDB1F24}"/>
              </a:ext>
            </a:extLst>
          </p:cNvPr>
          <p:cNvSpPr>
            <a:spLocks noGrp="1"/>
          </p:cNvSpPr>
          <p:nvPr>
            <p:ph type="pic" idx="19"/>
          </p:nvPr>
        </p:nvSpPr>
        <p:spPr>
          <a:xfrm>
            <a:off x="838198" y="3793520"/>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21" name="Content Placeholder 2">
            <a:extLst>
              <a:ext uri="{FF2B5EF4-FFF2-40B4-BE49-F238E27FC236}">
                <a16:creationId xmlns:a16="http://schemas.microsoft.com/office/drawing/2014/main" id="{B7CC6BA2-60D9-1664-3253-8468AB06B3BA}"/>
              </a:ext>
            </a:extLst>
          </p:cNvPr>
          <p:cNvSpPr>
            <a:spLocks noGrp="1"/>
          </p:cNvSpPr>
          <p:nvPr>
            <p:ph sz="half" idx="18"/>
          </p:nvPr>
        </p:nvSpPr>
        <p:spPr>
          <a:xfrm>
            <a:off x="2887352" y="3941868"/>
            <a:ext cx="2881850" cy="1488229"/>
          </a:xfrm>
        </p:spPr>
        <p:txBody>
          <a:bodyPr>
            <a:noAutofit/>
          </a:bodyPr>
          <a:lstStyle>
            <a:lvl1pPr marL="0" indent="0">
              <a:buNone/>
              <a:defRPr sz="2000"/>
            </a:lvl1pPr>
          </a:lstStyle>
          <a:p>
            <a:pPr lvl="0"/>
            <a:r>
              <a:rPr lang="en-US"/>
              <a:t>Click to edit Master text styles</a:t>
            </a:r>
          </a:p>
        </p:txBody>
      </p:sp>
      <p:sp>
        <p:nvSpPr>
          <p:cNvPr id="6" name="Google Shape;128;p36">
            <a:extLst>
              <a:ext uri="{FF2B5EF4-FFF2-40B4-BE49-F238E27FC236}">
                <a16:creationId xmlns:a16="http://schemas.microsoft.com/office/drawing/2014/main" id="{B0466037-50F3-96B3-1B0E-06D3D18B8BCE}"/>
              </a:ext>
            </a:extLst>
          </p:cNvPr>
          <p:cNvSpPr>
            <a:spLocks noGrp="1"/>
          </p:cNvSpPr>
          <p:nvPr>
            <p:ph type="pic" idx="21"/>
          </p:nvPr>
        </p:nvSpPr>
        <p:spPr>
          <a:xfrm>
            <a:off x="6422796" y="1679603"/>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5" name="Content Placeholder 2">
            <a:extLst>
              <a:ext uri="{FF2B5EF4-FFF2-40B4-BE49-F238E27FC236}">
                <a16:creationId xmlns:a16="http://schemas.microsoft.com/office/drawing/2014/main" id="{6BC1C8BB-B6BF-EFC9-4FB7-FE68ADABF649}"/>
              </a:ext>
            </a:extLst>
          </p:cNvPr>
          <p:cNvSpPr>
            <a:spLocks noGrp="1"/>
          </p:cNvSpPr>
          <p:nvPr>
            <p:ph sz="half" idx="20"/>
          </p:nvPr>
        </p:nvSpPr>
        <p:spPr>
          <a:xfrm>
            <a:off x="8471950" y="1827951"/>
            <a:ext cx="2881850" cy="1488229"/>
          </a:xfrm>
        </p:spPr>
        <p:txBody>
          <a:bodyPr>
            <a:noAutofit/>
          </a:bodyPr>
          <a:lstStyle>
            <a:lvl1pPr marL="0" indent="0">
              <a:buNone/>
              <a:defRPr sz="2000"/>
            </a:lvl1pPr>
          </a:lstStyle>
          <a:p>
            <a:pPr lvl="0"/>
            <a:r>
              <a:rPr lang="en-US"/>
              <a:t>Click to edit Master text styles</a:t>
            </a:r>
          </a:p>
        </p:txBody>
      </p:sp>
      <p:sp>
        <p:nvSpPr>
          <p:cNvPr id="8" name="Google Shape;128;p36">
            <a:extLst>
              <a:ext uri="{FF2B5EF4-FFF2-40B4-BE49-F238E27FC236}">
                <a16:creationId xmlns:a16="http://schemas.microsoft.com/office/drawing/2014/main" id="{2B2D1DEC-353D-0530-46BD-FAC7D81DC42A}"/>
              </a:ext>
            </a:extLst>
          </p:cNvPr>
          <p:cNvSpPr>
            <a:spLocks noGrp="1"/>
          </p:cNvSpPr>
          <p:nvPr>
            <p:ph type="pic" idx="23"/>
          </p:nvPr>
        </p:nvSpPr>
        <p:spPr>
          <a:xfrm>
            <a:off x="6422794" y="3829050"/>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7" name="Content Placeholder 2">
            <a:extLst>
              <a:ext uri="{FF2B5EF4-FFF2-40B4-BE49-F238E27FC236}">
                <a16:creationId xmlns:a16="http://schemas.microsoft.com/office/drawing/2014/main" id="{DEC01048-C2DE-CFE9-C353-8ED3741099B7}"/>
              </a:ext>
            </a:extLst>
          </p:cNvPr>
          <p:cNvSpPr>
            <a:spLocks noGrp="1"/>
          </p:cNvSpPr>
          <p:nvPr>
            <p:ph sz="half" idx="22"/>
          </p:nvPr>
        </p:nvSpPr>
        <p:spPr>
          <a:xfrm>
            <a:off x="8471948" y="3977398"/>
            <a:ext cx="2881850" cy="1488229"/>
          </a:xfrm>
        </p:spPr>
        <p:txBody>
          <a:bodyPr>
            <a:noAutofit/>
          </a:bodyPr>
          <a:lstStyle>
            <a:lvl1pPr marL="0" indent="0">
              <a:buNone/>
              <a:defRPr sz="2000"/>
            </a:lvl1pPr>
          </a:lstStyle>
          <a:p>
            <a:pPr lvl="0"/>
            <a:r>
              <a:rPr lang="en-US"/>
              <a:t>Click to edit Master text styles</a:t>
            </a:r>
          </a:p>
        </p:txBody>
      </p:sp>
      <p:sp>
        <p:nvSpPr>
          <p:cNvPr id="9" name="Slide Number Placeholder 5">
            <a:extLst>
              <a:ext uri="{FF2B5EF4-FFF2-40B4-BE49-F238E27FC236}">
                <a16:creationId xmlns:a16="http://schemas.microsoft.com/office/drawing/2014/main" id="{C67E4CCE-C35C-C711-24D0-0F4BCA80C28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10" name="Footer Placeholder 8">
            <a:extLst>
              <a:ext uri="{FF2B5EF4-FFF2-40B4-BE49-F238E27FC236}">
                <a16:creationId xmlns:a16="http://schemas.microsoft.com/office/drawing/2014/main" id="{3B38F9D4-3EE2-3396-18AD-F87E4219008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135399500"/>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preserve="1">
  <p:cSld name="4 rectangles pictures white background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15" name="Google Shape;97;p33">
            <a:extLst>
              <a:ext uri="{FF2B5EF4-FFF2-40B4-BE49-F238E27FC236}">
                <a16:creationId xmlns:a16="http://schemas.microsoft.com/office/drawing/2014/main" id="{51CBB8A7-3E08-DCAC-14AF-878AC33CDC30}"/>
              </a:ext>
            </a:extLst>
          </p:cNvPr>
          <p:cNvSpPr>
            <a:spLocks noGrp="1"/>
          </p:cNvSpPr>
          <p:nvPr>
            <p:ph type="pic" idx="17"/>
          </p:nvPr>
        </p:nvSpPr>
        <p:spPr>
          <a:xfrm>
            <a:off x="838200" y="1931348"/>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0" name="Text Placeholder 9">
            <a:extLst>
              <a:ext uri="{FF2B5EF4-FFF2-40B4-BE49-F238E27FC236}">
                <a16:creationId xmlns:a16="http://schemas.microsoft.com/office/drawing/2014/main" id="{83438DF5-CCC4-87AD-037A-C14F79B6266F}"/>
              </a:ext>
            </a:extLst>
          </p:cNvPr>
          <p:cNvSpPr>
            <a:spLocks noGrp="1"/>
          </p:cNvSpPr>
          <p:nvPr>
            <p:ph type="body" sz="quarter" idx="13"/>
          </p:nvPr>
        </p:nvSpPr>
        <p:spPr>
          <a:xfrm>
            <a:off x="3508868" y="1931348"/>
            <a:ext cx="2462213" cy="1638300"/>
          </a:xfrm>
        </p:spPr>
        <p:txBody>
          <a:bodyPr>
            <a:noAutofit/>
          </a:bodyPr>
          <a:lstStyle>
            <a:lvl1pPr marL="0" indent="0">
              <a:buNone/>
              <a:defRPr/>
            </a:lvl1pPr>
          </a:lstStyle>
          <a:p>
            <a:pPr lvl="0"/>
            <a:r>
              <a:rPr lang="en-US"/>
              <a:t>Click to edit Master text styles</a:t>
            </a:r>
          </a:p>
        </p:txBody>
      </p:sp>
      <p:sp>
        <p:nvSpPr>
          <p:cNvPr id="18" name="Google Shape;97;p33">
            <a:extLst>
              <a:ext uri="{FF2B5EF4-FFF2-40B4-BE49-F238E27FC236}">
                <a16:creationId xmlns:a16="http://schemas.microsoft.com/office/drawing/2014/main" id="{BFE9E99F-07A9-26A1-106E-78351E5222CA}"/>
              </a:ext>
            </a:extLst>
          </p:cNvPr>
          <p:cNvSpPr>
            <a:spLocks noGrp="1"/>
          </p:cNvSpPr>
          <p:nvPr>
            <p:ph type="pic" idx="7"/>
          </p:nvPr>
        </p:nvSpPr>
        <p:spPr>
          <a:xfrm>
            <a:off x="838202" y="3740272"/>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2" name="Text Placeholder 9">
            <a:extLst>
              <a:ext uri="{FF2B5EF4-FFF2-40B4-BE49-F238E27FC236}">
                <a16:creationId xmlns:a16="http://schemas.microsoft.com/office/drawing/2014/main" id="{8A6A52A8-BCDE-0058-03FA-48265F58CC4D}"/>
              </a:ext>
            </a:extLst>
          </p:cNvPr>
          <p:cNvSpPr>
            <a:spLocks noGrp="1"/>
          </p:cNvSpPr>
          <p:nvPr>
            <p:ph type="body" sz="quarter" idx="15"/>
          </p:nvPr>
        </p:nvSpPr>
        <p:spPr>
          <a:xfrm>
            <a:off x="3508868" y="3740131"/>
            <a:ext cx="2462213" cy="1638300"/>
          </a:xfrm>
        </p:spPr>
        <p:txBody>
          <a:bodyPr>
            <a:noAutofit/>
          </a:bodyPr>
          <a:lstStyle>
            <a:lvl1pPr marL="0" indent="0">
              <a:buNone/>
              <a:defRPr/>
            </a:lvl1pPr>
          </a:lstStyle>
          <a:p>
            <a:pPr lvl="0"/>
            <a:r>
              <a:rPr lang="en-US"/>
              <a:t>Click to edit Master text styles</a:t>
            </a:r>
          </a:p>
        </p:txBody>
      </p:sp>
      <p:sp>
        <p:nvSpPr>
          <p:cNvPr id="3" name="Google Shape;95;p33">
            <a:extLst>
              <a:ext uri="{FF2B5EF4-FFF2-40B4-BE49-F238E27FC236}">
                <a16:creationId xmlns:a16="http://schemas.microsoft.com/office/drawing/2014/main" id="{A15E4B72-6400-86B0-FD40-4FCA9F38655E}"/>
              </a:ext>
            </a:extLst>
          </p:cNvPr>
          <p:cNvSpPr>
            <a:spLocks noGrp="1"/>
          </p:cNvSpPr>
          <p:nvPr>
            <p:ph type="pic" idx="10"/>
          </p:nvPr>
        </p:nvSpPr>
        <p:spPr>
          <a:xfrm>
            <a:off x="6180157" y="1931348"/>
            <a:ext cx="2461593" cy="163815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1" name="Text Placeholder 9">
            <a:extLst>
              <a:ext uri="{FF2B5EF4-FFF2-40B4-BE49-F238E27FC236}">
                <a16:creationId xmlns:a16="http://schemas.microsoft.com/office/drawing/2014/main" id="{76022ECE-0EE9-F2CA-72F3-353CAD2AB488}"/>
              </a:ext>
            </a:extLst>
          </p:cNvPr>
          <p:cNvSpPr>
            <a:spLocks noGrp="1"/>
          </p:cNvSpPr>
          <p:nvPr>
            <p:ph type="body" sz="quarter" idx="14"/>
          </p:nvPr>
        </p:nvSpPr>
        <p:spPr>
          <a:xfrm>
            <a:off x="8891587" y="1931348"/>
            <a:ext cx="2462213" cy="1638300"/>
          </a:xfrm>
        </p:spPr>
        <p:txBody>
          <a:bodyPr>
            <a:noAutofit/>
          </a:bodyPr>
          <a:lstStyle>
            <a:lvl1pPr marL="0" indent="0">
              <a:buNone/>
              <a:defRPr/>
            </a:lvl1pPr>
          </a:lstStyle>
          <a:p>
            <a:pPr lvl="0"/>
            <a:r>
              <a:rPr lang="en-US"/>
              <a:t>Click to edit Master text styles</a:t>
            </a:r>
          </a:p>
        </p:txBody>
      </p:sp>
      <p:sp>
        <p:nvSpPr>
          <p:cNvPr id="8" name="Google Shape;97;p33">
            <a:extLst>
              <a:ext uri="{FF2B5EF4-FFF2-40B4-BE49-F238E27FC236}">
                <a16:creationId xmlns:a16="http://schemas.microsoft.com/office/drawing/2014/main" id="{0D3E0C88-3573-7B0F-D8F7-5AAD283A42F2}"/>
              </a:ext>
            </a:extLst>
          </p:cNvPr>
          <p:cNvSpPr>
            <a:spLocks noGrp="1"/>
          </p:cNvSpPr>
          <p:nvPr>
            <p:ph type="pic" idx="12"/>
          </p:nvPr>
        </p:nvSpPr>
        <p:spPr>
          <a:xfrm>
            <a:off x="6180157" y="3740272"/>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3" name="Text Placeholder 9">
            <a:extLst>
              <a:ext uri="{FF2B5EF4-FFF2-40B4-BE49-F238E27FC236}">
                <a16:creationId xmlns:a16="http://schemas.microsoft.com/office/drawing/2014/main" id="{5F2FF4C0-B8CC-5E9A-7FF2-0BA1FD86664D}"/>
              </a:ext>
            </a:extLst>
          </p:cNvPr>
          <p:cNvSpPr>
            <a:spLocks noGrp="1"/>
          </p:cNvSpPr>
          <p:nvPr>
            <p:ph type="body" sz="quarter" idx="16"/>
          </p:nvPr>
        </p:nvSpPr>
        <p:spPr>
          <a:xfrm>
            <a:off x="8891587" y="3740131"/>
            <a:ext cx="2462213" cy="1638300"/>
          </a:xfrm>
        </p:spPr>
        <p:txBody>
          <a:bodyPr>
            <a:noAutofit/>
          </a:bodyPr>
          <a:lstStyle>
            <a:lvl1pPr marL="0" indent="0">
              <a:buNone/>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73F815C1-0113-F490-4A53-0227959CF68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Footer Placeholder 8">
            <a:extLst>
              <a:ext uri="{FF2B5EF4-FFF2-40B4-BE49-F238E27FC236}">
                <a16:creationId xmlns:a16="http://schemas.microsoft.com/office/drawing/2014/main" id="{40C61561-6F08-5417-8327-52799F6125C1}"/>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4126485990"/>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preserve="1">
  <p:cSld name="10 squared pictures ">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lstStyle/>
          <a:p>
            <a:r>
              <a:rPr lang="en-US"/>
              <a:t>Click to edit Master title style</a:t>
            </a:r>
            <a:endParaRPr lang="en-IE"/>
          </a:p>
        </p:txBody>
      </p:sp>
      <p:sp>
        <p:nvSpPr>
          <p:cNvPr id="3" name="Google Shape;114;p35">
            <a:extLst>
              <a:ext uri="{FF2B5EF4-FFF2-40B4-BE49-F238E27FC236}">
                <a16:creationId xmlns:a16="http://schemas.microsoft.com/office/drawing/2014/main" id="{28399EF8-5B4D-A564-C46D-6AC3EE3700F1}"/>
              </a:ext>
            </a:extLst>
          </p:cNvPr>
          <p:cNvSpPr>
            <a:spLocks noGrp="1"/>
          </p:cNvSpPr>
          <p:nvPr>
            <p:ph type="pic" idx="2"/>
          </p:nvPr>
        </p:nvSpPr>
        <p:spPr>
          <a:xfrm>
            <a:off x="838200" y="161373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4" name="Google Shape;115;p35">
            <a:extLst>
              <a:ext uri="{FF2B5EF4-FFF2-40B4-BE49-F238E27FC236}">
                <a16:creationId xmlns:a16="http://schemas.microsoft.com/office/drawing/2014/main" id="{1DB67F50-B209-813A-55E2-A45CCD6BCAE1}"/>
              </a:ext>
            </a:extLst>
          </p:cNvPr>
          <p:cNvSpPr>
            <a:spLocks noGrp="1"/>
          </p:cNvSpPr>
          <p:nvPr>
            <p:ph type="pic" idx="3"/>
          </p:nvPr>
        </p:nvSpPr>
        <p:spPr>
          <a:xfrm>
            <a:off x="2993028" y="161373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5" name="Google Shape;116;p35">
            <a:extLst>
              <a:ext uri="{FF2B5EF4-FFF2-40B4-BE49-F238E27FC236}">
                <a16:creationId xmlns:a16="http://schemas.microsoft.com/office/drawing/2014/main" id="{80AA888C-2660-9749-11E6-8A96DD56EACF}"/>
              </a:ext>
            </a:extLst>
          </p:cNvPr>
          <p:cNvSpPr>
            <a:spLocks noGrp="1"/>
          </p:cNvSpPr>
          <p:nvPr>
            <p:ph type="pic" idx="10"/>
          </p:nvPr>
        </p:nvSpPr>
        <p:spPr>
          <a:xfrm>
            <a:off x="5147856" y="1613729"/>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8" name="Google Shape;117;p35">
            <a:extLst>
              <a:ext uri="{FF2B5EF4-FFF2-40B4-BE49-F238E27FC236}">
                <a16:creationId xmlns:a16="http://schemas.microsoft.com/office/drawing/2014/main" id="{95752BFF-4A6F-68EA-E048-C405D776F6A9}"/>
              </a:ext>
            </a:extLst>
          </p:cNvPr>
          <p:cNvSpPr>
            <a:spLocks noGrp="1"/>
          </p:cNvSpPr>
          <p:nvPr>
            <p:ph type="pic" idx="5"/>
          </p:nvPr>
        </p:nvSpPr>
        <p:spPr>
          <a:xfrm>
            <a:off x="7302684" y="161372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9" name="Google Shape;118;p35">
            <a:extLst>
              <a:ext uri="{FF2B5EF4-FFF2-40B4-BE49-F238E27FC236}">
                <a16:creationId xmlns:a16="http://schemas.microsoft.com/office/drawing/2014/main" id="{69A61CD2-9393-897F-4851-B55A256B6577}"/>
              </a:ext>
            </a:extLst>
          </p:cNvPr>
          <p:cNvSpPr>
            <a:spLocks noGrp="1"/>
          </p:cNvSpPr>
          <p:nvPr>
            <p:ph type="pic" idx="6"/>
          </p:nvPr>
        </p:nvSpPr>
        <p:spPr>
          <a:xfrm>
            <a:off x="9457512" y="161372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5" name="Google Shape;114;p35">
            <a:extLst>
              <a:ext uri="{FF2B5EF4-FFF2-40B4-BE49-F238E27FC236}">
                <a16:creationId xmlns:a16="http://schemas.microsoft.com/office/drawing/2014/main" id="{5BBBB0BA-17D9-1A2A-5573-A96E32CB11C7}"/>
              </a:ext>
            </a:extLst>
          </p:cNvPr>
          <p:cNvSpPr>
            <a:spLocks noGrp="1"/>
          </p:cNvSpPr>
          <p:nvPr>
            <p:ph type="pic" idx="11"/>
          </p:nvPr>
        </p:nvSpPr>
        <p:spPr>
          <a:xfrm>
            <a:off x="838200" y="379976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6" name="Google Shape;115;p35">
            <a:extLst>
              <a:ext uri="{FF2B5EF4-FFF2-40B4-BE49-F238E27FC236}">
                <a16:creationId xmlns:a16="http://schemas.microsoft.com/office/drawing/2014/main" id="{E234676C-5503-D335-7C9F-8EBF756F24A7}"/>
              </a:ext>
            </a:extLst>
          </p:cNvPr>
          <p:cNvSpPr>
            <a:spLocks noGrp="1"/>
          </p:cNvSpPr>
          <p:nvPr>
            <p:ph type="pic" idx="12"/>
          </p:nvPr>
        </p:nvSpPr>
        <p:spPr>
          <a:xfrm>
            <a:off x="2993028" y="379976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7" name="Google Shape;116;p35">
            <a:extLst>
              <a:ext uri="{FF2B5EF4-FFF2-40B4-BE49-F238E27FC236}">
                <a16:creationId xmlns:a16="http://schemas.microsoft.com/office/drawing/2014/main" id="{8C059826-5CA9-F193-6C89-8B0DECF9ACE5}"/>
              </a:ext>
            </a:extLst>
          </p:cNvPr>
          <p:cNvSpPr>
            <a:spLocks noGrp="1"/>
          </p:cNvSpPr>
          <p:nvPr>
            <p:ph type="pic" idx="13"/>
          </p:nvPr>
        </p:nvSpPr>
        <p:spPr>
          <a:xfrm>
            <a:off x="5147856" y="3799759"/>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8" name="Google Shape;117;p35">
            <a:extLst>
              <a:ext uri="{FF2B5EF4-FFF2-40B4-BE49-F238E27FC236}">
                <a16:creationId xmlns:a16="http://schemas.microsoft.com/office/drawing/2014/main" id="{E57729DD-0495-06CF-3D2B-B8EC5F7D6EF2}"/>
              </a:ext>
            </a:extLst>
          </p:cNvPr>
          <p:cNvSpPr>
            <a:spLocks noGrp="1"/>
          </p:cNvSpPr>
          <p:nvPr>
            <p:ph type="pic" idx="14"/>
          </p:nvPr>
        </p:nvSpPr>
        <p:spPr>
          <a:xfrm>
            <a:off x="7302684" y="379975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9" name="Google Shape;118;p35">
            <a:extLst>
              <a:ext uri="{FF2B5EF4-FFF2-40B4-BE49-F238E27FC236}">
                <a16:creationId xmlns:a16="http://schemas.microsoft.com/office/drawing/2014/main" id="{DDFD3960-357B-A667-2997-F567232AE448}"/>
              </a:ext>
            </a:extLst>
          </p:cNvPr>
          <p:cNvSpPr>
            <a:spLocks noGrp="1"/>
          </p:cNvSpPr>
          <p:nvPr>
            <p:ph type="pic" idx="15"/>
          </p:nvPr>
        </p:nvSpPr>
        <p:spPr>
          <a:xfrm>
            <a:off x="9457512" y="379975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9594EF7B-6FA5-122A-260D-E885CDDAA587}"/>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7" name="Footer Placeholder 8">
            <a:extLst>
              <a:ext uri="{FF2B5EF4-FFF2-40B4-BE49-F238E27FC236}">
                <a16:creationId xmlns:a16="http://schemas.microsoft.com/office/drawing/2014/main" id="{2F8295BB-BABD-70B5-D58D-1DF08E62A283}"/>
              </a:ext>
            </a:extLst>
          </p:cNvPr>
          <p:cNvSpPr>
            <a:spLocks noGrp="1"/>
          </p:cNvSpPr>
          <p:nvPr>
            <p:ph type="ftr" sz="quarter" idx="16"/>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387753738"/>
      </p:ext>
    </p:extLst>
  </p:cSld>
  <p:clrMapOvr>
    <a:overrideClrMapping bg1="lt1" tx1="dk1" bg2="lt2" tx2="dk2" accent1="accent1" accent2="accent2" accent3="accent3" accent4="accent4" accent5="accent5" accent6="accent6" hlink="hlink" folHlink="folHlink"/>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preserve="1">
  <p:cSld name="3 squared picture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noAutofit/>
          </a:bodyPr>
          <a:lstStyle/>
          <a:p>
            <a:r>
              <a:rPr lang="en-US"/>
              <a:t>Click to edit Master title style</a:t>
            </a:r>
            <a:endParaRPr lang="en-IE"/>
          </a:p>
        </p:txBody>
      </p:sp>
      <p:sp>
        <p:nvSpPr>
          <p:cNvPr id="3" name="Google Shape;114;p35">
            <a:extLst>
              <a:ext uri="{FF2B5EF4-FFF2-40B4-BE49-F238E27FC236}">
                <a16:creationId xmlns:a16="http://schemas.microsoft.com/office/drawing/2014/main" id="{28399EF8-5B4D-A564-C46D-6AC3EE3700F1}"/>
              </a:ext>
            </a:extLst>
          </p:cNvPr>
          <p:cNvSpPr>
            <a:spLocks noGrp="1"/>
          </p:cNvSpPr>
          <p:nvPr>
            <p:ph type="pic" idx="2"/>
          </p:nvPr>
        </p:nvSpPr>
        <p:spPr>
          <a:xfrm>
            <a:off x="882651" y="2079625"/>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4" name="Google Shape;115;p35">
            <a:extLst>
              <a:ext uri="{FF2B5EF4-FFF2-40B4-BE49-F238E27FC236}">
                <a16:creationId xmlns:a16="http://schemas.microsoft.com/office/drawing/2014/main" id="{1DB67F50-B209-813A-55E2-A45CCD6BCAE1}"/>
              </a:ext>
            </a:extLst>
          </p:cNvPr>
          <p:cNvSpPr>
            <a:spLocks noGrp="1"/>
          </p:cNvSpPr>
          <p:nvPr>
            <p:ph type="pic" idx="3"/>
          </p:nvPr>
        </p:nvSpPr>
        <p:spPr>
          <a:xfrm>
            <a:off x="4746625" y="2079624"/>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2" name="Google Shape;121;p35">
            <a:extLst>
              <a:ext uri="{FF2B5EF4-FFF2-40B4-BE49-F238E27FC236}">
                <a16:creationId xmlns:a16="http://schemas.microsoft.com/office/drawing/2014/main" id="{2EA4C09F-A3D0-2FDF-C8EF-EDEF2FCF78CE}"/>
              </a:ext>
            </a:extLst>
          </p:cNvPr>
          <p:cNvSpPr>
            <a:spLocks noGrp="1"/>
          </p:cNvSpPr>
          <p:nvPr>
            <p:ph type="pic" idx="9"/>
          </p:nvPr>
        </p:nvSpPr>
        <p:spPr>
          <a:xfrm>
            <a:off x="8655051" y="2079623"/>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A50CC5C1-4287-4FC9-8450-3D86D951FE1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Footer Placeholder 8">
            <a:extLst>
              <a:ext uri="{FF2B5EF4-FFF2-40B4-BE49-F238E27FC236}">
                <a16:creationId xmlns:a16="http://schemas.microsoft.com/office/drawing/2014/main" id="{F95AF122-27C1-57B4-2A7C-54A134842A05}"/>
              </a:ext>
            </a:extLst>
          </p:cNvPr>
          <p:cNvSpPr>
            <a:spLocks noGrp="1"/>
          </p:cNvSpPr>
          <p:nvPr>
            <p:ph type="ftr" sz="quarter" idx="10"/>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819111941"/>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preserve="1">
  <p:cSld name="3 squared pictures coloured background">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noAutofit/>
          </a:bodyPr>
          <a:lstStyle>
            <a:lvl1pPr>
              <a:defRPr>
                <a:solidFill>
                  <a:schemeClr val="tx1"/>
                </a:solidFill>
              </a:defRPr>
            </a:lvl1pPr>
          </a:lstStyle>
          <a:p>
            <a:r>
              <a:rPr lang="en-US"/>
              <a:t>Click to edit Master title style</a:t>
            </a:r>
            <a:endParaRPr lang="en-IE"/>
          </a:p>
        </p:txBody>
      </p:sp>
      <p:sp>
        <p:nvSpPr>
          <p:cNvPr id="8" name="Google Shape;114;p35">
            <a:extLst>
              <a:ext uri="{FF2B5EF4-FFF2-40B4-BE49-F238E27FC236}">
                <a16:creationId xmlns:a16="http://schemas.microsoft.com/office/drawing/2014/main" id="{F38470BA-1066-4059-A16D-B9EE9722C73D}"/>
              </a:ext>
            </a:extLst>
          </p:cNvPr>
          <p:cNvSpPr>
            <a:spLocks noGrp="1"/>
          </p:cNvSpPr>
          <p:nvPr>
            <p:ph type="pic" idx="2"/>
          </p:nvPr>
        </p:nvSpPr>
        <p:spPr>
          <a:xfrm>
            <a:off x="882651" y="2079625"/>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sp>
        <p:nvSpPr>
          <p:cNvPr id="10" name="Google Shape;115;p35">
            <a:extLst>
              <a:ext uri="{FF2B5EF4-FFF2-40B4-BE49-F238E27FC236}">
                <a16:creationId xmlns:a16="http://schemas.microsoft.com/office/drawing/2014/main" id="{4C5EDD4B-6148-8C81-CEE4-C4C5BFE4E787}"/>
              </a:ext>
            </a:extLst>
          </p:cNvPr>
          <p:cNvSpPr>
            <a:spLocks noGrp="1"/>
          </p:cNvSpPr>
          <p:nvPr>
            <p:ph type="pic" idx="3"/>
          </p:nvPr>
        </p:nvSpPr>
        <p:spPr>
          <a:xfrm>
            <a:off x="4746625" y="2079624"/>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sp>
        <p:nvSpPr>
          <p:cNvPr id="9" name="Google Shape;121;p35">
            <a:extLst>
              <a:ext uri="{FF2B5EF4-FFF2-40B4-BE49-F238E27FC236}">
                <a16:creationId xmlns:a16="http://schemas.microsoft.com/office/drawing/2014/main" id="{85A61031-57E6-E855-38A1-FA502D6C575D}"/>
              </a:ext>
            </a:extLst>
          </p:cNvPr>
          <p:cNvSpPr>
            <a:spLocks noGrp="1"/>
          </p:cNvSpPr>
          <p:nvPr>
            <p:ph type="pic" idx="9"/>
          </p:nvPr>
        </p:nvSpPr>
        <p:spPr>
          <a:xfrm>
            <a:off x="8655051" y="2079623"/>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pic>
        <p:nvPicPr>
          <p:cNvPr id="3" name="Picture 2" descr="A blue flag with yellow stars and stripes&#10;&#10;Description automatically generated">
            <a:extLst>
              <a:ext uri="{FF2B5EF4-FFF2-40B4-BE49-F238E27FC236}">
                <a16:creationId xmlns:a16="http://schemas.microsoft.com/office/drawing/2014/main" id="{EC730096-D3D5-78FF-DEE5-BE9525C4DBC8}"/>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4" name="Picture 3" descr="A blue flag with yellow stars and stripes&#10;&#10;Description automatically generated">
            <a:extLst>
              <a:ext uri="{FF2B5EF4-FFF2-40B4-BE49-F238E27FC236}">
                <a16:creationId xmlns:a16="http://schemas.microsoft.com/office/drawing/2014/main" id="{F9F566B8-5CFB-8DB0-6A67-925C39BEFB8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6" name="Slide Number Placeholder 5">
            <a:extLst>
              <a:ext uri="{FF2B5EF4-FFF2-40B4-BE49-F238E27FC236}">
                <a16:creationId xmlns:a16="http://schemas.microsoft.com/office/drawing/2014/main" id="{C27800A1-1EE4-975A-7B55-1404DB41F07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Footer Placeholder 8">
            <a:extLst>
              <a:ext uri="{FF2B5EF4-FFF2-40B4-BE49-F238E27FC236}">
                <a16:creationId xmlns:a16="http://schemas.microsoft.com/office/drawing/2014/main" id="{D39D4F72-AD6A-6B47-A2FF-9CFB1C55FFAF}"/>
              </a:ext>
            </a:extLst>
          </p:cNvPr>
          <p:cNvSpPr>
            <a:spLocks noGrp="1"/>
          </p:cNvSpPr>
          <p:nvPr>
            <p:ph type="ftr" sz="quarter" idx="10"/>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02531970"/>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hapter page option 3">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8D58619-8012-9B7D-9C59-16671B374575}"/>
              </a:ext>
            </a:extLst>
          </p:cNvPr>
          <p:cNvSpPr/>
          <p:nvPr/>
        </p:nvSpPr>
        <p:spPr>
          <a:xfrm>
            <a:off x="0" y="0"/>
            <a:ext cx="12192000" cy="3810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fld id="{3AB4F11F-9394-48B9-828F-FF4B2D0F7784}" type="slidenum">
              <a:rPr lang="en-IE" smtClean="0"/>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0835BD4-2C09-6FBA-FC30-3BD6A28667F2}"/>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714249266"/>
      </p:ext>
    </p:extLst>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showMasterSp="0" preserve="1">
  <p:cSld name="Last page with credits">
    <p:bg>
      <p:bgPr>
        <a:solidFill>
          <a:schemeClr val="bg2"/>
        </a:solidFill>
        <a:effectLst/>
      </p:bgPr>
    </p:bg>
    <p:spTree>
      <p:nvGrpSpPr>
        <p:cNvPr id="1" name=""/>
        <p:cNvGrpSpPr/>
        <p:nvPr/>
      </p:nvGrpSpPr>
      <p:grpSpPr>
        <a:xfrm>
          <a:off x="0" y="0"/>
          <a:ext cx="0" cy="0"/>
          <a:chOff x="0" y="0"/>
          <a:chExt cx="0" cy="0"/>
        </a:xfrm>
      </p:grpSpPr>
      <p:pic>
        <p:nvPicPr>
          <p:cNvPr id="4" name="Google Shape;444;p20">
            <a:extLst>
              <a:ext uri="{FF2B5EF4-FFF2-40B4-BE49-F238E27FC236}">
                <a16:creationId xmlns:a16="http://schemas.microsoft.com/office/drawing/2014/main" id="{DA7E9652-CF81-1788-7674-E1FA25BFE314}"/>
              </a:ext>
              <a:ext uri="{C183D7F6-B498-43B3-948B-1728B52AA6E4}">
                <adec:decorative xmlns:adec="http://schemas.microsoft.com/office/drawing/2017/decorative" val="1"/>
              </a:ext>
            </a:extLst>
          </p:cNvPr>
          <p:cNvPicPr preferRelativeResize="0"/>
          <p:nvPr/>
        </p:nvPicPr>
        <p:blipFill rotWithShape="1">
          <a:blip r:embed="rId2">
            <a:alphaModFix/>
          </a:blip>
          <a:srcRect/>
          <a:stretch/>
        </p:blipFill>
        <p:spPr>
          <a:xfrm>
            <a:off x="838200" y="3471269"/>
            <a:ext cx="1023496" cy="358097"/>
          </a:xfrm>
          <a:prstGeom prst="rect">
            <a:avLst/>
          </a:prstGeom>
          <a:noFill/>
          <a:ln>
            <a:noFill/>
          </a:ln>
        </p:spPr>
      </p:pic>
      <p:sp>
        <p:nvSpPr>
          <p:cNvPr id="5" name="Text Placeholder 4">
            <a:extLst>
              <a:ext uri="{FF2B5EF4-FFF2-40B4-BE49-F238E27FC236}">
                <a16:creationId xmlns:a16="http://schemas.microsoft.com/office/drawing/2014/main" id="{EA144BEB-A192-AF1A-3CE0-A12C2705D835}"/>
              </a:ext>
            </a:extLst>
          </p:cNvPr>
          <p:cNvSpPr>
            <a:spLocks noGrp="1"/>
          </p:cNvSpPr>
          <p:nvPr>
            <p:ph type="body" sz="quarter" idx="10"/>
          </p:nvPr>
        </p:nvSpPr>
        <p:spPr>
          <a:xfrm>
            <a:off x="838200" y="3996499"/>
            <a:ext cx="10515600" cy="1666875"/>
          </a:xfrm>
        </p:spPr>
        <p:txBody>
          <a:bodyPr>
            <a:noAutofit/>
          </a:bodyPr>
          <a:lstStyle>
            <a:lvl1pPr marL="0" indent="0">
              <a:buNone/>
              <a:defRPr sz="2000">
                <a:solidFill>
                  <a:schemeClr val="tx2"/>
                </a:solidFill>
              </a:defRPr>
            </a:lvl1pPr>
            <a:lvl2pPr>
              <a:defRPr>
                <a:solidFill>
                  <a:schemeClr val="bg1">
                    <a:lumMod val="95000"/>
                  </a:schemeClr>
                </a:solidFill>
              </a:defRPr>
            </a:lvl2pPr>
            <a:lvl3pPr>
              <a:defRPr>
                <a:solidFill>
                  <a:schemeClr val="bg1">
                    <a:lumMod val="95000"/>
                  </a:schemeClr>
                </a:solidFill>
              </a:defRPr>
            </a:lvl3pPr>
            <a:lvl4pPr>
              <a:defRPr>
                <a:solidFill>
                  <a:schemeClr val="bg1">
                    <a:lumMod val="95000"/>
                  </a:schemeClr>
                </a:solidFill>
              </a:defRPr>
            </a:lvl4pPr>
            <a:lvl5pPr>
              <a:defRPr>
                <a:solidFill>
                  <a:schemeClr val="bg1">
                    <a:lumMod val="95000"/>
                  </a:schemeClr>
                </a:solidFill>
              </a:defRPr>
            </a:lvl5pPr>
          </a:lstStyle>
          <a:p>
            <a:pPr lvl="0"/>
            <a:r>
              <a:rPr lang="en-US"/>
              <a:t>Click to edit Master text styles</a:t>
            </a:r>
          </a:p>
        </p:txBody>
      </p:sp>
      <p:pic>
        <p:nvPicPr>
          <p:cNvPr id="3" name="Google Shape;444;p20">
            <a:extLst>
              <a:ext uri="{FF2B5EF4-FFF2-40B4-BE49-F238E27FC236}">
                <a16:creationId xmlns:a16="http://schemas.microsoft.com/office/drawing/2014/main" id="{8A55753B-1E31-7005-E76C-7A1B520A3A05}"/>
              </a:ext>
              <a:ext uri="{C183D7F6-B498-43B3-948B-1728B52AA6E4}">
                <adec:decorative xmlns:adec="http://schemas.microsoft.com/office/drawing/2017/decorative" val="1"/>
              </a:ext>
            </a:extLst>
          </p:cNvPr>
          <p:cNvPicPr preferRelativeResize="0"/>
          <p:nvPr/>
        </p:nvPicPr>
        <p:blipFill rotWithShape="1">
          <a:blip r:embed="rId2">
            <a:alphaModFix/>
          </a:blip>
          <a:srcRect/>
          <a:stretch/>
        </p:blipFill>
        <p:spPr>
          <a:xfrm>
            <a:off x="838200" y="3471269"/>
            <a:ext cx="1023496" cy="358097"/>
          </a:xfrm>
          <a:prstGeom prst="rect">
            <a:avLst/>
          </a:prstGeom>
          <a:noFill/>
          <a:ln>
            <a:noFill/>
          </a:ln>
        </p:spPr>
      </p:pic>
      <p:pic>
        <p:nvPicPr>
          <p:cNvPr id="6" name="Picture 5">
            <a:extLst>
              <a:ext uri="{FF2B5EF4-FFF2-40B4-BE49-F238E27FC236}">
                <a16:creationId xmlns:a16="http://schemas.microsoft.com/office/drawing/2014/main" id="{F0FE782E-88D7-720D-47B0-E5C4BDBFE050}"/>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Tree>
    <p:extLst>
      <p:ext uri="{BB962C8B-B14F-4D97-AF65-F5344CB8AC3E}">
        <p14:creationId xmlns:p14="http://schemas.microsoft.com/office/powerpoint/2010/main" val="1329159198"/>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44287"/>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a:xfrm>
            <a:off x="11651877" y="6154918"/>
            <a:ext cx="721659" cy="365125"/>
          </a:xfrm>
        </p:spPr>
        <p:txBody>
          <a:bodyPr>
            <a:noAutofit/>
          </a:bodyPr>
          <a:lstStyle/>
          <a:p>
            <a:fld id="{3AB4F11F-9394-48B9-828F-FF4B2D0F7784}" type="slidenum">
              <a:rPr lang="en-IE" smtClean="0"/>
              <a:t>‹#›</a:t>
            </a:fld>
            <a:endParaRPr lang="en-IE"/>
          </a:p>
        </p:txBody>
      </p:sp>
      <p:cxnSp>
        <p:nvCxnSpPr>
          <p:cNvPr id="7" name="Straight Connector 6"/>
          <p:cNvCxnSpPr/>
          <p:nvPr/>
        </p:nvCxnSpPr>
        <p:spPr>
          <a:xfrm flipH="1">
            <a:off x="838201"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3" y="482860"/>
            <a:ext cx="10515600" cy="782357"/>
          </a:xfrm>
          <a:prstGeom prst="rect">
            <a:avLst/>
          </a:prstGeom>
        </p:spPr>
        <p:txBody>
          <a:bodyPr vert="horz" lIns="91440" tIns="45720" rIns="91440" bIns="0" rtlCol="0" anchor="b" anchorCtr="0">
            <a:noAutofit/>
          </a:bodyPr>
          <a:lstStyle>
            <a:lvl1pPr>
              <a:defRPr b="1">
                <a:solidFill>
                  <a:srgbClr val="606A17"/>
                </a:solidFill>
              </a:defRPr>
            </a:lvl1pPr>
          </a:lstStyle>
          <a:p>
            <a:r>
              <a:rPr lang="en-US"/>
              <a:t>Click to edit Master title style</a:t>
            </a:r>
            <a:endParaRPr lang="en-GB"/>
          </a:p>
        </p:txBody>
      </p:sp>
    </p:spTree>
    <p:extLst>
      <p:ext uri="{BB962C8B-B14F-4D97-AF65-F5344CB8AC3E}">
        <p14:creationId xmlns:p14="http://schemas.microsoft.com/office/powerpoint/2010/main" val="3426957927"/>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C9DEFC4C-570E-4664-B6E5-7A22F70884BD}" type="datetimeFigureOut">
              <a:rPr lang="en-IE" smtClean="0"/>
              <a:t>17/12/2025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AB4F11F-9394-48B9-828F-FF4B2D0F7784}" type="slidenum">
              <a:rPr lang="en-IE" smtClean="0"/>
              <a:t>‹#›</a:t>
            </a:fld>
            <a:endParaRPr lang="en-IE"/>
          </a:p>
        </p:txBody>
      </p:sp>
    </p:spTree>
    <p:extLst>
      <p:ext uri="{BB962C8B-B14F-4D97-AF65-F5344CB8AC3E}">
        <p14:creationId xmlns:p14="http://schemas.microsoft.com/office/powerpoint/2010/main" val="2249290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8B185-0070-9145-8666-E60B54C7D33E}"/>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790C8021-2F69-273B-C3AD-8C7E40E77E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51E21B35-2D09-81D3-C4A4-B2D0295D3E24}"/>
              </a:ext>
            </a:extLst>
          </p:cNvPr>
          <p:cNvSpPr>
            <a:spLocks noGrp="1"/>
          </p:cNvSpPr>
          <p:nvPr>
            <p:ph type="dt" sz="half" idx="10"/>
          </p:nvPr>
        </p:nvSpPr>
        <p:spPr/>
        <p:txBody>
          <a:bodyPr/>
          <a:lstStyle/>
          <a:p>
            <a:fld id="{C9DEFC4C-570E-4664-B6E5-7A22F70884BD}" type="datetimeFigureOut">
              <a:rPr lang="en-IE" smtClean="0"/>
              <a:t>17/12/2025</a:t>
            </a:fld>
            <a:endParaRPr lang="en-IE"/>
          </a:p>
        </p:txBody>
      </p:sp>
      <p:sp>
        <p:nvSpPr>
          <p:cNvPr id="5" name="Footer Placeholder 4">
            <a:extLst>
              <a:ext uri="{FF2B5EF4-FFF2-40B4-BE49-F238E27FC236}">
                <a16:creationId xmlns:a16="http://schemas.microsoft.com/office/drawing/2014/main" id="{E3D20877-C447-B5F7-5697-36007A14CB7D}"/>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895114E0-3BCD-E219-271C-E9BB74910480}"/>
              </a:ext>
            </a:extLst>
          </p:cNvPr>
          <p:cNvSpPr>
            <a:spLocks noGrp="1"/>
          </p:cNvSpPr>
          <p:nvPr>
            <p:ph type="sldNum" sz="quarter" idx="12"/>
          </p:nvPr>
        </p:nvSpPr>
        <p:spPr/>
        <p:txBody>
          <a:bodyPr/>
          <a:lstStyle/>
          <a:p>
            <a:fld id="{3AB4F11F-9394-48B9-828F-FF4B2D0F7784}" type="slidenum">
              <a:rPr lang="en-IE" smtClean="0"/>
              <a:t>‹#›</a:t>
            </a:fld>
            <a:endParaRPr lang="en-IE"/>
          </a:p>
        </p:txBody>
      </p:sp>
    </p:spTree>
    <p:extLst>
      <p:ext uri="{BB962C8B-B14F-4D97-AF65-F5344CB8AC3E}">
        <p14:creationId xmlns:p14="http://schemas.microsoft.com/office/powerpoint/2010/main" val="33289832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hapter page option 4">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145A3C0-5810-CECB-04D1-E370BADB2EE8}"/>
              </a:ext>
            </a:extLst>
          </p:cNvPr>
          <p:cNvSpPr/>
          <p:nvPr/>
        </p:nvSpPr>
        <p:spPr>
          <a:xfrm flipV="1">
            <a:off x="0" y="1861457"/>
            <a:ext cx="12192000" cy="499654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flipV="1">
            <a:off x="0" y="1861457"/>
            <a:ext cx="12192000" cy="499654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lvl1pPr>
              <a:defRPr>
                <a:solidFill>
                  <a:schemeClr val="bg1"/>
                </a:solidFill>
              </a:defRPr>
            </a:lvl1pPr>
          </a:lstStyle>
          <a:p>
            <a:fld id="{3AB4F11F-9394-48B9-828F-FF4B2D0F7784}" type="slidenum">
              <a:rPr lang="en-IE" smtClean="0"/>
              <a:t>‹#›</a:t>
            </a:fld>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1410155"/>
            <a:ext cx="10515600" cy="816904"/>
          </a:xfrm>
          <a:solidFill>
            <a:schemeClr val="bg1"/>
          </a:solidFill>
        </p:spPr>
        <p:txBody>
          <a:bodyPr lIns="180000" tIns="144000" rIns="144000" bIns="144000" anchor="ctr"/>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2482397"/>
            <a:ext cx="10515600" cy="587375"/>
          </a:xfrm>
        </p:spPr>
        <p:txBody>
          <a:bodyPr>
            <a:noAutofit/>
          </a:bodyPr>
          <a:lstStyle>
            <a:lvl1pPr marL="0" indent="0">
              <a:buNone/>
              <a:defRPr sz="2000">
                <a:solidFill>
                  <a:schemeClr val="bg1"/>
                </a:solidFill>
              </a:defRPr>
            </a:lvl1pPr>
          </a:lstStyle>
          <a:p>
            <a:pPr lvl="0"/>
            <a:r>
              <a:rPr lang="en-US"/>
              <a:t>Click to edit Master text styles</a:t>
            </a:r>
          </a:p>
        </p:txBody>
      </p:sp>
      <p:pic>
        <p:nvPicPr>
          <p:cNvPr id="9" name="Picture 8" descr="A blue flag with yellow stars and stripes&#10;&#10;Description automatically generated">
            <a:extLst>
              <a:ext uri="{FF2B5EF4-FFF2-40B4-BE49-F238E27FC236}">
                <a16:creationId xmlns:a16="http://schemas.microsoft.com/office/drawing/2014/main" id="{9BD178DF-B2B3-E383-43AA-D54BBF22737D}"/>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6" name="Picture 5" descr="A blue flag with yellow stars and stripes&#10;&#10;Description automatically generated">
            <a:extLst>
              <a:ext uri="{FF2B5EF4-FFF2-40B4-BE49-F238E27FC236}">
                <a16:creationId xmlns:a16="http://schemas.microsoft.com/office/drawing/2014/main" id="{9C194F48-423C-93CB-1A61-CE12CAB5B44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10" name="Footer Placeholder 8">
            <a:extLst>
              <a:ext uri="{FF2B5EF4-FFF2-40B4-BE49-F238E27FC236}">
                <a16:creationId xmlns:a16="http://schemas.microsoft.com/office/drawing/2014/main" id="{5037411D-B917-4DD6-582A-69CDCB27DAAB}"/>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7820131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hapter page option 5">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9526B31-D383-5ABA-08B1-8097743DECE0}"/>
              </a:ext>
            </a:extLst>
          </p:cNvPr>
          <p:cNvSpPr/>
          <p:nvPr/>
        </p:nvSpPr>
        <p:spPr>
          <a:xfrm flipV="1">
            <a:off x="0" y="1861457"/>
            <a:ext cx="12192000" cy="49965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flipV="1">
            <a:off x="0" y="1861457"/>
            <a:ext cx="12192000" cy="49965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lvl1pPr>
              <a:defRPr>
                <a:solidFill>
                  <a:schemeClr val="tx1"/>
                </a:solidFill>
              </a:defRPr>
            </a:lvl1pPr>
          </a:lstStyle>
          <a:p>
            <a:fld id="{3AB4F11F-9394-48B9-828F-FF4B2D0F7784}" type="slidenum">
              <a:rPr lang="en-IE" smtClean="0"/>
              <a:t>‹#›</a:t>
            </a:fld>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1410155"/>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2482397"/>
            <a:ext cx="10515600" cy="587375"/>
          </a:xfrm>
        </p:spPr>
        <p:txBody>
          <a:bodyPr>
            <a:noAutofit/>
          </a:bodyPr>
          <a:lstStyle>
            <a:lvl1pPr marL="0" indent="0">
              <a:buNone/>
              <a:defRPr sz="2000">
                <a:solidFill>
                  <a:schemeClr val="tx2"/>
                </a:solidFill>
              </a:defRPr>
            </a:lvl1pPr>
          </a:lstStyle>
          <a:p>
            <a:pPr lvl="0"/>
            <a:r>
              <a:rPr lang="en-US"/>
              <a:t>Click to edit Master text styles</a:t>
            </a:r>
          </a:p>
        </p:txBody>
      </p:sp>
      <p:pic>
        <p:nvPicPr>
          <p:cNvPr id="5" name="Picture 4" descr="A blue flag with yellow stars&#10;&#10;Description automatically generated">
            <a:extLst>
              <a:ext uri="{FF2B5EF4-FFF2-40B4-BE49-F238E27FC236}">
                <a16:creationId xmlns:a16="http://schemas.microsoft.com/office/drawing/2014/main" id="{D7151F52-9DDF-CEC4-58EC-587B7A1D779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8" name="Picture 7" descr="A blue flag with yellow stars&#10;&#10;Description automatically generated">
            <a:extLst>
              <a:ext uri="{FF2B5EF4-FFF2-40B4-BE49-F238E27FC236}">
                <a16:creationId xmlns:a16="http://schemas.microsoft.com/office/drawing/2014/main" id="{8B94F84F-1590-9DE6-C3AC-9FBA58E40EF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10" name="Footer Placeholder 8">
            <a:extLst>
              <a:ext uri="{FF2B5EF4-FFF2-40B4-BE49-F238E27FC236}">
                <a16:creationId xmlns:a16="http://schemas.microsoft.com/office/drawing/2014/main" id="{6D8387C3-85B8-44CF-42FB-C414F5876B21}"/>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8569485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body text 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solidFill>
            <a:schemeClr val="bg1"/>
          </a:solidFill>
        </p:spPr>
        <p:txBody>
          <a:bodyPr/>
          <a:lstStyle/>
          <a:p>
            <a:r>
              <a:rPr lang="en-US"/>
              <a:t>Click to edit Master title style</a:t>
            </a:r>
            <a:endParaRPr lang="en-IE"/>
          </a:p>
        </p:txBody>
      </p:sp>
      <p:sp>
        <p:nvSpPr>
          <p:cNvPr id="7" name="Text Placeholder 2">
            <a:extLst>
              <a:ext uri="{FF2B5EF4-FFF2-40B4-BE49-F238E27FC236}">
                <a16:creationId xmlns:a16="http://schemas.microsoft.com/office/drawing/2014/main" id="{ABBD8A8F-01F7-069C-2D69-AFCA2F78DFC9}"/>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0" indent="0">
              <a:buNone/>
              <a:defRPr sz="2000"/>
            </a:lvl1pPr>
          </a:lstStyle>
          <a:p>
            <a:pPr lvl="0"/>
            <a:r>
              <a:rPr lang="en-US"/>
              <a:t>Click to edit Master text styles</a:t>
            </a:r>
          </a:p>
        </p:txBody>
      </p:sp>
      <p:sp>
        <p:nvSpPr>
          <p:cNvPr id="3" name="Slide Number Placeholder 5">
            <a:extLst>
              <a:ext uri="{FF2B5EF4-FFF2-40B4-BE49-F238E27FC236}">
                <a16:creationId xmlns:a16="http://schemas.microsoft.com/office/drawing/2014/main" id="{487499CD-21D1-84C4-7FD1-F33A396395B0}"/>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3A7104ED-A036-D2F4-B40F-5A65C505AC4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6339093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and body text and 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lstStyle/>
          <a:p>
            <a:r>
              <a:rPr lang="en-US"/>
              <a:t>Click to edit Master title style</a:t>
            </a:r>
            <a:endParaRPr lang="en-IE"/>
          </a:p>
        </p:txBody>
      </p:sp>
      <p:sp>
        <p:nvSpPr>
          <p:cNvPr id="6" name="Text Placeholder 2">
            <a:extLst>
              <a:ext uri="{FF2B5EF4-FFF2-40B4-BE49-F238E27FC236}">
                <a16:creationId xmlns:a16="http://schemas.microsoft.com/office/drawing/2014/main" id="{509BE7C2-2602-0313-8D83-EAB1C755A713}"/>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342900" indent="-342900">
              <a:buClr>
                <a:schemeClr val="tx2"/>
              </a:buClr>
              <a:buSzPct val="150000"/>
              <a:buFont typeface="Arial" panose="020B0604020202020204" pitchFamily="34" charset="0"/>
              <a:buChar char="•"/>
              <a:defRPr sz="2000"/>
            </a:lvl1pPr>
            <a:lvl2pPr>
              <a:buClr>
                <a:schemeClr val="tx2"/>
              </a:buClr>
              <a:buSzPct val="100000"/>
              <a:defRPr sz="1800"/>
            </a:lvl2pPr>
            <a:lvl3pPr>
              <a:buClr>
                <a:schemeClr val="tx2"/>
              </a:buClr>
              <a:defRPr sz="1600"/>
            </a:lvl3pPr>
            <a:lvl4pPr>
              <a:buClr>
                <a:schemeClr val="tx2"/>
              </a:buClr>
              <a:defRPr sz="1400"/>
            </a:lvl4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5D43C2E6-DFE0-78B7-AEF2-E94F28383CAA}"/>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Footer Placeholder 8">
            <a:extLst>
              <a:ext uri="{FF2B5EF4-FFF2-40B4-BE49-F238E27FC236}">
                <a16:creationId xmlns:a16="http://schemas.microsoft.com/office/drawing/2014/main" id="{2BE520F0-58F1-06F4-10C5-832EFDCE68D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4591403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and body text two column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1855706"/>
            <a:ext cx="5019675" cy="3271102"/>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Content Placeholder 2">
            <a:extLst>
              <a:ext uri="{FF2B5EF4-FFF2-40B4-BE49-F238E27FC236}">
                <a16:creationId xmlns:a16="http://schemas.microsoft.com/office/drawing/2014/main" id="{5F39DED1-43B7-A54B-D3D7-54792E535D26}"/>
              </a:ext>
            </a:extLst>
          </p:cNvPr>
          <p:cNvSpPr>
            <a:spLocks noGrp="1"/>
          </p:cNvSpPr>
          <p:nvPr>
            <p:ph sz="half" idx="10"/>
          </p:nvPr>
        </p:nvSpPr>
        <p:spPr>
          <a:xfrm>
            <a:off x="6334125" y="1855706"/>
            <a:ext cx="5019675" cy="3271102"/>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B9416748-3994-A02A-B7BD-AC8272883D95}"/>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7" name="Footer Placeholder 8">
            <a:extLst>
              <a:ext uri="{FF2B5EF4-FFF2-40B4-BE49-F238E27FC236}">
                <a16:creationId xmlns:a16="http://schemas.microsoft.com/office/drawing/2014/main" id="{6A56761B-AC86-49AF-4B3B-2CCCDB7A47B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4500573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and body text two columns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1855706"/>
            <a:ext cx="5019675" cy="3271102"/>
          </a:xfrm>
          <a:solidFill>
            <a:schemeClr val="tx2"/>
          </a:solid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5" name="Content Placeholder 2">
            <a:extLst>
              <a:ext uri="{FF2B5EF4-FFF2-40B4-BE49-F238E27FC236}">
                <a16:creationId xmlns:a16="http://schemas.microsoft.com/office/drawing/2014/main" id="{DC0E4D59-AF6A-8993-094A-5A4FED57EA37}"/>
              </a:ext>
            </a:extLst>
          </p:cNvPr>
          <p:cNvSpPr>
            <a:spLocks noGrp="1"/>
          </p:cNvSpPr>
          <p:nvPr>
            <p:ph sz="half" idx="10"/>
          </p:nvPr>
        </p:nvSpPr>
        <p:spPr>
          <a:xfrm>
            <a:off x="6334125" y="1855706"/>
            <a:ext cx="5019675" cy="3271102"/>
          </a:xfrm>
          <a:solidFill>
            <a:schemeClr val="tx2"/>
          </a:solid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8C3588F2-1E00-50BC-0820-CB663EE9719E}"/>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7" name="Footer Placeholder 8">
            <a:extLst>
              <a:ext uri="{FF2B5EF4-FFF2-40B4-BE49-F238E27FC236}">
                <a16:creationId xmlns:a16="http://schemas.microsoft.com/office/drawing/2014/main" id="{7575C568-2951-1529-11F7-C12F1B06778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40061284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body text two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A10AA9BB-29EC-79EA-02CA-8452ADF649A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9" name="Footer Placeholder 8">
            <a:extLst>
              <a:ext uri="{FF2B5EF4-FFF2-40B4-BE49-F238E27FC236}">
                <a16:creationId xmlns:a16="http://schemas.microsoft.com/office/drawing/2014/main" id="{C1BA1A05-4F7E-D9F9-D094-9C9394F846EC}"/>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74872946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and body text two columns with subtitle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B8270BF-EE76-A46D-95E0-FB617042099B}"/>
              </a:ext>
            </a:extLst>
          </p:cNvPr>
          <p:cNvSpPr>
            <a:spLocks/>
          </p:cNvSpPr>
          <p:nvPr/>
        </p:nvSpPr>
        <p:spPr>
          <a:xfrm>
            <a:off x="0" y="1487978"/>
            <a:ext cx="12192000" cy="537002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tx2"/>
              </a:solidFill>
            </a:endParaRPr>
          </a:p>
        </p:txBody>
      </p:sp>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tx2"/>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tx2"/>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pic>
        <p:nvPicPr>
          <p:cNvPr id="10" name="Picture 9" descr="A blue flag with yellow stars and stripes&#10;&#10;Description automatically generated">
            <a:extLst>
              <a:ext uri="{FF2B5EF4-FFF2-40B4-BE49-F238E27FC236}">
                <a16:creationId xmlns:a16="http://schemas.microsoft.com/office/drawing/2014/main" id="{7262511B-BA2E-7984-66D6-B5152DA09D7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11" name="Picture 10" descr="A blue flag with yellow stars and stripes&#10;&#10;Description automatically generated">
            <a:extLst>
              <a:ext uri="{FF2B5EF4-FFF2-40B4-BE49-F238E27FC236}">
                <a16:creationId xmlns:a16="http://schemas.microsoft.com/office/drawing/2014/main" id="{DB557BE9-B8DC-E601-A0F8-16CD84F91810}"/>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9" name="Slide Number Placeholder 5">
            <a:extLst>
              <a:ext uri="{FF2B5EF4-FFF2-40B4-BE49-F238E27FC236}">
                <a16:creationId xmlns:a16="http://schemas.microsoft.com/office/drawing/2014/main" id="{BEFAC7B2-2467-A72A-9F8B-CBD0FB0D8C4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fld id="{3AB4F11F-9394-48B9-828F-FF4B2D0F7784}" type="slidenum">
              <a:rPr lang="en-IE" smtClean="0"/>
              <a:t>‹#›</a:t>
            </a:fld>
            <a:endParaRPr lang="en-IE"/>
          </a:p>
        </p:txBody>
      </p:sp>
      <p:sp>
        <p:nvSpPr>
          <p:cNvPr id="12" name="Footer Placeholder 8">
            <a:extLst>
              <a:ext uri="{FF2B5EF4-FFF2-40B4-BE49-F238E27FC236}">
                <a16:creationId xmlns:a16="http://schemas.microsoft.com/office/drawing/2014/main" id="{D838E642-5C12-54DE-94A0-3EDA044A547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8923683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body text two columns colured backgroun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ECCFB38-4E5F-126B-A212-3CBD911F9836}"/>
              </a:ext>
            </a:extLst>
          </p:cNvPr>
          <p:cNvSpPr>
            <a:spLocks noGrp="1" noRot="1" noMove="1" noResize="1" noEditPoints="1" noAdjustHandles="1" noChangeArrowheads="1" noChangeShapeType="1"/>
          </p:cNvSpPr>
          <p:nvPr/>
        </p:nvSpPr>
        <p:spPr>
          <a:xfrm>
            <a:off x="0" y="1487978"/>
            <a:ext cx="12192000" cy="537002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2587083"/>
            <a:ext cx="4670502" cy="2899317"/>
          </a:xfrm>
          <a:noFill/>
        </p:spPr>
        <p:txBody>
          <a:bodyPr>
            <a:noAutofit/>
          </a:bodyPr>
          <a:lstStyle>
            <a:lvl1pPr marL="0" indent="0">
              <a:buNone/>
              <a:defRPr sz="2000">
                <a:solidFill>
                  <a:schemeClr val="bg1"/>
                </a:solidFill>
              </a:defRPr>
            </a:lvl1pPr>
          </a:lstStyle>
          <a:p>
            <a:pPr lvl="0"/>
            <a:r>
              <a:rPr lang="en-US"/>
              <a:t>Click to edit Master text styles</a:t>
            </a:r>
          </a:p>
        </p:txBody>
      </p:sp>
      <p:sp>
        <p:nvSpPr>
          <p:cNvPr id="4" name="Content Placeholder 3">
            <a:extLst>
              <a:ext uri="{FF2B5EF4-FFF2-40B4-BE49-F238E27FC236}">
                <a16:creationId xmlns:a16="http://schemas.microsoft.com/office/drawing/2014/main" id="{AE36259F-C7F8-D963-3DFD-92239B4D3FA2}"/>
              </a:ext>
            </a:extLst>
          </p:cNvPr>
          <p:cNvSpPr>
            <a:spLocks noGrp="1"/>
          </p:cNvSpPr>
          <p:nvPr>
            <p:ph sz="half" idx="2"/>
          </p:nvPr>
        </p:nvSpPr>
        <p:spPr>
          <a:xfrm>
            <a:off x="6172200" y="2587083"/>
            <a:ext cx="5181600" cy="2899317"/>
          </a:xfrm>
          <a:noFill/>
        </p:spPr>
        <p:txBody>
          <a:bodyPr>
            <a:noAutofit/>
          </a:bodyPr>
          <a:lstStyle>
            <a:lvl1pPr marL="0" indent="0">
              <a:buNone/>
              <a:defRPr sz="2000">
                <a:solidFill>
                  <a:schemeClr val="bg1"/>
                </a:solidFill>
              </a:defRPr>
            </a:lvl1pPr>
          </a:lstStyle>
          <a:p>
            <a:pPr lvl="0"/>
            <a:r>
              <a:rPr lang="en-US"/>
              <a:t>Click to edit Master text styles</a:t>
            </a:r>
          </a:p>
        </p:txBody>
      </p:sp>
      <p:pic>
        <p:nvPicPr>
          <p:cNvPr id="8" name="Picture 7" descr="A blue flag with yellow stars and stripes&#10;&#10;Description automatically generated">
            <a:extLst>
              <a:ext uri="{FF2B5EF4-FFF2-40B4-BE49-F238E27FC236}">
                <a16:creationId xmlns:a16="http://schemas.microsoft.com/office/drawing/2014/main" id="{02BBC44B-821F-21ED-8464-03E52169817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9" name="Picture 8" descr="A blue flag with yellow stars and stripes&#10;&#10;Description automatically generated">
            <a:extLst>
              <a:ext uri="{FF2B5EF4-FFF2-40B4-BE49-F238E27FC236}">
                <a16:creationId xmlns:a16="http://schemas.microsoft.com/office/drawing/2014/main" id="{22B46DA4-CDDE-5119-2E5E-AD549E681C9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5" name="Slide Number Placeholder 5">
            <a:extLst>
              <a:ext uri="{FF2B5EF4-FFF2-40B4-BE49-F238E27FC236}">
                <a16:creationId xmlns:a16="http://schemas.microsoft.com/office/drawing/2014/main" id="{4A321162-C08B-5D98-4E1F-FE50C321D819}"/>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fld id="{3AB4F11F-9394-48B9-828F-FF4B2D0F7784}" type="slidenum">
              <a:rPr lang="en-IE" smtClean="0"/>
              <a:t>‹#›</a:t>
            </a:fld>
            <a:endParaRPr lang="en-IE"/>
          </a:p>
        </p:txBody>
      </p:sp>
      <p:sp>
        <p:nvSpPr>
          <p:cNvPr id="10" name="Footer Placeholder 8">
            <a:extLst>
              <a:ext uri="{FF2B5EF4-FFF2-40B4-BE49-F238E27FC236}">
                <a16:creationId xmlns:a16="http://schemas.microsoft.com/office/drawing/2014/main" id="{75400899-1203-EA20-07C6-EFFB182F41F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1757772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and body text three columns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1989056"/>
            <a:ext cx="305507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11A8786C-FCBD-3783-706E-0CBF5B0343E3}"/>
              </a:ext>
            </a:extLst>
          </p:cNvPr>
          <p:cNvSpPr>
            <a:spLocks noGrp="1"/>
          </p:cNvSpPr>
          <p:nvPr>
            <p:ph sz="half" idx="10"/>
          </p:nvPr>
        </p:nvSpPr>
        <p:spPr>
          <a:xfrm>
            <a:off x="4629467" y="1989056"/>
            <a:ext cx="305640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12" name="Content Placeholder 2">
            <a:extLst>
              <a:ext uri="{FF2B5EF4-FFF2-40B4-BE49-F238E27FC236}">
                <a16:creationId xmlns:a16="http://schemas.microsoft.com/office/drawing/2014/main" id="{F4DC31AC-D39C-A8A3-ED76-D3399E224DE3}"/>
              </a:ext>
            </a:extLst>
          </p:cNvPr>
          <p:cNvSpPr>
            <a:spLocks noGrp="1"/>
          </p:cNvSpPr>
          <p:nvPr>
            <p:ph sz="half" idx="11"/>
          </p:nvPr>
        </p:nvSpPr>
        <p:spPr>
          <a:xfrm>
            <a:off x="8297400" y="1989056"/>
            <a:ext cx="305640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5" name="Slide Number Placeholder 5">
            <a:extLst>
              <a:ext uri="{FF2B5EF4-FFF2-40B4-BE49-F238E27FC236}">
                <a16:creationId xmlns:a16="http://schemas.microsoft.com/office/drawing/2014/main" id="{6D635DEE-A882-2487-2337-D6BB66A7AF8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6" name="Footer Placeholder 8">
            <a:extLst>
              <a:ext uri="{FF2B5EF4-FFF2-40B4-BE49-F238E27FC236}">
                <a16:creationId xmlns:a16="http://schemas.microsoft.com/office/drawing/2014/main" id="{440D1373-D055-D2EC-8197-171DDBDADDD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536880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CCBF1-AC49-F830-4B06-51A70B3CBD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98FAD902-AC58-D79E-F019-47E706FAA93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58B97EC-7FD9-10EA-895A-FE2FF50128D5}"/>
              </a:ext>
            </a:extLst>
          </p:cNvPr>
          <p:cNvSpPr>
            <a:spLocks noGrp="1"/>
          </p:cNvSpPr>
          <p:nvPr>
            <p:ph type="dt" sz="half" idx="10"/>
          </p:nvPr>
        </p:nvSpPr>
        <p:spPr/>
        <p:txBody>
          <a:bodyPr/>
          <a:lstStyle/>
          <a:p>
            <a:fld id="{C9DEFC4C-570E-4664-B6E5-7A22F70884BD}" type="datetimeFigureOut">
              <a:rPr lang="en-IE" smtClean="0"/>
              <a:t>17/12/2025</a:t>
            </a:fld>
            <a:endParaRPr lang="en-IE"/>
          </a:p>
        </p:txBody>
      </p:sp>
      <p:sp>
        <p:nvSpPr>
          <p:cNvPr id="5" name="Footer Placeholder 4">
            <a:extLst>
              <a:ext uri="{FF2B5EF4-FFF2-40B4-BE49-F238E27FC236}">
                <a16:creationId xmlns:a16="http://schemas.microsoft.com/office/drawing/2014/main" id="{BD21A2D4-6551-5C39-6E80-E731145723A0}"/>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96AF6761-C9D8-C437-4FDA-56F67882E414}"/>
              </a:ext>
            </a:extLst>
          </p:cNvPr>
          <p:cNvSpPr>
            <a:spLocks noGrp="1"/>
          </p:cNvSpPr>
          <p:nvPr>
            <p:ph type="sldNum" sz="quarter" idx="12"/>
          </p:nvPr>
        </p:nvSpPr>
        <p:spPr/>
        <p:txBody>
          <a:bodyPr/>
          <a:lstStyle/>
          <a:p>
            <a:fld id="{3AB4F11F-9394-48B9-828F-FF4B2D0F7784}" type="slidenum">
              <a:rPr lang="en-IE" smtClean="0"/>
              <a:t>‹#›</a:t>
            </a:fld>
            <a:endParaRPr lang="en-IE"/>
          </a:p>
        </p:txBody>
      </p:sp>
    </p:spTree>
    <p:extLst>
      <p:ext uri="{BB962C8B-B14F-4D97-AF65-F5344CB8AC3E}">
        <p14:creationId xmlns:p14="http://schemas.microsoft.com/office/powerpoint/2010/main" val="16424072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and body text three column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1989056"/>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AFF39438-760E-ED2B-8243-319A5EF04778}"/>
              </a:ext>
            </a:extLst>
          </p:cNvPr>
          <p:cNvSpPr>
            <a:spLocks noGrp="1"/>
          </p:cNvSpPr>
          <p:nvPr>
            <p:ph sz="half" idx="10"/>
          </p:nvPr>
        </p:nvSpPr>
        <p:spPr>
          <a:xfrm>
            <a:off x="4568465" y="1989055"/>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B6FA7DAD-79FF-9241-7523-B9F28613FBC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Content Placeholder 2">
            <a:extLst>
              <a:ext uri="{FF2B5EF4-FFF2-40B4-BE49-F238E27FC236}">
                <a16:creationId xmlns:a16="http://schemas.microsoft.com/office/drawing/2014/main" id="{C2284C9D-0459-8584-A6B3-FFE83837141D}"/>
              </a:ext>
            </a:extLst>
          </p:cNvPr>
          <p:cNvSpPr>
            <a:spLocks noGrp="1"/>
          </p:cNvSpPr>
          <p:nvPr>
            <p:ph sz="half" idx="11"/>
          </p:nvPr>
        </p:nvSpPr>
        <p:spPr>
          <a:xfrm>
            <a:off x="8298730" y="1989055"/>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8" name="Footer Placeholder 8">
            <a:extLst>
              <a:ext uri="{FF2B5EF4-FFF2-40B4-BE49-F238E27FC236}">
                <a16:creationId xmlns:a16="http://schemas.microsoft.com/office/drawing/2014/main" id="{9454014D-FC40-DABB-5F97-62E05A376F6A}"/>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4095924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and body text three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389E2655-E9DF-246B-F4FD-D62B2B37A4B3}"/>
              </a:ext>
            </a:extLst>
          </p:cNvPr>
          <p:cNvSpPr>
            <a:spLocks noGrp="1"/>
          </p:cNvSpPr>
          <p:nvPr>
            <p:ph sz="half" idx="15" hasCustomPrompt="1"/>
          </p:nvPr>
        </p:nvSpPr>
        <p:spPr>
          <a:xfrm>
            <a:off x="838200" y="2029022"/>
            <a:ext cx="304564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4" name="Content Placeholder 2">
            <a:extLst>
              <a:ext uri="{FF2B5EF4-FFF2-40B4-BE49-F238E27FC236}">
                <a16:creationId xmlns:a16="http://schemas.microsoft.com/office/drawing/2014/main" id="{A1C7A71E-B4AA-350C-C619-6CD926C5FB05}"/>
              </a:ext>
            </a:extLst>
          </p:cNvPr>
          <p:cNvSpPr>
            <a:spLocks noGrp="1"/>
          </p:cNvSpPr>
          <p:nvPr>
            <p:ph sz="half" idx="1"/>
          </p:nvPr>
        </p:nvSpPr>
        <p:spPr>
          <a:xfrm>
            <a:off x="838200" y="2690199"/>
            <a:ext cx="3045644" cy="2598238"/>
          </a:xfrm>
        </p:spPr>
        <p:txBody>
          <a:bodyPr>
            <a:noAutofit/>
          </a:bodyPr>
          <a:lstStyle>
            <a:lvl1pPr marL="0" inden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0B64B145-4048-55E1-B2E9-6B27CC0E5870}"/>
              </a:ext>
            </a:extLst>
          </p:cNvPr>
          <p:cNvSpPr>
            <a:spLocks noGrp="1"/>
          </p:cNvSpPr>
          <p:nvPr>
            <p:ph sz="half" idx="16" hasCustomPrompt="1"/>
          </p:nvPr>
        </p:nvSpPr>
        <p:spPr>
          <a:xfrm>
            <a:off x="4586925" y="2010169"/>
            <a:ext cx="3132055"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6" name="Content Placeholder 2">
            <a:extLst>
              <a:ext uri="{FF2B5EF4-FFF2-40B4-BE49-F238E27FC236}">
                <a16:creationId xmlns:a16="http://schemas.microsoft.com/office/drawing/2014/main" id="{56044468-6F92-BCD9-357B-E33281665606}"/>
              </a:ext>
            </a:extLst>
          </p:cNvPr>
          <p:cNvSpPr>
            <a:spLocks noGrp="1"/>
          </p:cNvSpPr>
          <p:nvPr>
            <p:ph sz="half" idx="10"/>
          </p:nvPr>
        </p:nvSpPr>
        <p:spPr>
          <a:xfrm>
            <a:off x="4586926" y="2690199"/>
            <a:ext cx="3132055" cy="2598238"/>
          </a:xfrm>
        </p:spPr>
        <p:txBody>
          <a:bodyPr>
            <a:noAutofit/>
          </a:bodyPr>
          <a:lstStyle>
            <a:lvl1pPr marL="0" indent="0">
              <a:buNone/>
              <a:defRPr sz="2000">
                <a:solidFill>
                  <a:schemeClr val="tx1"/>
                </a:solidFill>
              </a:defRPr>
            </a:lvl1pPr>
          </a:lstStyle>
          <a:p>
            <a:pPr lvl="0"/>
            <a:r>
              <a:rPr lang="en-US"/>
              <a:t>Click to edit Master text styles</a:t>
            </a:r>
          </a:p>
        </p:txBody>
      </p:sp>
      <p:sp>
        <p:nvSpPr>
          <p:cNvPr id="5" name="Content Placeholder 2">
            <a:extLst>
              <a:ext uri="{FF2B5EF4-FFF2-40B4-BE49-F238E27FC236}">
                <a16:creationId xmlns:a16="http://schemas.microsoft.com/office/drawing/2014/main" id="{AE2839C1-28EB-C84A-8FE0-1EB86DE1BDEE}"/>
              </a:ext>
            </a:extLst>
          </p:cNvPr>
          <p:cNvSpPr>
            <a:spLocks noGrp="1"/>
          </p:cNvSpPr>
          <p:nvPr>
            <p:ph sz="half" idx="17" hasCustomPrompt="1"/>
          </p:nvPr>
        </p:nvSpPr>
        <p:spPr>
          <a:xfrm>
            <a:off x="8422064" y="2029022"/>
            <a:ext cx="304564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8" name="Content Placeholder 2">
            <a:extLst>
              <a:ext uri="{FF2B5EF4-FFF2-40B4-BE49-F238E27FC236}">
                <a16:creationId xmlns:a16="http://schemas.microsoft.com/office/drawing/2014/main" id="{A1E8E11D-2B2A-C5C5-EFFC-16D798510576}"/>
              </a:ext>
            </a:extLst>
          </p:cNvPr>
          <p:cNvSpPr>
            <a:spLocks noGrp="1"/>
          </p:cNvSpPr>
          <p:nvPr>
            <p:ph sz="half" idx="11"/>
          </p:nvPr>
        </p:nvSpPr>
        <p:spPr>
          <a:xfrm>
            <a:off x="8422064" y="2690199"/>
            <a:ext cx="3045644" cy="2598238"/>
          </a:xfrm>
        </p:spPr>
        <p:txBody>
          <a:bodyPr>
            <a:noAutofit/>
          </a:bodyPr>
          <a:lstStyle>
            <a:lvl1pPr>
              <a:defRPr sz="2000">
                <a:solidFill>
                  <a:schemeClr val="tx1"/>
                </a:solidFill>
              </a:defRPr>
            </a:lvl1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en-US"/>
              <a:t>Click to edit Master text styles</a:t>
            </a:r>
          </a:p>
        </p:txBody>
      </p:sp>
      <p:sp>
        <p:nvSpPr>
          <p:cNvPr id="7" name="Slide Number Placeholder 5">
            <a:extLst>
              <a:ext uri="{FF2B5EF4-FFF2-40B4-BE49-F238E27FC236}">
                <a16:creationId xmlns:a16="http://schemas.microsoft.com/office/drawing/2014/main" id="{62761D88-1D18-A805-8D96-5BEBFEFE219D}"/>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8" name="Footer Placeholder 8">
            <a:extLst>
              <a:ext uri="{FF2B5EF4-FFF2-40B4-BE49-F238E27FC236}">
                <a16:creationId xmlns:a16="http://schemas.microsoft.com/office/drawing/2014/main" id="{C4BB2291-2147-D1C0-AB46-6D3DE9C2DA5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9978502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Body text and image coloured background">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noAutofit/>
          </a:bodyPr>
          <a:lstStyle>
            <a:lvl1pPr>
              <a:defRPr>
                <a:solidFill>
                  <a:schemeClr val="tx1"/>
                </a:solidFill>
              </a:defRPr>
            </a:lvl1pPr>
          </a:lstStyle>
          <a:p>
            <a:r>
              <a:rPr lang="en-US"/>
              <a:t>Click to edit Master title style</a:t>
            </a:r>
            <a:endParaRPr lang="en-IE"/>
          </a:p>
        </p:txBody>
      </p:sp>
      <p:sp>
        <p:nvSpPr>
          <p:cNvPr id="7" name="Content Placeholder 2">
            <a:extLst>
              <a:ext uri="{FF2B5EF4-FFF2-40B4-BE49-F238E27FC236}">
                <a16:creationId xmlns:a16="http://schemas.microsoft.com/office/drawing/2014/main" id="{4F9DE773-46A1-EE6A-D3DF-FC96DCA4C7CB}"/>
              </a:ext>
            </a:extLst>
          </p:cNvPr>
          <p:cNvSpPr>
            <a:spLocks noGrp="1"/>
          </p:cNvSpPr>
          <p:nvPr>
            <p:ph sz="half" idx="1"/>
          </p:nvPr>
        </p:nvSpPr>
        <p:spPr>
          <a:xfrm>
            <a:off x="838200" y="1847851"/>
            <a:ext cx="4670502" cy="3638549"/>
          </a:xfrm>
          <a:noFill/>
        </p:spPr>
        <p:txBody>
          <a:bodyPr>
            <a:noAutofit/>
          </a:bodyPr>
          <a:lstStyle>
            <a:lvl1pPr marL="0" indent="0">
              <a:buNone/>
              <a:defRPr sz="2000">
                <a:solidFill>
                  <a:schemeClr val="tx1"/>
                </a:solidFill>
              </a:defRPr>
            </a:lvl1pPr>
          </a:lstStyle>
          <a:p>
            <a:pPr lvl="0"/>
            <a:r>
              <a:rPr lang="en-US"/>
              <a:t>Click to edit Master text styles</a:t>
            </a:r>
          </a:p>
        </p:txBody>
      </p:sp>
      <p:sp>
        <p:nvSpPr>
          <p:cNvPr id="4" name="Picture Placeholder 3">
            <a:extLst>
              <a:ext uri="{FF2B5EF4-FFF2-40B4-BE49-F238E27FC236}">
                <a16:creationId xmlns:a16="http://schemas.microsoft.com/office/drawing/2014/main" id="{36CC71E5-FBEB-2751-9FF1-D81B32C5D665}"/>
              </a:ext>
            </a:extLst>
          </p:cNvPr>
          <p:cNvSpPr>
            <a:spLocks noGrp="1"/>
          </p:cNvSpPr>
          <p:nvPr>
            <p:ph type="pic" sz="quarter" idx="10"/>
          </p:nvPr>
        </p:nvSpPr>
        <p:spPr>
          <a:xfrm>
            <a:off x="6350002" y="1825625"/>
            <a:ext cx="5003800" cy="3638550"/>
          </a:xfrm>
          <a:solidFill>
            <a:schemeClr val="tx2"/>
          </a:solidFill>
          <a:ln w="76200">
            <a:noFill/>
          </a:ln>
          <a:effectLst/>
        </p:spPr>
        <p:txBody>
          <a:bodyPr/>
          <a:lstStyle>
            <a:lvl1pPr marL="0" indent="0">
              <a:buNone/>
              <a:defRPr>
                <a:solidFill>
                  <a:schemeClr val="bg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93834467-B58A-08E2-AA0A-DB1D50F360B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5" name="Picture 4" descr="A blue flag with yellow stars and stripes&#10;&#10;Description automatically generated">
            <a:extLst>
              <a:ext uri="{FF2B5EF4-FFF2-40B4-BE49-F238E27FC236}">
                <a16:creationId xmlns:a16="http://schemas.microsoft.com/office/drawing/2014/main" id="{570F0233-3DB4-DD9F-5F0F-396910702D8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8" name="Slide Number Placeholder 5">
            <a:extLst>
              <a:ext uri="{FF2B5EF4-FFF2-40B4-BE49-F238E27FC236}">
                <a16:creationId xmlns:a16="http://schemas.microsoft.com/office/drawing/2014/main" id="{4A4DF5A1-9706-DCB7-1601-51D0F26AEF16}"/>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9" name="Footer Placeholder 8">
            <a:extLst>
              <a:ext uri="{FF2B5EF4-FFF2-40B4-BE49-F238E27FC236}">
                <a16:creationId xmlns:a16="http://schemas.microsoft.com/office/drawing/2014/main" id="{EFB7DFF0-1C84-8F6C-0408-2B151512616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057040179"/>
      </p:ext>
    </p:extLst>
  </p:cSld>
  <p:clrMapOvr>
    <a:overrideClrMapping bg1="dk1" tx1="lt1" bg2="dk2" tx2="lt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Body text and image ">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noAutofit/>
          </a:bodyPr>
          <a:lstStyle>
            <a:lvl1pPr>
              <a:defRPr>
                <a:solidFill>
                  <a:schemeClr val="bg2"/>
                </a:solidFill>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CA9BD169-F6A4-2E23-F2D4-B7DED1FC9941}"/>
              </a:ext>
            </a:extLst>
          </p:cNvPr>
          <p:cNvSpPr>
            <a:spLocks noGrp="1"/>
          </p:cNvSpPr>
          <p:nvPr>
            <p:ph sz="half" idx="1"/>
          </p:nvPr>
        </p:nvSpPr>
        <p:spPr>
          <a:xfrm>
            <a:off x="838200" y="1847851"/>
            <a:ext cx="4670502" cy="3638549"/>
          </a:xfrm>
          <a:noFill/>
        </p:spPr>
        <p:txBody>
          <a:bodyPr>
            <a:noAutofit/>
          </a:bodyPr>
          <a:lstStyle>
            <a:lvl1pPr marL="0" indent="0">
              <a:buNone/>
              <a:defRPr sz="2000">
                <a:solidFill>
                  <a:schemeClr val="bg1"/>
                </a:solidFill>
              </a:defRPr>
            </a:lvl1pPr>
          </a:lstStyle>
          <a:p>
            <a:pPr lvl="0"/>
            <a:r>
              <a:rPr lang="en-US"/>
              <a:t>Click to edit Master text styles</a:t>
            </a:r>
          </a:p>
        </p:txBody>
      </p:sp>
      <p:sp>
        <p:nvSpPr>
          <p:cNvPr id="4" name="Picture Placeholder 3">
            <a:extLst>
              <a:ext uri="{FF2B5EF4-FFF2-40B4-BE49-F238E27FC236}">
                <a16:creationId xmlns:a16="http://schemas.microsoft.com/office/drawing/2014/main" id="{36CC71E5-FBEB-2751-9FF1-D81B32C5D665}"/>
              </a:ext>
            </a:extLst>
          </p:cNvPr>
          <p:cNvSpPr>
            <a:spLocks noGrp="1"/>
          </p:cNvSpPr>
          <p:nvPr>
            <p:ph type="pic" sz="quarter" idx="10"/>
          </p:nvPr>
        </p:nvSpPr>
        <p:spPr>
          <a:xfrm>
            <a:off x="6350002" y="1825625"/>
            <a:ext cx="5003800" cy="3638550"/>
          </a:xfrm>
          <a:solidFill>
            <a:schemeClr val="tx2"/>
          </a:solidFill>
          <a:ln w="76200">
            <a:noFill/>
          </a:ln>
          <a:effectLst/>
        </p:spPr>
        <p:txBody>
          <a:bodyPr/>
          <a:lstStyle>
            <a:lvl1pPr marL="0" indent="0">
              <a:buNone/>
              <a:defRPr>
                <a:solidFill>
                  <a:schemeClr val="bg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880C2FD4-3B80-FE70-83EA-C9956AF116F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fld id="{3AB4F11F-9394-48B9-828F-FF4B2D0F7784}" type="slidenum">
              <a:rPr lang="en-IE" smtClean="0"/>
              <a:t>‹#›</a:t>
            </a:fld>
            <a:endParaRPr lang="en-IE"/>
          </a:p>
        </p:txBody>
      </p:sp>
      <p:sp>
        <p:nvSpPr>
          <p:cNvPr id="7" name="Footer Placeholder 8">
            <a:extLst>
              <a:ext uri="{FF2B5EF4-FFF2-40B4-BE49-F238E27FC236}">
                <a16:creationId xmlns:a16="http://schemas.microsoft.com/office/drawing/2014/main" id="{B7624A9B-CC72-EEB9-2AE2-FDB9629A099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bg1"/>
                </a:solidFill>
                <a:latin typeface="+mn-lt"/>
              </a:defRPr>
            </a:lvl1pPr>
          </a:lstStyle>
          <a:p>
            <a:endParaRPr lang="en-IE"/>
          </a:p>
        </p:txBody>
      </p:sp>
    </p:spTree>
    <p:extLst>
      <p:ext uri="{BB962C8B-B14F-4D97-AF65-F5344CB8AC3E}">
        <p14:creationId xmlns:p14="http://schemas.microsoft.com/office/powerpoint/2010/main" val="4277678430"/>
      </p:ext>
    </p:extLst>
  </p:cSld>
  <p:clrMapOvr>
    <a:overrideClrMapping bg1="dk1" tx1="lt1" bg2="dk2" tx2="lt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Body text and 4 images ">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lstStyle>
            <a:lvl1pPr>
              <a:defRPr>
                <a:solidFill>
                  <a:schemeClr val="bg2"/>
                </a:solidFill>
              </a:defRPr>
            </a:lvl1pPr>
          </a:lstStyle>
          <a:p>
            <a:r>
              <a:rPr lang="en-US"/>
              <a:t>Click to edit Master title style</a:t>
            </a:r>
            <a:endParaRPr lang="en-IE"/>
          </a:p>
        </p:txBody>
      </p:sp>
      <p:sp>
        <p:nvSpPr>
          <p:cNvPr id="3" name="Google Shape;91;p33">
            <a:extLst>
              <a:ext uri="{FF2B5EF4-FFF2-40B4-BE49-F238E27FC236}">
                <a16:creationId xmlns:a16="http://schemas.microsoft.com/office/drawing/2014/main" id="{A9F38C94-2545-ED67-4909-C5A475FCF803}"/>
              </a:ext>
            </a:extLst>
          </p:cNvPr>
          <p:cNvSpPr>
            <a:spLocks noGrp="1"/>
          </p:cNvSpPr>
          <p:nvPr>
            <p:ph type="pic" idx="2"/>
          </p:nvPr>
        </p:nvSpPr>
        <p:spPr>
          <a:xfrm>
            <a:off x="3538332" y="2197664"/>
            <a:ext cx="2461591" cy="1638158"/>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0" name="Google Shape;95;p33">
            <a:extLst>
              <a:ext uri="{FF2B5EF4-FFF2-40B4-BE49-F238E27FC236}">
                <a16:creationId xmlns:a16="http://schemas.microsoft.com/office/drawing/2014/main" id="{45EC68E1-18F5-04CB-00B3-F8948F3B4F18}"/>
              </a:ext>
            </a:extLst>
          </p:cNvPr>
          <p:cNvSpPr>
            <a:spLocks noGrp="1"/>
          </p:cNvSpPr>
          <p:nvPr>
            <p:ph type="pic" idx="5"/>
          </p:nvPr>
        </p:nvSpPr>
        <p:spPr>
          <a:xfrm>
            <a:off x="6161035" y="2197663"/>
            <a:ext cx="2461593" cy="1638159"/>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3" name="Text Placeholder 12">
            <a:extLst>
              <a:ext uri="{FF2B5EF4-FFF2-40B4-BE49-F238E27FC236}">
                <a16:creationId xmlns:a16="http://schemas.microsoft.com/office/drawing/2014/main" id="{00A4763F-1C9A-B628-1609-DA5C75C90FC9}"/>
              </a:ext>
            </a:extLst>
          </p:cNvPr>
          <p:cNvSpPr>
            <a:spLocks noGrp="1"/>
          </p:cNvSpPr>
          <p:nvPr>
            <p:ph type="body" sz="quarter" idx="10"/>
          </p:nvPr>
        </p:nvSpPr>
        <p:spPr>
          <a:xfrm>
            <a:off x="8802758" y="2197100"/>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15" name="Google Shape;91;p33">
            <a:extLst>
              <a:ext uri="{FF2B5EF4-FFF2-40B4-BE49-F238E27FC236}">
                <a16:creationId xmlns:a16="http://schemas.microsoft.com/office/drawing/2014/main" id="{0AB5F208-A96D-CEBC-874F-7B719FD86FEB}"/>
              </a:ext>
            </a:extLst>
          </p:cNvPr>
          <p:cNvSpPr>
            <a:spLocks noGrp="1"/>
          </p:cNvSpPr>
          <p:nvPr>
            <p:ph type="pic" idx="11"/>
          </p:nvPr>
        </p:nvSpPr>
        <p:spPr>
          <a:xfrm>
            <a:off x="3538332" y="4031391"/>
            <a:ext cx="2461591" cy="1638158"/>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7" name="Google Shape;95;p33">
            <a:extLst>
              <a:ext uri="{FF2B5EF4-FFF2-40B4-BE49-F238E27FC236}">
                <a16:creationId xmlns:a16="http://schemas.microsoft.com/office/drawing/2014/main" id="{0AC28D44-5B34-89F9-D8AB-62E99E380E36}"/>
              </a:ext>
            </a:extLst>
          </p:cNvPr>
          <p:cNvSpPr>
            <a:spLocks noGrp="1"/>
          </p:cNvSpPr>
          <p:nvPr>
            <p:ph type="pic" idx="13"/>
          </p:nvPr>
        </p:nvSpPr>
        <p:spPr>
          <a:xfrm>
            <a:off x="6161035" y="4031390"/>
            <a:ext cx="2461593" cy="1638159"/>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8" name="Text Placeholder 12">
            <a:extLst>
              <a:ext uri="{FF2B5EF4-FFF2-40B4-BE49-F238E27FC236}">
                <a16:creationId xmlns:a16="http://schemas.microsoft.com/office/drawing/2014/main" id="{14095A4F-385F-CF4A-5E10-E3628D85F6C8}"/>
              </a:ext>
            </a:extLst>
          </p:cNvPr>
          <p:cNvSpPr>
            <a:spLocks noGrp="1"/>
          </p:cNvSpPr>
          <p:nvPr>
            <p:ph type="body" sz="quarter" idx="14"/>
          </p:nvPr>
        </p:nvSpPr>
        <p:spPr>
          <a:xfrm>
            <a:off x="8802758" y="4030827"/>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4" name="Text Placeholder 12">
            <a:extLst>
              <a:ext uri="{FF2B5EF4-FFF2-40B4-BE49-F238E27FC236}">
                <a16:creationId xmlns:a16="http://schemas.microsoft.com/office/drawing/2014/main" id="{092A6C90-A6CE-C107-4350-7906F5FDD7FC}"/>
              </a:ext>
            </a:extLst>
          </p:cNvPr>
          <p:cNvSpPr>
            <a:spLocks noGrp="1"/>
          </p:cNvSpPr>
          <p:nvPr>
            <p:ph type="body" sz="quarter" idx="15"/>
          </p:nvPr>
        </p:nvSpPr>
        <p:spPr>
          <a:xfrm>
            <a:off x="838839" y="2197100"/>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6" name="Text Placeholder 12">
            <a:extLst>
              <a:ext uri="{FF2B5EF4-FFF2-40B4-BE49-F238E27FC236}">
                <a16:creationId xmlns:a16="http://schemas.microsoft.com/office/drawing/2014/main" id="{FA45C4F8-1803-A72B-10DF-5927ABF6E406}"/>
              </a:ext>
            </a:extLst>
          </p:cNvPr>
          <p:cNvSpPr>
            <a:spLocks noGrp="1"/>
          </p:cNvSpPr>
          <p:nvPr>
            <p:ph type="body" sz="quarter" idx="16"/>
          </p:nvPr>
        </p:nvSpPr>
        <p:spPr>
          <a:xfrm>
            <a:off x="838839" y="4030827"/>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8" name="Slide Number Placeholder 5">
            <a:extLst>
              <a:ext uri="{FF2B5EF4-FFF2-40B4-BE49-F238E27FC236}">
                <a16:creationId xmlns:a16="http://schemas.microsoft.com/office/drawing/2014/main" id="{8F9C7B51-3F16-5ABF-3BE2-AA17BD10DB6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fld id="{3AB4F11F-9394-48B9-828F-FF4B2D0F7784}" type="slidenum">
              <a:rPr lang="en-IE" smtClean="0"/>
              <a:t>‹#›</a:t>
            </a:fld>
            <a:endParaRPr lang="en-IE"/>
          </a:p>
        </p:txBody>
      </p:sp>
      <p:sp>
        <p:nvSpPr>
          <p:cNvPr id="7" name="Footer Placeholder 8">
            <a:extLst>
              <a:ext uri="{FF2B5EF4-FFF2-40B4-BE49-F238E27FC236}">
                <a16:creationId xmlns:a16="http://schemas.microsoft.com/office/drawing/2014/main" id="{F256C38A-CD2B-89BF-A117-9ED92151C6AD}"/>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bg1"/>
                </a:solidFill>
                <a:latin typeface="+mn-lt"/>
              </a:defRPr>
            </a:lvl1pPr>
          </a:lstStyle>
          <a:p>
            <a:endParaRPr lang="en-IE"/>
          </a:p>
        </p:txBody>
      </p:sp>
    </p:spTree>
    <p:extLst>
      <p:ext uri="{BB962C8B-B14F-4D97-AF65-F5344CB8AC3E}">
        <p14:creationId xmlns:p14="http://schemas.microsoft.com/office/powerpoint/2010/main" val="2228509252"/>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ext and big photo">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3766457" y="589047"/>
            <a:ext cx="7587343" cy="717240"/>
          </a:xfrm>
          <a:solidFill>
            <a:schemeClr val="bg1"/>
          </a:solidFill>
        </p:spPr>
        <p:txBody>
          <a:bodyPr>
            <a:noAutofit/>
          </a:bodyPr>
          <a:lstStyle>
            <a:lvl1pPr>
              <a:defRPr sz="4400"/>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3766457" y="1895333"/>
            <a:ext cx="7587342" cy="3845577"/>
          </a:xfrm>
          <a:solidFill>
            <a:schemeClr val="bg1"/>
          </a:solidFill>
        </p:spPr>
        <p:txBody>
          <a:bodyPr>
            <a:noAutofit/>
          </a:bodyPr>
          <a:lstStyle>
            <a:lvl1pPr>
              <a:defRPr sz="2000"/>
            </a:lvl1pPr>
          </a:lstStyle>
          <a:p>
            <a:pPr lvl="0"/>
            <a:r>
              <a:rPr lang="en-US"/>
              <a:t>Click to edit Master text styles</a:t>
            </a:r>
          </a:p>
        </p:txBody>
      </p:sp>
      <p:sp>
        <p:nvSpPr>
          <p:cNvPr id="6" name="Footer Placeholder 8">
            <a:extLst>
              <a:ext uri="{FF2B5EF4-FFF2-40B4-BE49-F238E27FC236}">
                <a16:creationId xmlns:a16="http://schemas.microsoft.com/office/drawing/2014/main" id="{E7AFEC3F-1C21-3132-B967-9F0F25A5601F}"/>
              </a:ext>
            </a:extLst>
          </p:cNvPr>
          <p:cNvSpPr>
            <a:spLocks noGrp="1"/>
          </p:cNvSpPr>
          <p:nvPr>
            <p:ph type="ftr" sz="quarter" idx="3"/>
          </p:nvPr>
        </p:nvSpPr>
        <p:spPr>
          <a:xfrm>
            <a:off x="5502728" y="6268953"/>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65343834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ext and big photo coloured title 1">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6" name="Content Placeholder 2">
            <a:extLst>
              <a:ext uri="{FF2B5EF4-FFF2-40B4-BE49-F238E27FC236}">
                <a16:creationId xmlns:a16="http://schemas.microsoft.com/office/drawing/2014/main" id="{E2F83483-47D9-4712-A8D7-6CBF61775821}"/>
              </a:ext>
            </a:extLst>
          </p:cNvPr>
          <p:cNvSpPr>
            <a:spLocks noGrp="1"/>
          </p:cNvSpPr>
          <p:nvPr>
            <p:ph sz="half" idx="16" hasCustomPrompt="1"/>
          </p:nvPr>
        </p:nvSpPr>
        <p:spPr>
          <a:xfrm>
            <a:off x="125185" y="6162533"/>
            <a:ext cx="6090558" cy="390667"/>
          </a:xfrm>
          <a:solidFill>
            <a:schemeClr val="bg1"/>
          </a:solidFill>
        </p:spPr>
        <p:txBody>
          <a:bodyPr anchor="ctr">
            <a:noAutofit/>
          </a:bodyPr>
          <a:lstStyle>
            <a:lvl1pPr marL="0" indent="0">
              <a:buNone/>
              <a:defRPr sz="1800" i="1"/>
            </a:lvl1pPr>
          </a:lstStyle>
          <a:p>
            <a:pPr lvl="0"/>
            <a:r>
              <a:rPr lang="en-US"/>
              <a:t>Click to edit Master text styles (caption)</a:t>
            </a:r>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6215743" y="589047"/>
            <a:ext cx="5138057" cy="717240"/>
          </a:xfrm>
          <a:solidFill>
            <a:schemeClr val="bg1"/>
          </a:solidFill>
        </p:spPr>
        <p:txBody>
          <a:bodyPr lIns="72000" tIns="72000" rIns="72000" bIns="72000">
            <a:noAutofit/>
          </a:bodyPr>
          <a:lstStyle>
            <a:lvl1pPr>
              <a:defRPr sz="4400">
                <a:solidFill>
                  <a:schemeClr val="bg1"/>
                </a:solidFill>
                <a:highlight>
                  <a:srgbClr val="003399"/>
                </a:highlight>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6215743" y="1895333"/>
            <a:ext cx="5138056" cy="3845577"/>
          </a:xfrm>
          <a:solidFill>
            <a:schemeClr val="bg1"/>
          </a:solidFill>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180781620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ext and big photo coloured titl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2F035CA-6728-7746-C9FC-81382094BF06}"/>
              </a:ext>
            </a:extLst>
          </p:cNvPr>
          <p:cNvSpPr/>
          <p:nvPr/>
        </p:nvSpPr>
        <p:spPr>
          <a:xfrm>
            <a:off x="5388429" y="0"/>
            <a:ext cx="6803571" cy="6857999"/>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8" name="Content Placeholder 2">
            <a:extLst>
              <a:ext uri="{FF2B5EF4-FFF2-40B4-BE49-F238E27FC236}">
                <a16:creationId xmlns:a16="http://schemas.microsoft.com/office/drawing/2014/main" id="{4DE701F0-97E6-7792-DA18-AD6E08BC874A}"/>
              </a:ext>
            </a:extLst>
          </p:cNvPr>
          <p:cNvSpPr>
            <a:spLocks noGrp="1"/>
          </p:cNvSpPr>
          <p:nvPr>
            <p:ph sz="half" idx="16" hasCustomPrompt="1"/>
          </p:nvPr>
        </p:nvSpPr>
        <p:spPr>
          <a:xfrm>
            <a:off x="125185" y="6162533"/>
            <a:ext cx="6090558" cy="390667"/>
          </a:xfrm>
          <a:solidFill>
            <a:schemeClr val="bg1"/>
          </a:solidFill>
        </p:spPr>
        <p:txBody>
          <a:bodyPr anchor="ctr">
            <a:noAutofit/>
          </a:bodyPr>
          <a:lstStyle>
            <a:lvl1pPr marL="0" indent="0">
              <a:buNone/>
              <a:defRPr sz="1800" i="1"/>
            </a:lvl1pPr>
          </a:lstStyle>
          <a:p>
            <a:pPr lvl="0"/>
            <a:r>
              <a:rPr lang="en-US"/>
              <a:t>Click to edit Master text styles (caption)</a:t>
            </a:r>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6215743" y="589046"/>
            <a:ext cx="5138057" cy="1000267"/>
          </a:xfrm>
          <a:noFill/>
        </p:spPr>
        <p:txBody>
          <a:bodyPr lIns="72000" tIns="72000" rIns="72000" bIns="72000">
            <a:noAutofit/>
          </a:bodyPr>
          <a:lstStyle>
            <a:lvl1pPr>
              <a:defRPr sz="4400">
                <a:solidFill>
                  <a:schemeClr val="tx2"/>
                </a:solidFill>
                <a:highlight>
                  <a:srgbClr val="FFD34E"/>
                </a:highlight>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6215743" y="1895333"/>
            <a:ext cx="5138056" cy="3845577"/>
          </a:xfrm>
          <a:noFill/>
        </p:spPr>
        <p:txBody>
          <a:bodyPr>
            <a:noAutofit/>
          </a:bodyPr>
          <a:lstStyle>
            <a:lvl1pPr marL="0" indent="0">
              <a:buClr>
                <a:schemeClr val="bg1"/>
              </a:buClr>
              <a:buSzPct val="150000"/>
              <a:buFont typeface="Arial" panose="020B0604020202020204" pitchFamily="34" charset="0"/>
              <a:buNone/>
              <a:defRPr sz="2000">
                <a:solidFill>
                  <a:schemeClr val="bg1"/>
                </a:solidFill>
              </a:defRPr>
            </a:lvl1pPr>
          </a:lstStyle>
          <a:p>
            <a:pPr lvl="0"/>
            <a:r>
              <a:rPr lang="en-US"/>
              <a:t>Click to edit Master text styles</a:t>
            </a:r>
          </a:p>
        </p:txBody>
      </p:sp>
      <p:pic>
        <p:nvPicPr>
          <p:cNvPr id="6" name="Picture 5" descr="A blue flag with yellow stars and stripes&#10;&#10;Description automatically generated">
            <a:extLst>
              <a:ext uri="{FF2B5EF4-FFF2-40B4-BE49-F238E27FC236}">
                <a16:creationId xmlns:a16="http://schemas.microsoft.com/office/drawing/2014/main" id="{F07C9B7E-A9F7-E74E-8B7F-3BB737CA398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9" name="Picture 8" descr="A blue flag with yellow stars and stripes&#10;&#10;Description automatically generated">
            <a:extLst>
              <a:ext uri="{FF2B5EF4-FFF2-40B4-BE49-F238E27FC236}">
                <a16:creationId xmlns:a16="http://schemas.microsoft.com/office/drawing/2014/main" id="{B7786630-3DC2-B1C3-65DD-397E44619752}"/>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Tree>
    <p:extLst>
      <p:ext uri="{BB962C8B-B14F-4D97-AF65-F5344CB8AC3E}">
        <p14:creationId xmlns:p14="http://schemas.microsoft.com/office/powerpoint/2010/main" val="41743926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ext in 2 columns and big photo">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7773642" y="0"/>
            <a:ext cx="4418358"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itle 1">
            <a:extLst>
              <a:ext uri="{FF2B5EF4-FFF2-40B4-BE49-F238E27FC236}">
                <a16:creationId xmlns:a16="http://schemas.microsoft.com/office/drawing/2014/main" id="{278936A4-CDCB-C345-F71F-92F2A35F2AF4}"/>
              </a:ext>
            </a:extLst>
          </p:cNvPr>
          <p:cNvSpPr>
            <a:spLocks noGrp="1"/>
          </p:cNvSpPr>
          <p:nvPr>
            <p:ph type="title"/>
          </p:nvPr>
        </p:nvSpPr>
        <p:spPr>
          <a:xfrm>
            <a:off x="838200" y="461067"/>
            <a:ext cx="7915275" cy="717240"/>
          </a:xfrm>
          <a:solidFill>
            <a:schemeClr val="bg1"/>
          </a:solidFill>
        </p:spPr>
        <p:txBody>
          <a:bodyPr>
            <a:noAutofit/>
          </a:bodyPr>
          <a:lstStyle>
            <a:lvl1pPr>
              <a:defRPr sz="4400"/>
            </a:lvl1pPr>
          </a:lstStyle>
          <a:p>
            <a:r>
              <a:rPr lang="en-US"/>
              <a:t>Click to edit Master title style</a:t>
            </a:r>
            <a:endParaRPr lang="en-IE"/>
          </a:p>
        </p:txBody>
      </p:sp>
      <p:sp>
        <p:nvSpPr>
          <p:cNvPr id="6" name="Content Placeholder 2">
            <a:extLst>
              <a:ext uri="{FF2B5EF4-FFF2-40B4-BE49-F238E27FC236}">
                <a16:creationId xmlns:a16="http://schemas.microsoft.com/office/drawing/2014/main" id="{BFE590DB-1C31-60F0-D6F8-A1706796115D}"/>
              </a:ext>
            </a:extLst>
          </p:cNvPr>
          <p:cNvSpPr>
            <a:spLocks noGrp="1"/>
          </p:cNvSpPr>
          <p:nvPr>
            <p:ph sz="half" idx="13"/>
          </p:nvPr>
        </p:nvSpPr>
        <p:spPr>
          <a:xfrm>
            <a:off x="838200" y="1833753"/>
            <a:ext cx="2974761" cy="3638550"/>
          </a:xfrm>
          <a:noFill/>
        </p:spPr>
        <p:txBody>
          <a:bodyPr>
            <a:noAutofit/>
          </a:bodyPr>
          <a:lstStyle>
            <a:lvl1pPr marL="0" inden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094C5D68-6EAE-4A7A-7185-241C6CF3B9BB}"/>
              </a:ext>
            </a:extLst>
          </p:cNvPr>
          <p:cNvSpPr>
            <a:spLocks noGrp="1"/>
          </p:cNvSpPr>
          <p:nvPr>
            <p:ph sz="half" idx="12"/>
          </p:nvPr>
        </p:nvSpPr>
        <p:spPr>
          <a:xfrm>
            <a:off x="4305921" y="1833753"/>
            <a:ext cx="2974761" cy="3638550"/>
          </a:xfrm>
          <a:noFill/>
        </p:spPr>
        <p:txBody>
          <a:bodyPr>
            <a:noAutofit/>
          </a:bodyPr>
          <a:lstStyle>
            <a:lvl1pPr marL="0" indent="0">
              <a:buNone/>
              <a:defRPr sz="2000">
                <a:solidFill>
                  <a:schemeClr val="tx1"/>
                </a:solidFill>
              </a:defRPr>
            </a:lvl1pPr>
          </a:lstStyle>
          <a:p>
            <a:pPr lvl="0"/>
            <a:r>
              <a:rPr lang="en-US"/>
              <a:t>Click to edit Master text styles</a:t>
            </a:r>
          </a:p>
        </p:txBody>
      </p:sp>
      <p:pic>
        <p:nvPicPr>
          <p:cNvPr id="2" name="Picture 1" descr="A blue flag with yellow stars&#10;&#10;Description automatically generated">
            <a:extLst>
              <a:ext uri="{FF2B5EF4-FFF2-40B4-BE49-F238E27FC236}">
                <a16:creationId xmlns:a16="http://schemas.microsoft.com/office/drawing/2014/main" id="{901A7271-B7CF-4C49-1423-D7CA7ECEF27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Picture 4" descr="A blue flag with yellow stars&#10;&#10;Description automatically generated">
            <a:extLst>
              <a:ext uri="{FF2B5EF4-FFF2-40B4-BE49-F238E27FC236}">
                <a16:creationId xmlns:a16="http://schemas.microsoft.com/office/drawing/2014/main" id="{C0DCEE1B-27AC-37B6-7683-71F823E43E96}"/>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7" name="Slide Number Placeholder 5">
            <a:extLst>
              <a:ext uri="{FF2B5EF4-FFF2-40B4-BE49-F238E27FC236}">
                <a16:creationId xmlns:a16="http://schemas.microsoft.com/office/drawing/2014/main" id="{6397D846-EECB-7092-C88A-21E2250BDEB7}"/>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8" name="Footer Placeholder 8">
            <a:extLst>
              <a:ext uri="{FF2B5EF4-FFF2-40B4-BE49-F238E27FC236}">
                <a16:creationId xmlns:a16="http://schemas.microsoft.com/office/drawing/2014/main" id="{296A4E82-A1A1-EFC7-7768-E6DDC71C4345}"/>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0671544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3 photos and three text boxes">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41187F8-6993-4E2B-6622-C25429339D60}"/>
              </a:ext>
            </a:extLst>
          </p:cNvPr>
          <p:cNvSpPr>
            <a:spLocks noGrp="1"/>
          </p:cNvSpPr>
          <p:nvPr>
            <p:ph type="title"/>
          </p:nvPr>
        </p:nvSpPr>
        <p:spPr>
          <a:xfrm>
            <a:off x="838200" y="365126"/>
            <a:ext cx="10515602" cy="816904"/>
          </a:xfrm>
        </p:spPr>
        <p:txBody>
          <a:bodyPr>
            <a:noAutofit/>
          </a:bodyPr>
          <a:lstStyle>
            <a:lvl1pPr algn="l" defTabSz="914400" rtl="0" eaLnBrk="1" latinLnBrk="0" hangingPunct="1">
              <a:lnSpc>
                <a:spcPct val="90000"/>
              </a:lnSpc>
              <a:spcBef>
                <a:spcPct val="0"/>
              </a:spcBef>
              <a:buNone/>
              <a:defRPr lang="en-IE" sz="4400" kern="1200" dirty="0">
                <a:solidFill>
                  <a:schemeClr val="tx2"/>
                </a:solidFill>
                <a:latin typeface="+mj-lt"/>
                <a:ea typeface="+mj-ea"/>
                <a:cs typeface="+mj-cs"/>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72591"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5" name="Text Placeholder 4">
            <a:extLst>
              <a:ext uri="{FF2B5EF4-FFF2-40B4-BE49-F238E27FC236}">
                <a16:creationId xmlns:a16="http://schemas.microsoft.com/office/drawing/2014/main" id="{953FA7EE-FB05-1C4E-138A-F50BCF45EECE}"/>
              </a:ext>
            </a:extLst>
          </p:cNvPr>
          <p:cNvSpPr>
            <a:spLocks noGrp="1"/>
          </p:cNvSpPr>
          <p:nvPr>
            <p:ph type="body" sz="quarter" idx="29"/>
          </p:nvPr>
        </p:nvSpPr>
        <p:spPr>
          <a:xfrm>
            <a:off x="873125" y="4591050"/>
            <a:ext cx="3008313" cy="1103313"/>
          </a:xfrm>
        </p:spPr>
        <p:txBody>
          <a:bodyPr>
            <a:noAutofit/>
          </a:bodyPr>
          <a:lstStyle>
            <a:lvl1pPr marL="0" indent="0">
              <a:buNone/>
              <a:defRPr/>
            </a:lvl1pPr>
          </a:lstStyle>
          <a:p>
            <a:pPr lvl="0"/>
            <a:r>
              <a:rPr lang="en-US"/>
              <a:t>Click to edit Master text styles</a:t>
            </a:r>
          </a:p>
        </p:txBody>
      </p:sp>
      <p:sp>
        <p:nvSpPr>
          <p:cNvPr id="7" name="Google Shape;72;p30">
            <a:extLst>
              <a:ext uri="{FF2B5EF4-FFF2-40B4-BE49-F238E27FC236}">
                <a16:creationId xmlns:a16="http://schemas.microsoft.com/office/drawing/2014/main" id="{463AB235-233D-D0DB-E16C-CB9366541FFD}"/>
              </a:ext>
            </a:extLst>
          </p:cNvPr>
          <p:cNvSpPr>
            <a:spLocks noGrp="1"/>
          </p:cNvSpPr>
          <p:nvPr>
            <p:ph type="pic" idx="27"/>
          </p:nvPr>
        </p:nvSpPr>
        <p:spPr>
          <a:xfrm>
            <a:off x="4608944"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ext Placeholder 4">
            <a:extLst>
              <a:ext uri="{FF2B5EF4-FFF2-40B4-BE49-F238E27FC236}">
                <a16:creationId xmlns:a16="http://schemas.microsoft.com/office/drawing/2014/main" id="{321AD6DD-14BD-E044-8AD7-2881DB891822}"/>
              </a:ext>
            </a:extLst>
          </p:cNvPr>
          <p:cNvSpPr>
            <a:spLocks noGrp="1"/>
          </p:cNvSpPr>
          <p:nvPr>
            <p:ph type="body" sz="quarter" idx="30"/>
          </p:nvPr>
        </p:nvSpPr>
        <p:spPr>
          <a:xfrm>
            <a:off x="4609133" y="4611671"/>
            <a:ext cx="3008313" cy="1103313"/>
          </a:xfrm>
        </p:spPr>
        <p:txBody>
          <a:bodyPr>
            <a:noAutofit/>
          </a:bodyPr>
          <a:lstStyle>
            <a:lvl1pPr marL="0" indent="0">
              <a:buNone/>
              <a:defRPr/>
            </a:lvl1pPr>
          </a:lstStyle>
          <a:p>
            <a:pPr lvl="0"/>
            <a:r>
              <a:rPr lang="en-US"/>
              <a:t>Click to edit Master text styles</a:t>
            </a:r>
          </a:p>
        </p:txBody>
      </p:sp>
      <p:sp>
        <p:nvSpPr>
          <p:cNvPr id="8" name="Google Shape;72;p30">
            <a:extLst>
              <a:ext uri="{FF2B5EF4-FFF2-40B4-BE49-F238E27FC236}">
                <a16:creationId xmlns:a16="http://schemas.microsoft.com/office/drawing/2014/main" id="{18BFCAC6-D624-8622-7879-6E32A21B7DBA}"/>
              </a:ext>
            </a:extLst>
          </p:cNvPr>
          <p:cNvSpPr>
            <a:spLocks noGrp="1"/>
          </p:cNvSpPr>
          <p:nvPr>
            <p:ph type="pic" idx="28"/>
          </p:nvPr>
        </p:nvSpPr>
        <p:spPr>
          <a:xfrm>
            <a:off x="8345298"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10" name="Text Placeholder 4">
            <a:extLst>
              <a:ext uri="{FF2B5EF4-FFF2-40B4-BE49-F238E27FC236}">
                <a16:creationId xmlns:a16="http://schemas.microsoft.com/office/drawing/2014/main" id="{12415A3E-5C31-4007-8208-34FF613FDA4D}"/>
              </a:ext>
            </a:extLst>
          </p:cNvPr>
          <p:cNvSpPr>
            <a:spLocks noGrp="1"/>
          </p:cNvSpPr>
          <p:nvPr>
            <p:ph type="body" sz="quarter" idx="31"/>
          </p:nvPr>
        </p:nvSpPr>
        <p:spPr>
          <a:xfrm>
            <a:off x="8345487" y="4611671"/>
            <a:ext cx="3008313" cy="1103313"/>
          </a:xfrm>
        </p:spPr>
        <p:txBody>
          <a:bodyPr>
            <a:noAutofit/>
          </a:bodyPr>
          <a:lstStyle>
            <a:lvl1pPr marL="0" indent="0">
              <a:buNone/>
              <a:defRPr/>
            </a:lvl1pPr>
          </a:lstStyle>
          <a:p>
            <a:pPr lvl="0"/>
            <a:r>
              <a:rPr lang="en-US"/>
              <a:t>Click to edit Master text styles</a:t>
            </a:r>
          </a:p>
        </p:txBody>
      </p:sp>
      <p:sp>
        <p:nvSpPr>
          <p:cNvPr id="2" name="Slide Number Placeholder 5">
            <a:extLst>
              <a:ext uri="{FF2B5EF4-FFF2-40B4-BE49-F238E27FC236}">
                <a16:creationId xmlns:a16="http://schemas.microsoft.com/office/drawing/2014/main" id="{3314E959-31F1-870D-FAE7-99D8E633302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6" name="Footer Placeholder 8">
            <a:extLst>
              <a:ext uri="{FF2B5EF4-FFF2-40B4-BE49-F238E27FC236}">
                <a16:creationId xmlns:a16="http://schemas.microsoft.com/office/drawing/2014/main" id="{F6ADE38F-D638-BFB1-E702-D0F6D0CB016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954048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3BA8B-4066-CE92-7E3F-ABBA67935960}"/>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2B26AB98-01B3-8CF4-747A-4840A4E248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ACBB8650-8B8D-19BD-0909-3868FF065FC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FD8CC081-5127-6C80-B8A6-A78E07508077}"/>
              </a:ext>
            </a:extLst>
          </p:cNvPr>
          <p:cNvSpPr>
            <a:spLocks noGrp="1"/>
          </p:cNvSpPr>
          <p:nvPr>
            <p:ph type="dt" sz="half" idx="10"/>
          </p:nvPr>
        </p:nvSpPr>
        <p:spPr/>
        <p:txBody>
          <a:bodyPr/>
          <a:lstStyle/>
          <a:p>
            <a:fld id="{C9DEFC4C-570E-4664-B6E5-7A22F70884BD}" type="datetimeFigureOut">
              <a:rPr lang="en-IE" smtClean="0"/>
              <a:t>17/12/2025</a:t>
            </a:fld>
            <a:endParaRPr lang="en-IE"/>
          </a:p>
        </p:txBody>
      </p:sp>
      <p:sp>
        <p:nvSpPr>
          <p:cNvPr id="6" name="Footer Placeholder 5">
            <a:extLst>
              <a:ext uri="{FF2B5EF4-FFF2-40B4-BE49-F238E27FC236}">
                <a16:creationId xmlns:a16="http://schemas.microsoft.com/office/drawing/2014/main" id="{67DAA310-909B-8576-5AAD-CC5A31E5E9C8}"/>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8CAF1A34-14C4-B7B3-F023-FB1C9C324B0C}"/>
              </a:ext>
            </a:extLst>
          </p:cNvPr>
          <p:cNvSpPr>
            <a:spLocks noGrp="1"/>
          </p:cNvSpPr>
          <p:nvPr>
            <p:ph type="sldNum" sz="quarter" idx="12"/>
          </p:nvPr>
        </p:nvSpPr>
        <p:spPr/>
        <p:txBody>
          <a:bodyPr/>
          <a:lstStyle/>
          <a:p>
            <a:fld id="{3AB4F11F-9394-48B9-828F-FF4B2D0F7784}" type="slidenum">
              <a:rPr lang="en-IE" smtClean="0"/>
              <a:t>‹#›</a:t>
            </a:fld>
            <a:endParaRPr lang="en-IE"/>
          </a:p>
        </p:txBody>
      </p:sp>
    </p:spTree>
    <p:extLst>
      <p:ext uri="{BB962C8B-B14F-4D97-AF65-F5344CB8AC3E}">
        <p14:creationId xmlns:p14="http://schemas.microsoft.com/office/powerpoint/2010/main" val="86484549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3 photos and three coloured text boxes">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41187F8-6993-4E2B-6622-C25429339D60}"/>
              </a:ext>
            </a:extLst>
          </p:cNvPr>
          <p:cNvSpPr>
            <a:spLocks noGrp="1"/>
          </p:cNvSpPr>
          <p:nvPr>
            <p:ph type="title"/>
          </p:nvPr>
        </p:nvSpPr>
        <p:spPr>
          <a:xfrm>
            <a:off x="838200" y="365126"/>
            <a:ext cx="10515602" cy="816904"/>
          </a:xfrm>
        </p:spPr>
        <p:txBody>
          <a:bodyPr>
            <a:noAutofit/>
          </a:bodyPr>
          <a:lstStyle>
            <a:lvl1pPr algn="l" defTabSz="914400" rtl="0" eaLnBrk="1" latinLnBrk="0" hangingPunct="1">
              <a:lnSpc>
                <a:spcPct val="90000"/>
              </a:lnSpc>
              <a:spcBef>
                <a:spcPct val="0"/>
              </a:spcBef>
              <a:buNone/>
              <a:defRPr lang="en-IE" sz="4400" kern="1200" dirty="0">
                <a:solidFill>
                  <a:schemeClr val="tx2"/>
                </a:solidFill>
                <a:latin typeface="+mj-lt"/>
                <a:ea typeface="+mj-ea"/>
                <a:cs typeface="+mj-cs"/>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72591"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5" name="Text Placeholder 4">
            <a:extLst>
              <a:ext uri="{FF2B5EF4-FFF2-40B4-BE49-F238E27FC236}">
                <a16:creationId xmlns:a16="http://schemas.microsoft.com/office/drawing/2014/main" id="{953FA7EE-FB05-1C4E-138A-F50BCF45EECE}"/>
              </a:ext>
            </a:extLst>
          </p:cNvPr>
          <p:cNvSpPr>
            <a:spLocks noGrp="1"/>
          </p:cNvSpPr>
          <p:nvPr>
            <p:ph type="body" sz="quarter" idx="29"/>
          </p:nvPr>
        </p:nvSpPr>
        <p:spPr>
          <a:xfrm>
            <a:off x="873125" y="4591050"/>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7" name="Google Shape;72;p30">
            <a:extLst>
              <a:ext uri="{FF2B5EF4-FFF2-40B4-BE49-F238E27FC236}">
                <a16:creationId xmlns:a16="http://schemas.microsoft.com/office/drawing/2014/main" id="{463AB235-233D-D0DB-E16C-CB9366541FFD}"/>
              </a:ext>
            </a:extLst>
          </p:cNvPr>
          <p:cNvSpPr>
            <a:spLocks noGrp="1"/>
          </p:cNvSpPr>
          <p:nvPr>
            <p:ph type="pic" idx="27"/>
          </p:nvPr>
        </p:nvSpPr>
        <p:spPr>
          <a:xfrm>
            <a:off x="4608944"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ext Placeholder 4">
            <a:extLst>
              <a:ext uri="{FF2B5EF4-FFF2-40B4-BE49-F238E27FC236}">
                <a16:creationId xmlns:a16="http://schemas.microsoft.com/office/drawing/2014/main" id="{321AD6DD-14BD-E044-8AD7-2881DB891822}"/>
              </a:ext>
            </a:extLst>
          </p:cNvPr>
          <p:cNvSpPr>
            <a:spLocks noGrp="1"/>
          </p:cNvSpPr>
          <p:nvPr>
            <p:ph type="body" sz="quarter" idx="30"/>
          </p:nvPr>
        </p:nvSpPr>
        <p:spPr>
          <a:xfrm>
            <a:off x="4609133" y="4611671"/>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8" name="Google Shape;72;p30">
            <a:extLst>
              <a:ext uri="{FF2B5EF4-FFF2-40B4-BE49-F238E27FC236}">
                <a16:creationId xmlns:a16="http://schemas.microsoft.com/office/drawing/2014/main" id="{18BFCAC6-D624-8622-7879-6E32A21B7DBA}"/>
              </a:ext>
            </a:extLst>
          </p:cNvPr>
          <p:cNvSpPr>
            <a:spLocks noGrp="1"/>
          </p:cNvSpPr>
          <p:nvPr>
            <p:ph type="pic" idx="28"/>
          </p:nvPr>
        </p:nvSpPr>
        <p:spPr>
          <a:xfrm>
            <a:off x="8345298"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10" name="Text Placeholder 4">
            <a:extLst>
              <a:ext uri="{FF2B5EF4-FFF2-40B4-BE49-F238E27FC236}">
                <a16:creationId xmlns:a16="http://schemas.microsoft.com/office/drawing/2014/main" id="{12415A3E-5C31-4007-8208-34FF613FDA4D}"/>
              </a:ext>
            </a:extLst>
          </p:cNvPr>
          <p:cNvSpPr>
            <a:spLocks noGrp="1"/>
          </p:cNvSpPr>
          <p:nvPr>
            <p:ph type="body" sz="quarter" idx="31"/>
          </p:nvPr>
        </p:nvSpPr>
        <p:spPr>
          <a:xfrm>
            <a:off x="8345487" y="4611671"/>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0E52517C-B46F-A98F-0643-A97107DEC79E}"/>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2" name="Footer Placeholder 8">
            <a:extLst>
              <a:ext uri="{FF2B5EF4-FFF2-40B4-BE49-F238E27FC236}">
                <a16:creationId xmlns:a16="http://schemas.microsoft.com/office/drawing/2014/main" id="{2D6F6E54-ED8F-C9DE-9355-5B2E347C244D}"/>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10944679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Text and a coloured text box">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30C1291-4A16-4E7F-D6F2-0662C6CCE1C1}"/>
              </a:ext>
            </a:extLst>
          </p:cNvPr>
          <p:cNvSpPr>
            <a:spLocks noGrp="1"/>
          </p:cNvSpPr>
          <p:nvPr>
            <p:ph type="title"/>
          </p:nvPr>
        </p:nvSpPr>
        <p:spPr>
          <a:xfrm>
            <a:off x="838200" y="365126"/>
            <a:ext cx="10515600" cy="816904"/>
          </a:xfrm>
        </p:spPr>
        <p:txBody>
          <a:bodyPr>
            <a:noAutofit/>
          </a:bodyPr>
          <a:lstStyle>
            <a:lvl1pPr>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38200" y="1706136"/>
            <a:ext cx="4840275" cy="346317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8" name="Content Placeholder 2">
            <a:extLst>
              <a:ext uri="{FF2B5EF4-FFF2-40B4-BE49-F238E27FC236}">
                <a16:creationId xmlns:a16="http://schemas.microsoft.com/office/drawing/2014/main" id="{621CCFCC-12CB-E276-21C2-DAA2C8D36EC9}"/>
              </a:ext>
            </a:extLst>
          </p:cNvPr>
          <p:cNvSpPr>
            <a:spLocks noGrp="1"/>
          </p:cNvSpPr>
          <p:nvPr>
            <p:ph sz="half" idx="19"/>
          </p:nvPr>
        </p:nvSpPr>
        <p:spPr>
          <a:xfrm>
            <a:off x="6393779" y="1706137"/>
            <a:ext cx="4960021" cy="3463178"/>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2" name="Slide Number Placeholder 5">
            <a:extLst>
              <a:ext uri="{FF2B5EF4-FFF2-40B4-BE49-F238E27FC236}">
                <a16:creationId xmlns:a16="http://schemas.microsoft.com/office/drawing/2014/main" id="{9240A71C-FBDC-ABE7-AF08-221E5E62954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Footer Placeholder 8">
            <a:extLst>
              <a:ext uri="{FF2B5EF4-FFF2-40B4-BE49-F238E27FC236}">
                <a16:creationId xmlns:a16="http://schemas.microsoft.com/office/drawing/2014/main" id="{C1FACF7A-9967-0A10-F75B-7E70FCAB2B7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Tree>
    <p:extLst>
      <p:ext uri="{BB962C8B-B14F-4D97-AF65-F5344CB8AC3E}">
        <p14:creationId xmlns:p14="http://schemas.microsoft.com/office/powerpoint/2010/main" val="305354953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Quote positive logo">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3559404-34AB-2AB1-76B4-CB85000D699F}"/>
              </a:ext>
            </a:extLst>
          </p:cNvPr>
          <p:cNvSpPr>
            <a:spLocks noGrp="1"/>
          </p:cNvSpPr>
          <p:nvPr>
            <p:ph type="title"/>
          </p:nvPr>
        </p:nvSpPr>
        <p:spPr>
          <a:xfrm>
            <a:off x="0" y="-816904"/>
            <a:ext cx="10515600" cy="816904"/>
          </a:xfrm>
        </p:spPr>
        <p:txBody>
          <a:bodyPr/>
          <a:lstStyle>
            <a:lvl1pPr>
              <a:defRPr>
                <a:solidFill>
                  <a:schemeClr val="tx1">
                    <a:lumMod val="65000"/>
                    <a:lumOff val="35000"/>
                  </a:schemeClr>
                </a:solidFill>
              </a:defRPr>
            </a:lvl1pPr>
          </a:lstStyle>
          <a:p>
            <a:r>
              <a:rPr lang="en-US"/>
              <a:t>Click to edit Master title style</a:t>
            </a:r>
            <a:endParaRPr lang="en-IE"/>
          </a:p>
        </p:txBody>
      </p:sp>
      <p:sp>
        <p:nvSpPr>
          <p:cNvPr id="6" name="Picture Placeholder 5">
            <a:extLst>
              <a:ext uri="{FF2B5EF4-FFF2-40B4-BE49-F238E27FC236}">
                <a16:creationId xmlns:a16="http://schemas.microsoft.com/office/drawing/2014/main" id="{A012AF7B-3A7E-8763-817E-DD321C64A6B1}"/>
              </a:ext>
            </a:extLst>
          </p:cNvPr>
          <p:cNvSpPr>
            <a:spLocks noGrp="1"/>
          </p:cNvSpPr>
          <p:nvPr>
            <p:ph type="pic" sz="quarter" idx="11"/>
          </p:nvPr>
        </p:nvSpPr>
        <p:spPr>
          <a:xfrm>
            <a:off x="0" y="0"/>
            <a:ext cx="12238038" cy="6858000"/>
          </a:xfrm>
          <a:solidFill>
            <a:schemeClr val="bg2"/>
          </a:solidFill>
        </p:spPr>
        <p:txBody>
          <a:bodyPr/>
          <a:lstStyle>
            <a:lvl1pPr marL="0" indent="0">
              <a:buNone/>
              <a:defRPr>
                <a:solidFill>
                  <a:schemeClr val="tx2"/>
                </a:solidFill>
              </a:defRPr>
            </a:lvl1pPr>
          </a:lstStyle>
          <a:p>
            <a:r>
              <a:rPr lang="en-US"/>
              <a:t>Click icon to add picture</a:t>
            </a:r>
            <a:endParaRPr lang="en-IE"/>
          </a:p>
        </p:txBody>
      </p:sp>
      <p:sp>
        <p:nvSpPr>
          <p:cNvPr id="8" name="Content Placeholder 7">
            <a:extLst>
              <a:ext uri="{FF2B5EF4-FFF2-40B4-BE49-F238E27FC236}">
                <a16:creationId xmlns:a16="http://schemas.microsoft.com/office/drawing/2014/main" id="{68A2B82B-3461-6DA2-3E41-F3AC81391822}"/>
              </a:ext>
            </a:extLst>
          </p:cNvPr>
          <p:cNvSpPr>
            <a:spLocks noGrp="1"/>
          </p:cNvSpPr>
          <p:nvPr>
            <p:ph sz="quarter" idx="12"/>
          </p:nvPr>
        </p:nvSpPr>
        <p:spPr>
          <a:xfrm>
            <a:off x="0" y="994438"/>
            <a:ext cx="6096000" cy="4521200"/>
          </a:xfrm>
          <a:solidFill>
            <a:schemeClr val="tx2"/>
          </a:solidFill>
        </p:spPr>
        <p:txBody>
          <a:bodyPr lIns="504000" anchor="ctr">
            <a:noAutofit/>
          </a:bodyPr>
          <a:lstStyle>
            <a:lvl1pPr marL="0" indent="0">
              <a:buNone/>
              <a:defRPr/>
            </a:lvl1pPr>
            <a:lvl2pPr marL="457200" indent="0">
              <a:buNone/>
              <a:defRPr lang="en-US" sz="2400" b="1" i="1" kern="1200" dirty="0">
                <a:solidFill>
                  <a:schemeClr val="bg1"/>
                </a:solidFill>
                <a:latin typeface="+mn-lt"/>
                <a:ea typeface="+mn-ea"/>
                <a:cs typeface="+mn-cs"/>
              </a:defRPr>
            </a:lvl2pPr>
          </a:lstStyle>
          <a:p>
            <a:pPr lvl="0"/>
            <a:r>
              <a:rPr lang="en-US"/>
              <a:t>Click to edit Master text styles</a:t>
            </a:r>
          </a:p>
        </p:txBody>
      </p:sp>
      <p:pic>
        <p:nvPicPr>
          <p:cNvPr id="13" name="Google Shape;66;p29" descr="Quote">
            <a:extLst>
              <a:ext uri="{FF2B5EF4-FFF2-40B4-BE49-F238E27FC236}">
                <a16:creationId xmlns:a16="http://schemas.microsoft.com/office/drawing/2014/main" id="{2BA61D73-E039-6C69-A4A9-27D86CB30D1D}"/>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3" name="Picture 2" descr="A blue flag with yellow stars&#10;&#10;Description automatically generated">
            <a:extLst>
              <a:ext uri="{FF2B5EF4-FFF2-40B4-BE49-F238E27FC236}">
                <a16:creationId xmlns:a16="http://schemas.microsoft.com/office/drawing/2014/main" id="{BE2FFB7F-6A6F-E203-E2CE-AAC503E40FF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Google Shape;66;p29" descr="Quote">
            <a:extLst>
              <a:ext uri="{FF2B5EF4-FFF2-40B4-BE49-F238E27FC236}">
                <a16:creationId xmlns:a16="http://schemas.microsoft.com/office/drawing/2014/main" id="{D61A7912-F509-F977-C8A3-05B55096DDA4}"/>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7" name="Picture 6" descr="A blue flag with yellow stars&#10;&#10;Description automatically generated">
            <a:extLst>
              <a:ext uri="{FF2B5EF4-FFF2-40B4-BE49-F238E27FC236}">
                <a16:creationId xmlns:a16="http://schemas.microsoft.com/office/drawing/2014/main" id="{519F3A2E-810F-F3DF-534B-DFE8563EDCF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9" name="Slide Number Placeholder 5">
            <a:extLst>
              <a:ext uri="{FF2B5EF4-FFF2-40B4-BE49-F238E27FC236}">
                <a16:creationId xmlns:a16="http://schemas.microsoft.com/office/drawing/2014/main" id="{AC0BD146-26A9-B2E3-790A-137432E6994D}"/>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2" name="Footer Placeholder 8">
            <a:extLst>
              <a:ext uri="{FF2B5EF4-FFF2-40B4-BE49-F238E27FC236}">
                <a16:creationId xmlns:a16="http://schemas.microsoft.com/office/drawing/2014/main" id="{3E557AF9-465E-61C3-8C33-29231AE45BB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91347791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negative logo">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16039EEF-B8E6-4383-4827-068F0611752D}"/>
              </a:ext>
            </a:extLst>
          </p:cNvPr>
          <p:cNvSpPr>
            <a:spLocks noGrp="1"/>
          </p:cNvSpPr>
          <p:nvPr>
            <p:ph type="pic" sz="quarter" idx="11"/>
          </p:nvPr>
        </p:nvSpPr>
        <p:spPr>
          <a:xfrm>
            <a:off x="0" y="0"/>
            <a:ext cx="12238038" cy="6858000"/>
          </a:xfrm>
          <a:solidFill>
            <a:schemeClr val="tx2"/>
          </a:solidFill>
        </p:spPr>
        <p:txBody>
          <a:bodyPr/>
          <a:lstStyle>
            <a:lvl1pPr marL="0" indent="0">
              <a:buNone/>
              <a:defRPr>
                <a:solidFill>
                  <a:schemeClr val="bg1"/>
                </a:solidFill>
              </a:defRPr>
            </a:lvl1pPr>
          </a:lstStyle>
          <a:p>
            <a:r>
              <a:rPr lang="en-US"/>
              <a:t>Click icon to add picture</a:t>
            </a:r>
            <a:endParaRPr lang="en-IE"/>
          </a:p>
        </p:txBody>
      </p:sp>
      <p:sp>
        <p:nvSpPr>
          <p:cNvPr id="7" name="Content Placeholder 7">
            <a:extLst>
              <a:ext uri="{FF2B5EF4-FFF2-40B4-BE49-F238E27FC236}">
                <a16:creationId xmlns:a16="http://schemas.microsoft.com/office/drawing/2014/main" id="{1BE876A1-64BE-0A6D-B28E-A01C8883D1FD}"/>
              </a:ext>
            </a:extLst>
          </p:cNvPr>
          <p:cNvSpPr>
            <a:spLocks noGrp="1"/>
          </p:cNvSpPr>
          <p:nvPr>
            <p:ph sz="quarter" idx="12"/>
          </p:nvPr>
        </p:nvSpPr>
        <p:spPr>
          <a:xfrm>
            <a:off x="0" y="994438"/>
            <a:ext cx="6096000" cy="4521200"/>
          </a:xfrm>
          <a:solidFill>
            <a:schemeClr val="bg2"/>
          </a:solidFill>
        </p:spPr>
        <p:txBody>
          <a:bodyPr lIns="504000" anchor="ctr">
            <a:noAutofit/>
          </a:bodyPr>
          <a:lstStyle>
            <a:lvl1pPr marL="0" indent="0">
              <a:buNone/>
              <a:defRPr/>
            </a:lvl1pPr>
            <a:lvl2pPr marL="457200" indent="0">
              <a:buNone/>
              <a:defRPr lang="en-US" sz="2400" b="1" i="1" kern="1200" dirty="0">
                <a:solidFill>
                  <a:schemeClr val="tx2"/>
                </a:solidFill>
                <a:latin typeface="+mn-lt"/>
                <a:ea typeface="+mn-ea"/>
                <a:cs typeface="+mn-cs"/>
              </a:defRPr>
            </a:lvl2pPr>
          </a:lstStyle>
          <a:p>
            <a:pPr lvl="0"/>
            <a:r>
              <a:rPr lang="en-US"/>
              <a:t>Click to edit Master text styles</a:t>
            </a:r>
          </a:p>
        </p:txBody>
      </p:sp>
      <p:pic>
        <p:nvPicPr>
          <p:cNvPr id="8" name="Google Shape;66;p29" descr="Quote">
            <a:extLst>
              <a:ext uri="{FF2B5EF4-FFF2-40B4-BE49-F238E27FC236}">
                <a16:creationId xmlns:a16="http://schemas.microsoft.com/office/drawing/2014/main" id="{E1B4A183-929D-5431-B365-FECE6A72A484}"/>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9" name="Picture 8" descr="A blue flag with yellow stars and stripes&#10;&#10;Description automatically generated">
            <a:extLst>
              <a:ext uri="{FF2B5EF4-FFF2-40B4-BE49-F238E27FC236}">
                <a16:creationId xmlns:a16="http://schemas.microsoft.com/office/drawing/2014/main" id="{E6CD1AA0-BE2D-038C-5423-E271CF1636D7}"/>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2" name="Title 1">
            <a:extLst>
              <a:ext uri="{FF2B5EF4-FFF2-40B4-BE49-F238E27FC236}">
                <a16:creationId xmlns:a16="http://schemas.microsoft.com/office/drawing/2014/main" id="{51148383-BBA9-7909-CFDF-60BEA0FE957B}"/>
              </a:ext>
            </a:extLst>
          </p:cNvPr>
          <p:cNvSpPr>
            <a:spLocks noGrp="1"/>
          </p:cNvSpPr>
          <p:nvPr>
            <p:ph type="title"/>
          </p:nvPr>
        </p:nvSpPr>
        <p:spPr>
          <a:xfrm>
            <a:off x="0" y="-803511"/>
            <a:ext cx="10515600" cy="816904"/>
          </a:xfrm>
        </p:spPr>
        <p:txBody>
          <a:bodyPr/>
          <a:lstStyle>
            <a:lvl1pPr>
              <a:defRPr>
                <a:solidFill>
                  <a:schemeClr val="bg1">
                    <a:lumMod val="65000"/>
                  </a:schemeClr>
                </a:solidFill>
              </a:defRPr>
            </a:lvl1pPr>
          </a:lstStyle>
          <a:p>
            <a:r>
              <a:rPr lang="en-US"/>
              <a:t>Click to edit Master title style</a:t>
            </a:r>
            <a:endParaRPr lang="en-IE"/>
          </a:p>
        </p:txBody>
      </p:sp>
      <p:pic>
        <p:nvPicPr>
          <p:cNvPr id="6" name="Google Shape;66;p29" descr="Quote">
            <a:extLst>
              <a:ext uri="{FF2B5EF4-FFF2-40B4-BE49-F238E27FC236}">
                <a16:creationId xmlns:a16="http://schemas.microsoft.com/office/drawing/2014/main" id="{DE2EBF53-76CE-6C8F-0861-C3A5D384E180}"/>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10" name="Picture 9" descr="A blue flag with yellow stars and stripes&#10;&#10;Description automatically generated">
            <a:extLst>
              <a:ext uri="{FF2B5EF4-FFF2-40B4-BE49-F238E27FC236}">
                <a16:creationId xmlns:a16="http://schemas.microsoft.com/office/drawing/2014/main" id="{AB87E6E1-A561-866F-CE99-26D96476848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11" name="Slide Number Placeholder 5">
            <a:extLst>
              <a:ext uri="{FF2B5EF4-FFF2-40B4-BE49-F238E27FC236}">
                <a16:creationId xmlns:a16="http://schemas.microsoft.com/office/drawing/2014/main" id="{7765A446-C679-3C21-6DB2-E6E244E9DB9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fld id="{3AB4F11F-9394-48B9-828F-FF4B2D0F7784}" type="slidenum">
              <a:rPr lang="en-IE" smtClean="0"/>
              <a:t>‹#›</a:t>
            </a:fld>
            <a:endParaRPr lang="en-IE"/>
          </a:p>
        </p:txBody>
      </p:sp>
      <p:sp>
        <p:nvSpPr>
          <p:cNvPr id="3" name="Footer Placeholder 8">
            <a:extLst>
              <a:ext uri="{FF2B5EF4-FFF2-40B4-BE49-F238E27FC236}">
                <a16:creationId xmlns:a16="http://schemas.microsoft.com/office/drawing/2014/main" id="{11C79F0A-B650-EE29-9ABF-AC09E775351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8772452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Circle picture coloured background">
    <p:bg>
      <p:bgPr>
        <a:solidFill>
          <a:srgbClr val="00339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chemeClr val="bg1"/>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4152718" y="1683033"/>
            <a:ext cx="3886563" cy="3886563"/>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43A5598A-C2EA-5505-BEB5-E80CA68AEDA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4" name="Picture 3" descr="A blue flag with yellow stars and stripes&#10;&#10;Description automatically generated">
            <a:extLst>
              <a:ext uri="{FF2B5EF4-FFF2-40B4-BE49-F238E27FC236}">
                <a16:creationId xmlns:a16="http://schemas.microsoft.com/office/drawing/2014/main" id="{3D5D7A7A-28D1-BC55-7F75-53B9E5FBC53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7" name="Slide Number Placeholder 5">
            <a:extLst>
              <a:ext uri="{FF2B5EF4-FFF2-40B4-BE49-F238E27FC236}">
                <a16:creationId xmlns:a16="http://schemas.microsoft.com/office/drawing/2014/main" id="{32B7D111-DE2E-9994-A799-F62F38E83DB4}"/>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fld id="{3AB4F11F-9394-48B9-828F-FF4B2D0F7784}" type="slidenum">
              <a:rPr lang="en-IE" smtClean="0"/>
              <a:t>‹#›</a:t>
            </a:fld>
            <a:endParaRPr lang="en-IE"/>
          </a:p>
        </p:txBody>
      </p:sp>
      <p:sp>
        <p:nvSpPr>
          <p:cNvPr id="3" name="Footer Placeholder 8">
            <a:extLst>
              <a:ext uri="{FF2B5EF4-FFF2-40B4-BE49-F238E27FC236}">
                <a16:creationId xmlns:a16="http://schemas.microsoft.com/office/drawing/2014/main" id="{33A6EEA9-52B7-550C-7CFD-E465C8DB4F8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345932216"/>
      </p:ext>
    </p:extLst>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3 Circles pictures coloured background">
    <p:bg>
      <p:bgPr>
        <a:solidFill>
          <a:srgbClr val="00339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chemeClr val="bg1"/>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838200"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8" name="Google Shape;128;p36">
            <a:extLst>
              <a:ext uri="{FF2B5EF4-FFF2-40B4-BE49-F238E27FC236}">
                <a16:creationId xmlns:a16="http://schemas.microsoft.com/office/drawing/2014/main" id="{7DC5575C-474B-C81C-6517-E882E9E5246B}"/>
              </a:ext>
            </a:extLst>
          </p:cNvPr>
          <p:cNvSpPr>
            <a:spLocks noGrp="1"/>
          </p:cNvSpPr>
          <p:nvPr>
            <p:ph type="pic" idx="11"/>
          </p:nvPr>
        </p:nvSpPr>
        <p:spPr>
          <a:xfrm>
            <a:off x="4590896"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10" name="Google Shape;128;p36">
            <a:extLst>
              <a:ext uri="{FF2B5EF4-FFF2-40B4-BE49-F238E27FC236}">
                <a16:creationId xmlns:a16="http://schemas.microsoft.com/office/drawing/2014/main" id="{948E1B30-A652-44AE-9B5E-AC9365965BF4}"/>
              </a:ext>
            </a:extLst>
          </p:cNvPr>
          <p:cNvSpPr>
            <a:spLocks noGrp="1"/>
          </p:cNvSpPr>
          <p:nvPr>
            <p:ph type="pic" idx="12"/>
          </p:nvPr>
        </p:nvSpPr>
        <p:spPr>
          <a:xfrm>
            <a:off x="8343593"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D4D01C79-8E51-7320-51B2-6B4D1CD158E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3" name="Picture 2" descr="A blue flag with yellow stars and stripes&#10;&#10;Description automatically generated">
            <a:extLst>
              <a:ext uri="{FF2B5EF4-FFF2-40B4-BE49-F238E27FC236}">
                <a16:creationId xmlns:a16="http://schemas.microsoft.com/office/drawing/2014/main" id="{D6200794-8F7F-E0F0-3735-90CCC24A8AC7}"/>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7" name="Slide Number Placeholder 5">
            <a:extLst>
              <a:ext uri="{FF2B5EF4-FFF2-40B4-BE49-F238E27FC236}">
                <a16:creationId xmlns:a16="http://schemas.microsoft.com/office/drawing/2014/main" id="{C6271D99-21D4-ED76-0E54-1ECA6FD71E4F}"/>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fld id="{3AB4F11F-9394-48B9-828F-FF4B2D0F7784}" type="slidenum">
              <a:rPr lang="en-IE" smtClean="0"/>
              <a:t>‹#›</a:t>
            </a:fld>
            <a:endParaRPr lang="en-IE"/>
          </a:p>
        </p:txBody>
      </p:sp>
      <p:sp>
        <p:nvSpPr>
          <p:cNvPr id="4" name="Footer Placeholder 8">
            <a:extLst>
              <a:ext uri="{FF2B5EF4-FFF2-40B4-BE49-F238E27FC236}">
                <a16:creationId xmlns:a16="http://schemas.microsoft.com/office/drawing/2014/main" id="{36249086-331D-49C8-6F5E-1FD73ADA2347}"/>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95184061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3 Circles pictures white backgroun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rgbClr val="003399"/>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838200"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8" name="Google Shape;128;p36">
            <a:extLst>
              <a:ext uri="{FF2B5EF4-FFF2-40B4-BE49-F238E27FC236}">
                <a16:creationId xmlns:a16="http://schemas.microsoft.com/office/drawing/2014/main" id="{7DC5575C-474B-C81C-6517-E882E9E5246B}"/>
              </a:ext>
            </a:extLst>
          </p:cNvPr>
          <p:cNvSpPr>
            <a:spLocks noGrp="1"/>
          </p:cNvSpPr>
          <p:nvPr>
            <p:ph type="pic" idx="11"/>
          </p:nvPr>
        </p:nvSpPr>
        <p:spPr>
          <a:xfrm>
            <a:off x="4590896"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10" name="Google Shape;128;p36">
            <a:extLst>
              <a:ext uri="{FF2B5EF4-FFF2-40B4-BE49-F238E27FC236}">
                <a16:creationId xmlns:a16="http://schemas.microsoft.com/office/drawing/2014/main" id="{948E1B30-A652-44AE-9B5E-AC9365965BF4}"/>
              </a:ext>
            </a:extLst>
          </p:cNvPr>
          <p:cNvSpPr>
            <a:spLocks noGrp="1"/>
          </p:cNvSpPr>
          <p:nvPr>
            <p:ph type="pic" idx="12"/>
          </p:nvPr>
        </p:nvSpPr>
        <p:spPr>
          <a:xfrm>
            <a:off x="8343593"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4" name="Slide Number Placeholder 5">
            <a:extLst>
              <a:ext uri="{FF2B5EF4-FFF2-40B4-BE49-F238E27FC236}">
                <a16:creationId xmlns:a16="http://schemas.microsoft.com/office/drawing/2014/main" id="{F37EF38B-E8AF-66F2-44F8-7A5DA7FF345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3" name="Footer Placeholder 8">
            <a:extLst>
              <a:ext uri="{FF2B5EF4-FFF2-40B4-BE49-F238E27FC236}">
                <a16:creationId xmlns:a16="http://schemas.microsoft.com/office/drawing/2014/main" id="{0850E44D-CF7B-5CF4-6BF7-5B2F65007AD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15841028"/>
      </p:ext>
    </p:extLst>
  </p:cSld>
  <p:clrMapOvr>
    <a:overrideClrMapping bg1="lt1" tx1="dk1" bg2="lt2" tx2="dk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4 Circles picture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4" name="Google Shape;128;p36">
            <a:extLst>
              <a:ext uri="{FF2B5EF4-FFF2-40B4-BE49-F238E27FC236}">
                <a16:creationId xmlns:a16="http://schemas.microsoft.com/office/drawing/2014/main" id="{C6066961-5253-C2E8-C59C-7D3AEA190748}"/>
              </a:ext>
            </a:extLst>
          </p:cNvPr>
          <p:cNvSpPr>
            <a:spLocks noGrp="1"/>
          </p:cNvSpPr>
          <p:nvPr>
            <p:ph type="pic" idx="2"/>
          </p:nvPr>
        </p:nvSpPr>
        <p:spPr>
          <a:xfrm>
            <a:off x="838200" y="1644073"/>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2887354" y="1792421"/>
            <a:ext cx="2881850" cy="1488229"/>
          </a:xfrm>
        </p:spPr>
        <p:txBody>
          <a:bodyPr>
            <a:noAutofit/>
          </a:bodyPr>
          <a:lstStyle>
            <a:lvl1pPr marL="0" indent="0">
              <a:buNone/>
              <a:defRPr sz="2000"/>
            </a:lvl1pPr>
          </a:lstStyle>
          <a:p>
            <a:pPr lvl="0"/>
            <a:r>
              <a:rPr lang="en-US"/>
              <a:t>Click to edit Master text styles</a:t>
            </a:r>
          </a:p>
        </p:txBody>
      </p:sp>
      <p:sp>
        <p:nvSpPr>
          <p:cNvPr id="22" name="Google Shape;128;p36">
            <a:extLst>
              <a:ext uri="{FF2B5EF4-FFF2-40B4-BE49-F238E27FC236}">
                <a16:creationId xmlns:a16="http://schemas.microsoft.com/office/drawing/2014/main" id="{530B519E-B8E9-0851-34A7-4EBCABDB1F24}"/>
              </a:ext>
            </a:extLst>
          </p:cNvPr>
          <p:cNvSpPr>
            <a:spLocks noGrp="1"/>
          </p:cNvSpPr>
          <p:nvPr>
            <p:ph type="pic" idx="19"/>
          </p:nvPr>
        </p:nvSpPr>
        <p:spPr>
          <a:xfrm>
            <a:off x="838198" y="3793520"/>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21" name="Content Placeholder 2">
            <a:extLst>
              <a:ext uri="{FF2B5EF4-FFF2-40B4-BE49-F238E27FC236}">
                <a16:creationId xmlns:a16="http://schemas.microsoft.com/office/drawing/2014/main" id="{B7CC6BA2-60D9-1664-3253-8468AB06B3BA}"/>
              </a:ext>
            </a:extLst>
          </p:cNvPr>
          <p:cNvSpPr>
            <a:spLocks noGrp="1"/>
          </p:cNvSpPr>
          <p:nvPr>
            <p:ph sz="half" idx="18"/>
          </p:nvPr>
        </p:nvSpPr>
        <p:spPr>
          <a:xfrm>
            <a:off x="2887352" y="3941868"/>
            <a:ext cx="2881850" cy="1488229"/>
          </a:xfrm>
        </p:spPr>
        <p:txBody>
          <a:bodyPr>
            <a:noAutofit/>
          </a:bodyPr>
          <a:lstStyle>
            <a:lvl1pPr marL="0" indent="0">
              <a:buNone/>
              <a:defRPr sz="2000"/>
            </a:lvl1pPr>
          </a:lstStyle>
          <a:p>
            <a:pPr lvl="0"/>
            <a:r>
              <a:rPr lang="en-US"/>
              <a:t>Click to edit Master text styles</a:t>
            </a:r>
          </a:p>
        </p:txBody>
      </p:sp>
      <p:sp>
        <p:nvSpPr>
          <p:cNvPr id="6" name="Google Shape;128;p36">
            <a:extLst>
              <a:ext uri="{FF2B5EF4-FFF2-40B4-BE49-F238E27FC236}">
                <a16:creationId xmlns:a16="http://schemas.microsoft.com/office/drawing/2014/main" id="{B0466037-50F3-96B3-1B0E-06D3D18B8BCE}"/>
              </a:ext>
            </a:extLst>
          </p:cNvPr>
          <p:cNvSpPr>
            <a:spLocks noGrp="1"/>
          </p:cNvSpPr>
          <p:nvPr>
            <p:ph type="pic" idx="21"/>
          </p:nvPr>
        </p:nvSpPr>
        <p:spPr>
          <a:xfrm>
            <a:off x="6422796" y="1679603"/>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5" name="Content Placeholder 2">
            <a:extLst>
              <a:ext uri="{FF2B5EF4-FFF2-40B4-BE49-F238E27FC236}">
                <a16:creationId xmlns:a16="http://schemas.microsoft.com/office/drawing/2014/main" id="{6BC1C8BB-B6BF-EFC9-4FB7-FE68ADABF649}"/>
              </a:ext>
            </a:extLst>
          </p:cNvPr>
          <p:cNvSpPr>
            <a:spLocks noGrp="1"/>
          </p:cNvSpPr>
          <p:nvPr>
            <p:ph sz="half" idx="20"/>
          </p:nvPr>
        </p:nvSpPr>
        <p:spPr>
          <a:xfrm>
            <a:off x="8471950" y="1827951"/>
            <a:ext cx="2881850" cy="1488229"/>
          </a:xfrm>
        </p:spPr>
        <p:txBody>
          <a:bodyPr>
            <a:noAutofit/>
          </a:bodyPr>
          <a:lstStyle>
            <a:lvl1pPr marL="0" indent="0">
              <a:buNone/>
              <a:defRPr sz="2000"/>
            </a:lvl1pPr>
          </a:lstStyle>
          <a:p>
            <a:pPr lvl="0"/>
            <a:r>
              <a:rPr lang="en-US"/>
              <a:t>Click to edit Master text styles</a:t>
            </a:r>
          </a:p>
        </p:txBody>
      </p:sp>
      <p:sp>
        <p:nvSpPr>
          <p:cNvPr id="8" name="Google Shape;128;p36">
            <a:extLst>
              <a:ext uri="{FF2B5EF4-FFF2-40B4-BE49-F238E27FC236}">
                <a16:creationId xmlns:a16="http://schemas.microsoft.com/office/drawing/2014/main" id="{2B2D1DEC-353D-0530-46BD-FAC7D81DC42A}"/>
              </a:ext>
            </a:extLst>
          </p:cNvPr>
          <p:cNvSpPr>
            <a:spLocks noGrp="1"/>
          </p:cNvSpPr>
          <p:nvPr>
            <p:ph type="pic" idx="23"/>
          </p:nvPr>
        </p:nvSpPr>
        <p:spPr>
          <a:xfrm>
            <a:off x="6422794" y="3829050"/>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7" name="Content Placeholder 2">
            <a:extLst>
              <a:ext uri="{FF2B5EF4-FFF2-40B4-BE49-F238E27FC236}">
                <a16:creationId xmlns:a16="http://schemas.microsoft.com/office/drawing/2014/main" id="{DEC01048-C2DE-CFE9-C353-8ED3741099B7}"/>
              </a:ext>
            </a:extLst>
          </p:cNvPr>
          <p:cNvSpPr>
            <a:spLocks noGrp="1"/>
          </p:cNvSpPr>
          <p:nvPr>
            <p:ph sz="half" idx="22"/>
          </p:nvPr>
        </p:nvSpPr>
        <p:spPr>
          <a:xfrm>
            <a:off x="8471948" y="3977398"/>
            <a:ext cx="2881850" cy="1488229"/>
          </a:xfrm>
        </p:spPr>
        <p:txBody>
          <a:bodyPr>
            <a:noAutofit/>
          </a:bodyPr>
          <a:lstStyle>
            <a:lvl1pPr marL="0" indent="0">
              <a:buNone/>
              <a:defRPr sz="2000"/>
            </a:lvl1pPr>
          </a:lstStyle>
          <a:p>
            <a:pPr lvl="0"/>
            <a:r>
              <a:rPr lang="en-US"/>
              <a:t>Click to edit Master text styles</a:t>
            </a:r>
          </a:p>
        </p:txBody>
      </p:sp>
      <p:sp>
        <p:nvSpPr>
          <p:cNvPr id="9" name="Slide Number Placeholder 5">
            <a:extLst>
              <a:ext uri="{FF2B5EF4-FFF2-40B4-BE49-F238E27FC236}">
                <a16:creationId xmlns:a16="http://schemas.microsoft.com/office/drawing/2014/main" id="{C67E4CCE-C35C-C711-24D0-0F4BCA80C28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10" name="Footer Placeholder 8">
            <a:extLst>
              <a:ext uri="{FF2B5EF4-FFF2-40B4-BE49-F238E27FC236}">
                <a16:creationId xmlns:a16="http://schemas.microsoft.com/office/drawing/2014/main" id="{3B38F9D4-3EE2-3396-18AD-F87E4219008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68185714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4 rectangles pictures white background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15" name="Google Shape;97;p33">
            <a:extLst>
              <a:ext uri="{FF2B5EF4-FFF2-40B4-BE49-F238E27FC236}">
                <a16:creationId xmlns:a16="http://schemas.microsoft.com/office/drawing/2014/main" id="{51CBB8A7-3E08-DCAC-14AF-878AC33CDC30}"/>
              </a:ext>
            </a:extLst>
          </p:cNvPr>
          <p:cNvSpPr>
            <a:spLocks noGrp="1"/>
          </p:cNvSpPr>
          <p:nvPr>
            <p:ph type="pic" idx="17"/>
          </p:nvPr>
        </p:nvSpPr>
        <p:spPr>
          <a:xfrm>
            <a:off x="838200" y="1931348"/>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0" name="Text Placeholder 9">
            <a:extLst>
              <a:ext uri="{FF2B5EF4-FFF2-40B4-BE49-F238E27FC236}">
                <a16:creationId xmlns:a16="http://schemas.microsoft.com/office/drawing/2014/main" id="{83438DF5-CCC4-87AD-037A-C14F79B6266F}"/>
              </a:ext>
            </a:extLst>
          </p:cNvPr>
          <p:cNvSpPr>
            <a:spLocks noGrp="1"/>
          </p:cNvSpPr>
          <p:nvPr>
            <p:ph type="body" sz="quarter" idx="13"/>
          </p:nvPr>
        </p:nvSpPr>
        <p:spPr>
          <a:xfrm>
            <a:off x="3508868" y="1931348"/>
            <a:ext cx="2462213" cy="1638300"/>
          </a:xfrm>
        </p:spPr>
        <p:txBody>
          <a:bodyPr>
            <a:noAutofit/>
          </a:bodyPr>
          <a:lstStyle>
            <a:lvl1pPr marL="0" indent="0">
              <a:buNone/>
              <a:defRPr/>
            </a:lvl1pPr>
          </a:lstStyle>
          <a:p>
            <a:pPr lvl="0"/>
            <a:r>
              <a:rPr lang="en-US"/>
              <a:t>Click to edit Master text styles</a:t>
            </a:r>
          </a:p>
        </p:txBody>
      </p:sp>
      <p:sp>
        <p:nvSpPr>
          <p:cNvPr id="18" name="Google Shape;97;p33">
            <a:extLst>
              <a:ext uri="{FF2B5EF4-FFF2-40B4-BE49-F238E27FC236}">
                <a16:creationId xmlns:a16="http://schemas.microsoft.com/office/drawing/2014/main" id="{BFE9E99F-07A9-26A1-106E-78351E5222CA}"/>
              </a:ext>
            </a:extLst>
          </p:cNvPr>
          <p:cNvSpPr>
            <a:spLocks noGrp="1"/>
          </p:cNvSpPr>
          <p:nvPr>
            <p:ph type="pic" idx="7"/>
          </p:nvPr>
        </p:nvSpPr>
        <p:spPr>
          <a:xfrm>
            <a:off x="838202" y="3740272"/>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2" name="Text Placeholder 9">
            <a:extLst>
              <a:ext uri="{FF2B5EF4-FFF2-40B4-BE49-F238E27FC236}">
                <a16:creationId xmlns:a16="http://schemas.microsoft.com/office/drawing/2014/main" id="{8A6A52A8-BCDE-0058-03FA-48265F58CC4D}"/>
              </a:ext>
            </a:extLst>
          </p:cNvPr>
          <p:cNvSpPr>
            <a:spLocks noGrp="1"/>
          </p:cNvSpPr>
          <p:nvPr>
            <p:ph type="body" sz="quarter" idx="15"/>
          </p:nvPr>
        </p:nvSpPr>
        <p:spPr>
          <a:xfrm>
            <a:off x="3508868" y="3740131"/>
            <a:ext cx="2462213" cy="1638300"/>
          </a:xfrm>
        </p:spPr>
        <p:txBody>
          <a:bodyPr>
            <a:noAutofit/>
          </a:bodyPr>
          <a:lstStyle>
            <a:lvl1pPr marL="0" indent="0">
              <a:buNone/>
              <a:defRPr/>
            </a:lvl1pPr>
          </a:lstStyle>
          <a:p>
            <a:pPr lvl="0"/>
            <a:r>
              <a:rPr lang="en-US"/>
              <a:t>Click to edit Master text styles</a:t>
            </a:r>
          </a:p>
        </p:txBody>
      </p:sp>
      <p:sp>
        <p:nvSpPr>
          <p:cNvPr id="3" name="Google Shape;95;p33">
            <a:extLst>
              <a:ext uri="{FF2B5EF4-FFF2-40B4-BE49-F238E27FC236}">
                <a16:creationId xmlns:a16="http://schemas.microsoft.com/office/drawing/2014/main" id="{A15E4B72-6400-86B0-FD40-4FCA9F38655E}"/>
              </a:ext>
            </a:extLst>
          </p:cNvPr>
          <p:cNvSpPr>
            <a:spLocks noGrp="1"/>
          </p:cNvSpPr>
          <p:nvPr>
            <p:ph type="pic" idx="10"/>
          </p:nvPr>
        </p:nvSpPr>
        <p:spPr>
          <a:xfrm>
            <a:off x="6180157" y="1931348"/>
            <a:ext cx="2461593" cy="163815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1" name="Text Placeholder 9">
            <a:extLst>
              <a:ext uri="{FF2B5EF4-FFF2-40B4-BE49-F238E27FC236}">
                <a16:creationId xmlns:a16="http://schemas.microsoft.com/office/drawing/2014/main" id="{76022ECE-0EE9-F2CA-72F3-353CAD2AB488}"/>
              </a:ext>
            </a:extLst>
          </p:cNvPr>
          <p:cNvSpPr>
            <a:spLocks noGrp="1"/>
          </p:cNvSpPr>
          <p:nvPr>
            <p:ph type="body" sz="quarter" idx="14"/>
          </p:nvPr>
        </p:nvSpPr>
        <p:spPr>
          <a:xfrm>
            <a:off x="8891587" y="1931348"/>
            <a:ext cx="2462213" cy="1638300"/>
          </a:xfrm>
        </p:spPr>
        <p:txBody>
          <a:bodyPr>
            <a:noAutofit/>
          </a:bodyPr>
          <a:lstStyle>
            <a:lvl1pPr marL="0" indent="0">
              <a:buNone/>
              <a:defRPr/>
            </a:lvl1pPr>
          </a:lstStyle>
          <a:p>
            <a:pPr lvl="0"/>
            <a:r>
              <a:rPr lang="en-US"/>
              <a:t>Click to edit Master text styles</a:t>
            </a:r>
          </a:p>
        </p:txBody>
      </p:sp>
      <p:sp>
        <p:nvSpPr>
          <p:cNvPr id="8" name="Google Shape;97;p33">
            <a:extLst>
              <a:ext uri="{FF2B5EF4-FFF2-40B4-BE49-F238E27FC236}">
                <a16:creationId xmlns:a16="http://schemas.microsoft.com/office/drawing/2014/main" id="{0D3E0C88-3573-7B0F-D8F7-5AAD283A42F2}"/>
              </a:ext>
            </a:extLst>
          </p:cNvPr>
          <p:cNvSpPr>
            <a:spLocks noGrp="1"/>
          </p:cNvSpPr>
          <p:nvPr>
            <p:ph type="pic" idx="12"/>
          </p:nvPr>
        </p:nvSpPr>
        <p:spPr>
          <a:xfrm>
            <a:off x="6180157" y="3740272"/>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3" name="Text Placeholder 9">
            <a:extLst>
              <a:ext uri="{FF2B5EF4-FFF2-40B4-BE49-F238E27FC236}">
                <a16:creationId xmlns:a16="http://schemas.microsoft.com/office/drawing/2014/main" id="{5F2FF4C0-B8CC-5E9A-7FF2-0BA1FD86664D}"/>
              </a:ext>
            </a:extLst>
          </p:cNvPr>
          <p:cNvSpPr>
            <a:spLocks noGrp="1"/>
          </p:cNvSpPr>
          <p:nvPr>
            <p:ph type="body" sz="quarter" idx="16"/>
          </p:nvPr>
        </p:nvSpPr>
        <p:spPr>
          <a:xfrm>
            <a:off x="8891587" y="3740131"/>
            <a:ext cx="2462213" cy="1638300"/>
          </a:xfrm>
        </p:spPr>
        <p:txBody>
          <a:bodyPr>
            <a:noAutofit/>
          </a:bodyPr>
          <a:lstStyle>
            <a:lvl1pPr marL="0" indent="0">
              <a:buNone/>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73F815C1-0113-F490-4A53-0227959CF68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Footer Placeholder 8">
            <a:extLst>
              <a:ext uri="{FF2B5EF4-FFF2-40B4-BE49-F238E27FC236}">
                <a16:creationId xmlns:a16="http://schemas.microsoft.com/office/drawing/2014/main" id="{40C61561-6F08-5417-8327-52799F6125C1}"/>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38137010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10 squared pictures ">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lstStyle/>
          <a:p>
            <a:r>
              <a:rPr lang="en-US"/>
              <a:t>Click to edit Master title style</a:t>
            </a:r>
            <a:endParaRPr lang="en-IE"/>
          </a:p>
        </p:txBody>
      </p:sp>
      <p:sp>
        <p:nvSpPr>
          <p:cNvPr id="3" name="Google Shape;114;p35">
            <a:extLst>
              <a:ext uri="{FF2B5EF4-FFF2-40B4-BE49-F238E27FC236}">
                <a16:creationId xmlns:a16="http://schemas.microsoft.com/office/drawing/2014/main" id="{28399EF8-5B4D-A564-C46D-6AC3EE3700F1}"/>
              </a:ext>
            </a:extLst>
          </p:cNvPr>
          <p:cNvSpPr>
            <a:spLocks noGrp="1"/>
          </p:cNvSpPr>
          <p:nvPr>
            <p:ph type="pic" idx="2"/>
          </p:nvPr>
        </p:nvSpPr>
        <p:spPr>
          <a:xfrm>
            <a:off x="838200" y="161373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4" name="Google Shape;115;p35">
            <a:extLst>
              <a:ext uri="{FF2B5EF4-FFF2-40B4-BE49-F238E27FC236}">
                <a16:creationId xmlns:a16="http://schemas.microsoft.com/office/drawing/2014/main" id="{1DB67F50-B209-813A-55E2-A45CCD6BCAE1}"/>
              </a:ext>
            </a:extLst>
          </p:cNvPr>
          <p:cNvSpPr>
            <a:spLocks noGrp="1"/>
          </p:cNvSpPr>
          <p:nvPr>
            <p:ph type="pic" idx="3"/>
          </p:nvPr>
        </p:nvSpPr>
        <p:spPr>
          <a:xfrm>
            <a:off x="2993028" y="161373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5" name="Google Shape;116;p35">
            <a:extLst>
              <a:ext uri="{FF2B5EF4-FFF2-40B4-BE49-F238E27FC236}">
                <a16:creationId xmlns:a16="http://schemas.microsoft.com/office/drawing/2014/main" id="{80AA888C-2660-9749-11E6-8A96DD56EACF}"/>
              </a:ext>
            </a:extLst>
          </p:cNvPr>
          <p:cNvSpPr>
            <a:spLocks noGrp="1"/>
          </p:cNvSpPr>
          <p:nvPr>
            <p:ph type="pic" idx="10"/>
          </p:nvPr>
        </p:nvSpPr>
        <p:spPr>
          <a:xfrm>
            <a:off x="5147856" y="1613729"/>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8" name="Google Shape;117;p35">
            <a:extLst>
              <a:ext uri="{FF2B5EF4-FFF2-40B4-BE49-F238E27FC236}">
                <a16:creationId xmlns:a16="http://schemas.microsoft.com/office/drawing/2014/main" id="{95752BFF-4A6F-68EA-E048-C405D776F6A9}"/>
              </a:ext>
            </a:extLst>
          </p:cNvPr>
          <p:cNvSpPr>
            <a:spLocks noGrp="1"/>
          </p:cNvSpPr>
          <p:nvPr>
            <p:ph type="pic" idx="5"/>
          </p:nvPr>
        </p:nvSpPr>
        <p:spPr>
          <a:xfrm>
            <a:off x="7302684" y="161372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9" name="Google Shape;118;p35">
            <a:extLst>
              <a:ext uri="{FF2B5EF4-FFF2-40B4-BE49-F238E27FC236}">
                <a16:creationId xmlns:a16="http://schemas.microsoft.com/office/drawing/2014/main" id="{69A61CD2-9393-897F-4851-B55A256B6577}"/>
              </a:ext>
            </a:extLst>
          </p:cNvPr>
          <p:cNvSpPr>
            <a:spLocks noGrp="1"/>
          </p:cNvSpPr>
          <p:nvPr>
            <p:ph type="pic" idx="6"/>
          </p:nvPr>
        </p:nvSpPr>
        <p:spPr>
          <a:xfrm>
            <a:off x="9457512" y="161372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5" name="Google Shape;114;p35">
            <a:extLst>
              <a:ext uri="{FF2B5EF4-FFF2-40B4-BE49-F238E27FC236}">
                <a16:creationId xmlns:a16="http://schemas.microsoft.com/office/drawing/2014/main" id="{5BBBB0BA-17D9-1A2A-5573-A96E32CB11C7}"/>
              </a:ext>
            </a:extLst>
          </p:cNvPr>
          <p:cNvSpPr>
            <a:spLocks noGrp="1"/>
          </p:cNvSpPr>
          <p:nvPr>
            <p:ph type="pic" idx="11"/>
          </p:nvPr>
        </p:nvSpPr>
        <p:spPr>
          <a:xfrm>
            <a:off x="838200" y="379976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6" name="Google Shape;115;p35">
            <a:extLst>
              <a:ext uri="{FF2B5EF4-FFF2-40B4-BE49-F238E27FC236}">
                <a16:creationId xmlns:a16="http://schemas.microsoft.com/office/drawing/2014/main" id="{E234676C-5503-D335-7C9F-8EBF756F24A7}"/>
              </a:ext>
            </a:extLst>
          </p:cNvPr>
          <p:cNvSpPr>
            <a:spLocks noGrp="1"/>
          </p:cNvSpPr>
          <p:nvPr>
            <p:ph type="pic" idx="12"/>
          </p:nvPr>
        </p:nvSpPr>
        <p:spPr>
          <a:xfrm>
            <a:off x="2993028" y="379976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7" name="Google Shape;116;p35">
            <a:extLst>
              <a:ext uri="{FF2B5EF4-FFF2-40B4-BE49-F238E27FC236}">
                <a16:creationId xmlns:a16="http://schemas.microsoft.com/office/drawing/2014/main" id="{8C059826-5CA9-F193-6C89-8B0DECF9ACE5}"/>
              </a:ext>
            </a:extLst>
          </p:cNvPr>
          <p:cNvSpPr>
            <a:spLocks noGrp="1"/>
          </p:cNvSpPr>
          <p:nvPr>
            <p:ph type="pic" idx="13"/>
          </p:nvPr>
        </p:nvSpPr>
        <p:spPr>
          <a:xfrm>
            <a:off x="5147856" y="3799759"/>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8" name="Google Shape;117;p35">
            <a:extLst>
              <a:ext uri="{FF2B5EF4-FFF2-40B4-BE49-F238E27FC236}">
                <a16:creationId xmlns:a16="http://schemas.microsoft.com/office/drawing/2014/main" id="{E57729DD-0495-06CF-3D2B-B8EC5F7D6EF2}"/>
              </a:ext>
            </a:extLst>
          </p:cNvPr>
          <p:cNvSpPr>
            <a:spLocks noGrp="1"/>
          </p:cNvSpPr>
          <p:nvPr>
            <p:ph type="pic" idx="14"/>
          </p:nvPr>
        </p:nvSpPr>
        <p:spPr>
          <a:xfrm>
            <a:off x="7302684" y="379975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9" name="Google Shape;118;p35">
            <a:extLst>
              <a:ext uri="{FF2B5EF4-FFF2-40B4-BE49-F238E27FC236}">
                <a16:creationId xmlns:a16="http://schemas.microsoft.com/office/drawing/2014/main" id="{DDFD3960-357B-A667-2997-F567232AE448}"/>
              </a:ext>
            </a:extLst>
          </p:cNvPr>
          <p:cNvSpPr>
            <a:spLocks noGrp="1"/>
          </p:cNvSpPr>
          <p:nvPr>
            <p:ph type="pic" idx="15"/>
          </p:nvPr>
        </p:nvSpPr>
        <p:spPr>
          <a:xfrm>
            <a:off x="9457512" y="379975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9594EF7B-6FA5-122A-260D-E885CDDAA587}"/>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7" name="Footer Placeholder 8">
            <a:extLst>
              <a:ext uri="{FF2B5EF4-FFF2-40B4-BE49-F238E27FC236}">
                <a16:creationId xmlns:a16="http://schemas.microsoft.com/office/drawing/2014/main" id="{2F8295BB-BABD-70B5-D58D-1DF08E62A283}"/>
              </a:ext>
            </a:extLst>
          </p:cNvPr>
          <p:cNvSpPr>
            <a:spLocks noGrp="1"/>
          </p:cNvSpPr>
          <p:nvPr>
            <p:ph type="ftr" sz="quarter" idx="16"/>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08873042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36617-5E5E-0685-4D14-6B19718FF5C2}"/>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DEC00427-2C40-09AC-BBF9-E6FDE40428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B6834F-84CD-A87F-9877-DB261D0730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6D129ECE-F547-7482-7429-9BEC518833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1FFC509-E32E-F50E-B9EA-F5DC88869C5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1230E909-8707-FBE2-7317-333F20C84C60}"/>
              </a:ext>
            </a:extLst>
          </p:cNvPr>
          <p:cNvSpPr>
            <a:spLocks noGrp="1"/>
          </p:cNvSpPr>
          <p:nvPr>
            <p:ph type="dt" sz="half" idx="10"/>
          </p:nvPr>
        </p:nvSpPr>
        <p:spPr/>
        <p:txBody>
          <a:bodyPr/>
          <a:lstStyle/>
          <a:p>
            <a:fld id="{C9DEFC4C-570E-4664-B6E5-7A22F70884BD}" type="datetimeFigureOut">
              <a:rPr lang="en-IE" smtClean="0"/>
              <a:t>17/12/2025</a:t>
            </a:fld>
            <a:endParaRPr lang="en-IE"/>
          </a:p>
        </p:txBody>
      </p:sp>
      <p:sp>
        <p:nvSpPr>
          <p:cNvPr id="8" name="Footer Placeholder 7">
            <a:extLst>
              <a:ext uri="{FF2B5EF4-FFF2-40B4-BE49-F238E27FC236}">
                <a16:creationId xmlns:a16="http://schemas.microsoft.com/office/drawing/2014/main" id="{1D98207C-90EA-C628-B3DF-CBBD66A5FB20}"/>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06C81960-99DD-8462-023B-6A51AF0083FF}"/>
              </a:ext>
            </a:extLst>
          </p:cNvPr>
          <p:cNvSpPr>
            <a:spLocks noGrp="1"/>
          </p:cNvSpPr>
          <p:nvPr>
            <p:ph type="sldNum" sz="quarter" idx="12"/>
          </p:nvPr>
        </p:nvSpPr>
        <p:spPr/>
        <p:txBody>
          <a:bodyPr/>
          <a:lstStyle/>
          <a:p>
            <a:fld id="{3AB4F11F-9394-48B9-828F-FF4B2D0F7784}" type="slidenum">
              <a:rPr lang="en-IE" smtClean="0"/>
              <a:t>‹#›</a:t>
            </a:fld>
            <a:endParaRPr lang="en-IE"/>
          </a:p>
        </p:txBody>
      </p:sp>
    </p:spTree>
    <p:extLst>
      <p:ext uri="{BB962C8B-B14F-4D97-AF65-F5344CB8AC3E}">
        <p14:creationId xmlns:p14="http://schemas.microsoft.com/office/powerpoint/2010/main" val="44455592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3 squared picture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noAutofit/>
          </a:bodyPr>
          <a:lstStyle/>
          <a:p>
            <a:r>
              <a:rPr lang="en-US"/>
              <a:t>Click to edit Master title style</a:t>
            </a:r>
            <a:endParaRPr lang="en-IE"/>
          </a:p>
        </p:txBody>
      </p:sp>
      <p:sp>
        <p:nvSpPr>
          <p:cNvPr id="3" name="Google Shape;114;p35">
            <a:extLst>
              <a:ext uri="{FF2B5EF4-FFF2-40B4-BE49-F238E27FC236}">
                <a16:creationId xmlns:a16="http://schemas.microsoft.com/office/drawing/2014/main" id="{28399EF8-5B4D-A564-C46D-6AC3EE3700F1}"/>
              </a:ext>
            </a:extLst>
          </p:cNvPr>
          <p:cNvSpPr>
            <a:spLocks noGrp="1"/>
          </p:cNvSpPr>
          <p:nvPr>
            <p:ph type="pic" idx="2"/>
          </p:nvPr>
        </p:nvSpPr>
        <p:spPr>
          <a:xfrm>
            <a:off x="882651" y="2079625"/>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4" name="Google Shape;115;p35">
            <a:extLst>
              <a:ext uri="{FF2B5EF4-FFF2-40B4-BE49-F238E27FC236}">
                <a16:creationId xmlns:a16="http://schemas.microsoft.com/office/drawing/2014/main" id="{1DB67F50-B209-813A-55E2-A45CCD6BCAE1}"/>
              </a:ext>
            </a:extLst>
          </p:cNvPr>
          <p:cNvSpPr>
            <a:spLocks noGrp="1"/>
          </p:cNvSpPr>
          <p:nvPr>
            <p:ph type="pic" idx="3"/>
          </p:nvPr>
        </p:nvSpPr>
        <p:spPr>
          <a:xfrm>
            <a:off x="4746625" y="2079624"/>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2" name="Google Shape;121;p35">
            <a:extLst>
              <a:ext uri="{FF2B5EF4-FFF2-40B4-BE49-F238E27FC236}">
                <a16:creationId xmlns:a16="http://schemas.microsoft.com/office/drawing/2014/main" id="{2EA4C09F-A3D0-2FDF-C8EF-EDEF2FCF78CE}"/>
              </a:ext>
            </a:extLst>
          </p:cNvPr>
          <p:cNvSpPr>
            <a:spLocks noGrp="1"/>
          </p:cNvSpPr>
          <p:nvPr>
            <p:ph type="pic" idx="9"/>
          </p:nvPr>
        </p:nvSpPr>
        <p:spPr>
          <a:xfrm>
            <a:off x="8655051" y="2079623"/>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A50CC5C1-4287-4FC9-8450-3D86D951FE1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Footer Placeholder 8">
            <a:extLst>
              <a:ext uri="{FF2B5EF4-FFF2-40B4-BE49-F238E27FC236}">
                <a16:creationId xmlns:a16="http://schemas.microsoft.com/office/drawing/2014/main" id="{F95AF122-27C1-57B4-2A7C-54A134842A05}"/>
              </a:ext>
            </a:extLst>
          </p:cNvPr>
          <p:cNvSpPr>
            <a:spLocks noGrp="1"/>
          </p:cNvSpPr>
          <p:nvPr>
            <p:ph type="ftr" sz="quarter" idx="10"/>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428100222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3 squared pictures coloured background">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noAutofit/>
          </a:bodyPr>
          <a:lstStyle>
            <a:lvl1pPr>
              <a:defRPr>
                <a:solidFill>
                  <a:schemeClr val="tx1"/>
                </a:solidFill>
              </a:defRPr>
            </a:lvl1pPr>
          </a:lstStyle>
          <a:p>
            <a:r>
              <a:rPr lang="en-US"/>
              <a:t>Click to edit Master title style</a:t>
            </a:r>
            <a:endParaRPr lang="en-IE"/>
          </a:p>
        </p:txBody>
      </p:sp>
      <p:sp>
        <p:nvSpPr>
          <p:cNvPr id="8" name="Google Shape;114;p35">
            <a:extLst>
              <a:ext uri="{FF2B5EF4-FFF2-40B4-BE49-F238E27FC236}">
                <a16:creationId xmlns:a16="http://schemas.microsoft.com/office/drawing/2014/main" id="{F38470BA-1066-4059-A16D-B9EE9722C73D}"/>
              </a:ext>
            </a:extLst>
          </p:cNvPr>
          <p:cNvSpPr>
            <a:spLocks noGrp="1"/>
          </p:cNvSpPr>
          <p:nvPr>
            <p:ph type="pic" idx="2"/>
          </p:nvPr>
        </p:nvSpPr>
        <p:spPr>
          <a:xfrm>
            <a:off x="882651" y="2079625"/>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sp>
        <p:nvSpPr>
          <p:cNvPr id="10" name="Google Shape;115;p35">
            <a:extLst>
              <a:ext uri="{FF2B5EF4-FFF2-40B4-BE49-F238E27FC236}">
                <a16:creationId xmlns:a16="http://schemas.microsoft.com/office/drawing/2014/main" id="{4C5EDD4B-6148-8C81-CEE4-C4C5BFE4E787}"/>
              </a:ext>
            </a:extLst>
          </p:cNvPr>
          <p:cNvSpPr>
            <a:spLocks noGrp="1"/>
          </p:cNvSpPr>
          <p:nvPr>
            <p:ph type="pic" idx="3"/>
          </p:nvPr>
        </p:nvSpPr>
        <p:spPr>
          <a:xfrm>
            <a:off x="4746625" y="2079624"/>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sp>
        <p:nvSpPr>
          <p:cNvPr id="9" name="Google Shape;121;p35">
            <a:extLst>
              <a:ext uri="{FF2B5EF4-FFF2-40B4-BE49-F238E27FC236}">
                <a16:creationId xmlns:a16="http://schemas.microsoft.com/office/drawing/2014/main" id="{85A61031-57E6-E855-38A1-FA502D6C575D}"/>
              </a:ext>
            </a:extLst>
          </p:cNvPr>
          <p:cNvSpPr>
            <a:spLocks noGrp="1"/>
          </p:cNvSpPr>
          <p:nvPr>
            <p:ph type="pic" idx="9"/>
          </p:nvPr>
        </p:nvSpPr>
        <p:spPr>
          <a:xfrm>
            <a:off x="8655051" y="2079623"/>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pic>
        <p:nvPicPr>
          <p:cNvPr id="3" name="Picture 2" descr="A blue flag with yellow stars and stripes&#10;&#10;Description automatically generated">
            <a:extLst>
              <a:ext uri="{FF2B5EF4-FFF2-40B4-BE49-F238E27FC236}">
                <a16:creationId xmlns:a16="http://schemas.microsoft.com/office/drawing/2014/main" id="{EC730096-D3D5-78FF-DEE5-BE9525C4DBC8}"/>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4" name="Picture 3" descr="A blue flag with yellow stars and stripes&#10;&#10;Description automatically generated">
            <a:extLst>
              <a:ext uri="{FF2B5EF4-FFF2-40B4-BE49-F238E27FC236}">
                <a16:creationId xmlns:a16="http://schemas.microsoft.com/office/drawing/2014/main" id="{F9F566B8-5CFB-8DB0-6A67-925C39BEFB8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6" name="Slide Number Placeholder 5">
            <a:extLst>
              <a:ext uri="{FF2B5EF4-FFF2-40B4-BE49-F238E27FC236}">
                <a16:creationId xmlns:a16="http://schemas.microsoft.com/office/drawing/2014/main" id="{C27800A1-1EE4-975A-7B55-1404DB41F07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Footer Placeholder 8">
            <a:extLst>
              <a:ext uri="{FF2B5EF4-FFF2-40B4-BE49-F238E27FC236}">
                <a16:creationId xmlns:a16="http://schemas.microsoft.com/office/drawing/2014/main" id="{D39D4F72-AD6A-6B47-A2FF-9CFB1C55FFAF}"/>
              </a:ext>
            </a:extLst>
          </p:cNvPr>
          <p:cNvSpPr>
            <a:spLocks noGrp="1"/>
          </p:cNvSpPr>
          <p:nvPr>
            <p:ph type="ftr" sz="quarter" idx="10"/>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367557794"/>
      </p:ext>
    </p:extLst>
  </p:cSld>
  <p:clrMapOvr>
    <a:overrideClrMapping bg1="dk1" tx1="lt1" bg2="dk2" tx2="lt2" accent1="accent1" accent2="accent2" accent3="accent3" accent4="accent4" accent5="accent5" accent6="accent6" hlink="hlink" folHlink="folHlink"/>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p:cSld name="Last page with credits">
    <p:bg>
      <p:bgPr>
        <a:solidFill>
          <a:schemeClr val="bg2"/>
        </a:solidFill>
        <a:effectLst/>
      </p:bgPr>
    </p:bg>
    <p:spTree>
      <p:nvGrpSpPr>
        <p:cNvPr id="1" name=""/>
        <p:cNvGrpSpPr/>
        <p:nvPr/>
      </p:nvGrpSpPr>
      <p:grpSpPr>
        <a:xfrm>
          <a:off x="0" y="0"/>
          <a:ext cx="0" cy="0"/>
          <a:chOff x="0" y="0"/>
          <a:chExt cx="0" cy="0"/>
        </a:xfrm>
      </p:grpSpPr>
      <p:pic>
        <p:nvPicPr>
          <p:cNvPr id="4" name="Google Shape;444;p20">
            <a:extLst>
              <a:ext uri="{FF2B5EF4-FFF2-40B4-BE49-F238E27FC236}">
                <a16:creationId xmlns:a16="http://schemas.microsoft.com/office/drawing/2014/main" id="{DA7E9652-CF81-1788-7674-E1FA25BFE314}"/>
              </a:ext>
              <a:ext uri="{C183D7F6-B498-43B3-948B-1728B52AA6E4}">
                <adec:decorative xmlns:adec="http://schemas.microsoft.com/office/drawing/2017/decorative" val="1"/>
              </a:ext>
            </a:extLst>
          </p:cNvPr>
          <p:cNvPicPr preferRelativeResize="0"/>
          <p:nvPr/>
        </p:nvPicPr>
        <p:blipFill rotWithShape="1">
          <a:blip r:embed="rId2">
            <a:alphaModFix/>
          </a:blip>
          <a:srcRect/>
          <a:stretch/>
        </p:blipFill>
        <p:spPr>
          <a:xfrm>
            <a:off x="838200" y="3471269"/>
            <a:ext cx="1023496" cy="358097"/>
          </a:xfrm>
          <a:prstGeom prst="rect">
            <a:avLst/>
          </a:prstGeom>
          <a:noFill/>
          <a:ln>
            <a:noFill/>
          </a:ln>
        </p:spPr>
      </p:pic>
      <p:sp>
        <p:nvSpPr>
          <p:cNvPr id="5" name="Text Placeholder 4">
            <a:extLst>
              <a:ext uri="{FF2B5EF4-FFF2-40B4-BE49-F238E27FC236}">
                <a16:creationId xmlns:a16="http://schemas.microsoft.com/office/drawing/2014/main" id="{EA144BEB-A192-AF1A-3CE0-A12C2705D835}"/>
              </a:ext>
            </a:extLst>
          </p:cNvPr>
          <p:cNvSpPr>
            <a:spLocks noGrp="1"/>
          </p:cNvSpPr>
          <p:nvPr>
            <p:ph type="body" sz="quarter" idx="10"/>
          </p:nvPr>
        </p:nvSpPr>
        <p:spPr>
          <a:xfrm>
            <a:off x="838200" y="3996499"/>
            <a:ext cx="10515600" cy="1666875"/>
          </a:xfrm>
        </p:spPr>
        <p:txBody>
          <a:bodyPr>
            <a:noAutofit/>
          </a:bodyPr>
          <a:lstStyle>
            <a:lvl1pPr marL="0" indent="0">
              <a:buNone/>
              <a:defRPr sz="2000">
                <a:solidFill>
                  <a:schemeClr val="tx2"/>
                </a:solidFill>
              </a:defRPr>
            </a:lvl1pPr>
            <a:lvl2pPr>
              <a:defRPr>
                <a:solidFill>
                  <a:schemeClr val="bg1">
                    <a:lumMod val="95000"/>
                  </a:schemeClr>
                </a:solidFill>
              </a:defRPr>
            </a:lvl2pPr>
            <a:lvl3pPr>
              <a:defRPr>
                <a:solidFill>
                  <a:schemeClr val="bg1">
                    <a:lumMod val="95000"/>
                  </a:schemeClr>
                </a:solidFill>
              </a:defRPr>
            </a:lvl3pPr>
            <a:lvl4pPr>
              <a:defRPr>
                <a:solidFill>
                  <a:schemeClr val="bg1">
                    <a:lumMod val="95000"/>
                  </a:schemeClr>
                </a:solidFill>
              </a:defRPr>
            </a:lvl4pPr>
            <a:lvl5pPr>
              <a:defRPr>
                <a:solidFill>
                  <a:schemeClr val="bg1">
                    <a:lumMod val="95000"/>
                  </a:schemeClr>
                </a:solidFill>
              </a:defRPr>
            </a:lvl5pPr>
          </a:lstStyle>
          <a:p>
            <a:pPr lvl="0"/>
            <a:r>
              <a:rPr lang="en-US"/>
              <a:t>Click to edit Master text styles</a:t>
            </a:r>
          </a:p>
        </p:txBody>
      </p:sp>
      <p:pic>
        <p:nvPicPr>
          <p:cNvPr id="3" name="Google Shape;444;p20">
            <a:extLst>
              <a:ext uri="{FF2B5EF4-FFF2-40B4-BE49-F238E27FC236}">
                <a16:creationId xmlns:a16="http://schemas.microsoft.com/office/drawing/2014/main" id="{8A55753B-1E31-7005-E76C-7A1B520A3A05}"/>
              </a:ext>
              <a:ext uri="{C183D7F6-B498-43B3-948B-1728B52AA6E4}">
                <adec:decorative xmlns:adec="http://schemas.microsoft.com/office/drawing/2017/decorative" val="1"/>
              </a:ext>
            </a:extLst>
          </p:cNvPr>
          <p:cNvPicPr preferRelativeResize="0"/>
          <p:nvPr/>
        </p:nvPicPr>
        <p:blipFill rotWithShape="1">
          <a:blip r:embed="rId2">
            <a:alphaModFix/>
          </a:blip>
          <a:srcRect/>
          <a:stretch/>
        </p:blipFill>
        <p:spPr>
          <a:xfrm>
            <a:off x="838200" y="3471269"/>
            <a:ext cx="1023496" cy="358097"/>
          </a:xfrm>
          <a:prstGeom prst="rect">
            <a:avLst/>
          </a:prstGeom>
          <a:noFill/>
          <a:ln>
            <a:noFill/>
          </a:ln>
        </p:spPr>
      </p:pic>
      <p:pic>
        <p:nvPicPr>
          <p:cNvPr id="6" name="Picture 5">
            <a:extLst>
              <a:ext uri="{FF2B5EF4-FFF2-40B4-BE49-F238E27FC236}">
                <a16:creationId xmlns:a16="http://schemas.microsoft.com/office/drawing/2014/main" id="{F0FE782E-88D7-720D-47B0-E5C4BDBFE050}"/>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2" name="Google Shape;444;p20">
            <a:extLst>
              <a:ext uri="{FF2B5EF4-FFF2-40B4-BE49-F238E27FC236}">
                <a16:creationId xmlns:a16="http://schemas.microsoft.com/office/drawing/2014/main" id="{696DD101-9309-E77F-D0AD-6DB66B7BCABD}"/>
              </a:ext>
              <a:ext uri="{C183D7F6-B498-43B3-948B-1728B52AA6E4}">
                <adec:decorative xmlns:adec="http://schemas.microsoft.com/office/drawing/2017/decorative" val="1"/>
              </a:ext>
            </a:extLst>
          </p:cNvPr>
          <p:cNvPicPr preferRelativeResize="0"/>
          <p:nvPr userDrawn="1"/>
        </p:nvPicPr>
        <p:blipFill rotWithShape="1">
          <a:blip r:embed="rId2">
            <a:alphaModFix/>
          </a:blip>
          <a:srcRect/>
          <a:stretch/>
        </p:blipFill>
        <p:spPr>
          <a:xfrm>
            <a:off x="838200" y="3471269"/>
            <a:ext cx="1023496" cy="358097"/>
          </a:xfrm>
          <a:prstGeom prst="rect">
            <a:avLst/>
          </a:prstGeom>
          <a:noFill/>
          <a:ln>
            <a:noFill/>
          </a:ln>
        </p:spPr>
      </p:pic>
      <p:pic>
        <p:nvPicPr>
          <p:cNvPr id="7" name="Picture 6">
            <a:extLst>
              <a:ext uri="{FF2B5EF4-FFF2-40B4-BE49-F238E27FC236}">
                <a16:creationId xmlns:a16="http://schemas.microsoft.com/office/drawing/2014/main" id="{74B2A010-8AF6-3503-74BE-86B6A9CEAE2C}"/>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Tree>
    <p:extLst>
      <p:ext uri="{BB962C8B-B14F-4D97-AF65-F5344CB8AC3E}">
        <p14:creationId xmlns:p14="http://schemas.microsoft.com/office/powerpoint/2010/main" val="34149257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44287"/>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a:xfrm>
            <a:off x="11651877" y="6154918"/>
            <a:ext cx="721659" cy="365125"/>
          </a:xfrm>
        </p:spPr>
        <p:txBody>
          <a:bodyPr>
            <a:noAutofit/>
          </a:bodyPr>
          <a:lstStyle/>
          <a:p>
            <a:fld id="{3AB4F11F-9394-48B9-828F-FF4B2D0F7784}" type="slidenum">
              <a:rPr lang="en-IE" smtClean="0"/>
              <a:t>‹#›</a:t>
            </a:fld>
            <a:endParaRPr lang="en-IE"/>
          </a:p>
        </p:txBody>
      </p:sp>
      <p:cxnSp>
        <p:nvCxnSpPr>
          <p:cNvPr id="7" name="Straight Connector 6"/>
          <p:cNvCxnSpPr/>
          <p:nvPr/>
        </p:nvCxnSpPr>
        <p:spPr>
          <a:xfrm flipH="1">
            <a:off x="838201"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3" y="482860"/>
            <a:ext cx="10515600" cy="782357"/>
          </a:xfrm>
          <a:prstGeom prst="rect">
            <a:avLst/>
          </a:prstGeom>
        </p:spPr>
        <p:txBody>
          <a:bodyPr vert="horz" lIns="91440" tIns="45720" rIns="91440" bIns="0" rtlCol="0" anchor="b" anchorCtr="0">
            <a:noAutofit/>
          </a:bodyPr>
          <a:lstStyle>
            <a:lvl1pPr>
              <a:defRPr b="1">
                <a:solidFill>
                  <a:srgbClr val="606A17"/>
                </a:solidFill>
              </a:defRPr>
            </a:lvl1pPr>
          </a:lstStyle>
          <a:p>
            <a:r>
              <a:rPr lang="en-US"/>
              <a:t>Click to edit Master title style</a:t>
            </a:r>
            <a:endParaRPr lang="en-GB"/>
          </a:p>
        </p:txBody>
      </p:sp>
    </p:spTree>
    <p:extLst>
      <p:ext uri="{BB962C8B-B14F-4D97-AF65-F5344CB8AC3E}">
        <p14:creationId xmlns:p14="http://schemas.microsoft.com/office/powerpoint/2010/main" val="396036166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C9DEFC4C-570E-4664-B6E5-7A22F70884BD}" type="datetimeFigureOut">
              <a:rPr lang="en-IE" smtClean="0"/>
              <a:t>17/12/2025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AB4F11F-9394-48B9-828F-FF4B2D0F7784}" type="slidenum">
              <a:rPr lang="en-IE" smtClean="0"/>
              <a:t>‹#›</a:t>
            </a:fld>
            <a:endParaRPr lang="en-IE"/>
          </a:p>
        </p:txBody>
      </p:sp>
    </p:spTree>
    <p:extLst>
      <p:ext uri="{BB962C8B-B14F-4D97-AF65-F5344CB8AC3E}">
        <p14:creationId xmlns:p14="http://schemas.microsoft.com/office/powerpoint/2010/main" val="220304432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1_cover page option 1">
    <p:bg>
      <p:bgPr>
        <a:solidFill>
          <a:srgbClr val="003399"/>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4675400-3E4A-4805-76D4-89E3DBA2294C}"/>
              </a:ext>
            </a:extLst>
          </p:cNvPr>
          <p:cNvSpPr>
            <a:spLocks noGrp="1"/>
          </p:cNvSpPr>
          <p:nvPr>
            <p:ph type="sldNum" sz="quarter" idx="4"/>
          </p:nvPr>
        </p:nvSpPr>
        <p:spPr>
          <a:xfrm>
            <a:off x="838200" y="6317486"/>
            <a:ext cx="2743200" cy="172523"/>
          </a:xfrm>
          <a:prstGeom prst="rect">
            <a:avLst/>
          </a:prstGeom>
          <a:noFill/>
        </p:spPr>
        <p:txBody>
          <a:bodyPr vert="horz" lIns="91440" tIns="45720" rIns="91440" bIns="45720" rtlCol="0" anchor="ctr"/>
          <a:lstStyle>
            <a:lvl1pPr algn="r">
              <a:defRPr sz="1200">
                <a:solidFill>
                  <a:schemeClr val="bg1"/>
                </a:solidFill>
                <a:latin typeface="+mn-lt"/>
              </a:defRPr>
            </a:lvl1pPr>
          </a:lstStyle>
          <a:p>
            <a:pPr algn="l"/>
            <a:r>
              <a:rPr lang="fr-BE"/>
              <a:t>DD/MM/YYYY</a:t>
            </a:r>
            <a:endParaRPr lang="en-IE"/>
          </a:p>
        </p:txBody>
      </p:sp>
      <p:sp>
        <p:nvSpPr>
          <p:cNvPr id="4" name="Title 1">
            <a:extLst>
              <a:ext uri="{FF2B5EF4-FFF2-40B4-BE49-F238E27FC236}">
                <a16:creationId xmlns:a16="http://schemas.microsoft.com/office/drawing/2014/main" id="{DB290A50-B43D-A2B6-515F-75425256ACB5}"/>
              </a:ext>
            </a:extLst>
          </p:cNvPr>
          <p:cNvSpPr>
            <a:spLocks noGrp="1"/>
          </p:cNvSpPr>
          <p:nvPr>
            <p:ph type="title" hasCustomPrompt="1"/>
          </p:nvPr>
        </p:nvSpPr>
        <p:spPr>
          <a:xfrm>
            <a:off x="838200" y="3040714"/>
            <a:ext cx="10515600" cy="1020337"/>
          </a:xfrm>
          <a:noFill/>
        </p:spPr>
        <p:txBody>
          <a:bodyPr>
            <a:noAutofit/>
          </a:bodyPr>
          <a:lstStyle>
            <a:lvl1pPr>
              <a:defRPr sz="8800">
                <a:solidFill>
                  <a:schemeClr val="bg1"/>
                </a:solidFill>
              </a:defRPr>
            </a:lvl1pPr>
          </a:lstStyle>
          <a:p>
            <a:r>
              <a:rPr lang="en-US"/>
              <a:t>Click to add a title</a:t>
            </a:r>
            <a:endParaRPr lang="en-IE"/>
          </a:p>
        </p:txBody>
      </p:sp>
      <p:sp>
        <p:nvSpPr>
          <p:cNvPr id="15" name="Content Placeholder 14">
            <a:extLst>
              <a:ext uri="{FF2B5EF4-FFF2-40B4-BE49-F238E27FC236}">
                <a16:creationId xmlns:a16="http://schemas.microsoft.com/office/drawing/2014/main" id="{69D02D42-BA7D-84CC-873F-80F08362B35A}"/>
              </a:ext>
            </a:extLst>
          </p:cNvPr>
          <p:cNvSpPr>
            <a:spLocks noGrp="1"/>
          </p:cNvSpPr>
          <p:nvPr>
            <p:ph sz="quarter" idx="11"/>
          </p:nvPr>
        </p:nvSpPr>
        <p:spPr>
          <a:xfrm>
            <a:off x="838200" y="4219575"/>
            <a:ext cx="4929188" cy="611188"/>
          </a:xfrm>
        </p:spPr>
        <p:txBody>
          <a:bodyPr/>
          <a:lstStyle>
            <a:lvl1pPr marL="0" indent="0">
              <a:buNone/>
              <a:defRPr>
                <a:solidFill>
                  <a:schemeClr val="bg1"/>
                </a:solidFill>
              </a:defRPr>
            </a:lvl1pPr>
          </a:lstStyle>
          <a:p>
            <a:pPr lvl="0"/>
            <a:r>
              <a:rPr lang="en-US"/>
              <a:t>Click to edit Master text styles</a:t>
            </a:r>
          </a:p>
        </p:txBody>
      </p:sp>
      <p:sp>
        <p:nvSpPr>
          <p:cNvPr id="11" name="Content Placeholder 2">
            <a:extLst>
              <a:ext uri="{FF2B5EF4-FFF2-40B4-BE49-F238E27FC236}">
                <a16:creationId xmlns:a16="http://schemas.microsoft.com/office/drawing/2014/main" id="{C600E4EF-7051-9AAC-2C78-0958FBC514BC}"/>
              </a:ext>
            </a:extLst>
          </p:cNvPr>
          <p:cNvSpPr>
            <a:spLocks noGrp="1"/>
          </p:cNvSpPr>
          <p:nvPr>
            <p:ph sz="half" idx="10"/>
          </p:nvPr>
        </p:nvSpPr>
        <p:spPr>
          <a:xfrm>
            <a:off x="838199" y="5243158"/>
            <a:ext cx="3176847" cy="304616"/>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anchor="ctr">
            <a:noAutofit/>
          </a:bodyPr>
          <a:lstStyle>
            <a:lvl1pPr marL="0" indent="0">
              <a:buNone/>
              <a:defRPr sz="1600" b="0" i="1">
                <a:solidFill>
                  <a:schemeClr val="tx2"/>
                </a:solidFill>
              </a:defRPr>
            </a:lvl1pPr>
          </a:lstStyle>
          <a:p>
            <a:pPr lvl="0"/>
            <a:r>
              <a:rPr lang="en-US"/>
              <a:t>Click to edit Master text styles</a:t>
            </a:r>
          </a:p>
        </p:txBody>
      </p:sp>
      <p:pic>
        <p:nvPicPr>
          <p:cNvPr id="3" name="Picture 2" descr="European Commission">
            <a:extLst>
              <a:ext uri="{FF2B5EF4-FFF2-40B4-BE49-F238E27FC236}">
                <a16:creationId xmlns:a16="http://schemas.microsoft.com/office/drawing/2014/main" id="{85D80D5D-B11B-B8B1-1D33-81E7377D5953}"/>
              </a:ext>
              <a:ext uri="{C183D7F6-B498-43B3-948B-1728B52AA6E4}">
                <adec:decorative xmlns:adec="http://schemas.microsoft.com/office/drawing/2017/decorative" val="0"/>
              </a:ext>
            </a:extLst>
          </p:cNvPr>
          <p:cNvPicPr/>
          <p:nvPr/>
        </p:nvPicPr>
        <p:blipFill>
          <a:blip r:embed="rId2" cstate="print">
            <a:extLst>
              <a:ext uri="{28A0092B-C50C-407E-A947-70E740481C1C}">
                <a14:useLocalDpi xmlns:a14="http://schemas.microsoft.com/office/drawing/2010/main"/>
              </a:ext>
            </a:extLst>
          </a:blip>
          <a:stretch>
            <a:fillRect/>
          </a:stretch>
        </p:blipFill>
        <p:spPr>
          <a:xfrm>
            <a:off x="9463383" y="5738784"/>
            <a:ext cx="2544024" cy="941017"/>
          </a:xfrm>
          <a:prstGeom prst="rect">
            <a:avLst/>
          </a:prstGeom>
          <a:noFill/>
        </p:spPr>
      </p:pic>
      <p:pic>
        <p:nvPicPr>
          <p:cNvPr id="2" name="Picture 1" descr="European Commission">
            <a:extLst>
              <a:ext uri="{FF2B5EF4-FFF2-40B4-BE49-F238E27FC236}">
                <a16:creationId xmlns:a16="http://schemas.microsoft.com/office/drawing/2014/main" id="{D8B28B67-F971-98C7-5031-CC4C6CC0F9A1}"/>
              </a:ext>
              <a:ext uri="{C183D7F6-B498-43B3-948B-1728B52AA6E4}">
                <adec:decorative xmlns:adec="http://schemas.microsoft.com/office/drawing/2017/decorative" val="0"/>
              </a:ext>
            </a:extLst>
          </p:cNvPr>
          <p:cNvPicPr/>
          <p:nvPr userDrawn="1"/>
        </p:nvPicPr>
        <p:blipFill>
          <a:blip r:embed="rId2" cstate="print">
            <a:extLst>
              <a:ext uri="{28A0092B-C50C-407E-A947-70E740481C1C}">
                <a14:useLocalDpi xmlns:a14="http://schemas.microsoft.com/office/drawing/2010/main"/>
              </a:ext>
            </a:extLst>
          </a:blip>
          <a:stretch>
            <a:fillRect/>
          </a:stretch>
        </p:blipFill>
        <p:spPr>
          <a:xfrm>
            <a:off x="9463383" y="5738784"/>
            <a:ext cx="2544024" cy="941017"/>
          </a:xfrm>
          <a:prstGeom prst="rect">
            <a:avLst/>
          </a:prstGeom>
          <a:noFill/>
        </p:spPr>
      </p:pic>
    </p:spTree>
    <p:extLst>
      <p:ext uri="{BB962C8B-B14F-4D97-AF65-F5344CB8AC3E}">
        <p14:creationId xmlns:p14="http://schemas.microsoft.com/office/powerpoint/2010/main" val="2504462956"/>
      </p:ext>
    </p:extLst>
  </p:cSld>
  <p:clrMapOvr>
    <a:masterClrMapping/>
  </p:clrMapOvr>
  <p:extLst>
    <p:ext uri="{DCECCB84-F9BA-43D5-87BE-67443E8EF086}">
      <p15:sldGuideLst xmlns:p15="http://schemas.microsoft.com/office/powerpoint/2012/main">
        <p15:guide id="3" orient="horz" pos="2160">
          <p15:clr>
            <a:srgbClr val="FBAE40"/>
          </p15:clr>
        </p15:guide>
        <p15:guide id="4" pos="3840">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1_cover page option 2">
    <p:spTree>
      <p:nvGrpSpPr>
        <p:cNvPr id="1" name=""/>
        <p:cNvGrpSpPr/>
        <p:nvPr/>
      </p:nvGrpSpPr>
      <p:grpSpPr>
        <a:xfrm>
          <a:off x="0" y="0"/>
          <a:ext cx="0" cy="0"/>
          <a:chOff x="0" y="0"/>
          <a:chExt cx="0" cy="0"/>
        </a:xfrm>
      </p:grpSpPr>
      <p:sp>
        <p:nvSpPr>
          <p:cNvPr id="4" name="Google Shape;75;p31">
            <a:extLst>
              <a:ext uri="{FF2B5EF4-FFF2-40B4-BE49-F238E27FC236}">
                <a16:creationId xmlns:a16="http://schemas.microsoft.com/office/drawing/2014/main" id="{D3CADB7B-43FA-62FF-A4B3-5E073752114C}"/>
              </a:ext>
            </a:extLst>
          </p:cNvPr>
          <p:cNvSpPr>
            <a:spLocks noGrp="1"/>
          </p:cNvSpPr>
          <p:nvPr>
            <p:ph type="pic" idx="2"/>
          </p:nvPr>
        </p:nvSpPr>
        <p:spPr>
          <a:xfrm>
            <a:off x="0" y="1981200"/>
            <a:ext cx="12192000" cy="4876799"/>
          </a:xfrm>
          <a:prstGeom prst="rect">
            <a:avLst/>
          </a:prstGeom>
          <a:solidFill>
            <a:schemeClr val="lt2"/>
          </a:solidFill>
          <a:ln>
            <a:noFill/>
          </a:ln>
        </p:spPr>
        <p:txBody>
          <a:bodyPr/>
          <a:lstStyle>
            <a:lvl1pPr marL="0" indent="0">
              <a:buNone/>
              <a:defRPr>
                <a:solidFill>
                  <a:schemeClr val="tx2"/>
                </a:solidFill>
              </a:defRPr>
            </a:lvl1pPr>
          </a:lstStyle>
          <a:p>
            <a:r>
              <a:rPr lang="en-US"/>
              <a:t>Click icon to add picture</a:t>
            </a:r>
            <a:endParaRPr lang="en-IE"/>
          </a:p>
        </p:txBody>
      </p:sp>
      <p:sp>
        <p:nvSpPr>
          <p:cNvPr id="2" name="Title 1">
            <a:extLst>
              <a:ext uri="{FF2B5EF4-FFF2-40B4-BE49-F238E27FC236}">
                <a16:creationId xmlns:a16="http://schemas.microsoft.com/office/drawing/2014/main" id="{2910E61F-C8F9-4190-1EE4-9217CF0F1D1D}"/>
              </a:ext>
            </a:extLst>
          </p:cNvPr>
          <p:cNvSpPr>
            <a:spLocks noGrp="1"/>
          </p:cNvSpPr>
          <p:nvPr>
            <p:ph type="title" hasCustomPrompt="1"/>
          </p:nvPr>
        </p:nvSpPr>
        <p:spPr>
          <a:xfrm>
            <a:off x="838200" y="1594518"/>
            <a:ext cx="10515600" cy="1068400"/>
          </a:xfrm>
          <a:solidFill>
            <a:schemeClr val="bg1"/>
          </a:solidFill>
        </p:spPr>
        <p:txBody>
          <a:bodyPr lIns="144000" tIns="144000" rIns="144000" bIns="144000" anchor="b">
            <a:noAutofit/>
          </a:bodyPr>
          <a:lstStyle>
            <a:lvl1pPr>
              <a:defRPr sz="8800"/>
            </a:lvl1pPr>
          </a:lstStyle>
          <a:p>
            <a:r>
              <a:rPr lang="en-US"/>
              <a:t>Click to add a title</a:t>
            </a:r>
            <a:endParaRPr lang="en-IE"/>
          </a:p>
        </p:txBody>
      </p:sp>
      <p:sp>
        <p:nvSpPr>
          <p:cNvPr id="6" name="Content Placeholder 14">
            <a:extLst>
              <a:ext uri="{FF2B5EF4-FFF2-40B4-BE49-F238E27FC236}">
                <a16:creationId xmlns:a16="http://schemas.microsoft.com/office/drawing/2014/main" id="{F041A8C2-E23F-3F85-E8AE-2AEEB496419A}"/>
              </a:ext>
            </a:extLst>
          </p:cNvPr>
          <p:cNvSpPr>
            <a:spLocks noGrp="1"/>
          </p:cNvSpPr>
          <p:nvPr>
            <p:ph sz="quarter" idx="11"/>
          </p:nvPr>
        </p:nvSpPr>
        <p:spPr>
          <a:xfrm>
            <a:off x="838200" y="2942564"/>
            <a:ext cx="4929188" cy="611188"/>
          </a:xfrm>
        </p:spPr>
        <p:txBody>
          <a:bodyPr/>
          <a:lstStyle>
            <a:lvl1pPr marL="0" indent="0">
              <a:buNone/>
              <a:defRPr>
                <a:solidFill>
                  <a:schemeClr val="tx2"/>
                </a:solidFill>
              </a:defRPr>
            </a:lvl1pPr>
          </a:lstStyle>
          <a:p>
            <a:pPr lvl="0"/>
            <a:r>
              <a:rPr lang="en-US"/>
              <a:t>Click to edit Master text styles</a:t>
            </a:r>
          </a:p>
        </p:txBody>
      </p:sp>
      <p:pic>
        <p:nvPicPr>
          <p:cNvPr id="8" name="Picture 7" descr="A red dotted line with a couple of people&#10;&#10;Description automatically generated with medium confidence" hidden="1">
            <a:extLst>
              <a:ext uri="{FF2B5EF4-FFF2-40B4-BE49-F238E27FC236}">
                <a16:creationId xmlns:a16="http://schemas.microsoft.com/office/drawing/2014/main" id="{95398073-E69B-2867-360F-504F7007FD00}"/>
              </a:ext>
            </a:extLst>
          </p:cNvPr>
          <p:cNvPicPr>
            <a:picLocks noGrp="1" noRot="1" noChangeAspect="1" noMove="1" noResize="1" noEditPoints="1" noAdjustHandles="1" noChangeArrowheads="1" noChangeShapeType="1" noCrop="1"/>
          </p:cNvPicPr>
          <p:nvPr/>
        </p:nvPicPr>
        <p:blipFill>
          <a:blip r:embed="rId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3" name="Picture 2" descr="A red dotted line with a couple of people&#10;&#10;Description automatically generated with medium confidence" hidden="1">
            <a:extLst>
              <a:ext uri="{FF2B5EF4-FFF2-40B4-BE49-F238E27FC236}">
                <a16:creationId xmlns:a16="http://schemas.microsoft.com/office/drawing/2014/main" id="{6437CF6F-3079-899D-F025-61C0BCD596A4}"/>
              </a:ext>
            </a:extLst>
          </p:cNvPr>
          <p:cNvPicPr/>
          <p:nvPr/>
        </p:nvPicPr>
        <p:blipFill>
          <a:blip r:embed="rId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5" name="Picture 4" descr="European Commission">
            <a:extLst>
              <a:ext uri="{FF2B5EF4-FFF2-40B4-BE49-F238E27FC236}">
                <a16:creationId xmlns:a16="http://schemas.microsoft.com/office/drawing/2014/main" id="{97034CB8-2B4A-3519-77AF-1512D68F2797}"/>
              </a:ext>
            </a:extLst>
          </p:cNvPr>
          <p:cNvPicPr/>
          <p:nvPr/>
        </p:nvPicPr>
        <p:blipFill>
          <a:blip r:embed="rId3" cstate="print">
            <a:extLst>
              <a:ext uri="{28A0092B-C50C-407E-A947-70E740481C1C}">
                <a14:useLocalDpi xmlns:a14="http://schemas.microsoft.com/office/drawing/2010/main"/>
              </a:ext>
            </a:extLst>
          </a:blip>
          <a:srcRect/>
          <a:stretch/>
        </p:blipFill>
        <p:spPr>
          <a:xfrm>
            <a:off x="170664" y="174518"/>
            <a:ext cx="2544024" cy="915848"/>
          </a:xfrm>
          <a:prstGeom prst="rect">
            <a:avLst/>
          </a:prstGeom>
          <a:noFill/>
        </p:spPr>
      </p:pic>
    </p:spTree>
    <p:extLst>
      <p:ext uri="{BB962C8B-B14F-4D97-AF65-F5344CB8AC3E}">
        <p14:creationId xmlns:p14="http://schemas.microsoft.com/office/powerpoint/2010/main" val="155023232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1_Chapter page option 1">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78779EA-6394-AAE5-959A-6BB82A7D90AE}"/>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Google Shape;75;p31">
            <a:extLst>
              <a:ext uri="{FF2B5EF4-FFF2-40B4-BE49-F238E27FC236}">
                <a16:creationId xmlns:a16="http://schemas.microsoft.com/office/drawing/2014/main" id="{66DB0E40-389A-4ADF-E594-6BBAB29E7192}"/>
              </a:ext>
            </a:extLst>
          </p:cNvPr>
          <p:cNvSpPr>
            <a:spLocks noGrp="1"/>
          </p:cNvSpPr>
          <p:nvPr>
            <p:ph type="pic" idx="2"/>
          </p:nvPr>
        </p:nvSpPr>
        <p:spPr>
          <a:xfrm>
            <a:off x="0" y="0"/>
            <a:ext cx="12192000" cy="3810000"/>
          </a:xfrm>
          <a:prstGeom prst="rect">
            <a:avLst/>
          </a:prstGeom>
          <a:solidFill>
            <a:schemeClr val="lt2"/>
          </a:solidFill>
          <a:ln>
            <a:noFill/>
          </a:ln>
        </p:spPr>
        <p:txBody>
          <a:bodyPr/>
          <a:lstStyle>
            <a:lvl1pPr marL="0" indent="0">
              <a:buNone/>
              <a:defRPr>
                <a:solidFill>
                  <a:schemeClr val="tx2"/>
                </a:solidFill>
              </a:defRPr>
            </a:lvl1pPr>
          </a:lstStyle>
          <a:p>
            <a:r>
              <a:rPr lang="en-US"/>
              <a:t>Click icon to add picture</a:t>
            </a:r>
            <a:endParaRPr lang="en-IE"/>
          </a:p>
        </p:txBody>
      </p:sp>
      <p:sp>
        <p:nvSpPr>
          <p:cNvPr id="10" name="Title 1">
            <a:extLst>
              <a:ext uri="{FF2B5EF4-FFF2-40B4-BE49-F238E27FC236}">
                <a16:creationId xmlns:a16="http://schemas.microsoft.com/office/drawing/2014/main" id="{BD6BCEAD-64F8-A9C2-D826-FF1F037B20C7}"/>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8" name="Content Placeholder 6">
            <a:extLst>
              <a:ext uri="{FF2B5EF4-FFF2-40B4-BE49-F238E27FC236}">
                <a16:creationId xmlns:a16="http://schemas.microsoft.com/office/drawing/2014/main" id="{A59C8E60-AD13-6DDB-15AD-A3F8E3F22A78}"/>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2" name="Slide Number Placeholder 5">
            <a:extLst>
              <a:ext uri="{FF2B5EF4-FFF2-40B4-BE49-F238E27FC236}">
                <a16:creationId xmlns:a16="http://schemas.microsoft.com/office/drawing/2014/main" id="{C239B419-47F7-2FF3-C377-FBB7B2DBA65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4" name="Footer Placeholder 8">
            <a:extLst>
              <a:ext uri="{FF2B5EF4-FFF2-40B4-BE49-F238E27FC236}">
                <a16:creationId xmlns:a16="http://schemas.microsoft.com/office/drawing/2014/main" id="{D8C14CF6-6F1D-C458-1F86-A760F31FEEA9}"/>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39139722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1_Chapter page option 2">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5B256C-F848-9C9F-2A9C-E218DE9A1995}"/>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fld id="{3AB4F11F-9394-48B9-828F-FF4B2D0F7784}" type="slidenum">
              <a:rPr lang="en-IE" smtClean="0"/>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1F22256-0B85-5AAD-C0B2-E8F5E3C500B3}"/>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00642945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1_Chapter page option 3">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8D58619-8012-9B7D-9C59-16671B374575}"/>
              </a:ext>
            </a:extLst>
          </p:cNvPr>
          <p:cNvSpPr/>
          <p:nvPr/>
        </p:nvSpPr>
        <p:spPr>
          <a:xfrm>
            <a:off x="0" y="0"/>
            <a:ext cx="12192000" cy="3810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fld id="{3AB4F11F-9394-48B9-828F-FF4B2D0F7784}" type="slidenum">
              <a:rPr lang="en-IE" smtClean="0"/>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0835BD4-2C09-6FBA-FC30-3BD6A28667F2}"/>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198616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A25C9-43C8-4997-7AC5-15B3ADFB9AD2}"/>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946DE7B0-C2EB-3B33-BD00-782F4E87348E}"/>
              </a:ext>
            </a:extLst>
          </p:cNvPr>
          <p:cNvSpPr>
            <a:spLocks noGrp="1"/>
          </p:cNvSpPr>
          <p:nvPr>
            <p:ph type="dt" sz="half" idx="10"/>
          </p:nvPr>
        </p:nvSpPr>
        <p:spPr/>
        <p:txBody>
          <a:bodyPr/>
          <a:lstStyle/>
          <a:p>
            <a:fld id="{C9DEFC4C-570E-4664-B6E5-7A22F70884BD}" type="datetimeFigureOut">
              <a:rPr lang="en-IE" smtClean="0"/>
              <a:t>17/12/2025</a:t>
            </a:fld>
            <a:endParaRPr lang="en-IE"/>
          </a:p>
        </p:txBody>
      </p:sp>
      <p:sp>
        <p:nvSpPr>
          <p:cNvPr id="4" name="Footer Placeholder 3">
            <a:extLst>
              <a:ext uri="{FF2B5EF4-FFF2-40B4-BE49-F238E27FC236}">
                <a16:creationId xmlns:a16="http://schemas.microsoft.com/office/drawing/2014/main" id="{402C7C50-1AAA-C71F-4630-844533E0814D}"/>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58597B82-320C-3E6E-D050-0E6236A8FA5D}"/>
              </a:ext>
            </a:extLst>
          </p:cNvPr>
          <p:cNvSpPr>
            <a:spLocks noGrp="1"/>
          </p:cNvSpPr>
          <p:nvPr>
            <p:ph type="sldNum" sz="quarter" idx="12"/>
          </p:nvPr>
        </p:nvSpPr>
        <p:spPr/>
        <p:txBody>
          <a:bodyPr/>
          <a:lstStyle/>
          <a:p>
            <a:fld id="{3AB4F11F-9394-48B9-828F-FF4B2D0F7784}" type="slidenum">
              <a:rPr lang="en-IE" smtClean="0"/>
              <a:t>‹#›</a:t>
            </a:fld>
            <a:endParaRPr lang="en-IE"/>
          </a:p>
        </p:txBody>
      </p:sp>
    </p:spTree>
    <p:extLst>
      <p:ext uri="{BB962C8B-B14F-4D97-AF65-F5344CB8AC3E}">
        <p14:creationId xmlns:p14="http://schemas.microsoft.com/office/powerpoint/2010/main" val="275329978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1_Chapter page option 4">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145A3C0-5810-CECB-04D1-E370BADB2EE8}"/>
              </a:ext>
            </a:extLst>
          </p:cNvPr>
          <p:cNvSpPr/>
          <p:nvPr/>
        </p:nvSpPr>
        <p:spPr>
          <a:xfrm flipV="1">
            <a:off x="0" y="1861457"/>
            <a:ext cx="12192000" cy="499654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flipV="1">
            <a:off x="0" y="1861457"/>
            <a:ext cx="12192000" cy="499654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lvl1pPr>
              <a:defRPr>
                <a:solidFill>
                  <a:schemeClr val="bg1"/>
                </a:solidFill>
              </a:defRPr>
            </a:lvl1pPr>
          </a:lstStyle>
          <a:p>
            <a:fld id="{3AB4F11F-9394-48B9-828F-FF4B2D0F7784}" type="slidenum">
              <a:rPr lang="en-IE" smtClean="0"/>
              <a:t>‹#›</a:t>
            </a:fld>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1410155"/>
            <a:ext cx="10515600" cy="816904"/>
          </a:xfrm>
          <a:solidFill>
            <a:schemeClr val="bg1"/>
          </a:solidFill>
        </p:spPr>
        <p:txBody>
          <a:bodyPr lIns="180000" tIns="144000" rIns="144000" bIns="144000" anchor="ctr"/>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2482397"/>
            <a:ext cx="10515600" cy="587375"/>
          </a:xfrm>
        </p:spPr>
        <p:txBody>
          <a:bodyPr>
            <a:noAutofit/>
          </a:bodyPr>
          <a:lstStyle>
            <a:lvl1pPr marL="0" indent="0">
              <a:buNone/>
              <a:defRPr sz="2000">
                <a:solidFill>
                  <a:schemeClr val="bg1"/>
                </a:solidFill>
              </a:defRPr>
            </a:lvl1pPr>
          </a:lstStyle>
          <a:p>
            <a:pPr lvl="0"/>
            <a:r>
              <a:rPr lang="en-US"/>
              <a:t>Click to edit Master text styles</a:t>
            </a:r>
          </a:p>
        </p:txBody>
      </p:sp>
      <p:pic>
        <p:nvPicPr>
          <p:cNvPr id="9" name="Picture 8" descr="A blue flag with yellow stars and stripes&#10;&#10;Description automatically generated">
            <a:extLst>
              <a:ext uri="{FF2B5EF4-FFF2-40B4-BE49-F238E27FC236}">
                <a16:creationId xmlns:a16="http://schemas.microsoft.com/office/drawing/2014/main" id="{9BD178DF-B2B3-E383-43AA-D54BBF22737D}"/>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6" name="Picture 5" descr="A blue flag with yellow stars and stripes&#10;&#10;Description automatically generated">
            <a:extLst>
              <a:ext uri="{FF2B5EF4-FFF2-40B4-BE49-F238E27FC236}">
                <a16:creationId xmlns:a16="http://schemas.microsoft.com/office/drawing/2014/main" id="{9C194F48-423C-93CB-1A61-CE12CAB5B44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10" name="Footer Placeholder 8">
            <a:extLst>
              <a:ext uri="{FF2B5EF4-FFF2-40B4-BE49-F238E27FC236}">
                <a16:creationId xmlns:a16="http://schemas.microsoft.com/office/drawing/2014/main" id="{5037411D-B917-4DD6-582A-69CDCB27DAAB}"/>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69405485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1_Chapter page option 5">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9526B31-D383-5ABA-08B1-8097743DECE0}"/>
              </a:ext>
            </a:extLst>
          </p:cNvPr>
          <p:cNvSpPr/>
          <p:nvPr/>
        </p:nvSpPr>
        <p:spPr>
          <a:xfrm flipV="1">
            <a:off x="0" y="1861457"/>
            <a:ext cx="12192000" cy="49965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flipV="1">
            <a:off x="0" y="1861457"/>
            <a:ext cx="12192000" cy="49965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lvl1pPr>
              <a:defRPr>
                <a:solidFill>
                  <a:schemeClr val="tx1"/>
                </a:solidFill>
              </a:defRPr>
            </a:lvl1pPr>
          </a:lstStyle>
          <a:p>
            <a:fld id="{3AB4F11F-9394-48B9-828F-FF4B2D0F7784}" type="slidenum">
              <a:rPr lang="en-IE" smtClean="0"/>
              <a:t>‹#›</a:t>
            </a:fld>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1410155"/>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2482397"/>
            <a:ext cx="10515600" cy="587375"/>
          </a:xfrm>
        </p:spPr>
        <p:txBody>
          <a:bodyPr>
            <a:noAutofit/>
          </a:bodyPr>
          <a:lstStyle>
            <a:lvl1pPr marL="0" indent="0">
              <a:buNone/>
              <a:defRPr sz="2000">
                <a:solidFill>
                  <a:schemeClr val="tx2"/>
                </a:solidFill>
              </a:defRPr>
            </a:lvl1pPr>
          </a:lstStyle>
          <a:p>
            <a:pPr lvl="0"/>
            <a:r>
              <a:rPr lang="en-US"/>
              <a:t>Click to edit Master text styles</a:t>
            </a:r>
          </a:p>
        </p:txBody>
      </p:sp>
      <p:pic>
        <p:nvPicPr>
          <p:cNvPr id="5" name="Picture 4" descr="A blue flag with yellow stars&#10;&#10;Description automatically generated">
            <a:extLst>
              <a:ext uri="{FF2B5EF4-FFF2-40B4-BE49-F238E27FC236}">
                <a16:creationId xmlns:a16="http://schemas.microsoft.com/office/drawing/2014/main" id="{D7151F52-9DDF-CEC4-58EC-587B7A1D779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8" name="Picture 7" descr="A blue flag with yellow stars&#10;&#10;Description automatically generated">
            <a:extLst>
              <a:ext uri="{FF2B5EF4-FFF2-40B4-BE49-F238E27FC236}">
                <a16:creationId xmlns:a16="http://schemas.microsoft.com/office/drawing/2014/main" id="{8B94F84F-1590-9DE6-C3AC-9FBA58E40EF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10" name="Footer Placeholder 8">
            <a:extLst>
              <a:ext uri="{FF2B5EF4-FFF2-40B4-BE49-F238E27FC236}">
                <a16:creationId xmlns:a16="http://schemas.microsoft.com/office/drawing/2014/main" id="{6D8387C3-85B8-44CF-42FB-C414F5876B21}"/>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6685208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1_Title and body text 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solidFill>
            <a:schemeClr val="bg1"/>
          </a:solidFill>
        </p:spPr>
        <p:txBody>
          <a:bodyPr/>
          <a:lstStyle/>
          <a:p>
            <a:r>
              <a:rPr lang="en-US"/>
              <a:t>Click to edit Master title style</a:t>
            </a:r>
            <a:endParaRPr lang="en-IE"/>
          </a:p>
        </p:txBody>
      </p:sp>
      <p:sp>
        <p:nvSpPr>
          <p:cNvPr id="7" name="Text Placeholder 2">
            <a:extLst>
              <a:ext uri="{FF2B5EF4-FFF2-40B4-BE49-F238E27FC236}">
                <a16:creationId xmlns:a16="http://schemas.microsoft.com/office/drawing/2014/main" id="{ABBD8A8F-01F7-069C-2D69-AFCA2F78DFC9}"/>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0" indent="0">
              <a:buNone/>
              <a:defRPr sz="2000"/>
            </a:lvl1pPr>
          </a:lstStyle>
          <a:p>
            <a:pPr lvl="0"/>
            <a:r>
              <a:rPr lang="en-US"/>
              <a:t>Click to edit Master text styles</a:t>
            </a:r>
          </a:p>
        </p:txBody>
      </p:sp>
      <p:sp>
        <p:nvSpPr>
          <p:cNvPr id="3" name="Slide Number Placeholder 5">
            <a:extLst>
              <a:ext uri="{FF2B5EF4-FFF2-40B4-BE49-F238E27FC236}">
                <a16:creationId xmlns:a16="http://schemas.microsoft.com/office/drawing/2014/main" id="{487499CD-21D1-84C4-7FD1-F33A396395B0}"/>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3A7104ED-A036-D2F4-B40F-5A65C505AC4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90090404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1_Title and body text and 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lstStyle/>
          <a:p>
            <a:r>
              <a:rPr lang="en-US"/>
              <a:t>Click to edit Master title style</a:t>
            </a:r>
            <a:endParaRPr lang="en-IE"/>
          </a:p>
        </p:txBody>
      </p:sp>
      <p:sp>
        <p:nvSpPr>
          <p:cNvPr id="6" name="Text Placeholder 2">
            <a:extLst>
              <a:ext uri="{FF2B5EF4-FFF2-40B4-BE49-F238E27FC236}">
                <a16:creationId xmlns:a16="http://schemas.microsoft.com/office/drawing/2014/main" id="{509BE7C2-2602-0313-8D83-EAB1C755A713}"/>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342900" indent="-342900">
              <a:buClr>
                <a:schemeClr val="tx2"/>
              </a:buClr>
              <a:buSzPct val="150000"/>
              <a:buFont typeface="Arial" panose="020B0604020202020204" pitchFamily="34" charset="0"/>
              <a:buChar char="•"/>
              <a:defRPr sz="2000"/>
            </a:lvl1pPr>
            <a:lvl2pPr>
              <a:buClr>
                <a:schemeClr val="tx2"/>
              </a:buClr>
              <a:buSzPct val="100000"/>
              <a:defRPr sz="1800"/>
            </a:lvl2pPr>
            <a:lvl3pPr>
              <a:buClr>
                <a:schemeClr val="tx2"/>
              </a:buClr>
              <a:defRPr sz="1600"/>
            </a:lvl3pPr>
            <a:lvl4pPr>
              <a:buClr>
                <a:schemeClr val="tx2"/>
              </a:buClr>
              <a:defRPr sz="1400"/>
            </a:lvl4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5D43C2E6-DFE0-78B7-AEF2-E94F28383CAA}"/>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5" name="Footer Placeholder 8">
            <a:extLst>
              <a:ext uri="{FF2B5EF4-FFF2-40B4-BE49-F238E27FC236}">
                <a16:creationId xmlns:a16="http://schemas.microsoft.com/office/drawing/2014/main" id="{2BE520F0-58F1-06F4-10C5-832EFDCE68D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6157513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1_Title and body text two column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1855706"/>
            <a:ext cx="5019675" cy="3271102"/>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Content Placeholder 2">
            <a:extLst>
              <a:ext uri="{FF2B5EF4-FFF2-40B4-BE49-F238E27FC236}">
                <a16:creationId xmlns:a16="http://schemas.microsoft.com/office/drawing/2014/main" id="{5F39DED1-43B7-A54B-D3D7-54792E535D26}"/>
              </a:ext>
            </a:extLst>
          </p:cNvPr>
          <p:cNvSpPr>
            <a:spLocks noGrp="1"/>
          </p:cNvSpPr>
          <p:nvPr>
            <p:ph sz="half" idx="10"/>
          </p:nvPr>
        </p:nvSpPr>
        <p:spPr>
          <a:xfrm>
            <a:off x="6334125" y="1855706"/>
            <a:ext cx="5019675" cy="3271102"/>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B9416748-3994-A02A-B7BD-AC8272883D95}"/>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7" name="Footer Placeholder 8">
            <a:extLst>
              <a:ext uri="{FF2B5EF4-FFF2-40B4-BE49-F238E27FC236}">
                <a16:creationId xmlns:a16="http://schemas.microsoft.com/office/drawing/2014/main" id="{6A56761B-AC86-49AF-4B3B-2CCCDB7A47B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79522108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3_Title and body text 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solidFill>
            <a:schemeClr val="bg1"/>
          </a:solidFill>
        </p:spPr>
        <p:txBody>
          <a:bodyPr/>
          <a:lstStyle/>
          <a:p>
            <a:r>
              <a:rPr lang="en-US"/>
              <a:t>Click to edit Master title style</a:t>
            </a:r>
            <a:endParaRPr lang="en-IE"/>
          </a:p>
        </p:txBody>
      </p:sp>
      <p:sp>
        <p:nvSpPr>
          <p:cNvPr id="7" name="Text Placeholder 2">
            <a:extLst>
              <a:ext uri="{FF2B5EF4-FFF2-40B4-BE49-F238E27FC236}">
                <a16:creationId xmlns:a16="http://schemas.microsoft.com/office/drawing/2014/main" id="{ABBD8A8F-01F7-069C-2D69-AFCA2F78DFC9}"/>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0" indent="0">
              <a:buNone/>
              <a:defRPr sz="2000"/>
            </a:lvl1pPr>
          </a:lstStyle>
          <a:p>
            <a:pPr lvl="0"/>
            <a:r>
              <a:rPr lang="en-US"/>
              <a:t>Click to edit Master text styles</a:t>
            </a:r>
          </a:p>
        </p:txBody>
      </p:sp>
      <p:sp>
        <p:nvSpPr>
          <p:cNvPr id="3" name="Slide Number Placeholder 5">
            <a:extLst>
              <a:ext uri="{FF2B5EF4-FFF2-40B4-BE49-F238E27FC236}">
                <a16:creationId xmlns:a16="http://schemas.microsoft.com/office/drawing/2014/main" id="{487499CD-21D1-84C4-7FD1-F33A396395B0}"/>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3A7104ED-A036-D2F4-B40F-5A65C505AC4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51508015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3_Last page with credits">
    <p:bg>
      <p:bgPr>
        <a:solidFill>
          <a:schemeClr val="bg2"/>
        </a:solidFill>
        <a:effectLst/>
      </p:bgPr>
    </p:bg>
    <p:spTree>
      <p:nvGrpSpPr>
        <p:cNvPr id="1" name=""/>
        <p:cNvGrpSpPr/>
        <p:nvPr/>
      </p:nvGrpSpPr>
      <p:grpSpPr>
        <a:xfrm>
          <a:off x="0" y="0"/>
          <a:ext cx="0" cy="0"/>
          <a:chOff x="0" y="0"/>
          <a:chExt cx="0" cy="0"/>
        </a:xfrm>
      </p:grpSpPr>
      <p:pic>
        <p:nvPicPr>
          <p:cNvPr id="4" name="Google Shape;444;p20">
            <a:extLst>
              <a:ext uri="{FF2B5EF4-FFF2-40B4-BE49-F238E27FC236}">
                <a16:creationId xmlns:a16="http://schemas.microsoft.com/office/drawing/2014/main" id="{DA7E9652-CF81-1788-7674-E1FA25BFE314}"/>
              </a:ext>
              <a:ext uri="{C183D7F6-B498-43B3-948B-1728B52AA6E4}">
                <adec:decorative xmlns:adec="http://schemas.microsoft.com/office/drawing/2017/decorative" val="1"/>
              </a:ext>
            </a:extLst>
          </p:cNvPr>
          <p:cNvPicPr preferRelativeResize="0"/>
          <p:nvPr/>
        </p:nvPicPr>
        <p:blipFill rotWithShape="1">
          <a:blip r:embed="rId2">
            <a:alphaModFix/>
          </a:blip>
          <a:srcRect/>
          <a:stretch/>
        </p:blipFill>
        <p:spPr>
          <a:xfrm>
            <a:off x="838200" y="3471269"/>
            <a:ext cx="1023496" cy="358097"/>
          </a:xfrm>
          <a:prstGeom prst="rect">
            <a:avLst/>
          </a:prstGeom>
          <a:noFill/>
          <a:ln>
            <a:noFill/>
          </a:ln>
        </p:spPr>
      </p:pic>
      <p:sp>
        <p:nvSpPr>
          <p:cNvPr id="5" name="Text Placeholder 4">
            <a:extLst>
              <a:ext uri="{FF2B5EF4-FFF2-40B4-BE49-F238E27FC236}">
                <a16:creationId xmlns:a16="http://schemas.microsoft.com/office/drawing/2014/main" id="{EA144BEB-A192-AF1A-3CE0-A12C2705D835}"/>
              </a:ext>
            </a:extLst>
          </p:cNvPr>
          <p:cNvSpPr>
            <a:spLocks noGrp="1"/>
          </p:cNvSpPr>
          <p:nvPr>
            <p:ph type="body" sz="quarter" idx="10"/>
          </p:nvPr>
        </p:nvSpPr>
        <p:spPr>
          <a:xfrm>
            <a:off x="838200" y="3996499"/>
            <a:ext cx="10515600" cy="1666875"/>
          </a:xfrm>
        </p:spPr>
        <p:txBody>
          <a:bodyPr>
            <a:noAutofit/>
          </a:bodyPr>
          <a:lstStyle>
            <a:lvl1pPr marL="0" indent="0">
              <a:buNone/>
              <a:defRPr sz="2000">
                <a:solidFill>
                  <a:schemeClr val="tx2"/>
                </a:solidFill>
              </a:defRPr>
            </a:lvl1pPr>
            <a:lvl2pPr>
              <a:defRPr>
                <a:solidFill>
                  <a:schemeClr val="bg1">
                    <a:lumMod val="95000"/>
                  </a:schemeClr>
                </a:solidFill>
              </a:defRPr>
            </a:lvl2pPr>
            <a:lvl3pPr>
              <a:defRPr>
                <a:solidFill>
                  <a:schemeClr val="bg1">
                    <a:lumMod val="95000"/>
                  </a:schemeClr>
                </a:solidFill>
              </a:defRPr>
            </a:lvl3pPr>
            <a:lvl4pPr>
              <a:defRPr>
                <a:solidFill>
                  <a:schemeClr val="bg1">
                    <a:lumMod val="95000"/>
                  </a:schemeClr>
                </a:solidFill>
              </a:defRPr>
            </a:lvl4pPr>
            <a:lvl5pPr>
              <a:defRPr>
                <a:solidFill>
                  <a:schemeClr val="bg1">
                    <a:lumMod val="95000"/>
                  </a:schemeClr>
                </a:solidFill>
              </a:defRPr>
            </a:lvl5pPr>
          </a:lstStyle>
          <a:p>
            <a:pPr lvl="0"/>
            <a:r>
              <a:rPr lang="en-US"/>
              <a:t>Click to edit Master text styles</a:t>
            </a:r>
          </a:p>
        </p:txBody>
      </p:sp>
      <p:pic>
        <p:nvPicPr>
          <p:cNvPr id="3" name="Google Shape;444;p20">
            <a:extLst>
              <a:ext uri="{FF2B5EF4-FFF2-40B4-BE49-F238E27FC236}">
                <a16:creationId xmlns:a16="http://schemas.microsoft.com/office/drawing/2014/main" id="{8A55753B-1E31-7005-E76C-7A1B520A3A05}"/>
              </a:ext>
              <a:ext uri="{C183D7F6-B498-43B3-948B-1728B52AA6E4}">
                <adec:decorative xmlns:adec="http://schemas.microsoft.com/office/drawing/2017/decorative" val="1"/>
              </a:ext>
            </a:extLst>
          </p:cNvPr>
          <p:cNvPicPr preferRelativeResize="0"/>
          <p:nvPr/>
        </p:nvPicPr>
        <p:blipFill rotWithShape="1">
          <a:blip r:embed="rId2">
            <a:alphaModFix/>
          </a:blip>
          <a:srcRect/>
          <a:stretch/>
        </p:blipFill>
        <p:spPr>
          <a:xfrm>
            <a:off x="838200" y="3471269"/>
            <a:ext cx="1023496" cy="358097"/>
          </a:xfrm>
          <a:prstGeom prst="rect">
            <a:avLst/>
          </a:prstGeom>
          <a:noFill/>
          <a:ln>
            <a:noFill/>
          </a:ln>
        </p:spPr>
      </p:pic>
      <p:pic>
        <p:nvPicPr>
          <p:cNvPr id="6" name="Picture 5">
            <a:extLst>
              <a:ext uri="{FF2B5EF4-FFF2-40B4-BE49-F238E27FC236}">
                <a16:creationId xmlns:a16="http://schemas.microsoft.com/office/drawing/2014/main" id="{F0FE782E-88D7-720D-47B0-E5C4BDBFE050}"/>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Tree>
    <p:extLst>
      <p:ext uri="{BB962C8B-B14F-4D97-AF65-F5344CB8AC3E}">
        <p14:creationId xmlns:p14="http://schemas.microsoft.com/office/powerpoint/2010/main" val="199484664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4_Title and body text 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solidFill>
            <a:schemeClr val="bg1"/>
          </a:solidFill>
        </p:spPr>
        <p:txBody>
          <a:bodyPr/>
          <a:lstStyle/>
          <a:p>
            <a:r>
              <a:rPr lang="en-US"/>
              <a:t>Click to edit Master title style</a:t>
            </a:r>
            <a:endParaRPr lang="en-IE"/>
          </a:p>
        </p:txBody>
      </p:sp>
      <p:sp>
        <p:nvSpPr>
          <p:cNvPr id="7" name="Text Placeholder 2">
            <a:extLst>
              <a:ext uri="{FF2B5EF4-FFF2-40B4-BE49-F238E27FC236}">
                <a16:creationId xmlns:a16="http://schemas.microsoft.com/office/drawing/2014/main" id="{ABBD8A8F-01F7-069C-2D69-AFCA2F78DFC9}"/>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0" indent="0">
              <a:buNone/>
              <a:defRPr sz="2000"/>
            </a:lvl1pPr>
          </a:lstStyle>
          <a:p>
            <a:pPr lvl="0"/>
            <a:r>
              <a:rPr lang="en-US"/>
              <a:t>Click to edit Master text styles</a:t>
            </a:r>
          </a:p>
        </p:txBody>
      </p:sp>
      <p:sp>
        <p:nvSpPr>
          <p:cNvPr id="3" name="Slide Number Placeholder 5">
            <a:extLst>
              <a:ext uri="{FF2B5EF4-FFF2-40B4-BE49-F238E27FC236}">
                <a16:creationId xmlns:a16="http://schemas.microsoft.com/office/drawing/2014/main" id="{487499CD-21D1-84C4-7FD1-F33A396395B0}"/>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3A7104ED-A036-D2F4-B40F-5A65C505AC4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421436107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5_Title and body text two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A10AA9BB-29EC-79EA-02CA-8452ADF649A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9" name="Footer Placeholder 8">
            <a:extLst>
              <a:ext uri="{FF2B5EF4-FFF2-40B4-BE49-F238E27FC236}">
                <a16:creationId xmlns:a16="http://schemas.microsoft.com/office/drawing/2014/main" id="{C1BA1A05-4F7E-D9F9-D094-9C9394F846EC}"/>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99903483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6_Title and body text two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A10AA9BB-29EC-79EA-02CA-8452ADF649A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9" name="Footer Placeholder 8">
            <a:extLst>
              <a:ext uri="{FF2B5EF4-FFF2-40B4-BE49-F238E27FC236}">
                <a16:creationId xmlns:a16="http://schemas.microsoft.com/office/drawing/2014/main" id="{C1BA1A05-4F7E-D9F9-D094-9C9394F846EC}"/>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071607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583D6A-1767-5228-88F7-6F189F18895C}"/>
              </a:ext>
            </a:extLst>
          </p:cNvPr>
          <p:cNvSpPr>
            <a:spLocks noGrp="1"/>
          </p:cNvSpPr>
          <p:nvPr>
            <p:ph type="dt" sz="half" idx="10"/>
          </p:nvPr>
        </p:nvSpPr>
        <p:spPr/>
        <p:txBody>
          <a:bodyPr/>
          <a:lstStyle/>
          <a:p>
            <a:fld id="{C9DEFC4C-570E-4664-B6E5-7A22F70884BD}" type="datetimeFigureOut">
              <a:rPr lang="en-IE" smtClean="0"/>
              <a:t>17/12/2025</a:t>
            </a:fld>
            <a:endParaRPr lang="en-IE"/>
          </a:p>
        </p:txBody>
      </p:sp>
      <p:sp>
        <p:nvSpPr>
          <p:cNvPr id="3" name="Footer Placeholder 2">
            <a:extLst>
              <a:ext uri="{FF2B5EF4-FFF2-40B4-BE49-F238E27FC236}">
                <a16:creationId xmlns:a16="http://schemas.microsoft.com/office/drawing/2014/main" id="{8BD1D2F7-2A3B-C631-F6B4-79790F1D77A0}"/>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730082F7-4A0D-56FC-225F-441AAC68EC8A}"/>
              </a:ext>
            </a:extLst>
          </p:cNvPr>
          <p:cNvSpPr>
            <a:spLocks noGrp="1"/>
          </p:cNvSpPr>
          <p:nvPr>
            <p:ph type="sldNum" sz="quarter" idx="12"/>
          </p:nvPr>
        </p:nvSpPr>
        <p:spPr/>
        <p:txBody>
          <a:bodyPr/>
          <a:lstStyle/>
          <a:p>
            <a:fld id="{3AB4F11F-9394-48B9-828F-FF4B2D0F7784}" type="slidenum">
              <a:rPr lang="en-IE" smtClean="0"/>
              <a:t>‹#›</a:t>
            </a:fld>
            <a:endParaRPr lang="en-IE"/>
          </a:p>
        </p:txBody>
      </p:sp>
    </p:spTree>
    <p:extLst>
      <p:ext uri="{BB962C8B-B14F-4D97-AF65-F5344CB8AC3E}">
        <p14:creationId xmlns:p14="http://schemas.microsoft.com/office/powerpoint/2010/main" val="3497735105"/>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7_Title and body text two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A10AA9BB-29EC-79EA-02CA-8452ADF649A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9" name="Footer Placeholder 8">
            <a:extLst>
              <a:ext uri="{FF2B5EF4-FFF2-40B4-BE49-F238E27FC236}">
                <a16:creationId xmlns:a16="http://schemas.microsoft.com/office/drawing/2014/main" id="{C1BA1A05-4F7E-D9F9-D094-9C9394F846EC}"/>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68863893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8_Title and body text 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solidFill>
            <a:schemeClr val="bg1"/>
          </a:solidFill>
        </p:spPr>
        <p:txBody>
          <a:bodyPr/>
          <a:lstStyle/>
          <a:p>
            <a:r>
              <a:rPr lang="en-US"/>
              <a:t>Click to edit Master title style</a:t>
            </a:r>
            <a:endParaRPr lang="en-IE"/>
          </a:p>
        </p:txBody>
      </p:sp>
      <p:sp>
        <p:nvSpPr>
          <p:cNvPr id="7" name="Text Placeholder 2">
            <a:extLst>
              <a:ext uri="{FF2B5EF4-FFF2-40B4-BE49-F238E27FC236}">
                <a16:creationId xmlns:a16="http://schemas.microsoft.com/office/drawing/2014/main" id="{ABBD8A8F-01F7-069C-2D69-AFCA2F78DFC9}"/>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0" indent="0">
              <a:buNone/>
              <a:defRPr sz="2000"/>
            </a:lvl1pPr>
          </a:lstStyle>
          <a:p>
            <a:pPr lvl="0"/>
            <a:r>
              <a:rPr lang="en-US"/>
              <a:t>Click to edit Master text styles</a:t>
            </a:r>
          </a:p>
        </p:txBody>
      </p:sp>
      <p:sp>
        <p:nvSpPr>
          <p:cNvPr id="3" name="Slide Number Placeholder 5">
            <a:extLst>
              <a:ext uri="{FF2B5EF4-FFF2-40B4-BE49-F238E27FC236}">
                <a16:creationId xmlns:a16="http://schemas.microsoft.com/office/drawing/2014/main" id="{487499CD-21D1-84C4-7FD1-F33A396395B0}"/>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3A7104ED-A036-D2F4-B40F-5A65C505AC4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53020349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9_Title and body text 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solidFill>
            <a:schemeClr val="bg1"/>
          </a:solidFill>
        </p:spPr>
        <p:txBody>
          <a:bodyPr/>
          <a:lstStyle/>
          <a:p>
            <a:r>
              <a:rPr lang="en-US"/>
              <a:t>Click to edit Master title style</a:t>
            </a:r>
            <a:endParaRPr lang="en-IE"/>
          </a:p>
        </p:txBody>
      </p:sp>
      <p:sp>
        <p:nvSpPr>
          <p:cNvPr id="7" name="Text Placeholder 2">
            <a:extLst>
              <a:ext uri="{FF2B5EF4-FFF2-40B4-BE49-F238E27FC236}">
                <a16:creationId xmlns:a16="http://schemas.microsoft.com/office/drawing/2014/main" id="{ABBD8A8F-01F7-069C-2D69-AFCA2F78DFC9}"/>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0" indent="0">
              <a:buNone/>
              <a:defRPr sz="2000"/>
            </a:lvl1pPr>
          </a:lstStyle>
          <a:p>
            <a:pPr lvl="0"/>
            <a:r>
              <a:rPr lang="en-US"/>
              <a:t>Click to edit Master text styles</a:t>
            </a:r>
          </a:p>
        </p:txBody>
      </p:sp>
      <p:sp>
        <p:nvSpPr>
          <p:cNvPr id="3" name="Slide Number Placeholder 5">
            <a:extLst>
              <a:ext uri="{FF2B5EF4-FFF2-40B4-BE49-F238E27FC236}">
                <a16:creationId xmlns:a16="http://schemas.microsoft.com/office/drawing/2014/main" id="{487499CD-21D1-84C4-7FD1-F33A396395B0}"/>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3A7104ED-A036-D2F4-B40F-5A65C505AC4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11825582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p:cSld name="cover page option 1">
    <p:bg>
      <p:bgPr>
        <a:solidFill>
          <a:srgbClr val="003399"/>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4675400-3E4A-4805-76D4-89E3DBA2294C}"/>
              </a:ext>
            </a:extLst>
          </p:cNvPr>
          <p:cNvSpPr>
            <a:spLocks noGrp="1"/>
          </p:cNvSpPr>
          <p:nvPr>
            <p:ph type="sldNum" sz="quarter" idx="4"/>
          </p:nvPr>
        </p:nvSpPr>
        <p:spPr>
          <a:xfrm>
            <a:off x="838200" y="6317486"/>
            <a:ext cx="2743200" cy="172523"/>
          </a:xfrm>
          <a:prstGeom prst="rect">
            <a:avLst/>
          </a:prstGeom>
          <a:noFill/>
        </p:spPr>
        <p:txBody>
          <a:bodyPr vert="horz" lIns="91440" tIns="45720" rIns="91440" bIns="45720" rtlCol="0" anchor="ctr"/>
          <a:lstStyle>
            <a:lvl1pPr algn="r">
              <a:defRPr sz="1200">
                <a:solidFill>
                  <a:schemeClr val="bg1"/>
                </a:solidFill>
                <a:latin typeface="+mn-lt"/>
              </a:defRPr>
            </a:lvl1pPr>
          </a:lstStyle>
          <a:p>
            <a:pPr algn="l"/>
            <a:r>
              <a:rPr lang="fr-BE"/>
              <a:t>DD/MM/YYYY</a:t>
            </a:r>
            <a:endParaRPr lang="en-IE"/>
          </a:p>
        </p:txBody>
      </p:sp>
      <p:sp>
        <p:nvSpPr>
          <p:cNvPr id="4" name="Title 1">
            <a:extLst>
              <a:ext uri="{FF2B5EF4-FFF2-40B4-BE49-F238E27FC236}">
                <a16:creationId xmlns:a16="http://schemas.microsoft.com/office/drawing/2014/main" id="{DB290A50-B43D-A2B6-515F-75425256ACB5}"/>
              </a:ext>
            </a:extLst>
          </p:cNvPr>
          <p:cNvSpPr>
            <a:spLocks noGrp="1"/>
          </p:cNvSpPr>
          <p:nvPr>
            <p:ph type="title" hasCustomPrompt="1"/>
          </p:nvPr>
        </p:nvSpPr>
        <p:spPr>
          <a:xfrm>
            <a:off x="838200" y="3040714"/>
            <a:ext cx="10515600" cy="1020337"/>
          </a:xfrm>
          <a:noFill/>
        </p:spPr>
        <p:txBody>
          <a:bodyPr>
            <a:noAutofit/>
          </a:bodyPr>
          <a:lstStyle>
            <a:lvl1pPr>
              <a:defRPr sz="8800">
                <a:solidFill>
                  <a:schemeClr val="bg1"/>
                </a:solidFill>
              </a:defRPr>
            </a:lvl1pPr>
          </a:lstStyle>
          <a:p>
            <a:r>
              <a:rPr lang="en-US"/>
              <a:t>Click to add a title</a:t>
            </a:r>
            <a:endParaRPr lang="en-IE"/>
          </a:p>
        </p:txBody>
      </p:sp>
      <p:sp>
        <p:nvSpPr>
          <p:cNvPr id="15" name="Content Placeholder 14">
            <a:extLst>
              <a:ext uri="{FF2B5EF4-FFF2-40B4-BE49-F238E27FC236}">
                <a16:creationId xmlns:a16="http://schemas.microsoft.com/office/drawing/2014/main" id="{69D02D42-BA7D-84CC-873F-80F08362B35A}"/>
              </a:ext>
            </a:extLst>
          </p:cNvPr>
          <p:cNvSpPr>
            <a:spLocks noGrp="1"/>
          </p:cNvSpPr>
          <p:nvPr>
            <p:ph sz="quarter" idx="11"/>
          </p:nvPr>
        </p:nvSpPr>
        <p:spPr>
          <a:xfrm>
            <a:off x="838200" y="4219575"/>
            <a:ext cx="4929188" cy="611188"/>
          </a:xfrm>
        </p:spPr>
        <p:txBody>
          <a:bodyPr/>
          <a:lstStyle>
            <a:lvl1pPr marL="0" indent="0">
              <a:buNone/>
              <a:defRPr>
                <a:solidFill>
                  <a:schemeClr val="bg1"/>
                </a:solidFill>
              </a:defRPr>
            </a:lvl1pPr>
          </a:lstStyle>
          <a:p>
            <a:pPr lvl="0"/>
            <a:r>
              <a:rPr lang="en-US"/>
              <a:t>Click to edit Master text styles</a:t>
            </a:r>
          </a:p>
        </p:txBody>
      </p:sp>
      <p:sp>
        <p:nvSpPr>
          <p:cNvPr id="11" name="Content Placeholder 2">
            <a:extLst>
              <a:ext uri="{FF2B5EF4-FFF2-40B4-BE49-F238E27FC236}">
                <a16:creationId xmlns:a16="http://schemas.microsoft.com/office/drawing/2014/main" id="{C600E4EF-7051-9AAC-2C78-0958FBC514BC}"/>
              </a:ext>
            </a:extLst>
          </p:cNvPr>
          <p:cNvSpPr>
            <a:spLocks noGrp="1"/>
          </p:cNvSpPr>
          <p:nvPr>
            <p:ph sz="half" idx="10"/>
          </p:nvPr>
        </p:nvSpPr>
        <p:spPr>
          <a:xfrm>
            <a:off x="838199" y="5243158"/>
            <a:ext cx="3176847" cy="304616"/>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anchor="ctr">
            <a:noAutofit/>
          </a:bodyPr>
          <a:lstStyle>
            <a:lvl1pPr marL="0" indent="0">
              <a:buNone/>
              <a:defRPr sz="1600" b="0" i="1">
                <a:solidFill>
                  <a:schemeClr val="tx2"/>
                </a:solidFill>
              </a:defRPr>
            </a:lvl1pPr>
          </a:lstStyle>
          <a:p>
            <a:pPr lvl="0"/>
            <a:r>
              <a:rPr lang="en-US"/>
              <a:t>Click to edit Master text styles</a:t>
            </a:r>
          </a:p>
        </p:txBody>
      </p:sp>
      <p:pic>
        <p:nvPicPr>
          <p:cNvPr id="3" name="Picture 2" descr="European Commission">
            <a:extLst>
              <a:ext uri="{FF2B5EF4-FFF2-40B4-BE49-F238E27FC236}">
                <a16:creationId xmlns:a16="http://schemas.microsoft.com/office/drawing/2014/main" id="{85D80D5D-B11B-B8B1-1D33-81E7377D5953}"/>
              </a:ext>
              <a:ext uri="{C183D7F6-B498-43B3-948B-1728B52AA6E4}">
                <adec:decorative xmlns:adec="http://schemas.microsoft.com/office/drawing/2017/decorative" val="0"/>
              </a:ext>
            </a:extLst>
          </p:cNvPr>
          <p:cNvPicPr/>
          <p:nvPr userDrawn="1"/>
        </p:nvPicPr>
        <p:blipFill>
          <a:blip r:embed="rId2" cstate="print">
            <a:extLst>
              <a:ext uri="{28A0092B-C50C-407E-A947-70E740481C1C}">
                <a14:useLocalDpi xmlns:a14="http://schemas.microsoft.com/office/drawing/2010/main"/>
              </a:ext>
            </a:extLst>
          </a:blip>
          <a:stretch>
            <a:fillRect/>
          </a:stretch>
        </p:blipFill>
        <p:spPr>
          <a:xfrm>
            <a:off x="9463383" y="5738784"/>
            <a:ext cx="2544024" cy="941017"/>
          </a:xfrm>
          <a:prstGeom prst="rect">
            <a:avLst/>
          </a:prstGeom>
          <a:noFill/>
        </p:spPr>
      </p:pic>
    </p:spTree>
    <p:extLst>
      <p:ext uri="{BB962C8B-B14F-4D97-AF65-F5344CB8AC3E}">
        <p14:creationId xmlns:p14="http://schemas.microsoft.com/office/powerpoint/2010/main" val="4253408359"/>
      </p:ext>
    </p:extLst>
  </p:cSld>
  <p:clrMapOvr>
    <a:masterClrMapping/>
  </p:clrMapOvr>
  <p:extLst>
    <p:ext uri="{DCECCB84-F9BA-43D5-87BE-67443E8EF086}">
      <p15:sldGuideLst xmlns:p15="http://schemas.microsoft.com/office/powerpoint/2012/main">
        <p15:guide id="3" orient="horz" pos="2160">
          <p15:clr>
            <a:srgbClr val="FBAE40"/>
          </p15:clr>
        </p15:guide>
        <p15:guide id="4" pos="3840">
          <p15:clr>
            <a:srgbClr val="FBAE40"/>
          </p15:clr>
        </p15:guide>
      </p15:sldGuideLst>
    </p:ext>
  </p:extLs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cover page option 2">
    <p:spTree>
      <p:nvGrpSpPr>
        <p:cNvPr id="1" name=""/>
        <p:cNvGrpSpPr/>
        <p:nvPr/>
      </p:nvGrpSpPr>
      <p:grpSpPr>
        <a:xfrm>
          <a:off x="0" y="0"/>
          <a:ext cx="0" cy="0"/>
          <a:chOff x="0" y="0"/>
          <a:chExt cx="0" cy="0"/>
        </a:xfrm>
      </p:grpSpPr>
      <p:sp>
        <p:nvSpPr>
          <p:cNvPr id="4" name="Google Shape;75;p31">
            <a:extLst>
              <a:ext uri="{FF2B5EF4-FFF2-40B4-BE49-F238E27FC236}">
                <a16:creationId xmlns:a16="http://schemas.microsoft.com/office/drawing/2014/main" id="{D3CADB7B-43FA-62FF-A4B3-5E073752114C}"/>
              </a:ext>
            </a:extLst>
          </p:cNvPr>
          <p:cNvSpPr>
            <a:spLocks noGrp="1"/>
          </p:cNvSpPr>
          <p:nvPr>
            <p:ph type="pic" idx="2"/>
          </p:nvPr>
        </p:nvSpPr>
        <p:spPr>
          <a:xfrm>
            <a:off x="0" y="1981200"/>
            <a:ext cx="12192000" cy="4876799"/>
          </a:xfrm>
          <a:prstGeom prst="rect">
            <a:avLst/>
          </a:prstGeom>
          <a:solidFill>
            <a:schemeClr val="lt2"/>
          </a:solidFill>
          <a:ln>
            <a:noFill/>
          </a:ln>
        </p:spPr>
        <p:txBody>
          <a:bodyPr/>
          <a:lstStyle>
            <a:lvl1pPr marL="0" indent="0">
              <a:buNone/>
              <a:defRPr>
                <a:solidFill>
                  <a:schemeClr val="tx2"/>
                </a:solidFill>
              </a:defRPr>
            </a:lvl1pPr>
          </a:lstStyle>
          <a:p>
            <a:r>
              <a:rPr lang="en-US"/>
              <a:t>Click icon to add picture</a:t>
            </a:r>
            <a:endParaRPr lang="en-IE"/>
          </a:p>
        </p:txBody>
      </p:sp>
      <p:sp>
        <p:nvSpPr>
          <p:cNvPr id="2" name="Title 1">
            <a:extLst>
              <a:ext uri="{FF2B5EF4-FFF2-40B4-BE49-F238E27FC236}">
                <a16:creationId xmlns:a16="http://schemas.microsoft.com/office/drawing/2014/main" id="{2910E61F-C8F9-4190-1EE4-9217CF0F1D1D}"/>
              </a:ext>
            </a:extLst>
          </p:cNvPr>
          <p:cNvSpPr>
            <a:spLocks noGrp="1"/>
          </p:cNvSpPr>
          <p:nvPr>
            <p:ph type="title" hasCustomPrompt="1"/>
          </p:nvPr>
        </p:nvSpPr>
        <p:spPr>
          <a:xfrm>
            <a:off x="838200" y="1594518"/>
            <a:ext cx="10515600" cy="1068400"/>
          </a:xfrm>
          <a:solidFill>
            <a:schemeClr val="bg1"/>
          </a:solidFill>
        </p:spPr>
        <p:txBody>
          <a:bodyPr lIns="144000" tIns="144000" rIns="144000" bIns="144000" anchor="b">
            <a:noAutofit/>
          </a:bodyPr>
          <a:lstStyle>
            <a:lvl1pPr>
              <a:defRPr sz="8800"/>
            </a:lvl1pPr>
          </a:lstStyle>
          <a:p>
            <a:r>
              <a:rPr lang="en-US"/>
              <a:t>Click to add a title</a:t>
            </a:r>
            <a:endParaRPr lang="en-IE"/>
          </a:p>
        </p:txBody>
      </p:sp>
      <p:sp>
        <p:nvSpPr>
          <p:cNvPr id="6" name="Content Placeholder 14">
            <a:extLst>
              <a:ext uri="{FF2B5EF4-FFF2-40B4-BE49-F238E27FC236}">
                <a16:creationId xmlns:a16="http://schemas.microsoft.com/office/drawing/2014/main" id="{F041A8C2-E23F-3F85-E8AE-2AEEB496419A}"/>
              </a:ext>
            </a:extLst>
          </p:cNvPr>
          <p:cNvSpPr>
            <a:spLocks noGrp="1"/>
          </p:cNvSpPr>
          <p:nvPr>
            <p:ph sz="quarter" idx="11"/>
          </p:nvPr>
        </p:nvSpPr>
        <p:spPr>
          <a:xfrm>
            <a:off x="838200" y="2942564"/>
            <a:ext cx="4929188" cy="611188"/>
          </a:xfrm>
        </p:spPr>
        <p:txBody>
          <a:bodyPr/>
          <a:lstStyle>
            <a:lvl1pPr marL="0" indent="0">
              <a:buNone/>
              <a:defRPr>
                <a:solidFill>
                  <a:schemeClr val="tx2"/>
                </a:solidFill>
              </a:defRPr>
            </a:lvl1pPr>
          </a:lstStyle>
          <a:p>
            <a:pPr lvl="0"/>
            <a:r>
              <a:rPr lang="en-US"/>
              <a:t>Click to edit Master text styles</a:t>
            </a:r>
          </a:p>
        </p:txBody>
      </p:sp>
      <p:pic>
        <p:nvPicPr>
          <p:cNvPr id="8" name="Picture 7" descr="A red dotted line with a couple of people&#10;&#10;Description automatically generated with medium confidence" hidden="1">
            <a:extLst>
              <a:ext uri="{FF2B5EF4-FFF2-40B4-BE49-F238E27FC236}">
                <a16:creationId xmlns:a16="http://schemas.microsoft.com/office/drawing/2014/main" id="{95398073-E69B-2867-360F-504F7007FD00}"/>
              </a:ext>
            </a:extLst>
          </p:cNvPr>
          <p:cNvPicPr>
            <a:picLocks noGrp="1" noRot="1" noChangeAspect="1" noMove="1" noResize="1" noEditPoints="1" noAdjustHandles="1" noChangeArrowheads="1" noChangeShapeType="1" noCrop="1"/>
          </p:cNvPicPr>
          <p:nvPr/>
        </p:nvPicPr>
        <p:blipFill>
          <a:blip r:embed="rId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3" name="Picture 2" descr="A red dotted line with a couple of people&#10;&#10;Description automatically generated with medium confidence" hidden="1">
            <a:extLst>
              <a:ext uri="{FF2B5EF4-FFF2-40B4-BE49-F238E27FC236}">
                <a16:creationId xmlns:a16="http://schemas.microsoft.com/office/drawing/2014/main" id="{6437CF6F-3079-899D-F025-61C0BCD596A4}"/>
              </a:ext>
            </a:extLst>
          </p:cNvPr>
          <p:cNvPicPr/>
          <p:nvPr userDrawn="1"/>
        </p:nvPicPr>
        <p:blipFill>
          <a:blip r:embed="rId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5" name="Picture 4" descr="European Commission">
            <a:extLst>
              <a:ext uri="{FF2B5EF4-FFF2-40B4-BE49-F238E27FC236}">
                <a16:creationId xmlns:a16="http://schemas.microsoft.com/office/drawing/2014/main" id="{97034CB8-2B4A-3519-77AF-1512D68F2797}"/>
              </a:ext>
            </a:extLst>
          </p:cNvPr>
          <p:cNvPicPr/>
          <p:nvPr userDrawn="1"/>
        </p:nvPicPr>
        <p:blipFill>
          <a:blip r:embed="rId3" cstate="print">
            <a:extLst>
              <a:ext uri="{28A0092B-C50C-407E-A947-70E740481C1C}">
                <a14:useLocalDpi xmlns:a14="http://schemas.microsoft.com/office/drawing/2010/main"/>
              </a:ext>
            </a:extLst>
          </a:blip>
          <a:srcRect/>
          <a:stretch/>
        </p:blipFill>
        <p:spPr>
          <a:xfrm>
            <a:off x="170664" y="174518"/>
            <a:ext cx="2544024" cy="915848"/>
          </a:xfrm>
          <a:prstGeom prst="rect">
            <a:avLst/>
          </a:prstGeom>
          <a:noFill/>
        </p:spPr>
      </p:pic>
    </p:spTree>
    <p:extLst>
      <p:ext uri="{BB962C8B-B14F-4D97-AF65-F5344CB8AC3E}">
        <p14:creationId xmlns:p14="http://schemas.microsoft.com/office/powerpoint/2010/main" val="142318276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Chapter page option 1">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78779EA-6394-AAE5-959A-6BB82A7D90AE}"/>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Google Shape;75;p31">
            <a:extLst>
              <a:ext uri="{FF2B5EF4-FFF2-40B4-BE49-F238E27FC236}">
                <a16:creationId xmlns:a16="http://schemas.microsoft.com/office/drawing/2014/main" id="{66DB0E40-389A-4ADF-E594-6BBAB29E7192}"/>
              </a:ext>
            </a:extLst>
          </p:cNvPr>
          <p:cNvSpPr>
            <a:spLocks noGrp="1"/>
          </p:cNvSpPr>
          <p:nvPr>
            <p:ph type="pic" idx="2"/>
          </p:nvPr>
        </p:nvSpPr>
        <p:spPr>
          <a:xfrm>
            <a:off x="0" y="0"/>
            <a:ext cx="12192000" cy="3810000"/>
          </a:xfrm>
          <a:prstGeom prst="rect">
            <a:avLst/>
          </a:prstGeom>
          <a:solidFill>
            <a:schemeClr val="lt2"/>
          </a:solidFill>
          <a:ln>
            <a:noFill/>
          </a:ln>
        </p:spPr>
        <p:txBody>
          <a:bodyPr/>
          <a:lstStyle>
            <a:lvl1pPr marL="0" indent="0">
              <a:buNone/>
              <a:defRPr>
                <a:solidFill>
                  <a:schemeClr val="tx2"/>
                </a:solidFill>
              </a:defRPr>
            </a:lvl1pPr>
          </a:lstStyle>
          <a:p>
            <a:r>
              <a:rPr lang="en-US"/>
              <a:t>Click icon to add picture</a:t>
            </a:r>
            <a:endParaRPr lang="en-IE"/>
          </a:p>
        </p:txBody>
      </p:sp>
      <p:sp>
        <p:nvSpPr>
          <p:cNvPr id="10" name="Title 1">
            <a:extLst>
              <a:ext uri="{FF2B5EF4-FFF2-40B4-BE49-F238E27FC236}">
                <a16:creationId xmlns:a16="http://schemas.microsoft.com/office/drawing/2014/main" id="{BD6BCEAD-64F8-A9C2-D826-FF1F037B20C7}"/>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8" name="Content Placeholder 6">
            <a:extLst>
              <a:ext uri="{FF2B5EF4-FFF2-40B4-BE49-F238E27FC236}">
                <a16:creationId xmlns:a16="http://schemas.microsoft.com/office/drawing/2014/main" id="{A59C8E60-AD13-6DDB-15AD-A3F8E3F22A78}"/>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2" name="Slide Number Placeholder 5">
            <a:extLst>
              <a:ext uri="{FF2B5EF4-FFF2-40B4-BE49-F238E27FC236}">
                <a16:creationId xmlns:a16="http://schemas.microsoft.com/office/drawing/2014/main" id="{C239B419-47F7-2FF3-C377-FBB7B2DBA65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4" name="Footer Placeholder 8">
            <a:extLst>
              <a:ext uri="{FF2B5EF4-FFF2-40B4-BE49-F238E27FC236}">
                <a16:creationId xmlns:a16="http://schemas.microsoft.com/office/drawing/2014/main" id="{D8C14CF6-6F1D-C458-1F86-A760F31FEEA9}"/>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23073244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Chapter page option 2">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5B256C-F848-9C9F-2A9C-E218DE9A1995}"/>
              </a:ext>
            </a:extLst>
          </p:cNvPr>
          <p:cNvSpPr/>
          <p:nvPr userDrawn="1"/>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pPr algn="l"/>
            <a:fld id="{768364BB-9B21-4D29-A19C-C6410F652861}" type="slidenum">
              <a:rPr lang="en-IE" smtClean="0"/>
              <a:pPr algn="l"/>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1F22256-0B85-5AAD-C0B2-E8F5E3C500B3}"/>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70036326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Chapter page option 3">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8D58619-8012-9B7D-9C59-16671B374575}"/>
              </a:ext>
            </a:extLst>
          </p:cNvPr>
          <p:cNvSpPr/>
          <p:nvPr userDrawn="1"/>
        </p:nvSpPr>
        <p:spPr>
          <a:xfrm>
            <a:off x="0" y="0"/>
            <a:ext cx="12192000" cy="3810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pPr algn="l"/>
            <a:fld id="{768364BB-9B21-4D29-A19C-C6410F652861}" type="slidenum">
              <a:rPr lang="en-IE" smtClean="0"/>
              <a:pPr algn="l"/>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0835BD4-2C09-6FBA-FC30-3BD6A28667F2}"/>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73169030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Chapter page option 4">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145A3C0-5810-CECB-04D1-E370BADB2EE8}"/>
              </a:ext>
            </a:extLst>
          </p:cNvPr>
          <p:cNvSpPr/>
          <p:nvPr userDrawn="1"/>
        </p:nvSpPr>
        <p:spPr>
          <a:xfrm flipV="1">
            <a:off x="0" y="1861457"/>
            <a:ext cx="12192000" cy="499654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flipV="1">
            <a:off x="0" y="1861457"/>
            <a:ext cx="12192000" cy="499654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lvl1pPr>
              <a:defRPr>
                <a:solidFill>
                  <a:schemeClr val="bg1"/>
                </a:solidFill>
              </a:defRPr>
            </a:lvl1pPr>
          </a:lstStyle>
          <a:p>
            <a:pPr algn="l"/>
            <a:fld id="{768364BB-9B21-4D29-A19C-C6410F652861}" type="slidenum">
              <a:rPr lang="en-IE" smtClean="0"/>
              <a:pPr algn="l"/>
              <a:t>‹#›</a:t>
            </a:fld>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1410155"/>
            <a:ext cx="10515600" cy="816904"/>
          </a:xfrm>
          <a:solidFill>
            <a:schemeClr val="bg1"/>
          </a:solidFill>
        </p:spPr>
        <p:txBody>
          <a:bodyPr lIns="180000" tIns="144000" rIns="144000" bIns="144000" anchor="ctr"/>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2482397"/>
            <a:ext cx="10515600" cy="587375"/>
          </a:xfrm>
        </p:spPr>
        <p:txBody>
          <a:bodyPr>
            <a:noAutofit/>
          </a:bodyPr>
          <a:lstStyle>
            <a:lvl1pPr marL="0" indent="0">
              <a:buNone/>
              <a:defRPr sz="2000">
                <a:solidFill>
                  <a:schemeClr val="bg1"/>
                </a:solidFill>
              </a:defRPr>
            </a:lvl1pPr>
          </a:lstStyle>
          <a:p>
            <a:pPr lvl="0"/>
            <a:r>
              <a:rPr lang="en-US"/>
              <a:t>Click to edit Master text styles</a:t>
            </a:r>
          </a:p>
        </p:txBody>
      </p:sp>
      <p:pic>
        <p:nvPicPr>
          <p:cNvPr id="9" name="Picture 8" descr="A blue flag with yellow stars and stripes&#10;&#10;Description automatically generated">
            <a:extLst>
              <a:ext uri="{FF2B5EF4-FFF2-40B4-BE49-F238E27FC236}">
                <a16:creationId xmlns:a16="http://schemas.microsoft.com/office/drawing/2014/main" id="{9BD178DF-B2B3-E383-43AA-D54BBF22737D}"/>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6" name="Picture 5" descr="A blue flag with yellow stars and stripes&#10;&#10;Description automatically generated">
            <a:extLst>
              <a:ext uri="{FF2B5EF4-FFF2-40B4-BE49-F238E27FC236}">
                <a16:creationId xmlns:a16="http://schemas.microsoft.com/office/drawing/2014/main" id="{9C194F48-423C-93CB-1A61-CE12CAB5B444}"/>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10" name="Footer Placeholder 8">
            <a:extLst>
              <a:ext uri="{FF2B5EF4-FFF2-40B4-BE49-F238E27FC236}">
                <a16:creationId xmlns:a16="http://schemas.microsoft.com/office/drawing/2014/main" id="{5037411D-B917-4DD6-582A-69CDCB27DAAB}"/>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868063671"/>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Chapter page option 5">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9526B31-D383-5ABA-08B1-8097743DECE0}"/>
              </a:ext>
            </a:extLst>
          </p:cNvPr>
          <p:cNvSpPr/>
          <p:nvPr userDrawn="1"/>
        </p:nvSpPr>
        <p:spPr>
          <a:xfrm flipV="1">
            <a:off x="0" y="1861457"/>
            <a:ext cx="12192000" cy="49965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flipV="1">
            <a:off x="0" y="1861457"/>
            <a:ext cx="12192000" cy="49965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lvl1pPr>
              <a:defRPr>
                <a:solidFill>
                  <a:schemeClr val="tx1"/>
                </a:solidFill>
              </a:defRPr>
            </a:lvl1pPr>
          </a:lstStyle>
          <a:p>
            <a:pPr algn="l"/>
            <a:fld id="{768364BB-9B21-4D29-A19C-C6410F652861}" type="slidenum">
              <a:rPr lang="en-IE" smtClean="0"/>
              <a:pPr algn="l"/>
              <a:t>‹#›</a:t>
            </a:fld>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1410155"/>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2482397"/>
            <a:ext cx="10515600" cy="587375"/>
          </a:xfrm>
        </p:spPr>
        <p:txBody>
          <a:bodyPr>
            <a:noAutofit/>
          </a:bodyPr>
          <a:lstStyle>
            <a:lvl1pPr marL="0" indent="0">
              <a:buNone/>
              <a:defRPr sz="2000">
                <a:solidFill>
                  <a:schemeClr val="tx2"/>
                </a:solidFill>
              </a:defRPr>
            </a:lvl1pPr>
          </a:lstStyle>
          <a:p>
            <a:pPr lvl="0"/>
            <a:r>
              <a:rPr lang="en-US"/>
              <a:t>Click to edit Master text styles</a:t>
            </a:r>
          </a:p>
        </p:txBody>
      </p:sp>
      <p:pic>
        <p:nvPicPr>
          <p:cNvPr id="5" name="Picture 4" descr="A blue flag with yellow stars&#10;&#10;Description automatically generated">
            <a:extLst>
              <a:ext uri="{FF2B5EF4-FFF2-40B4-BE49-F238E27FC236}">
                <a16:creationId xmlns:a16="http://schemas.microsoft.com/office/drawing/2014/main" id="{D7151F52-9DDF-CEC4-58EC-587B7A1D779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8" name="Picture 7" descr="A blue flag with yellow stars&#10;&#10;Description automatically generated">
            <a:extLst>
              <a:ext uri="{FF2B5EF4-FFF2-40B4-BE49-F238E27FC236}">
                <a16:creationId xmlns:a16="http://schemas.microsoft.com/office/drawing/2014/main" id="{8B94F84F-1590-9DE6-C3AC-9FBA58E40EF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10" name="Footer Placeholder 8">
            <a:extLst>
              <a:ext uri="{FF2B5EF4-FFF2-40B4-BE49-F238E27FC236}">
                <a16:creationId xmlns:a16="http://schemas.microsoft.com/office/drawing/2014/main" id="{6D8387C3-85B8-44CF-42FB-C414F5876B21}"/>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028171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8218F-0D4A-FFBD-DEC5-8B47E37668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673DBCE2-B0D9-CE13-6705-04DD5E7E05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E4CFC068-EE1E-6D2E-7048-35A6D77F71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DB64B6-BC21-5526-0DFF-B35013A45287}"/>
              </a:ext>
            </a:extLst>
          </p:cNvPr>
          <p:cNvSpPr>
            <a:spLocks noGrp="1"/>
          </p:cNvSpPr>
          <p:nvPr>
            <p:ph type="dt" sz="half" idx="10"/>
          </p:nvPr>
        </p:nvSpPr>
        <p:spPr/>
        <p:txBody>
          <a:bodyPr/>
          <a:lstStyle/>
          <a:p>
            <a:fld id="{C9DEFC4C-570E-4664-B6E5-7A22F70884BD}" type="datetimeFigureOut">
              <a:rPr lang="en-IE" smtClean="0"/>
              <a:t>17/12/2025</a:t>
            </a:fld>
            <a:endParaRPr lang="en-IE"/>
          </a:p>
        </p:txBody>
      </p:sp>
      <p:sp>
        <p:nvSpPr>
          <p:cNvPr id="6" name="Footer Placeholder 5">
            <a:extLst>
              <a:ext uri="{FF2B5EF4-FFF2-40B4-BE49-F238E27FC236}">
                <a16:creationId xmlns:a16="http://schemas.microsoft.com/office/drawing/2014/main" id="{F8F1FB03-EDE7-8D27-03E9-5DB1FE3416BC}"/>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3B911CE1-D568-FD6C-DCFE-1ECCF74D4E54}"/>
              </a:ext>
            </a:extLst>
          </p:cNvPr>
          <p:cNvSpPr>
            <a:spLocks noGrp="1"/>
          </p:cNvSpPr>
          <p:nvPr>
            <p:ph type="sldNum" sz="quarter" idx="12"/>
          </p:nvPr>
        </p:nvSpPr>
        <p:spPr/>
        <p:txBody>
          <a:bodyPr/>
          <a:lstStyle/>
          <a:p>
            <a:fld id="{3AB4F11F-9394-48B9-828F-FF4B2D0F7784}" type="slidenum">
              <a:rPr lang="en-IE" smtClean="0"/>
              <a:t>‹#›</a:t>
            </a:fld>
            <a:endParaRPr lang="en-IE"/>
          </a:p>
        </p:txBody>
      </p:sp>
    </p:spTree>
    <p:extLst>
      <p:ext uri="{BB962C8B-B14F-4D97-AF65-F5344CB8AC3E}">
        <p14:creationId xmlns:p14="http://schemas.microsoft.com/office/powerpoint/2010/main" val="315695446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p:cSld name="Title and body text 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solidFill>
            <a:schemeClr val="bg1"/>
          </a:solidFill>
        </p:spPr>
        <p:txBody>
          <a:bodyPr/>
          <a:lstStyle/>
          <a:p>
            <a:r>
              <a:rPr lang="en-US"/>
              <a:t>Click to edit Master title style</a:t>
            </a:r>
            <a:endParaRPr lang="en-IE"/>
          </a:p>
        </p:txBody>
      </p:sp>
      <p:sp>
        <p:nvSpPr>
          <p:cNvPr id="7" name="Text Placeholder 2">
            <a:extLst>
              <a:ext uri="{FF2B5EF4-FFF2-40B4-BE49-F238E27FC236}">
                <a16:creationId xmlns:a16="http://schemas.microsoft.com/office/drawing/2014/main" id="{ABBD8A8F-01F7-069C-2D69-AFCA2F78DFC9}"/>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0" indent="0">
              <a:buNone/>
              <a:defRPr sz="2000"/>
            </a:lvl1pPr>
          </a:lstStyle>
          <a:p>
            <a:pPr lvl="0"/>
            <a:r>
              <a:rPr lang="en-US"/>
              <a:t>Click to edit Master text styles</a:t>
            </a:r>
          </a:p>
        </p:txBody>
      </p:sp>
      <p:sp>
        <p:nvSpPr>
          <p:cNvPr id="3" name="Slide Number Placeholder 5">
            <a:extLst>
              <a:ext uri="{FF2B5EF4-FFF2-40B4-BE49-F238E27FC236}">
                <a16:creationId xmlns:a16="http://schemas.microsoft.com/office/drawing/2014/main" id="{487499CD-21D1-84C4-7FD1-F33A396395B0}"/>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3A7104ED-A036-D2F4-B40F-5A65C505AC4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077845524"/>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Title and body text and 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lstStyle/>
          <a:p>
            <a:r>
              <a:rPr lang="en-US"/>
              <a:t>Click to edit Master title style</a:t>
            </a:r>
            <a:endParaRPr lang="en-IE"/>
          </a:p>
        </p:txBody>
      </p:sp>
      <p:sp>
        <p:nvSpPr>
          <p:cNvPr id="6" name="Text Placeholder 2">
            <a:extLst>
              <a:ext uri="{FF2B5EF4-FFF2-40B4-BE49-F238E27FC236}">
                <a16:creationId xmlns:a16="http://schemas.microsoft.com/office/drawing/2014/main" id="{509BE7C2-2602-0313-8D83-EAB1C755A713}"/>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342900" indent="-342900">
              <a:buClr>
                <a:schemeClr val="tx2"/>
              </a:buClr>
              <a:buSzPct val="150000"/>
              <a:buFont typeface="Arial" panose="020B0604020202020204" pitchFamily="34" charset="0"/>
              <a:buChar char="•"/>
              <a:defRPr sz="2000"/>
            </a:lvl1pPr>
            <a:lvl2pPr>
              <a:buClr>
                <a:schemeClr val="tx2"/>
              </a:buClr>
              <a:buSzPct val="100000"/>
              <a:defRPr sz="1800"/>
            </a:lvl2pPr>
            <a:lvl3pPr>
              <a:buClr>
                <a:schemeClr val="tx2"/>
              </a:buClr>
              <a:defRPr sz="1600"/>
            </a:lvl3pPr>
            <a:lvl4pPr>
              <a:buClr>
                <a:schemeClr val="tx2"/>
              </a:buClr>
              <a:defRPr sz="1400"/>
            </a:lvl4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5D43C2E6-DFE0-78B7-AEF2-E94F28383CAA}"/>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2BE520F0-58F1-06F4-10C5-832EFDCE68D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405886731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Title and body text two column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1855706"/>
            <a:ext cx="5019675" cy="3271102"/>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Content Placeholder 2">
            <a:extLst>
              <a:ext uri="{FF2B5EF4-FFF2-40B4-BE49-F238E27FC236}">
                <a16:creationId xmlns:a16="http://schemas.microsoft.com/office/drawing/2014/main" id="{5F39DED1-43B7-A54B-D3D7-54792E535D26}"/>
              </a:ext>
            </a:extLst>
          </p:cNvPr>
          <p:cNvSpPr>
            <a:spLocks noGrp="1"/>
          </p:cNvSpPr>
          <p:nvPr>
            <p:ph sz="half" idx="10"/>
          </p:nvPr>
        </p:nvSpPr>
        <p:spPr>
          <a:xfrm>
            <a:off x="6334125" y="1855706"/>
            <a:ext cx="5019675" cy="3271102"/>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B9416748-3994-A02A-B7BD-AC8272883D95}"/>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7" name="Footer Placeholder 8">
            <a:extLst>
              <a:ext uri="{FF2B5EF4-FFF2-40B4-BE49-F238E27FC236}">
                <a16:creationId xmlns:a16="http://schemas.microsoft.com/office/drawing/2014/main" id="{6A56761B-AC86-49AF-4B3B-2CCCDB7A47B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8158861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p:cSld name="Title and body text two columns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1855706"/>
            <a:ext cx="5019675" cy="3271102"/>
          </a:xfrm>
          <a:solidFill>
            <a:schemeClr val="tx2"/>
          </a:solid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5" name="Content Placeholder 2">
            <a:extLst>
              <a:ext uri="{FF2B5EF4-FFF2-40B4-BE49-F238E27FC236}">
                <a16:creationId xmlns:a16="http://schemas.microsoft.com/office/drawing/2014/main" id="{DC0E4D59-AF6A-8993-094A-5A4FED57EA37}"/>
              </a:ext>
            </a:extLst>
          </p:cNvPr>
          <p:cNvSpPr>
            <a:spLocks noGrp="1"/>
          </p:cNvSpPr>
          <p:nvPr>
            <p:ph sz="half" idx="10"/>
          </p:nvPr>
        </p:nvSpPr>
        <p:spPr>
          <a:xfrm>
            <a:off x="6334125" y="1855706"/>
            <a:ext cx="5019675" cy="3271102"/>
          </a:xfrm>
          <a:solidFill>
            <a:schemeClr val="tx2"/>
          </a:solid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8C3588F2-1E00-50BC-0820-CB663EE9719E}"/>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7" name="Footer Placeholder 8">
            <a:extLst>
              <a:ext uri="{FF2B5EF4-FFF2-40B4-BE49-F238E27FC236}">
                <a16:creationId xmlns:a16="http://schemas.microsoft.com/office/drawing/2014/main" id="{7575C568-2951-1529-11F7-C12F1B06778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02295484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p:cSld name="Title and body text two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A10AA9BB-29EC-79EA-02CA-8452ADF649A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9" name="Footer Placeholder 8">
            <a:extLst>
              <a:ext uri="{FF2B5EF4-FFF2-40B4-BE49-F238E27FC236}">
                <a16:creationId xmlns:a16="http://schemas.microsoft.com/office/drawing/2014/main" id="{C1BA1A05-4F7E-D9F9-D094-9C9394F846EC}"/>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85693761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p:cSld name="Title and body text two columns with subtitle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B8270BF-EE76-A46D-95E0-FB617042099B}"/>
              </a:ext>
            </a:extLst>
          </p:cNvPr>
          <p:cNvSpPr>
            <a:spLocks/>
          </p:cNvSpPr>
          <p:nvPr/>
        </p:nvSpPr>
        <p:spPr>
          <a:xfrm>
            <a:off x="0" y="1487978"/>
            <a:ext cx="12192000" cy="537002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tx2"/>
              </a:solidFill>
            </a:endParaRPr>
          </a:p>
        </p:txBody>
      </p:sp>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tx2"/>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tx2"/>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pic>
        <p:nvPicPr>
          <p:cNvPr id="10" name="Picture 9" descr="A blue flag with yellow stars and stripes&#10;&#10;Description automatically generated">
            <a:extLst>
              <a:ext uri="{FF2B5EF4-FFF2-40B4-BE49-F238E27FC236}">
                <a16:creationId xmlns:a16="http://schemas.microsoft.com/office/drawing/2014/main" id="{7262511B-BA2E-7984-66D6-B5152DA09D7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11" name="Picture 10" descr="A blue flag with yellow stars and stripes&#10;&#10;Description automatically generated">
            <a:extLst>
              <a:ext uri="{FF2B5EF4-FFF2-40B4-BE49-F238E27FC236}">
                <a16:creationId xmlns:a16="http://schemas.microsoft.com/office/drawing/2014/main" id="{DB557BE9-B8DC-E601-A0F8-16CD84F9181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9" name="Slide Number Placeholder 5">
            <a:extLst>
              <a:ext uri="{FF2B5EF4-FFF2-40B4-BE49-F238E27FC236}">
                <a16:creationId xmlns:a16="http://schemas.microsoft.com/office/drawing/2014/main" id="{BEFAC7B2-2467-A72A-9F8B-CBD0FB0D8C4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12" name="Footer Placeholder 8">
            <a:extLst>
              <a:ext uri="{FF2B5EF4-FFF2-40B4-BE49-F238E27FC236}">
                <a16:creationId xmlns:a16="http://schemas.microsoft.com/office/drawing/2014/main" id="{D838E642-5C12-54DE-94A0-3EDA044A547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238630704"/>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p:cSld name="Title and body text two columns colured backgroun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ECCFB38-4E5F-126B-A212-3CBD911F9836}"/>
              </a:ext>
            </a:extLst>
          </p:cNvPr>
          <p:cNvSpPr>
            <a:spLocks noGrp="1" noRot="1" noMove="1" noResize="1" noEditPoints="1" noAdjustHandles="1" noChangeArrowheads="1" noChangeShapeType="1"/>
          </p:cNvSpPr>
          <p:nvPr/>
        </p:nvSpPr>
        <p:spPr>
          <a:xfrm>
            <a:off x="0" y="1487978"/>
            <a:ext cx="12192000" cy="537002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2587083"/>
            <a:ext cx="4670502" cy="2899317"/>
          </a:xfrm>
          <a:noFill/>
        </p:spPr>
        <p:txBody>
          <a:bodyPr>
            <a:noAutofit/>
          </a:bodyPr>
          <a:lstStyle>
            <a:lvl1pPr marL="0" indent="0">
              <a:buNone/>
              <a:defRPr sz="2000">
                <a:solidFill>
                  <a:schemeClr val="bg1"/>
                </a:solidFill>
              </a:defRPr>
            </a:lvl1pPr>
          </a:lstStyle>
          <a:p>
            <a:pPr lvl="0"/>
            <a:r>
              <a:rPr lang="en-US"/>
              <a:t>Click to edit Master text styles</a:t>
            </a:r>
          </a:p>
        </p:txBody>
      </p:sp>
      <p:sp>
        <p:nvSpPr>
          <p:cNvPr id="4" name="Content Placeholder 3">
            <a:extLst>
              <a:ext uri="{FF2B5EF4-FFF2-40B4-BE49-F238E27FC236}">
                <a16:creationId xmlns:a16="http://schemas.microsoft.com/office/drawing/2014/main" id="{AE36259F-C7F8-D963-3DFD-92239B4D3FA2}"/>
              </a:ext>
            </a:extLst>
          </p:cNvPr>
          <p:cNvSpPr>
            <a:spLocks noGrp="1"/>
          </p:cNvSpPr>
          <p:nvPr>
            <p:ph sz="half" idx="2"/>
          </p:nvPr>
        </p:nvSpPr>
        <p:spPr>
          <a:xfrm>
            <a:off x="6172200" y="2587083"/>
            <a:ext cx="5181600" cy="2899317"/>
          </a:xfrm>
          <a:noFill/>
        </p:spPr>
        <p:txBody>
          <a:bodyPr>
            <a:noAutofit/>
          </a:bodyPr>
          <a:lstStyle>
            <a:lvl1pPr marL="0" indent="0">
              <a:buNone/>
              <a:defRPr sz="2000">
                <a:solidFill>
                  <a:schemeClr val="bg1"/>
                </a:solidFill>
              </a:defRPr>
            </a:lvl1pPr>
          </a:lstStyle>
          <a:p>
            <a:pPr lvl="0"/>
            <a:r>
              <a:rPr lang="en-US"/>
              <a:t>Click to edit Master text styles</a:t>
            </a:r>
          </a:p>
        </p:txBody>
      </p:sp>
      <p:pic>
        <p:nvPicPr>
          <p:cNvPr id="8" name="Picture 7" descr="A blue flag with yellow stars and stripes&#10;&#10;Description automatically generated">
            <a:extLst>
              <a:ext uri="{FF2B5EF4-FFF2-40B4-BE49-F238E27FC236}">
                <a16:creationId xmlns:a16="http://schemas.microsoft.com/office/drawing/2014/main" id="{02BBC44B-821F-21ED-8464-03E52169817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9" name="Picture 8" descr="A blue flag with yellow stars and stripes&#10;&#10;Description automatically generated">
            <a:extLst>
              <a:ext uri="{FF2B5EF4-FFF2-40B4-BE49-F238E27FC236}">
                <a16:creationId xmlns:a16="http://schemas.microsoft.com/office/drawing/2014/main" id="{22B46DA4-CDDE-5119-2E5E-AD549E681C9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5" name="Slide Number Placeholder 5">
            <a:extLst>
              <a:ext uri="{FF2B5EF4-FFF2-40B4-BE49-F238E27FC236}">
                <a16:creationId xmlns:a16="http://schemas.microsoft.com/office/drawing/2014/main" id="{4A321162-C08B-5D98-4E1F-FE50C321D819}"/>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10" name="Footer Placeholder 8">
            <a:extLst>
              <a:ext uri="{FF2B5EF4-FFF2-40B4-BE49-F238E27FC236}">
                <a16:creationId xmlns:a16="http://schemas.microsoft.com/office/drawing/2014/main" id="{75400899-1203-EA20-07C6-EFFB182F41F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827235641"/>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p:cSld name="Title and body text three columns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1989056"/>
            <a:ext cx="305507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11A8786C-FCBD-3783-706E-0CBF5B0343E3}"/>
              </a:ext>
            </a:extLst>
          </p:cNvPr>
          <p:cNvSpPr>
            <a:spLocks noGrp="1"/>
          </p:cNvSpPr>
          <p:nvPr>
            <p:ph sz="half" idx="10"/>
          </p:nvPr>
        </p:nvSpPr>
        <p:spPr>
          <a:xfrm>
            <a:off x="4629467" y="1989056"/>
            <a:ext cx="305640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12" name="Content Placeholder 2">
            <a:extLst>
              <a:ext uri="{FF2B5EF4-FFF2-40B4-BE49-F238E27FC236}">
                <a16:creationId xmlns:a16="http://schemas.microsoft.com/office/drawing/2014/main" id="{F4DC31AC-D39C-A8A3-ED76-D3399E224DE3}"/>
              </a:ext>
            </a:extLst>
          </p:cNvPr>
          <p:cNvSpPr>
            <a:spLocks noGrp="1"/>
          </p:cNvSpPr>
          <p:nvPr>
            <p:ph sz="half" idx="11"/>
          </p:nvPr>
        </p:nvSpPr>
        <p:spPr>
          <a:xfrm>
            <a:off x="8297400" y="1989056"/>
            <a:ext cx="305640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5" name="Slide Number Placeholder 5">
            <a:extLst>
              <a:ext uri="{FF2B5EF4-FFF2-40B4-BE49-F238E27FC236}">
                <a16:creationId xmlns:a16="http://schemas.microsoft.com/office/drawing/2014/main" id="{6D635DEE-A882-2487-2337-D6BB66A7AF8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6" name="Footer Placeholder 8">
            <a:extLst>
              <a:ext uri="{FF2B5EF4-FFF2-40B4-BE49-F238E27FC236}">
                <a16:creationId xmlns:a16="http://schemas.microsoft.com/office/drawing/2014/main" id="{440D1373-D055-D2EC-8197-171DDBDADDD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130521037"/>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Title and body text three column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1989056"/>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AFF39438-760E-ED2B-8243-319A5EF04778}"/>
              </a:ext>
            </a:extLst>
          </p:cNvPr>
          <p:cNvSpPr>
            <a:spLocks noGrp="1"/>
          </p:cNvSpPr>
          <p:nvPr>
            <p:ph sz="half" idx="10"/>
          </p:nvPr>
        </p:nvSpPr>
        <p:spPr>
          <a:xfrm>
            <a:off x="4568465" y="1989055"/>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B6FA7DAD-79FF-9241-7523-B9F28613FBC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Content Placeholder 2">
            <a:extLst>
              <a:ext uri="{FF2B5EF4-FFF2-40B4-BE49-F238E27FC236}">
                <a16:creationId xmlns:a16="http://schemas.microsoft.com/office/drawing/2014/main" id="{C2284C9D-0459-8584-A6B3-FFE83837141D}"/>
              </a:ext>
            </a:extLst>
          </p:cNvPr>
          <p:cNvSpPr>
            <a:spLocks noGrp="1"/>
          </p:cNvSpPr>
          <p:nvPr>
            <p:ph sz="half" idx="11"/>
          </p:nvPr>
        </p:nvSpPr>
        <p:spPr>
          <a:xfrm>
            <a:off x="8298730" y="1989055"/>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8" name="Footer Placeholder 8">
            <a:extLst>
              <a:ext uri="{FF2B5EF4-FFF2-40B4-BE49-F238E27FC236}">
                <a16:creationId xmlns:a16="http://schemas.microsoft.com/office/drawing/2014/main" id="{9454014D-FC40-DABB-5F97-62E05A376F6A}"/>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074863954"/>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p:cSld name="Title and body text three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389E2655-E9DF-246B-F4FD-D62B2B37A4B3}"/>
              </a:ext>
            </a:extLst>
          </p:cNvPr>
          <p:cNvSpPr>
            <a:spLocks noGrp="1"/>
          </p:cNvSpPr>
          <p:nvPr>
            <p:ph sz="half" idx="15" hasCustomPrompt="1"/>
          </p:nvPr>
        </p:nvSpPr>
        <p:spPr>
          <a:xfrm>
            <a:off x="838200" y="2029022"/>
            <a:ext cx="304564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4" name="Content Placeholder 2">
            <a:extLst>
              <a:ext uri="{FF2B5EF4-FFF2-40B4-BE49-F238E27FC236}">
                <a16:creationId xmlns:a16="http://schemas.microsoft.com/office/drawing/2014/main" id="{A1C7A71E-B4AA-350C-C619-6CD926C5FB05}"/>
              </a:ext>
            </a:extLst>
          </p:cNvPr>
          <p:cNvSpPr>
            <a:spLocks noGrp="1"/>
          </p:cNvSpPr>
          <p:nvPr>
            <p:ph sz="half" idx="1"/>
          </p:nvPr>
        </p:nvSpPr>
        <p:spPr>
          <a:xfrm>
            <a:off x="838200" y="2690199"/>
            <a:ext cx="3045644" cy="2598238"/>
          </a:xfrm>
        </p:spPr>
        <p:txBody>
          <a:bodyPr>
            <a:noAutofit/>
          </a:bodyPr>
          <a:lstStyle>
            <a:lvl1pPr marL="0" inden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0B64B145-4048-55E1-B2E9-6B27CC0E5870}"/>
              </a:ext>
            </a:extLst>
          </p:cNvPr>
          <p:cNvSpPr>
            <a:spLocks noGrp="1"/>
          </p:cNvSpPr>
          <p:nvPr>
            <p:ph sz="half" idx="16" hasCustomPrompt="1"/>
          </p:nvPr>
        </p:nvSpPr>
        <p:spPr>
          <a:xfrm>
            <a:off x="4586925" y="2010169"/>
            <a:ext cx="3132055"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6" name="Content Placeholder 2">
            <a:extLst>
              <a:ext uri="{FF2B5EF4-FFF2-40B4-BE49-F238E27FC236}">
                <a16:creationId xmlns:a16="http://schemas.microsoft.com/office/drawing/2014/main" id="{56044468-6F92-BCD9-357B-E33281665606}"/>
              </a:ext>
            </a:extLst>
          </p:cNvPr>
          <p:cNvSpPr>
            <a:spLocks noGrp="1"/>
          </p:cNvSpPr>
          <p:nvPr>
            <p:ph sz="half" idx="10"/>
          </p:nvPr>
        </p:nvSpPr>
        <p:spPr>
          <a:xfrm>
            <a:off x="4586926" y="2690199"/>
            <a:ext cx="3132055" cy="2598238"/>
          </a:xfrm>
        </p:spPr>
        <p:txBody>
          <a:bodyPr>
            <a:noAutofit/>
          </a:bodyPr>
          <a:lstStyle>
            <a:lvl1pPr marL="0" indent="0">
              <a:buNone/>
              <a:defRPr sz="2000">
                <a:solidFill>
                  <a:schemeClr val="tx1"/>
                </a:solidFill>
              </a:defRPr>
            </a:lvl1pPr>
          </a:lstStyle>
          <a:p>
            <a:pPr lvl="0"/>
            <a:r>
              <a:rPr lang="en-US"/>
              <a:t>Click to edit Master text styles</a:t>
            </a:r>
          </a:p>
        </p:txBody>
      </p:sp>
      <p:sp>
        <p:nvSpPr>
          <p:cNvPr id="5" name="Content Placeholder 2">
            <a:extLst>
              <a:ext uri="{FF2B5EF4-FFF2-40B4-BE49-F238E27FC236}">
                <a16:creationId xmlns:a16="http://schemas.microsoft.com/office/drawing/2014/main" id="{AE2839C1-28EB-C84A-8FE0-1EB86DE1BDEE}"/>
              </a:ext>
            </a:extLst>
          </p:cNvPr>
          <p:cNvSpPr>
            <a:spLocks noGrp="1"/>
          </p:cNvSpPr>
          <p:nvPr>
            <p:ph sz="half" idx="17" hasCustomPrompt="1"/>
          </p:nvPr>
        </p:nvSpPr>
        <p:spPr>
          <a:xfrm>
            <a:off x="8422064" y="2029022"/>
            <a:ext cx="304564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8" name="Content Placeholder 2">
            <a:extLst>
              <a:ext uri="{FF2B5EF4-FFF2-40B4-BE49-F238E27FC236}">
                <a16:creationId xmlns:a16="http://schemas.microsoft.com/office/drawing/2014/main" id="{A1E8E11D-2B2A-C5C5-EFFC-16D798510576}"/>
              </a:ext>
            </a:extLst>
          </p:cNvPr>
          <p:cNvSpPr>
            <a:spLocks noGrp="1"/>
          </p:cNvSpPr>
          <p:nvPr>
            <p:ph sz="half" idx="11"/>
          </p:nvPr>
        </p:nvSpPr>
        <p:spPr>
          <a:xfrm>
            <a:off x="8422064" y="2690199"/>
            <a:ext cx="3045644" cy="2598238"/>
          </a:xfrm>
        </p:spPr>
        <p:txBody>
          <a:bodyPr>
            <a:noAutofit/>
          </a:bodyPr>
          <a:lstStyle>
            <a:lvl1pPr>
              <a:defRPr sz="2000">
                <a:solidFill>
                  <a:schemeClr val="tx1"/>
                </a:solidFill>
              </a:defRPr>
            </a:lvl1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en-US"/>
              <a:t>Click to edit Master text styles</a:t>
            </a:r>
          </a:p>
        </p:txBody>
      </p:sp>
      <p:sp>
        <p:nvSpPr>
          <p:cNvPr id="7" name="Slide Number Placeholder 5">
            <a:extLst>
              <a:ext uri="{FF2B5EF4-FFF2-40B4-BE49-F238E27FC236}">
                <a16:creationId xmlns:a16="http://schemas.microsoft.com/office/drawing/2014/main" id="{62761D88-1D18-A805-8D96-5BEBFEFE219D}"/>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8" name="Footer Placeholder 8">
            <a:extLst>
              <a:ext uri="{FF2B5EF4-FFF2-40B4-BE49-F238E27FC236}">
                <a16:creationId xmlns:a16="http://schemas.microsoft.com/office/drawing/2014/main" id="{C4BB2291-2147-D1C0-AB46-6D3DE9C2DA5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908104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AAE32-BCA7-A594-53FD-F06CEA0CF9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65FCE876-E487-2F95-6F0E-42C5581FA0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793A1656-B37F-37F2-4D17-618477939E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6A152D-8A47-28C6-6C7C-7833D48B6356}"/>
              </a:ext>
            </a:extLst>
          </p:cNvPr>
          <p:cNvSpPr>
            <a:spLocks noGrp="1"/>
          </p:cNvSpPr>
          <p:nvPr>
            <p:ph type="dt" sz="half" idx="10"/>
          </p:nvPr>
        </p:nvSpPr>
        <p:spPr/>
        <p:txBody>
          <a:bodyPr/>
          <a:lstStyle/>
          <a:p>
            <a:fld id="{C9DEFC4C-570E-4664-B6E5-7A22F70884BD}" type="datetimeFigureOut">
              <a:rPr lang="en-IE" smtClean="0"/>
              <a:t>17/12/2025</a:t>
            </a:fld>
            <a:endParaRPr lang="en-IE"/>
          </a:p>
        </p:txBody>
      </p:sp>
      <p:sp>
        <p:nvSpPr>
          <p:cNvPr id="6" name="Footer Placeholder 5">
            <a:extLst>
              <a:ext uri="{FF2B5EF4-FFF2-40B4-BE49-F238E27FC236}">
                <a16:creationId xmlns:a16="http://schemas.microsoft.com/office/drawing/2014/main" id="{92AAF56C-734B-159E-E13E-1CECB5C043F1}"/>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A2785D81-32C5-1B29-A2A5-95EF1B6FDD0D}"/>
              </a:ext>
            </a:extLst>
          </p:cNvPr>
          <p:cNvSpPr>
            <a:spLocks noGrp="1"/>
          </p:cNvSpPr>
          <p:nvPr>
            <p:ph type="sldNum" sz="quarter" idx="12"/>
          </p:nvPr>
        </p:nvSpPr>
        <p:spPr/>
        <p:txBody>
          <a:bodyPr/>
          <a:lstStyle/>
          <a:p>
            <a:fld id="{3AB4F11F-9394-48B9-828F-FF4B2D0F7784}" type="slidenum">
              <a:rPr lang="en-IE" smtClean="0"/>
              <a:t>‹#›</a:t>
            </a:fld>
            <a:endParaRPr lang="en-IE"/>
          </a:p>
        </p:txBody>
      </p:sp>
    </p:spTree>
    <p:extLst>
      <p:ext uri="{BB962C8B-B14F-4D97-AF65-F5344CB8AC3E}">
        <p14:creationId xmlns:p14="http://schemas.microsoft.com/office/powerpoint/2010/main" val="369020428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p:cSld name="Body text and image coloured background">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noAutofit/>
          </a:bodyPr>
          <a:lstStyle>
            <a:lvl1pPr>
              <a:defRPr>
                <a:solidFill>
                  <a:schemeClr val="tx1"/>
                </a:solidFill>
              </a:defRPr>
            </a:lvl1pPr>
          </a:lstStyle>
          <a:p>
            <a:r>
              <a:rPr lang="en-US"/>
              <a:t>Click to edit Master title style</a:t>
            </a:r>
            <a:endParaRPr lang="en-IE"/>
          </a:p>
        </p:txBody>
      </p:sp>
      <p:sp>
        <p:nvSpPr>
          <p:cNvPr id="7" name="Content Placeholder 2">
            <a:extLst>
              <a:ext uri="{FF2B5EF4-FFF2-40B4-BE49-F238E27FC236}">
                <a16:creationId xmlns:a16="http://schemas.microsoft.com/office/drawing/2014/main" id="{4F9DE773-46A1-EE6A-D3DF-FC96DCA4C7CB}"/>
              </a:ext>
            </a:extLst>
          </p:cNvPr>
          <p:cNvSpPr>
            <a:spLocks noGrp="1"/>
          </p:cNvSpPr>
          <p:nvPr>
            <p:ph sz="half" idx="1"/>
          </p:nvPr>
        </p:nvSpPr>
        <p:spPr>
          <a:xfrm>
            <a:off x="838200" y="1847851"/>
            <a:ext cx="4670502" cy="3638549"/>
          </a:xfrm>
          <a:noFill/>
        </p:spPr>
        <p:txBody>
          <a:bodyPr>
            <a:noAutofit/>
          </a:bodyPr>
          <a:lstStyle>
            <a:lvl1pPr marL="0" indent="0">
              <a:buNone/>
              <a:defRPr sz="2000">
                <a:solidFill>
                  <a:schemeClr val="tx1"/>
                </a:solidFill>
              </a:defRPr>
            </a:lvl1pPr>
          </a:lstStyle>
          <a:p>
            <a:pPr lvl="0"/>
            <a:r>
              <a:rPr lang="en-US"/>
              <a:t>Click to edit Master text styles</a:t>
            </a:r>
          </a:p>
        </p:txBody>
      </p:sp>
      <p:sp>
        <p:nvSpPr>
          <p:cNvPr id="4" name="Picture Placeholder 3">
            <a:extLst>
              <a:ext uri="{FF2B5EF4-FFF2-40B4-BE49-F238E27FC236}">
                <a16:creationId xmlns:a16="http://schemas.microsoft.com/office/drawing/2014/main" id="{36CC71E5-FBEB-2751-9FF1-D81B32C5D665}"/>
              </a:ext>
            </a:extLst>
          </p:cNvPr>
          <p:cNvSpPr>
            <a:spLocks noGrp="1"/>
          </p:cNvSpPr>
          <p:nvPr>
            <p:ph type="pic" sz="quarter" idx="10"/>
          </p:nvPr>
        </p:nvSpPr>
        <p:spPr>
          <a:xfrm>
            <a:off x="6350002" y="1825625"/>
            <a:ext cx="5003800" cy="3638550"/>
          </a:xfrm>
          <a:solidFill>
            <a:schemeClr val="tx2"/>
          </a:solidFill>
          <a:ln w="76200">
            <a:noFill/>
          </a:ln>
          <a:effectLst/>
        </p:spPr>
        <p:txBody>
          <a:bodyPr/>
          <a:lstStyle>
            <a:lvl1pPr marL="0" indent="0">
              <a:buNone/>
              <a:defRPr>
                <a:solidFill>
                  <a:schemeClr val="bg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93834467-B58A-08E2-AA0A-DB1D50F360B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5" name="Picture 4" descr="A blue flag with yellow stars and stripes&#10;&#10;Description automatically generated">
            <a:extLst>
              <a:ext uri="{FF2B5EF4-FFF2-40B4-BE49-F238E27FC236}">
                <a16:creationId xmlns:a16="http://schemas.microsoft.com/office/drawing/2014/main" id="{570F0233-3DB4-DD9F-5F0F-396910702D84}"/>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8" name="Slide Number Placeholder 5">
            <a:extLst>
              <a:ext uri="{FF2B5EF4-FFF2-40B4-BE49-F238E27FC236}">
                <a16:creationId xmlns:a16="http://schemas.microsoft.com/office/drawing/2014/main" id="{4A4DF5A1-9706-DCB7-1601-51D0F26AEF16}"/>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9" name="Footer Placeholder 8">
            <a:extLst>
              <a:ext uri="{FF2B5EF4-FFF2-40B4-BE49-F238E27FC236}">
                <a16:creationId xmlns:a16="http://schemas.microsoft.com/office/drawing/2014/main" id="{EFB7DFF0-1C84-8F6C-0408-2B151512616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977576236"/>
      </p:ext>
    </p:extLst>
  </p:cSld>
  <p:clrMapOvr>
    <a:overrideClrMapping bg1="dk1" tx1="lt1" bg2="dk2" tx2="lt2" accent1="accent1" accent2="accent2" accent3="accent3" accent4="accent4" accent5="accent5" accent6="accent6" hlink="hlink" folHlink="folHlink"/>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p:cSld name="Body text and image ">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noAutofit/>
          </a:bodyPr>
          <a:lstStyle>
            <a:lvl1pPr>
              <a:defRPr>
                <a:solidFill>
                  <a:schemeClr val="bg2"/>
                </a:solidFill>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CA9BD169-F6A4-2E23-F2D4-B7DED1FC9941}"/>
              </a:ext>
            </a:extLst>
          </p:cNvPr>
          <p:cNvSpPr>
            <a:spLocks noGrp="1"/>
          </p:cNvSpPr>
          <p:nvPr>
            <p:ph sz="half" idx="1"/>
          </p:nvPr>
        </p:nvSpPr>
        <p:spPr>
          <a:xfrm>
            <a:off x="838200" y="1847851"/>
            <a:ext cx="4670502" cy="3638549"/>
          </a:xfrm>
          <a:noFill/>
        </p:spPr>
        <p:txBody>
          <a:bodyPr>
            <a:noAutofit/>
          </a:bodyPr>
          <a:lstStyle>
            <a:lvl1pPr marL="0" indent="0">
              <a:buNone/>
              <a:defRPr sz="2000">
                <a:solidFill>
                  <a:schemeClr val="bg1"/>
                </a:solidFill>
              </a:defRPr>
            </a:lvl1pPr>
          </a:lstStyle>
          <a:p>
            <a:pPr lvl="0"/>
            <a:r>
              <a:rPr lang="en-US"/>
              <a:t>Click to edit Master text styles</a:t>
            </a:r>
          </a:p>
        </p:txBody>
      </p:sp>
      <p:sp>
        <p:nvSpPr>
          <p:cNvPr id="4" name="Picture Placeholder 3">
            <a:extLst>
              <a:ext uri="{FF2B5EF4-FFF2-40B4-BE49-F238E27FC236}">
                <a16:creationId xmlns:a16="http://schemas.microsoft.com/office/drawing/2014/main" id="{36CC71E5-FBEB-2751-9FF1-D81B32C5D665}"/>
              </a:ext>
            </a:extLst>
          </p:cNvPr>
          <p:cNvSpPr>
            <a:spLocks noGrp="1"/>
          </p:cNvSpPr>
          <p:nvPr>
            <p:ph type="pic" sz="quarter" idx="10"/>
          </p:nvPr>
        </p:nvSpPr>
        <p:spPr>
          <a:xfrm>
            <a:off x="6350002" y="1825625"/>
            <a:ext cx="5003800" cy="3638550"/>
          </a:xfrm>
          <a:solidFill>
            <a:schemeClr val="tx2"/>
          </a:solidFill>
          <a:ln w="76200">
            <a:noFill/>
          </a:ln>
          <a:effectLst/>
        </p:spPr>
        <p:txBody>
          <a:bodyPr/>
          <a:lstStyle>
            <a:lvl1pPr marL="0" indent="0">
              <a:buNone/>
              <a:defRPr>
                <a:solidFill>
                  <a:schemeClr val="bg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880C2FD4-3B80-FE70-83EA-C9956AF116F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7" name="Footer Placeholder 8">
            <a:extLst>
              <a:ext uri="{FF2B5EF4-FFF2-40B4-BE49-F238E27FC236}">
                <a16:creationId xmlns:a16="http://schemas.microsoft.com/office/drawing/2014/main" id="{B7624A9B-CC72-EEB9-2AE2-FDB9629A099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bg1"/>
                </a:solidFill>
                <a:latin typeface="+mn-lt"/>
              </a:defRPr>
            </a:lvl1pPr>
          </a:lstStyle>
          <a:p>
            <a:endParaRPr lang="en-IE"/>
          </a:p>
        </p:txBody>
      </p:sp>
    </p:spTree>
    <p:extLst>
      <p:ext uri="{BB962C8B-B14F-4D97-AF65-F5344CB8AC3E}">
        <p14:creationId xmlns:p14="http://schemas.microsoft.com/office/powerpoint/2010/main" val="3177564747"/>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Body text and 4 images ">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lstStyle>
            <a:lvl1pPr>
              <a:defRPr>
                <a:solidFill>
                  <a:schemeClr val="bg2"/>
                </a:solidFill>
              </a:defRPr>
            </a:lvl1pPr>
          </a:lstStyle>
          <a:p>
            <a:r>
              <a:rPr lang="en-US"/>
              <a:t>Click to edit Master title style</a:t>
            </a:r>
            <a:endParaRPr lang="en-IE"/>
          </a:p>
        </p:txBody>
      </p:sp>
      <p:sp>
        <p:nvSpPr>
          <p:cNvPr id="3" name="Google Shape;91;p33">
            <a:extLst>
              <a:ext uri="{FF2B5EF4-FFF2-40B4-BE49-F238E27FC236}">
                <a16:creationId xmlns:a16="http://schemas.microsoft.com/office/drawing/2014/main" id="{A9F38C94-2545-ED67-4909-C5A475FCF803}"/>
              </a:ext>
            </a:extLst>
          </p:cNvPr>
          <p:cNvSpPr>
            <a:spLocks noGrp="1"/>
          </p:cNvSpPr>
          <p:nvPr>
            <p:ph type="pic" idx="2"/>
          </p:nvPr>
        </p:nvSpPr>
        <p:spPr>
          <a:xfrm>
            <a:off x="3538332" y="2197664"/>
            <a:ext cx="2461591" cy="1638158"/>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0" name="Google Shape;95;p33">
            <a:extLst>
              <a:ext uri="{FF2B5EF4-FFF2-40B4-BE49-F238E27FC236}">
                <a16:creationId xmlns:a16="http://schemas.microsoft.com/office/drawing/2014/main" id="{45EC68E1-18F5-04CB-00B3-F8948F3B4F18}"/>
              </a:ext>
            </a:extLst>
          </p:cNvPr>
          <p:cNvSpPr>
            <a:spLocks noGrp="1"/>
          </p:cNvSpPr>
          <p:nvPr>
            <p:ph type="pic" idx="5"/>
          </p:nvPr>
        </p:nvSpPr>
        <p:spPr>
          <a:xfrm>
            <a:off x="6161035" y="2197663"/>
            <a:ext cx="2461593" cy="1638159"/>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3" name="Text Placeholder 12">
            <a:extLst>
              <a:ext uri="{FF2B5EF4-FFF2-40B4-BE49-F238E27FC236}">
                <a16:creationId xmlns:a16="http://schemas.microsoft.com/office/drawing/2014/main" id="{00A4763F-1C9A-B628-1609-DA5C75C90FC9}"/>
              </a:ext>
            </a:extLst>
          </p:cNvPr>
          <p:cNvSpPr>
            <a:spLocks noGrp="1"/>
          </p:cNvSpPr>
          <p:nvPr>
            <p:ph type="body" sz="quarter" idx="10"/>
          </p:nvPr>
        </p:nvSpPr>
        <p:spPr>
          <a:xfrm>
            <a:off x="8802758" y="2197100"/>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15" name="Google Shape;91;p33">
            <a:extLst>
              <a:ext uri="{FF2B5EF4-FFF2-40B4-BE49-F238E27FC236}">
                <a16:creationId xmlns:a16="http://schemas.microsoft.com/office/drawing/2014/main" id="{0AB5F208-A96D-CEBC-874F-7B719FD86FEB}"/>
              </a:ext>
            </a:extLst>
          </p:cNvPr>
          <p:cNvSpPr>
            <a:spLocks noGrp="1"/>
          </p:cNvSpPr>
          <p:nvPr>
            <p:ph type="pic" idx="11"/>
          </p:nvPr>
        </p:nvSpPr>
        <p:spPr>
          <a:xfrm>
            <a:off x="3538332" y="4031391"/>
            <a:ext cx="2461591" cy="1638158"/>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7" name="Google Shape;95;p33">
            <a:extLst>
              <a:ext uri="{FF2B5EF4-FFF2-40B4-BE49-F238E27FC236}">
                <a16:creationId xmlns:a16="http://schemas.microsoft.com/office/drawing/2014/main" id="{0AC28D44-5B34-89F9-D8AB-62E99E380E36}"/>
              </a:ext>
            </a:extLst>
          </p:cNvPr>
          <p:cNvSpPr>
            <a:spLocks noGrp="1"/>
          </p:cNvSpPr>
          <p:nvPr>
            <p:ph type="pic" idx="13"/>
          </p:nvPr>
        </p:nvSpPr>
        <p:spPr>
          <a:xfrm>
            <a:off x="6161035" y="4031390"/>
            <a:ext cx="2461593" cy="1638159"/>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8" name="Text Placeholder 12">
            <a:extLst>
              <a:ext uri="{FF2B5EF4-FFF2-40B4-BE49-F238E27FC236}">
                <a16:creationId xmlns:a16="http://schemas.microsoft.com/office/drawing/2014/main" id="{14095A4F-385F-CF4A-5E10-E3628D85F6C8}"/>
              </a:ext>
            </a:extLst>
          </p:cNvPr>
          <p:cNvSpPr>
            <a:spLocks noGrp="1"/>
          </p:cNvSpPr>
          <p:nvPr>
            <p:ph type="body" sz="quarter" idx="14"/>
          </p:nvPr>
        </p:nvSpPr>
        <p:spPr>
          <a:xfrm>
            <a:off x="8802758" y="4030827"/>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4" name="Text Placeholder 12">
            <a:extLst>
              <a:ext uri="{FF2B5EF4-FFF2-40B4-BE49-F238E27FC236}">
                <a16:creationId xmlns:a16="http://schemas.microsoft.com/office/drawing/2014/main" id="{092A6C90-A6CE-C107-4350-7906F5FDD7FC}"/>
              </a:ext>
            </a:extLst>
          </p:cNvPr>
          <p:cNvSpPr>
            <a:spLocks noGrp="1"/>
          </p:cNvSpPr>
          <p:nvPr>
            <p:ph type="body" sz="quarter" idx="15"/>
          </p:nvPr>
        </p:nvSpPr>
        <p:spPr>
          <a:xfrm>
            <a:off x="838839" y="2197100"/>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6" name="Text Placeholder 12">
            <a:extLst>
              <a:ext uri="{FF2B5EF4-FFF2-40B4-BE49-F238E27FC236}">
                <a16:creationId xmlns:a16="http://schemas.microsoft.com/office/drawing/2014/main" id="{FA45C4F8-1803-A72B-10DF-5927ABF6E406}"/>
              </a:ext>
            </a:extLst>
          </p:cNvPr>
          <p:cNvSpPr>
            <a:spLocks noGrp="1"/>
          </p:cNvSpPr>
          <p:nvPr>
            <p:ph type="body" sz="quarter" idx="16"/>
          </p:nvPr>
        </p:nvSpPr>
        <p:spPr>
          <a:xfrm>
            <a:off x="838839" y="4030827"/>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8" name="Slide Number Placeholder 5">
            <a:extLst>
              <a:ext uri="{FF2B5EF4-FFF2-40B4-BE49-F238E27FC236}">
                <a16:creationId xmlns:a16="http://schemas.microsoft.com/office/drawing/2014/main" id="{8F9C7B51-3F16-5ABF-3BE2-AA17BD10DB6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7" name="Footer Placeholder 8">
            <a:extLst>
              <a:ext uri="{FF2B5EF4-FFF2-40B4-BE49-F238E27FC236}">
                <a16:creationId xmlns:a16="http://schemas.microsoft.com/office/drawing/2014/main" id="{F256C38A-CD2B-89BF-A117-9ED92151C6AD}"/>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bg1"/>
                </a:solidFill>
                <a:latin typeface="+mn-lt"/>
              </a:defRPr>
            </a:lvl1pPr>
          </a:lstStyle>
          <a:p>
            <a:endParaRPr lang="en-IE"/>
          </a:p>
        </p:txBody>
      </p:sp>
    </p:spTree>
    <p:extLst>
      <p:ext uri="{BB962C8B-B14F-4D97-AF65-F5344CB8AC3E}">
        <p14:creationId xmlns:p14="http://schemas.microsoft.com/office/powerpoint/2010/main" val="1437355628"/>
      </p:ext>
    </p:extLst>
  </p:cSld>
  <p:clrMapOvr>
    <a:overrideClrMapping bg1="dk1" tx1="lt1" bg2="dk2" tx2="lt2" accent1="accent1" accent2="accent2" accent3="accent3" accent4="accent4" accent5="accent5" accent6="accent6" hlink="hlink" folHlink="folHlink"/>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p:cSld name="text and big photo">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3766457" y="589047"/>
            <a:ext cx="7587343" cy="717240"/>
          </a:xfrm>
          <a:solidFill>
            <a:schemeClr val="bg1"/>
          </a:solidFill>
        </p:spPr>
        <p:txBody>
          <a:bodyPr>
            <a:noAutofit/>
          </a:bodyPr>
          <a:lstStyle>
            <a:lvl1pPr>
              <a:defRPr sz="4400"/>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3766457" y="1895333"/>
            <a:ext cx="7587342" cy="3845577"/>
          </a:xfrm>
          <a:solidFill>
            <a:schemeClr val="bg1"/>
          </a:solidFill>
        </p:spPr>
        <p:txBody>
          <a:bodyPr>
            <a:noAutofit/>
          </a:bodyPr>
          <a:lstStyle>
            <a:lvl1pPr>
              <a:defRPr sz="2000"/>
            </a:lvl1pPr>
          </a:lstStyle>
          <a:p>
            <a:pPr lvl="0"/>
            <a:r>
              <a:rPr lang="en-US"/>
              <a:t>Click to edit Master text styles</a:t>
            </a:r>
          </a:p>
        </p:txBody>
      </p:sp>
      <p:sp>
        <p:nvSpPr>
          <p:cNvPr id="6" name="Footer Placeholder 8">
            <a:extLst>
              <a:ext uri="{FF2B5EF4-FFF2-40B4-BE49-F238E27FC236}">
                <a16:creationId xmlns:a16="http://schemas.microsoft.com/office/drawing/2014/main" id="{E7AFEC3F-1C21-3132-B967-9F0F25A5601F}"/>
              </a:ext>
            </a:extLst>
          </p:cNvPr>
          <p:cNvSpPr>
            <a:spLocks noGrp="1"/>
          </p:cNvSpPr>
          <p:nvPr>
            <p:ph type="ftr" sz="quarter" idx="3"/>
          </p:nvPr>
        </p:nvSpPr>
        <p:spPr>
          <a:xfrm>
            <a:off x="5502728" y="6268953"/>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91367898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p:cSld name="text and big photo coloured title 1">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6" name="Content Placeholder 2">
            <a:extLst>
              <a:ext uri="{FF2B5EF4-FFF2-40B4-BE49-F238E27FC236}">
                <a16:creationId xmlns:a16="http://schemas.microsoft.com/office/drawing/2014/main" id="{E2F83483-47D9-4712-A8D7-6CBF61775821}"/>
              </a:ext>
            </a:extLst>
          </p:cNvPr>
          <p:cNvSpPr>
            <a:spLocks noGrp="1"/>
          </p:cNvSpPr>
          <p:nvPr>
            <p:ph sz="half" idx="16" hasCustomPrompt="1"/>
          </p:nvPr>
        </p:nvSpPr>
        <p:spPr>
          <a:xfrm>
            <a:off x="125185" y="6162533"/>
            <a:ext cx="6090558" cy="390667"/>
          </a:xfrm>
          <a:solidFill>
            <a:schemeClr val="bg1"/>
          </a:solidFill>
        </p:spPr>
        <p:txBody>
          <a:bodyPr anchor="ctr">
            <a:noAutofit/>
          </a:bodyPr>
          <a:lstStyle>
            <a:lvl1pPr marL="0" indent="0">
              <a:buNone/>
              <a:defRPr sz="1800" i="1"/>
            </a:lvl1pPr>
          </a:lstStyle>
          <a:p>
            <a:pPr lvl="0"/>
            <a:r>
              <a:rPr lang="en-US"/>
              <a:t>Click to edit Master text styles (caption)</a:t>
            </a:r>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6215743" y="589047"/>
            <a:ext cx="5138057" cy="717240"/>
          </a:xfrm>
          <a:solidFill>
            <a:schemeClr val="bg1"/>
          </a:solidFill>
        </p:spPr>
        <p:txBody>
          <a:bodyPr lIns="72000" tIns="72000" rIns="72000" bIns="72000">
            <a:noAutofit/>
          </a:bodyPr>
          <a:lstStyle>
            <a:lvl1pPr>
              <a:defRPr sz="4400">
                <a:solidFill>
                  <a:schemeClr val="bg1"/>
                </a:solidFill>
                <a:highlight>
                  <a:srgbClr val="003399"/>
                </a:highlight>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6215743" y="1895333"/>
            <a:ext cx="5138056" cy="3845577"/>
          </a:xfrm>
          <a:solidFill>
            <a:schemeClr val="bg1"/>
          </a:solidFill>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401018541"/>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p:cSld name="text and big photo coloured titl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2F035CA-6728-7746-C9FC-81382094BF06}"/>
              </a:ext>
            </a:extLst>
          </p:cNvPr>
          <p:cNvSpPr/>
          <p:nvPr/>
        </p:nvSpPr>
        <p:spPr>
          <a:xfrm>
            <a:off x="5388429" y="0"/>
            <a:ext cx="6803571" cy="6857999"/>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8" name="Content Placeholder 2">
            <a:extLst>
              <a:ext uri="{FF2B5EF4-FFF2-40B4-BE49-F238E27FC236}">
                <a16:creationId xmlns:a16="http://schemas.microsoft.com/office/drawing/2014/main" id="{4DE701F0-97E6-7792-DA18-AD6E08BC874A}"/>
              </a:ext>
            </a:extLst>
          </p:cNvPr>
          <p:cNvSpPr>
            <a:spLocks noGrp="1"/>
          </p:cNvSpPr>
          <p:nvPr>
            <p:ph sz="half" idx="16" hasCustomPrompt="1"/>
          </p:nvPr>
        </p:nvSpPr>
        <p:spPr>
          <a:xfrm>
            <a:off x="125185" y="6162533"/>
            <a:ext cx="6090558" cy="390667"/>
          </a:xfrm>
          <a:solidFill>
            <a:schemeClr val="bg1"/>
          </a:solidFill>
        </p:spPr>
        <p:txBody>
          <a:bodyPr anchor="ctr">
            <a:noAutofit/>
          </a:bodyPr>
          <a:lstStyle>
            <a:lvl1pPr marL="0" indent="0">
              <a:buNone/>
              <a:defRPr sz="1800" i="1"/>
            </a:lvl1pPr>
          </a:lstStyle>
          <a:p>
            <a:pPr lvl="0"/>
            <a:r>
              <a:rPr lang="en-US"/>
              <a:t>Click to edit Master text styles (caption)</a:t>
            </a:r>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6215743" y="589046"/>
            <a:ext cx="5138057" cy="1000267"/>
          </a:xfrm>
          <a:noFill/>
        </p:spPr>
        <p:txBody>
          <a:bodyPr lIns="72000" tIns="72000" rIns="72000" bIns="72000">
            <a:noAutofit/>
          </a:bodyPr>
          <a:lstStyle>
            <a:lvl1pPr>
              <a:defRPr sz="4400">
                <a:solidFill>
                  <a:schemeClr val="tx2"/>
                </a:solidFill>
                <a:highlight>
                  <a:srgbClr val="FFD34E"/>
                </a:highlight>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6215743" y="1895333"/>
            <a:ext cx="5138056" cy="3845577"/>
          </a:xfrm>
          <a:noFill/>
        </p:spPr>
        <p:txBody>
          <a:bodyPr>
            <a:noAutofit/>
          </a:bodyPr>
          <a:lstStyle>
            <a:lvl1pPr marL="0" indent="0">
              <a:buClr>
                <a:schemeClr val="bg1"/>
              </a:buClr>
              <a:buSzPct val="150000"/>
              <a:buFont typeface="Arial" panose="020B0604020202020204" pitchFamily="34" charset="0"/>
              <a:buNone/>
              <a:defRPr sz="2000">
                <a:solidFill>
                  <a:schemeClr val="bg1"/>
                </a:solidFill>
              </a:defRPr>
            </a:lvl1pPr>
          </a:lstStyle>
          <a:p>
            <a:pPr lvl="0"/>
            <a:r>
              <a:rPr lang="en-US"/>
              <a:t>Click to edit Master text styles</a:t>
            </a:r>
          </a:p>
        </p:txBody>
      </p:sp>
      <p:pic>
        <p:nvPicPr>
          <p:cNvPr id="6" name="Picture 5" descr="A blue flag with yellow stars and stripes&#10;&#10;Description automatically generated">
            <a:extLst>
              <a:ext uri="{FF2B5EF4-FFF2-40B4-BE49-F238E27FC236}">
                <a16:creationId xmlns:a16="http://schemas.microsoft.com/office/drawing/2014/main" id="{F07C9B7E-A9F7-E74E-8B7F-3BB737CA398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9" name="Picture 8" descr="A blue flag with yellow stars and stripes&#10;&#10;Description automatically generated">
            <a:extLst>
              <a:ext uri="{FF2B5EF4-FFF2-40B4-BE49-F238E27FC236}">
                <a16:creationId xmlns:a16="http://schemas.microsoft.com/office/drawing/2014/main" id="{B7786630-3DC2-B1C3-65DD-397E44619752}"/>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Tree>
    <p:extLst>
      <p:ext uri="{BB962C8B-B14F-4D97-AF65-F5344CB8AC3E}">
        <p14:creationId xmlns:p14="http://schemas.microsoft.com/office/powerpoint/2010/main" val="201936671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p:cSld name="text in 2 columns and big photo">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7773642" y="0"/>
            <a:ext cx="4418358"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itle 1">
            <a:extLst>
              <a:ext uri="{FF2B5EF4-FFF2-40B4-BE49-F238E27FC236}">
                <a16:creationId xmlns:a16="http://schemas.microsoft.com/office/drawing/2014/main" id="{278936A4-CDCB-C345-F71F-92F2A35F2AF4}"/>
              </a:ext>
            </a:extLst>
          </p:cNvPr>
          <p:cNvSpPr>
            <a:spLocks noGrp="1"/>
          </p:cNvSpPr>
          <p:nvPr>
            <p:ph type="title"/>
          </p:nvPr>
        </p:nvSpPr>
        <p:spPr>
          <a:xfrm>
            <a:off x="838200" y="461067"/>
            <a:ext cx="7915275" cy="717240"/>
          </a:xfrm>
          <a:solidFill>
            <a:schemeClr val="bg1"/>
          </a:solidFill>
        </p:spPr>
        <p:txBody>
          <a:bodyPr>
            <a:noAutofit/>
          </a:bodyPr>
          <a:lstStyle>
            <a:lvl1pPr>
              <a:defRPr sz="4400"/>
            </a:lvl1pPr>
          </a:lstStyle>
          <a:p>
            <a:r>
              <a:rPr lang="en-US"/>
              <a:t>Click to edit Master title style</a:t>
            </a:r>
            <a:endParaRPr lang="en-IE"/>
          </a:p>
        </p:txBody>
      </p:sp>
      <p:sp>
        <p:nvSpPr>
          <p:cNvPr id="6" name="Content Placeholder 2">
            <a:extLst>
              <a:ext uri="{FF2B5EF4-FFF2-40B4-BE49-F238E27FC236}">
                <a16:creationId xmlns:a16="http://schemas.microsoft.com/office/drawing/2014/main" id="{BFE590DB-1C31-60F0-D6F8-A1706796115D}"/>
              </a:ext>
            </a:extLst>
          </p:cNvPr>
          <p:cNvSpPr>
            <a:spLocks noGrp="1"/>
          </p:cNvSpPr>
          <p:nvPr>
            <p:ph sz="half" idx="13"/>
          </p:nvPr>
        </p:nvSpPr>
        <p:spPr>
          <a:xfrm>
            <a:off x="838200" y="1833753"/>
            <a:ext cx="2974761" cy="3638550"/>
          </a:xfrm>
          <a:noFill/>
        </p:spPr>
        <p:txBody>
          <a:bodyPr>
            <a:noAutofit/>
          </a:bodyPr>
          <a:lstStyle>
            <a:lvl1pPr marL="0" inden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094C5D68-6EAE-4A7A-7185-241C6CF3B9BB}"/>
              </a:ext>
            </a:extLst>
          </p:cNvPr>
          <p:cNvSpPr>
            <a:spLocks noGrp="1"/>
          </p:cNvSpPr>
          <p:nvPr>
            <p:ph sz="half" idx="12"/>
          </p:nvPr>
        </p:nvSpPr>
        <p:spPr>
          <a:xfrm>
            <a:off x="4305921" y="1833753"/>
            <a:ext cx="2974761" cy="3638550"/>
          </a:xfrm>
          <a:noFill/>
        </p:spPr>
        <p:txBody>
          <a:bodyPr>
            <a:noAutofit/>
          </a:bodyPr>
          <a:lstStyle>
            <a:lvl1pPr marL="0" indent="0">
              <a:buNone/>
              <a:defRPr sz="2000">
                <a:solidFill>
                  <a:schemeClr val="tx1"/>
                </a:solidFill>
              </a:defRPr>
            </a:lvl1pPr>
          </a:lstStyle>
          <a:p>
            <a:pPr lvl="0"/>
            <a:r>
              <a:rPr lang="en-US"/>
              <a:t>Click to edit Master text styles</a:t>
            </a:r>
          </a:p>
        </p:txBody>
      </p:sp>
      <p:pic>
        <p:nvPicPr>
          <p:cNvPr id="2" name="Picture 1" descr="A blue flag with yellow stars&#10;&#10;Description automatically generated">
            <a:extLst>
              <a:ext uri="{FF2B5EF4-FFF2-40B4-BE49-F238E27FC236}">
                <a16:creationId xmlns:a16="http://schemas.microsoft.com/office/drawing/2014/main" id="{901A7271-B7CF-4C49-1423-D7CA7ECEF27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Picture 4" descr="A blue flag with yellow stars&#10;&#10;Description automatically generated">
            <a:extLst>
              <a:ext uri="{FF2B5EF4-FFF2-40B4-BE49-F238E27FC236}">
                <a16:creationId xmlns:a16="http://schemas.microsoft.com/office/drawing/2014/main" id="{C0DCEE1B-27AC-37B6-7683-71F823E43E96}"/>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7" name="Slide Number Placeholder 5">
            <a:extLst>
              <a:ext uri="{FF2B5EF4-FFF2-40B4-BE49-F238E27FC236}">
                <a16:creationId xmlns:a16="http://schemas.microsoft.com/office/drawing/2014/main" id="{6397D846-EECB-7092-C88A-21E2250BDEB7}"/>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8" name="Footer Placeholder 8">
            <a:extLst>
              <a:ext uri="{FF2B5EF4-FFF2-40B4-BE49-F238E27FC236}">
                <a16:creationId xmlns:a16="http://schemas.microsoft.com/office/drawing/2014/main" id="{296A4E82-A1A1-EFC7-7768-E6DDC71C4345}"/>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986479147"/>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p:cSld name="3 photos and three text boxes">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41187F8-6993-4E2B-6622-C25429339D60}"/>
              </a:ext>
            </a:extLst>
          </p:cNvPr>
          <p:cNvSpPr>
            <a:spLocks noGrp="1"/>
          </p:cNvSpPr>
          <p:nvPr>
            <p:ph type="title"/>
          </p:nvPr>
        </p:nvSpPr>
        <p:spPr>
          <a:xfrm>
            <a:off x="838200" y="365126"/>
            <a:ext cx="10515602" cy="816904"/>
          </a:xfrm>
        </p:spPr>
        <p:txBody>
          <a:bodyPr>
            <a:noAutofit/>
          </a:bodyPr>
          <a:lstStyle>
            <a:lvl1pPr algn="l" defTabSz="914400" rtl="0" eaLnBrk="1" latinLnBrk="0" hangingPunct="1">
              <a:lnSpc>
                <a:spcPct val="90000"/>
              </a:lnSpc>
              <a:spcBef>
                <a:spcPct val="0"/>
              </a:spcBef>
              <a:buNone/>
              <a:defRPr lang="en-IE" sz="4400" kern="1200" dirty="0">
                <a:solidFill>
                  <a:schemeClr val="tx2"/>
                </a:solidFill>
                <a:latin typeface="+mj-lt"/>
                <a:ea typeface="+mj-ea"/>
                <a:cs typeface="+mj-cs"/>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72591"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5" name="Text Placeholder 4">
            <a:extLst>
              <a:ext uri="{FF2B5EF4-FFF2-40B4-BE49-F238E27FC236}">
                <a16:creationId xmlns:a16="http://schemas.microsoft.com/office/drawing/2014/main" id="{953FA7EE-FB05-1C4E-138A-F50BCF45EECE}"/>
              </a:ext>
            </a:extLst>
          </p:cNvPr>
          <p:cNvSpPr>
            <a:spLocks noGrp="1"/>
          </p:cNvSpPr>
          <p:nvPr>
            <p:ph type="body" sz="quarter" idx="29"/>
          </p:nvPr>
        </p:nvSpPr>
        <p:spPr>
          <a:xfrm>
            <a:off x="873125" y="4591050"/>
            <a:ext cx="3008313" cy="1103313"/>
          </a:xfrm>
        </p:spPr>
        <p:txBody>
          <a:bodyPr>
            <a:noAutofit/>
          </a:bodyPr>
          <a:lstStyle>
            <a:lvl1pPr marL="0" indent="0">
              <a:buNone/>
              <a:defRPr/>
            </a:lvl1pPr>
          </a:lstStyle>
          <a:p>
            <a:pPr lvl="0"/>
            <a:r>
              <a:rPr lang="en-US"/>
              <a:t>Click to edit Master text styles</a:t>
            </a:r>
          </a:p>
        </p:txBody>
      </p:sp>
      <p:sp>
        <p:nvSpPr>
          <p:cNvPr id="7" name="Google Shape;72;p30">
            <a:extLst>
              <a:ext uri="{FF2B5EF4-FFF2-40B4-BE49-F238E27FC236}">
                <a16:creationId xmlns:a16="http://schemas.microsoft.com/office/drawing/2014/main" id="{463AB235-233D-D0DB-E16C-CB9366541FFD}"/>
              </a:ext>
            </a:extLst>
          </p:cNvPr>
          <p:cNvSpPr>
            <a:spLocks noGrp="1"/>
          </p:cNvSpPr>
          <p:nvPr>
            <p:ph type="pic" idx="27"/>
          </p:nvPr>
        </p:nvSpPr>
        <p:spPr>
          <a:xfrm>
            <a:off x="4608944"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ext Placeholder 4">
            <a:extLst>
              <a:ext uri="{FF2B5EF4-FFF2-40B4-BE49-F238E27FC236}">
                <a16:creationId xmlns:a16="http://schemas.microsoft.com/office/drawing/2014/main" id="{321AD6DD-14BD-E044-8AD7-2881DB891822}"/>
              </a:ext>
            </a:extLst>
          </p:cNvPr>
          <p:cNvSpPr>
            <a:spLocks noGrp="1"/>
          </p:cNvSpPr>
          <p:nvPr>
            <p:ph type="body" sz="quarter" idx="30"/>
          </p:nvPr>
        </p:nvSpPr>
        <p:spPr>
          <a:xfrm>
            <a:off x="4609133" y="4611671"/>
            <a:ext cx="3008313" cy="1103313"/>
          </a:xfrm>
        </p:spPr>
        <p:txBody>
          <a:bodyPr>
            <a:noAutofit/>
          </a:bodyPr>
          <a:lstStyle>
            <a:lvl1pPr marL="0" indent="0">
              <a:buNone/>
              <a:defRPr/>
            </a:lvl1pPr>
          </a:lstStyle>
          <a:p>
            <a:pPr lvl="0"/>
            <a:r>
              <a:rPr lang="en-US"/>
              <a:t>Click to edit Master text styles</a:t>
            </a:r>
          </a:p>
        </p:txBody>
      </p:sp>
      <p:sp>
        <p:nvSpPr>
          <p:cNvPr id="8" name="Google Shape;72;p30">
            <a:extLst>
              <a:ext uri="{FF2B5EF4-FFF2-40B4-BE49-F238E27FC236}">
                <a16:creationId xmlns:a16="http://schemas.microsoft.com/office/drawing/2014/main" id="{18BFCAC6-D624-8622-7879-6E32A21B7DBA}"/>
              </a:ext>
            </a:extLst>
          </p:cNvPr>
          <p:cNvSpPr>
            <a:spLocks noGrp="1"/>
          </p:cNvSpPr>
          <p:nvPr>
            <p:ph type="pic" idx="28"/>
          </p:nvPr>
        </p:nvSpPr>
        <p:spPr>
          <a:xfrm>
            <a:off x="8345298"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10" name="Text Placeholder 4">
            <a:extLst>
              <a:ext uri="{FF2B5EF4-FFF2-40B4-BE49-F238E27FC236}">
                <a16:creationId xmlns:a16="http://schemas.microsoft.com/office/drawing/2014/main" id="{12415A3E-5C31-4007-8208-34FF613FDA4D}"/>
              </a:ext>
            </a:extLst>
          </p:cNvPr>
          <p:cNvSpPr>
            <a:spLocks noGrp="1"/>
          </p:cNvSpPr>
          <p:nvPr>
            <p:ph type="body" sz="quarter" idx="31"/>
          </p:nvPr>
        </p:nvSpPr>
        <p:spPr>
          <a:xfrm>
            <a:off x="8345487" y="4611671"/>
            <a:ext cx="3008313" cy="1103313"/>
          </a:xfrm>
        </p:spPr>
        <p:txBody>
          <a:bodyPr>
            <a:noAutofit/>
          </a:bodyPr>
          <a:lstStyle>
            <a:lvl1pPr marL="0" indent="0">
              <a:buNone/>
              <a:defRPr/>
            </a:lvl1pPr>
          </a:lstStyle>
          <a:p>
            <a:pPr lvl="0"/>
            <a:r>
              <a:rPr lang="en-US"/>
              <a:t>Click to edit Master text styles</a:t>
            </a:r>
          </a:p>
        </p:txBody>
      </p:sp>
      <p:sp>
        <p:nvSpPr>
          <p:cNvPr id="2" name="Slide Number Placeholder 5">
            <a:extLst>
              <a:ext uri="{FF2B5EF4-FFF2-40B4-BE49-F238E27FC236}">
                <a16:creationId xmlns:a16="http://schemas.microsoft.com/office/drawing/2014/main" id="{3314E959-31F1-870D-FAE7-99D8E633302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6" name="Footer Placeholder 8">
            <a:extLst>
              <a:ext uri="{FF2B5EF4-FFF2-40B4-BE49-F238E27FC236}">
                <a16:creationId xmlns:a16="http://schemas.microsoft.com/office/drawing/2014/main" id="{F6ADE38F-D638-BFB1-E702-D0F6D0CB016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473217340"/>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p:cSld name="3 photos and three coloured text boxes">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41187F8-6993-4E2B-6622-C25429339D60}"/>
              </a:ext>
            </a:extLst>
          </p:cNvPr>
          <p:cNvSpPr>
            <a:spLocks noGrp="1"/>
          </p:cNvSpPr>
          <p:nvPr>
            <p:ph type="title"/>
          </p:nvPr>
        </p:nvSpPr>
        <p:spPr>
          <a:xfrm>
            <a:off x="838200" y="365126"/>
            <a:ext cx="10515602" cy="816904"/>
          </a:xfrm>
        </p:spPr>
        <p:txBody>
          <a:bodyPr>
            <a:noAutofit/>
          </a:bodyPr>
          <a:lstStyle>
            <a:lvl1pPr algn="l" defTabSz="914400" rtl="0" eaLnBrk="1" latinLnBrk="0" hangingPunct="1">
              <a:lnSpc>
                <a:spcPct val="90000"/>
              </a:lnSpc>
              <a:spcBef>
                <a:spcPct val="0"/>
              </a:spcBef>
              <a:buNone/>
              <a:defRPr lang="en-IE" sz="4400" kern="1200" dirty="0">
                <a:solidFill>
                  <a:schemeClr val="tx2"/>
                </a:solidFill>
                <a:latin typeface="+mj-lt"/>
                <a:ea typeface="+mj-ea"/>
                <a:cs typeface="+mj-cs"/>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72591"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5" name="Text Placeholder 4">
            <a:extLst>
              <a:ext uri="{FF2B5EF4-FFF2-40B4-BE49-F238E27FC236}">
                <a16:creationId xmlns:a16="http://schemas.microsoft.com/office/drawing/2014/main" id="{953FA7EE-FB05-1C4E-138A-F50BCF45EECE}"/>
              </a:ext>
            </a:extLst>
          </p:cNvPr>
          <p:cNvSpPr>
            <a:spLocks noGrp="1"/>
          </p:cNvSpPr>
          <p:nvPr>
            <p:ph type="body" sz="quarter" idx="29"/>
          </p:nvPr>
        </p:nvSpPr>
        <p:spPr>
          <a:xfrm>
            <a:off x="873125" y="4591050"/>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7" name="Google Shape;72;p30">
            <a:extLst>
              <a:ext uri="{FF2B5EF4-FFF2-40B4-BE49-F238E27FC236}">
                <a16:creationId xmlns:a16="http://schemas.microsoft.com/office/drawing/2014/main" id="{463AB235-233D-D0DB-E16C-CB9366541FFD}"/>
              </a:ext>
            </a:extLst>
          </p:cNvPr>
          <p:cNvSpPr>
            <a:spLocks noGrp="1"/>
          </p:cNvSpPr>
          <p:nvPr>
            <p:ph type="pic" idx="27"/>
          </p:nvPr>
        </p:nvSpPr>
        <p:spPr>
          <a:xfrm>
            <a:off x="4608944"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ext Placeholder 4">
            <a:extLst>
              <a:ext uri="{FF2B5EF4-FFF2-40B4-BE49-F238E27FC236}">
                <a16:creationId xmlns:a16="http://schemas.microsoft.com/office/drawing/2014/main" id="{321AD6DD-14BD-E044-8AD7-2881DB891822}"/>
              </a:ext>
            </a:extLst>
          </p:cNvPr>
          <p:cNvSpPr>
            <a:spLocks noGrp="1"/>
          </p:cNvSpPr>
          <p:nvPr>
            <p:ph type="body" sz="quarter" idx="30"/>
          </p:nvPr>
        </p:nvSpPr>
        <p:spPr>
          <a:xfrm>
            <a:off x="4609133" y="4611671"/>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8" name="Google Shape;72;p30">
            <a:extLst>
              <a:ext uri="{FF2B5EF4-FFF2-40B4-BE49-F238E27FC236}">
                <a16:creationId xmlns:a16="http://schemas.microsoft.com/office/drawing/2014/main" id="{18BFCAC6-D624-8622-7879-6E32A21B7DBA}"/>
              </a:ext>
            </a:extLst>
          </p:cNvPr>
          <p:cNvSpPr>
            <a:spLocks noGrp="1"/>
          </p:cNvSpPr>
          <p:nvPr>
            <p:ph type="pic" idx="28"/>
          </p:nvPr>
        </p:nvSpPr>
        <p:spPr>
          <a:xfrm>
            <a:off x="8345298"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10" name="Text Placeholder 4">
            <a:extLst>
              <a:ext uri="{FF2B5EF4-FFF2-40B4-BE49-F238E27FC236}">
                <a16:creationId xmlns:a16="http://schemas.microsoft.com/office/drawing/2014/main" id="{12415A3E-5C31-4007-8208-34FF613FDA4D}"/>
              </a:ext>
            </a:extLst>
          </p:cNvPr>
          <p:cNvSpPr>
            <a:spLocks noGrp="1"/>
          </p:cNvSpPr>
          <p:nvPr>
            <p:ph type="body" sz="quarter" idx="31"/>
          </p:nvPr>
        </p:nvSpPr>
        <p:spPr>
          <a:xfrm>
            <a:off x="8345487" y="4611671"/>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0E52517C-B46F-A98F-0643-A97107DEC79E}"/>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2" name="Footer Placeholder 8">
            <a:extLst>
              <a:ext uri="{FF2B5EF4-FFF2-40B4-BE49-F238E27FC236}">
                <a16:creationId xmlns:a16="http://schemas.microsoft.com/office/drawing/2014/main" id="{2D6F6E54-ED8F-C9DE-9355-5B2E347C244D}"/>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310031580"/>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p:cSld name="Text and a coloured text box">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30C1291-4A16-4E7F-D6F2-0662C6CCE1C1}"/>
              </a:ext>
            </a:extLst>
          </p:cNvPr>
          <p:cNvSpPr>
            <a:spLocks noGrp="1"/>
          </p:cNvSpPr>
          <p:nvPr>
            <p:ph type="title"/>
          </p:nvPr>
        </p:nvSpPr>
        <p:spPr>
          <a:xfrm>
            <a:off x="838200" y="365126"/>
            <a:ext cx="10515600" cy="816904"/>
          </a:xfrm>
        </p:spPr>
        <p:txBody>
          <a:bodyPr>
            <a:noAutofit/>
          </a:bodyPr>
          <a:lstStyle>
            <a:lvl1pPr>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38200" y="1706136"/>
            <a:ext cx="4840275" cy="346317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8" name="Content Placeholder 2">
            <a:extLst>
              <a:ext uri="{FF2B5EF4-FFF2-40B4-BE49-F238E27FC236}">
                <a16:creationId xmlns:a16="http://schemas.microsoft.com/office/drawing/2014/main" id="{621CCFCC-12CB-E276-21C2-DAA2C8D36EC9}"/>
              </a:ext>
            </a:extLst>
          </p:cNvPr>
          <p:cNvSpPr>
            <a:spLocks noGrp="1"/>
          </p:cNvSpPr>
          <p:nvPr>
            <p:ph sz="half" idx="19"/>
          </p:nvPr>
        </p:nvSpPr>
        <p:spPr>
          <a:xfrm>
            <a:off x="6393779" y="1706137"/>
            <a:ext cx="4960021" cy="3463178"/>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2" name="Slide Number Placeholder 5">
            <a:extLst>
              <a:ext uri="{FF2B5EF4-FFF2-40B4-BE49-F238E27FC236}">
                <a16:creationId xmlns:a16="http://schemas.microsoft.com/office/drawing/2014/main" id="{9240A71C-FBDC-ABE7-AF08-221E5E62954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C1FACF7A-9967-0A10-F75B-7E70FCAB2B7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Tree>
    <p:extLst>
      <p:ext uri="{BB962C8B-B14F-4D97-AF65-F5344CB8AC3E}">
        <p14:creationId xmlns:p14="http://schemas.microsoft.com/office/powerpoint/2010/main" val="2388215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7.xml"/><Relationship Id="rId18" Type="http://schemas.openxmlformats.org/officeDocument/2006/relationships/slideLayout" Target="../slideLayouts/slideLayout32.xml"/><Relationship Id="rId26" Type="http://schemas.openxmlformats.org/officeDocument/2006/relationships/slideLayout" Target="../slideLayouts/slideLayout40.xml"/><Relationship Id="rId39" Type="http://schemas.openxmlformats.org/officeDocument/2006/relationships/slideLayout" Target="../slideLayouts/slideLayout53.xml"/><Relationship Id="rId21" Type="http://schemas.openxmlformats.org/officeDocument/2006/relationships/slideLayout" Target="../slideLayouts/slideLayout35.xml"/><Relationship Id="rId34" Type="http://schemas.openxmlformats.org/officeDocument/2006/relationships/slideLayout" Target="../slideLayouts/slideLayout48.xml"/><Relationship Id="rId42" Type="http://schemas.openxmlformats.org/officeDocument/2006/relationships/slideLayout" Target="../slideLayouts/slideLayout56.xml"/><Relationship Id="rId47" Type="http://schemas.openxmlformats.org/officeDocument/2006/relationships/slideLayout" Target="../slideLayouts/slideLayout61.xml"/><Relationship Id="rId50" Type="http://schemas.openxmlformats.org/officeDocument/2006/relationships/slideLayout" Target="../slideLayouts/slideLayout64.xml"/><Relationship Id="rId55" Type="http://schemas.openxmlformats.org/officeDocument/2006/relationships/slideLayout" Target="../slideLayouts/slideLayout69.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6" Type="http://schemas.openxmlformats.org/officeDocument/2006/relationships/slideLayout" Target="../slideLayouts/slideLayout30.xml"/><Relationship Id="rId29" Type="http://schemas.openxmlformats.org/officeDocument/2006/relationships/slideLayout" Target="../slideLayouts/slideLayout43.xml"/><Relationship Id="rId11" Type="http://schemas.openxmlformats.org/officeDocument/2006/relationships/slideLayout" Target="../slideLayouts/slideLayout25.xml"/><Relationship Id="rId24" Type="http://schemas.openxmlformats.org/officeDocument/2006/relationships/slideLayout" Target="../slideLayouts/slideLayout38.xml"/><Relationship Id="rId32" Type="http://schemas.openxmlformats.org/officeDocument/2006/relationships/slideLayout" Target="../slideLayouts/slideLayout46.xml"/><Relationship Id="rId37" Type="http://schemas.openxmlformats.org/officeDocument/2006/relationships/slideLayout" Target="../slideLayouts/slideLayout51.xml"/><Relationship Id="rId40" Type="http://schemas.openxmlformats.org/officeDocument/2006/relationships/slideLayout" Target="../slideLayouts/slideLayout54.xml"/><Relationship Id="rId45" Type="http://schemas.openxmlformats.org/officeDocument/2006/relationships/slideLayout" Target="../slideLayouts/slideLayout59.xml"/><Relationship Id="rId53" Type="http://schemas.openxmlformats.org/officeDocument/2006/relationships/slideLayout" Target="../slideLayouts/slideLayout67.xml"/><Relationship Id="rId58" Type="http://schemas.openxmlformats.org/officeDocument/2006/relationships/slideLayout" Target="../slideLayouts/slideLayout72.xml"/><Relationship Id="rId5" Type="http://schemas.openxmlformats.org/officeDocument/2006/relationships/slideLayout" Target="../slideLayouts/slideLayout19.xml"/><Relationship Id="rId61" Type="http://schemas.openxmlformats.org/officeDocument/2006/relationships/image" Target="../media/image3.jpeg"/><Relationship Id="rId19" Type="http://schemas.openxmlformats.org/officeDocument/2006/relationships/slideLayout" Target="../slideLayouts/slideLayout33.xml"/><Relationship Id="rId14" Type="http://schemas.openxmlformats.org/officeDocument/2006/relationships/slideLayout" Target="../slideLayouts/slideLayout28.xml"/><Relationship Id="rId22" Type="http://schemas.openxmlformats.org/officeDocument/2006/relationships/slideLayout" Target="../slideLayouts/slideLayout36.xml"/><Relationship Id="rId27" Type="http://schemas.openxmlformats.org/officeDocument/2006/relationships/slideLayout" Target="../slideLayouts/slideLayout41.xml"/><Relationship Id="rId30" Type="http://schemas.openxmlformats.org/officeDocument/2006/relationships/slideLayout" Target="../slideLayouts/slideLayout44.xml"/><Relationship Id="rId35" Type="http://schemas.openxmlformats.org/officeDocument/2006/relationships/slideLayout" Target="../slideLayouts/slideLayout49.xml"/><Relationship Id="rId43" Type="http://schemas.openxmlformats.org/officeDocument/2006/relationships/slideLayout" Target="../slideLayouts/slideLayout57.xml"/><Relationship Id="rId48" Type="http://schemas.openxmlformats.org/officeDocument/2006/relationships/slideLayout" Target="../slideLayouts/slideLayout62.xml"/><Relationship Id="rId56" Type="http://schemas.openxmlformats.org/officeDocument/2006/relationships/slideLayout" Target="../slideLayouts/slideLayout70.xml"/><Relationship Id="rId8" Type="http://schemas.openxmlformats.org/officeDocument/2006/relationships/slideLayout" Target="../slideLayouts/slideLayout22.xml"/><Relationship Id="rId51" Type="http://schemas.openxmlformats.org/officeDocument/2006/relationships/slideLayout" Target="../slideLayouts/slideLayout65.xml"/><Relationship Id="rId3" Type="http://schemas.openxmlformats.org/officeDocument/2006/relationships/slideLayout" Target="../slideLayouts/slideLayout17.xml"/><Relationship Id="rId12" Type="http://schemas.openxmlformats.org/officeDocument/2006/relationships/slideLayout" Target="../slideLayouts/slideLayout26.xml"/><Relationship Id="rId17" Type="http://schemas.openxmlformats.org/officeDocument/2006/relationships/slideLayout" Target="../slideLayouts/slideLayout31.xml"/><Relationship Id="rId25" Type="http://schemas.openxmlformats.org/officeDocument/2006/relationships/slideLayout" Target="../slideLayouts/slideLayout39.xml"/><Relationship Id="rId33" Type="http://schemas.openxmlformats.org/officeDocument/2006/relationships/slideLayout" Target="../slideLayouts/slideLayout47.xml"/><Relationship Id="rId38" Type="http://schemas.openxmlformats.org/officeDocument/2006/relationships/slideLayout" Target="../slideLayouts/slideLayout52.xml"/><Relationship Id="rId46" Type="http://schemas.openxmlformats.org/officeDocument/2006/relationships/slideLayout" Target="../slideLayouts/slideLayout60.xml"/><Relationship Id="rId59" Type="http://schemas.openxmlformats.org/officeDocument/2006/relationships/theme" Target="../theme/theme2.xml"/><Relationship Id="rId20" Type="http://schemas.openxmlformats.org/officeDocument/2006/relationships/slideLayout" Target="../slideLayouts/slideLayout34.xml"/><Relationship Id="rId41" Type="http://schemas.openxmlformats.org/officeDocument/2006/relationships/slideLayout" Target="../slideLayouts/slideLayout55.xml"/><Relationship Id="rId54" Type="http://schemas.openxmlformats.org/officeDocument/2006/relationships/slideLayout" Target="../slideLayouts/slideLayout68.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5" Type="http://schemas.openxmlformats.org/officeDocument/2006/relationships/slideLayout" Target="../slideLayouts/slideLayout29.xml"/><Relationship Id="rId23" Type="http://schemas.openxmlformats.org/officeDocument/2006/relationships/slideLayout" Target="../slideLayouts/slideLayout37.xml"/><Relationship Id="rId28" Type="http://schemas.openxmlformats.org/officeDocument/2006/relationships/slideLayout" Target="../slideLayouts/slideLayout42.xml"/><Relationship Id="rId36" Type="http://schemas.openxmlformats.org/officeDocument/2006/relationships/slideLayout" Target="../slideLayouts/slideLayout50.xml"/><Relationship Id="rId49" Type="http://schemas.openxmlformats.org/officeDocument/2006/relationships/slideLayout" Target="../slideLayouts/slideLayout63.xml"/><Relationship Id="rId57" Type="http://schemas.openxmlformats.org/officeDocument/2006/relationships/slideLayout" Target="../slideLayouts/slideLayout71.xml"/><Relationship Id="rId10" Type="http://schemas.openxmlformats.org/officeDocument/2006/relationships/slideLayout" Target="../slideLayouts/slideLayout24.xml"/><Relationship Id="rId31" Type="http://schemas.openxmlformats.org/officeDocument/2006/relationships/slideLayout" Target="../slideLayouts/slideLayout45.xml"/><Relationship Id="rId44" Type="http://schemas.openxmlformats.org/officeDocument/2006/relationships/slideLayout" Target="../slideLayouts/slideLayout58.xml"/><Relationship Id="rId52" Type="http://schemas.openxmlformats.org/officeDocument/2006/relationships/slideLayout" Target="../slideLayouts/slideLayout66.xml"/><Relationship Id="rId60" Type="http://schemas.openxmlformats.org/officeDocument/2006/relationships/image" Target="../media/image2.png"/><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85.xml"/><Relationship Id="rId18" Type="http://schemas.openxmlformats.org/officeDocument/2006/relationships/slideLayout" Target="../slideLayouts/slideLayout90.xml"/><Relationship Id="rId26" Type="http://schemas.openxmlformats.org/officeDocument/2006/relationships/slideLayout" Target="../slideLayouts/slideLayout98.xml"/><Relationship Id="rId39" Type="http://schemas.openxmlformats.org/officeDocument/2006/relationships/slideLayout" Target="../slideLayouts/slideLayout111.xml"/><Relationship Id="rId21" Type="http://schemas.openxmlformats.org/officeDocument/2006/relationships/slideLayout" Target="../slideLayouts/slideLayout93.xml"/><Relationship Id="rId34" Type="http://schemas.openxmlformats.org/officeDocument/2006/relationships/slideLayout" Target="../slideLayouts/slideLayout106.xml"/><Relationship Id="rId42" Type="http://schemas.openxmlformats.org/officeDocument/2006/relationships/image" Target="../media/image2.png"/><Relationship Id="rId7" Type="http://schemas.openxmlformats.org/officeDocument/2006/relationships/slideLayout" Target="../slideLayouts/slideLayout79.xml"/><Relationship Id="rId2" Type="http://schemas.openxmlformats.org/officeDocument/2006/relationships/slideLayout" Target="../slideLayouts/slideLayout74.xml"/><Relationship Id="rId16" Type="http://schemas.openxmlformats.org/officeDocument/2006/relationships/slideLayout" Target="../slideLayouts/slideLayout88.xml"/><Relationship Id="rId20" Type="http://schemas.openxmlformats.org/officeDocument/2006/relationships/slideLayout" Target="../slideLayouts/slideLayout92.xml"/><Relationship Id="rId29" Type="http://schemas.openxmlformats.org/officeDocument/2006/relationships/slideLayout" Target="../slideLayouts/slideLayout101.xml"/><Relationship Id="rId41" Type="http://schemas.openxmlformats.org/officeDocument/2006/relationships/theme" Target="../theme/theme3.xml"/><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24" Type="http://schemas.openxmlformats.org/officeDocument/2006/relationships/slideLayout" Target="../slideLayouts/slideLayout96.xml"/><Relationship Id="rId32" Type="http://schemas.openxmlformats.org/officeDocument/2006/relationships/slideLayout" Target="../slideLayouts/slideLayout104.xml"/><Relationship Id="rId37" Type="http://schemas.openxmlformats.org/officeDocument/2006/relationships/slideLayout" Target="../slideLayouts/slideLayout109.xml"/><Relationship Id="rId40" Type="http://schemas.openxmlformats.org/officeDocument/2006/relationships/slideLayout" Target="../slideLayouts/slideLayout112.xml"/><Relationship Id="rId5" Type="http://schemas.openxmlformats.org/officeDocument/2006/relationships/slideLayout" Target="../slideLayouts/slideLayout77.xml"/><Relationship Id="rId15" Type="http://schemas.openxmlformats.org/officeDocument/2006/relationships/slideLayout" Target="../slideLayouts/slideLayout87.xml"/><Relationship Id="rId23" Type="http://schemas.openxmlformats.org/officeDocument/2006/relationships/slideLayout" Target="../slideLayouts/slideLayout95.xml"/><Relationship Id="rId28" Type="http://schemas.openxmlformats.org/officeDocument/2006/relationships/slideLayout" Target="../slideLayouts/slideLayout100.xml"/><Relationship Id="rId36" Type="http://schemas.openxmlformats.org/officeDocument/2006/relationships/slideLayout" Target="../slideLayouts/slideLayout108.xml"/><Relationship Id="rId10" Type="http://schemas.openxmlformats.org/officeDocument/2006/relationships/slideLayout" Target="../slideLayouts/slideLayout82.xml"/><Relationship Id="rId19" Type="http://schemas.openxmlformats.org/officeDocument/2006/relationships/slideLayout" Target="../slideLayouts/slideLayout91.xml"/><Relationship Id="rId31" Type="http://schemas.openxmlformats.org/officeDocument/2006/relationships/slideLayout" Target="../slideLayouts/slideLayout103.xml"/><Relationship Id="rId4" Type="http://schemas.openxmlformats.org/officeDocument/2006/relationships/slideLayout" Target="../slideLayouts/slideLayout76.xml"/><Relationship Id="rId9" Type="http://schemas.openxmlformats.org/officeDocument/2006/relationships/slideLayout" Target="../slideLayouts/slideLayout81.xml"/><Relationship Id="rId14" Type="http://schemas.openxmlformats.org/officeDocument/2006/relationships/slideLayout" Target="../slideLayouts/slideLayout86.xml"/><Relationship Id="rId22" Type="http://schemas.openxmlformats.org/officeDocument/2006/relationships/slideLayout" Target="../slideLayouts/slideLayout94.xml"/><Relationship Id="rId27" Type="http://schemas.openxmlformats.org/officeDocument/2006/relationships/slideLayout" Target="../slideLayouts/slideLayout99.xml"/><Relationship Id="rId30" Type="http://schemas.openxmlformats.org/officeDocument/2006/relationships/slideLayout" Target="../slideLayouts/slideLayout102.xml"/><Relationship Id="rId35" Type="http://schemas.openxmlformats.org/officeDocument/2006/relationships/slideLayout" Target="../slideLayouts/slideLayout107.xml"/><Relationship Id="rId43" Type="http://schemas.openxmlformats.org/officeDocument/2006/relationships/image" Target="../media/image3.jpeg"/><Relationship Id="rId8" Type="http://schemas.openxmlformats.org/officeDocument/2006/relationships/slideLayout" Target="../slideLayouts/slideLayout80.xml"/><Relationship Id="rId3" Type="http://schemas.openxmlformats.org/officeDocument/2006/relationships/slideLayout" Target="../slideLayouts/slideLayout75.xml"/><Relationship Id="rId12" Type="http://schemas.openxmlformats.org/officeDocument/2006/relationships/slideLayout" Target="../slideLayouts/slideLayout84.xml"/><Relationship Id="rId17" Type="http://schemas.openxmlformats.org/officeDocument/2006/relationships/slideLayout" Target="../slideLayouts/slideLayout89.xml"/><Relationship Id="rId25" Type="http://schemas.openxmlformats.org/officeDocument/2006/relationships/slideLayout" Target="../slideLayouts/slideLayout97.xml"/><Relationship Id="rId33" Type="http://schemas.openxmlformats.org/officeDocument/2006/relationships/slideLayout" Target="../slideLayouts/slideLayout105.xml"/><Relationship Id="rId38" Type="http://schemas.openxmlformats.org/officeDocument/2006/relationships/slideLayout" Target="../slideLayouts/slideLayout110.xml"/></Relationships>
</file>

<file path=ppt/slideMasters/_rels/slideMaster4.xml.rels><?xml version="1.0" encoding="UTF-8" standalone="yes"?>
<Relationships xmlns="http://schemas.openxmlformats.org/package/2006/relationships"><Relationship Id="rId13" Type="http://schemas.openxmlformats.org/officeDocument/2006/relationships/slideLayout" Target="../slideLayouts/slideLayout125.xml"/><Relationship Id="rId18" Type="http://schemas.openxmlformats.org/officeDocument/2006/relationships/slideLayout" Target="../slideLayouts/slideLayout130.xml"/><Relationship Id="rId26" Type="http://schemas.openxmlformats.org/officeDocument/2006/relationships/slideLayout" Target="../slideLayouts/slideLayout138.xml"/><Relationship Id="rId39" Type="http://schemas.openxmlformats.org/officeDocument/2006/relationships/slideLayout" Target="../slideLayouts/slideLayout151.xml"/><Relationship Id="rId21" Type="http://schemas.openxmlformats.org/officeDocument/2006/relationships/slideLayout" Target="../slideLayouts/slideLayout133.xml"/><Relationship Id="rId34" Type="http://schemas.openxmlformats.org/officeDocument/2006/relationships/slideLayout" Target="../slideLayouts/slideLayout146.xml"/><Relationship Id="rId42" Type="http://schemas.openxmlformats.org/officeDocument/2006/relationships/image" Target="../media/image2.png"/><Relationship Id="rId7" Type="http://schemas.openxmlformats.org/officeDocument/2006/relationships/slideLayout" Target="../slideLayouts/slideLayout119.xml"/><Relationship Id="rId2" Type="http://schemas.openxmlformats.org/officeDocument/2006/relationships/slideLayout" Target="../slideLayouts/slideLayout114.xml"/><Relationship Id="rId16" Type="http://schemas.openxmlformats.org/officeDocument/2006/relationships/slideLayout" Target="../slideLayouts/slideLayout128.xml"/><Relationship Id="rId20" Type="http://schemas.openxmlformats.org/officeDocument/2006/relationships/slideLayout" Target="../slideLayouts/slideLayout132.xml"/><Relationship Id="rId29" Type="http://schemas.openxmlformats.org/officeDocument/2006/relationships/slideLayout" Target="../slideLayouts/slideLayout141.xml"/><Relationship Id="rId41" Type="http://schemas.openxmlformats.org/officeDocument/2006/relationships/theme" Target="../theme/theme4.xml"/><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24" Type="http://schemas.openxmlformats.org/officeDocument/2006/relationships/slideLayout" Target="../slideLayouts/slideLayout136.xml"/><Relationship Id="rId32" Type="http://schemas.openxmlformats.org/officeDocument/2006/relationships/slideLayout" Target="../slideLayouts/slideLayout144.xml"/><Relationship Id="rId37" Type="http://schemas.openxmlformats.org/officeDocument/2006/relationships/slideLayout" Target="../slideLayouts/slideLayout149.xml"/><Relationship Id="rId40" Type="http://schemas.openxmlformats.org/officeDocument/2006/relationships/slideLayout" Target="../slideLayouts/slideLayout152.xml"/><Relationship Id="rId5" Type="http://schemas.openxmlformats.org/officeDocument/2006/relationships/slideLayout" Target="../slideLayouts/slideLayout117.xml"/><Relationship Id="rId15" Type="http://schemas.openxmlformats.org/officeDocument/2006/relationships/slideLayout" Target="../slideLayouts/slideLayout127.xml"/><Relationship Id="rId23" Type="http://schemas.openxmlformats.org/officeDocument/2006/relationships/slideLayout" Target="../slideLayouts/slideLayout135.xml"/><Relationship Id="rId28" Type="http://schemas.openxmlformats.org/officeDocument/2006/relationships/slideLayout" Target="../slideLayouts/slideLayout140.xml"/><Relationship Id="rId36" Type="http://schemas.openxmlformats.org/officeDocument/2006/relationships/slideLayout" Target="../slideLayouts/slideLayout148.xml"/><Relationship Id="rId10" Type="http://schemas.openxmlformats.org/officeDocument/2006/relationships/slideLayout" Target="../slideLayouts/slideLayout122.xml"/><Relationship Id="rId19" Type="http://schemas.openxmlformats.org/officeDocument/2006/relationships/slideLayout" Target="../slideLayouts/slideLayout131.xml"/><Relationship Id="rId31" Type="http://schemas.openxmlformats.org/officeDocument/2006/relationships/slideLayout" Target="../slideLayouts/slideLayout143.xml"/><Relationship Id="rId4" Type="http://schemas.openxmlformats.org/officeDocument/2006/relationships/slideLayout" Target="../slideLayouts/slideLayout116.xml"/><Relationship Id="rId9" Type="http://schemas.openxmlformats.org/officeDocument/2006/relationships/slideLayout" Target="../slideLayouts/slideLayout121.xml"/><Relationship Id="rId14" Type="http://schemas.openxmlformats.org/officeDocument/2006/relationships/slideLayout" Target="../slideLayouts/slideLayout126.xml"/><Relationship Id="rId22" Type="http://schemas.openxmlformats.org/officeDocument/2006/relationships/slideLayout" Target="../slideLayouts/slideLayout134.xml"/><Relationship Id="rId27" Type="http://schemas.openxmlformats.org/officeDocument/2006/relationships/slideLayout" Target="../slideLayouts/slideLayout139.xml"/><Relationship Id="rId30" Type="http://schemas.openxmlformats.org/officeDocument/2006/relationships/slideLayout" Target="../slideLayouts/slideLayout142.xml"/><Relationship Id="rId35" Type="http://schemas.openxmlformats.org/officeDocument/2006/relationships/slideLayout" Target="../slideLayouts/slideLayout147.xml"/><Relationship Id="rId43" Type="http://schemas.openxmlformats.org/officeDocument/2006/relationships/image" Target="../media/image3.jpeg"/><Relationship Id="rId8" Type="http://schemas.openxmlformats.org/officeDocument/2006/relationships/slideLayout" Target="../slideLayouts/slideLayout120.xml"/><Relationship Id="rId3" Type="http://schemas.openxmlformats.org/officeDocument/2006/relationships/slideLayout" Target="../slideLayouts/slideLayout115.xml"/><Relationship Id="rId12" Type="http://schemas.openxmlformats.org/officeDocument/2006/relationships/slideLayout" Target="../slideLayouts/slideLayout124.xml"/><Relationship Id="rId17" Type="http://schemas.openxmlformats.org/officeDocument/2006/relationships/slideLayout" Target="../slideLayouts/slideLayout129.xml"/><Relationship Id="rId25" Type="http://schemas.openxmlformats.org/officeDocument/2006/relationships/slideLayout" Target="../slideLayouts/slideLayout137.xml"/><Relationship Id="rId33" Type="http://schemas.openxmlformats.org/officeDocument/2006/relationships/slideLayout" Target="../slideLayouts/slideLayout145.xml"/><Relationship Id="rId38" Type="http://schemas.openxmlformats.org/officeDocument/2006/relationships/slideLayout" Target="../slideLayouts/slideLayout150.xml"/></Relationships>
</file>

<file path=ppt/slideMasters/_rels/slideMaster5.xml.rels><?xml version="1.0" encoding="UTF-8" standalone="yes"?>
<Relationships xmlns="http://schemas.openxmlformats.org/package/2006/relationships"><Relationship Id="rId13" Type="http://schemas.openxmlformats.org/officeDocument/2006/relationships/slideLayout" Target="../slideLayouts/slideLayout165.xml"/><Relationship Id="rId18" Type="http://schemas.openxmlformats.org/officeDocument/2006/relationships/slideLayout" Target="../slideLayouts/slideLayout170.xml"/><Relationship Id="rId26" Type="http://schemas.openxmlformats.org/officeDocument/2006/relationships/slideLayout" Target="../slideLayouts/slideLayout178.xml"/><Relationship Id="rId39" Type="http://schemas.openxmlformats.org/officeDocument/2006/relationships/slideLayout" Target="../slideLayouts/slideLayout191.xml"/><Relationship Id="rId21" Type="http://schemas.openxmlformats.org/officeDocument/2006/relationships/slideLayout" Target="../slideLayouts/slideLayout173.xml"/><Relationship Id="rId34" Type="http://schemas.openxmlformats.org/officeDocument/2006/relationships/slideLayout" Target="../slideLayouts/slideLayout186.xml"/><Relationship Id="rId42" Type="http://schemas.openxmlformats.org/officeDocument/2006/relationships/image" Target="../media/image2.png"/><Relationship Id="rId7" Type="http://schemas.openxmlformats.org/officeDocument/2006/relationships/slideLayout" Target="../slideLayouts/slideLayout159.xml"/><Relationship Id="rId2" Type="http://schemas.openxmlformats.org/officeDocument/2006/relationships/slideLayout" Target="../slideLayouts/slideLayout154.xml"/><Relationship Id="rId16" Type="http://schemas.openxmlformats.org/officeDocument/2006/relationships/slideLayout" Target="../slideLayouts/slideLayout168.xml"/><Relationship Id="rId20" Type="http://schemas.openxmlformats.org/officeDocument/2006/relationships/slideLayout" Target="../slideLayouts/slideLayout172.xml"/><Relationship Id="rId29" Type="http://schemas.openxmlformats.org/officeDocument/2006/relationships/slideLayout" Target="../slideLayouts/slideLayout181.xml"/><Relationship Id="rId41" Type="http://schemas.openxmlformats.org/officeDocument/2006/relationships/theme" Target="../theme/theme5.xml"/><Relationship Id="rId1" Type="http://schemas.openxmlformats.org/officeDocument/2006/relationships/slideLayout" Target="../slideLayouts/slideLayout153.xml"/><Relationship Id="rId6" Type="http://schemas.openxmlformats.org/officeDocument/2006/relationships/slideLayout" Target="../slideLayouts/slideLayout158.xml"/><Relationship Id="rId11" Type="http://schemas.openxmlformats.org/officeDocument/2006/relationships/slideLayout" Target="../slideLayouts/slideLayout163.xml"/><Relationship Id="rId24" Type="http://schemas.openxmlformats.org/officeDocument/2006/relationships/slideLayout" Target="../slideLayouts/slideLayout176.xml"/><Relationship Id="rId32" Type="http://schemas.openxmlformats.org/officeDocument/2006/relationships/slideLayout" Target="../slideLayouts/slideLayout184.xml"/><Relationship Id="rId37" Type="http://schemas.openxmlformats.org/officeDocument/2006/relationships/slideLayout" Target="../slideLayouts/slideLayout189.xml"/><Relationship Id="rId40" Type="http://schemas.openxmlformats.org/officeDocument/2006/relationships/slideLayout" Target="../slideLayouts/slideLayout192.xml"/><Relationship Id="rId5" Type="http://schemas.openxmlformats.org/officeDocument/2006/relationships/slideLayout" Target="../slideLayouts/slideLayout157.xml"/><Relationship Id="rId15" Type="http://schemas.openxmlformats.org/officeDocument/2006/relationships/slideLayout" Target="../slideLayouts/slideLayout167.xml"/><Relationship Id="rId23" Type="http://schemas.openxmlformats.org/officeDocument/2006/relationships/slideLayout" Target="../slideLayouts/slideLayout175.xml"/><Relationship Id="rId28" Type="http://schemas.openxmlformats.org/officeDocument/2006/relationships/slideLayout" Target="../slideLayouts/slideLayout180.xml"/><Relationship Id="rId36" Type="http://schemas.openxmlformats.org/officeDocument/2006/relationships/slideLayout" Target="../slideLayouts/slideLayout188.xml"/><Relationship Id="rId10" Type="http://schemas.openxmlformats.org/officeDocument/2006/relationships/slideLayout" Target="../slideLayouts/slideLayout162.xml"/><Relationship Id="rId19" Type="http://schemas.openxmlformats.org/officeDocument/2006/relationships/slideLayout" Target="../slideLayouts/slideLayout171.xml"/><Relationship Id="rId31" Type="http://schemas.openxmlformats.org/officeDocument/2006/relationships/slideLayout" Target="../slideLayouts/slideLayout183.xml"/><Relationship Id="rId4" Type="http://schemas.openxmlformats.org/officeDocument/2006/relationships/slideLayout" Target="../slideLayouts/slideLayout156.xml"/><Relationship Id="rId9" Type="http://schemas.openxmlformats.org/officeDocument/2006/relationships/slideLayout" Target="../slideLayouts/slideLayout161.xml"/><Relationship Id="rId14" Type="http://schemas.openxmlformats.org/officeDocument/2006/relationships/slideLayout" Target="../slideLayouts/slideLayout166.xml"/><Relationship Id="rId22" Type="http://schemas.openxmlformats.org/officeDocument/2006/relationships/slideLayout" Target="../slideLayouts/slideLayout174.xml"/><Relationship Id="rId27" Type="http://schemas.openxmlformats.org/officeDocument/2006/relationships/slideLayout" Target="../slideLayouts/slideLayout179.xml"/><Relationship Id="rId30" Type="http://schemas.openxmlformats.org/officeDocument/2006/relationships/slideLayout" Target="../slideLayouts/slideLayout182.xml"/><Relationship Id="rId35" Type="http://schemas.openxmlformats.org/officeDocument/2006/relationships/slideLayout" Target="../slideLayouts/slideLayout187.xml"/><Relationship Id="rId43" Type="http://schemas.openxmlformats.org/officeDocument/2006/relationships/image" Target="../media/image3.jpeg"/><Relationship Id="rId8" Type="http://schemas.openxmlformats.org/officeDocument/2006/relationships/slideLayout" Target="../slideLayouts/slideLayout160.xml"/><Relationship Id="rId3" Type="http://schemas.openxmlformats.org/officeDocument/2006/relationships/slideLayout" Target="../slideLayouts/slideLayout155.xml"/><Relationship Id="rId12" Type="http://schemas.openxmlformats.org/officeDocument/2006/relationships/slideLayout" Target="../slideLayouts/slideLayout164.xml"/><Relationship Id="rId17" Type="http://schemas.openxmlformats.org/officeDocument/2006/relationships/slideLayout" Target="../slideLayouts/slideLayout169.xml"/><Relationship Id="rId25" Type="http://schemas.openxmlformats.org/officeDocument/2006/relationships/slideLayout" Target="../slideLayouts/slideLayout177.xml"/><Relationship Id="rId33" Type="http://schemas.openxmlformats.org/officeDocument/2006/relationships/slideLayout" Target="../slideLayouts/slideLayout185.xml"/><Relationship Id="rId38" Type="http://schemas.openxmlformats.org/officeDocument/2006/relationships/slideLayout" Target="../slideLayouts/slideLayout19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026973-F9E0-FD9E-7EB8-9F2190C3BF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F5D5D7B4-F1E0-7F40-4BCC-6A944E7EF2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E5BC628-5941-848E-A86F-7873A4BBC0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DEFC4C-570E-4664-B6E5-7A22F70884BD}" type="datetimeFigureOut">
              <a:rPr lang="en-IE" smtClean="0"/>
              <a:t>17/12/2025</a:t>
            </a:fld>
            <a:endParaRPr lang="en-IE"/>
          </a:p>
        </p:txBody>
      </p:sp>
      <p:sp>
        <p:nvSpPr>
          <p:cNvPr id="5" name="Footer Placeholder 4">
            <a:extLst>
              <a:ext uri="{FF2B5EF4-FFF2-40B4-BE49-F238E27FC236}">
                <a16:creationId xmlns:a16="http://schemas.microsoft.com/office/drawing/2014/main" id="{A241E86F-9353-341E-B1FB-57827AF27D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
        <p:nvSpPr>
          <p:cNvPr id="6" name="Slide Number Placeholder 5">
            <a:extLst>
              <a:ext uri="{FF2B5EF4-FFF2-40B4-BE49-F238E27FC236}">
                <a16:creationId xmlns:a16="http://schemas.microsoft.com/office/drawing/2014/main" id="{76C741EF-F45A-46D6-E2B5-40706225E4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AB4F11F-9394-48B9-828F-FF4B2D0F7784}" type="slidenum">
              <a:rPr lang="en-IE" smtClean="0"/>
              <a:t>‹#›</a:t>
            </a:fld>
            <a:endParaRPr lang="en-IE"/>
          </a:p>
        </p:txBody>
      </p:sp>
    </p:spTree>
    <p:extLst>
      <p:ext uri="{BB962C8B-B14F-4D97-AF65-F5344CB8AC3E}">
        <p14:creationId xmlns:p14="http://schemas.microsoft.com/office/powerpoint/2010/main" val="1312589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F0FE374-A678-A684-FA4B-26330CF65FB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2" name="Title Placeholder 1">
            <a:extLst>
              <a:ext uri="{FF2B5EF4-FFF2-40B4-BE49-F238E27FC236}">
                <a16:creationId xmlns:a16="http://schemas.microsoft.com/office/drawing/2014/main" id="{2D4A1E0C-386D-FF7A-6872-1942CD433577}"/>
              </a:ext>
            </a:extLst>
          </p:cNvPr>
          <p:cNvSpPr>
            <a:spLocks noGrp="1" noRot="1" noMove="1" noResize="1" noEditPoints="1" noAdjustHandles="1" noChangeArrowheads="1" noChangeShapeType="1"/>
          </p:cNvSpPr>
          <p:nvPr>
            <p:ph type="title"/>
          </p:nvPr>
        </p:nvSpPr>
        <p:spPr>
          <a:xfrm>
            <a:off x="838200" y="365126"/>
            <a:ext cx="10515600" cy="816904"/>
          </a:xfrm>
          <a:prstGeom prst="rect">
            <a:avLst/>
          </a:prstGeom>
        </p:spPr>
        <p:txBody>
          <a:bodyPr vert="horz" lIns="91440" tIns="45720" rIns="91440" bIns="45720" rtlCol="0" anchor="ctr">
            <a:no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30EE66B9-5E84-94E6-4EDD-A9E25FB078A4}"/>
              </a:ext>
            </a:extLst>
          </p:cNvPr>
          <p:cNvSpPr>
            <a:spLocks noGrp="1"/>
          </p:cNvSpPr>
          <p:nvPr>
            <p:ph type="body" idx="1"/>
          </p:nvPr>
        </p:nvSpPr>
        <p:spPr>
          <a:xfrm>
            <a:off x="838200" y="1825625"/>
            <a:ext cx="10515600" cy="3942619"/>
          </a:xfrm>
          <a:prstGeom prst="rect">
            <a:avLst/>
          </a:prstGeom>
        </p:spPr>
        <p:txBody>
          <a:bodyPr vert="horz" lIns="144000" tIns="144000" rIns="144000" bIns="144000" rtlCol="0">
            <a:noAutofit/>
          </a:bodyPr>
          <a:lstStyle/>
          <a:p>
            <a:pPr lvl="0"/>
            <a:r>
              <a:rPr lang="en-US"/>
              <a:t>Click to edit Master text styles</a:t>
            </a:r>
          </a:p>
          <a:p>
            <a:pPr lvl="1"/>
            <a:endParaRPr lang="en-US"/>
          </a:p>
          <a:p>
            <a:pPr lvl="1"/>
            <a:endParaRPr lang="en-US"/>
          </a:p>
          <a:p>
            <a:pPr lvl="1"/>
            <a:endParaRPr lang="en-US"/>
          </a:p>
          <a:p>
            <a:pPr lvl="0"/>
            <a:endParaRPr lang="en-US"/>
          </a:p>
          <a:p>
            <a:pPr lvl="1"/>
            <a:endParaRPr lang="en-US"/>
          </a:p>
        </p:txBody>
      </p:sp>
      <p:pic>
        <p:nvPicPr>
          <p:cNvPr id="7" name="Picture 6">
            <a:extLst>
              <a:ext uri="{FF2B5EF4-FFF2-40B4-BE49-F238E27FC236}">
                <a16:creationId xmlns:a16="http://schemas.microsoft.com/office/drawing/2014/main" id="{9F653097-A9FD-84E7-4EFA-47C8DA485037}"/>
              </a:ext>
              <a:ext uri="{C183D7F6-B498-43B3-948B-1728B52AA6E4}">
                <adec:decorative xmlns:adec="http://schemas.microsoft.com/office/drawing/2017/decorative" val="1"/>
              </a:ext>
            </a:extLst>
          </p:cNvPr>
          <p:cNvPicPr>
            <a:picLocks noChangeAspect="1"/>
          </p:cNvPicPr>
          <p:nvPr/>
        </p:nvPicPr>
        <p:blipFill>
          <a:blip r:embed="rId60"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Picture 4" descr="A close-up of a line&#10;&#10;Description automatically generated" hidden="1">
            <a:extLst>
              <a:ext uri="{FF2B5EF4-FFF2-40B4-BE49-F238E27FC236}">
                <a16:creationId xmlns:a16="http://schemas.microsoft.com/office/drawing/2014/main" id="{CE57FDCE-6642-0FA5-3739-FA81457769C2}"/>
              </a:ext>
            </a:extLst>
          </p:cNvPr>
          <p:cNvPicPr>
            <a:picLocks noGrp="1" noRot="1" noChangeAspect="1" noMove="1" noResize="1" noEditPoints="1" noAdjustHandles="1" noChangeArrowheads="1" noChangeShapeType="1" noCrop="1"/>
          </p:cNvPicPr>
          <p:nvPr/>
        </p:nvPicPr>
        <p:blipFill>
          <a:blip r:embed="rId61"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4" name="Picture 3">
            <a:extLst>
              <a:ext uri="{FF2B5EF4-FFF2-40B4-BE49-F238E27FC236}">
                <a16:creationId xmlns:a16="http://schemas.microsoft.com/office/drawing/2014/main" id="{7D640C55-B1A0-5DE0-B0E4-F05DE5506E17}"/>
              </a:ext>
              <a:ext uri="{C183D7F6-B498-43B3-948B-1728B52AA6E4}">
                <adec:decorative xmlns:adec="http://schemas.microsoft.com/office/drawing/2017/decorative" val="1"/>
              </a:ext>
            </a:extLst>
          </p:cNvPr>
          <p:cNvPicPr>
            <a:picLocks noChangeAspect="1"/>
          </p:cNvPicPr>
          <p:nvPr/>
        </p:nvPicPr>
        <p:blipFill>
          <a:blip r:embed="rId60"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8" name="Picture 7" descr="A close-up of a line&#10;&#10;Description automatically generated" hidden="1">
            <a:extLst>
              <a:ext uri="{FF2B5EF4-FFF2-40B4-BE49-F238E27FC236}">
                <a16:creationId xmlns:a16="http://schemas.microsoft.com/office/drawing/2014/main" id="{A12B438D-C839-BF7B-253A-401802D9F2AC}"/>
              </a:ext>
            </a:extLst>
          </p:cNvPr>
          <p:cNvPicPr/>
          <p:nvPr/>
        </p:nvPicPr>
        <p:blipFill>
          <a:blip r:embed="rId61"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Footer Placeholder 8">
            <a:extLst>
              <a:ext uri="{FF2B5EF4-FFF2-40B4-BE49-F238E27FC236}">
                <a16:creationId xmlns:a16="http://schemas.microsoft.com/office/drawing/2014/main" id="{2756ABFE-DCB4-5FCC-525D-A462F5BB02E5}"/>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533317758"/>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 id="2147483680" r:id="rId16"/>
    <p:sldLayoutId id="2147483681" r:id="rId17"/>
    <p:sldLayoutId id="2147483682" r:id="rId18"/>
    <p:sldLayoutId id="2147483683" r:id="rId19"/>
    <p:sldLayoutId id="2147483684" r:id="rId20"/>
    <p:sldLayoutId id="2147483685" r:id="rId21"/>
    <p:sldLayoutId id="2147483686" r:id="rId22"/>
    <p:sldLayoutId id="2147483687" r:id="rId23"/>
    <p:sldLayoutId id="2147483688" r:id="rId24"/>
    <p:sldLayoutId id="2147483689" r:id="rId25"/>
    <p:sldLayoutId id="2147483690" r:id="rId26"/>
    <p:sldLayoutId id="2147483691" r:id="rId27"/>
    <p:sldLayoutId id="2147483692" r:id="rId28"/>
    <p:sldLayoutId id="2147483693" r:id="rId29"/>
    <p:sldLayoutId id="2147483694" r:id="rId30"/>
    <p:sldLayoutId id="2147483695" r:id="rId31"/>
    <p:sldLayoutId id="2147483696" r:id="rId32"/>
    <p:sldLayoutId id="2147483697" r:id="rId33"/>
    <p:sldLayoutId id="2147483698" r:id="rId34"/>
    <p:sldLayoutId id="2147483699" r:id="rId35"/>
    <p:sldLayoutId id="2147483700" r:id="rId36"/>
    <p:sldLayoutId id="2147483701" r:id="rId37"/>
    <p:sldLayoutId id="2147483702" r:id="rId38"/>
    <p:sldLayoutId id="2147483703" r:id="rId39"/>
    <p:sldLayoutId id="2147483704" r:id="rId40"/>
    <p:sldLayoutId id="2147483706" r:id="rId41"/>
    <p:sldLayoutId id="2147483707" r:id="rId42"/>
    <p:sldLayoutId id="2147483708" r:id="rId43"/>
    <p:sldLayoutId id="2147483709" r:id="rId44"/>
    <p:sldLayoutId id="2147483710" r:id="rId45"/>
    <p:sldLayoutId id="2147483711" r:id="rId46"/>
    <p:sldLayoutId id="2147483712" r:id="rId47"/>
    <p:sldLayoutId id="2147483713" r:id="rId48"/>
    <p:sldLayoutId id="2147483714" r:id="rId49"/>
    <p:sldLayoutId id="2147483715" r:id="rId50"/>
    <p:sldLayoutId id="2147483836" r:id="rId51"/>
    <p:sldLayoutId id="2147483866" r:id="rId52"/>
    <p:sldLayoutId id="2147483877" r:id="rId53"/>
    <p:sldLayoutId id="2147483922" r:id="rId54"/>
    <p:sldLayoutId id="2147483963" r:id="rId55"/>
    <p:sldLayoutId id="2147484004" r:id="rId56"/>
    <p:sldLayoutId id="2147484041" r:id="rId57"/>
    <p:sldLayoutId id="2147484082" r:id="rId58"/>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160">
          <p15:clr>
            <a:srgbClr val="F26B43"/>
          </p15:clr>
        </p15:guide>
        <p15:guide id="4" pos="384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F0FE374-A678-A684-FA4B-26330CF65FB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2" name="Title Placeholder 1">
            <a:extLst>
              <a:ext uri="{FF2B5EF4-FFF2-40B4-BE49-F238E27FC236}">
                <a16:creationId xmlns:a16="http://schemas.microsoft.com/office/drawing/2014/main" id="{2D4A1E0C-386D-FF7A-6872-1942CD433577}"/>
              </a:ext>
            </a:extLst>
          </p:cNvPr>
          <p:cNvSpPr>
            <a:spLocks noGrp="1" noRot="1" noMove="1" noResize="1" noEditPoints="1" noAdjustHandles="1" noChangeArrowheads="1" noChangeShapeType="1"/>
          </p:cNvSpPr>
          <p:nvPr>
            <p:ph type="title"/>
          </p:nvPr>
        </p:nvSpPr>
        <p:spPr>
          <a:xfrm>
            <a:off x="838200" y="365126"/>
            <a:ext cx="10515600" cy="816904"/>
          </a:xfrm>
          <a:prstGeom prst="rect">
            <a:avLst/>
          </a:prstGeom>
        </p:spPr>
        <p:txBody>
          <a:bodyPr vert="horz" lIns="91440" tIns="45720" rIns="91440" bIns="45720" rtlCol="0" anchor="ctr">
            <a:no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30EE66B9-5E84-94E6-4EDD-A9E25FB078A4}"/>
              </a:ext>
            </a:extLst>
          </p:cNvPr>
          <p:cNvSpPr>
            <a:spLocks noGrp="1"/>
          </p:cNvSpPr>
          <p:nvPr>
            <p:ph type="body" idx="1"/>
          </p:nvPr>
        </p:nvSpPr>
        <p:spPr>
          <a:xfrm>
            <a:off x="838200" y="1825625"/>
            <a:ext cx="10515600" cy="3942619"/>
          </a:xfrm>
          <a:prstGeom prst="rect">
            <a:avLst/>
          </a:prstGeom>
        </p:spPr>
        <p:txBody>
          <a:bodyPr vert="horz" lIns="144000" tIns="144000" rIns="144000" bIns="144000" rtlCol="0">
            <a:noAutofit/>
          </a:bodyPr>
          <a:lstStyle/>
          <a:p>
            <a:pPr lvl="0"/>
            <a:r>
              <a:rPr lang="en-US"/>
              <a:t>Click to edit Master text styles</a:t>
            </a:r>
          </a:p>
          <a:p>
            <a:pPr lvl="1"/>
            <a:endParaRPr lang="en-US"/>
          </a:p>
          <a:p>
            <a:pPr lvl="1"/>
            <a:endParaRPr lang="en-US"/>
          </a:p>
          <a:p>
            <a:pPr lvl="1"/>
            <a:endParaRPr lang="en-US"/>
          </a:p>
          <a:p>
            <a:pPr lvl="0"/>
            <a:endParaRPr lang="en-US"/>
          </a:p>
          <a:p>
            <a:pPr lvl="1"/>
            <a:endParaRPr lang="en-US"/>
          </a:p>
        </p:txBody>
      </p:sp>
      <p:pic>
        <p:nvPicPr>
          <p:cNvPr id="7" name="Picture 6">
            <a:extLst>
              <a:ext uri="{FF2B5EF4-FFF2-40B4-BE49-F238E27FC236}">
                <a16:creationId xmlns:a16="http://schemas.microsoft.com/office/drawing/2014/main" id="{9F653097-A9FD-84E7-4EFA-47C8DA485037}"/>
              </a:ext>
              <a:ext uri="{C183D7F6-B498-43B3-948B-1728B52AA6E4}">
                <adec:decorative xmlns:adec="http://schemas.microsoft.com/office/drawing/2017/decorative" val="1"/>
              </a:ext>
            </a:extLst>
          </p:cNvPr>
          <p:cNvPicPr>
            <a:picLocks noChangeAspect="1"/>
          </p:cNvPicPr>
          <p:nvPr/>
        </p:nvPicPr>
        <p:blipFill>
          <a:blip r:embed="rId4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Picture 4" descr="A close-up of a line&#10;&#10;Description automatically generated" hidden="1">
            <a:extLst>
              <a:ext uri="{FF2B5EF4-FFF2-40B4-BE49-F238E27FC236}">
                <a16:creationId xmlns:a16="http://schemas.microsoft.com/office/drawing/2014/main" id="{CE57FDCE-6642-0FA5-3739-FA81457769C2}"/>
              </a:ext>
            </a:extLst>
          </p:cNvPr>
          <p:cNvPicPr>
            <a:picLocks noGrp="1" noRot="1" noChangeAspect="1" noMove="1" noResize="1" noEditPoints="1" noAdjustHandles="1" noChangeArrowheads="1" noChangeShapeType="1" noCrop="1"/>
          </p:cNvPicPr>
          <p:nvPr/>
        </p:nvPicPr>
        <p:blipFill>
          <a:blip r:embed="rId43"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4" name="Picture 3">
            <a:extLst>
              <a:ext uri="{FF2B5EF4-FFF2-40B4-BE49-F238E27FC236}">
                <a16:creationId xmlns:a16="http://schemas.microsoft.com/office/drawing/2014/main" id="{7D640C55-B1A0-5DE0-B0E4-F05DE5506E17}"/>
              </a:ext>
              <a:ext uri="{C183D7F6-B498-43B3-948B-1728B52AA6E4}">
                <adec:decorative xmlns:adec="http://schemas.microsoft.com/office/drawing/2017/decorative" val="1"/>
              </a:ext>
            </a:extLst>
          </p:cNvPr>
          <p:cNvPicPr>
            <a:picLocks noChangeAspect="1"/>
          </p:cNvPicPr>
          <p:nvPr userDrawn="1"/>
        </p:nvPicPr>
        <p:blipFill>
          <a:blip r:embed="rId4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8" name="Picture 7" descr="A close-up of a line&#10;&#10;Description automatically generated" hidden="1">
            <a:extLst>
              <a:ext uri="{FF2B5EF4-FFF2-40B4-BE49-F238E27FC236}">
                <a16:creationId xmlns:a16="http://schemas.microsoft.com/office/drawing/2014/main" id="{A12B438D-C839-BF7B-253A-401802D9F2AC}"/>
              </a:ext>
            </a:extLst>
          </p:cNvPr>
          <p:cNvPicPr/>
          <p:nvPr userDrawn="1"/>
        </p:nvPicPr>
        <p:blipFill>
          <a:blip r:embed="rId43"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Footer Placeholder 8">
            <a:extLst>
              <a:ext uri="{FF2B5EF4-FFF2-40B4-BE49-F238E27FC236}">
                <a16:creationId xmlns:a16="http://schemas.microsoft.com/office/drawing/2014/main" id="{2756ABFE-DCB4-5FCC-525D-A462F5BB02E5}"/>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454540107"/>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799" r:id="rId12"/>
    <p:sldLayoutId id="2147483800" r:id="rId13"/>
    <p:sldLayoutId id="2147483801" r:id="rId14"/>
    <p:sldLayoutId id="2147483802" r:id="rId15"/>
    <p:sldLayoutId id="2147483803" r:id="rId16"/>
    <p:sldLayoutId id="2147483804" r:id="rId17"/>
    <p:sldLayoutId id="2147483805" r:id="rId18"/>
    <p:sldLayoutId id="2147483806" r:id="rId19"/>
    <p:sldLayoutId id="2147483807" r:id="rId20"/>
    <p:sldLayoutId id="2147483808" r:id="rId21"/>
    <p:sldLayoutId id="2147483809" r:id="rId22"/>
    <p:sldLayoutId id="2147483810" r:id="rId23"/>
    <p:sldLayoutId id="2147483811" r:id="rId24"/>
    <p:sldLayoutId id="2147483812" r:id="rId25"/>
    <p:sldLayoutId id="2147483813" r:id="rId26"/>
    <p:sldLayoutId id="2147483814" r:id="rId27"/>
    <p:sldLayoutId id="2147483815" r:id="rId28"/>
    <p:sldLayoutId id="2147483816" r:id="rId29"/>
    <p:sldLayoutId id="2147483817" r:id="rId30"/>
    <p:sldLayoutId id="2147483818" r:id="rId31"/>
    <p:sldLayoutId id="2147483819" r:id="rId32"/>
    <p:sldLayoutId id="2147483820" r:id="rId33"/>
    <p:sldLayoutId id="2147483821" r:id="rId34"/>
    <p:sldLayoutId id="2147483822" r:id="rId35"/>
    <p:sldLayoutId id="2147483823" r:id="rId36"/>
    <p:sldLayoutId id="2147483824" r:id="rId37"/>
    <p:sldLayoutId id="2147483825" r:id="rId38"/>
    <p:sldLayoutId id="2147483826" r:id="rId39"/>
    <p:sldLayoutId id="2147483827" r:id="rId40"/>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160">
          <p15:clr>
            <a:srgbClr val="F26B43"/>
          </p15:clr>
        </p15:guide>
        <p15:guide id="4" pos="384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F0FE374-A678-A684-FA4B-26330CF65FB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2" name="Title Placeholder 1">
            <a:extLst>
              <a:ext uri="{FF2B5EF4-FFF2-40B4-BE49-F238E27FC236}">
                <a16:creationId xmlns:a16="http://schemas.microsoft.com/office/drawing/2014/main" id="{2D4A1E0C-386D-FF7A-6872-1942CD433577}"/>
              </a:ext>
            </a:extLst>
          </p:cNvPr>
          <p:cNvSpPr>
            <a:spLocks noGrp="1" noRot="1" noMove="1" noResize="1" noEditPoints="1" noAdjustHandles="1" noChangeArrowheads="1" noChangeShapeType="1"/>
          </p:cNvSpPr>
          <p:nvPr>
            <p:ph type="title"/>
          </p:nvPr>
        </p:nvSpPr>
        <p:spPr>
          <a:xfrm>
            <a:off x="838200" y="365126"/>
            <a:ext cx="10515600" cy="816904"/>
          </a:xfrm>
          <a:prstGeom prst="rect">
            <a:avLst/>
          </a:prstGeom>
        </p:spPr>
        <p:txBody>
          <a:bodyPr vert="horz" lIns="91440" tIns="45720" rIns="91440" bIns="45720" rtlCol="0" anchor="ctr">
            <a:no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30EE66B9-5E84-94E6-4EDD-A9E25FB078A4}"/>
              </a:ext>
            </a:extLst>
          </p:cNvPr>
          <p:cNvSpPr>
            <a:spLocks noGrp="1"/>
          </p:cNvSpPr>
          <p:nvPr>
            <p:ph type="body" idx="1"/>
          </p:nvPr>
        </p:nvSpPr>
        <p:spPr>
          <a:xfrm>
            <a:off x="838200" y="1825625"/>
            <a:ext cx="10515600" cy="3942619"/>
          </a:xfrm>
          <a:prstGeom prst="rect">
            <a:avLst/>
          </a:prstGeom>
        </p:spPr>
        <p:txBody>
          <a:bodyPr vert="horz" lIns="144000" tIns="144000" rIns="144000" bIns="144000" rtlCol="0">
            <a:noAutofit/>
          </a:bodyPr>
          <a:lstStyle/>
          <a:p>
            <a:pPr lvl="0"/>
            <a:r>
              <a:rPr lang="en-US"/>
              <a:t>Click to edit Master text styles</a:t>
            </a:r>
          </a:p>
          <a:p>
            <a:pPr lvl="1"/>
            <a:endParaRPr lang="en-US"/>
          </a:p>
          <a:p>
            <a:pPr lvl="1"/>
            <a:endParaRPr lang="en-US"/>
          </a:p>
          <a:p>
            <a:pPr lvl="1"/>
            <a:endParaRPr lang="en-US"/>
          </a:p>
          <a:p>
            <a:pPr lvl="0"/>
            <a:endParaRPr lang="en-US"/>
          </a:p>
          <a:p>
            <a:pPr lvl="1"/>
            <a:endParaRPr lang="en-US"/>
          </a:p>
        </p:txBody>
      </p:sp>
      <p:pic>
        <p:nvPicPr>
          <p:cNvPr id="7" name="Picture 6">
            <a:extLst>
              <a:ext uri="{FF2B5EF4-FFF2-40B4-BE49-F238E27FC236}">
                <a16:creationId xmlns:a16="http://schemas.microsoft.com/office/drawing/2014/main" id="{9F653097-A9FD-84E7-4EFA-47C8DA485037}"/>
              </a:ext>
              <a:ext uri="{C183D7F6-B498-43B3-948B-1728B52AA6E4}">
                <adec:decorative xmlns:adec="http://schemas.microsoft.com/office/drawing/2017/decorative" val="1"/>
              </a:ext>
            </a:extLst>
          </p:cNvPr>
          <p:cNvPicPr>
            <a:picLocks noChangeAspect="1"/>
          </p:cNvPicPr>
          <p:nvPr/>
        </p:nvPicPr>
        <p:blipFill>
          <a:blip r:embed="rId4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Picture 4" descr="A close-up of a line&#10;&#10;Description automatically generated" hidden="1">
            <a:extLst>
              <a:ext uri="{FF2B5EF4-FFF2-40B4-BE49-F238E27FC236}">
                <a16:creationId xmlns:a16="http://schemas.microsoft.com/office/drawing/2014/main" id="{CE57FDCE-6642-0FA5-3739-FA81457769C2}"/>
              </a:ext>
            </a:extLst>
          </p:cNvPr>
          <p:cNvPicPr>
            <a:picLocks noGrp="1" noRot="1" noChangeAspect="1" noMove="1" noResize="1" noEditPoints="1" noAdjustHandles="1" noChangeArrowheads="1" noChangeShapeType="1" noCrop="1"/>
          </p:cNvPicPr>
          <p:nvPr/>
        </p:nvPicPr>
        <p:blipFill>
          <a:blip r:embed="rId43"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4" name="Picture 3">
            <a:extLst>
              <a:ext uri="{FF2B5EF4-FFF2-40B4-BE49-F238E27FC236}">
                <a16:creationId xmlns:a16="http://schemas.microsoft.com/office/drawing/2014/main" id="{7D640C55-B1A0-5DE0-B0E4-F05DE5506E17}"/>
              </a:ext>
              <a:ext uri="{C183D7F6-B498-43B3-948B-1728B52AA6E4}">
                <adec:decorative xmlns:adec="http://schemas.microsoft.com/office/drawing/2017/decorative" val="1"/>
              </a:ext>
            </a:extLst>
          </p:cNvPr>
          <p:cNvPicPr>
            <a:picLocks noChangeAspect="1"/>
          </p:cNvPicPr>
          <p:nvPr/>
        </p:nvPicPr>
        <p:blipFill>
          <a:blip r:embed="rId4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8" name="Picture 7" descr="A close-up of a line&#10;&#10;Description automatically generated" hidden="1">
            <a:extLst>
              <a:ext uri="{FF2B5EF4-FFF2-40B4-BE49-F238E27FC236}">
                <a16:creationId xmlns:a16="http://schemas.microsoft.com/office/drawing/2014/main" id="{A12B438D-C839-BF7B-253A-401802D9F2AC}"/>
              </a:ext>
            </a:extLst>
          </p:cNvPr>
          <p:cNvPicPr/>
          <p:nvPr/>
        </p:nvPicPr>
        <p:blipFill>
          <a:blip r:embed="rId43"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Footer Placeholder 8">
            <a:extLst>
              <a:ext uri="{FF2B5EF4-FFF2-40B4-BE49-F238E27FC236}">
                <a16:creationId xmlns:a16="http://schemas.microsoft.com/office/drawing/2014/main" id="{2756ABFE-DCB4-5FCC-525D-A462F5BB02E5}"/>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010729852"/>
      </p:ext>
    </p:extLst>
  </p:cSld>
  <p:clrMap bg1="lt1" tx1="dk1" bg2="lt2" tx2="dk2" accent1="accent1" accent2="accent2" accent3="accent3" accent4="accent4" accent5="accent5" accent6="accent6" hlink="hlink" folHlink="folHlink"/>
  <p:sldLayoutIdLst>
    <p:sldLayoutId id="2147484084" r:id="rId1"/>
    <p:sldLayoutId id="2147484085" r:id="rId2"/>
    <p:sldLayoutId id="2147484086" r:id="rId3"/>
    <p:sldLayoutId id="2147484087" r:id="rId4"/>
    <p:sldLayoutId id="2147484088" r:id="rId5"/>
    <p:sldLayoutId id="2147484089" r:id="rId6"/>
    <p:sldLayoutId id="2147484090" r:id="rId7"/>
    <p:sldLayoutId id="2147484091" r:id="rId8"/>
    <p:sldLayoutId id="2147484092" r:id="rId9"/>
    <p:sldLayoutId id="2147484093" r:id="rId10"/>
    <p:sldLayoutId id="2147484094" r:id="rId11"/>
    <p:sldLayoutId id="2147484095" r:id="rId12"/>
    <p:sldLayoutId id="2147484096" r:id="rId13"/>
    <p:sldLayoutId id="2147484097" r:id="rId14"/>
    <p:sldLayoutId id="2147484098" r:id="rId15"/>
    <p:sldLayoutId id="2147484099" r:id="rId16"/>
    <p:sldLayoutId id="2147484100" r:id="rId17"/>
    <p:sldLayoutId id="2147484101" r:id="rId18"/>
    <p:sldLayoutId id="2147484102" r:id="rId19"/>
    <p:sldLayoutId id="2147484103" r:id="rId20"/>
    <p:sldLayoutId id="2147484104" r:id="rId21"/>
    <p:sldLayoutId id="2147484105" r:id="rId22"/>
    <p:sldLayoutId id="2147484106" r:id="rId23"/>
    <p:sldLayoutId id="2147484107" r:id="rId24"/>
    <p:sldLayoutId id="2147484108" r:id="rId25"/>
    <p:sldLayoutId id="2147484109" r:id="rId26"/>
    <p:sldLayoutId id="2147484110" r:id="rId27"/>
    <p:sldLayoutId id="2147484111" r:id="rId28"/>
    <p:sldLayoutId id="2147484112" r:id="rId29"/>
    <p:sldLayoutId id="2147484113" r:id="rId30"/>
    <p:sldLayoutId id="2147484114" r:id="rId31"/>
    <p:sldLayoutId id="2147484115" r:id="rId32"/>
    <p:sldLayoutId id="2147484116" r:id="rId33"/>
    <p:sldLayoutId id="2147484117" r:id="rId34"/>
    <p:sldLayoutId id="2147484118" r:id="rId35"/>
    <p:sldLayoutId id="2147484119" r:id="rId36"/>
    <p:sldLayoutId id="2147484120" r:id="rId37"/>
    <p:sldLayoutId id="2147484121" r:id="rId38"/>
    <p:sldLayoutId id="2147484122" r:id="rId39"/>
    <p:sldLayoutId id="2147484123" r:id="rId40"/>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160">
          <p15:clr>
            <a:srgbClr val="F26B43"/>
          </p15:clr>
        </p15:guide>
        <p15:guide id="4" pos="3840">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F0FE374-A678-A684-FA4B-26330CF65FB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fld id="{3AB4F11F-9394-48B9-828F-FF4B2D0F7784}" type="slidenum">
              <a:rPr lang="en-IE" smtClean="0"/>
              <a:t>‹#›</a:t>
            </a:fld>
            <a:endParaRPr lang="en-IE"/>
          </a:p>
        </p:txBody>
      </p:sp>
      <p:sp>
        <p:nvSpPr>
          <p:cNvPr id="2" name="Title Placeholder 1">
            <a:extLst>
              <a:ext uri="{FF2B5EF4-FFF2-40B4-BE49-F238E27FC236}">
                <a16:creationId xmlns:a16="http://schemas.microsoft.com/office/drawing/2014/main" id="{2D4A1E0C-386D-FF7A-6872-1942CD433577}"/>
              </a:ext>
            </a:extLst>
          </p:cNvPr>
          <p:cNvSpPr>
            <a:spLocks noGrp="1" noRot="1" noMove="1" noResize="1" noEditPoints="1" noAdjustHandles="1" noChangeArrowheads="1" noChangeShapeType="1"/>
          </p:cNvSpPr>
          <p:nvPr>
            <p:ph type="title"/>
          </p:nvPr>
        </p:nvSpPr>
        <p:spPr>
          <a:xfrm>
            <a:off x="838200" y="365126"/>
            <a:ext cx="10515600" cy="816904"/>
          </a:xfrm>
          <a:prstGeom prst="rect">
            <a:avLst/>
          </a:prstGeom>
        </p:spPr>
        <p:txBody>
          <a:bodyPr vert="horz" lIns="91440" tIns="45720" rIns="91440" bIns="45720" rtlCol="0" anchor="ctr">
            <a:no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30EE66B9-5E84-94E6-4EDD-A9E25FB078A4}"/>
              </a:ext>
            </a:extLst>
          </p:cNvPr>
          <p:cNvSpPr>
            <a:spLocks noGrp="1"/>
          </p:cNvSpPr>
          <p:nvPr>
            <p:ph type="body" idx="1"/>
          </p:nvPr>
        </p:nvSpPr>
        <p:spPr>
          <a:xfrm>
            <a:off x="838200" y="1825625"/>
            <a:ext cx="10515600" cy="3942619"/>
          </a:xfrm>
          <a:prstGeom prst="rect">
            <a:avLst/>
          </a:prstGeom>
        </p:spPr>
        <p:txBody>
          <a:bodyPr vert="horz" lIns="144000" tIns="144000" rIns="144000" bIns="144000" rtlCol="0">
            <a:noAutofit/>
          </a:bodyPr>
          <a:lstStyle/>
          <a:p>
            <a:pPr lvl="0"/>
            <a:r>
              <a:rPr lang="en-US"/>
              <a:t>Click to edit Master text styles</a:t>
            </a:r>
          </a:p>
          <a:p>
            <a:pPr lvl="1"/>
            <a:endParaRPr lang="en-US"/>
          </a:p>
          <a:p>
            <a:pPr lvl="1"/>
            <a:endParaRPr lang="en-US"/>
          </a:p>
          <a:p>
            <a:pPr lvl="1"/>
            <a:endParaRPr lang="en-US"/>
          </a:p>
          <a:p>
            <a:pPr lvl="0"/>
            <a:endParaRPr lang="en-US"/>
          </a:p>
          <a:p>
            <a:pPr lvl="1"/>
            <a:endParaRPr lang="en-US"/>
          </a:p>
        </p:txBody>
      </p:sp>
      <p:pic>
        <p:nvPicPr>
          <p:cNvPr id="7" name="Picture 6">
            <a:extLst>
              <a:ext uri="{FF2B5EF4-FFF2-40B4-BE49-F238E27FC236}">
                <a16:creationId xmlns:a16="http://schemas.microsoft.com/office/drawing/2014/main" id="{9F653097-A9FD-84E7-4EFA-47C8DA485037}"/>
              </a:ext>
              <a:ext uri="{C183D7F6-B498-43B3-948B-1728B52AA6E4}">
                <adec:decorative xmlns:adec="http://schemas.microsoft.com/office/drawing/2017/decorative" val="1"/>
              </a:ext>
            </a:extLst>
          </p:cNvPr>
          <p:cNvPicPr>
            <a:picLocks noChangeAspect="1"/>
          </p:cNvPicPr>
          <p:nvPr/>
        </p:nvPicPr>
        <p:blipFill>
          <a:blip r:embed="rId4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Picture 4" descr="A close-up of a line&#10;&#10;Description automatically generated" hidden="1">
            <a:extLst>
              <a:ext uri="{FF2B5EF4-FFF2-40B4-BE49-F238E27FC236}">
                <a16:creationId xmlns:a16="http://schemas.microsoft.com/office/drawing/2014/main" id="{CE57FDCE-6642-0FA5-3739-FA81457769C2}"/>
              </a:ext>
            </a:extLst>
          </p:cNvPr>
          <p:cNvPicPr>
            <a:picLocks noGrp="1" noRot="1" noChangeAspect="1" noMove="1" noResize="1" noEditPoints="1" noAdjustHandles="1" noChangeArrowheads="1" noChangeShapeType="1" noCrop="1"/>
          </p:cNvPicPr>
          <p:nvPr/>
        </p:nvPicPr>
        <p:blipFill>
          <a:blip r:embed="rId43"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4" name="Picture 3">
            <a:extLst>
              <a:ext uri="{FF2B5EF4-FFF2-40B4-BE49-F238E27FC236}">
                <a16:creationId xmlns:a16="http://schemas.microsoft.com/office/drawing/2014/main" id="{7D640C55-B1A0-5DE0-B0E4-F05DE5506E17}"/>
              </a:ext>
              <a:ext uri="{C183D7F6-B498-43B3-948B-1728B52AA6E4}">
                <adec:decorative xmlns:adec="http://schemas.microsoft.com/office/drawing/2017/decorative" val="1"/>
              </a:ext>
            </a:extLst>
          </p:cNvPr>
          <p:cNvPicPr>
            <a:picLocks noChangeAspect="1"/>
          </p:cNvPicPr>
          <p:nvPr/>
        </p:nvPicPr>
        <p:blipFill>
          <a:blip r:embed="rId4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8" name="Picture 7" descr="A close-up of a line&#10;&#10;Description automatically generated" hidden="1">
            <a:extLst>
              <a:ext uri="{FF2B5EF4-FFF2-40B4-BE49-F238E27FC236}">
                <a16:creationId xmlns:a16="http://schemas.microsoft.com/office/drawing/2014/main" id="{A12B438D-C839-BF7B-253A-401802D9F2AC}"/>
              </a:ext>
            </a:extLst>
          </p:cNvPr>
          <p:cNvPicPr/>
          <p:nvPr/>
        </p:nvPicPr>
        <p:blipFill>
          <a:blip r:embed="rId43"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Footer Placeholder 8">
            <a:extLst>
              <a:ext uri="{FF2B5EF4-FFF2-40B4-BE49-F238E27FC236}">
                <a16:creationId xmlns:a16="http://schemas.microsoft.com/office/drawing/2014/main" id="{2756ABFE-DCB4-5FCC-525D-A462F5BB02E5}"/>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886608649"/>
      </p:ext>
    </p:extLst>
  </p:cSld>
  <p:clrMap bg1="lt1" tx1="dk1" bg2="lt2" tx2="dk2" accent1="accent1" accent2="accent2" accent3="accent3" accent4="accent4" accent5="accent5" accent6="accent6" hlink="hlink" folHlink="folHlink"/>
  <p:sldLayoutIdLst>
    <p:sldLayoutId id="2147484125" r:id="rId1"/>
    <p:sldLayoutId id="2147484126" r:id="rId2"/>
    <p:sldLayoutId id="2147484127" r:id="rId3"/>
    <p:sldLayoutId id="2147484128" r:id="rId4"/>
    <p:sldLayoutId id="2147484129" r:id="rId5"/>
    <p:sldLayoutId id="2147484130" r:id="rId6"/>
    <p:sldLayoutId id="2147484131" r:id="rId7"/>
    <p:sldLayoutId id="2147484132" r:id="rId8"/>
    <p:sldLayoutId id="2147484133" r:id="rId9"/>
    <p:sldLayoutId id="2147484134" r:id="rId10"/>
    <p:sldLayoutId id="2147484135" r:id="rId11"/>
    <p:sldLayoutId id="2147484136" r:id="rId12"/>
    <p:sldLayoutId id="2147484137" r:id="rId13"/>
    <p:sldLayoutId id="2147484138" r:id="rId14"/>
    <p:sldLayoutId id="2147484139" r:id="rId15"/>
    <p:sldLayoutId id="2147484140" r:id="rId16"/>
    <p:sldLayoutId id="2147484141" r:id="rId17"/>
    <p:sldLayoutId id="2147484142" r:id="rId18"/>
    <p:sldLayoutId id="2147484143" r:id="rId19"/>
    <p:sldLayoutId id="2147484144" r:id="rId20"/>
    <p:sldLayoutId id="2147484145" r:id="rId21"/>
    <p:sldLayoutId id="2147484146" r:id="rId22"/>
    <p:sldLayoutId id="2147484147" r:id="rId23"/>
    <p:sldLayoutId id="2147484148" r:id="rId24"/>
    <p:sldLayoutId id="2147484149" r:id="rId25"/>
    <p:sldLayoutId id="2147484150" r:id="rId26"/>
    <p:sldLayoutId id="2147484151" r:id="rId27"/>
    <p:sldLayoutId id="2147484152" r:id="rId28"/>
    <p:sldLayoutId id="2147484153" r:id="rId29"/>
    <p:sldLayoutId id="2147484154" r:id="rId30"/>
    <p:sldLayoutId id="2147484155" r:id="rId31"/>
    <p:sldLayoutId id="2147484156" r:id="rId32"/>
    <p:sldLayoutId id="2147484157" r:id="rId33"/>
    <p:sldLayoutId id="2147484158" r:id="rId34"/>
    <p:sldLayoutId id="2147484159" r:id="rId35"/>
    <p:sldLayoutId id="2147484160" r:id="rId36"/>
    <p:sldLayoutId id="2147484161" r:id="rId37"/>
    <p:sldLayoutId id="2147484162" r:id="rId38"/>
    <p:sldLayoutId id="2147484163" r:id="rId39"/>
    <p:sldLayoutId id="2147484164" r:id="rId40"/>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160">
          <p15:clr>
            <a:srgbClr val="F26B43"/>
          </p15:clr>
        </p15:guide>
        <p15:guide id="4"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60.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2.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2" Type="http://schemas.openxmlformats.org/officeDocument/2006/relationships/hyperlink" Target="https://creativecommons.org/licenses/by/4.0/" TargetMode="External"/><Relationship Id="rId1" Type="http://schemas.openxmlformats.org/officeDocument/2006/relationships/slideLayout" Target="../slideLayouts/slideLayout11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6.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6.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6.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24.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5" name="Title 4">
            <a:extLst>
              <a:ext uri="{FF2B5EF4-FFF2-40B4-BE49-F238E27FC236}">
                <a16:creationId xmlns:a16="http://schemas.microsoft.com/office/drawing/2014/main" id="{C504D590-9922-C06A-407C-2B718394A8D5}"/>
              </a:ext>
            </a:extLst>
          </p:cNvPr>
          <p:cNvSpPr>
            <a:spLocks noGrp="1"/>
          </p:cNvSpPr>
          <p:nvPr>
            <p:ph type="title"/>
          </p:nvPr>
        </p:nvSpPr>
        <p:spPr>
          <a:xfrm>
            <a:off x="838200" y="2408663"/>
            <a:ext cx="10515600" cy="1020337"/>
          </a:xfrm>
        </p:spPr>
        <p:txBody>
          <a:bodyPr/>
          <a:lstStyle/>
          <a:p>
            <a:r>
              <a:rPr lang="de-DE" sz="6600" dirty="0"/>
              <a:t>EU-Entwaldungsverordnung (EUDR)</a:t>
            </a:r>
          </a:p>
        </p:txBody>
      </p:sp>
      <p:sp>
        <p:nvSpPr>
          <p:cNvPr id="7" name="Content Placeholder 6">
            <a:extLst>
              <a:ext uri="{FF2B5EF4-FFF2-40B4-BE49-F238E27FC236}">
                <a16:creationId xmlns:a16="http://schemas.microsoft.com/office/drawing/2014/main" id="{51456CEF-57DB-B4CE-60F1-7B93F72DA5BA}"/>
              </a:ext>
            </a:extLst>
          </p:cNvPr>
          <p:cNvSpPr>
            <a:spLocks noGrp="1"/>
          </p:cNvSpPr>
          <p:nvPr>
            <p:ph sz="quarter" idx="11"/>
          </p:nvPr>
        </p:nvSpPr>
        <p:spPr>
          <a:xfrm>
            <a:off x="838199" y="4219574"/>
            <a:ext cx="10833847" cy="836519"/>
          </a:xfrm>
        </p:spPr>
        <p:txBody>
          <a:bodyPr vert="horz" lIns="91440" tIns="45720" rIns="91440" bIns="45720" rtlCol="0" anchor="t">
            <a:normAutofit fontScale="77500" lnSpcReduction="20000"/>
          </a:bodyPr>
          <a:lstStyle/>
          <a:p>
            <a:r>
              <a:rPr lang="de-DE" dirty="0"/>
              <a:t>Präsentation der vorläufigen Einigung über die Änderung der Verordnung (EU) 2023/1115</a:t>
            </a:r>
          </a:p>
          <a:p>
            <a:r>
              <a:rPr lang="de-DE" dirty="0"/>
              <a:t>hinsichtlich bestimmter Verpflichtungen von Marktteilnehmern und Händlern</a:t>
            </a:r>
          </a:p>
        </p:txBody>
      </p:sp>
      <p:pic>
        <p:nvPicPr>
          <p:cNvPr id="9" name="Picture 8" descr="European Commission">
            <a:extLst>
              <a:ext uri="{FF2B5EF4-FFF2-40B4-BE49-F238E27FC236}">
                <a16:creationId xmlns:a16="http://schemas.microsoft.com/office/drawing/2014/main" id="{179F3FC9-B6FB-BFA2-12E7-546955BFD0B7}"/>
              </a:ext>
              <a:ext uri="{C183D7F6-B498-43B3-948B-1728B52AA6E4}">
                <adec:decorative xmlns:adec="http://schemas.microsoft.com/office/drawing/2017/decorative" val="0"/>
              </a:ext>
            </a:extLst>
          </p:cNvPr>
          <p:cNvPicPr/>
          <p:nvPr/>
        </p:nvPicPr>
        <p:blipFill>
          <a:blip r:embed="rId3" cstate="print">
            <a:extLst>
              <a:ext uri="{28A0092B-C50C-407E-A947-70E740481C1C}">
                <a14:useLocalDpi xmlns:a14="http://schemas.microsoft.com/office/drawing/2010/main"/>
              </a:ext>
            </a:extLst>
          </a:blip>
          <a:stretch>
            <a:fillRect/>
          </a:stretch>
        </p:blipFill>
        <p:spPr>
          <a:xfrm>
            <a:off x="9463383" y="5738784"/>
            <a:ext cx="2544024" cy="941017"/>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8949038F-D285-CEE7-D08E-55DA7C9C2B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3B6E23-BA05-0868-FE4A-4B52EB4AEF76}"/>
              </a:ext>
            </a:extLst>
          </p:cNvPr>
          <p:cNvSpPr>
            <a:spLocks noGrp="1"/>
          </p:cNvSpPr>
          <p:nvPr>
            <p:ph type="title"/>
          </p:nvPr>
        </p:nvSpPr>
        <p:spPr>
          <a:xfrm>
            <a:off x="2907191" y="1033339"/>
            <a:ext cx="8588952" cy="827121"/>
          </a:xfrm>
        </p:spPr>
        <p:txBody>
          <a:bodyPr/>
          <a:lstStyle/>
          <a:p>
            <a:r>
              <a:rPr lang="de-DE" sz="3600">
                <a:solidFill>
                  <a:schemeClr val="accent4"/>
                </a:solidFill>
                <a:cs typeface="Arial"/>
              </a:rPr>
              <a:t>Weitere Änderungen</a:t>
            </a:r>
          </a:p>
        </p:txBody>
      </p:sp>
      <p:sp>
        <p:nvSpPr>
          <p:cNvPr id="14" name="TextBox 7">
            <a:extLst>
              <a:ext uri="{FF2B5EF4-FFF2-40B4-BE49-F238E27FC236}">
                <a16:creationId xmlns:a16="http://schemas.microsoft.com/office/drawing/2014/main" id="{E0B589C0-ADAA-3D3E-E3DF-9E4A4219CCD7}"/>
              </a:ext>
            </a:extLst>
          </p:cNvPr>
          <p:cNvSpPr txBox="1"/>
          <p:nvPr/>
        </p:nvSpPr>
        <p:spPr>
          <a:xfrm>
            <a:off x="221673" y="1267690"/>
            <a:ext cx="2272145" cy="95410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IE" sz="2800" b="1">
                <a:solidFill>
                  <a:schemeClr val="bg1"/>
                </a:solidFill>
                <a:cs typeface="Segoe UI"/>
              </a:rPr>
              <a:t>Timeline</a:t>
            </a:r>
            <a:endParaRPr lang="en-US" sz="2800" b="1">
              <a:solidFill>
                <a:schemeClr val="bg1"/>
              </a:solidFill>
            </a:endParaRPr>
          </a:p>
          <a:p>
            <a:pPr algn="ctr"/>
            <a:endParaRPr lang="en-US" sz="2800"/>
          </a:p>
        </p:txBody>
      </p:sp>
      <p:sp>
        <p:nvSpPr>
          <p:cNvPr id="6" name="Isosceles Triangle 5">
            <a:extLst>
              <a:ext uri="{FF2B5EF4-FFF2-40B4-BE49-F238E27FC236}">
                <a16:creationId xmlns:a16="http://schemas.microsoft.com/office/drawing/2014/main" id="{4F52251F-FEAD-B883-2D65-5A03835257A1}"/>
              </a:ext>
            </a:extLst>
          </p:cNvPr>
          <p:cNvSpPr/>
          <p:nvPr/>
        </p:nvSpPr>
        <p:spPr>
          <a:xfrm rot="5400000">
            <a:off x="-149917" y="151003"/>
            <a:ext cx="2883748" cy="2591795"/>
          </a:xfrm>
          <a:prstGeom prst="triangl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16">
            <a:extLst>
              <a:ext uri="{FF2B5EF4-FFF2-40B4-BE49-F238E27FC236}">
                <a16:creationId xmlns:a16="http://schemas.microsoft.com/office/drawing/2014/main" id="{812A13E6-A430-91B2-3E2C-BBD5F5CF6B0E}"/>
              </a:ext>
            </a:extLst>
          </p:cNvPr>
          <p:cNvSpPr txBox="1">
            <a:spLocks/>
          </p:cNvSpPr>
          <p:nvPr/>
        </p:nvSpPr>
        <p:spPr>
          <a:xfrm>
            <a:off x="1236430" y="2215454"/>
            <a:ext cx="10259713" cy="4105916"/>
          </a:xfrm>
          <a:prstGeom prst="rect">
            <a:avLst/>
          </a:prstGeom>
        </p:spPr>
        <p:txBody>
          <a:bodyPr vert="horz" lIns="144000" tIns="144000" rIns="144000" bIns="144000" rtlCol="0" anchor="t">
            <a:noAutofit/>
          </a:bodyPr>
          <a:lstStyle>
            <a:lvl1pPr marL="0" indent="0" algn="l" defTabSz="914400" rtl="0" eaLnBrk="1" latinLnBrk="0" hangingPunct="1">
              <a:lnSpc>
                <a:spcPct val="90000"/>
              </a:lnSpc>
              <a:spcBef>
                <a:spcPts val="1000"/>
              </a:spcBef>
              <a:buClr>
                <a:schemeClr val="tx2"/>
              </a:buClr>
              <a:buFont typeface="Arial" panose="020B0604020202020204" pitchFamily="34" charset="0"/>
              <a:buNone/>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Arial,Sans-Serif"/>
              <a:buChar char="•"/>
            </a:pPr>
            <a:r>
              <a:rPr lang="de-DE" sz="2400" dirty="0">
                <a:solidFill>
                  <a:schemeClr val="tx1"/>
                </a:solidFill>
                <a:latin typeface="+mj-lt"/>
                <a:cs typeface="Arial"/>
              </a:rPr>
              <a:t>Streichung des HS-Codes “</a:t>
            </a:r>
            <a:r>
              <a:rPr lang="de-DE" sz="2400" b="1" dirty="0">
                <a:solidFill>
                  <a:schemeClr val="tx1"/>
                </a:solidFill>
                <a:latin typeface="+mj-lt"/>
                <a:cs typeface="Arial"/>
              </a:rPr>
              <a:t>ex 49</a:t>
            </a:r>
            <a:r>
              <a:rPr lang="de-DE" sz="2400" dirty="0">
                <a:solidFill>
                  <a:schemeClr val="tx1"/>
                </a:solidFill>
                <a:latin typeface="+mj-lt"/>
                <a:cs typeface="Arial"/>
              </a:rPr>
              <a:t>” (</a:t>
            </a:r>
            <a:r>
              <a:rPr lang="de-DE" sz="2400" b="1" dirty="0">
                <a:solidFill>
                  <a:schemeClr val="tx1"/>
                </a:solidFill>
                <a:latin typeface="+mj-lt"/>
                <a:cs typeface="Arial"/>
              </a:rPr>
              <a:t>Bücher, Zeitungen und bestimmte Druckerzeugnisse</a:t>
            </a:r>
            <a:r>
              <a:rPr lang="de-DE" sz="2400" dirty="0">
                <a:solidFill>
                  <a:schemeClr val="tx1"/>
                </a:solidFill>
                <a:latin typeface="+mj-lt"/>
                <a:cs typeface="Arial"/>
              </a:rPr>
              <a:t>) aus Anhang I.</a:t>
            </a:r>
          </a:p>
          <a:p>
            <a:pPr marL="342900" indent="-342900">
              <a:buFont typeface="Arial,Sans-Serif"/>
              <a:buChar char="•"/>
            </a:pPr>
            <a:r>
              <a:rPr lang="de-DE" sz="2400" dirty="0">
                <a:solidFill>
                  <a:schemeClr val="tx1"/>
                </a:solidFill>
                <a:latin typeface="+mj-lt"/>
                <a:cs typeface="Arial"/>
              </a:rPr>
              <a:t>Aufnahme einer “</a:t>
            </a:r>
            <a:r>
              <a:rPr lang="de-DE" sz="2400" b="1" dirty="0">
                <a:solidFill>
                  <a:schemeClr val="tx1"/>
                </a:solidFill>
                <a:latin typeface="+mj-lt"/>
                <a:cs typeface="Arial"/>
              </a:rPr>
              <a:t>Vereinfachungsüberprüfung</a:t>
            </a:r>
            <a:r>
              <a:rPr lang="de-DE" sz="2400" dirty="0">
                <a:solidFill>
                  <a:schemeClr val="tx1"/>
                </a:solidFill>
                <a:latin typeface="+mj-lt"/>
                <a:cs typeface="Arial"/>
              </a:rPr>
              <a:t>” bis zum 30. April 2026.</a:t>
            </a:r>
          </a:p>
          <a:p>
            <a:pPr marL="342900" indent="-342900">
              <a:buFont typeface="Arial,Sans-Serif"/>
              <a:buChar char="•"/>
            </a:pPr>
            <a:r>
              <a:rPr lang="de-DE" sz="2400" dirty="0">
                <a:solidFill>
                  <a:schemeClr val="tx1"/>
                </a:solidFill>
                <a:latin typeface="+mj-lt"/>
                <a:cs typeface="Arial"/>
              </a:rPr>
              <a:t>Unterstreichen der Bedeutung der Erleichterung einer harmonisierten Umsetzung, u.a. durch fortgesetzten Austausch und die Multi-Stakeholder-Plattform zum Schutz und zur Wiederherstellung der Wälder in der Welt.</a:t>
            </a:r>
          </a:p>
          <a:p>
            <a:pPr marL="342900" indent="-342900">
              <a:buFont typeface="Arial,Sans-Serif"/>
              <a:buChar char="•"/>
            </a:pPr>
            <a:r>
              <a:rPr lang="de-DE" sz="2400" dirty="0">
                <a:solidFill>
                  <a:schemeClr val="tx1"/>
                </a:solidFill>
                <a:latin typeface="+mj-lt"/>
                <a:cs typeface="Arial"/>
              </a:rPr>
              <a:t>Enge Zusammenarbeit zwischen den zuständigen Behörden und der Kommission.</a:t>
            </a:r>
            <a:endParaRPr lang="de-DE" sz="2400" dirty="0">
              <a:cs typeface="Arial"/>
            </a:endParaRPr>
          </a:p>
          <a:p>
            <a:pPr marL="342900" indent="-342900">
              <a:buFont typeface="Arial,Sans-Serif"/>
              <a:buChar char="•"/>
            </a:pPr>
            <a:endParaRPr lang="de-DE" sz="2400" dirty="0">
              <a:cs typeface="Arial"/>
            </a:endParaRPr>
          </a:p>
          <a:p>
            <a:endParaRPr lang="de-DE" sz="2400" dirty="0">
              <a:cs typeface="Arial"/>
            </a:endParaRPr>
          </a:p>
          <a:p>
            <a:pPr marL="342900" indent="-342900">
              <a:buFont typeface="Arial,Sans-Serif"/>
              <a:buChar char="•"/>
            </a:pPr>
            <a:endParaRPr lang="de-DE" sz="2400" dirty="0">
              <a:cs typeface="Arial"/>
            </a:endParaRPr>
          </a:p>
          <a:p>
            <a:endParaRPr lang="de-DE" sz="2400" dirty="0">
              <a:cs typeface="Arial"/>
            </a:endParaRPr>
          </a:p>
          <a:p>
            <a:pPr marL="342900" indent="-342900">
              <a:buChar char="•"/>
            </a:pPr>
            <a:endParaRPr lang="de-DE" sz="2400" dirty="0">
              <a:cs typeface="Arial"/>
            </a:endParaRPr>
          </a:p>
          <a:p>
            <a:endParaRPr lang="de-DE" sz="2400" dirty="0">
              <a:cs typeface="Arial"/>
            </a:endParaRPr>
          </a:p>
          <a:p>
            <a:endParaRPr lang="de-DE" sz="2400" dirty="0">
              <a:cs typeface="Arial"/>
            </a:endParaRPr>
          </a:p>
        </p:txBody>
      </p:sp>
    </p:spTree>
    <p:extLst>
      <p:ext uri="{BB962C8B-B14F-4D97-AF65-F5344CB8AC3E}">
        <p14:creationId xmlns:p14="http://schemas.microsoft.com/office/powerpoint/2010/main" val="652337610"/>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63E1A-120B-D702-4795-70422E9EB7C4}"/>
              </a:ext>
            </a:extLst>
          </p:cNvPr>
          <p:cNvSpPr>
            <a:spLocks noGrp="1"/>
          </p:cNvSpPr>
          <p:nvPr>
            <p:ph type="title"/>
          </p:nvPr>
        </p:nvSpPr>
        <p:spPr>
          <a:xfrm>
            <a:off x="438150" y="1038448"/>
            <a:ext cx="11315700" cy="816904"/>
          </a:xfrm>
        </p:spPr>
        <p:txBody>
          <a:bodyPr/>
          <a:lstStyle/>
          <a:p>
            <a:pPr algn="ctr"/>
            <a:r>
              <a:rPr lang="de-DE">
                <a:cs typeface="Arial"/>
              </a:rPr>
              <a:t>Ausblick für Anfang 2026</a:t>
            </a:r>
          </a:p>
        </p:txBody>
      </p:sp>
      <p:sp>
        <p:nvSpPr>
          <p:cNvPr id="3" name="Content Placeholder 2">
            <a:extLst>
              <a:ext uri="{FF2B5EF4-FFF2-40B4-BE49-F238E27FC236}">
                <a16:creationId xmlns:a16="http://schemas.microsoft.com/office/drawing/2014/main" id="{FE5B3742-32F2-1E2B-0F24-CB38AC8A5A47}"/>
              </a:ext>
            </a:extLst>
          </p:cNvPr>
          <p:cNvSpPr>
            <a:spLocks noGrp="1"/>
          </p:cNvSpPr>
          <p:nvPr>
            <p:ph idx="1"/>
          </p:nvPr>
        </p:nvSpPr>
        <p:spPr>
          <a:xfrm>
            <a:off x="1291957" y="2427047"/>
            <a:ext cx="10515600" cy="3638473"/>
          </a:xfrm>
        </p:spPr>
        <p:txBody>
          <a:bodyPr vert="horz" lIns="144000" tIns="144000" rIns="144000" bIns="144000" rtlCol="0" anchor="t">
            <a:noAutofit/>
          </a:bodyPr>
          <a:lstStyle/>
          <a:p>
            <a:pPr marL="342900" indent="-342900">
              <a:buChar char="•"/>
            </a:pPr>
            <a:endParaRPr lang="de-DE" sz="2400">
              <a:solidFill>
                <a:schemeClr val="tx1"/>
              </a:solidFill>
              <a:cs typeface="Arial"/>
            </a:endParaRPr>
          </a:p>
          <a:p>
            <a:pPr marL="342900" indent="-342900">
              <a:spcAft>
                <a:spcPts val="1200"/>
              </a:spcAft>
              <a:buFont typeface="Arial,Sans-Serif"/>
              <a:buChar char="•"/>
            </a:pPr>
            <a:r>
              <a:rPr lang="de-DE" sz="2400">
                <a:solidFill>
                  <a:schemeClr val="tx1"/>
                </a:solidFill>
                <a:latin typeface="+mj-lt"/>
                <a:ea typeface="+mj-ea"/>
                <a:cs typeface="Arial"/>
              </a:rPr>
              <a:t>Fokus auf die Umsetzung</a:t>
            </a:r>
          </a:p>
          <a:p>
            <a:pPr marL="342900" indent="-342900">
              <a:spcAft>
                <a:spcPts val="1200"/>
              </a:spcAft>
              <a:buFont typeface="Arial,Sans-Serif"/>
              <a:buChar char="•"/>
            </a:pPr>
            <a:r>
              <a:rPr lang="de-DE" sz="2400">
                <a:solidFill>
                  <a:schemeClr val="tx1"/>
                </a:solidFill>
                <a:latin typeface="+mj-lt"/>
                <a:ea typeface="+mj-ea"/>
                <a:cs typeface="Arial"/>
                <a:sym typeface="Arial"/>
              </a:rPr>
              <a:t>Optimierung des IT-Systems</a:t>
            </a:r>
            <a:endParaRPr lang="de-DE" sz="2400">
              <a:solidFill>
                <a:schemeClr val="tx1"/>
              </a:solidFill>
              <a:latin typeface="+mj-lt"/>
              <a:ea typeface="+mj-ea"/>
              <a:cs typeface="Arial"/>
            </a:endParaRPr>
          </a:p>
          <a:p>
            <a:pPr marL="342900" indent="-342900">
              <a:spcAft>
                <a:spcPts val="1200"/>
              </a:spcAft>
              <a:buFont typeface="Arial,Sans-Serif"/>
              <a:buChar char="•"/>
            </a:pPr>
            <a:r>
              <a:rPr lang="de-DE" sz="2400">
                <a:solidFill>
                  <a:schemeClr val="tx1"/>
                </a:solidFill>
                <a:latin typeface="+mj-lt"/>
                <a:ea typeface="+mj-ea"/>
                <a:cs typeface="Arial"/>
              </a:rPr>
              <a:t>Öffentlichkeitsarbeit und Zusammenarbeit mit Interessenträgern</a:t>
            </a:r>
          </a:p>
          <a:p>
            <a:pPr marL="342900" indent="-342900" algn="just">
              <a:buFont typeface="Arial,Sans-Serif"/>
              <a:buChar char="•"/>
            </a:pPr>
            <a:endParaRPr lang="de-DE" sz="2400">
              <a:solidFill>
                <a:schemeClr val="tx1"/>
              </a:solidFill>
              <a:highlight>
                <a:srgbClr val="FFFF00"/>
              </a:highlight>
              <a:cs typeface="Arial"/>
            </a:endParaRPr>
          </a:p>
          <a:p>
            <a:pPr marL="342900" indent="-342900">
              <a:buChar char="•"/>
            </a:pPr>
            <a:endParaRPr lang="de-DE">
              <a:solidFill>
                <a:schemeClr val="tx1"/>
              </a:solidFill>
              <a:cs typeface="Arial"/>
            </a:endParaRPr>
          </a:p>
        </p:txBody>
      </p:sp>
      <p:sp>
        <p:nvSpPr>
          <p:cNvPr id="4" name="Isosceles Triangle 3">
            <a:extLst>
              <a:ext uri="{FF2B5EF4-FFF2-40B4-BE49-F238E27FC236}">
                <a16:creationId xmlns:a16="http://schemas.microsoft.com/office/drawing/2014/main" id="{837EEB43-E049-AC84-98A8-0F422289DA1B}"/>
              </a:ext>
            </a:extLst>
          </p:cNvPr>
          <p:cNvSpPr/>
          <p:nvPr/>
        </p:nvSpPr>
        <p:spPr>
          <a:xfrm rot="5400000">
            <a:off x="-149917" y="151003"/>
            <a:ext cx="2883748" cy="2591795"/>
          </a:xfrm>
          <a:prstGeom prst="triangl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37178601"/>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89FAE5-D3E9-8389-A22F-2F63C0FC09E9}"/>
              </a:ext>
            </a:extLst>
          </p:cNvPr>
          <p:cNvSpPr>
            <a:spLocks noGrp="1"/>
          </p:cNvSpPr>
          <p:nvPr>
            <p:ph type="title" idx="4294967295"/>
          </p:nvPr>
        </p:nvSpPr>
        <p:spPr>
          <a:xfrm>
            <a:off x="838200" y="1921761"/>
            <a:ext cx="10515600" cy="1020337"/>
          </a:xfrm>
        </p:spPr>
        <p:txBody>
          <a:bodyPr/>
          <a:lstStyle/>
          <a:p>
            <a:r>
              <a:rPr lang="de-DE" sz="6600"/>
              <a:t>Vielen Dank für Ihre Aufmerksamkeit!</a:t>
            </a:r>
          </a:p>
        </p:txBody>
      </p:sp>
      <p:sp>
        <p:nvSpPr>
          <p:cNvPr id="6" name="Google Shape;445;p20">
            <a:extLst>
              <a:ext uri="{FF2B5EF4-FFF2-40B4-BE49-F238E27FC236}">
                <a16:creationId xmlns:a16="http://schemas.microsoft.com/office/drawing/2014/main" id="{38E61E29-8603-546B-ECBD-D4F8E851B3FC}"/>
              </a:ext>
            </a:extLst>
          </p:cNvPr>
          <p:cNvSpPr txBox="1"/>
          <p:nvPr/>
        </p:nvSpPr>
        <p:spPr>
          <a:xfrm>
            <a:off x="838200" y="4652301"/>
            <a:ext cx="8941016" cy="877123"/>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i="0" u="none" strike="noStrike" kern="0" cap="none" spc="0" normalizeH="0" baseline="0" noProof="0">
                <a:ln>
                  <a:noFill/>
                </a:ln>
                <a:solidFill>
                  <a:srgbClr val="003399"/>
                </a:solidFill>
                <a:effectLst/>
                <a:uLnTx/>
                <a:uFillTx/>
                <a:latin typeface="Arial"/>
                <a:ea typeface="Arial"/>
                <a:cs typeface="Arial"/>
                <a:sym typeface="Arial"/>
              </a:rPr>
              <a:t>© European Union 2025</a:t>
            </a:r>
            <a:endParaRPr kumimoji="0" sz="1200" b="0" i="0" u="none" strike="noStrike" kern="0" cap="none" spc="0" normalizeH="0" baseline="0" noProof="0">
              <a:ln>
                <a:noFill/>
              </a:ln>
              <a:solidFill>
                <a:srgbClr val="003399"/>
              </a:solidFill>
              <a:effectLst/>
              <a:uLnTx/>
              <a:uFillTx/>
              <a:latin typeface="Arial"/>
              <a:cs typeface="Arial"/>
              <a:sym typeface="Arial"/>
            </a:endParaRPr>
          </a:p>
          <a:p>
            <a:pPr marL="0" marR="0" lvl="0" indent="0" algn="l" defTabSz="914400" rtl="0" eaLnBrk="1" fontAlgn="auto" latinLnBrk="0" hangingPunct="1">
              <a:lnSpc>
                <a:spcPct val="100000"/>
              </a:lnSpc>
              <a:spcBef>
                <a:spcPts val="1800"/>
              </a:spcBef>
              <a:spcAft>
                <a:spcPts val="0"/>
              </a:spcAft>
              <a:buClr>
                <a:srgbClr val="000000"/>
              </a:buClr>
              <a:buSzTx/>
              <a:buFont typeface="Arial"/>
              <a:buNone/>
              <a:tabLst/>
              <a:defRPr/>
            </a:pPr>
            <a:r>
              <a:rPr kumimoji="0" lang="en-GB" sz="1200" b="0" i="0" u="none" strike="noStrike" kern="0" cap="none" spc="0" normalizeH="0" baseline="0" noProof="0">
                <a:ln>
                  <a:noFill/>
                </a:ln>
                <a:solidFill>
                  <a:srgbClr val="003399"/>
                </a:solidFill>
                <a:effectLst/>
                <a:uLnTx/>
                <a:uFillTx/>
                <a:latin typeface="Arial"/>
                <a:ea typeface="Arial"/>
                <a:cs typeface="Arial"/>
                <a:sym typeface="Arial"/>
              </a:rPr>
              <a:t>Unless otherwise noted the reuse of this presentation is authorised under the </a:t>
            </a:r>
            <a:r>
              <a:rPr kumimoji="0" lang="en-GB" sz="1200" b="0" i="0" u="sng" strike="noStrike" kern="0" cap="none" spc="0" normalizeH="0" baseline="0" noProof="0">
                <a:ln>
                  <a:noFill/>
                </a:ln>
                <a:solidFill>
                  <a:srgbClr val="003399"/>
                </a:solidFill>
                <a:effectLst/>
                <a:uLnTx/>
                <a:uFillTx/>
                <a:latin typeface="Arial"/>
                <a:ea typeface="Arial"/>
                <a:cs typeface="Arial"/>
                <a:sym typeface="Arial"/>
                <a:hlinkClick r:id="rId2">
                  <a:extLst>
                    <a:ext uri="{A12FA001-AC4F-418D-AE19-62706E023703}">
                      <ahyp:hlinkClr xmlns:ahyp="http://schemas.microsoft.com/office/drawing/2018/hyperlinkcolor" val="tx"/>
                    </a:ext>
                  </a:extLst>
                </a:hlinkClick>
              </a:rPr>
              <a:t>CC BY 4.0</a:t>
            </a:r>
            <a:r>
              <a:rPr kumimoji="0" lang="en-GB" sz="1200" b="0" i="0" u="none" strike="noStrike" kern="0" cap="none" spc="0" normalizeH="0" baseline="0" noProof="0">
                <a:ln>
                  <a:noFill/>
                </a:ln>
                <a:solidFill>
                  <a:srgbClr val="003399"/>
                </a:solidFill>
                <a:effectLst/>
                <a:uLnTx/>
                <a:uFillTx/>
                <a:latin typeface="Arial"/>
                <a:ea typeface="Arial"/>
                <a:cs typeface="Arial"/>
                <a:sym typeface="Arial"/>
              </a:rPr>
              <a:t> license. For any use or reproduction of elements that are not owned by the EU, permission may need to be sought directly from the respective right holders.</a:t>
            </a:r>
            <a:r>
              <a:rPr kumimoji="0" lang="en-GB" sz="1200" b="0" i="0" u="none" strike="noStrike" kern="0" cap="none" spc="0" normalizeH="0" baseline="0" noProof="0">
                <a:ln>
                  <a:noFill/>
                </a:ln>
                <a:solidFill>
                  <a:srgbClr val="FF0000"/>
                </a:solidFill>
                <a:effectLst/>
                <a:uLnTx/>
                <a:uFillTx/>
                <a:latin typeface="Arial"/>
                <a:ea typeface="Arial"/>
                <a:cs typeface="Arial"/>
                <a:sym typeface="Arial"/>
              </a:rPr>
              <a:t> </a:t>
            </a:r>
            <a:endParaRPr sz="1200" b="0" i="0" u="none" strike="noStrike" kern="0" cap="none" spc="0" normalizeH="0" baseline="0" noProof="0">
              <a:ln>
                <a:noFill/>
              </a:ln>
              <a:solidFill>
                <a:srgbClr val="FF0000"/>
              </a:solidFill>
              <a:effectLst/>
              <a:uLnTx/>
              <a:uFillTx/>
              <a:latin typeface="Arial"/>
              <a:ea typeface="Arial"/>
              <a:cs typeface="Arial"/>
            </a:endParaRPr>
          </a:p>
        </p:txBody>
      </p:sp>
    </p:spTree>
    <p:extLst>
      <p:ext uri="{BB962C8B-B14F-4D97-AF65-F5344CB8AC3E}">
        <p14:creationId xmlns:p14="http://schemas.microsoft.com/office/powerpoint/2010/main" val="3301283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997E4B7F-F869-7000-2477-3399EFB7B4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F4D368-B056-8EBC-4677-6CA0885E43A9}"/>
              </a:ext>
            </a:extLst>
          </p:cNvPr>
          <p:cNvSpPr>
            <a:spLocks noGrp="1"/>
          </p:cNvSpPr>
          <p:nvPr>
            <p:ph type="title"/>
          </p:nvPr>
        </p:nvSpPr>
        <p:spPr>
          <a:xfrm>
            <a:off x="2493806" y="831186"/>
            <a:ext cx="8588952" cy="827121"/>
          </a:xfrm>
        </p:spPr>
        <p:txBody>
          <a:bodyPr/>
          <a:lstStyle/>
          <a:p>
            <a:r>
              <a:rPr lang="de-DE" sz="3600"/>
              <a:t>Anwendungsbeginn</a:t>
            </a:r>
            <a:endParaRPr lang="de-DE" sz="3600">
              <a:cs typeface="Arial"/>
            </a:endParaRPr>
          </a:p>
        </p:txBody>
      </p:sp>
      <p:graphicFrame>
        <p:nvGraphicFramePr>
          <p:cNvPr id="7" name="Content Placeholder 6">
            <a:extLst>
              <a:ext uri="{FF2B5EF4-FFF2-40B4-BE49-F238E27FC236}">
                <a16:creationId xmlns:a16="http://schemas.microsoft.com/office/drawing/2014/main" id="{8C4EE726-81AB-D4BD-098B-B1FA3865D61E}"/>
              </a:ext>
            </a:extLst>
          </p:cNvPr>
          <p:cNvGraphicFramePr>
            <a:graphicFrameLocks noGrp="1"/>
          </p:cNvGraphicFramePr>
          <p:nvPr>
            <p:ph idx="1"/>
            <p:extLst>
              <p:ext uri="{D42A27DB-BD31-4B8C-83A1-F6EECF244321}">
                <p14:modId xmlns:p14="http://schemas.microsoft.com/office/powerpoint/2010/main" val="3786501552"/>
              </p:ext>
            </p:extLst>
          </p:nvPr>
        </p:nvGraphicFramePr>
        <p:xfrm>
          <a:off x="1583025" y="1896705"/>
          <a:ext cx="9836600" cy="4003931"/>
        </p:xfrm>
        <a:graphic>
          <a:graphicData uri="http://schemas.openxmlformats.org/drawingml/2006/table">
            <a:tbl>
              <a:tblPr firstRow="1" firstCol="1" bandRow="1">
                <a:tableStyleId>{5C22544A-7EE6-4342-B048-85BDC9FD1C3A}</a:tableStyleId>
              </a:tblPr>
              <a:tblGrid>
                <a:gridCol w="1900162">
                  <a:extLst>
                    <a:ext uri="{9D8B030D-6E8A-4147-A177-3AD203B41FA5}">
                      <a16:colId xmlns:a16="http://schemas.microsoft.com/office/drawing/2014/main" val="1305117929"/>
                    </a:ext>
                  </a:extLst>
                </a:gridCol>
                <a:gridCol w="3818775">
                  <a:extLst>
                    <a:ext uri="{9D8B030D-6E8A-4147-A177-3AD203B41FA5}">
                      <a16:colId xmlns:a16="http://schemas.microsoft.com/office/drawing/2014/main" val="2539694958"/>
                    </a:ext>
                  </a:extLst>
                </a:gridCol>
                <a:gridCol w="4117663">
                  <a:extLst>
                    <a:ext uri="{9D8B030D-6E8A-4147-A177-3AD203B41FA5}">
                      <a16:colId xmlns:a16="http://schemas.microsoft.com/office/drawing/2014/main" val="3931035735"/>
                    </a:ext>
                  </a:extLst>
                </a:gridCol>
              </a:tblGrid>
              <a:tr h="577828">
                <a:tc>
                  <a:txBody>
                    <a:bodyPr/>
                    <a:lstStyle/>
                    <a:p>
                      <a:pPr marL="0" algn="l" defTabSz="914400" rtl="0" eaLnBrk="1" latinLnBrk="0" hangingPunct="1">
                        <a:buNone/>
                      </a:pPr>
                      <a:r>
                        <a:rPr lang="de-DE" sz="1800" b="1" u="none" kern="1200" dirty="0">
                          <a:solidFill>
                            <a:schemeClr val="lt1"/>
                          </a:solidFill>
                          <a:effectLst/>
                          <a:latin typeface="+mn-lt"/>
                          <a:ea typeface="+mn-ea"/>
                          <a:cs typeface="+mn-cs"/>
                        </a:rPr>
                        <a:t>Position in der Lieferkette</a:t>
                      </a:r>
                    </a:p>
                  </a:txBody>
                  <a:tcPr marL="9525" marR="9525" marT="9525" marB="9525" anchor="ctr">
                    <a:solidFill>
                      <a:srgbClr val="000099"/>
                    </a:solidFill>
                  </a:tcPr>
                </a:tc>
                <a:tc>
                  <a:txBody>
                    <a:bodyPr/>
                    <a:lstStyle/>
                    <a:p>
                      <a:pPr>
                        <a:buNone/>
                      </a:pPr>
                      <a:r>
                        <a:rPr lang="de-DE" sz="1800" u="none">
                          <a:effectLst/>
                        </a:rPr>
                        <a:t>Unternehmensgröße</a:t>
                      </a:r>
                      <a:endParaRPr lang="de-DE" sz="1800" u="none">
                        <a:effectLst/>
                        <a:latin typeface="Aptos"/>
                        <a:ea typeface="Aptos" panose="020B0004020202020204" pitchFamily="34" charset="0"/>
                        <a:cs typeface="Aptos" panose="020B0004020202020204" pitchFamily="34" charset="0"/>
                      </a:endParaRPr>
                    </a:p>
                  </a:txBody>
                  <a:tcPr marL="9525" marR="9525" marT="9525" marB="9525" anchor="ctr">
                    <a:solidFill>
                      <a:srgbClr val="000099"/>
                    </a:solidFill>
                  </a:tcPr>
                </a:tc>
                <a:tc>
                  <a:txBody>
                    <a:bodyPr/>
                    <a:lstStyle/>
                    <a:p>
                      <a:pPr>
                        <a:buNone/>
                      </a:pPr>
                      <a:r>
                        <a:rPr lang="de-DE" sz="1800" u="none" dirty="0">
                          <a:effectLst/>
                        </a:rPr>
                        <a:t>Pflichten und </a:t>
                      </a:r>
                      <a:r>
                        <a:rPr lang="de-DE" sz="1800" u="none" noProof="0" dirty="0">
                          <a:effectLst/>
                        </a:rPr>
                        <a:t>Datum</a:t>
                      </a:r>
                      <a:endParaRPr lang="de-DE" sz="1800" u="none" noProof="0" dirty="0">
                        <a:effectLst/>
                        <a:latin typeface="Aptos"/>
                        <a:ea typeface="Aptos" panose="020B0004020202020204" pitchFamily="34" charset="0"/>
                        <a:cs typeface="Aptos" panose="020B0004020202020204" pitchFamily="34" charset="0"/>
                      </a:endParaRPr>
                    </a:p>
                  </a:txBody>
                  <a:tcPr marL="9525" marR="9525" marT="9525" marB="9525" anchor="ctr">
                    <a:solidFill>
                      <a:srgbClr val="000099"/>
                    </a:solidFill>
                  </a:tcPr>
                </a:tc>
                <a:extLst>
                  <a:ext uri="{0D108BD9-81ED-4DB2-BD59-A6C34878D82A}">
                    <a16:rowId xmlns:a16="http://schemas.microsoft.com/office/drawing/2014/main" val="1915457373"/>
                  </a:ext>
                </a:extLst>
              </a:tr>
              <a:tr h="510172">
                <a:tc rowSpan="3">
                  <a:txBody>
                    <a:bodyPr/>
                    <a:lstStyle/>
                    <a:p>
                      <a:pPr>
                        <a:buNone/>
                      </a:pPr>
                      <a:r>
                        <a:rPr lang="de-DE" sz="1800">
                          <a:effectLst/>
                        </a:rPr>
                        <a:t>Vorgelagerte Marktteilnehmer</a:t>
                      </a:r>
                    </a:p>
                  </a:txBody>
                  <a:tcPr marL="9525" marR="9525" marT="9525" marB="9525" anchor="ctr">
                    <a:solidFill>
                      <a:srgbClr val="000099"/>
                    </a:solidFill>
                  </a:tcPr>
                </a:tc>
                <a:tc>
                  <a:txBody>
                    <a:bodyPr/>
                    <a:lstStyle/>
                    <a:p>
                      <a:pPr>
                        <a:buNone/>
                      </a:pPr>
                      <a:endParaRPr lang="de-DE" sz="1800" dirty="0">
                        <a:effectLst/>
                        <a:latin typeface="Aptos"/>
                        <a:ea typeface="Aptos" panose="020B0004020202020204" pitchFamily="34" charset="0"/>
                        <a:cs typeface="Aptos" panose="020B0004020202020204" pitchFamily="34" charset="0"/>
                      </a:endParaRPr>
                    </a:p>
                  </a:txBody>
                  <a:tcPr marL="9525" marR="9525" marT="9525" marB="9525" anchor="ctr"/>
                </a:tc>
                <a:tc>
                  <a:txBody>
                    <a:bodyPr/>
                    <a:lstStyle/>
                    <a:p>
                      <a:pPr>
                        <a:buNone/>
                      </a:pPr>
                      <a:r>
                        <a:rPr lang="de-DE" sz="1800" b="1" i="0" u="none" strike="noStrike" kern="1200" dirty="0">
                          <a:solidFill>
                            <a:schemeClr val="dk1"/>
                          </a:solidFill>
                          <a:effectLst/>
                          <a:latin typeface="+mn-lt"/>
                          <a:ea typeface="+mn-ea"/>
                          <a:cs typeface="+mn-cs"/>
                        </a:rPr>
                        <a:t>Sorgfaltserklärung</a:t>
                      </a:r>
                      <a:r>
                        <a:rPr lang="de-DE" sz="1800" b="1" dirty="0">
                          <a:effectLst/>
                        </a:rPr>
                        <a:t> oder vereinfachte Erklärung</a:t>
                      </a:r>
                      <a:endParaRPr lang="de-DE" sz="1800" b="1" dirty="0">
                        <a:effectLst/>
                        <a:latin typeface="Aptos"/>
                        <a:ea typeface="Aptos" panose="020B0004020202020204" pitchFamily="34" charset="0"/>
                        <a:cs typeface="Aptos" panose="020B0004020202020204" pitchFamily="34" charset="0"/>
                      </a:endParaRPr>
                    </a:p>
                  </a:txBody>
                  <a:tcPr marL="9525" marR="9525" marT="9525" marB="9525" anchor="ctr"/>
                </a:tc>
                <a:extLst>
                  <a:ext uri="{0D108BD9-81ED-4DB2-BD59-A6C34878D82A}">
                    <a16:rowId xmlns:a16="http://schemas.microsoft.com/office/drawing/2014/main" val="666294691"/>
                  </a:ext>
                </a:extLst>
              </a:tr>
              <a:tr h="286682">
                <a:tc vMerge="1">
                  <a:txBody>
                    <a:bodyPr/>
                    <a:lstStyle/>
                    <a:p>
                      <a:endParaRPr lang="en-US"/>
                    </a:p>
                  </a:txBody>
                  <a:tcPr marL="9525" marR="9525" marT="9525" marB="9525" anchor="ctr">
                    <a:solidFill>
                      <a:srgbClr val="000099"/>
                    </a:solidFill>
                  </a:tcPr>
                </a:tc>
                <a:tc>
                  <a:txBody>
                    <a:bodyPr/>
                    <a:lstStyle/>
                    <a:p>
                      <a:pPr>
                        <a:buNone/>
                      </a:pPr>
                      <a:r>
                        <a:rPr lang="de-DE" sz="1800" b="1" dirty="0">
                          <a:effectLst/>
                        </a:rPr>
                        <a:t>Große und mittlere Unternehmen</a:t>
                      </a:r>
                      <a:endParaRPr lang="de-DE" sz="1800" b="1" dirty="0">
                        <a:effectLst/>
                        <a:latin typeface="Aptos"/>
                        <a:ea typeface="Aptos" panose="020B0004020202020204" pitchFamily="34" charset="0"/>
                        <a:cs typeface="Aptos" panose="020B0004020202020204" pitchFamily="34" charset="0"/>
                      </a:endParaRPr>
                    </a:p>
                  </a:txBody>
                  <a:tcPr marL="9525" marR="9525" marT="9525" marB="9525" anchor="ctr"/>
                </a:tc>
                <a:tc>
                  <a:txBody>
                    <a:bodyPr/>
                    <a:lstStyle/>
                    <a:p>
                      <a:pPr>
                        <a:buNone/>
                      </a:pPr>
                      <a:r>
                        <a:rPr lang="de-DE" sz="1800" b="1" dirty="0">
                          <a:solidFill>
                            <a:schemeClr val="accent4"/>
                          </a:solidFill>
                          <a:effectLst/>
                        </a:rPr>
                        <a:t>30/12/2026</a:t>
                      </a:r>
                      <a:endParaRPr lang="de-DE" sz="1800" b="1" dirty="0">
                        <a:solidFill>
                          <a:schemeClr val="accent4"/>
                        </a:solidFill>
                        <a:effectLst/>
                        <a:latin typeface="Aptos"/>
                        <a:ea typeface="Aptos" panose="020B0004020202020204" pitchFamily="34" charset="0"/>
                        <a:cs typeface="Aptos" panose="020B0004020202020204" pitchFamily="34" charset="0"/>
                      </a:endParaRPr>
                    </a:p>
                  </a:txBody>
                  <a:tcPr marL="9525" marR="9525" marT="9525" marB="9525" anchor="ctr"/>
                </a:tc>
                <a:extLst>
                  <a:ext uri="{0D108BD9-81ED-4DB2-BD59-A6C34878D82A}">
                    <a16:rowId xmlns:a16="http://schemas.microsoft.com/office/drawing/2014/main" val="1529563717"/>
                  </a:ext>
                </a:extLst>
              </a:tr>
              <a:tr h="513009">
                <a:tc vMerge="1">
                  <a:txBody>
                    <a:bodyPr/>
                    <a:lstStyle/>
                    <a:p>
                      <a:endParaRPr lang="en-US"/>
                    </a:p>
                  </a:txBody>
                  <a:tcPr marL="9525" marR="9525" marT="9525" marB="9525" anchor="ctr">
                    <a:solidFill>
                      <a:srgbClr val="000099"/>
                    </a:solidFill>
                  </a:tcPr>
                </a:tc>
                <a:tc>
                  <a:txBody>
                    <a:bodyPr/>
                    <a:lstStyle/>
                    <a:p>
                      <a:pPr>
                        <a:buNone/>
                      </a:pPr>
                      <a:r>
                        <a:rPr lang="de-DE" sz="1800" b="1" dirty="0">
                          <a:effectLst/>
                        </a:rPr>
                        <a:t>Kleinst- &amp; kleine Unternehmen (inkl. </a:t>
                      </a:r>
                      <a:r>
                        <a:rPr lang="de-DE" sz="1800" b="1" noProof="0" dirty="0">
                          <a:effectLst/>
                        </a:rPr>
                        <a:t>Primärerzeuger</a:t>
                      </a:r>
                      <a:r>
                        <a:rPr lang="de-DE" sz="1800" b="1" dirty="0">
                          <a:effectLst/>
                        </a:rPr>
                        <a:t>)</a:t>
                      </a:r>
                      <a:endParaRPr lang="de-DE" sz="1800" b="1" dirty="0">
                        <a:effectLst/>
                        <a:latin typeface="Aptos"/>
                        <a:ea typeface="Aptos" panose="020B0004020202020204" pitchFamily="34" charset="0"/>
                        <a:cs typeface="Aptos" panose="020B0004020202020204" pitchFamily="34" charset="0"/>
                      </a:endParaRPr>
                    </a:p>
                  </a:txBody>
                  <a:tcPr marL="9525" marR="9525" marT="9525" marB="9525" anchor="ctr"/>
                </a:tc>
                <a:tc>
                  <a:txBody>
                    <a:bodyPr/>
                    <a:lstStyle/>
                    <a:p>
                      <a:pPr>
                        <a:buNone/>
                      </a:pPr>
                      <a:r>
                        <a:rPr lang="de-DE" sz="1800" b="1" kern="1200">
                          <a:solidFill>
                            <a:schemeClr val="accent4"/>
                          </a:solidFill>
                          <a:effectLst/>
                          <a:latin typeface="+mn-lt"/>
                          <a:ea typeface="+mn-ea"/>
                          <a:cs typeface="+mn-cs"/>
                        </a:rPr>
                        <a:t>30/12/2026 für EUTR-Produkte</a:t>
                      </a:r>
                    </a:p>
                    <a:p>
                      <a:pPr>
                        <a:buNone/>
                      </a:pPr>
                      <a:r>
                        <a:rPr lang="de-DE" sz="1800" b="1" kern="1200">
                          <a:solidFill>
                            <a:schemeClr val="accent4"/>
                          </a:solidFill>
                          <a:effectLst/>
                          <a:latin typeface="+mn-lt"/>
                          <a:ea typeface="+mn-ea"/>
                          <a:cs typeface="+mn-cs"/>
                        </a:rPr>
                        <a:t>30/06/2027 für alle anderen Sektoren</a:t>
                      </a:r>
                    </a:p>
                  </a:txBody>
                  <a:tcPr marL="9525" marR="9525" marT="9525" marB="9525" anchor="ctr"/>
                </a:tc>
                <a:extLst>
                  <a:ext uri="{0D108BD9-81ED-4DB2-BD59-A6C34878D82A}">
                    <a16:rowId xmlns:a16="http://schemas.microsoft.com/office/drawing/2014/main" val="1096830417"/>
                  </a:ext>
                </a:extLst>
              </a:tr>
              <a:tr h="286682">
                <a:tc>
                  <a:txBody>
                    <a:bodyPr/>
                    <a:lstStyle/>
                    <a:p>
                      <a:pPr>
                        <a:buNone/>
                      </a:pPr>
                      <a:endParaRPr lang="de-DE" sz="1800" dirty="0">
                        <a:effectLst/>
                        <a:latin typeface="Aptos"/>
                        <a:ea typeface="Aptos" panose="020B0004020202020204" pitchFamily="34" charset="0"/>
                        <a:cs typeface="Aptos" panose="020B0004020202020204" pitchFamily="34" charset="0"/>
                      </a:endParaRPr>
                    </a:p>
                  </a:txBody>
                  <a:tcPr marL="9525" marR="9525" marT="9525" marB="9525" anchor="ctr">
                    <a:solidFill>
                      <a:srgbClr val="000099"/>
                    </a:solidFill>
                  </a:tcPr>
                </a:tc>
                <a:tc>
                  <a:txBody>
                    <a:bodyPr/>
                    <a:lstStyle/>
                    <a:p>
                      <a:pPr>
                        <a:buNone/>
                      </a:pPr>
                      <a:endParaRPr lang="de-DE" sz="1800" b="1" dirty="0">
                        <a:effectLst/>
                        <a:latin typeface="Aptos"/>
                        <a:ea typeface="Aptos" panose="020B0004020202020204" pitchFamily="34" charset="0"/>
                        <a:cs typeface="Aptos" panose="020B0004020202020204" pitchFamily="34" charset="0"/>
                      </a:endParaRPr>
                    </a:p>
                  </a:txBody>
                  <a:tcPr marL="9525" marR="9525" marT="9525" marB="9525" anchor="ctr"/>
                </a:tc>
                <a:tc>
                  <a:txBody>
                    <a:bodyPr/>
                    <a:lstStyle/>
                    <a:p>
                      <a:pPr>
                        <a:buNone/>
                      </a:pPr>
                      <a:endParaRPr lang="de-DE" sz="1800" dirty="0">
                        <a:effectLst/>
                        <a:latin typeface="Aptos"/>
                        <a:ea typeface="Aptos" panose="020B0004020202020204" pitchFamily="34" charset="0"/>
                        <a:cs typeface="Aptos" panose="020B0004020202020204" pitchFamily="34" charset="0"/>
                      </a:endParaRPr>
                    </a:p>
                  </a:txBody>
                  <a:tcPr marL="9525" marR="9525" marT="9525" marB="9525" anchor="ctr"/>
                </a:tc>
                <a:extLst>
                  <a:ext uri="{0D108BD9-81ED-4DB2-BD59-A6C34878D82A}">
                    <a16:rowId xmlns:a16="http://schemas.microsoft.com/office/drawing/2014/main" val="2258797510"/>
                  </a:ext>
                </a:extLst>
              </a:tr>
              <a:tr h="1003224">
                <a:tc rowSpan="3">
                  <a:txBody>
                    <a:bodyPr/>
                    <a:lstStyle/>
                    <a:p>
                      <a:pPr>
                        <a:buNone/>
                      </a:pPr>
                      <a:r>
                        <a:rPr lang="de-DE" sz="1800" dirty="0">
                          <a:effectLst/>
                          <a:latin typeface="Aptos"/>
                        </a:rPr>
                        <a:t>Nachgelagerte</a:t>
                      </a:r>
                    </a:p>
                    <a:p>
                      <a:pPr lvl="0">
                        <a:buNone/>
                      </a:pPr>
                      <a:r>
                        <a:rPr lang="de-DE" sz="1800" dirty="0">
                          <a:effectLst/>
                          <a:latin typeface="Aptos"/>
                          <a:ea typeface="Aptos" panose="020B0004020202020204" pitchFamily="34" charset="0"/>
                          <a:cs typeface="Aptos" panose="020B0004020202020204" pitchFamily="34" charset="0"/>
                        </a:rPr>
                        <a:t>Marktteilnehmer und </a:t>
                      </a:r>
                      <a:r>
                        <a:rPr lang="de-DE" sz="1800" dirty="0">
                          <a:effectLst/>
                          <a:latin typeface="+mn-lt"/>
                          <a:ea typeface="Aptos" panose="020B0004020202020204" pitchFamily="34" charset="0"/>
                          <a:cs typeface="Aptos" panose="020B0004020202020204" pitchFamily="34" charset="0"/>
                        </a:rPr>
                        <a:t>Händler</a:t>
                      </a:r>
                      <a:r>
                        <a:rPr lang="de-DE" sz="1800" dirty="0">
                          <a:effectLst/>
                          <a:latin typeface="Aptos"/>
                          <a:ea typeface="Aptos" panose="020B0004020202020204" pitchFamily="34" charset="0"/>
                          <a:cs typeface="Aptos" panose="020B0004020202020204" pitchFamily="34" charset="0"/>
                        </a:rPr>
                        <a:t> </a:t>
                      </a:r>
                    </a:p>
                  </a:txBody>
                  <a:tcPr marL="9525" marR="9525" marT="9525" marB="9525" anchor="ctr">
                    <a:solidFill>
                      <a:srgbClr val="000099"/>
                    </a:solidFill>
                  </a:tcPr>
                </a:tc>
                <a:tc>
                  <a:txBody>
                    <a:bodyPr/>
                    <a:lstStyle/>
                    <a:p>
                      <a:pPr>
                        <a:buNone/>
                      </a:pPr>
                      <a:endParaRPr lang="de-DE" sz="1800" b="1" dirty="0">
                        <a:effectLst/>
                        <a:latin typeface="Aptos"/>
                        <a:ea typeface="Aptos" panose="020B0004020202020204" pitchFamily="34" charset="0"/>
                        <a:cs typeface="Aptos" panose="020B0004020202020204" pitchFamily="34" charset="0"/>
                      </a:endParaRPr>
                    </a:p>
                  </a:txBody>
                  <a:tcPr marL="9525" marR="9525" marT="9525" marB="9525" anchor="ctr"/>
                </a:tc>
                <a:tc>
                  <a:txBody>
                    <a:bodyPr/>
                    <a:lstStyle/>
                    <a:p>
                      <a:pPr>
                        <a:buNone/>
                      </a:pPr>
                      <a:r>
                        <a:rPr lang="de-DE" sz="1800" b="1" dirty="0">
                          <a:effectLst/>
                        </a:rPr>
                        <a:t>Sammeln der Referenznummer der </a:t>
                      </a:r>
                      <a:r>
                        <a:rPr lang="de-DE" sz="1800" b="1" noProof="0" dirty="0">
                          <a:effectLst/>
                        </a:rPr>
                        <a:t>Sorgfaltserklärung</a:t>
                      </a:r>
                      <a:r>
                        <a:rPr lang="de-DE" sz="1800" b="1" dirty="0">
                          <a:effectLst/>
                        </a:rPr>
                        <a:t>/ Erklärungs-ID (des vorgelagerten Marktteilnehmers)</a:t>
                      </a:r>
                    </a:p>
                  </a:txBody>
                  <a:tcPr marL="9525" marR="9525" marT="9525" marB="9525" anchor="ctr"/>
                </a:tc>
                <a:extLst>
                  <a:ext uri="{0D108BD9-81ED-4DB2-BD59-A6C34878D82A}">
                    <a16:rowId xmlns:a16="http://schemas.microsoft.com/office/drawing/2014/main" val="3369692047"/>
                  </a:ext>
                </a:extLst>
              </a:tr>
              <a:tr h="286682">
                <a:tc vMerge="1">
                  <a:txBody>
                    <a:bodyPr/>
                    <a:lstStyle/>
                    <a:p>
                      <a:endParaRPr lang="en-US"/>
                    </a:p>
                  </a:txBody>
                  <a:tcPr marL="9525" marR="9525" marT="9525" marB="9525" anchor="ctr">
                    <a:solidFill>
                      <a:srgbClr val="000099"/>
                    </a:solidFill>
                  </a:tcPr>
                </a:tc>
                <a:tc>
                  <a:txBody>
                    <a:bodyPr/>
                    <a:lstStyle/>
                    <a:p>
                      <a:pPr>
                        <a:buNone/>
                      </a:pPr>
                      <a:r>
                        <a:rPr lang="de-DE" sz="1800" b="1" dirty="0">
                          <a:effectLst/>
                        </a:rPr>
                        <a:t>Große und mittlere Unternehmen</a:t>
                      </a:r>
                    </a:p>
                  </a:txBody>
                  <a:tcPr marL="9525" marR="9525" marT="9525" marB="9525" anchor="ctr"/>
                </a:tc>
                <a:tc>
                  <a:txBody>
                    <a:bodyPr/>
                    <a:lstStyle/>
                    <a:p>
                      <a:pPr>
                        <a:buNone/>
                      </a:pPr>
                      <a:r>
                        <a:rPr lang="de-DE" sz="1800" b="1" dirty="0">
                          <a:solidFill>
                            <a:schemeClr val="accent4"/>
                          </a:solidFill>
                          <a:effectLst/>
                        </a:rPr>
                        <a:t>30/12/2026</a:t>
                      </a:r>
                      <a:endParaRPr lang="de-DE" sz="1800" b="1" dirty="0">
                        <a:solidFill>
                          <a:schemeClr val="accent4"/>
                        </a:solidFill>
                        <a:effectLst/>
                        <a:latin typeface="Aptos"/>
                        <a:ea typeface="Aptos" panose="020B0004020202020204" pitchFamily="34" charset="0"/>
                        <a:cs typeface="Aptos" panose="020B0004020202020204" pitchFamily="34" charset="0"/>
                      </a:endParaRPr>
                    </a:p>
                  </a:txBody>
                  <a:tcPr marL="9525" marR="9525" marT="9525" marB="9525" anchor="ctr"/>
                </a:tc>
                <a:extLst>
                  <a:ext uri="{0D108BD9-81ED-4DB2-BD59-A6C34878D82A}">
                    <a16:rowId xmlns:a16="http://schemas.microsoft.com/office/drawing/2014/main" val="307820969"/>
                  </a:ext>
                </a:extLst>
              </a:tr>
              <a:tr h="407389">
                <a:tc vMerge="1">
                  <a:txBody>
                    <a:bodyPr/>
                    <a:lstStyle/>
                    <a:p>
                      <a:endParaRPr lang="en-US"/>
                    </a:p>
                  </a:txBody>
                  <a:tcPr marL="9525" marR="9525" marT="9525" marB="9525" anchor="ctr">
                    <a:solidFill>
                      <a:srgbClr val="000099"/>
                    </a:solidFill>
                  </a:tcPr>
                </a:tc>
                <a:tc>
                  <a:txBody>
                    <a:bodyPr/>
                    <a:lstStyle/>
                    <a:p>
                      <a:pPr>
                        <a:buNone/>
                      </a:pPr>
                      <a:r>
                        <a:rPr lang="de-DE" sz="1800" b="1" dirty="0">
                          <a:effectLst/>
                        </a:rPr>
                        <a:t> Kleinst- &amp; kleine Unternehmen </a:t>
                      </a:r>
                      <a:endParaRPr lang="de-DE" sz="1800" b="1" dirty="0">
                        <a:effectLst/>
                        <a:latin typeface="Aptos"/>
                        <a:ea typeface="Aptos" panose="020B0004020202020204" pitchFamily="34" charset="0"/>
                        <a:cs typeface="Aptos" panose="020B0004020202020204" pitchFamily="34" charset="0"/>
                      </a:endParaRPr>
                    </a:p>
                  </a:txBody>
                  <a:tcPr marL="9525" marR="9525" marT="9525" marB="9525" anchor="ctr"/>
                </a:tc>
                <a:tc>
                  <a:txBody>
                    <a:bodyPr/>
                    <a:lstStyle/>
                    <a:p>
                      <a:pPr>
                        <a:buNone/>
                      </a:pPr>
                      <a:r>
                        <a:rPr lang="de-DE" sz="1800" b="1" dirty="0">
                          <a:solidFill>
                            <a:schemeClr val="accent4"/>
                          </a:solidFill>
                          <a:effectLst/>
                        </a:rPr>
                        <a:t>30/12/2026 </a:t>
                      </a:r>
                    </a:p>
                  </a:txBody>
                  <a:tcPr marL="9525" marR="9525" marT="9525" marB="9525" anchor="ctr"/>
                </a:tc>
                <a:extLst>
                  <a:ext uri="{0D108BD9-81ED-4DB2-BD59-A6C34878D82A}">
                    <a16:rowId xmlns:a16="http://schemas.microsoft.com/office/drawing/2014/main" val="2137259880"/>
                  </a:ext>
                </a:extLst>
              </a:tr>
            </a:tbl>
          </a:graphicData>
        </a:graphic>
      </p:graphicFrame>
      <p:sp>
        <p:nvSpPr>
          <p:cNvPr id="14" name="TextBox 7">
            <a:extLst>
              <a:ext uri="{FF2B5EF4-FFF2-40B4-BE49-F238E27FC236}">
                <a16:creationId xmlns:a16="http://schemas.microsoft.com/office/drawing/2014/main" id="{95F58701-C98B-31D8-2F53-CB7F43DC814E}"/>
              </a:ext>
            </a:extLst>
          </p:cNvPr>
          <p:cNvSpPr txBox="1"/>
          <p:nvPr/>
        </p:nvSpPr>
        <p:spPr>
          <a:xfrm>
            <a:off x="221673" y="1267690"/>
            <a:ext cx="2272145" cy="95410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IE" sz="2800" b="1">
                <a:solidFill>
                  <a:schemeClr val="bg1"/>
                </a:solidFill>
                <a:cs typeface="Segoe UI"/>
              </a:rPr>
              <a:t>Timeline</a:t>
            </a:r>
            <a:endParaRPr lang="en-US" sz="2800" b="1">
              <a:solidFill>
                <a:schemeClr val="bg1"/>
              </a:solidFill>
            </a:endParaRPr>
          </a:p>
          <a:p>
            <a:pPr algn="ctr"/>
            <a:endParaRPr lang="en-US" sz="2800"/>
          </a:p>
        </p:txBody>
      </p:sp>
      <p:sp>
        <p:nvSpPr>
          <p:cNvPr id="6" name="Isosceles Triangle 5">
            <a:extLst>
              <a:ext uri="{FF2B5EF4-FFF2-40B4-BE49-F238E27FC236}">
                <a16:creationId xmlns:a16="http://schemas.microsoft.com/office/drawing/2014/main" id="{02F632F6-1FD3-E2DE-B378-6CDBD3DD85C7}"/>
              </a:ext>
            </a:extLst>
          </p:cNvPr>
          <p:cNvSpPr/>
          <p:nvPr/>
        </p:nvSpPr>
        <p:spPr>
          <a:xfrm rot="5400000">
            <a:off x="-143772" y="144857"/>
            <a:ext cx="2490458" cy="2210796"/>
          </a:xfrm>
          <a:prstGeom prst="triangl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Clr>
                <a:srgbClr val="000000"/>
              </a:buClr>
              <a:buFont typeface="Arial"/>
            </a:pPr>
            <a:endParaRPr lang="en-US" sz="1400">
              <a:sym typeface="Arial"/>
            </a:endParaRPr>
          </a:p>
        </p:txBody>
      </p:sp>
      <p:sp>
        <p:nvSpPr>
          <p:cNvPr id="11" name="TextBox 7">
            <a:extLst>
              <a:ext uri="{FF2B5EF4-FFF2-40B4-BE49-F238E27FC236}">
                <a16:creationId xmlns:a16="http://schemas.microsoft.com/office/drawing/2014/main" id="{D7584B0D-957E-D5A3-01E7-47D5F7C05B2B}"/>
              </a:ext>
            </a:extLst>
          </p:cNvPr>
          <p:cNvSpPr txBox="1"/>
          <p:nvPr/>
        </p:nvSpPr>
        <p:spPr>
          <a:xfrm>
            <a:off x="-1361" y="1048365"/>
            <a:ext cx="2272145" cy="95410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IE" sz="2800" b="1" err="1">
                <a:solidFill>
                  <a:schemeClr val="bg1"/>
                </a:solidFill>
                <a:cs typeface="Segoe UI"/>
              </a:rPr>
              <a:t>Zeitplan</a:t>
            </a:r>
            <a:endParaRPr lang="en-US" sz="2800" b="1">
              <a:solidFill>
                <a:schemeClr val="bg1"/>
              </a:solidFill>
            </a:endParaRPr>
          </a:p>
          <a:p>
            <a:pPr algn="ctr"/>
            <a:endParaRPr lang="en-US" sz="2800"/>
          </a:p>
        </p:txBody>
      </p:sp>
    </p:spTree>
    <p:extLst>
      <p:ext uri="{BB962C8B-B14F-4D97-AF65-F5344CB8AC3E}">
        <p14:creationId xmlns:p14="http://schemas.microsoft.com/office/powerpoint/2010/main" val="182763246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A351678D-16F7-E048-CF21-78FD444875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0A4417-BF3B-FC85-3B57-530B86D0F9A2}"/>
              </a:ext>
            </a:extLst>
          </p:cNvPr>
          <p:cNvSpPr>
            <a:spLocks noGrp="1"/>
          </p:cNvSpPr>
          <p:nvPr>
            <p:ph type="title"/>
          </p:nvPr>
        </p:nvSpPr>
        <p:spPr>
          <a:xfrm>
            <a:off x="3041073" y="1056122"/>
            <a:ext cx="8588952" cy="827121"/>
          </a:xfrm>
        </p:spPr>
        <p:txBody>
          <a:bodyPr/>
          <a:lstStyle/>
          <a:p>
            <a:r>
              <a:rPr lang="de-DE" sz="3600"/>
              <a:t>Nachgelagerte Marktteilnehmer</a:t>
            </a:r>
            <a:endParaRPr lang="de-DE" sz="3600">
              <a:cs typeface="Arial"/>
            </a:endParaRPr>
          </a:p>
        </p:txBody>
      </p:sp>
      <p:sp>
        <p:nvSpPr>
          <p:cNvPr id="3" name="Content Placeholder 2">
            <a:extLst>
              <a:ext uri="{FF2B5EF4-FFF2-40B4-BE49-F238E27FC236}">
                <a16:creationId xmlns:a16="http://schemas.microsoft.com/office/drawing/2014/main" id="{40520D52-2843-C77F-1B0B-22D84AA42646}"/>
              </a:ext>
            </a:extLst>
          </p:cNvPr>
          <p:cNvSpPr>
            <a:spLocks noGrp="1"/>
          </p:cNvSpPr>
          <p:nvPr>
            <p:ph idx="1"/>
          </p:nvPr>
        </p:nvSpPr>
        <p:spPr>
          <a:xfrm>
            <a:off x="824345" y="2933990"/>
            <a:ext cx="10515600" cy="2867888"/>
          </a:xfrm>
          <a:solidFill>
            <a:srgbClr val="003399"/>
          </a:solidFill>
        </p:spPr>
        <p:txBody>
          <a:bodyPr vert="horz" lIns="144000" tIns="144000" rIns="144000" bIns="144000" rtlCol="0" anchor="t">
            <a:noAutofit/>
          </a:bodyPr>
          <a:lstStyle/>
          <a:p>
            <a:r>
              <a:rPr lang="de-DE" sz="2400" b="1" dirty="0">
                <a:solidFill>
                  <a:schemeClr val="bg1"/>
                </a:solidFill>
                <a:latin typeface="Arial"/>
                <a:cs typeface="Arial"/>
              </a:rPr>
              <a:t>Neue Kategorie ‘nachgelagerter Marktteilnehmer’ - Artikel 2(15b): </a:t>
            </a:r>
          </a:p>
          <a:p>
            <a:endParaRPr lang="en-GB" sz="2400" dirty="0">
              <a:solidFill>
                <a:schemeClr val="bg1"/>
              </a:solidFill>
              <a:cs typeface="Arial"/>
            </a:endParaRPr>
          </a:p>
          <a:p>
            <a:r>
              <a:rPr lang="de-DE" sz="2400" dirty="0">
                <a:solidFill>
                  <a:schemeClr val="bg1"/>
                </a:solidFill>
              </a:rPr>
              <a:t>jede natürliche oder juristische Person, die im Rahmen einer gewerblichen Tätigkeit relevante Erzeugnisse in Verkehr bringt oder ausführt, die unter Verwendung relevanter Erzeugnisse hergestellt wurden und Gegenstand einer Sorgfaltserklärung oder einer vereinfachten Erklärung sind</a:t>
            </a:r>
            <a:r>
              <a:rPr lang="de-DE" sz="2400" dirty="0">
                <a:solidFill>
                  <a:schemeClr val="bg1"/>
                </a:solidFill>
                <a:latin typeface="Arial"/>
                <a:cs typeface="Arial"/>
              </a:rPr>
              <a:t>;</a:t>
            </a:r>
            <a:r>
              <a:rPr lang="de-DE" sz="2400" dirty="0">
                <a:solidFill>
                  <a:schemeClr val="bg1"/>
                </a:solidFill>
                <a:ea typeface="+mn-lt"/>
                <a:cs typeface="+mn-lt"/>
              </a:rPr>
              <a:t> </a:t>
            </a:r>
            <a:endParaRPr lang="de-DE" sz="2400" dirty="0">
              <a:solidFill>
                <a:schemeClr val="bg1"/>
              </a:solidFill>
              <a:cs typeface="Arial"/>
            </a:endParaRPr>
          </a:p>
          <a:p>
            <a:br>
              <a:rPr lang="en-US" dirty="0"/>
            </a:br>
            <a:br>
              <a:rPr lang="en-US" dirty="0"/>
            </a:br>
            <a:endParaRPr lang="en-US" sz="2400" dirty="0">
              <a:cs typeface="Arial"/>
            </a:endParaRPr>
          </a:p>
          <a:p>
            <a:endParaRPr lang="de-DE" sz="2400" dirty="0">
              <a:cs typeface="Arial"/>
            </a:endParaRPr>
          </a:p>
        </p:txBody>
      </p:sp>
      <p:sp>
        <p:nvSpPr>
          <p:cNvPr id="13" name="Isosceles Triangle 12">
            <a:extLst>
              <a:ext uri="{FF2B5EF4-FFF2-40B4-BE49-F238E27FC236}">
                <a16:creationId xmlns:a16="http://schemas.microsoft.com/office/drawing/2014/main" id="{0EC6935F-2163-20C7-79C4-BF000BF204D6}"/>
              </a:ext>
            </a:extLst>
          </p:cNvPr>
          <p:cNvSpPr/>
          <p:nvPr/>
        </p:nvSpPr>
        <p:spPr>
          <a:xfrm rot="5400000">
            <a:off x="-27710" y="28795"/>
            <a:ext cx="2955634" cy="2908096"/>
          </a:xfrm>
          <a:prstGeom prst="triangl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7">
            <a:extLst>
              <a:ext uri="{FF2B5EF4-FFF2-40B4-BE49-F238E27FC236}">
                <a16:creationId xmlns:a16="http://schemas.microsoft.com/office/drawing/2014/main" id="{9FF683CC-F222-498B-7F75-C4B61BACFE2E}"/>
              </a:ext>
            </a:extLst>
          </p:cNvPr>
          <p:cNvSpPr txBox="1"/>
          <p:nvPr/>
        </p:nvSpPr>
        <p:spPr>
          <a:xfrm>
            <a:off x="221673" y="1267690"/>
            <a:ext cx="2272145" cy="615553"/>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IE" sz="2000" b="1" err="1">
                <a:solidFill>
                  <a:schemeClr val="bg1"/>
                </a:solidFill>
                <a:cs typeface="Segoe UI"/>
              </a:rPr>
              <a:t>Vereinfachung</a:t>
            </a:r>
            <a:r>
              <a:rPr lang="en-IE" sz="2000" b="1">
                <a:solidFill>
                  <a:schemeClr val="bg1"/>
                </a:solidFill>
                <a:cs typeface="Segoe UI"/>
              </a:rPr>
              <a:t> 1</a:t>
            </a:r>
            <a:endParaRPr lang="en-US" b="1">
              <a:solidFill>
                <a:schemeClr val="bg1"/>
              </a:solidFill>
            </a:endParaRPr>
          </a:p>
          <a:p>
            <a:pPr algn="ctr"/>
            <a:endParaRPr lang="en-US"/>
          </a:p>
        </p:txBody>
      </p:sp>
    </p:spTree>
    <p:extLst>
      <p:ext uri="{BB962C8B-B14F-4D97-AF65-F5344CB8AC3E}">
        <p14:creationId xmlns:p14="http://schemas.microsoft.com/office/powerpoint/2010/main" val="3754449698"/>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53D03374-6C2A-D90F-594E-32EA4C46A0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EC1247-4279-857E-5692-FB307B88F831}"/>
              </a:ext>
            </a:extLst>
          </p:cNvPr>
          <p:cNvSpPr>
            <a:spLocks noGrp="1"/>
          </p:cNvSpPr>
          <p:nvPr>
            <p:ph type="title"/>
          </p:nvPr>
        </p:nvSpPr>
        <p:spPr>
          <a:xfrm>
            <a:off x="2027196" y="880057"/>
            <a:ext cx="10515600" cy="816904"/>
          </a:xfrm>
        </p:spPr>
        <p:txBody>
          <a:bodyPr/>
          <a:lstStyle/>
          <a:p>
            <a:pPr algn="ctr"/>
            <a:r>
              <a:rPr lang="de-DE" sz="3200"/>
              <a:t>Nachgelagerte Marktteilnehmer (Nicht-KMUs)</a:t>
            </a:r>
            <a:endParaRPr lang="en-IE" sz="3200"/>
          </a:p>
        </p:txBody>
      </p:sp>
      <p:sp>
        <p:nvSpPr>
          <p:cNvPr id="4" name="Content Placeholder 3">
            <a:extLst>
              <a:ext uri="{FF2B5EF4-FFF2-40B4-BE49-F238E27FC236}">
                <a16:creationId xmlns:a16="http://schemas.microsoft.com/office/drawing/2014/main" id="{757D2810-CE2F-8128-E46F-166D74B159A7}"/>
              </a:ext>
            </a:extLst>
          </p:cNvPr>
          <p:cNvSpPr>
            <a:spLocks noGrp="1"/>
          </p:cNvSpPr>
          <p:nvPr>
            <p:ph sz="half" idx="15"/>
          </p:nvPr>
        </p:nvSpPr>
        <p:spPr>
          <a:xfrm>
            <a:off x="492631" y="2462713"/>
            <a:ext cx="3138038" cy="487589"/>
          </a:xfrm>
        </p:spPr>
        <p:txBody>
          <a:bodyPr vert="horz" lIns="72000" tIns="72000" rIns="72000" bIns="72000" rtlCol="0" anchor="t">
            <a:normAutofit/>
          </a:bodyPr>
          <a:lstStyle/>
          <a:p>
            <a:r>
              <a:rPr lang="en-IE" sz="2000">
                <a:cs typeface="Arial"/>
              </a:rPr>
              <a:t>EUDR 2023</a:t>
            </a:r>
          </a:p>
        </p:txBody>
      </p:sp>
      <p:sp>
        <p:nvSpPr>
          <p:cNvPr id="3" name="Content Placeholder 2">
            <a:extLst>
              <a:ext uri="{FF2B5EF4-FFF2-40B4-BE49-F238E27FC236}">
                <a16:creationId xmlns:a16="http://schemas.microsoft.com/office/drawing/2014/main" id="{77B400C9-3F60-B7FD-2A62-8E09FE47CC99}"/>
              </a:ext>
            </a:extLst>
          </p:cNvPr>
          <p:cNvSpPr>
            <a:spLocks noGrp="1"/>
          </p:cNvSpPr>
          <p:nvPr>
            <p:ph sz="half" idx="1"/>
          </p:nvPr>
        </p:nvSpPr>
        <p:spPr>
          <a:xfrm>
            <a:off x="475215" y="3085656"/>
            <a:ext cx="3138039" cy="3034366"/>
          </a:xfrm>
          <a:solidFill>
            <a:schemeClr val="bg2"/>
          </a:solidFill>
        </p:spPr>
        <p:txBody>
          <a:bodyPr vert="horz" lIns="144000" tIns="144000" rIns="144000" bIns="144000" rtlCol="0" anchor="t">
            <a:noAutofit/>
          </a:bodyPr>
          <a:lstStyle/>
          <a:p>
            <a:pPr>
              <a:lnSpc>
                <a:spcPct val="100000"/>
              </a:lnSpc>
            </a:pPr>
            <a:r>
              <a:rPr lang="de-DE" dirty="0">
                <a:solidFill>
                  <a:srgbClr val="003399"/>
                </a:solidFill>
                <a:cs typeface="Arial"/>
              </a:rPr>
              <a:t>Pflicht festzustellen, dass</a:t>
            </a:r>
            <a:r>
              <a:rPr lang="de-DE" b="1" dirty="0">
                <a:solidFill>
                  <a:srgbClr val="003399"/>
                </a:solidFill>
                <a:cs typeface="Arial"/>
              </a:rPr>
              <a:t> die Sorgfaltspflicht erfüllt wurde</a:t>
            </a:r>
            <a:r>
              <a:rPr lang="de-DE" dirty="0">
                <a:solidFill>
                  <a:srgbClr val="003399"/>
                </a:solidFill>
                <a:cs typeface="Arial"/>
              </a:rPr>
              <a:t> und eine </a:t>
            </a:r>
            <a:r>
              <a:rPr lang="de-DE" b="1" dirty="0">
                <a:solidFill>
                  <a:srgbClr val="003399"/>
                </a:solidFill>
                <a:cs typeface="Arial"/>
              </a:rPr>
              <a:t>Sorgfaltserklärung im IT-System zu übermitteln</a:t>
            </a:r>
            <a:endParaRPr lang="en-IE" b="1" dirty="0">
              <a:cs typeface="Arial"/>
            </a:endParaRPr>
          </a:p>
        </p:txBody>
      </p:sp>
      <p:sp>
        <p:nvSpPr>
          <p:cNvPr id="6" name="Content Placeholder 5">
            <a:extLst>
              <a:ext uri="{FF2B5EF4-FFF2-40B4-BE49-F238E27FC236}">
                <a16:creationId xmlns:a16="http://schemas.microsoft.com/office/drawing/2014/main" id="{D45EC0DF-68AD-1F0F-7D95-148F79A8F50B}"/>
              </a:ext>
            </a:extLst>
          </p:cNvPr>
          <p:cNvSpPr>
            <a:spLocks noGrp="1"/>
          </p:cNvSpPr>
          <p:nvPr>
            <p:ph sz="half" idx="17"/>
          </p:nvPr>
        </p:nvSpPr>
        <p:spPr>
          <a:xfrm>
            <a:off x="4305300" y="2462712"/>
            <a:ext cx="7200899" cy="487589"/>
          </a:xfrm>
        </p:spPr>
        <p:txBody>
          <a:bodyPr vert="horz" lIns="72000" tIns="72000" rIns="72000" bIns="72000" rtlCol="0" anchor="t">
            <a:normAutofit/>
          </a:bodyPr>
          <a:lstStyle/>
          <a:p>
            <a:r>
              <a:rPr lang="de-DE" sz="2000">
                <a:cs typeface="Arial"/>
              </a:rPr>
              <a:t>Beschlossene Vereinfachung</a:t>
            </a:r>
          </a:p>
        </p:txBody>
      </p:sp>
      <p:sp>
        <p:nvSpPr>
          <p:cNvPr id="5" name="Content Placeholder 4">
            <a:extLst>
              <a:ext uri="{FF2B5EF4-FFF2-40B4-BE49-F238E27FC236}">
                <a16:creationId xmlns:a16="http://schemas.microsoft.com/office/drawing/2014/main" id="{0D8F4F24-665D-7643-8563-42CA4D5E7EF0}"/>
              </a:ext>
            </a:extLst>
          </p:cNvPr>
          <p:cNvSpPr>
            <a:spLocks noGrp="1"/>
          </p:cNvSpPr>
          <p:nvPr>
            <p:ph sz="half" idx="16"/>
          </p:nvPr>
        </p:nvSpPr>
        <p:spPr>
          <a:xfrm>
            <a:off x="4305300" y="3085656"/>
            <a:ext cx="7200899" cy="1073726"/>
          </a:xfrm>
          <a:solidFill>
            <a:schemeClr val="bg2"/>
          </a:solidFill>
        </p:spPr>
        <p:txBody>
          <a:bodyPr vert="horz" lIns="144000" tIns="144000" rIns="144000" bIns="144000" rtlCol="0" anchor="t">
            <a:noAutofit/>
          </a:bodyPr>
          <a:lstStyle/>
          <a:p>
            <a:r>
              <a:rPr lang="de-DE" dirty="0">
                <a:solidFill>
                  <a:srgbClr val="003399"/>
                </a:solidFill>
                <a:cs typeface="Arial"/>
                <a:sym typeface="Arial"/>
              </a:rPr>
              <a:t>Nachgelagerte große Marktteilnehmer oder Händler haben </a:t>
            </a:r>
            <a:r>
              <a:rPr lang="de-DE" b="1" dirty="0">
                <a:solidFill>
                  <a:srgbClr val="003399"/>
                </a:solidFill>
                <a:cs typeface="Arial"/>
                <a:sym typeface="Arial"/>
              </a:rPr>
              <a:t>keine Pflicht zur Sorgfaltspflicht oder bzgl. der Feststellung der Erfüllung der Sorgfaltspflicht</a:t>
            </a:r>
            <a:r>
              <a:rPr lang="de-AT" b="1" dirty="0">
                <a:solidFill>
                  <a:srgbClr val="003399"/>
                </a:solidFill>
                <a:cs typeface="Arial"/>
                <a:sym typeface="Arial"/>
              </a:rPr>
              <a:t>.</a:t>
            </a:r>
            <a:endParaRPr lang="de-AT" sz="2400" b="1" dirty="0">
              <a:solidFill>
                <a:srgbClr val="000000"/>
              </a:solidFill>
              <a:cs typeface="Arial"/>
            </a:endParaRPr>
          </a:p>
          <a:p>
            <a:endParaRPr lang="de-DE" dirty="0">
              <a:solidFill>
                <a:srgbClr val="003399"/>
              </a:solidFill>
              <a:cs typeface="Arial"/>
            </a:endParaRPr>
          </a:p>
        </p:txBody>
      </p:sp>
      <p:sp>
        <p:nvSpPr>
          <p:cNvPr id="14" name="Content Placeholder 4">
            <a:extLst>
              <a:ext uri="{FF2B5EF4-FFF2-40B4-BE49-F238E27FC236}">
                <a16:creationId xmlns:a16="http://schemas.microsoft.com/office/drawing/2014/main" id="{5737F559-F3E6-A9E1-D774-273E8D013BEF}"/>
              </a:ext>
            </a:extLst>
          </p:cNvPr>
          <p:cNvSpPr txBox="1">
            <a:spLocks/>
          </p:cNvSpPr>
          <p:nvPr/>
        </p:nvSpPr>
        <p:spPr>
          <a:xfrm>
            <a:off x="4313000" y="4294737"/>
            <a:ext cx="7193199" cy="837143"/>
          </a:xfrm>
          <a:prstGeom prst="rect">
            <a:avLst/>
          </a:prstGeom>
          <a:solidFill>
            <a:schemeClr val="bg2"/>
          </a:solidFill>
        </p:spPr>
        <p:txBody>
          <a:bodyPr vert="horz" lIns="144000" tIns="144000" rIns="144000" bIns="144000" rtlCol="0" anchor="t">
            <a:noAutofit/>
          </a:bodyPr>
          <a:lstStyle>
            <a:lvl1pPr marL="0" indent="0" algn="l" defTabSz="914400" rtl="0" eaLnBrk="1" latinLnBrk="0" hangingPunct="1">
              <a:lnSpc>
                <a:spcPct val="90000"/>
              </a:lnSpc>
              <a:spcBef>
                <a:spcPts val="1000"/>
              </a:spcBef>
              <a:buClr>
                <a:schemeClr val="tx2"/>
              </a:buClr>
              <a:buFont typeface="Arial" panose="020B0604020202020204" pitchFamily="34" charset="0"/>
              <a:buNone/>
              <a:defRPr sz="2000" kern="1200">
                <a:solidFill>
                  <a:schemeClr val="tx1"/>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b="1" dirty="0">
                <a:solidFill>
                  <a:schemeClr val="accent4"/>
                </a:solidFill>
                <a:cs typeface="Arial"/>
              </a:rPr>
              <a:t>Keine</a:t>
            </a:r>
            <a:r>
              <a:rPr lang="de-DE" dirty="0">
                <a:solidFill>
                  <a:srgbClr val="003399"/>
                </a:solidFill>
                <a:cs typeface="Arial"/>
              </a:rPr>
              <a:t> </a:t>
            </a:r>
            <a:r>
              <a:rPr lang="de-DE" b="1" dirty="0">
                <a:solidFill>
                  <a:srgbClr val="003399"/>
                </a:solidFill>
                <a:cs typeface="Arial"/>
              </a:rPr>
              <a:t>Pflicht, eine Sorgfaltserklärung zu </a:t>
            </a:r>
          </a:p>
          <a:p>
            <a:r>
              <a:rPr lang="de-DE" b="1" dirty="0">
                <a:solidFill>
                  <a:srgbClr val="003399"/>
                </a:solidFill>
                <a:cs typeface="Arial"/>
              </a:rPr>
              <a:t>übermitteln oder die </a:t>
            </a:r>
            <a:r>
              <a:rPr lang="de-DE" b="1" dirty="0">
                <a:solidFill>
                  <a:schemeClr val="accent4"/>
                </a:solidFill>
                <a:cs typeface="Arial"/>
              </a:rPr>
              <a:t>Referenznummer weiterzugeben.</a:t>
            </a:r>
          </a:p>
        </p:txBody>
      </p:sp>
      <p:sp>
        <p:nvSpPr>
          <p:cNvPr id="15" name="Arrow: Right 14">
            <a:extLst>
              <a:ext uri="{FF2B5EF4-FFF2-40B4-BE49-F238E27FC236}">
                <a16:creationId xmlns:a16="http://schemas.microsoft.com/office/drawing/2014/main" id="{B783DF5C-4402-4A66-2555-3D85E65301F0}"/>
              </a:ext>
            </a:extLst>
          </p:cNvPr>
          <p:cNvSpPr/>
          <p:nvPr/>
        </p:nvSpPr>
        <p:spPr>
          <a:xfrm>
            <a:off x="3726959" y="4223504"/>
            <a:ext cx="464636" cy="536550"/>
          </a:xfrm>
          <a:prstGeom prst="rightArrow">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21920" tIns="60960" rIns="121920" bIns="60960" numCol="1" spcCol="0" rtlCol="0" fromWordArt="0" anchor="ctr" anchorCtr="0" forceAA="0" compatLnSpc="1">
            <a:prstTxWarp prst="textNoShape">
              <a:avLst/>
            </a:prstTxWarp>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GB" sz="3200"/>
          </a:p>
        </p:txBody>
      </p:sp>
      <p:sp>
        <p:nvSpPr>
          <p:cNvPr id="9" name="Isosceles Triangle 8">
            <a:extLst>
              <a:ext uri="{FF2B5EF4-FFF2-40B4-BE49-F238E27FC236}">
                <a16:creationId xmlns:a16="http://schemas.microsoft.com/office/drawing/2014/main" id="{BA7609D6-1816-BA98-E00A-6AF5BA8A4C3F}"/>
              </a:ext>
            </a:extLst>
          </p:cNvPr>
          <p:cNvSpPr/>
          <p:nvPr/>
        </p:nvSpPr>
        <p:spPr>
          <a:xfrm rot="5400000">
            <a:off x="153929" y="-161704"/>
            <a:ext cx="2601216" cy="2916956"/>
          </a:xfrm>
          <a:prstGeom prst="triangl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CE16EDF-01B7-AAC6-0F8C-6FC14C8ABA8C}"/>
              </a:ext>
            </a:extLst>
          </p:cNvPr>
          <p:cNvSpPr txBox="1"/>
          <p:nvPr/>
        </p:nvSpPr>
        <p:spPr>
          <a:xfrm>
            <a:off x="-2181939" y="1138115"/>
            <a:ext cx="6738936" cy="707886"/>
          </a:xfrm>
          <a:prstGeom prst="rect">
            <a:avLst/>
          </a:prstGeom>
          <a:noFill/>
        </p:spPr>
        <p:txBody>
          <a:bodyPr wrap="square" lIns="91440" tIns="45720" rIns="91440" bIns="45720" anchor="t">
            <a:spAutoFit/>
          </a:bodyPr>
          <a:lstStyle/>
          <a:p>
            <a:pPr algn="ctr"/>
            <a:r>
              <a:rPr lang="de-DE" sz="2000" b="1" dirty="0">
                <a:solidFill>
                  <a:schemeClr val="bg1"/>
                </a:solidFill>
                <a:cs typeface="Segoe UI"/>
              </a:rPr>
              <a:t>Vereinfachung</a:t>
            </a:r>
            <a:r>
              <a:rPr lang="en-IE" sz="2000" b="1" dirty="0">
                <a:solidFill>
                  <a:schemeClr val="bg1"/>
                </a:solidFill>
                <a:cs typeface="Segoe UI"/>
              </a:rPr>
              <a:t> 1</a:t>
            </a:r>
            <a:endParaRPr lang="en-US" sz="2000" b="1" dirty="0">
              <a:solidFill>
                <a:schemeClr val="bg1"/>
              </a:solidFill>
            </a:endParaRPr>
          </a:p>
          <a:p>
            <a:pPr algn="ctr"/>
            <a:endParaRPr lang="en-US" sz="2000" dirty="0"/>
          </a:p>
        </p:txBody>
      </p:sp>
      <p:sp>
        <p:nvSpPr>
          <p:cNvPr id="13" name="Content Placeholder 4">
            <a:extLst>
              <a:ext uri="{FF2B5EF4-FFF2-40B4-BE49-F238E27FC236}">
                <a16:creationId xmlns:a16="http://schemas.microsoft.com/office/drawing/2014/main" id="{703C886A-CD9D-E131-D1FD-C65197BD9917}"/>
              </a:ext>
            </a:extLst>
          </p:cNvPr>
          <p:cNvSpPr txBox="1">
            <a:spLocks/>
          </p:cNvSpPr>
          <p:nvPr/>
        </p:nvSpPr>
        <p:spPr>
          <a:xfrm>
            <a:off x="4305300" y="5282879"/>
            <a:ext cx="7193199" cy="837143"/>
          </a:xfrm>
          <a:prstGeom prst="rect">
            <a:avLst/>
          </a:prstGeom>
          <a:solidFill>
            <a:schemeClr val="bg2"/>
          </a:solidFill>
        </p:spPr>
        <p:txBody>
          <a:bodyPr vert="horz" lIns="144000" tIns="144000" rIns="144000" bIns="144000" rtlCol="0" anchor="t">
            <a:noAutofit/>
          </a:bodyPr>
          <a:lstStyle>
            <a:lvl1pPr marL="0" indent="0" algn="l" defTabSz="914400" rtl="0" eaLnBrk="1" latinLnBrk="0" hangingPunct="1">
              <a:lnSpc>
                <a:spcPct val="90000"/>
              </a:lnSpc>
              <a:spcBef>
                <a:spcPts val="1000"/>
              </a:spcBef>
              <a:buClr>
                <a:schemeClr val="tx2"/>
              </a:buClr>
              <a:buFont typeface="Arial" panose="020B0604020202020204" pitchFamily="34" charset="0"/>
              <a:buNone/>
              <a:defRPr sz="2000" kern="1200">
                <a:solidFill>
                  <a:schemeClr val="tx1"/>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de-DE" b="1" dirty="0">
                <a:solidFill>
                  <a:srgbClr val="003399"/>
                </a:solidFill>
                <a:cs typeface="Arial"/>
              </a:rPr>
              <a:t>Keine Verantwortung für die EUDR-Konformität der Produkte.</a:t>
            </a:r>
            <a:endParaRPr lang="fr-FR" dirty="0">
              <a:solidFill>
                <a:srgbClr val="003399"/>
              </a:solidFill>
              <a:cs typeface="Arial"/>
            </a:endParaRPr>
          </a:p>
          <a:p>
            <a:endParaRPr lang="en-US" b="1" dirty="0">
              <a:solidFill>
                <a:srgbClr val="003399"/>
              </a:solidFill>
              <a:cs typeface="Arial"/>
            </a:endParaRPr>
          </a:p>
          <a:p>
            <a:pPr>
              <a:lnSpc>
                <a:spcPct val="100000"/>
              </a:lnSpc>
            </a:pPr>
            <a:endParaRPr lang="en-IE" b="1" dirty="0">
              <a:solidFill>
                <a:srgbClr val="003399"/>
              </a:solidFill>
              <a:cs typeface="Arial"/>
            </a:endParaRPr>
          </a:p>
        </p:txBody>
      </p:sp>
    </p:spTree>
    <p:extLst>
      <p:ext uri="{BB962C8B-B14F-4D97-AF65-F5344CB8AC3E}">
        <p14:creationId xmlns:p14="http://schemas.microsoft.com/office/powerpoint/2010/main" val="388754973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32612200-CACD-B363-7B8F-9D16B9BF0980}"/>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3BD03E23-919F-DF90-0CB1-7C0ADAC5B0DA}"/>
              </a:ext>
            </a:extLst>
          </p:cNvPr>
          <p:cNvSpPr>
            <a:spLocks noGrp="1"/>
          </p:cNvSpPr>
          <p:nvPr>
            <p:ph type="title"/>
          </p:nvPr>
        </p:nvSpPr>
        <p:spPr>
          <a:xfrm>
            <a:off x="2913015" y="764275"/>
            <a:ext cx="10515600" cy="816904"/>
          </a:xfrm>
        </p:spPr>
        <p:txBody>
          <a:bodyPr/>
          <a:lstStyle/>
          <a:p>
            <a:r>
              <a:rPr lang="de-DE" sz="3600">
                <a:cs typeface="Arial"/>
              </a:rPr>
              <a:t>Nachgelagerte Marktteilnehmer &amp; Händler </a:t>
            </a:r>
            <a:endParaRPr lang="en-IE" sz="3600">
              <a:solidFill>
                <a:srgbClr val="000000"/>
              </a:solidFill>
              <a:cs typeface="Arial"/>
            </a:endParaRPr>
          </a:p>
        </p:txBody>
      </p:sp>
      <p:sp>
        <p:nvSpPr>
          <p:cNvPr id="17" name="Content Placeholder 16">
            <a:extLst>
              <a:ext uri="{FF2B5EF4-FFF2-40B4-BE49-F238E27FC236}">
                <a16:creationId xmlns:a16="http://schemas.microsoft.com/office/drawing/2014/main" id="{63F5D597-D34C-9579-4395-767367E09C2F}"/>
              </a:ext>
            </a:extLst>
          </p:cNvPr>
          <p:cNvSpPr>
            <a:spLocks noGrp="1"/>
          </p:cNvSpPr>
          <p:nvPr>
            <p:ph sz="half" idx="1"/>
          </p:nvPr>
        </p:nvSpPr>
        <p:spPr>
          <a:xfrm>
            <a:off x="517395" y="3270909"/>
            <a:ext cx="10259713" cy="4105916"/>
          </a:xfrm>
        </p:spPr>
        <p:txBody>
          <a:bodyPr vert="horz" lIns="144000" tIns="144000" rIns="144000" bIns="144000" rtlCol="0" anchor="t">
            <a:noAutofit/>
          </a:bodyPr>
          <a:lstStyle/>
          <a:p>
            <a:pPr marL="342900" indent="-342900" algn="just">
              <a:buFont typeface="Arial,Sans-Serif"/>
              <a:buChar char="•"/>
            </a:pPr>
            <a:endParaRPr lang="en-US" sz="2400">
              <a:cs typeface="Arial"/>
            </a:endParaRPr>
          </a:p>
          <a:p>
            <a:endParaRPr lang="en-US" sz="2400">
              <a:cs typeface="Arial"/>
            </a:endParaRPr>
          </a:p>
          <a:p>
            <a:pPr marL="342900" indent="-342900">
              <a:buFont typeface="Arial" panose="020B0604020202020204" pitchFamily="34" charset="0"/>
              <a:buChar char="•"/>
            </a:pPr>
            <a:endParaRPr lang="en-US" sz="2400"/>
          </a:p>
          <a:p>
            <a:endParaRPr lang="en-US" sz="2400"/>
          </a:p>
          <a:p>
            <a:endParaRPr lang="en-US" sz="2400"/>
          </a:p>
        </p:txBody>
      </p:sp>
      <p:sp>
        <p:nvSpPr>
          <p:cNvPr id="3" name="Isosceles Triangle 2">
            <a:extLst>
              <a:ext uri="{FF2B5EF4-FFF2-40B4-BE49-F238E27FC236}">
                <a16:creationId xmlns:a16="http://schemas.microsoft.com/office/drawing/2014/main" id="{359B710E-D93D-A695-BEFE-492587934C7F}"/>
              </a:ext>
            </a:extLst>
          </p:cNvPr>
          <p:cNvSpPr/>
          <p:nvPr/>
        </p:nvSpPr>
        <p:spPr>
          <a:xfrm rot="5400000">
            <a:off x="286836" y="-285751"/>
            <a:ext cx="2335402" cy="2916956"/>
          </a:xfrm>
          <a:prstGeom prst="triangl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7123D923-91BC-C672-EBDB-9C2B5AD9657D}"/>
              </a:ext>
            </a:extLst>
          </p:cNvPr>
          <p:cNvSpPr txBox="1"/>
          <p:nvPr/>
        </p:nvSpPr>
        <p:spPr>
          <a:xfrm>
            <a:off x="224324" y="957914"/>
            <a:ext cx="6096000" cy="8925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rtl="0"/>
            <a:r>
              <a:rPr lang="de-DE" sz="2000" b="1" dirty="0">
                <a:solidFill>
                  <a:srgbClr val="FFFFFF"/>
                </a:solidFill>
                <a:latin typeface="Arial"/>
                <a:ea typeface="Segoe UI"/>
                <a:cs typeface="Segoe UI"/>
              </a:rPr>
              <a:t>Vereinfachung</a:t>
            </a:r>
            <a:r>
              <a:rPr lang="en-IE" sz="2000" b="1" i="0" u="none" strike="noStrike" baseline="0" dirty="0">
                <a:solidFill>
                  <a:srgbClr val="FFFFFF"/>
                </a:solidFill>
                <a:latin typeface="Arial"/>
                <a:ea typeface="Segoe UI"/>
                <a:cs typeface="Segoe UI"/>
              </a:rPr>
              <a:t> 1</a:t>
            </a:r>
            <a:r>
              <a:rPr lang="en-US" sz="2000" b="0" i="0" dirty="0">
                <a:solidFill>
                  <a:srgbClr val="000000"/>
                </a:solidFill>
                <a:latin typeface="Arial"/>
                <a:ea typeface="Segoe UI"/>
                <a:cs typeface="Segoe UI"/>
              </a:rPr>
              <a:t>​</a:t>
            </a:r>
          </a:p>
          <a:p>
            <a:pPr algn="ctr" rtl="0"/>
            <a:r>
              <a:rPr lang="en-US" sz="1400" b="0" i="0" dirty="0">
                <a:solidFill>
                  <a:srgbClr val="000000"/>
                </a:solidFill>
                <a:latin typeface="Arial"/>
                <a:ea typeface="Segoe UI"/>
                <a:cs typeface="Segoe UI"/>
              </a:rPr>
              <a:t>​</a:t>
            </a:r>
          </a:p>
          <a:p>
            <a:pPr algn="ctr"/>
            <a:endParaRPr lang="en-US" dirty="0"/>
          </a:p>
        </p:txBody>
      </p:sp>
      <p:sp>
        <p:nvSpPr>
          <p:cNvPr id="5" name="Content Placeholder 5">
            <a:extLst>
              <a:ext uri="{FF2B5EF4-FFF2-40B4-BE49-F238E27FC236}">
                <a16:creationId xmlns:a16="http://schemas.microsoft.com/office/drawing/2014/main" id="{CA6BECEB-663C-9A43-F128-F5766A6EE963}"/>
              </a:ext>
            </a:extLst>
          </p:cNvPr>
          <p:cNvSpPr txBox="1">
            <a:spLocks/>
          </p:cNvSpPr>
          <p:nvPr/>
        </p:nvSpPr>
        <p:spPr>
          <a:xfrm>
            <a:off x="2913015" y="1622694"/>
            <a:ext cx="8711913" cy="516409"/>
          </a:xfrm>
          <a:prstGeom prst="rect">
            <a:avLst/>
          </a:prstGeom>
          <a:solidFill>
            <a:schemeClr val="tx2"/>
          </a:solidFill>
          <a:ln w="12700" cap="rnd" cmpd="sng" algn="ctr">
            <a:noFill/>
            <a:prstDash val="solid"/>
            <a:round/>
          </a:ln>
          <a:effectLst/>
        </p:spPr>
        <p:txBody>
          <a:bodyPr vert="horz" lIns="72000" tIns="72000" rIns="72000" bIns="72000" rtlCol="0" anchor="t">
            <a:noAutofit/>
          </a:bodyPr>
          <a:lstStyle>
            <a:lvl1pPr marL="0" indent="0" algn="l" defTabSz="914400" rtl="0" eaLnBrk="1" latinLnBrk="0" hangingPunct="1">
              <a:lnSpc>
                <a:spcPct val="90000"/>
              </a:lnSpc>
              <a:spcBef>
                <a:spcPts val="1000"/>
              </a:spcBef>
              <a:buClr>
                <a:schemeClr val="tx2"/>
              </a:buClr>
              <a:buFont typeface="Arial" panose="020B0604020202020204" pitchFamily="34" charset="0"/>
              <a:buNone/>
              <a:defRPr sz="2400" b="1" kern="1200">
                <a:solidFill>
                  <a:schemeClr val="bg1"/>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algn="ctr"/>
            <a:r>
              <a:rPr lang="de-DE" b="0" dirty="0">
                <a:cs typeface="Arial"/>
              </a:rPr>
              <a:t>Pflichten für nachgelagerte Marktteilnehmer &amp; Händler </a:t>
            </a:r>
          </a:p>
        </p:txBody>
      </p:sp>
      <p:sp>
        <p:nvSpPr>
          <p:cNvPr id="7" name="ZoneTexte 6">
            <a:extLst>
              <a:ext uri="{FF2B5EF4-FFF2-40B4-BE49-F238E27FC236}">
                <a16:creationId xmlns:a16="http://schemas.microsoft.com/office/drawing/2014/main" id="{727A016B-44DD-3053-E53C-FC450299E220}"/>
              </a:ext>
            </a:extLst>
          </p:cNvPr>
          <p:cNvSpPr txBox="1"/>
          <p:nvPr/>
        </p:nvSpPr>
        <p:spPr>
          <a:xfrm>
            <a:off x="575929" y="2340428"/>
            <a:ext cx="11098675" cy="293413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fontAlgn="ctr"/>
            <a:r>
              <a:rPr lang="de-DE" sz="2000" dirty="0"/>
              <a:t>KMU / Nicht-KMU nachgelagerte Marktteilnehmer bzw. Händler haben dieselben Pflichten.</a:t>
            </a:r>
            <a:endParaRPr lang="de-DE" sz="2000" dirty="0">
              <a:solidFill>
                <a:schemeClr val="tx1"/>
              </a:solidFill>
              <a:cs typeface="Segoe UI"/>
            </a:endParaRPr>
          </a:p>
          <a:p>
            <a:endParaRPr lang="de-DE" sz="2000" dirty="0">
              <a:solidFill>
                <a:schemeClr val="tx1"/>
              </a:solidFill>
              <a:cs typeface="Segoe UI"/>
            </a:endParaRPr>
          </a:p>
          <a:p>
            <a:r>
              <a:rPr lang="de-DE" sz="2000" u="sng" dirty="0">
                <a:cs typeface="Segoe UI"/>
              </a:rPr>
              <a:t>Zwei Ausnahmen</a:t>
            </a:r>
            <a:r>
              <a:rPr lang="de-DE" sz="2000" dirty="0">
                <a:cs typeface="Segoe UI"/>
              </a:rPr>
              <a:t>:</a:t>
            </a:r>
          </a:p>
          <a:p>
            <a:pPr marL="342900" indent="-342900">
              <a:lnSpc>
                <a:spcPct val="90000"/>
              </a:lnSpc>
              <a:spcBef>
                <a:spcPts val="1000"/>
              </a:spcBef>
              <a:buFont typeface="Arial,Sans-Serif"/>
              <a:buChar char="•"/>
            </a:pPr>
            <a:r>
              <a:rPr lang="de-DE" sz="2000" dirty="0"/>
              <a:t>Große nachgelagerte Marktteilnehmer/Händler sind verpflichtet, sich im IT-System zu </a:t>
            </a:r>
            <a:r>
              <a:rPr lang="de-DE" sz="2000" b="1" dirty="0"/>
              <a:t>registrieren</a:t>
            </a:r>
            <a:r>
              <a:rPr lang="de-DE" sz="2000" dirty="0"/>
              <a:t>, um zuständigen Behörden zu ermöglichen, sie in ihre Kontrollquoten einzubeziehen (Artikel 5(2))</a:t>
            </a:r>
            <a:endParaRPr lang="de-DE" sz="2000" dirty="0">
              <a:cs typeface="Arial"/>
            </a:endParaRPr>
          </a:p>
          <a:p>
            <a:pPr marL="342900" indent="-342900">
              <a:lnSpc>
                <a:spcPct val="90000"/>
              </a:lnSpc>
              <a:spcBef>
                <a:spcPts val="1000"/>
              </a:spcBef>
              <a:buFont typeface="Arial,Sans-Serif"/>
              <a:buChar char="•"/>
            </a:pPr>
            <a:r>
              <a:rPr lang="de-DE" sz="2000" dirty="0"/>
              <a:t>Große nachgelagerte Marktteilnehmer/Händler behalten eine </a:t>
            </a:r>
            <a:r>
              <a:rPr lang="de-DE" sz="2000" b="1" dirty="0"/>
              <a:t>eingeschränkte Verantwortlichkeit</a:t>
            </a:r>
            <a:r>
              <a:rPr lang="de-DE" sz="2000" dirty="0"/>
              <a:t>, weitere Schritte einzuleiten, wenn sie Kenntnis von potenzieller Nichtkonformität erhalten oder auf eine solche hingewiesen werden (Artikel 5(7))</a:t>
            </a:r>
            <a:endParaRPr lang="de-DE" sz="2000" dirty="0">
              <a:cs typeface="Arial"/>
            </a:endParaRPr>
          </a:p>
        </p:txBody>
      </p:sp>
      <p:sp>
        <p:nvSpPr>
          <p:cNvPr id="12" name="ZoneTexte 11">
            <a:extLst>
              <a:ext uri="{FF2B5EF4-FFF2-40B4-BE49-F238E27FC236}">
                <a16:creationId xmlns:a16="http://schemas.microsoft.com/office/drawing/2014/main" id="{D8ED95B0-659C-16F1-F099-705BA17E1F9D}"/>
              </a:ext>
            </a:extLst>
          </p:cNvPr>
          <p:cNvSpPr txBox="1"/>
          <p:nvPr/>
        </p:nvSpPr>
        <p:spPr>
          <a:xfrm>
            <a:off x="575930" y="5475890"/>
            <a:ext cx="11040140"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de-DE" sz="2000" b="1" u="sng" baseline="0" dirty="0">
                <a:latin typeface="Arial"/>
              </a:rPr>
              <a:t>Rückverfolgbarkeit:</a:t>
            </a:r>
            <a:r>
              <a:rPr lang="de-DE" sz="2000" b="1" baseline="0" dirty="0">
                <a:latin typeface="Arial"/>
              </a:rPr>
              <a:t> </a:t>
            </a:r>
            <a:r>
              <a:rPr lang="de-DE" sz="2000" baseline="0" dirty="0">
                <a:solidFill>
                  <a:schemeClr val="accent4"/>
                </a:solidFill>
                <a:latin typeface="Arial"/>
              </a:rPr>
              <a:t>nachgelagerte Marktteilnehmer/Händler sind </a:t>
            </a:r>
            <a:r>
              <a:rPr lang="de-DE" sz="2000" b="1" baseline="0" dirty="0">
                <a:solidFill>
                  <a:schemeClr val="accent4"/>
                </a:solidFill>
                <a:latin typeface="Arial"/>
              </a:rPr>
              <a:t>nur </a:t>
            </a:r>
            <a:r>
              <a:rPr lang="de-DE" sz="2000" baseline="0" dirty="0">
                <a:solidFill>
                  <a:schemeClr val="accent4"/>
                </a:solidFill>
                <a:latin typeface="Arial"/>
              </a:rPr>
              <a:t>dann</a:t>
            </a:r>
            <a:r>
              <a:rPr lang="de-DE" sz="2000" b="1" baseline="0" dirty="0">
                <a:solidFill>
                  <a:schemeClr val="accent4"/>
                </a:solidFill>
                <a:latin typeface="Arial"/>
              </a:rPr>
              <a:t> </a:t>
            </a:r>
            <a:r>
              <a:rPr lang="de-DE" sz="2000" baseline="0" dirty="0">
                <a:solidFill>
                  <a:schemeClr val="accent4"/>
                </a:solidFill>
                <a:latin typeface="Arial"/>
              </a:rPr>
              <a:t>verpflichtet, Referenznummern </a:t>
            </a:r>
            <a:r>
              <a:rPr lang="de-DE" sz="2000" dirty="0">
                <a:solidFill>
                  <a:schemeClr val="accent4"/>
                </a:solidFill>
                <a:latin typeface="Arial"/>
              </a:rPr>
              <a:t>bzw.</a:t>
            </a:r>
            <a:r>
              <a:rPr lang="de-DE" sz="2000" baseline="0" dirty="0">
                <a:solidFill>
                  <a:schemeClr val="accent4"/>
                </a:solidFill>
                <a:latin typeface="Arial"/>
              </a:rPr>
              <a:t> </a:t>
            </a:r>
            <a:r>
              <a:rPr lang="de-DE" sz="2000" dirty="0">
                <a:solidFill>
                  <a:schemeClr val="accent4"/>
                </a:solidFill>
                <a:latin typeface="Arial"/>
              </a:rPr>
              <a:t>Erklärungs-IDs</a:t>
            </a:r>
            <a:r>
              <a:rPr lang="de-DE" sz="2000" baseline="0" dirty="0">
                <a:solidFill>
                  <a:schemeClr val="accent4"/>
                </a:solidFill>
                <a:latin typeface="Arial"/>
              </a:rPr>
              <a:t> zu sammeln, </a:t>
            </a:r>
            <a:r>
              <a:rPr lang="de-DE" sz="2000" b="1" dirty="0">
                <a:solidFill>
                  <a:schemeClr val="accent4"/>
                </a:solidFill>
              </a:rPr>
              <a:t>wenn</a:t>
            </a:r>
            <a:r>
              <a:rPr lang="de-DE" sz="2000" dirty="0">
                <a:solidFill>
                  <a:schemeClr val="accent4"/>
                </a:solidFill>
              </a:rPr>
              <a:t> ihr Lieferant ein vorgelagerter Marktteilnehmer ist.</a:t>
            </a:r>
          </a:p>
        </p:txBody>
      </p:sp>
    </p:spTree>
    <p:extLst>
      <p:ext uri="{BB962C8B-B14F-4D97-AF65-F5344CB8AC3E}">
        <p14:creationId xmlns:p14="http://schemas.microsoft.com/office/powerpoint/2010/main" val="1092678598"/>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2C8CB825-7D22-620B-B405-9D82FE673997}"/>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5BDFAE89-60A2-4380-5AE1-4A6F843B0B9B}"/>
              </a:ext>
            </a:extLst>
          </p:cNvPr>
          <p:cNvSpPr>
            <a:spLocks noGrp="1"/>
          </p:cNvSpPr>
          <p:nvPr>
            <p:ph type="title"/>
          </p:nvPr>
        </p:nvSpPr>
        <p:spPr>
          <a:xfrm>
            <a:off x="3272324" y="764275"/>
            <a:ext cx="10515600" cy="816904"/>
          </a:xfrm>
        </p:spPr>
        <p:txBody>
          <a:bodyPr/>
          <a:lstStyle/>
          <a:p>
            <a:r>
              <a:rPr lang="de-DE" sz="3600">
                <a:cs typeface="Arial"/>
              </a:rPr>
              <a:t>Nachgelagerte Marktteilnehmer</a:t>
            </a:r>
            <a:endParaRPr lang="en-IE" sz="3600">
              <a:solidFill>
                <a:srgbClr val="000000"/>
              </a:solidFill>
              <a:cs typeface="Arial"/>
            </a:endParaRPr>
          </a:p>
        </p:txBody>
      </p:sp>
      <p:sp>
        <p:nvSpPr>
          <p:cNvPr id="17" name="Content Placeholder 16">
            <a:extLst>
              <a:ext uri="{FF2B5EF4-FFF2-40B4-BE49-F238E27FC236}">
                <a16:creationId xmlns:a16="http://schemas.microsoft.com/office/drawing/2014/main" id="{C3969880-3ADF-61BA-23FD-010C7E325AD7}"/>
              </a:ext>
            </a:extLst>
          </p:cNvPr>
          <p:cNvSpPr>
            <a:spLocks noGrp="1"/>
          </p:cNvSpPr>
          <p:nvPr>
            <p:ph sz="half" idx="1"/>
          </p:nvPr>
        </p:nvSpPr>
        <p:spPr>
          <a:xfrm>
            <a:off x="517395" y="3270909"/>
            <a:ext cx="10259713" cy="4105916"/>
          </a:xfrm>
        </p:spPr>
        <p:txBody>
          <a:bodyPr vert="horz" lIns="144000" tIns="144000" rIns="144000" bIns="144000" rtlCol="0" anchor="t">
            <a:noAutofit/>
          </a:bodyPr>
          <a:lstStyle/>
          <a:p>
            <a:pPr marL="342900" indent="-342900" algn="just">
              <a:buFont typeface="Arial,Sans-Serif"/>
              <a:buChar char="•"/>
            </a:pPr>
            <a:endParaRPr lang="en-US" sz="2400">
              <a:cs typeface="Arial"/>
            </a:endParaRPr>
          </a:p>
          <a:p>
            <a:endParaRPr lang="en-US" sz="2400">
              <a:cs typeface="Arial"/>
            </a:endParaRPr>
          </a:p>
          <a:p>
            <a:pPr marL="342900" indent="-342900">
              <a:buFont typeface="Arial" panose="020B0604020202020204" pitchFamily="34" charset="0"/>
              <a:buChar char="•"/>
            </a:pPr>
            <a:endParaRPr lang="en-US" sz="2400"/>
          </a:p>
          <a:p>
            <a:endParaRPr lang="en-US" sz="2400"/>
          </a:p>
          <a:p>
            <a:endParaRPr lang="en-US" sz="2400"/>
          </a:p>
        </p:txBody>
      </p:sp>
      <p:sp>
        <p:nvSpPr>
          <p:cNvPr id="3" name="Isosceles Triangle 2">
            <a:extLst>
              <a:ext uri="{FF2B5EF4-FFF2-40B4-BE49-F238E27FC236}">
                <a16:creationId xmlns:a16="http://schemas.microsoft.com/office/drawing/2014/main" id="{8D8A587A-1488-51A5-1C95-6BBD40C62375}"/>
              </a:ext>
            </a:extLst>
          </p:cNvPr>
          <p:cNvSpPr/>
          <p:nvPr/>
        </p:nvSpPr>
        <p:spPr>
          <a:xfrm rot="5400000">
            <a:off x="286836" y="-285751"/>
            <a:ext cx="2335402" cy="2916956"/>
          </a:xfrm>
          <a:prstGeom prst="triangl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51C6554B-1C27-3D73-FE44-42423699FAFE}"/>
              </a:ext>
            </a:extLst>
          </p:cNvPr>
          <p:cNvSpPr txBox="1"/>
          <p:nvPr/>
        </p:nvSpPr>
        <p:spPr>
          <a:xfrm>
            <a:off x="224324" y="957914"/>
            <a:ext cx="6096000" cy="8925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rtl="0"/>
            <a:r>
              <a:rPr lang="en-IE" sz="2000" b="1" i="0" u="none" strike="noStrike" baseline="0" err="1">
                <a:solidFill>
                  <a:srgbClr val="FFFFFF"/>
                </a:solidFill>
                <a:latin typeface="Arial"/>
                <a:ea typeface="Segoe UI"/>
                <a:cs typeface="Segoe UI"/>
              </a:rPr>
              <a:t>Vereinfachung</a:t>
            </a:r>
            <a:r>
              <a:rPr lang="en-IE" sz="2000" b="1" i="0" u="none" strike="noStrike" baseline="0">
                <a:solidFill>
                  <a:srgbClr val="FFFFFF"/>
                </a:solidFill>
                <a:latin typeface="Arial"/>
                <a:ea typeface="Segoe UI"/>
                <a:cs typeface="Segoe UI"/>
              </a:rPr>
              <a:t> 1</a:t>
            </a:r>
            <a:r>
              <a:rPr lang="en-US" sz="2000" b="0" i="0">
                <a:solidFill>
                  <a:srgbClr val="000000"/>
                </a:solidFill>
                <a:latin typeface="Arial"/>
                <a:ea typeface="Segoe UI"/>
                <a:cs typeface="Segoe UI"/>
              </a:rPr>
              <a:t>​</a:t>
            </a:r>
          </a:p>
          <a:p>
            <a:pPr algn="ctr" rtl="0"/>
            <a:r>
              <a:rPr lang="en-US" sz="1400" b="0" i="0">
                <a:solidFill>
                  <a:srgbClr val="000000"/>
                </a:solidFill>
                <a:latin typeface="Arial"/>
                <a:ea typeface="Segoe UI"/>
                <a:cs typeface="Segoe UI"/>
              </a:rPr>
              <a:t>​</a:t>
            </a:r>
          </a:p>
          <a:p>
            <a:pPr algn="ctr"/>
            <a:endParaRPr lang="en-US"/>
          </a:p>
        </p:txBody>
      </p:sp>
      <p:sp>
        <p:nvSpPr>
          <p:cNvPr id="5" name="Content Placeholder 5">
            <a:extLst>
              <a:ext uri="{FF2B5EF4-FFF2-40B4-BE49-F238E27FC236}">
                <a16:creationId xmlns:a16="http://schemas.microsoft.com/office/drawing/2014/main" id="{205EBBF6-F1DB-8170-C062-8FDB33397D68}"/>
              </a:ext>
            </a:extLst>
          </p:cNvPr>
          <p:cNvSpPr txBox="1">
            <a:spLocks/>
          </p:cNvSpPr>
          <p:nvPr/>
        </p:nvSpPr>
        <p:spPr>
          <a:xfrm>
            <a:off x="3272324" y="1651831"/>
            <a:ext cx="6492162" cy="565325"/>
          </a:xfrm>
          <a:prstGeom prst="rect">
            <a:avLst/>
          </a:prstGeom>
          <a:solidFill>
            <a:schemeClr val="tx2"/>
          </a:solidFill>
          <a:ln w="12700" cap="rnd" cmpd="sng" algn="ctr">
            <a:noFill/>
            <a:prstDash val="solid"/>
            <a:round/>
          </a:ln>
          <a:effectLst/>
        </p:spPr>
        <p:txBody>
          <a:bodyPr vert="horz" lIns="72000" tIns="72000" rIns="72000" bIns="72000" rtlCol="0" anchor="t">
            <a:noAutofit/>
          </a:bodyPr>
          <a:lstStyle>
            <a:lvl1pPr marL="0" indent="0" algn="l" defTabSz="914400" rtl="0" eaLnBrk="1" latinLnBrk="0" hangingPunct="1">
              <a:lnSpc>
                <a:spcPct val="90000"/>
              </a:lnSpc>
              <a:spcBef>
                <a:spcPts val="1000"/>
              </a:spcBef>
              <a:buClr>
                <a:schemeClr val="tx2"/>
              </a:buClr>
              <a:buFont typeface="Arial" panose="020B0604020202020204" pitchFamily="34" charset="0"/>
              <a:buNone/>
              <a:defRPr sz="2400" b="1" kern="1200">
                <a:solidFill>
                  <a:schemeClr val="bg1"/>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algn="ctr"/>
            <a:r>
              <a:rPr lang="en-US" b="0" err="1">
                <a:cs typeface="Arial"/>
              </a:rPr>
              <a:t>Hauptauswirkung</a:t>
            </a:r>
            <a:r>
              <a:rPr lang="en-US" b="0">
                <a:cs typeface="Arial"/>
              </a:rPr>
              <a:t> der </a:t>
            </a:r>
            <a:r>
              <a:rPr lang="en-US" b="0" err="1">
                <a:cs typeface="Arial"/>
              </a:rPr>
              <a:t>Vereinfachung</a:t>
            </a:r>
            <a:endParaRPr lang="en-US" b="0">
              <a:cs typeface="Arial"/>
            </a:endParaRPr>
          </a:p>
        </p:txBody>
      </p:sp>
      <p:sp>
        <p:nvSpPr>
          <p:cNvPr id="12" name="ZoneTexte 11">
            <a:extLst>
              <a:ext uri="{FF2B5EF4-FFF2-40B4-BE49-F238E27FC236}">
                <a16:creationId xmlns:a16="http://schemas.microsoft.com/office/drawing/2014/main" id="{C302B257-0F9C-81D5-B52F-B0624B23DC04}"/>
              </a:ext>
            </a:extLst>
          </p:cNvPr>
          <p:cNvSpPr txBox="1"/>
          <p:nvPr/>
        </p:nvSpPr>
        <p:spPr>
          <a:xfrm>
            <a:off x="517395" y="2592938"/>
            <a:ext cx="10960395" cy="36009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US" sz="2000" dirty="0"/>
              <a:t>Eine </a:t>
            </a:r>
            <a:r>
              <a:rPr lang="en-US" sz="2000" b="1" dirty="0" err="1"/>
              <a:t>Sorgfaltserklärung</a:t>
            </a:r>
            <a:r>
              <a:rPr lang="en-US" sz="2000" b="1" dirty="0"/>
              <a:t> </a:t>
            </a:r>
            <a:r>
              <a:rPr lang="en-US" sz="2000" b="1" dirty="0" err="1"/>
              <a:t>ist</a:t>
            </a:r>
            <a:r>
              <a:rPr lang="en-US" sz="2000" b="1" dirty="0"/>
              <a:t> </a:t>
            </a:r>
            <a:r>
              <a:rPr lang="en-US" sz="2000" b="1" dirty="0" err="1"/>
              <a:t>nur</a:t>
            </a:r>
            <a:r>
              <a:rPr lang="en-US" sz="2000" b="1" dirty="0"/>
              <a:t> </a:t>
            </a:r>
            <a:r>
              <a:rPr lang="en-US" sz="2000" dirty="0"/>
              <a:t>von </a:t>
            </a:r>
            <a:r>
              <a:rPr lang="en-US" sz="2000" dirty="0" err="1"/>
              <a:t>Marktteilnehmern</a:t>
            </a:r>
            <a:r>
              <a:rPr lang="en-US" sz="2000" dirty="0"/>
              <a:t> </a:t>
            </a:r>
            <a:r>
              <a:rPr lang="en-US" sz="2000" dirty="0" err="1"/>
              <a:t>erforderlich</a:t>
            </a:r>
            <a:r>
              <a:rPr lang="en-US" sz="2000" dirty="0"/>
              <a:t>, die </a:t>
            </a:r>
            <a:r>
              <a:rPr lang="en-US" sz="2000" dirty="0" err="1"/>
              <a:t>relevante</a:t>
            </a:r>
            <a:r>
              <a:rPr lang="en-US" sz="2000" dirty="0"/>
              <a:t> </a:t>
            </a:r>
            <a:r>
              <a:rPr lang="en-US" sz="2000" dirty="0" err="1"/>
              <a:t>Produkte</a:t>
            </a:r>
            <a:r>
              <a:rPr lang="en-US" sz="2000" dirty="0"/>
              <a:t> </a:t>
            </a:r>
            <a:r>
              <a:rPr lang="en-US" sz="2000" b="1" dirty="0" err="1"/>
              <a:t>erstmals</a:t>
            </a:r>
            <a:r>
              <a:rPr lang="en-US" sz="2000" b="1" dirty="0"/>
              <a:t> in den Verkehr </a:t>
            </a:r>
            <a:r>
              <a:rPr lang="en-US" sz="2000" b="1" dirty="0" err="1"/>
              <a:t>bringen</a:t>
            </a:r>
            <a:r>
              <a:rPr lang="en-US" sz="2000" dirty="0"/>
              <a:t>.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de-DE" sz="2000" b="1" dirty="0"/>
              <a:t>Geringere administrative Belastung für Unternehmen</a:t>
            </a:r>
            <a:r>
              <a:rPr lang="de-DE" sz="2000" dirty="0"/>
              <a:t> sowie </a:t>
            </a:r>
            <a:r>
              <a:rPr lang="de-DE" sz="2000" b="1" dirty="0"/>
              <a:t>geringere Belastung des IT-Systems</a:t>
            </a:r>
            <a:r>
              <a:rPr lang="de-DE" sz="2000" dirty="0"/>
              <a:t> dank erheblich reduzierter Anzahl der Sorgfaltserklärungen (z.B. keine Sorgfaltserklärung für den konzerninternen Handel).</a:t>
            </a:r>
            <a:endParaRPr lang="en-US" sz="2000" dirty="0"/>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r>
              <a:rPr lang="en-US" sz="2000" b="1" dirty="0" err="1"/>
              <a:t>Vorgelagerte</a:t>
            </a:r>
            <a:r>
              <a:rPr lang="en-US" sz="2000" b="1" dirty="0"/>
              <a:t> </a:t>
            </a:r>
            <a:r>
              <a:rPr lang="en-US" sz="2000" b="1" dirty="0" err="1"/>
              <a:t>Marktteilnehmer</a:t>
            </a:r>
            <a:r>
              <a:rPr lang="en-US" sz="2000" b="1" dirty="0"/>
              <a:t> </a:t>
            </a:r>
            <a:r>
              <a:rPr lang="en-US" sz="2000" dirty="0" err="1"/>
              <a:t>stellen</a:t>
            </a:r>
            <a:r>
              <a:rPr lang="en-US" sz="2000" dirty="0"/>
              <a:t> dem </a:t>
            </a:r>
            <a:r>
              <a:rPr lang="en-US" sz="2000" dirty="0" err="1"/>
              <a:t>ersten</a:t>
            </a:r>
            <a:r>
              <a:rPr lang="en-US" sz="2000" dirty="0"/>
              <a:t> </a:t>
            </a:r>
            <a:r>
              <a:rPr lang="en-US" sz="2000" dirty="0" err="1"/>
              <a:t>nachgelagerten</a:t>
            </a:r>
            <a:r>
              <a:rPr lang="en-US" sz="2000" dirty="0"/>
              <a:t> </a:t>
            </a:r>
            <a:r>
              <a:rPr lang="en-US" sz="2000" dirty="0" err="1"/>
              <a:t>Marktteilnehmer</a:t>
            </a:r>
            <a:r>
              <a:rPr lang="en-US" sz="2000" dirty="0"/>
              <a:t> </a:t>
            </a:r>
            <a:r>
              <a:rPr lang="en-US" sz="2000" dirty="0" err="1"/>
              <a:t>oder</a:t>
            </a:r>
            <a:r>
              <a:rPr lang="en-US" sz="2000" dirty="0"/>
              <a:t> </a:t>
            </a:r>
            <a:r>
              <a:rPr lang="de-DE" sz="2000" dirty="0"/>
              <a:t>Händler die Referenznummern der Sorgfaltserklärung / Erklärungs-ID zur Verfügung.</a:t>
            </a:r>
            <a:endParaRPr lang="en-US" sz="2000" dirty="0"/>
          </a:p>
          <a:p>
            <a:pPr marL="342900" indent="-342900">
              <a:buFont typeface="Wingdings"/>
              <a:buChar char="Ø"/>
            </a:pPr>
            <a:endParaRPr lang="en-US" sz="2400" dirty="0"/>
          </a:p>
          <a:p>
            <a:pPr marL="342900" indent="-342900">
              <a:buFont typeface="Wingdings"/>
              <a:buChar char="Ø"/>
            </a:pPr>
            <a:endParaRPr lang="en-US" sz="2400" b="1" u="sng" dirty="0"/>
          </a:p>
        </p:txBody>
      </p:sp>
    </p:spTree>
    <p:extLst>
      <p:ext uri="{BB962C8B-B14F-4D97-AF65-F5344CB8AC3E}">
        <p14:creationId xmlns:p14="http://schemas.microsoft.com/office/powerpoint/2010/main" val="2175858873"/>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E6502-54CB-0A00-F4CF-5FEDDB5AD057}"/>
              </a:ext>
            </a:extLst>
          </p:cNvPr>
          <p:cNvSpPr>
            <a:spLocks noGrp="1"/>
          </p:cNvSpPr>
          <p:nvPr>
            <p:ph type="title"/>
          </p:nvPr>
        </p:nvSpPr>
        <p:spPr>
          <a:xfrm>
            <a:off x="2477495" y="748750"/>
            <a:ext cx="9329048" cy="827121"/>
          </a:xfrm>
        </p:spPr>
        <p:txBody>
          <a:bodyPr/>
          <a:lstStyle/>
          <a:p>
            <a:r>
              <a:rPr lang="de-DE" sz="3600" dirty="0"/>
              <a:t>Kleinst- und Kleinprimärerzeuger</a:t>
            </a:r>
            <a:endParaRPr lang="de-DE" sz="3600" dirty="0">
              <a:cs typeface="Arial"/>
            </a:endParaRPr>
          </a:p>
        </p:txBody>
      </p:sp>
      <p:sp>
        <p:nvSpPr>
          <p:cNvPr id="3" name="Content Placeholder 2">
            <a:extLst>
              <a:ext uri="{FF2B5EF4-FFF2-40B4-BE49-F238E27FC236}">
                <a16:creationId xmlns:a16="http://schemas.microsoft.com/office/drawing/2014/main" id="{87E53835-3F90-4A04-871F-924B24133870}"/>
              </a:ext>
            </a:extLst>
          </p:cNvPr>
          <p:cNvSpPr>
            <a:spLocks noGrp="1"/>
          </p:cNvSpPr>
          <p:nvPr>
            <p:ph idx="1"/>
          </p:nvPr>
        </p:nvSpPr>
        <p:spPr>
          <a:xfrm>
            <a:off x="318654" y="1862461"/>
            <a:ext cx="11554691" cy="4189614"/>
          </a:xfrm>
          <a:solidFill>
            <a:srgbClr val="003399"/>
          </a:solidFill>
        </p:spPr>
        <p:txBody>
          <a:bodyPr vert="horz" lIns="144000" tIns="144000" rIns="144000" bIns="144000" rtlCol="0" anchor="t">
            <a:noAutofit/>
          </a:bodyPr>
          <a:lstStyle/>
          <a:p>
            <a:r>
              <a:rPr lang="de-DE" b="1" dirty="0">
                <a:solidFill>
                  <a:schemeClr val="bg1"/>
                </a:solidFill>
                <a:latin typeface="Arial"/>
                <a:cs typeface="Arial"/>
              </a:rPr>
              <a:t>Definition ‘Kleinst- und Kleinprimärerzeuger’ - Artikel 2(15a): </a:t>
            </a:r>
          </a:p>
          <a:p>
            <a:pPr algn="just"/>
            <a:r>
              <a:rPr lang="de-DE" dirty="0">
                <a:solidFill>
                  <a:schemeClr val="bg1"/>
                </a:solidFill>
              </a:rPr>
              <a:t>Marktteilnehmer jeglicher Rechtsform, bei denen es sich um natürliche Personen oder Kleinstunternehmen oder kleine Unternehmen im Sinne des Artikels 3 Absätze 1 und 2 Unterabsatz 1</a:t>
            </a:r>
            <a:r>
              <a:rPr lang="en-IE" dirty="0"/>
              <a:t> </a:t>
            </a:r>
            <a:r>
              <a:rPr lang="de-DE" dirty="0">
                <a:solidFill>
                  <a:schemeClr val="bg1"/>
                </a:solidFill>
              </a:rPr>
              <a:t>der Richtlinie 2013/34/EU des Europäischen Parlaments und des Rates handelt, die in einem Land, das gemäß Artikel 29 dieser Verordnung als Land mit geringem Risiko eingestuft wurde, niedergelassen sind und im Rahmen einer gewerblichen Tätigkeit relevante Erzeugnisse in Verkehr bringen oder ausführen, die diese Marktteilnehmer auf betreffenden Grundstücken oder - in Bezug auf Rinder - in Betrieben</a:t>
            </a:r>
            <a:r>
              <a:rPr lang="de-DE" dirty="0">
                <a:solidFill>
                  <a:schemeClr val="accent4"/>
                </a:solidFill>
              </a:rPr>
              <a:t> im Land der Niederlassung</a:t>
            </a:r>
            <a:r>
              <a:rPr lang="de-DE" dirty="0">
                <a:solidFill>
                  <a:schemeClr val="bg1"/>
                </a:solidFill>
              </a:rPr>
              <a:t> selbst angebaut, geerntet, gewonnen oder aufgezogen haben; </a:t>
            </a:r>
            <a:r>
              <a:rPr lang="de-DE" dirty="0">
                <a:solidFill>
                  <a:schemeClr val="accent4"/>
                </a:solidFill>
              </a:rPr>
              <a:t>dies schließt Marktteilnehmer ein, die die Schwellenwerte von mindestens zwei der drei in Artikel 3 Absätze 1 und 2 Unterabsatz 1 der Richtlinie 2013/34/EU festgelegten Kriterien überschreiten, jedoch nachweisen können, dass die Teile ihrer Bilanzsumme, ihres Nettoumsatzes und ihrer durchschnittlichen Zahl der Beschäftigten während des Geschäftsjahres, die mit relevanten Rohstoffen und relevanten Erzeugnissen in Zusammenhang stehen, die Schwellenwerte von mindestens zwei dieser drei Kriterien nicht überschreiten</a:t>
            </a:r>
            <a:r>
              <a:rPr lang="de-DE" dirty="0">
                <a:solidFill>
                  <a:schemeClr val="bg1"/>
                </a:solidFill>
              </a:rPr>
              <a:t>;</a:t>
            </a:r>
            <a:endParaRPr lang="de-DE" sz="2400" dirty="0">
              <a:solidFill>
                <a:schemeClr val="bg1"/>
              </a:solidFill>
              <a:cs typeface="Arial"/>
            </a:endParaRPr>
          </a:p>
          <a:p>
            <a:endParaRPr lang="de-DE" sz="2400" dirty="0">
              <a:cs typeface="Arial"/>
            </a:endParaRPr>
          </a:p>
        </p:txBody>
      </p:sp>
      <p:sp>
        <p:nvSpPr>
          <p:cNvPr id="13" name="Isosceles Triangle 12">
            <a:extLst>
              <a:ext uri="{FF2B5EF4-FFF2-40B4-BE49-F238E27FC236}">
                <a16:creationId xmlns:a16="http://schemas.microsoft.com/office/drawing/2014/main" id="{75ABBFEA-7402-FA9E-9CA7-ABBFBC9A7BFB}"/>
              </a:ext>
            </a:extLst>
          </p:cNvPr>
          <p:cNvSpPr/>
          <p:nvPr/>
        </p:nvSpPr>
        <p:spPr>
          <a:xfrm rot="5400000">
            <a:off x="108272" y="-108271"/>
            <a:ext cx="2194149" cy="2410692"/>
          </a:xfrm>
          <a:prstGeom prst="triangl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7">
            <a:extLst>
              <a:ext uri="{FF2B5EF4-FFF2-40B4-BE49-F238E27FC236}">
                <a16:creationId xmlns:a16="http://schemas.microsoft.com/office/drawing/2014/main" id="{0AD6E1ED-2C76-E212-3032-3C0F150D13CF}"/>
              </a:ext>
            </a:extLst>
          </p:cNvPr>
          <p:cNvSpPr txBox="1"/>
          <p:nvPr/>
        </p:nvSpPr>
        <p:spPr>
          <a:xfrm>
            <a:off x="0" y="854535"/>
            <a:ext cx="2272145" cy="615553"/>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IE" sz="2000" b="1" dirty="0" err="1">
                <a:solidFill>
                  <a:schemeClr val="bg1"/>
                </a:solidFill>
                <a:cs typeface="Segoe UI"/>
              </a:rPr>
              <a:t>Vereinfachung</a:t>
            </a:r>
            <a:r>
              <a:rPr lang="en-IE" sz="2000" b="1" dirty="0">
                <a:solidFill>
                  <a:schemeClr val="bg1"/>
                </a:solidFill>
                <a:cs typeface="Segoe UI"/>
              </a:rPr>
              <a:t> 2</a:t>
            </a:r>
            <a:endParaRPr lang="en-US" b="1" dirty="0">
              <a:solidFill>
                <a:schemeClr val="bg1"/>
              </a:solidFill>
            </a:endParaRPr>
          </a:p>
          <a:p>
            <a:pPr algn="ctr"/>
            <a:endParaRPr lang="en-US" dirty="0"/>
          </a:p>
        </p:txBody>
      </p:sp>
    </p:spTree>
    <p:extLst>
      <p:ext uri="{BB962C8B-B14F-4D97-AF65-F5344CB8AC3E}">
        <p14:creationId xmlns:p14="http://schemas.microsoft.com/office/powerpoint/2010/main" val="3010864470"/>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0888BE7B-77DB-4CE1-F1B9-5616BE8F9C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F94EC7-D7DB-6B8F-E8B1-C1129C5F85DB}"/>
              </a:ext>
            </a:extLst>
          </p:cNvPr>
          <p:cNvSpPr>
            <a:spLocks noGrp="1"/>
          </p:cNvSpPr>
          <p:nvPr>
            <p:ph type="title"/>
          </p:nvPr>
        </p:nvSpPr>
        <p:spPr>
          <a:xfrm>
            <a:off x="3041073" y="1056122"/>
            <a:ext cx="8608002" cy="830758"/>
          </a:xfrm>
        </p:spPr>
        <p:txBody>
          <a:bodyPr/>
          <a:lstStyle/>
          <a:p>
            <a:r>
              <a:rPr lang="de-DE" sz="3600" dirty="0"/>
              <a:t>Kleinst- und Kleinprimärerzeuger</a:t>
            </a:r>
            <a:endParaRPr lang="de-DE" sz="3600" dirty="0">
              <a:cs typeface="Arial"/>
            </a:endParaRPr>
          </a:p>
        </p:txBody>
      </p:sp>
      <p:sp>
        <p:nvSpPr>
          <p:cNvPr id="3" name="Content Placeholder 2">
            <a:extLst>
              <a:ext uri="{FF2B5EF4-FFF2-40B4-BE49-F238E27FC236}">
                <a16:creationId xmlns:a16="http://schemas.microsoft.com/office/drawing/2014/main" id="{6469A6BE-F7C5-7462-E2D9-ADB8E3FBC10A}"/>
              </a:ext>
            </a:extLst>
          </p:cNvPr>
          <p:cNvSpPr>
            <a:spLocks noGrp="1"/>
          </p:cNvSpPr>
          <p:nvPr>
            <p:ph idx="1"/>
          </p:nvPr>
        </p:nvSpPr>
        <p:spPr>
          <a:xfrm>
            <a:off x="1071418" y="2498259"/>
            <a:ext cx="10515600" cy="3543917"/>
          </a:xfrm>
          <a:solidFill>
            <a:srgbClr val="003399"/>
          </a:solidFill>
        </p:spPr>
        <p:txBody>
          <a:bodyPr vert="horz" lIns="144000" tIns="144000" rIns="144000" bIns="144000" rtlCol="0" anchor="t">
            <a:noAutofit/>
          </a:bodyPr>
          <a:lstStyle/>
          <a:p>
            <a:r>
              <a:rPr lang="de-DE" sz="2400" dirty="0">
                <a:solidFill>
                  <a:srgbClr val="FFFFFF"/>
                </a:solidFill>
                <a:latin typeface="Arial"/>
                <a:cs typeface="Arial"/>
              </a:rPr>
              <a:t>4 Voraussetzungen: </a:t>
            </a:r>
          </a:p>
          <a:p>
            <a:pPr marL="457200" indent="-457200" fontAlgn="base">
              <a:buFont typeface="+mj-lt"/>
              <a:buAutoNum type="arabicPeriod"/>
            </a:pPr>
            <a:r>
              <a:rPr lang="de-DE" sz="2200" dirty="0">
                <a:solidFill>
                  <a:schemeClr val="bg1"/>
                </a:solidFill>
              </a:rPr>
              <a:t>1) natürliche Person oder Kleinst- bzw. Kleinunternehmen (</a:t>
            </a:r>
            <a:r>
              <a:rPr lang="de-DE" sz="2200" dirty="0">
                <a:solidFill>
                  <a:schemeClr val="accent4"/>
                </a:solidFill>
              </a:rPr>
              <a:t>gemäß der Bilanzrichtlinie</a:t>
            </a:r>
            <a:r>
              <a:rPr lang="de-DE" sz="2200" dirty="0">
                <a:solidFill>
                  <a:schemeClr val="bg1"/>
                </a:solidFill>
              </a:rPr>
              <a:t>); </a:t>
            </a:r>
            <a:endParaRPr lang="de-DE" sz="2200" dirty="0">
              <a:solidFill>
                <a:schemeClr val="bg1"/>
              </a:solidFill>
              <a:cs typeface="Arial"/>
            </a:endParaRPr>
          </a:p>
          <a:p>
            <a:pPr marL="457200" indent="-457200" fontAlgn="base">
              <a:buFont typeface="+mj-lt"/>
              <a:buAutoNum type="arabicPeriod"/>
            </a:pPr>
            <a:r>
              <a:rPr lang="de-DE" sz="2200" dirty="0">
                <a:solidFill>
                  <a:schemeClr val="bg1"/>
                </a:solidFill>
              </a:rPr>
              <a:t>2) in einem Land mit geringem Risiko niedergelassen;  </a:t>
            </a:r>
            <a:endParaRPr lang="de-DE" sz="2200" dirty="0">
              <a:solidFill>
                <a:schemeClr val="bg1"/>
              </a:solidFill>
              <a:cs typeface="Arial"/>
            </a:endParaRPr>
          </a:p>
          <a:p>
            <a:pPr marL="457200" indent="-457200" fontAlgn="base">
              <a:buFont typeface="+mj-lt"/>
              <a:buAutoNum type="arabicPeriod"/>
            </a:pPr>
            <a:r>
              <a:rPr lang="de-DE" sz="2200" dirty="0">
                <a:solidFill>
                  <a:schemeClr val="bg1"/>
                </a:solidFill>
              </a:rPr>
              <a:t>3) unmittelbares Inverkehrbringen auf dem EU-Markt oder Export; </a:t>
            </a:r>
            <a:endParaRPr lang="de-DE" sz="2200" dirty="0">
              <a:solidFill>
                <a:schemeClr val="bg1"/>
              </a:solidFill>
              <a:cs typeface="Arial"/>
            </a:endParaRPr>
          </a:p>
          <a:p>
            <a:pPr marL="457200" indent="-457200" fontAlgn="base">
              <a:buFont typeface="+mj-lt"/>
              <a:buAutoNum type="arabicPeriod"/>
            </a:pPr>
            <a:r>
              <a:rPr lang="de-DE" sz="2200" dirty="0">
                <a:solidFill>
                  <a:schemeClr val="bg1"/>
                </a:solidFill>
              </a:rPr>
              <a:t>4) Produkte, die der Marktteilnehmer selbst </a:t>
            </a:r>
            <a:r>
              <a:rPr lang="de-DE" sz="2200" dirty="0">
                <a:solidFill>
                  <a:schemeClr val="accent4"/>
                </a:solidFill>
              </a:rPr>
              <a:t>im Land der Niederlassung </a:t>
            </a:r>
            <a:r>
              <a:rPr lang="de-DE" sz="2200" dirty="0">
                <a:solidFill>
                  <a:schemeClr val="bg1"/>
                </a:solidFill>
              </a:rPr>
              <a:t>erzeugt hat (erzeugt im Sinne, dass der Marktteilnehmer das Produkt selbst auf Grundstücken oder in Betrieben angebaut, geerntet, gewonnen oder aufgezogen hat).  </a:t>
            </a:r>
            <a:endParaRPr lang="de-DE" sz="2200" dirty="0">
              <a:solidFill>
                <a:schemeClr val="bg1"/>
              </a:solidFill>
              <a:cs typeface="Arial"/>
            </a:endParaRPr>
          </a:p>
          <a:p>
            <a:br>
              <a:rPr lang="en-US" dirty="0"/>
            </a:br>
            <a:br>
              <a:rPr lang="en-US" dirty="0"/>
            </a:br>
            <a:endParaRPr lang="de-DE" sz="2400" dirty="0">
              <a:cs typeface="Arial"/>
            </a:endParaRPr>
          </a:p>
          <a:p>
            <a:endParaRPr lang="de-DE" sz="2400" dirty="0">
              <a:cs typeface="Arial"/>
            </a:endParaRPr>
          </a:p>
        </p:txBody>
      </p:sp>
      <p:sp>
        <p:nvSpPr>
          <p:cNvPr id="5" name="TextBox 7">
            <a:extLst>
              <a:ext uri="{FF2B5EF4-FFF2-40B4-BE49-F238E27FC236}">
                <a16:creationId xmlns:a16="http://schemas.microsoft.com/office/drawing/2014/main" id="{12B9FC2C-1131-A80C-1A2C-87563A000B2A}"/>
              </a:ext>
            </a:extLst>
          </p:cNvPr>
          <p:cNvSpPr txBox="1"/>
          <p:nvPr/>
        </p:nvSpPr>
        <p:spPr>
          <a:xfrm>
            <a:off x="817418" y="1267690"/>
            <a:ext cx="2272145" cy="615553"/>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marR="0" lvl="0" algn="l" rtl="0">
              <a:lnSpc>
                <a:spcPct val="100000"/>
              </a:lnSpc>
              <a:spcBef>
                <a:spcPts val="0"/>
              </a:spcBef>
              <a:spcAft>
                <a:spcPts val="0"/>
              </a:spcAft>
              <a:defRPr/>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IE" sz="2000" b="1">
                <a:solidFill>
                  <a:schemeClr val="bg1"/>
                </a:solidFill>
                <a:cs typeface="Segoe UI"/>
              </a:rPr>
              <a:t>Simplification 2</a:t>
            </a:r>
            <a:endParaRPr lang="en-US" b="1">
              <a:solidFill>
                <a:schemeClr val="bg1"/>
              </a:solidFill>
            </a:endParaRPr>
          </a:p>
          <a:p>
            <a:pPr algn="ctr"/>
            <a:endParaRPr lang="en-US"/>
          </a:p>
        </p:txBody>
      </p:sp>
      <p:sp>
        <p:nvSpPr>
          <p:cNvPr id="6" name="Isosceles Triangle 5">
            <a:extLst>
              <a:ext uri="{FF2B5EF4-FFF2-40B4-BE49-F238E27FC236}">
                <a16:creationId xmlns:a16="http://schemas.microsoft.com/office/drawing/2014/main" id="{859229A4-3C7A-839D-F4AD-480EA93B9587}"/>
              </a:ext>
            </a:extLst>
          </p:cNvPr>
          <p:cNvSpPr/>
          <p:nvPr/>
        </p:nvSpPr>
        <p:spPr>
          <a:xfrm rot="5400000">
            <a:off x="-27710" y="28795"/>
            <a:ext cx="2955634" cy="2908096"/>
          </a:xfrm>
          <a:prstGeom prst="triangl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b="1">
              <a:solidFill>
                <a:schemeClr val="bg1"/>
              </a:solidFill>
            </a:endParaRPr>
          </a:p>
          <a:p>
            <a:pPr algn="ctr"/>
            <a:endParaRPr lang="en-US"/>
          </a:p>
        </p:txBody>
      </p:sp>
      <p:sp>
        <p:nvSpPr>
          <p:cNvPr id="8" name="TextBox 7">
            <a:extLst>
              <a:ext uri="{FF2B5EF4-FFF2-40B4-BE49-F238E27FC236}">
                <a16:creationId xmlns:a16="http://schemas.microsoft.com/office/drawing/2014/main" id="{067D1E3D-A3D4-422E-3E43-B31C5A7D7741}"/>
              </a:ext>
            </a:extLst>
          </p:cNvPr>
          <p:cNvSpPr txBox="1"/>
          <p:nvPr/>
        </p:nvSpPr>
        <p:spPr>
          <a:xfrm>
            <a:off x="228600" y="1267690"/>
            <a:ext cx="6096000" cy="677108"/>
          </a:xfrm>
          <a:prstGeom prst="rect">
            <a:avLst/>
          </a:prstGeom>
          <a:noFill/>
        </p:spPr>
        <p:txBody>
          <a:bodyPr wrap="square">
            <a:spAutoFit/>
          </a:bodyPr>
          <a:lstStyle/>
          <a:p>
            <a:r>
              <a:rPr lang="en-IE" sz="2000" b="1" err="1">
                <a:solidFill>
                  <a:schemeClr val="bg1"/>
                </a:solidFill>
                <a:cs typeface="Segoe UI"/>
              </a:rPr>
              <a:t>Vereinfachung</a:t>
            </a:r>
            <a:r>
              <a:rPr lang="en-IE" sz="2000" b="1">
                <a:solidFill>
                  <a:schemeClr val="bg1"/>
                </a:solidFill>
                <a:cs typeface="Segoe UI"/>
              </a:rPr>
              <a:t> 2</a:t>
            </a:r>
            <a:endParaRPr lang="en-US" sz="2000" b="1">
              <a:solidFill>
                <a:schemeClr val="bg1"/>
              </a:solidFill>
            </a:endParaRPr>
          </a:p>
          <a:p>
            <a:pPr algn="ctr"/>
            <a:endParaRPr lang="en-US"/>
          </a:p>
        </p:txBody>
      </p:sp>
    </p:spTree>
    <p:extLst>
      <p:ext uri="{BB962C8B-B14F-4D97-AF65-F5344CB8AC3E}">
        <p14:creationId xmlns:p14="http://schemas.microsoft.com/office/powerpoint/2010/main" val="2627910833"/>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D19B2D2-5ABA-8F45-EC6E-470B9AA721D9}"/>
              </a:ext>
            </a:extLst>
          </p:cNvPr>
          <p:cNvSpPr>
            <a:spLocks noGrp="1"/>
          </p:cNvSpPr>
          <p:nvPr>
            <p:ph sz="half" idx="15"/>
          </p:nvPr>
        </p:nvSpPr>
        <p:spPr>
          <a:xfrm>
            <a:off x="838199" y="2515268"/>
            <a:ext cx="3138038" cy="487589"/>
          </a:xfrm>
        </p:spPr>
        <p:txBody>
          <a:bodyPr vert="horz" lIns="72000" tIns="72000" rIns="72000" bIns="72000" rtlCol="0" anchor="t">
            <a:normAutofit/>
          </a:bodyPr>
          <a:lstStyle/>
          <a:p>
            <a:r>
              <a:rPr lang="en-IE" sz="2000">
                <a:cs typeface="Arial"/>
              </a:rPr>
              <a:t>EUDR 2023</a:t>
            </a:r>
          </a:p>
        </p:txBody>
      </p:sp>
      <p:sp>
        <p:nvSpPr>
          <p:cNvPr id="3" name="Content Placeholder 2">
            <a:extLst>
              <a:ext uri="{FF2B5EF4-FFF2-40B4-BE49-F238E27FC236}">
                <a16:creationId xmlns:a16="http://schemas.microsoft.com/office/drawing/2014/main" id="{F1A79830-6A30-D9FA-A8CA-9FDCF587BDCA}"/>
              </a:ext>
            </a:extLst>
          </p:cNvPr>
          <p:cNvSpPr>
            <a:spLocks noGrp="1"/>
          </p:cNvSpPr>
          <p:nvPr>
            <p:ph sz="half" idx="1"/>
          </p:nvPr>
        </p:nvSpPr>
        <p:spPr>
          <a:xfrm>
            <a:off x="838199" y="3132003"/>
            <a:ext cx="3138038" cy="3065597"/>
          </a:xfrm>
          <a:solidFill>
            <a:schemeClr val="bg2"/>
          </a:solidFill>
        </p:spPr>
        <p:txBody>
          <a:bodyPr vert="horz" lIns="144000" tIns="144000" rIns="144000" bIns="144000" rtlCol="0" anchor="t">
            <a:noAutofit/>
          </a:bodyPr>
          <a:lstStyle/>
          <a:p>
            <a:endParaRPr lang="de-DE" sz="1400" dirty="0">
              <a:solidFill>
                <a:srgbClr val="003399"/>
              </a:solidFill>
              <a:cs typeface="Arial"/>
            </a:endParaRPr>
          </a:p>
          <a:p>
            <a:endParaRPr lang="de-DE" sz="1400" dirty="0">
              <a:solidFill>
                <a:srgbClr val="003399"/>
              </a:solidFill>
              <a:cs typeface="Arial"/>
            </a:endParaRPr>
          </a:p>
          <a:p>
            <a:r>
              <a:rPr lang="de-DE" dirty="0">
                <a:solidFill>
                  <a:srgbClr val="003399"/>
                </a:solidFill>
                <a:cs typeface="Arial"/>
              </a:rPr>
              <a:t>Pflicht zur Übermittlung von Sorgfaltserklärungen</a:t>
            </a:r>
            <a:endParaRPr lang="de-DE" dirty="0">
              <a:cs typeface="Arial"/>
            </a:endParaRPr>
          </a:p>
        </p:txBody>
      </p:sp>
      <p:sp>
        <p:nvSpPr>
          <p:cNvPr id="6" name="Content Placeholder 5">
            <a:extLst>
              <a:ext uri="{FF2B5EF4-FFF2-40B4-BE49-F238E27FC236}">
                <a16:creationId xmlns:a16="http://schemas.microsoft.com/office/drawing/2014/main" id="{DB9C8475-D44D-27F3-273C-34A322941900}"/>
              </a:ext>
            </a:extLst>
          </p:cNvPr>
          <p:cNvSpPr>
            <a:spLocks noGrp="1"/>
          </p:cNvSpPr>
          <p:nvPr>
            <p:ph sz="half" idx="17"/>
          </p:nvPr>
        </p:nvSpPr>
        <p:spPr>
          <a:xfrm>
            <a:off x="4689350" y="2528105"/>
            <a:ext cx="6816843" cy="474752"/>
          </a:xfrm>
        </p:spPr>
        <p:txBody>
          <a:bodyPr vert="horz" lIns="72000" tIns="72000" rIns="72000" bIns="72000" rtlCol="0" anchor="t">
            <a:normAutofit/>
          </a:bodyPr>
          <a:lstStyle/>
          <a:p>
            <a:r>
              <a:rPr lang="de-DE" sz="2000">
                <a:cs typeface="Arial"/>
              </a:rPr>
              <a:t>Beschlossene Vereinfachung</a:t>
            </a:r>
          </a:p>
        </p:txBody>
      </p:sp>
      <p:sp>
        <p:nvSpPr>
          <p:cNvPr id="5" name="Content Placeholder 4">
            <a:extLst>
              <a:ext uri="{FF2B5EF4-FFF2-40B4-BE49-F238E27FC236}">
                <a16:creationId xmlns:a16="http://schemas.microsoft.com/office/drawing/2014/main" id="{1BD61E42-B315-85FF-1CF2-5DFEDCB8D002}"/>
              </a:ext>
            </a:extLst>
          </p:cNvPr>
          <p:cNvSpPr>
            <a:spLocks noGrp="1"/>
          </p:cNvSpPr>
          <p:nvPr>
            <p:ph sz="half" idx="16"/>
          </p:nvPr>
        </p:nvSpPr>
        <p:spPr>
          <a:xfrm>
            <a:off x="4689350" y="3141760"/>
            <a:ext cx="6933899" cy="1222850"/>
          </a:xfrm>
          <a:solidFill>
            <a:schemeClr val="bg2"/>
          </a:solidFill>
        </p:spPr>
        <p:txBody>
          <a:bodyPr vert="horz" lIns="144000" tIns="144000" rIns="144000" bIns="144000" rtlCol="0" anchor="t">
            <a:noAutofit/>
          </a:bodyPr>
          <a:lstStyle/>
          <a:p>
            <a:r>
              <a:rPr lang="de-DE" b="1" dirty="0">
                <a:solidFill>
                  <a:srgbClr val="003399"/>
                </a:solidFill>
                <a:cs typeface="Arial"/>
              </a:rPr>
              <a:t>einmalige vereinfachte Erklärung übermittelt über das IT-System</a:t>
            </a:r>
            <a:r>
              <a:rPr lang="de-DE" dirty="0">
                <a:solidFill>
                  <a:srgbClr val="003399"/>
                </a:solidFill>
                <a:cs typeface="Arial"/>
              </a:rPr>
              <a:t>, </a:t>
            </a:r>
            <a:r>
              <a:rPr lang="de-DE" dirty="0">
                <a:solidFill>
                  <a:schemeClr val="accent4"/>
                </a:solidFill>
                <a:cs typeface="Arial"/>
              </a:rPr>
              <a:t>die im Falle wesentlicher Änderungen der Informationen aktualisiert werden kann.</a:t>
            </a:r>
          </a:p>
        </p:txBody>
      </p:sp>
      <p:sp>
        <p:nvSpPr>
          <p:cNvPr id="14" name="Content Placeholder 4">
            <a:extLst>
              <a:ext uri="{FF2B5EF4-FFF2-40B4-BE49-F238E27FC236}">
                <a16:creationId xmlns:a16="http://schemas.microsoft.com/office/drawing/2014/main" id="{83CA3E52-0BBD-D83E-BB9D-3E357BF58B59}"/>
              </a:ext>
            </a:extLst>
          </p:cNvPr>
          <p:cNvSpPr txBox="1">
            <a:spLocks/>
          </p:cNvSpPr>
          <p:nvPr/>
        </p:nvSpPr>
        <p:spPr>
          <a:xfrm>
            <a:off x="4689350" y="4456378"/>
            <a:ext cx="6933899" cy="1741222"/>
          </a:xfrm>
          <a:prstGeom prst="rect">
            <a:avLst/>
          </a:prstGeom>
          <a:solidFill>
            <a:schemeClr val="bg2"/>
          </a:solidFill>
        </p:spPr>
        <p:txBody>
          <a:bodyPr vert="horz" lIns="144000" tIns="144000" rIns="144000" bIns="144000" rtlCol="0" anchor="t">
            <a:noAutofit/>
          </a:bodyPr>
          <a:lstStyle>
            <a:lvl1pPr marL="0" indent="0" algn="l" defTabSz="914400" rtl="0" eaLnBrk="1" latinLnBrk="0" hangingPunct="1">
              <a:lnSpc>
                <a:spcPct val="90000"/>
              </a:lnSpc>
              <a:spcBef>
                <a:spcPts val="1000"/>
              </a:spcBef>
              <a:buClr>
                <a:schemeClr val="tx2"/>
              </a:buClr>
              <a:buFont typeface="Arial" panose="020B0604020202020204" pitchFamily="34" charset="0"/>
              <a:buNone/>
              <a:defRPr sz="2000" kern="1200">
                <a:solidFill>
                  <a:schemeClr val="tx1"/>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de-DE" b="1" dirty="0">
                <a:solidFill>
                  <a:srgbClr val="003399"/>
                </a:solidFill>
                <a:cs typeface="Arial"/>
              </a:rPr>
              <a:t>Keine Erklärung erforderlich, wenn</a:t>
            </a:r>
            <a:r>
              <a:rPr lang="de-DE" dirty="0">
                <a:solidFill>
                  <a:srgbClr val="003399"/>
                </a:solidFill>
                <a:cs typeface="Arial"/>
              </a:rPr>
              <a:t> </a:t>
            </a:r>
            <a:r>
              <a:rPr lang="de-DE" b="1" dirty="0">
                <a:solidFill>
                  <a:srgbClr val="003399"/>
                </a:solidFill>
                <a:cs typeface="Arial"/>
              </a:rPr>
              <a:t>die relevanten Informationen bereits in einer anderen nationalen Datenbank eines EU MS verfügbar sind </a:t>
            </a:r>
            <a:r>
              <a:rPr lang="de-DE" b="1" u="sng" dirty="0">
                <a:solidFill>
                  <a:srgbClr val="003399"/>
                </a:solidFill>
                <a:cs typeface="Arial"/>
              </a:rPr>
              <a:t>und</a:t>
            </a:r>
            <a:r>
              <a:rPr lang="de-DE" b="1" dirty="0">
                <a:solidFill>
                  <a:srgbClr val="003399"/>
                </a:solidFill>
                <a:cs typeface="Arial"/>
              </a:rPr>
              <a:t> der Mitgliedstaat diese Informationen im IT-System bereitstellt.</a:t>
            </a:r>
            <a:endParaRPr lang="de-DE" b="1" dirty="0">
              <a:solidFill>
                <a:schemeClr val="tx2"/>
              </a:solidFill>
              <a:cs typeface="Arial"/>
            </a:endParaRPr>
          </a:p>
        </p:txBody>
      </p:sp>
      <p:sp>
        <p:nvSpPr>
          <p:cNvPr id="15" name="Arrow: Right 14">
            <a:extLst>
              <a:ext uri="{FF2B5EF4-FFF2-40B4-BE49-F238E27FC236}">
                <a16:creationId xmlns:a16="http://schemas.microsoft.com/office/drawing/2014/main" id="{660DDE6B-2A35-4B6C-AD31-5F4C5EA6B4FE}"/>
              </a:ext>
            </a:extLst>
          </p:cNvPr>
          <p:cNvSpPr/>
          <p:nvPr/>
        </p:nvSpPr>
        <p:spPr>
          <a:xfrm>
            <a:off x="4100478" y="4197376"/>
            <a:ext cx="464636" cy="536550"/>
          </a:xfrm>
          <a:prstGeom prst="rightArrow">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21920" tIns="60960" rIns="121920" bIns="60960" numCol="1" spcCol="0" rtlCol="0" fromWordArt="0" anchor="ctr" anchorCtr="0" forceAA="0" compatLnSpc="1">
            <a:prstTxWarp prst="textNoShape">
              <a:avLst/>
            </a:prstTxWarp>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GB" sz="3200"/>
          </a:p>
        </p:txBody>
      </p:sp>
      <p:sp>
        <p:nvSpPr>
          <p:cNvPr id="9" name="Isosceles Triangle 8">
            <a:extLst>
              <a:ext uri="{FF2B5EF4-FFF2-40B4-BE49-F238E27FC236}">
                <a16:creationId xmlns:a16="http://schemas.microsoft.com/office/drawing/2014/main" id="{59A449E7-EA0A-FA79-CF44-8F7A786733B2}"/>
              </a:ext>
            </a:extLst>
          </p:cNvPr>
          <p:cNvSpPr/>
          <p:nvPr/>
        </p:nvSpPr>
        <p:spPr>
          <a:xfrm rot="5400000">
            <a:off x="12616" y="-12616"/>
            <a:ext cx="2757777" cy="2783010"/>
          </a:xfrm>
          <a:prstGeom prst="triangl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C78FC07F-E210-514C-BD8A-074C3822A9CD}"/>
              </a:ext>
            </a:extLst>
          </p:cNvPr>
          <p:cNvSpPr txBox="1"/>
          <p:nvPr/>
        </p:nvSpPr>
        <p:spPr>
          <a:xfrm>
            <a:off x="-2159654" y="1189339"/>
            <a:ext cx="6738936" cy="707886"/>
          </a:xfrm>
          <a:prstGeom prst="rect">
            <a:avLst/>
          </a:prstGeom>
          <a:noFill/>
        </p:spPr>
        <p:txBody>
          <a:bodyPr wrap="square" lIns="91440" tIns="45720" rIns="91440" bIns="45720" anchor="t">
            <a:spAutoFit/>
          </a:bodyPr>
          <a:lstStyle/>
          <a:p>
            <a:pPr algn="ctr"/>
            <a:r>
              <a:rPr lang="de-DE" sz="2000" b="1">
                <a:solidFill>
                  <a:schemeClr val="bg1"/>
                </a:solidFill>
                <a:cs typeface="Segoe UI"/>
              </a:rPr>
              <a:t>Vereinfachung 2</a:t>
            </a:r>
            <a:endParaRPr lang="de-DE" sz="2000" b="1">
              <a:solidFill>
                <a:schemeClr val="bg1"/>
              </a:solidFill>
              <a:cs typeface="Arial"/>
            </a:endParaRPr>
          </a:p>
          <a:p>
            <a:pPr algn="ctr"/>
            <a:endParaRPr lang="de-DE" sz="2000">
              <a:cs typeface="Arial"/>
            </a:endParaRPr>
          </a:p>
        </p:txBody>
      </p:sp>
      <p:sp>
        <p:nvSpPr>
          <p:cNvPr id="11" name="Title 1">
            <a:extLst>
              <a:ext uri="{FF2B5EF4-FFF2-40B4-BE49-F238E27FC236}">
                <a16:creationId xmlns:a16="http://schemas.microsoft.com/office/drawing/2014/main" id="{67DF4120-27E0-9C7C-A14E-A48A0E5E692B}"/>
              </a:ext>
            </a:extLst>
          </p:cNvPr>
          <p:cNvSpPr txBox="1">
            <a:spLocks/>
          </p:cNvSpPr>
          <p:nvPr/>
        </p:nvSpPr>
        <p:spPr>
          <a:xfrm>
            <a:off x="3041073" y="1056122"/>
            <a:ext cx="8608002" cy="83075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stStyle>
          <a:p>
            <a:r>
              <a:rPr lang="de-DE" sz="3600" dirty="0"/>
              <a:t>Kleinst- und Kleinprimärerzeuger</a:t>
            </a:r>
            <a:endParaRPr lang="de-DE" sz="3600" dirty="0">
              <a:cs typeface="Arial"/>
            </a:endParaRPr>
          </a:p>
        </p:txBody>
      </p:sp>
    </p:spTree>
    <p:extLst>
      <p:ext uri="{BB962C8B-B14F-4D97-AF65-F5344CB8AC3E}">
        <p14:creationId xmlns:p14="http://schemas.microsoft.com/office/powerpoint/2010/main" val="738119947"/>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olour palette new PPT">
  <a:themeElements>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fontScheme name="EC revam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amp_VI_EC_Corporate_PPT_Template_2024 2.pptx" id="{82638BCC-62B9-435A-B3D4-91B8F41A0F82}" vid="{331CF50E-8039-4F5B-9C47-F59CDFBC175A}"/>
    </a:ext>
  </a:extLst>
</a:theme>
</file>

<file path=ppt/theme/theme3.xml><?xml version="1.0" encoding="utf-8"?>
<a:theme xmlns:a="http://schemas.openxmlformats.org/drawingml/2006/main" name="3_colour palette new PPT">
  <a:themeElements>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fontScheme name="EC revam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amp_VI_EC_Corporate_PPT_Template_2024 2.pptx" id="{82638BCC-62B9-435A-B3D4-91B8F41A0F82}" vid="{331CF50E-8039-4F5B-9C47-F59CDFBC175A}"/>
    </a:ext>
  </a:extLst>
</a:theme>
</file>

<file path=ppt/theme/theme4.xml><?xml version="1.0" encoding="utf-8"?>
<a:theme xmlns:a="http://schemas.openxmlformats.org/drawingml/2006/main" name="1_colour palette new PPT">
  <a:themeElements>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fontScheme name="EC revam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amp_VI_EC_Corporate_PPT_Template_2024 2.pptx" id="{82638BCC-62B9-435A-B3D4-91B8F41A0F82}" vid="{331CF50E-8039-4F5B-9C47-F59CDFBC175A}"/>
    </a:ext>
  </a:extLst>
</a:theme>
</file>

<file path=ppt/theme/theme5.xml><?xml version="1.0" encoding="utf-8"?>
<a:theme xmlns:a="http://schemas.openxmlformats.org/drawingml/2006/main" name="2_colour palette new PPT">
  <a:themeElements>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fontScheme name="EC revam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amp_VI_EC_Corporate_PPT_Template_2024 2.pptx" id="{82638BCC-62B9-435A-B3D4-91B8F41A0F82}" vid="{331CF50E-8039-4F5B-9C47-F59CDFBC175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themeOverride>
</file>

<file path=ppt/theme/themeOverride10.xml><?xml version="1.0" encoding="utf-8"?>
<a:themeOverride xmlns:a="http://schemas.openxmlformats.org/drawingml/2006/main">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themeOverride>
</file>

<file path=ppt/theme/themeOverride2.xml><?xml version="1.0" encoding="utf-8"?>
<a:themeOverride xmlns:a="http://schemas.openxmlformats.org/drawingml/2006/main">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themeOverride>
</file>

<file path=ppt/theme/themeOverride3.xml><?xml version="1.0" encoding="utf-8"?>
<a:themeOverride xmlns:a="http://schemas.openxmlformats.org/drawingml/2006/main">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themeOverride>
</file>

<file path=ppt/theme/themeOverride4.xml><?xml version="1.0" encoding="utf-8"?>
<a:themeOverride xmlns:a="http://schemas.openxmlformats.org/drawingml/2006/main">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themeOverride>
</file>

<file path=ppt/theme/themeOverride5.xml><?xml version="1.0" encoding="utf-8"?>
<a:themeOverride xmlns:a="http://schemas.openxmlformats.org/drawingml/2006/main">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themeOverride>
</file>

<file path=ppt/theme/themeOverride6.xml><?xml version="1.0" encoding="utf-8"?>
<a:themeOverride xmlns:a="http://schemas.openxmlformats.org/drawingml/2006/main">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themeOverride>
</file>

<file path=ppt/theme/themeOverride7.xml><?xml version="1.0" encoding="utf-8"?>
<a:themeOverride xmlns:a="http://schemas.openxmlformats.org/drawingml/2006/main">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themeOverride>
</file>

<file path=ppt/theme/themeOverride8.xml><?xml version="1.0" encoding="utf-8"?>
<a:themeOverride xmlns:a="http://schemas.openxmlformats.org/drawingml/2006/main">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themeOverride>
</file>

<file path=ppt/theme/themeOverride9.xml><?xml version="1.0" encoding="utf-8"?>
<a:themeOverride xmlns:a="http://schemas.openxmlformats.org/drawingml/2006/main">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themeOverride>
</file>

<file path=docProps/app.xml><?xml version="1.0" encoding="utf-8"?>
<Properties xmlns="http://schemas.openxmlformats.org/officeDocument/2006/extended-properties" xmlns:vt="http://schemas.openxmlformats.org/officeDocument/2006/docPropsVTypes">
  <TotalTime>0</TotalTime>
  <Words>890</Words>
  <Application>Microsoft Office PowerPoint</Application>
  <PresentationFormat>Widescreen</PresentationFormat>
  <Paragraphs>114</Paragraphs>
  <Slides>12</Slides>
  <Notes>10</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12</vt:i4>
      </vt:variant>
    </vt:vector>
  </HeadingPairs>
  <TitlesOfParts>
    <vt:vector size="24" baseType="lpstr">
      <vt:lpstr>Aptos</vt:lpstr>
      <vt:lpstr>Aptos Display</vt:lpstr>
      <vt:lpstr>Arial</vt:lpstr>
      <vt:lpstr>Arial,Sans-Serif</vt:lpstr>
      <vt:lpstr>Calibri</vt:lpstr>
      <vt:lpstr>Segoe UI</vt:lpstr>
      <vt:lpstr>Wingdings</vt:lpstr>
      <vt:lpstr>Office Theme</vt:lpstr>
      <vt:lpstr>colour palette new PPT</vt:lpstr>
      <vt:lpstr>3_colour palette new PPT</vt:lpstr>
      <vt:lpstr>1_colour palette new PPT</vt:lpstr>
      <vt:lpstr>2_colour palette new PPT</vt:lpstr>
      <vt:lpstr>EU-Entwaldungsverordnung (EUDR)</vt:lpstr>
      <vt:lpstr>Anwendungsbeginn</vt:lpstr>
      <vt:lpstr>Nachgelagerte Marktteilnehmer</vt:lpstr>
      <vt:lpstr>Nachgelagerte Marktteilnehmer (Nicht-KMUs)</vt:lpstr>
      <vt:lpstr>Nachgelagerte Marktteilnehmer &amp; Händler </vt:lpstr>
      <vt:lpstr>Nachgelagerte Marktteilnehmer</vt:lpstr>
      <vt:lpstr>Kleinst- und Kleinprimärerzeuger</vt:lpstr>
      <vt:lpstr>Kleinst- und Kleinprimärerzeuger</vt:lpstr>
      <vt:lpstr>PowerPoint Presentation</vt:lpstr>
      <vt:lpstr>Weitere Änderungen</vt:lpstr>
      <vt:lpstr>Ausblick für Anfang 2026</vt:lpstr>
      <vt:lpstr>Vielen Dank für Ihre Aufmerksamkeit!</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DORNER Louise Anna (ENV)</dc:creator>
  <cp:lastModifiedBy>VON MEDING Ricarda (ENV)</cp:lastModifiedBy>
  <cp:revision>105</cp:revision>
  <dcterms:created xsi:type="dcterms:W3CDTF">2025-12-15T12:23:53Z</dcterms:created>
  <dcterms:modified xsi:type="dcterms:W3CDTF">2025-12-17T13:07:31Z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bd9ddd1-4d20-43f6-abfa-fc3c07406f94_Enabled">
    <vt:lpwstr>true</vt:lpwstr>
  </property>
  <property fmtid="{D5CDD505-2E9C-101B-9397-08002B2CF9AE}" pid="3" name="MSIP_Label_6bd9ddd1-4d20-43f6-abfa-fc3c07406f94_SetDate">
    <vt:lpwstr>2025-12-16T10:12:06Z</vt:lpwstr>
  </property>
  <property fmtid="{D5CDD505-2E9C-101B-9397-08002B2CF9AE}" pid="4" name="MSIP_Label_6bd9ddd1-4d20-43f6-abfa-fc3c07406f94_Method">
    <vt:lpwstr>Standard</vt:lpwstr>
  </property>
  <property fmtid="{D5CDD505-2E9C-101B-9397-08002B2CF9AE}" pid="5" name="MSIP_Label_6bd9ddd1-4d20-43f6-abfa-fc3c07406f94_Name">
    <vt:lpwstr>Commission Use</vt:lpwstr>
  </property>
  <property fmtid="{D5CDD505-2E9C-101B-9397-08002B2CF9AE}" pid="6" name="MSIP_Label_6bd9ddd1-4d20-43f6-abfa-fc3c07406f94_SiteId">
    <vt:lpwstr>b24c8b06-522c-46fe-9080-70926f8dddb1</vt:lpwstr>
  </property>
  <property fmtid="{D5CDD505-2E9C-101B-9397-08002B2CF9AE}" pid="7" name="MSIP_Label_6bd9ddd1-4d20-43f6-abfa-fc3c07406f94_ActionId">
    <vt:lpwstr>10d4b89d-abc2-4aee-8405-d6345c7c0a6b</vt:lpwstr>
  </property>
  <property fmtid="{D5CDD505-2E9C-101B-9397-08002B2CF9AE}" pid="8" name="MSIP_Label_6bd9ddd1-4d20-43f6-abfa-fc3c07406f94_ContentBits">
    <vt:lpwstr>0</vt:lpwstr>
  </property>
  <property fmtid="{D5CDD505-2E9C-101B-9397-08002B2CF9AE}" pid="9" name="MSIP_Label_6bd9ddd1-4d20-43f6-abfa-fc3c07406f94_Tag">
    <vt:lpwstr>10, 3, 0, 1</vt:lpwstr>
  </property>
</Properties>
</file>