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7" r:id="rId1"/>
    <p:sldMasterId id="2147483928" r:id="rId2"/>
  </p:sldMasterIdLst>
  <p:notesMasterIdLst>
    <p:notesMasterId r:id="rId28"/>
  </p:notesMasterIdLst>
  <p:handoutMasterIdLst>
    <p:handoutMasterId r:id="rId29"/>
  </p:handoutMasterIdLst>
  <p:sldIdLst>
    <p:sldId id="419" r:id="rId3"/>
    <p:sldId id="403" r:id="rId4"/>
    <p:sldId id="404" r:id="rId5"/>
    <p:sldId id="405" r:id="rId6"/>
    <p:sldId id="406" r:id="rId7"/>
    <p:sldId id="421" r:id="rId8"/>
    <p:sldId id="407" r:id="rId9"/>
    <p:sldId id="413" r:id="rId10"/>
    <p:sldId id="409" r:id="rId11"/>
    <p:sldId id="414" r:id="rId12"/>
    <p:sldId id="415" r:id="rId13"/>
    <p:sldId id="401" r:id="rId14"/>
    <p:sldId id="416" r:id="rId15"/>
    <p:sldId id="402" r:id="rId16"/>
    <p:sldId id="417" r:id="rId17"/>
    <p:sldId id="418" r:id="rId18"/>
    <p:sldId id="394" r:id="rId19"/>
    <p:sldId id="393" r:id="rId20"/>
    <p:sldId id="392" r:id="rId21"/>
    <p:sldId id="395" r:id="rId22"/>
    <p:sldId id="396" r:id="rId23"/>
    <p:sldId id="398" r:id="rId24"/>
    <p:sldId id="399" r:id="rId25"/>
    <p:sldId id="397" r:id="rId26"/>
    <p:sldId id="420" r:id="rId27"/>
  </p:sldIdLst>
  <p:sldSz cx="9144000" cy="5143500" type="screen16x9"/>
  <p:notesSz cx="6797675" cy="9928225"/>
  <p:defaultTextStyle>
    <a:defPPr>
      <a:defRPr lang="de-AT"/>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AEAEA"/>
    <a:srgbClr val="C5CDD3"/>
    <a:srgbClr val="6E7B8C"/>
    <a:srgbClr val="FF0000"/>
    <a:srgbClr val="36414A"/>
    <a:srgbClr val="C81B16"/>
    <a:srgbClr val="F0F0F0"/>
    <a:srgbClr val="36424A"/>
    <a:srgbClr val="DDE5E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853" autoAdjust="0"/>
  </p:normalViewPr>
  <p:slideViewPr>
    <p:cSldViewPr snapToGrid="0">
      <p:cViewPr varScale="1">
        <p:scale>
          <a:sx n="159" d="100"/>
          <a:sy n="159" d="100"/>
        </p:scale>
        <p:origin x="156" y="348"/>
      </p:cViewPr>
      <p:guideLst>
        <p:guide orient="horz" pos="1620"/>
        <p:guide pos="2880"/>
        <p:guide orient="horz" pos="940"/>
      </p:guideLst>
    </p:cSldViewPr>
  </p:slideViewPr>
  <p:outlineViewPr>
    <p:cViewPr>
      <p:scale>
        <a:sx n="33" d="100"/>
        <a:sy n="33" d="100"/>
      </p:scale>
      <p:origin x="0" y="-12596"/>
    </p:cViewPr>
  </p:outlineViewPr>
  <p:notesTextViewPr>
    <p:cViewPr>
      <p:scale>
        <a:sx n="100" d="100"/>
        <a:sy n="100" d="100"/>
      </p:scale>
      <p:origin x="0" y="0"/>
    </p:cViewPr>
  </p:notesTextViewPr>
  <p:sorterViewPr>
    <p:cViewPr>
      <p:scale>
        <a:sx n="111" d="100"/>
        <a:sy n="111" d="100"/>
      </p:scale>
      <p:origin x="0" y="-2608"/>
    </p:cViewPr>
  </p:sorterViewPr>
  <p:notesViewPr>
    <p:cSldViewPr snapToGrid="0">
      <p:cViewPr varScale="1">
        <p:scale>
          <a:sx n="68" d="100"/>
          <a:sy n="68" d="100"/>
        </p:scale>
        <p:origin x="2752"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5F5200D-87F2-374C-AA65-139B1E217D53}" type="slidenum">
              <a:rPr lang="de-AT" altLang="de-DE"/>
              <a:pPr>
                <a:defRPr/>
              </a:pPr>
              <a:t>‹Nr.›</a:t>
            </a:fld>
            <a:endParaRPr lang="de-AT" altLang="de-DE"/>
          </a:p>
        </p:txBody>
      </p:sp>
    </p:spTree>
    <p:extLst>
      <p:ext uri="{BB962C8B-B14F-4D97-AF65-F5344CB8AC3E}">
        <p14:creationId xmlns:p14="http://schemas.microsoft.com/office/powerpoint/2010/main" val="194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4199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1DA8D0-30E8-B448-8741-4BD13CFCB212}" type="slidenum">
              <a:rPr lang="de-AT" altLang="de-DE"/>
              <a:pPr>
                <a:defRPr/>
              </a:pPr>
              <a:t>‹Nr.›</a:t>
            </a:fld>
            <a:endParaRPr lang="de-AT" altLang="de-DE"/>
          </a:p>
        </p:txBody>
      </p:sp>
    </p:spTree>
    <p:extLst>
      <p:ext uri="{BB962C8B-B14F-4D97-AF65-F5344CB8AC3E}">
        <p14:creationId xmlns:p14="http://schemas.microsoft.com/office/powerpoint/2010/main" val="2183894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3297516-F913-924F-9ED9-41D43479CC6E}" type="slidenum">
              <a:rPr lang="de-AT" altLang="de-DE"/>
              <a:pPr>
                <a:spcBef>
                  <a:spcPct val="0"/>
                </a:spcBef>
              </a:pPr>
              <a:t>1</a:t>
            </a:fld>
            <a:endParaRPr lang="de-AT" altLang="de-DE"/>
          </a:p>
        </p:txBody>
      </p:sp>
      <p:sp>
        <p:nvSpPr>
          <p:cNvPr id="10242" name="Rectangle 2"/>
          <p:cNvSpPr>
            <a:spLocks noGrp="1" noRot="1" noChangeAspect="1" noChangeArrowheads="1" noTextEdit="1"/>
          </p:cNvSpPr>
          <p:nvPr>
            <p:ph type="sldImg"/>
          </p:nvPr>
        </p:nvSpPr>
        <p:spPr>
          <a:xfrm>
            <a:off x="90488" y="744538"/>
            <a:ext cx="6616700" cy="3722687"/>
          </a:xfrm>
          <a:ln/>
        </p:spPr>
      </p:sp>
      <p:sp>
        <p:nvSpPr>
          <p:cNvPr id="1024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31218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10</a:t>
            </a:fld>
            <a:endParaRPr lang="de-AT" altLang="de-DE"/>
          </a:p>
        </p:txBody>
      </p:sp>
    </p:spTree>
    <p:extLst>
      <p:ext uri="{BB962C8B-B14F-4D97-AF65-F5344CB8AC3E}">
        <p14:creationId xmlns:p14="http://schemas.microsoft.com/office/powerpoint/2010/main" val="181933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11</a:t>
            </a:fld>
            <a:endParaRPr lang="de-AT" altLang="de-DE"/>
          </a:p>
        </p:txBody>
      </p:sp>
    </p:spTree>
    <p:extLst>
      <p:ext uri="{BB962C8B-B14F-4D97-AF65-F5344CB8AC3E}">
        <p14:creationId xmlns:p14="http://schemas.microsoft.com/office/powerpoint/2010/main" val="39695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12</a:t>
            </a:fld>
            <a:endParaRPr lang="de-AT" altLang="de-DE"/>
          </a:p>
        </p:txBody>
      </p:sp>
    </p:spTree>
    <p:extLst>
      <p:ext uri="{BB962C8B-B14F-4D97-AF65-F5344CB8AC3E}">
        <p14:creationId xmlns:p14="http://schemas.microsoft.com/office/powerpoint/2010/main" val="257304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13</a:t>
            </a:fld>
            <a:endParaRPr lang="de-AT" altLang="de-DE"/>
          </a:p>
        </p:txBody>
      </p:sp>
    </p:spTree>
    <p:extLst>
      <p:ext uri="{BB962C8B-B14F-4D97-AF65-F5344CB8AC3E}">
        <p14:creationId xmlns:p14="http://schemas.microsoft.com/office/powerpoint/2010/main" val="128276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14</a:t>
            </a:fld>
            <a:endParaRPr lang="de-AT" altLang="de-DE"/>
          </a:p>
        </p:txBody>
      </p:sp>
    </p:spTree>
    <p:extLst>
      <p:ext uri="{BB962C8B-B14F-4D97-AF65-F5344CB8AC3E}">
        <p14:creationId xmlns:p14="http://schemas.microsoft.com/office/powerpoint/2010/main" val="159278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15</a:t>
            </a:fld>
            <a:endParaRPr lang="de-AT" altLang="de-DE"/>
          </a:p>
        </p:txBody>
      </p:sp>
    </p:spTree>
    <p:extLst>
      <p:ext uri="{BB962C8B-B14F-4D97-AF65-F5344CB8AC3E}">
        <p14:creationId xmlns:p14="http://schemas.microsoft.com/office/powerpoint/2010/main" val="15004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16</a:t>
            </a:fld>
            <a:endParaRPr lang="de-AT" altLang="de-DE"/>
          </a:p>
        </p:txBody>
      </p:sp>
    </p:spTree>
    <p:extLst>
      <p:ext uri="{BB962C8B-B14F-4D97-AF65-F5344CB8AC3E}">
        <p14:creationId xmlns:p14="http://schemas.microsoft.com/office/powerpoint/2010/main" val="31285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17</a:t>
            </a:fld>
            <a:endParaRPr lang="de-AT" altLang="de-DE"/>
          </a:p>
        </p:txBody>
      </p:sp>
    </p:spTree>
    <p:extLst>
      <p:ext uri="{BB962C8B-B14F-4D97-AF65-F5344CB8AC3E}">
        <p14:creationId xmlns:p14="http://schemas.microsoft.com/office/powerpoint/2010/main" val="236750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18</a:t>
            </a:fld>
            <a:endParaRPr lang="de-AT" altLang="de-DE"/>
          </a:p>
        </p:txBody>
      </p:sp>
    </p:spTree>
    <p:extLst>
      <p:ext uri="{BB962C8B-B14F-4D97-AF65-F5344CB8AC3E}">
        <p14:creationId xmlns:p14="http://schemas.microsoft.com/office/powerpoint/2010/main" val="2222325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19</a:t>
            </a:fld>
            <a:endParaRPr lang="de-AT" altLang="de-DE"/>
          </a:p>
        </p:txBody>
      </p:sp>
    </p:spTree>
    <p:extLst>
      <p:ext uri="{BB962C8B-B14F-4D97-AF65-F5344CB8AC3E}">
        <p14:creationId xmlns:p14="http://schemas.microsoft.com/office/powerpoint/2010/main" val="26255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a:t>
            </a:fld>
            <a:endParaRPr lang="de-AT" altLang="de-DE"/>
          </a:p>
        </p:txBody>
      </p:sp>
    </p:spTree>
    <p:extLst>
      <p:ext uri="{BB962C8B-B14F-4D97-AF65-F5344CB8AC3E}">
        <p14:creationId xmlns:p14="http://schemas.microsoft.com/office/powerpoint/2010/main" val="2402189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20</a:t>
            </a:fld>
            <a:endParaRPr lang="de-AT" altLang="de-DE"/>
          </a:p>
        </p:txBody>
      </p:sp>
    </p:spTree>
    <p:extLst>
      <p:ext uri="{BB962C8B-B14F-4D97-AF65-F5344CB8AC3E}">
        <p14:creationId xmlns:p14="http://schemas.microsoft.com/office/powerpoint/2010/main" val="1756895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21</a:t>
            </a:fld>
            <a:endParaRPr lang="de-AT" altLang="de-DE"/>
          </a:p>
        </p:txBody>
      </p:sp>
    </p:spTree>
    <p:extLst>
      <p:ext uri="{BB962C8B-B14F-4D97-AF65-F5344CB8AC3E}">
        <p14:creationId xmlns:p14="http://schemas.microsoft.com/office/powerpoint/2010/main" val="250677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22</a:t>
            </a:fld>
            <a:endParaRPr lang="de-AT" altLang="de-DE"/>
          </a:p>
        </p:txBody>
      </p:sp>
    </p:spTree>
    <p:extLst>
      <p:ext uri="{BB962C8B-B14F-4D97-AF65-F5344CB8AC3E}">
        <p14:creationId xmlns:p14="http://schemas.microsoft.com/office/powerpoint/2010/main" val="3396921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23</a:t>
            </a:fld>
            <a:endParaRPr lang="de-AT" altLang="de-DE"/>
          </a:p>
        </p:txBody>
      </p:sp>
    </p:spTree>
    <p:extLst>
      <p:ext uri="{BB962C8B-B14F-4D97-AF65-F5344CB8AC3E}">
        <p14:creationId xmlns:p14="http://schemas.microsoft.com/office/powerpoint/2010/main" val="58734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24</a:t>
            </a:fld>
            <a:endParaRPr lang="de-AT" altLang="de-DE"/>
          </a:p>
        </p:txBody>
      </p:sp>
    </p:spTree>
    <p:extLst>
      <p:ext uri="{BB962C8B-B14F-4D97-AF65-F5344CB8AC3E}">
        <p14:creationId xmlns:p14="http://schemas.microsoft.com/office/powerpoint/2010/main" val="4176537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58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3</a:t>
            </a:fld>
            <a:endParaRPr lang="de-AT" altLang="de-DE"/>
          </a:p>
        </p:txBody>
      </p:sp>
    </p:spTree>
    <p:extLst>
      <p:ext uri="{BB962C8B-B14F-4D97-AF65-F5344CB8AC3E}">
        <p14:creationId xmlns:p14="http://schemas.microsoft.com/office/powerpoint/2010/main" val="170370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4</a:t>
            </a:fld>
            <a:endParaRPr lang="de-AT" altLang="de-DE"/>
          </a:p>
        </p:txBody>
      </p:sp>
    </p:spTree>
    <p:extLst>
      <p:ext uri="{BB962C8B-B14F-4D97-AF65-F5344CB8AC3E}">
        <p14:creationId xmlns:p14="http://schemas.microsoft.com/office/powerpoint/2010/main" val="132820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5</a:t>
            </a:fld>
            <a:endParaRPr lang="de-AT" altLang="de-DE"/>
          </a:p>
        </p:txBody>
      </p:sp>
    </p:spTree>
    <p:extLst>
      <p:ext uri="{BB962C8B-B14F-4D97-AF65-F5344CB8AC3E}">
        <p14:creationId xmlns:p14="http://schemas.microsoft.com/office/powerpoint/2010/main" val="424339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6</a:t>
            </a:fld>
            <a:endParaRPr lang="de-AT" altLang="de-DE"/>
          </a:p>
        </p:txBody>
      </p:sp>
    </p:spTree>
    <p:extLst>
      <p:ext uri="{BB962C8B-B14F-4D97-AF65-F5344CB8AC3E}">
        <p14:creationId xmlns:p14="http://schemas.microsoft.com/office/powerpoint/2010/main" val="38721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7</a:t>
            </a:fld>
            <a:endParaRPr lang="de-AT" altLang="de-DE"/>
          </a:p>
        </p:txBody>
      </p:sp>
    </p:spTree>
    <p:extLst>
      <p:ext uri="{BB962C8B-B14F-4D97-AF65-F5344CB8AC3E}">
        <p14:creationId xmlns:p14="http://schemas.microsoft.com/office/powerpoint/2010/main" val="281337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8</a:t>
            </a:fld>
            <a:endParaRPr lang="de-AT" altLang="de-DE"/>
          </a:p>
        </p:txBody>
      </p:sp>
    </p:spTree>
    <p:extLst>
      <p:ext uri="{BB962C8B-B14F-4D97-AF65-F5344CB8AC3E}">
        <p14:creationId xmlns:p14="http://schemas.microsoft.com/office/powerpoint/2010/main" val="393766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9</a:t>
            </a:fld>
            <a:endParaRPr lang="de-AT" altLang="de-DE"/>
          </a:p>
        </p:txBody>
      </p:sp>
    </p:spTree>
    <p:extLst>
      <p:ext uri="{BB962C8B-B14F-4D97-AF65-F5344CB8AC3E}">
        <p14:creationId xmlns:p14="http://schemas.microsoft.com/office/powerpoint/2010/main" val="314615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weiß">
    <p:spTree>
      <p:nvGrpSpPr>
        <p:cNvPr id="1" name=""/>
        <p:cNvGrpSpPr/>
        <p:nvPr/>
      </p:nvGrpSpPr>
      <p:grpSpPr>
        <a:xfrm>
          <a:off x="0" y="0"/>
          <a:ext cx="0" cy="0"/>
          <a:chOff x="0" y="0"/>
          <a:chExt cx="0" cy="0"/>
        </a:xfrm>
      </p:grpSpPr>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46">
            <a:extLst>
              <a:ext uri="{FF2B5EF4-FFF2-40B4-BE49-F238E27FC236}">
                <a16:creationId xmlns:a16="http://schemas.microsoft.com/office/drawing/2014/main" id="{03F4140E-613A-4C2B-9E88-B06D730A39D1}"/>
              </a:ext>
            </a:extLst>
          </p:cNvPr>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10" name="Rectangle 47">
            <a:extLst>
              <a:ext uri="{FF2B5EF4-FFF2-40B4-BE49-F238E27FC236}">
                <a16:creationId xmlns:a16="http://schemas.microsoft.com/office/drawing/2014/main" id="{37D34ABA-FC18-46BF-9D44-19792DEA162E}"/>
              </a:ext>
            </a:extLst>
          </p:cNvPr>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12" name="Bild 7" descr="Alles Unternehmen_RGB.png">
            <a:extLst>
              <a:ext uri="{FF2B5EF4-FFF2-40B4-BE49-F238E27FC236}">
                <a16:creationId xmlns:a16="http://schemas.microsoft.com/office/drawing/2014/main" id="{7CDEF364-8D41-4479-8F85-78495AFD9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79B804AD-CFB8-DB42-8042-9354A7573E9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 name="Bildplatzhalter 14">
            <a:extLst>
              <a:ext uri="{FF2B5EF4-FFF2-40B4-BE49-F238E27FC236}">
                <a16:creationId xmlns:a16="http://schemas.microsoft.com/office/drawing/2014/main" id="{4C81FDDF-E18A-3143-86C2-B5BF18D3BF6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6331CCA1-AC1A-3B49-9764-3D92571726A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Textplatzhalter 2"/>
          <p:cNvSpPr>
            <a:spLocks noGrp="1"/>
          </p:cNvSpPr>
          <p:nvPr>
            <p:ph type="body" sz="quarter" idx="16" hasCustomPrompt="1"/>
          </p:nvPr>
        </p:nvSpPr>
        <p:spPr>
          <a:xfrm>
            <a:off x="1200150" y="3367088"/>
            <a:ext cx="7935913" cy="720725"/>
          </a:xfrm>
        </p:spPr>
        <p:txBody>
          <a:bodyPr/>
          <a:lstStyle>
            <a:lvl1pPr>
              <a:defRPr sz="1600" baseline="0"/>
            </a:lvl1pPr>
          </a:lstStyle>
          <a:p>
            <a:pPr lvl="0"/>
            <a:r>
              <a:rPr lang="de-DE" dirty="0"/>
              <a:t>    VORTRAGENDER (TREBUCHET 16)</a:t>
            </a:r>
            <a:endParaRPr lang="de-AT" dirty="0"/>
          </a:p>
        </p:txBody>
      </p:sp>
    </p:spTree>
    <p:extLst>
      <p:ext uri="{BB962C8B-B14F-4D97-AF65-F5344CB8AC3E}">
        <p14:creationId xmlns:p14="http://schemas.microsoft.com/office/powerpoint/2010/main" val="140592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41DB39B-3B42-453A-B98A-19DA52BEBB37}"/>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6" name="Foliennummernplatzhalter 1">
            <a:extLst>
              <a:ext uri="{FF2B5EF4-FFF2-40B4-BE49-F238E27FC236}">
                <a16:creationId xmlns:a16="http://schemas.microsoft.com/office/drawing/2014/main" id="{453D79A4-6864-6B42-965D-BF360DB13A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Bildplatzhalter 14">
            <a:extLst>
              <a:ext uri="{FF2B5EF4-FFF2-40B4-BE49-F238E27FC236}">
                <a16:creationId xmlns:a16="http://schemas.microsoft.com/office/drawing/2014/main" id="{CFA401F7-6123-7F44-8E31-01201E999D70}"/>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673A1FF8-4CF3-9A4B-8FD0-0D00712325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7" name="Textplatzhalter 2">
            <a:extLst>
              <a:ext uri="{FF2B5EF4-FFF2-40B4-BE49-F238E27FC236}">
                <a16:creationId xmlns:a16="http://schemas.microsoft.com/office/drawing/2014/main" id="{03227338-65D6-AE40-A783-31D34782BE9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1876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Foliennummernplatzhalter 1">
            <a:extLst>
              <a:ext uri="{FF2B5EF4-FFF2-40B4-BE49-F238E27FC236}">
                <a16:creationId xmlns:a16="http://schemas.microsoft.com/office/drawing/2014/main" id="{C97EDD68-52CA-834A-BE7C-527ED878029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CD01035E-C9FA-B348-A92A-5888E5D5C0C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48E20E1D-3EE7-2D48-A62F-2A8A8BDF4BB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1" name="Textplatzhalter 2">
            <a:extLst>
              <a:ext uri="{FF2B5EF4-FFF2-40B4-BE49-F238E27FC236}">
                <a16:creationId xmlns:a16="http://schemas.microsoft.com/office/drawing/2014/main" id="{38F5950E-2096-7946-8D08-B0732AD8C4AA}"/>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40425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1"/>
            <a:ext cx="4439919" cy="300640"/>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Foliennummernplatzhalter 1">
            <a:extLst>
              <a:ext uri="{FF2B5EF4-FFF2-40B4-BE49-F238E27FC236}">
                <a16:creationId xmlns:a16="http://schemas.microsoft.com/office/drawing/2014/main" id="{8221391C-9D65-AA41-A6A4-2CA6A65A4DC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8" name="Bildplatzhalter 14">
            <a:extLst>
              <a:ext uri="{FF2B5EF4-FFF2-40B4-BE49-F238E27FC236}">
                <a16:creationId xmlns:a16="http://schemas.microsoft.com/office/drawing/2014/main" id="{AE4ECAB2-9712-9C42-83A3-B337C6ACAC9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9" name="Bildplatzhalter 14">
            <a:extLst>
              <a:ext uri="{FF2B5EF4-FFF2-40B4-BE49-F238E27FC236}">
                <a16:creationId xmlns:a16="http://schemas.microsoft.com/office/drawing/2014/main" id="{2A88FF2D-A0E2-004D-B43E-8559BC115D5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1" name="Textplatzhalter 2">
            <a:extLst>
              <a:ext uri="{FF2B5EF4-FFF2-40B4-BE49-F238E27FC236}">
                <a16:creationId xmlns:a16="http://schemas.microsoft.com/office/drawing/2014/main" id="{6012D899-FBF1-FD42-9129-469F7DE56313}"/>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970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9945" y="1887687"/>
            <a:ext cx="5055494"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20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20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6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6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6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6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80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80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8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4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2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1743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3431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79687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5942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3276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057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4003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8878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55912"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0566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6822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3077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0411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192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5334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18EDE1E-E832-42D9-9231-33F97091669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BCCC1BE6-795B-4DC0-9630-764F8FBB9039}"/>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9" name="Foliennummernplatzhalter 1">
            <a:extLst>
              <a:ext uri="{FF2B5EF4-FFF2-40B4-BE49-F238E27FC236}">
                <a16:creationId xmlns:a16="http://schemas.microsoft.com/office/drawing/2014/main" id="{36983C4C-8938-944B-B1D0-20B5246F9D4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445AAA36-EE63-D744-8CD0-7901E71147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4" name="Bildplatzhalter 14">
            <a:extLst>
              <a:ext uri="{FF2B5EF4-FFF2-40B4-BE49-F238E27FC236}">
                <a16:creationId xmlns:a16="http://schemas.microsoft.com/office/drawing/2014/main" id="{6F9E92EE-F9E7-0C4A-99FB-47D03BD707B9}"/>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306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9DEA17B9-0F8C-4223-AF94-0E0FA90FA1A6}"/>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dirty="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EE81A58B-F810-4973-9231-BECA698F240E}"/>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3" name="Foliennummernplatzhalter 1">
            <a:extLst>
              <a:ext uri="{FF2B5EF4-FFF2-40B4-BE49-F238E27FC236}">
                <a16:creationId xmlns:a16="http://schemas.microsoft.com/office/drawing/2014/main" id="{F47F7101-4041-6940-8685-A186DACC60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5" name="Bildplatzhalter 14">
            <a:extLst>
              <a:ext uri="{FF2B5EF4-FFF2-40B4-BE49-F238E27FC236}">
                <a16:creationId xmlns:a16="http://schemas.microsoft.com/office/drawing/2014/main" id="{B8B6D01B-097B-9241-AF9C-6386EC7844A7}"/>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8" name="Bildplatzhalter 14">
            <a:extLst>
              <a:ext uri="{FF2B5EF4-FFF2-40B4-BE49-F238E27FC236}">
                <a16:creationId xmlns:a16="http://schemas.microsoft.com/office/drawing/2014/main" id="{D066AFDD-76A8-654D-8C45-C25A16FE526B}"/>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3008679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F24B9C46-ED05-42DD-96DD-BB75A10A2CBD}"/>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Textplatzhalter 2">
            <a:extLst>
              <a:ext uri="{FF2B5EF4-FFF2-40B4-BE49-F238E27FC236}">
                <a16:creationId xmlns:a16="http://schemas.microsoft.com/office/drawing/2014/main" id="{924DBF86-6B72-474C-AD60-2490B38E3389}"/>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30" name="Foliennummernplatzhalter 1">
            <a:extLst>
              <a:ext uri="{FF2B5EF4-FFF2-40B4-BE49-F238E27FC236}">
                <a16:creationId xmlns:a16="http://schemas.microsoft.com/office/drawing/2014/main" id="{6BD2D84A-2FA6-BB42-AD32-3CD180786CF1}"/>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Bildplatzhalter 14">
            <a:extLst>
              <a:ext uri="{FF2B5EF4-FFF2-40B4-BE49-F238E27FC236}">
                <a16:creationId xmlns:a16="http://schemas.microsoft.com/office/drawing/2014/main" id="{FF554864-473B-5143-AD8E-8DF7E69F955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4" name="Bildplatzhalter 14">
            <a:extLst>
              <a:ext uri="{FF2B5EF4-FFF2-40B4-BE49-F238E27FC236}">
                <a16:creationId xmlns:a16="http://schemas.microsoft.com/office/drawing/2014/main" id="{4739B234-55B6-5342-8175-F80536897743}"/>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49131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277E232-E3A8-4F72-B025-5C927BA4B3AF}"/>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2" name="Textplatzhalter 2">
            <a:extLst>
              <a:ext uri="{FF2B5EF4-FFF2-40B4-BE49-F238E27FC236}">
                <a16:creationId xmlns:a16="http://schemas.microsoft.com/office/drawing/2014/main" id="{88ED6C53-FEA3-403B-8D7D-F7A9162638A4}"/>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8" name="Foliennummernplatzhalter 1">
            <a:extLst>
              <a:ext uri="{FF2B5EF4-FFF2-40B4-BE49-F238E27FC236}">
                <a16:creationId xmlns:a16="http://schemas.microsoft.com/office/drawing/2014/main" id="{1946DA6D-9016-2746-9892-2E3CAEF8B7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0" name="Bildplatzhalter 14">
            <a:extLst>
              <a:ext uri="{FF2B5EF4-FFF2-40B4-BE49-F238E27FC236}">
                <a16:creationId xmlns:a16="http://schemas.microsoft.com/office/drawing/2014/main" id="{2EEEE549-0E6E-4B48-A1A5-F0264C49124B}"/>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3" name="Bildplatzhalter 14">
            <a:extLst>
              <a:ext uri="{FF2B5EF4-FFF2-40B4-BE49-F238E27FC236}">
                <a16:creationId xmlns:a16="http://schemas.microsoft.com/office/drawing/2014/main" id="{96BC0449-7F96-7243-B203-463284C0223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0434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4EDD28C-FDE3-4390-A5FE-440056D2555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6" name="Bild 1">
            <a:extLst>
              <a:ext uri="{FF2B5EF4-FFF2-40B4-BE49-F238E27FC236}">
                <a16:creationId xmlns:a16="http://schemas.microsoft.com/office/drawing/2014/main" id="{DDB2DF03-F6A3-4ED1-938F-2CCAE9B7D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2" name="Foliennummernplatzhalter 1">
            <a:extLst>
              <a:ext uri="{FF2B5EF4-FFF2-40B4-BE49-F238E27FC236}">
                <a16:creationId xmlns:a16="http://schemas.microsoft.com/office/drawing/2014/main" id="{533E1684-B3CF-A240-9C8F-422636ED6B9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Bildplatzhalter 14">
            <a:extLst>
              <a:ext uri="{FF2B5EF4-FFF2-40B4-BE49-F238E27FC236}">
                <a16:creationId xmlns:a16="http://schemas.microsoft.com/office/drawing/2014/main" id="{CE8E4800-A598-6E44-B9C2-2EF0CFD44A8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6C7E1433-4144-0D48-8249-037A0676195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60189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80E29099-A690-C843-B2EA-EE73D63CABE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5" name="Bildplatzhalter 14">
            <a:extLst>
              <a:ext uri="{FF2B5EF4-FFF2-40B4-BE49-F238E27FC236}">
                <a16:creationId xmlns:a16="http://schemas.microsoft.com/office/drawing/2014/main" id="{4CE91A37-6BE1-B94F-A4DF-5F50071C4CC6}"/>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6" name="Bildplatzhalter 14">
            <a:extLst>
              <a:ext uri="{FF2B5EF4-FFF2-40B4-BE49-F238E27FC236}">
                <a16:creationId xmlns:a16="http://schemas.microsoft.com/office/drawing/2014/main" id="{105156B2-15D1-744E-88E4-4A3402D31AC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508B768F-699E-BA43-A38B-D90D3564FEA7}"/>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8" name="Textplatzhalter 2">
            <a:extLst>
              <a:ext uri="{FF2B5EF4-FFF2-40B4-BE49-F238E27FC236}">
                <a16:creationId xmlns:a16="http://schemas.microsoft.com/office/drawing/2014/main" id="{6AD4D05D-2D9E-4C63-8685-483D31534EF7}"/>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82245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44EA68E-9A5B-4BD8-A2A5-9F18F2180C8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2D889CE7-1EEB-40F4-81F8-AADBF00361A6}"/>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1A75717-A33A-46A5-9D77-F1F32098F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3" name="Foliennummernplatzhalter 1">
            <a:extLst>
              <a:ext uri="{FF2B5EF4-FFF2-40B4-BE49-F238E27FC236}">
                <a16:creationId xmlns:a16="http://schemas.microsoft.com/office/drawing/2014/main" id="{9599B270-0ECC-8944-B23B-EE1F62AEC01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A56EC4BE-512F-EA48-8CEC-D78ED17A50E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7C08730-412E-D342-AAF0-5FF4650E149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284133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Foliennummernplatzhalter 1">
            <a:extLst>
              <a:ext uri="{FF2B5EF4-FFF2-40B4-BE49-F238E27FC236}">
                <a16:creationId xmlns:a16="http://schemas.microsoft.com/office/drawing/2014/main" id="{59928478-39B5-264C-8A20-32A2FC90B9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 name="Bildplatzhalter 14">
            <a:extLst>
              <a:ext uri="{FF2B5EF4-FFF2-40B4-BE49-F238E27FC236}">
                <a16:creationId xmlns:a16="http://schemas.microsoft.com/office/drawing/2014/main" id="{C1864069-201B-144F-9A7B-9BAA71B0027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0" name="Bildplatzhalter 14">
            <a:extLst>
              <a:ext uri="{FF2B5EF4-FFF2-40B4-BE49-F238E27FC236}">
                <a16:creationId xmlns:a16="http://schemas.microsoft.com/office/drawing/2014/main" id="{E4EC4691-79D3-2446-85E9-7FFA640E23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2041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F7B3E212-6B43-1944-B56B-83A07CEE457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 name="Bildplatzhalter 14">
            <a:extLst>
              <a:ext uri="{FF2B5EF4-FFF2-40B4-BE49-F238E27FC236}">
                <a16:creationId xmlns:a16="http://schemas.microsoft.com/office/drawing/2014/main" id="{A9516D9B-70F1-3046-8331-EBDD76EC768F}"/>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 name="Bildplatzhalter 14">
            <a:extLst>
              <a:ext uri="{FF2B5EF4-FFF2-40B4-BE49-F238E27FC236}">
                <a16:creationId xmlns:a16="http://schemas.microsoft.com/office/drawing/2014/main" id="{EA5B29F5-107F-4146-9762-5FCB7C2335E5}"/>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9992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0" y="2076560"/>
            <a:ext cx="3240000" cy="990381"/>
          </a:xfrm>
          <a:prstGeom prst="rect">
            <a:avLst/>
          </a:prstGeom>
        </p:spPr>
      </p:pic>
      <p:sp>
        <p:nvSpPr>
          <p:cNvPr id="6" name="Foliennummernplatzhalter 1">
            <a:extLst>
              <a:ext uri="{FF2B5EF4-FFF2-40B4-BE49-F238E27FC236}">
                <a16:creationId xmlns:a16="http://schemas.microsoft.com/office/drawing/2014/main" id="{19090298-E7FE-9F4F-A99E-72D1D7E17C3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638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6163"/>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Grafik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864467" y="4645493"/>
            <a:ext cx="1117574" cy="423838"/>
          </a:xfrm>
          <a:prstGeom prst="rect">
            <a:avLst/>
          </a:prstGeom>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pic>
        <p:nvPicPr>
          <p:cNvPr id="15" name="Bild 7" descr="Alles Unternehmen_RGB.png">
            <a:extLst>
              <a:ext uri="{FF2B5EF4-FFF2-40B4-BE49-F238E27FC236}">
                <a16:creationId xmlns:a16="http://schemas.microsoft.com/office/drawing/2014/main" id="{DEACE1A4-5EE0-804D-BB6A-00002C4DAC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spTree>
    <p:extLst>
      <p:ext uri="{BB962C8B-B14F-4D97-AF65-F5344CB8AC3E}">
        <p14:creationId xmlns:p14="http://schemas.microsoft.com/office/powerpoint/2010/main" val="428829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6163"/>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pic>
        <p:nvPicPr>
          <p:cNvPr id="30" name="Grafik 29">
            <a:extLst>
              <a:ext uri="{FF2B5EF4-FFF2-40B4-BE49-F238E27FC236}">
                <a16:creationId xmlns:a16="http://schemas.microsoft.com/office/drawing/2014/main" id="{90C368A1-AEE6-D34F-8280-8ABBE51B62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864469" y="4646649"/>
            <a:ext cx="1117572" cy="427850"/>
          </a:xfrm>
          <a:prstGeom prst="rect">
            <a:avLst/>
          </a:prstGeom>
        </p:spPr>
      </p:pic>
      <p:pic>
        <p:nvPicPr>
          <p:cNvPr id="15" name="Bild 7" descr="Alles Unternehmen_RGB.png">
            <a:extLst>
              <a:ext uri="{FF2B5EF4-FFF2-40B4-BE49-F238E27FC236}">
                <a16:creationId xmlns:a16="http://schemas.microsoft.com/office/drawing/2014/main" id="{DEACE1A4-5EE0-804D-BB6A-00002C4DAC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spTree>
    <p:extLst>
      <p:ext uri="{BB962C8B-B14F-4D97-AF65-F5344CB8AC3E}">
        <p14:creationId xmlns:p14="http://schemas.microsoft.com/office/powerpoint/2010/main" val="3129410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60425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96616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7474" y="3476313"/>
            <a:ext cx="360000" cy="3600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7473" y="4151008"/>
            <a:ext cx="360000" cy="3600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7475" y="2801618"/>
            <a:ext cx="360000" cy="36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7"/>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954258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4225336" y="1390719"/>
            <a:ext cx="583787" cy="583787"/>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3"/>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6932760" y="1385257"/>
            <a:ext cx="583787" cy="583787"/>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1629805" y="1497149"/>
            <a:ext cx="360000" cy="36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7044653" y="1497150"/>
            <a:ext cx="360000" cy="36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4337229" y="1502612"/>
            <a:ext cx="360000" cy="36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2153548"/>
            <a:ext cx="2542650" cy="245592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67884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76588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965007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45146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10315"/>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227482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016720" y="1603941"/>
            <a:ext cx="7378461" cy="2693036"/>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4756736" y="1611177"/>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4756736" y="2414868"/>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4756736" y="280672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4756736" y="319828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4756736" y="358983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6015527"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6015527"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6015527"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6015527"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6015527"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6015527"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7274318"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7274318"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7274318"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7274318"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7274318"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7274318"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038789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9475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222976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151112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5860" y="1887687"/>
            <a:ext cx="505549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0"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199"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199"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37"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58"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58"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5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5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4"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796"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796"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4"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0"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7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3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1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0854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57598"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820157"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97130"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49618"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7475"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15691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7990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38156"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28953"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91512"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68485"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20973"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8830"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087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387597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5884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C8F5F439-A6C8-4A3F-817D-6F3FF5B05A2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5674" y="3474513"/>
            <a:ext cx="363600" cy="3636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5673" y="4149208"/>
            <a:ext cx="363600" cy="3636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5675" y="2799818"/>
            <a:ext cx="363600" cy="363600"/>
          </a:xfrm>
        </p:spPr>
        <p:txBody>
          <a:bodyPr/>
          <a:lstStyle>
            <a:lvl1pPr marL="0" indent="0">
              <a:buNone/>
              <a:defRPr/>
            </a:lvl1pPr>
          </a:lstStyle>
          <a:p>
            <a:r>
              <a:rPr lang="de-AT" dirty="0"/>
              <a:t> </a:t>
            </a:r>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4" name="Foliennummernplatzhalter 1">
            <a:extLst>
              <a:ext uri="{FF2B5EF4-FFF2-40B4-BE49-F238E27FC236}">
                <a16:creationId xmlns:a16="http://schemas.microsoft.com/office/drawing/2014/main" id="{0ED3B746-53EF-BA42-9684-BBC8781BD18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Bildplatzhalter 14">
            <a:extLst>
              <a:ext uri="{FF2B5EF4-FFF2-40B4-BE49-F238E27FC236}">
                <a16:creationId xmlns:a16="http://schemas.microsoft.com/office/drawing/2014/main" id="{FCD6DD55-0BA2-1A41-BD7F-76EBC2E639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96892C00-E376-4A4E-9C78-1A1D50D066C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8"/>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5" name="Textplatzhalter 2">
            <a:extLst>
              <a:ext uri="{FF2B5EF4-FFF2-40B4-BE49-F238E27FC236}">
                <a16:creationId xmlns:a16="http://schemas.microsoft.com/office/drawing/2014/main" id="{6AD4D05D-2D9E-4C63-8685-483D31534EF7}"/>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972538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1998763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756907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943045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242109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418107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15562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971593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8" name="Grafik 17">
            <a:extLst>
              <a:ext uri="{FF2B5EF4-FFF2-40B4-BE49-F238E27FC236}">
                <a16:creationId xmlns:a16="http://schemas.microsoft.com/office/drawing/2014/main" id="{D76535E0-FB8F-4C4A-839A-AE0B7E0FE63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1" y="2076558"/>
            <a:ext cx="3239998" cy="1240397"/>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47002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sp>
        <p:nvSpPr>
          <p:cNvPr id="18" name="Oval 13">
            <a:extLst>
              <a:ext uri="{FF2B5EF4-FFF2-40B4-BE49-F238E27FC236}">
                <a16:creationId xmlns:a16="http://schemas.microsoft.com/office/drawing/2014/main" id="{133ECAA3-B794-458F-B485-688434C6E7C9}"/>
              </a:ext>
            </a:extLst>
          </p:cNvPr>
          <p:cNvSpPr/>
          <p:nvPr userDrawn="1"/>
        </p:nvSpPr>
        <p:spPr>
          <a:xfrm>
            <a:off x="4225336" y="1390719"/>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296697" y="1462080"/>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B208D81-8BB1-4301-845E-33F1C592BD1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a:solidFill>
            <a:srgbClr val="EAEAEA"/>
          </a:solidFill>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gradFill>
              <a:gsLst>
                <a:gs pos="0">
                  <a:srgbClr val="C5CDD3"/>
                </a:gs>
                <a:gs pos="18000">
                  <a:srgbClr val="6E7B8C"/>
                </a:gs>
                <a:gs pos="83000">
                  <a:srgbClr val="6E7B8C"/>
                </a:gs>
                <a:gs pos="100000">
                  <a:srgbClr val="6E7B8C"/>
                </a:gs>
              </a:gsLst>
              <a:lin ang="5400000" scaled="1"/>
            </a:gra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Oval 14">
            <a:extLst>
              <a:ext uri="{FF2B5EF4-FFF2-40B4-BE49-F238E27FC236}">
                <a16:creationId xmlns:a16="http://schemas.microsoft.com/office/drawing/2014/main" id="{CF0ACB56-3C08-40DE-A4D4-A8C3C99DF610}"/>
              </a:ext>
            </a:extLst>
          </p:cNvPr>
          <p:cNvSpPr/>
          <p:nvPr userDrawn="1"/>
        </p:nvSpPr>
        <p:spPr>
          <a:xfrm>
            <a:off x="6932760" y="138525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7004121" y="1456618"/>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Bildplatzhalter 3">
            <a:extLst>
              <a:ext uri="{FF2B5EF4-FFF2-40B4-BE49-F238E27FC236}">
                <a16:creationId xmlns:a16="http://schemas.microsoft.com/office/drawing/2014/main" id="{CAEC2529-0E63-4AC5-8397-7CE72E2EE393}"/>
              </a:ext>
            </a:extLst>
          </p:cNvPr>
          <p:cNvSpPr>
            <a:spLocks noGrp="1" noChangeAspect="1"/>
          </p:cNvSpPr>
          <p:nvPr userDrawn="1">
            <p:ph type="pic" sz="quarter" idx="18" hasCustomPrompt="1"/>
          </p:nvPr>
        </p:nvSpPr>
        <p:spPr>
          <a:xfrm>
            <a:off x="1628005" y="1495349"/>
            <a:ext cx="363600" cy="3636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userDrawn="1">
            <p:ph type="pic" sz="quarter" idx="20" hasCustomPrompt="1"/>
          </p:nvPr>
        </p:nvSpPr>
        <p:spPr>
          <a:xfrm>
            <a:off x="7042853" y="1495349"/>
            <a:ext cx="363600" cy="3636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userDrawn="1">
            <p:ph type="pic" sz="quarter" idx="21" hasCustomPrompt="1"/>
          </p:nvPr>
        </p:nvSpPr>
        <p:spPr>
          <a:xfrm>
            <a:off x="4333629" y="1499012"/>
            <a:ext cx="367200" cy="3672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userDrawn="1">
            <p:ph type="body" sz="quarter" idx="23" hasCustomPrompt="1"/>
          </p:nvPr>
        </p:nvSpPr>
        <p:spPr>
          <a:xfrm>
            <a:off x="5953328"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userDrawn="1">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userDrawn="1">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userDrawn="1">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8" name="Foliennummernplatzhalter 1">
            <a:extLst>
              <a:ext uri="{FF2B5EF4-FFF2-40B4-BE49-F238E27FC236}">
                <a16:creationId xmlns:a16="http://schemas.microsoft.com/office/drawing/2014/main" id="{B796FDB9-9D35-884E-8E37-7C4E50F183A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4C0AB3AC-FF47-2E4A-81D3-907694AAA37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C8E6A512-B306-3E4C-9B8F-ECFEE79F22F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userDrawn="1">
            <p:ph type="body" sz="quarter" idx="15" hasCustomPrompt="1"/>
          </p:nvPr>
        </p:nvSpPr>
        <p:spPr>
          <a:xfrm>
            <a:off x="538480"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userDrawn="1">
            <p:ph type="body" sz="quarter" idx="22" hasCustomPrompt="1"/>
          </p:nvPr>
        </p:nvSpPr>
        <p:spPr>
          <a:xfrm>
            <a:off x="3245904"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4672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6ED220-C31D-4D1B-A3A8-08D810CD9863}"/>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6" name="Foliennummernplatzhalter 1">
            <a:extLst>
              <a:ext uri="{FF2B5EF4-FFF2-40B4-BE49-F238E27FC236}">
                <a16:creationId xmlns:a16="http://schemas.microsoft.com/office/drawing/2014/main" id="{0285E84D-F030-E94E-903B-3AAC7A77A56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8" name="Bildplatzhalter 14">
            <a:extLst>
              <a:ext uri="{FF2B5EF4-FFF2-40B4-BE49-F238E27FC236}">
                <a16:creationId xmlns:a16="http://schemas.microsoft.com/office/drawing/2014/main" id="{83112D7A-45B8-1349-99F9-950B916C308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9" name="Bildplatzhalter 14">
            <a:extLst>
              <a:ext uri="{FF2B5EF4-FFF2-40B4-BE49-F238E27FC236}">
                <a16:creationId xmlns:a16="http://schemas.microsoft.com/office/drawing/2014/main" id="{CC191C05-A90D-1040-B0CF-A545458A95A9}"/>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2694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E9BBDE3-113B-436B-8B8C-E2B7CBD0AF8B}"/>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Foliennummernplatzhalter 1">
            <a:extLst>
              <a:ext uri="{FF2B5EF4-FFF2-40B4-BE49-F238E27FC236}">
                <a16:creationId xmlns:a16="http://schemas.microsoft.com/office/drawing/2014/main" id="{047FCC0D-404D-CA43-9D1B-38D6DE858D7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5" name="Bildplatzhalter 14">
            <a:extLst>
              <a:ext uri="{FF2B5EF4-FFF2-40B4-BE49-F238E27FC236}">
                <a16:creationId xmlns:a16="http://schemas.microsoft.com/office/drawing/2014/main" id="{DB991010-8D87-C740-AC81-4776607C9C7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3C8D49E1-B877-F746-B53C-6E58B8062694}"/>
              </a:ext>
            </a:extLst>
          </p:cNvPr>
          <p:cNvSpPr>
            <a:spLocks noGrp="1"/>
          </p:cNvSpPr>
          <p:nvPr>
            <p:ph type="pic" sz="quarter" idx="3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57846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38BD58E-EF95-40A4-B3F0-E1F754EC73A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2" name="Foliennummernplatzhalter 1">
            <a:extLst>
              <a:ext uri="{FF2B5EF4-FFF2-40B4-BE49-F238E27FC236}">
                <a16:creationId xmlns:a16="http://schemas.microsoft.com/office/drawing/2014/main" id="{767606A9-2CD6-954E-B8F5-91485CE8956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BA5CB3B9-EDC6-9648-A8C4-8BD85167910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80CC8B08-A0AF-BA40-A9B4-48DB05247207}"/>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99074"/>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3" name="Textplatzhalter 2">
            <a:extLst>
              <a:ext uri="{FF2B5EF4-FFF2-40B4-BE49-F238E27FC236}">
                <a16:creationId xmlns:a16="http://schemas.microsoft.com/office/drawing/2014/main" id="{7FC6F0F4-75CF-5448-A0B4-FBA4AA14A86F}"/>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5685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grpSp>
        <p:nvGrpSpPr>
          <p:cNvPr id="176" name="Gruppieren 175">
            <a:extLst>
              <a:ext uri="{FF2B5EF4-FFF2-40B4-BE49-F238E27FC236}">
                <a16:creationId xmlns:a16="http://schemas.microsoft.com/office/drawing/2014/main" id="{19170E60-6672-4745-9230-D8DB383834AF}"/>
              </a:ext>
            </a:extLst>
          </p:cNvPr>
          <p:cNvGrpSpPr/>
          <p:nvPr userDrawn="1"/>
        </p:nvGrpSpPr>
        <p:grpSpPr>
          <a:xfrm>
            <a:off x="1016720" y="1603941"/>
            <a:ext cx="7378461" cy="2693036"/>
            <a:chOff x="1016720" y="1603941"/>
            <a:chExt cx="7378461" cy="2693036"/>
          </a:xfrm>
          <a:solidFill>
            <a:srgbClr val="EAEAEA"/>
          </a:solidFill>
        </p:grpSpPr>
        <p:sp>
          <p:nvSpPr>
            <p:cNvPr id="177" name="Rechteck 176">
              <a:extLst>
                <a:ext uri="{FF2B5EF4-FFF2-40B4-BE49-F238E27FC236}">
                  <a16:creationId xmlns:a16="http://schemas.microsoft.com/office/drawing/2014/main" id="{C56CBCF0-4DF4-4040-903D-AF0CB1ABDBF0}"/>
                </a:ext>
              </a:extLst>
            </p:cNvPr>
            <p:cNvSpPr/>
            <p:nvPr userDrawn="1"/>
          </p:nvSpPr>
          <p:spPr>
            <a:xfrm>
              <a:off x="1016720" y="1603941"/>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8" name="Rechteck 177">
              <a:extLst>
                <a:ext uri="{FF2B5EF4-FFF2-40B4-BE49-F238E27FC236}">
                  <a16:creationId xmlns:a16="http://schemas.microsoft.com/office/drawing/2014/main" id="{5FAD3428-ABBB-4592-87B9-2EB75CDB4B03}"/>
                </a:ext>
              </a:extLst>
            </p:cNvPr>
            <p:cNvSpPr/>
            <p:nvPr userDrawn="1"/>
          </p:nvSpPr>
          <p:spPr>
            <a:xfrm>
              <a:off x="1016720" y="1981063"/>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D9D1BE01-0AF1-48B6-ACE4-DAC0DFA1B4D6}"/>
                </a:ext>
              </a:extLst>
            </p:cNvPr>
            <p:cNvSpPr/>
            <p:nvPr userDrawn="1"/>
          </p:nvSpPr>
          <p:spPr>
            <a:xfrm>
              <a:off x="4754880" y="1603941"/>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84602E9F-96C7-49E3-9CF9-F06C47122962}"/>
                </a:ext>
              </a:extLst>
            </p:cNvPr>
            <p:cNvSpPr/>
            <p:nvPr userDrawn="1"/>
          </p:nvSpPr>
          <p:spPr>
            <a:xfrm>
              <a:off x="4754880" y="1981063"/>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5745CB76-CB06-456F-986D-CD04A3FBA04E}"/>
                </a:ext>
              </a:extLst>
            </p:cNvPr>
            <p:cNvSpPr/>
            <p:nvPr userDrawn="1"/>
          </p:nvSpPr>
          <p:spPr>
            <a:xfrm>
              <a:off x="6017383"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98B0B360-0293-4402-8825-A7F507CFA950}"/>
                </a:ext>
              </a:extLst>
            </p:cNvPr>
            <p:cNvSpPr/>
            <p:nvPr userDrawn="1"/>
          </p:nvSpPr>
          <p:spPr>
            <a:xfrm>
              <a:off x="6017383" y="1981063"/>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699CB76A-69F4-47C8-AFAA-77294D760D38}"/>
                </a:ext>
              </a:extLst>
            </p:cNvPr>
            <p:cNvSpPr/>
            <p:nvPr userDrawn="1"/>
          </p:nvSpPr>
          <p:spPr>
            <a:xfrm>
              <a:off x="7279181"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8E1D9AC1-CA7E-4954-8D8A-DD19A35A3861}"/>
                </a:ext>
              </a:extLst>
            </p:cNvPr>
            <p:cNvSpPr/>
            <p:nvPr userDrawn="1"/>
          </p:nvSpPr>
          <p:spPr>
            <a:xfrm>
              <a:off x="7279181" y="1981063"/>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3ACE45B4-7923-4B92-BDC0-36666B8012C3}"/>
                </a:ext>
              </a:extLst>
            </p:cNvPr>
            <p:cNvSpPr/>
            <p:nvPr userDrawn="1"/>
          </p:nvSpPr>
          <p:spPr>
            <a:xfrm>
              <a:off x="1016720" y="2382776"/>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CFA82639-B973-4D68-BE16-4CBF7700472B}"/>
                </a:ext>
              </a:extLst>
            </p:cNvPr>
            <p:cNvSpPr/>
            <p:nvPr userDrawn="1"/>
          </p:nvSpPr>
          <p:spPr>
            <a:xfrm>
              <a:off x="4754880" y="2382776"/>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41E8CFEC-1684-4A0B-B59F-8E6905D11BB4}"/>
                </a:ext>
              </a:extLst>
            </p:cNvPr>
            <p:cNvSpPr/>
            <p:nvPr userDrawn="1"/>
          </p:nvSpPr>
          <p:spPr>
            <a:xfrm>
              <a:off x="6017383" y="2382776"/>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a:extLst>
                <a:ext uri="{FF2B5EF4-FFF2-40B4-BE49-F238E27FC236}">
                  <a16:creationId xmlns:a16="http://schemas.microsoft.com/office/drawing/2014/main" id="{7EC7D1A7-F80A-49B0-989D-0571A5F377D4}"/>
                </a:ext>
              </a:extLst>
            </p:cNvPr>
            <p:cNvSpPr/>
            <p:nvPr userDrawn="1"/>
          </p:nvSpPr>
          <p:spPr>
            <a:xfrm>
              <a:off x="7279181" y="2382776"/>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a:extLst>
                <a:ext uri="{FF2B5EF4-FFF2-40B4-BE49-F238E27FC236}">
                  <a16:creationId xmlns:a16="http://schemas.microsoft.com/office/drawing/2014/main" id="{A71F9FF8-4379-4B65-9ED4-69E2351DAE5A}"/>
                </a:ext>
              </a:extLst>
            </p:cNvPr>
            <p:cNvSpPr/>
            <p:nvPr userDrawn="1"/>
          </p:nvSpPr>
          <p:spPr>
            <a:xfrm>
              <a:off x="1016720" y="2784559"/>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a:extLst>
                <a:ext uri="{FF2B5EF4-FFF2-40B4-BE49-F238E27FC236}">
                  <a16:creationId xmlns:a16="http://schemas.microsoft.com/office/drawing/2014/main" id="{C94143D0-3259-4C14-B1A9-EB8A2886E91B}"/>
                </a:ext>
              </a:extLst>
            </p:cNvPr>
            <p:cNvSpPr/>
            <p:nvPr userDrawn="1"/>
          </p:nvSpPr>
          <p:spPr>
            <a:xfrm>
              <a:off x="4754880" y="2784559"/>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a:extLst>
                <a:ext uri="{FF2B5EF4-FFF2-40B4-BE49-F238E27FC236}">
                  <a16:creationId xmlns:a16="http://schemas.microsoft.com/office/drawing/2014/main" id="{90164D80-1AF8-4E1E-8160-A27EB12F5972}"/>
                </a:ext>
              </a:extLst>
            </p:cNvPr>
            <p:cNvSpPr/>
            <p:nvPr userDrawn="1"/>
          </p:nvSpPr>
          <p:spPr>
            <a:xfrm>
              <a:off x="6017383" y="2784559"/>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0C85CC14-5419-44E6-B5B4-E975A2800B2F}"/>
                </a:ext>
              </a:extLst>
            </p:cNvPr>
            <p:cNvSpPr/>
            <p:nvPr userDrawn="1"/>
          </p:nvSpPr>
          <p:spPr>
            <a:xfrm>
              <a:off x="7279181" y="2784559"/>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A227D023-63FF-4103-BA93-CA485D6C4002}"/>
                </a:ext>
              </a:extLst>
            </p:cNvPr>
            <p:cNvSpPr/>
            <p:nvPr userDrawn="1"/>
          </p:nvSpPr>
          <p:spPr>
            <a:xfrm>
              <a:off x="1016720" y="3186341"/>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a:extLst>
                <a:ext uri="{FF2B5EF4-FFF2-40B4-BE49-F238E27FC236}">
                  <a16:creationId xmlns:a16="http://schemas.microsoft.com/office/drawing/2014/main" id="{3AD8E8DB-DE6B-4957-9A7E-9C86CDBDE152}"/>
                </a:ext>
              </a:extLst>
            </p:cNvPr>
            <p:cNvSpPr/>
            <p:nvPr userDrawn="1"/>
          </p:nvSpPr>
          <p:spPr>
            <a:xfrm>
              <a:off x="4754880" y="3186341"/>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Rechteck 194">
              <a:extLst>
                <a:ext uri="{FF2B5EF4-FFF2-40B4-BE49-F238E27FC236}">
                  <a16:creationId xmlns:a16="http://schemas.microsoft.com/office/drawing/2014/main" id="{B679F19D-C9F7-42A7-96F0-495ED6842B75}"/>
                </a:ext>
              </a:extLst>
            </p:cNvPr>
            <p:cNvSpPr/>
            <p:nvPr userDrawn="1"/>
          </p:nvSpPr>
          <p:spPr>
            <a:xfrm>
              <a:off x="6017383" y="3186341"/>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a:extLst>
                <a:ext uri="{FF2B5EF4-FFF2-40B4-BE49-F238E27FC236}">
                  <a16:creationId xmlns:a16="http://schemas.microsoft.com/office/drawing/2014/main" id="{8E04D8FE-8B36-4666-93A2-562565780113}"/>
                </a:ext>
              </a:extLst>
            </p:cNvPr>
            <p:cNvSpPr/>
            <p:nvPr userDrawn="1"/>
          </p:nvSpPr>
          <p:spPr>
            <a:xfrm>
              <a:off x="7279181" y="3186341"/>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Rechteck 196">
              <a:extLst>
                <a:ext uri="{FF2B5EF4-FFF2-40B4-BE49-F238E27FC236}">
                  <a16:creationId xmlns:a16="http://schemas.microsoft.com/office/drawing/2014/main" id="{8EA239B4-B8F0-4FAD-800D-82BB5163F0FC}"/>
                </a:ext>
              </a:extLst>
            </p:cNvPr>
            <p:cNvSpPr/>
            <p:nvPr userDrawn="1"/>
          </p:nvSpPr>
          <p:spPr>
            <a:xfrm>
              <a:off x="1016720" y="3588122"/>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a:extLst>
                <a:ext uri="{FF2B5EF4-FFF2-40B4-BE49-F238E27FC236}">
                  <a16:creationId xmlns:a16="http://schemas.microsoft.com/office/drawing/2014/main" id="{25A0D23C-4BE6-41AE-8DAB-743E2D1AAC55}"/>
                </a:ext>
              </a:extLst>
            </p:cNvPr>
            <p:cNvSpPr/>
            <p:nvPr userDrawn="1"/>
          </p:nvSpPr>
          <p:spPr>
            <a:xfrm>
              <a:off x="4754880" y="3588122"/>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a:extLst>
                <a:ext uri="{FF2B5EF4-FFF2-40B4-BE49-F238E27FC236}">
                  <a16:creationId xmlns:a16="http://schemas.microsoft.com/office/drawing/2014/main" id="{8C63DACC-7427-4B31-BB68-ACC7E6C148A0}"/>
                </a:ext>
              </a:extLst>
            </p:cNvPr>
            <p:cNvSpPr/>
            <p:nvPr userDrawn="1"/>
          </p:nvSpPr>
          <p:spPr>
            <a:xfrm>
              <a:off x="6017383" y="3588122"/>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id="{509DA063-4631-440B-845E-AE1C5C1E49B5}"/>
                </a:ext>
              </a:extLst>
            </p:cNvPr>
            <p:cNvSpPr/>
            <p:nvPr userDrawn="1"/>
          </p:nvSpPr>
          <p:spPr>
            <a:xfrm>
              <a:off x="7279181" y="3588122"/>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Rechteck 200">
              <a:extLst>
                <a:ext uri="{FF2B5EF4-FFF2-40B4-BE49-F238E27FC236}">
                  <a16:creationId xmlns:a16="http://schemas.microsoft.com/office/drawing/2014/main" id="{2F0D154B-2D83-4612-81E2-15FD276A23F9}"/>
                </a:ext>
              </a:extLst>
            </p:cNvPr>
            <p:cNvSpPr/>
            <p:nvPr userDrawn="1"/>
          </p:nvSpPr>
          <p:spPr>
            <a:xfrm>
              <a:off x="1016720" y="3989902"/>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Rechteck 201">
              <a:extLst>
                <a:ext uri="{FF2B5EF4-FFF2-40B4-BE49-F238E27FC236}">
                  <a16:creationId xmlns:a16="http://schemas.microsoft.com/office/drawing/2014/main" id="{2293D068-399A-47B0-ADC6-1908AA8DD22B}"/>
                </a:ext>
              </a:extLst>
            </p:cNvPr>
            <p:cNvSpPr/>
            <p:nvPr userDrawn="1"/>
          </p:nvSpPr>
          <p:spPr>
            <a:xfrm>
              <a:off x="4754880" y="3989902"/>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a:extLst>
                <a:ext uri="{FF2B5EF4-FFF2-40B4-BE49-F238E27FC236}">
                  <a16:creationId xmlns:a16="http://schemas.microsoft.com/office/drawing/2014/main" id="{8EBC3BA2-C3AA-4A86-87E3-39B983CB9998}"/>
                </a:ext>
              </a:extLst>
            </p:cNvPr>
            <p:cNvSpPr/>
            <p:nvPr userDrawn="1"/>
          </p:nvSpPr>
          <p:spPr>
            <a:xfrm>
              <a:off x="6017383"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a:extLst>
                <a:ext uri="{FF2B5EF4-FFF2-40B4-BE49-F238E27FC236}">
                  <a16:creationId xmlns:a16="http://schemas.microsoft.com/office/drawing/2014/main" id="{19489778-F00C-4915-BD7F-9D3E2CDD64B1}"/>
                </a:ext>
              </a:extLst>
            </p:cNvPr>
            <p:cNvSpPr/>
            <p:nvPr userDrawn="1"/>
          </p:nvSpPr>
          <p:spPr>
            <a:xfrm>
              <a:off x="7279181"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platzhalter 5">
            <a:extLst>
              <a:ext uri="{FF2B5EF4-FFF2-40B4-BE49-F238E27FC236}">
                <a16:creationId xmlns:a16="http://schemas.microsoft.com/office/drawing/2014/main" id="{A4C01383-BBDF-42A6-B074-E0E025CFC99A}"/>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206" name="Textplatzhalter 5">
            <a:extLst>
              <a:ext uri="{FF2B5EF4-FFF2-40B4-BE49-F238E27FC236}">
                <a16:creationId xmlns:a16="http://schemas.microsoft.com/office/drawing/2014/main" id="{635504A5-E8D1-4287-AE1D-139AF0EE6D8F}"/>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207" name="Textplatzhalter 5">
            <a:extLst>
              <a:ext uri="{FF2B5EF4-FFF2-40B4-BE49-F238E27FC236}">
                <a16:creationId xmlns:a16="http://schemas.microsoft.com/office/drawing/2014/main" id="{BE6404DE-7227-4406-9C2F-92F271012383}"/>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208" name="Textplatzhalter 5">
            <a:extLst>
              <a:ext uri="{FF2B5EF4-FFF2-40B4-BE49-F238E27FC236}">
                <a16:creationId xmlns:a16="http://schemas.microsoft.com/office/drawing/2014/main" id="{13BF8B2C-1ABE-444A-9F17-91F8EC179541}"/>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209" name="Textplatzhalter 5">
            <a:extLst>
              <a:ext uri="{FF2B5EF4-FFF2-40B4-BE49-F238E27FC236}">
                <a16:creationId xmlns:a16="http://schemas.microsoft.com/office/drawing/2014/main" id="{0A90FADE-2187-46E1-BA65-19D3E69F63EA}"/>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210" name="Textplatzhalter 5">
            <a:extLst>
              <a:ext uri="{FF2B5EF4-FFF2-40B4-BE49-F238E27FC236}">
                <a16:creationId xmlns:a16="http://schemas.microsoft.com/office/drawing/2014/main" id="{E77B5CCF-6F29-444A-AE4F-7DC203414EBF}"/>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211" name="Textplatzhalter 5">
            <a:extLst>
              <a:ext uri="{FF2B5EF4-FFF2-40B4-BE49-F238E27FC236}">
                <a16:creationId xmlns:a16="http://schemas.microsoft.com/office/drawing/2014/main" id="{713334A0-1CD1-4858-BB85-12AE3648CE40}"/>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212" name="Textplatzhalter 5">
            <a:extLst>
              <a:ext uri="{FF2B5EF4-FFF2-40B4-BE49-F238E27FC236}">
                <a16:creationId xmlns:a16="http://schemas.microsoft.com/office/drawing/2014/main" id="{1CA423DF-D8DD-49B5-86B7-F4FBFCAEC698}"/>
              </a:ext>
            </a:extLst>
          </p:cNvPr>
          <p:cNvSpPr>
            <a:spLocks noGrp="1"/>
          </p:cNvSpPr>
          <p:nvPr>
            <p:ph type="body" sz="quarter" idx="20" hasCustomPrompt="1"/>
          </p:nvPr>
        </p:nvSpPr>
        <p:spPr>
          <a:xfrm>
            <a:off x="4756736" y="161117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400"/>
            </a:lvl1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13" name="Textplatzhalter 5">
            <a:extLst>
              <a:ext uri="{FF2B5EF4-FFF2-40B4-BE49-F238E27FC236}">
                <a16:creationId xmlns:a16="http://schemas.microsoft.com/office/drawing/2014/main" id="{C236D4CF-918D-4840-A43B-14BDEFAC60D9}"/>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214" name="Textplatzhalter 5">
            <a:extLst>
              <a:ext uri="{FF2B5EF4-FFF2-40B4-BE49-F238E27FC236}">
                <a16:creationId xmlns:a16="http://schemas.microsoft.com/office/drawing/2014/main" id="{77AAA4BF-CB1E-4130-B2B0-14F4BE309DB0}"/>
              </a:ext>
            </a:extLst>
          </p:cNvPr>
          <p:cNvSpPr>
            <a:spLocks noGrp="1"/>
          </p:cNvSpPr>
          <p:nvPr>
            <p:ph type="body" sz="quarter" idx="22" hasCustomPrompt="1"/>
          </p:nvPr>
        </p:nvSpPr>
        <p:spPr>
          <a:xfrm>
            <a:off x="4756736" y="2414868"/>
            <a:ext cx="1116000" cy="307075"/>
          </a:xfrm>
        </p:spPr>
        <p:txBody>
          <a:bodyPr anchor="ctr"/>
          <a:lstStyle>
            <a:lvl1pPr marL="0" indent="0">
              <a:buNone/>
              <a:defRPr sz="1100"/>
            </a:lvl1pPr>
          </a:lstStyle>
          <a:p>
            <a:pPr lvl="0"/>
            <a:r>
              <a:rPr lang="de-DE" dirty="0"/>
              <a:t>Ebene 1</a:t>
            </a:r>
          </a:p>
        </p:txBody>
      </p:sp>
      <p:sp>
        <p:nvSpPr>
          <p:cNvPr id="215" name="Textplatzhalter 5">
            <a:extLst>
              <a:ext uri="{FF2B5EF4-FFF2-40B4-BE49-F238E27FC236}">
                <a16:creationId xmlns:a16="http://schemas.microsoft.com/office/drawing/2014/main" id="{F2473461-7F8F-4837-9AF2-E2E0B51A0975}"/>
              </a:ext>
            </a:extLst>
          </p:cNvPr>
          <p:cNvSpPr>
            <a:spLocks noGrp="1"/>
          </p:cNvSpPr>
          <p:nvPr>
            <p:ph type="body" sz="quarter" idx="23" hasCustomPrompt="1"/>
          </p:nvPr>
        </p:nvSpPr>
        <p:spPr>
          <a:xfrm>
            <a:off x="4756736" y="2806725"/>
            <a:ext cx="1116000" cy="307075"/>
          </a:xfrm>
        </p:spPr>
        <p:txBody>
          <a:bodyPr anchor="ctr"/>
          <a:lstStyle>
            <a:lvl1pPr marL="0" indent="0">
              <a:buNone/>
              <a:defRPr sz="1100"/>
            </a:lvl1pPr>
          </a:lstStyle>
          <a:p>
            <a:pPr lvl="0"/>
            <a:r>
              <a:rPr lang="de-DE" dirty="0"/>
              <a:t>Ebene 1</a:t>
            </a:r>
          </a:p>
        </p:txBody>
      </p:sp>
      <p:sp>
        <p:nvSpPr>
          <p:cNvPr id="216" name="Textplatzhalter 5">
            <a:extLst>
              <a:ext uri="{FF2B5EF4-FFF2-40B4-BE49-F238E27FC236}">
                <a16:creationId xmlns:a16="http://schemas.microsoft.com/office/drawing/2014/main" id="{BC2242EB-553A-472A-AC20-B60C6C222D39}"/>
              </a:ext>
            </a:extLst>
          </p:cNvPr>
          <p:cNvSpPr>
            <a:spLocks noGrp="1"/>
          </p:cNvSpPr>
          <p:nvPr>
            <p:ph type="body" sz="quarter" idx="24" hasCustomPrompt="1"/>
          </p:nvPr>
        </p:nvSpPr>
        <p:spPr>
          <a:xfrm>
            <a:off x="4756736" y="3198281"/>
            <a:ext cx="1116000" cy="307075"/>
          </a:xfrm>
        </p:spPr>
        <p:txBody>
          <a:bodyPr anchor="ctr"/>
          <a:lstStyle>
            <a:lvl1pPr marL="0" indent="0">
              <a:buNone/>
              <a:defRPr sz="1100"/>
            </a:lvl1pPr>
          </a:lstStyle>
          <a:p>
            <a:pPr lvl="0"/>
            <a:r>
              <a:rPr lang="de-DE" dirty="0"/>
              <a:t>Ebene 1</a:t>
            </a:r>
          </a:p>
        </p:txBody>
      </p:sp>
      <p:sp>
        <p:nvSpPr>
          <p:cNvPr id="217" name="Textplatzhalter 5">
            <a:extLst>
              <a:ext uri="{FF2B5EF4-FFF2-40B4-BE49-F238E27FC236}">
                <a16:creationId xmlns:a16="http://schemas.microsoft.com/office/drawing/2014/main" id="{7157E233-B339-4DEC-8DD7-7EAF79D1E523}"/>
              </a:ext>
            </a:extLst>
          </p:cNvPr>
          <p:cNvSpPr>
            <a:spLocks noGrp="1"/>
          </p:cNvSpPr>
          <p:nvPr>
            <p:ph type="body" sz="quarter" idx="25" hasCustomPrompt="1"/>
          </p:nvPr>
        </p:nvSpPr>
        <p:spPr>
          <a:xfrm>
            <a:off x="4756736" y="3589837"/>
            <a:ext cx="1116000" cy="307075"/>
          </a:xfrm>
        </p:spPr>
        <p:txBody>
          <a:bodyPr anchor="ctr"/>
          <a:lstStyle>
            <a:lvl1pPr marL="0" indent="0">
              <a:buNone/>
              <a:defRPr sz="1100"/>
            </a:lvl1pPr>
          </a:lstStyle>
          <a:p>
            <a:pPr lvl="0"/>
            <a:r>
              <a:rPr lang="de-DE" dirty="0"/>
              <a:t>Ebene 1</a:t>
            </a:r>
          </a:p>
        </p:txBody>
      </p:sp>
      <p:sp>
        <p:nvSpPr>
          <p:cNvPr id="218" name="Textplatzhalter 5">
            <a:extLst>
              <a:ext uri="{FF2B5EF4-FFF2-40B4-BE49-F238E27FC236}">
                <a16:creationId xmlns:a16="http://schemas.microsoft.com/office/drawing/2014/main" id="{BFFA5CD0-EA44-4332-B762-0D82E535AC14}"/>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219" name="Textplatzhalter 5">
            <a:extLst>
              <a:ext uri="{FF2B5EF4-FFF2-40B4-BE49-F238E27FC236}">
                <a16:creationId xmlns:a16="http://schemas.microsoft.com/office/drawing/2014/main" id="{5BC5A7E0-8620-4280-81F9-FCD35CB4F7F1}"/>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0" name="Textplatzhalter 5">
            <a:extLst>
              <a:ext uri="{FF2B5EF4-FFF2-40B4-BE49-F238E27FC236}">
                <a16:creationId xmlns:a16="http://schemas.microsoft.com/office/drawing/2014/main" id="{2EA20B78-C4D2-46B5-A475-A7F826B88A74}"/>
              </a:ext>
            </a:extLst>
          </p:cNvPr>
          <p:cNvSpPr>
            <a:spLocks noGrp="1"/>
          </p:cNvSpPr>
          <p:nvPr>
            <p:ph type="body" sz="quarter" idx="28" hasCustomPrompt="1"/>
          </p:nvPr>
        </p:nvSpPr>
        <p:spPr>
          <a:xfrm>
            <a:off x="6015527" y="2012596"/>
            <a:ext cx="1116000" cy="307075"/>
          </a:xfrm>
        </p:spPr>
        <p:txBody>
          <a:bodyPr anchor="ctr"/>
          <a:lstStyle>
            <a:lvl1pPr marL="0" indent="0">
              <a:buNone/>
              <a:defRPr sz="1100"/>
            </a:lvl1pPr>
          </a:lstStyle>
          <a:p>
            <a:pPr lvl="0"/>
            <a:r>
              <a:rPr lang="de-DE" dirty="0"/>
              <a:t>Trebuchet 11</a:t>
            </a:r>
          </a:p>
        </p:txBody>
      </p:sp>
      <p:sp>
        <p:nvSpPr>
          <p:cNvPr id="221" name="Textplatzhalter 5">
            <a:extLst>
              <a:ext uri="{FF2B5EF4-FFF2-40B4-BE49-F238E27FC236}">
                <a16:creationId xmlns:a16="http://schemas.microsoft.com/office/drawing/2014/main" id="{2B4529A9-63EA-4346-9620-A8C326061E0D}"/>
              </a:ext>
            </a:extLst>
          </p:cNvPr>
          <p:cNvSpPr>
            <a:spLocks noGrp="1"/>
          </p:cNvSpPr>
          <p:nvPr>
            <p:ph type="body" sz="quarter" idx="29" hasCustomPrompt="1"/>
          </p:nvPr>
        </p:nvSpPr>
        <p:spPr>
          <a:xfrm>
            <a:off x="6015527" y="2407632"/>
            <a:ext cx="1116000" cy="307075"/>
          </a:xfrm>
        </p:spPr>
        <p:txBody>
          <a:bodyPr anchor="ctr"/>
          <a:lstStyle>
            <a:lvl1pPr marL="0" indent="0">
              <a:buNone/>
              <a:defRPr sz="1100"/>
            </a:lvl1pPr>
          </a:lstStyle>
          <a:p>
            <a:pPr lvl="0"/>
            <a:r>
              <a:rPr lang="de-DE" dirty="0"/>
              <a:t>Trebuchet 11</a:t>
            </a:r>
          </a:p>
        </p:txBody>
      </p:sp>
      <p:sp>
        <p:nvSpPr>
          <p:cNvPr id="222" name="Textplatzhalter 5">
            <a:extLst>
              <a:ext uri="{FF2B5EF4-FFF2-40B4-BE49-F238E27FC236}">
                <a16:creationId xmlns:a16="http://schemas.microsoft.com/office/drawing/2014/main" id="{11CE2ADD-FBF0-4726-83F1-5C54838D662B}"/>
              </a:ext>
            </a:extLst>
          </p:cNvPr>
          <p:cNvSpPr>
            <a:spLocks noGrp="1"/>
          </p:cNvSpPr>
          <p:nvPr>
            <p:ph type="body" sz="quarter" idx="30" hasCustomPrompt="1"/>
          </p:nvPr>
        </p:nvSpPr>
        <p:spPr>
          <a:xfrm>
            <a:off x="6015527" y="2799489"/>
            <a:ext cx="1116000" cy="307075"/>
          </a:xfrm>
        </p:spPr>
        <p:txBody>
          <a:bodyPr anchor="ctr"/>
          <a:lstStyle>
            <a:lvl1pPr marL="0" indent="0">
              <a:buNone/>
              <a:defRPr sz="1100"/>
            </a:lvl1pPr>
          </a:lstStyle>
          <a:p>
            <a:pPr lvl="0"/>
            <a:r>
              <a:rPr lang="de-DE" dirty="0"/>
              <a:t>Trebuchet 11</a:t>
            </a:r>
          </a:p>
        </p:txBody>
      </p:sp>
      <p:sp>
        <p:nvSpPr>
          <p:cNvPr id="223" name="Textplatzhalter 5">
            <a:extLst>
              <a:ext uri="{FF2B5EF4-FFF2-40B4-BE49-F238E27FC236}">
                <a16:creationId xmlns:a16="http://schemas.microsoft.com/office/drawing/2014/main" id="{BC1BB0C8-1E9B-4B83-B598-E4F7CC03AD52}"/>
              </a:ext>
            </a:extLst>
          </p:cNvPr>
          <p:cNvSpPr>
            <a:spLocks noGrp="1"/>
          </p:cNvSpPr>
          <p:nvPr>
            <p:ph type="body" sz="quarter" idx="31" hasCustomPrompt="1"/>
          </p:nvPr>
        </p:nvSpPr>
        <p:spPr>
          <a:xfrm>
            <a:off x="6015527" y="3191045"/>
            <a:ext cx="1116000" cy="307075"/>
          </a:xfrm>
        </p:spPr>
        <p:txBody>
          <a:bodyPr anchor="ctr"/>
          <a:lstStyle>
            <a:lvl1pPr marL="0" indent="0">
              <a:buNone/>
              <a:defRPr sz="1100"/>
            </a:lvl1pPr>
          </a:lstStyle>
          <a:p>
            <a:pPr lvl="0"/>
            <a:r>
              <a:rPr lang="de-DE" dirty="0"/>
              <a:t>Trebuchet 11</a:t>
            </a:r>
          </a:p>
        </p:txBody>
      </p:sp>
      <p:sp>
        <p:nvSpPr>
          <p:cNvPr id="224" name="Textplatzhalter 5">
            <a:extLst>
              <a:ext uri="{FF2B5EF4-FFF2-40B4-BE49-F238E27FC236}">
                <a16:creationId xmlns:a16="http://schemas.microsoft.com/office/drawing/2014/main" id="{309F6F15-BD71-4F79-A8AF-5417FE286712}"/>
              </a:ext>
            </a:extLst>
          </p:cNvPr>
          <p:cNvSpPr>
            <a:spLocks noGrp="1"/>
          </p:cNvSpPr>
          <p:nvPr>
            <p:ph type="body" sz="quarter" idx="32" hasCustomPrompt="1"/>
          </p:nvPr>
        </p:nvSpPr>
        <p:spPr>
          <a:xfrm>
            <a:off x="6015527" y="3582601"/>
            <a:ext cx="1116000" cy="307075"/>
          </a:xfrm>
        </p:spPr>
        <p:txBody>
          <a:bodyPr anchor="ctr"/>
          <a:lstStyle>
            <a:lvl1pPr marL="0" indent="0">
              <a:buNone/>
              <a:defRPr sz="1100"/>
            </a:lvl1pPr>
          </a:lstStyle>
          <a:p>
            <a:pPr lvl="0"/>
            <a:r>
              <a:rPr lang="de-DE" dirty="0"/>
              <a:t>Trebuchet 11</a:t>
            </a:r>
          </a:p>
        </p:txBody>
      </p:sp>
      <p:sp>
        <p:nvSpPr>
          <p:cNvPr id="225" name="Textplatzhalter 5">
            <a:extLst>
              <a:ext uri="{FF2B5EF4-FFF2-40B4-BE49-F238E27FC236}">
                <a16:creationId xmlns:a16="http://schemas.microsoft.com/office/drawing/2014/main" id="{CA62FE6B-8001-4259-A2F4-4A6484EB3470}"/>
              </a:ext>
            </a:extLst>
          </p:cNvPr>
          <p:cNvSpPr>
            <a:spLocks noGrp="1"/>
          </p:cNvSpPr>
          <p:nvPr>
            <p:ph type="body" sz="quarter" idx="33" hasCustomPrompt="1"/>
          </p:nvPr>
        </p:nvSpPr>
        <p:spPr>
          <a:xfrm>
            <a:off x="6015527" y="3974157"/>
            <a:ext cx="1116000" cy="307075"/>
          </a:xfrm>
        </p:spPr>
        <p:txBody>
          <a:bodyPr anchor="ctr"/>
          <a:lstStyle>
            <a:lvl1pPr marL="0" indent="0">
              <a:buNone/>
              <a:defRPr sz="1100"/>
            </a:lvl1pPr>
          </a:lstStyle>
          <a:p>
            <a:pPr lvl="0"/>
            <a:r>
              <a:rPr lang="de-DE" dirty="0"/>
              <a:t>Trebuchet 11</a:t>
            </a:r>
          </a:p>
        </p:txBody>
      </p:sp>
      <p:sp>
        <p:nvSpPr>
          <p:cNvPr id="226" name="Textplatzhalter 5">
            <a:extLst>
              <a:ext uri="{FF2B5EF4-FFF2-40B4-BE49-F238E27FC236}">
                <a16:creationId xmlns:a16="http://schemas.microsoft.com/office/drawing/2014/main" id="{46E50BB3-FBBE-4E9E-875B-F452B6CE2548}"/>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7" name="Textplatzhalter 5">
            <a:extLst>
              <a:ext uri="{FF2B5EF4-FFF2-40B4-BE49-F238E27FC236}">
                <a16:creationId xmlns:a16="http://schemas.microsoft.com/office/drawing/2014/main" id="{C594BB64-E628-41AB-8D85-2F771C792564}"/>
              </a:ext>
            </a:extLst>
          </p:cNvPr>
          <p:cNvSpPr>
            <a:spLocks noGrp="1"/>
          </p:cNvSpPr>
          <p:nvPr>
            <p:ph type="body" sz="quarter" idx="35" hasCustomPrompt="1"/>
          </p:nvPr>
        </p:nvSpPr>
        <p:spPr>
          <a:xfrm>
            <a:off x="7274318" y="2012596"/>
            <a:ext cx="1116000" cy="307075"/>
          </a:xfrm>
        </p:spPr>
        <p:txBody>
          <a:bodyPr anchor="ctr"/>
          <a:lstStyle>
            <a:lvl1pPr marL="0" indent="0">
              <a:buNone/>
              <a:defRPr sz="1100"/>
            </a:lvl1pPr>
          </a:lstStyle>
          <a:p>
            <a:pPr lvl="0"/>
            <a:r>
              <a:rPr lang="de-DE" dirty="0"/>
              <a:t>Ebene 1</a:t>
            </a:r>
          </a:p>
        </p:txBody>
      </p:sp>
      <p:sp>
        <p:nvSpPr>
          <p:cNvPr id="228" name="Textplatzhalter 5">
            <a:extLst>
              <a:ext uri="{FF2B5EF4-FFF2-40B4-BE49-F238E27FC236}">
                <a16:creationId xmlns:a16="http://schemas.microsoft.com/office/drawing/2014/main" id="{BA3BEF1D-1518-412E-B121-08C96011D514}"/>
              </a:ext>
            </a:extLst>
          </p:cNvPr>
          <p:cNvSpPr>
            <a:spLocks noGrp="1"/>
          </p:cNvSpPr>
          <p:nvPr>
            <p:ph type="body" sz="quarter" idx="36" hasCustomPrompt="1"/>
          </p:nvPr>
        </p:nvSpPr>
        <p:spPr>
          <a:xfrm>
            <a:off x="7274318" y="2407632"/>
            <a:ext cx="1116000" cy="307075"/>
          </a:xfrm>
        </p:spPr>
        <p:txBody>
          <a:bodyPr anchor="ctr"/>
          <a:lstStyle>
            <a:lvl1pPr marL="0" indent="0">
              <a:buNone/>
              <a:defRPr sz="1100"/>
            </a:lvl1pPr>
          </a:lstStyle>
          <a:p>
            <a:pPr lvl="0"/>
            <a:r>
              <a:rPr lang="de-DE" dirty="0"/>
              <a:t>Ebene 1</a:t>
            </a:r>
          </a:p>
        </p:txBody>
      </p:sp>
      <p:sp>
        <p:nvSpPr>
          <p:cNvPr id="229" name="Textplatzhalter 5">
            <a:extLst>
              <a:ext uri="{FF2B5EF4-FFF2-40B4-BE49-F238E27FC236}">
                <a16:creationId xmlns:a16="http://schemas.microsoft.com/office/drawing/2014/main" id="{345F70AC-EC12-49CA-8567-90BB43ED22AE}"/>
              </a:ext>
            </a:extLst>
          </p:cNvPr>
          <p:cNvSpPr>
            <a:spLocks noGrp="1"/>
          </p:cNvSpPr>
          <p:nvPr>
            <p:ph type="body" sz="quarter" idx="37" hasCustomPrompt="1"/>
          </p:nvPr>
        </p:nvSpPr>
        <p:spPr>
          <a:xfrm>
            <a:off x="7274318" y="2799489"/>
            <a:ext cx="1116000" cy="307075"/>
          </a:xfrm>
        </p:spPr>
        <p:txBody>
          <a:bodyPr anchor="ctr"/>
          <a:lstStyle>
            <a:lvl1pPr marL="0" indent="0">
              <a:buNone/>
              <a:defRPr sz="1100"/>
            </a:lvl1pPr>
          </a:lstStyle>
          <a:p>
            <a:pPr lvl="0"/>
            <a:r>
              <a:rPr lang="de-DE" dirty="0"/>
              <a:t>Ebene 1</a:t>
            </a:r>
          </a:p>
        </p:txBody>
      </p:sp>
      <p:sp>
        <p:nvSpPr>
          <p:cNvPr id="230" name="Textplatzhalter 5">
            <a:extLst>
              <a:ext uri="{FF2B5EF4-FFF2-40B4-BE49-F238E27FC236}">
                <a16:creationId xmlns:a16="http://schemas.microsoft.com/office/drawing/2014/main" id="{3DF8A3B1-A6BD-4AEC-BCB5-349BBBFC3405}"/>
              </a:ext>
            </a:extLst>
          </p:cNvPr>
          <p:cNvSpPr>
            <a:spLocks noGrp="1"/>
          </p:cNvSpPr>
          <p:nvPr>
            <p:ph type="body" sz="quarter" idx="38" hasCustomPrompt="1"/>
          </p:nvPr>
        </p:nvSpPr>
        <p:spPr>
          <a:xfrm>
            <a:off x="7274318" y="3191045"/>
            <a:ext cx="1116000" cy="307075"/>
          </a:xfrm>
        </p:spPr>
        <p:txBody>
          <a:bodyPr anchor="ctr"/>
          <a:lstStyle>
            <a:lvl1pPr marL="0" indent="0">
              <a:buNone/>
              <a:defRPr sz="1100"/>
            </a:lvl1pPr>
          </a:lstStyle>
          <a:p>
            <a:pPr lvl="0"/>
            <a:r>
              <a:rPr lang="de-DE" dirty="0"/>
              <a:t>Ebene 1</a:t>
            </a:r>
          </a:p>
        </p:txBody>
      </p:sp>
      <p:sp>
        <p:nvSpPr>
          <p:cNvPr id="231" name="Textplatzhalter 5">
            <a:extLst>
              <a:ext uri="{FF2B5EF4-FFF2-40B4-BE49-F238E27FC236}">
                <a16:creationId xmlns:a16="http://schemas.microsoft.com/office/drawing/2014/main" id="{1121203C-43A8-4F4E-95CC-A5F0B2FC0F2A}"/>
              </a:ext>
            </a:extLst>
          </p:cNvPr>
          <p:cNvSpPr>
            <a:spLocks noGrp="1"/>
          </p:cNvSpPr>
          <p:nvPr>
            <p:ph type="body" sz="quarter" idx="39" hasCustomPrompt="1"/>
          </p:nvPr>
        </p:nvSpPr>
        <p:spPr>
          <a:xfrm>
            <a:off x="7274318" y="3582601"/>
            <a:ext cx="1116000" cy="307075"/>
          </a:xfrm>
        </p:spPr>
        <p:txBody>
          <a:bodyPr anchor="ctr"/>
          <a:lstStyle>
            <a:lvl1pPr marL="0" indent="0">
              <a:buNone/>
              <a:defRPr sz="1100"/>
            </a:lvl1pPr>
          </a:lstStyle>
          <a:p>
            <a:pPr lvl="0"/>
            <a:r>
              <a:rPr lang="de-DE" dirty="0"/>
              <a:t>Ebene 1</a:t>
            </a:r>
          </a:p>
        </p:txBody>
      </p:sp>
      <p:sp>
        <p:nvSpPr>
          <p:cNvPr id="232" name="Textplatzhalter 5">
            <a:extLst>
              <a:ext uri="{FF2B5EF4-FFF2-40B4-BE49-F238E27FC236}">
                <a16:creationId xmlns:a16="http://schemas.microsoft.com/office/drawing/2014/main" id="{95689E90-65E9-41D3-818D-81EFA6713239}"/>
              </a:ext>
            </a:extLst>
          </p:cNvPr>
          <p:cNvSpPr>
            <a:spLocks noGrp="1"/>
          </p:cNvSpPr>
          <p:nvPr>
            <p:ph type="body" sz="quarter" idx="40" hasCustomPrompt="1"/>
          </p:nvPr>
        </p:nvSpPr>
        <p:spPr>
          <a:xfrm>
            <a:off x="7274318" y="3974157"/>
            <a:ext cx="1116000" cy="307075"/>
          </a:xfrm>
        </p:spPr>
        <p:txBody>
          <a:bodyPr anchor="ctr"/>
          <a:lstStyle>
            <a:lvl1pPr marL="0" indent="0">
              <a:buNone/>
              <a:defRPr sz="1100"/>
            </a:lvl1pPr>
          </a:lstStyle>
          <a:p>
            <a:pPr lvl="0"/>
            <a:r>
              <a:rPr lang="de-DE" dirty="0"/>
              <a:t>Ebene 1</a:t>
            </a:r>
          </a:p>
        </p:txBody>
      </p:sp>
      <p:sp>
        <p:nvSpPr>
          <p:cNvPr id="66" name="Foliennummernplatzhalter 1">
            <a:extLst>
              <a:ext uri="{FF2B5EF4-FFF2-40B4-BE49-F238E27FC236}">
                <a16:creationId xmlns:a16="http://schemas.microsoft.com/office/drawing/2014/main" id="{BD2C62EA-1428-4544-98CC-A0CDF0027C9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68" name="Bildplatzhalter 14">
            <a:extLst>
              <a:ext uri="{FF2B5EF4-FFF2-40B4-BE49-F238E27FC236}">
                <a16:creationId xmlns:a16="http://schemas.microsoft.com/office/drawing/2014/main" id="{13C268E3-4BF3-C54E-A4BA-18422D3D6679}"/>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9" name="Bildplatzhalter 14">
            <a:extLst>
              <a:ext uri="{FF2B5EF4-FFF2-40B4-BE49-F238E27FC236}">
                <a16:creationId xmlns:a16="http://schemas.microsoft.com/office/drawing/2014/main" id="{57391AC5-A741-7F46-A399-724FE2C7B068}"/>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1" name="Textplatzhalter 2">
            <a:extLst>
              <a:ext uri="{FF2B5EF4-FFF2-40B4-BE49-F238E27FC236}">
                <a16:creationId xmlns:a16="http://schemas.microsoft.com/office/drawing/2014/main" id="{60F3E0D2-F95C-6B40-AD05-DA01BBC01050}"/>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4967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C7833F1A-C8D3-9B43-A878-76EFBB314D7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85344172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8" r:id="rId8"/>
    <p:sldLayoutId id="2147483916" r:id="rId9"/>
    <p:sldLayoutId id="2147483910" r:id="rId10"/>
    <p:sldLayoutId id="2147483921" r:id="rId11"/>
    <p:sldLayoutId id="2147483922" r:id="rId12"/>
    <p:sldLayoutId id="2147483926" r:id="rId13"/>
    <p:sldLayoutId id="2147483909" r:id="rId14"/>
    <p:sldLayoutId id="2147483912" r:id="rId15"/>
    <p:sldLayoutId id="2147483913" r:id="rId16"/>
    <p:sldLayoutId id="2147483914" r:id="rId17"/>
    <p:sldLayoutId id="2147483915" r:id="rId18"/>
    <p:sldLayoutId id="2147483906" r:id="rId19"/>
    <p:sldLayoutId id="2147483907" r:id="rId20"/>
    <p:sldLayoutId id="2147483924" r:id="rId21"/>
    <p:sldLayoutId id="2147483917" r:id="rId22"/>
    <p:sldLayoutId id="2147483918" r:id="rId23"/>
    <p:sldLayoutId id="2147483927" r:id="rId24"/>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25D1D527-EE19-8346-A244-61EF73C0841E}"/>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7864475" y="4646653"/>
            <a:ext cx="1117566" cy="414938"/>
          </a:xfrm>
          <a:prstGeom prst="rect">
            <a:avLst/>
          </a:prstGeom>
        </p:spPr>
      </p:pic>
      <p:sp>
        <p:nvSpPr>
          <p:cNvPr id="3" name="Rechteck 2"/>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pic>
        <p:nvPicPr>
          <p:cNvPr id="27" name="Grafik 26">
            <a:extLst>
              <a:ext uri="{FF2B5EF4-FFF2-40B4-BE49-F238E27FC236}">
                <a16:creationId xmlns:a16="http://schemas.microsoft.com/office/drawing/2014/main" id="{68842ECD-B5F4-7443-A437-599974328B51}"/>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7864469" y="4646649"/>
            <a:ext cx="1117572" cy="42785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4820430"/>
            <a:ext cx="566738"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60020870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_Lehrbetriebe!%5b2020_01_Datensammlung.xlsx%5dGem_Lehrbetriebe%20Diagramm%201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Bev.%20-Progn.!%5b2020_01_Datensammlung.xlsx%5dBez-Bev.%20-Progn.%20Diagramm%202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_Bev&#246;lkerung!%5b2020_01_Datensammlung.xlsx%5dGem_Bev&#246;lkerung%20Diagramm%201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Bev.%20-Progn.!%5b2020_01_Datensammlung.xlsx%5dGem-Bev.%20-Progn.%20Diagramm%20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Arbeitskpr&#228;ftepotenzial!%5bDatensammlung.xlsx%5dArbeitskpr&#228;ftepotenzial%20Diagramm%2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_KommSt.!%5b2020_01_Datensammlung.xlsx%5dGem_KommSt.%20Diagramm%201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KommSt.-Entwicklung!%5b2020_01_Datensammlung.xlsx%5dKommSt.-Entwicklung%20Diagramm%201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Einkommen!%5bDatensammlung.xlsx%5dBez_Einkommen%20Diagramm%20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Ank&#252;nfte!%5b2020_01_Datensammlung.xlsx%5dAnk&#252;nfte%20Diagramm%201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N&#228;chtigungen!%5b2020_01_Datensammlung.xlsx%5dN&#228;chtigungen%20Diagramm%201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Erwerbst.%20Wohnort!%5bDatensammlung.xlsx%5dErwerbst.%20Wohnort%20Diagramm%2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NG!%5bDatensammlung.xlsx%5dBez_NG%20Diagramm%2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NG%2010%20Jahre!%5b2020_01_Datensammlung.xlsx%5dBez_NG%2010%20Jahre%20Diagramm%201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KM!%5bDatensammlung.xlsx%5dBez_KM%20Diagramm%2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KM%2010%20Jahre!%5b2020_01_Datensammlung.xlsx%5dBez_KM%2010%20Jahre%20Diagramm%201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_KM!%5b2020_01_Datensammlung.xlsx%5dGem_KM%20Diagramm%201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Besch&#228;%20AMS-Bezirk!%5bDatensammlung.xlsx%5dBez_Besch&#228;%20AMS-Bezirk%20Diagramm%2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Besch&#228;%20AMS-Bezirk!%5bDatensammlung.xlsx%5dBez_Besch&#228;%20AMS-Bezirk%20Diagramm%2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Besch&#228;ftigte%20WKO&#214;!%5bDatensammlung.xlsx%5dBez_Besch&#228;ftigte%20WKO&#214;%20Diagramm%2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_Besch&#228;ftigte%20WKO&#214;!%5b2020_01_Datensammlung.xlsx%5dGem_Besch&#228;ftigte%20WKO&#214;%20Diagramm%201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Lehrlinge!%5bDatensammlung.xlsx%5dBez_Lehrlinge%20Diagramm%2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Gem_Lehrlinge%20!%5b2020_01_Datensammlung.xlsx%5dGem_Lehrlinge%20%20Diagramm%201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oleObject" Target="file:///\\INTRANET\INTRANET\Dokumente\Statistik\Bezirksdaten%20Pr&#228;sentationen\2020_01_Datensammlung.xlsx!Bez_Lehrbetriebe!%5bDatensammlung.xlsx%5dBez_Lehrbetriebe%20Diagramm%20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a:t>Bezirk Schärding</a:t>
            </a:r>
            <a:endParaRPr lang="de-AT" dirty="0"/>
          </a:p>
        </p:txBody>
      </p:sp>
      <p:sp>
        <p:nvSpPr>
          <p:cNvPr id="5" name="Untertitel 4"/>
          <p:cNvSpPr>
            <a:spLocks noGrp="1"/>
          </p:cNvSpPr>
          <p:nvPr>
            <p:ph type="subTitle" sz="quarter" idx="1"/>
          </p:nvPr>
        </p:nvSpPr>
        <p:spPr/>
        <p:txBody>
          <a:bodyPr/>
          <a:lstStyle/>
          <a:p>
            <a:r>
              <a:rPr lang="de-DE" dirty="0"/>
              <a:t>auf einen Blick</a:t>
            </a:r>
            <a:endParaRPr lang="de-AT" dirty="0"/>
          </a:p>
        </p:txBody>
      </p:sp>
    </p:spTree>
    <p:extLst>
      <p:ext uri="{BB962C8B-B14F-4D97-AF65-F5344CB8AC3E}">
        <p14:creationId xmlns:p14="http://schemas.microsoft.com/office/powerpoint/2010/main" val="118923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Lehrbetriebe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Abteilung Bildungspolitik </a:t>
            </a:r>
          </a:p>
        </p:txBody>
      </p:sp>
      <p:graphicFrame>
        <p:nvGraphicFramePr>
          <p:cNvPr id="14" name="Objekt 13"/>
          <p:cNvGraphicFramePr>
            <a:graphicFrameLocks noChangeAspect="1"/>
          </p:cNvGraphicFramePr>
          <p:nvPr>
            <p:extLst>
              <p:ext uri="{D42A27DB-BD31-4B8C-83A1-F6EECF244321}">
                <p14:modId xmlns:p14="http://schemas.microsoft.com/office/powerpoint/2010/main" val="3846475298"/>
              </p:ext>
            </p:extLst>
          </p:nvPr>
        </p:nvGraphicFramePr>
        <p:xfrm>
          <a:off x="533400" y="1466850"/>
          <a:ext cx="8420100" cy="2924175"/>
        </p:xfrm>
        <a:graphic>
          <a:graphicData uri="http://schemas.openxmlformats.org/presentationml/2006/ole">
            <mc:AlternateContent xmlns:mc="http://schemas.openxmlformats.org/markup-compatibility/2006">
              <mc:Choice xmlns:v="urn:schemas-microsoft-com:vml" Requires="v">
                <p:oleObj name="Worksheet" r:id="rId3" imgW="8420247" imgH="2924175" progId="Excel.Sheet.12">
                  <p:link updateAutomatic="1"/>
                </p:oleObj>
              </mc:Choice>
              <mc:Fallback>
                <p:oleObj name="Worksheet" r:id="rId3" imgW="8420247" imgH="2924175" progId="Excel.Sheet.12">
                  <p:link updateAutomatic="1"/>
                  <p:pic>
                    <p:nvPicPr>
                      <p:cNvPr id="0" name=""/>
                      <p:cNvPicPr/>
                      <p:nvPr/>
                    </p:nvPicPr>
                    <p:blipFill>
                      <a:blip r:embed="rId4"/>
                      <a:stretch>
                        <a:fillRect/>
                      </a:stretch>
                    </p:blipFill>
                    <p:spPr>
                      <a:xfrm>
                        <a:off x="533400" y="1466850"/>
                        <a:ext cx="8420100" cy="2924175"/>
                      </a:xfrm>
                      <a:prstGeom prst="rect">
                        <a:avLst/>
                      </a:prstGeom>
                    </p:spPr>
                  </p:pic>
                </p:oleObj>
              </mc:Fallback>
            </mc:AlternateContent>
          </a:graphicData>
        </a:graphic>
      </p:graphicFrame>
    </p:spTree>
    <p:extLst>
      <p:ext uri="{BB962C8B-B14F-4D97-AF65-F5344CB8AC3E}">
        <p14:creationId xmlns:p14="http://schemas.microsoft.com/office/powerpoint/2010/main" val="235571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Einwohner – Entwicklung und Prognose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14" name="Objekt 13"/>
          <p:cNvGraphicFramePr>
            <a:graphicFrameLocks noChangeAspect="1"/>
          </p:cNvGraphicFramePr>
          <p:nvPr>
            <p:extLst>
              <p:ext uri="{D42A27DB-BD31-4B8C-83A1-F6EECF244321}">
                <p14:modId xmlns:p14="http://schemas.microsoft.com/office/powerpoint/2010/main" val="3330145078"/>
              </p:ext>
            </p:extLst>
          </p:nvPr>
        </p:nvGraphicFramePr>
        <p:xfrm>
          <a:off x="533400" y="1381125"/>
          <a:ext cx="8191500" cy="3095625"/>
        </p:xfrm>
        <a:graphic>
          <a:graphicData uri="http://schemas.openxmlformats.org/presentationml/2006/ole">
            <mc:AlternateContent xmlns:mc="http://schemas.openxmlformats.org/markup-compatibility/2006">
              <mc:Choice xmlns:v="urn:schemas-microsoft-com:vml" Requires="v">
                <p:oleObj name="Worksheet" r:id="rId3" imgW="8191471" imgH="3095625" progId="Excel.Sheet.12">
                  <p:link updateAutomatic="1"/>
                </p:oleObj>
              </mc:Choice>
              <mc:Fallback>
                <p:oleObj name="Worksheet" r:id="rId3" imgW="8191471" imgH="3095625" progId="Excel.Sheet.12">
                  <p:link updateAutomatic="1"/>
                  <p:pic>
                    <p:nvPicPr>
                      <p:cNvPr id="0" name=""/>
                      <p:cNvPicPr/>
                      <p:nvPr/>
                    </p:nvPicPr>
                    <p:blipFill>
                      <a:blip r:embed="rId4"/>
                      <a:stretch>
                        <a:fillRect/>
                      </a:stretch>
                    </p:blipFill>
                    <p:spPr>
                      <a:xfrm>
                        <a:off x="533400" y="1381125"/>
                        <a:ext cx="8191500" cy="3095625"/>
                      </a:xfrm>
                      <a:prstGeom prst="rect">
                        <a:avLst/>
                      </a:prstGeom>
                    </p:spPr>
                  </p:pic>
                </p:oleObj>
              </mc:Fallback>
            </mc:AlternateContent>
          </a:graphicData>
        </a:graphic>
      </p:graphicFrame>
    </p:spTree>
    <p:extLst>
      <p:ext uri="{BB962C8B-B14F-4D97-AF65-F5344CB8AC3E}">
        <p14:creationId xmlns:p14="http://schemas.microsoft.com/office/powerpoint/2010/main" val="17753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Einwohner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14" name="Objekt 13"/>
          <p:cNvGraphicFramePr>
            <a:graphicFrameLocks noChangeAspect="1"/>
          </p:cNvGraphicFramePr>
          <p:nvPr>
            <p:extLst>
              <p:ext uri="{D42A27DB-BD31-4B8C-83A1-F6EECF244321}">
                <p14:modId xmlns:p14="http://schemas.microsoft.com/office/powerpoint/2010/main" val="2201751448"/>
              </p:ext>
            </p:extLst>
          </p:nvPr>
        </p:nvGraphicFramePr>
        <p:xfrm>
          <a:off x="533400" y="1395413"/>
          <a:ext cx="8420100" cy="3067050"/>
        </p:xfrm>
        <a:graphic>
          <a:graphicData uri="http://schemas.openxmlformats.org/presentationml/2006/ole">
            <mc:AlternateContent xmlns:mc="http://schemas.openxmlformats.org/markup-compatibility/2006">
              <mc:Choice xmlns:v="urn:schemas-microsoft-com:vml" Requires="v">
                <p:oleObj name="Worksheet" r:id="rId3" imgW="8420247" imgH="3067050" progId="Excel.Sheet.12">
                  <p:link updateAutomatic="1"/>
                </p:oleObj>
              </mc:Choice>
              <mc:Fallback>
                <p:oleObj name="Worksheet" r:id="rId3" imgW="8420247" imgH="3067050" progId="Excel.Sheet.12">
                  <p:link updateAutomatic="1"/>
                  <p:pic>
                    <p:nvPicPr>
                      <p:cNvPr id="0" name=""/>
                      <p:cNvPicPr/>
                      <p:nvPr/>
                    </p:nvPicPr>
                    <p:blipFill>
                      <a:blip r:embed="rId4"/>
                      <a:stretch>
                        <a:fillRect/>
                      </a:stretch>
                    </p:blipFill>
                    <p:spPr>
                      <a:xfrm>
                        <a:off x="533400" y="1395413"/>
                        <a:ext cx="8420100" cy="3067050"/>
                      </a:xfrm>
                      <a:prstGeom prst="rect">
                        <a:avLst/>
                      </a:prstGeom>
                    </p:spPr>
                  </p:pic>
                </p:oleObj>
              </mc:Fallback>
            </mc:AlternateContent>
          </a:graphicData>
        </a:graphic>
      </p:graphicFrame>
    </p:spTree>
    <p:extLst>
      <p:ext uri="{BB962C8B-B14F-4D97-AF65-F5344CB8AC3E}">
        <p14:creationId xmlns:p14="http://schemas.microsoft.com/office/powerpoint/2010/main" val="18385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Bevölkerungsprognose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14" name="Objekt 13"/>
          <p:cNvGraphicFramePr>
            <a:graphicFrameLocks noChangeAspect="1"/>
          </p:cNvGraphicFramePr>
          <p:nvPr>
            <p:extLst>
              <p:ext uri="{D42A27DB-BD31-4B8C-83A1-F6EECF244321}">
                <p14:modId xmlns:p14="http://schemas.microsoft.com/office/powerpoint/2010/main" val="446730806"/>
              </p:ext>
            </p:extLst>
          </p:nvPr>
        </p:nvGraphicFramePr>
        <p:xfrm>
          <a:off x="533400" y="1466850"/>
          <a:ext cx="8420100" cy="2924175"/>
        </p:xfrm>
        <a:graphic>
          <a:graphicData uri="http://schemas.openxmlformats.org/presentationml/2006/ole">
            <mc:AlternateContent xmlns:mc="http://schemas.openxmlformats.org/markup-compatibility/2006">
              <mc:Choice xmlns:v="urn:schemas-microsoft-com:vml" Requires="v">
                <p:oleObj name="Worksheet" r:id="rId3" imgW="8420247" imgH="2924175" progId="Excel.Sheet.12">
                  <p:link updateAutomatic="1"/>
                </p:oleObj>
              </mc:Choice>
              <mc:Fallback>
                <p:oleObj name="Worksheet" r:id="rId3" imgW="8420247" imgH="2924175" progId="Excel.Sheet.12">
                  <p:link updateAutomatic="1"/>
                  <p:pic>
                    <p:nvPicPr>
                      <p:cNvPr id="0" name=""/>
                      <p:cNvPicPr/>
                      <p:nvPr/>
                    </p:nvPicPr>
                    <p:blipFill>
                      <a:blip r:embed="rId4"/>
                      <a:stretch>
                        <a:fillRect/>
                      </a:stretch>
                    </p:blipFill>
                    <p:spPr>
                      <a:xfrm>
                        <a:off x="533400" y="1466850"/>
                        <a:ext cx="8420100" cy="2924175"/>
                      </a:xfrm>
                      <a:prstGeom prst="rect">
                        <a:avLst/>
                      </a:prstGeom>
                    </p:spPr>
                  </p:pic>
                </p:oleObj>
              </mc:Fallback>
            </mc:AlternateContent>
          </a:graphicData>
        </a:graphic>
      </p:graphicFrame>
    </p:spTree>
    <p:extLst>
      <p:ext uri="{BB962C8B-B14F-4D97-AF65-F5344CB8AC3E}">
        <p14:creationId xmlns:p14="http://schemas.microsoft.com/office/powerpoint/2010/main" val="210590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Arbeitskräftepotential - Prognose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7" name="Objekt 6"/>
          <p:cNvGraphicFramePr>
            <a:graphicFrameLocks noChangeAspect="1"/>
          </p:cNvGraphicFramePr>
          <p:nvPr>
            <p:extLst>
              <p:ext uri="{D42A27DB-BD31-4B8C-83A1-F6EECF244321}">
                <p14:modId xmlns:p14="http://schemas.microsoft.com/office/powerpoint/2010/main" val="1703935534"/>
              </p:ext>
            </p:extLst>
          </p:nvPr>
        </p:nvGraphicFramePr>
        <p:xfrm>
          <a:off x="533400" y="1266825"/>
          <a:ext cx="8220075" cy="3324225"/>
        </p:xfrm>
        <a:graphic>
          <a:graphicData uri="http://schemas.openxmlformats.org/presentationml/2006/ole">
            <mc:AlternateContent xmlns:mc="http://schemas.openxmlformats.org/markup-compatibility/2006">
              <mc:Choice xmlns:v="urn:schemas-microsoft-com:vml" Requires="v">
                <p:oleObj name="Worksheet" r:id="rId3" imgW="8220068" imgH="3324225" progId="Excel.Sheet.12">
                  <p:link updateAutomatic="1"/>
                </p:oleObj>
              </mc:Choice>
              <mc:Fallback>
                <p:oleObj name="Worksheet" r:id="rId3" imgW="8220068" imgH="3324225" progId="Excel.Sheet.12">
                  <p:link updateAutomatic="1"/>
                  <p:pic>
                    <p:nvPicPr>
                      <p:cNvPr id="0" name=""/>
                      <p:cNvPicPr/>
                      <p:nvPr/>
                    </p:nvPicPr>
                    <p:blipFill>
                      <a:blip r:embed="rId4"/>
                      <a:stretch>
                        <a:fillRect/>
                      </a:stretch>
                    </p:blipFill>
                    <p:spPr>
                      <a:xfrm>
                        <a:off x="533400" y="1266825"/>
                        <a:ext cx="8220075" cy="3324225"/>
                      </a:xfrm>
                      <a:prstGeom prst="rect">
                        <a:avLst/>
                      </a:prstGeom>
                    </p:spPr>
                  </p:pic>
                </p:oleObj>
              </mc:Fallback>
            </mc:AlternateContent>
          </a:graphicData>
        </a:graphic>
      </p:graphicFrame>
    </p:spTree>
    <p:extLst>
      <p:ext uri="{BB962C8B-B14F-4D97-AF65-F5344CB8AC3E}">
        <p14:creationId xmlns:p14="http://schemas.microsoft.com/office/powerpoint/2010/main" val="173005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Kommunalsteuer auf Gemeindeebene</a:t>
            </a:r>
            <a:endParaRPr lang="de-AT" sz="1600" cap="none" dirty="0"/>
          </a:p>
        </p:txBody>
      </p:sp>
      <p:sp>
        <p:nvSpPr>
          <p:cNvPr id="6" name="Textfeld 5"/>
          <p:cNvSpPr txBox="1"/>
          <p:nvPr/>
        </p:nvSpPr>
        <p:spPr>
          <a:xfrm>
            <a:off x="538480" y="4777315"/>
            <a:ext cx="2813539" cy="215444"/>
          </a:xfrm>
          <a:prstGeom prst="rect">
            <a:avLst/>
          </a:prstGeom>
          <a:noFill/>
        </p:spPr>
        <p:txBody>
          <a:bodyPr wrap="square" rtlCol="0">
            <a:spAutoFit/>
          </a:bodyPr>
          <a:lstStyle/>
          <a:p>
            <a:r>
              <a:rPr lang="de-AT" sz="800" dirty="0">
                <a:latin typeface="+mj-lt"/>
              </a:rPr>
              <a:t>Quelle: Statistik Austria, Gemeindegebarung</a:t>
            </a:r>
          </a:p>
        </p:txBody>
      </p:sp>
      <p:graphicFrame>
        <p:nvGraphicFramePr>
          <p:cNvPr id="14" name="Objekt 13"/>
          <p:cNvGraphicFramePr>
            <a:graphicFrameLocks noChangeAspect="1"/>
          </p:cNvGraphicFramePr>
          <p:nvPr>
            <p:extLst>
              <p:ext uri="{D42A27DB-BD31-4B8C-83A1-F6EECF244321}">
                <p14:modId xmlns:p14="http://schemas.microsoft.com/office/powerpoint/2010/main" val="1674267119"/>
              </p:ext>
            </p:extLst>
          </p:nvPr>
        </p:nvGraphicFramePr>
        <p:xfrm>
          <a:off x="533400" y="1395413"/>
          <a:ext cx="8420100" cy="3067050"/>
        </p:xfrm>
        <a:graphic>
          <a:graphicData uri="http://schemas.openxmlformats.org/presentationml/2006/ole">
            <mc:AlternateContent xmlns:mc="http://schemas.openxmlformats.org/markup-compatibility/2006">
              <mc:Choice xmlns:v="urn:schemas-microsoft-com:vml" Requires="v">
                <p:oleObj name="Worksheet" r:id="rId3" imgW="8420247" imgH="3067050" progId="Excel.Sheet.12">
                  <p:link updateAutomatic="1"/>
                </p:oleObj>
              </mc:Choice>
              <mc:Fallback>
                <p:oleObj name="Worksheet" r:id="rId3" imgW="8420247" imgH="3067050" progId="Excel.Sheet.12">
                  <p:link updateAutomatic="1"/>
                  <p:pic>
                    <p:nvPicPr>
                      <p:cNvPr id="0" name=""/>
                      <p:cNvPicPr/>
                      <p:nvPr/>
                    </p:nvPicPr>
                    <p:blipFill>
                      <a:blip r:embed="rId4"/>
                      <a:stretch>
                        <a:fillRect/>
                      </a:stretch>
                    </p:blipFill>
                    <p:spPr>
                      <a:xfrm>
                        <a:off x="533400" y="1395413"/>
                        <a:ext cx="8420100" cy="3067050"/>
                      </a:xfrm>
                      <a:prstGeom prst="rect">
                        <a:avLst/>
                      </a:prstGeom>
                    </p:spPr>
                  </p:pic>
                </p:oleObj>
              </mc:Fallback>
            </mc:AlternateContent>
          </a:graphicData>
        </a:graphic>
      </p:graphicFrame>
    </p:spTree>
    <p:extLst>
      <p:ext uri="{BB962C8B-B14F-4D97-AF65-F5344CB8AC3E}">
        <p14:creationId xmlns:p14="http://schemas.microsoft.com/office/powerpoint/2010/main" val="22991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Kommunalsteuer – Entwicklung</a:t>
            </a:r>
            <a:endParaRPr lang="de-AT" sz="1600" cap="none" dirty="0"/>
          </a:p>
        </p:txBody>
      </p:sp>
      <p:sp>
        <p:nvSpPr>
          <p:cNvPr id="6" name="Textfeld 5"/>
          <p:cNvSpPr txBox="1"/>
          <p:nvPr/>
        </p:nvSpPr>
        <p:spPr>
          <a:xfrm>
            <a:off x="538480" y="4777315"/>
            <a:ext cx="2813539" cy="215444"/>
          </a:xfrm>
          <a:prstGeom prst="rect">
            <a:avLst/>
          </a:prstGeom>
          <a:noFill/>
        </p:spPr>
        <p:txBody>
          <a:bodyPr wrap="square" rtlCol="0">
            <a:spAutoFit/>
          </a:bodyPr>
          <a:lstStyle/>
          <a:p>
            <a:r>
              <a:rPr lang="de-AT" sz="800" dirty="0">
                <a:latin typeface="+mj-lt"/>
              </a:rPr>
              <a:t>Quelle: Statistik Austria, Gemeindegebarung</a:t>
            </a:r>
          </a:p>
        </p:txBody>
      </p:sp>
      <p:graphicFrame>
        <p:nvGraphicFramePr>
          <p:cNvPr id="14" name="Objekt 13"/>
          <p:cNvGraphicFramePr>
            <a:graphicFrameLocks noChangeAspect="1"/>
          </p:cNvGraphicFramePr>
          <p:nvPr>
            <p:extLst>
              <p:ext uri="{D42A27DB-BD31-4B8C-83A1-F6EECF244321}">
                <p14:modId xmlns:p14="http://schemas.microsoft.com/office/powerpoint/2010/main" val="1019389718"/>
              </p:ext>
            </p:extLst>
          </p:nvPr>
        </p:nvGraphicFramePr>
        <p:xfrm>
          <a:off x="533400"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2118" imgH="3124200" progId="Excel.Sheet.12">
                  <p:link updateAutomatic="1"/>
                </p:oleObj>
              </mc:Choice>
              <mc:Fallback>
                <p:oleObj name="Worksheet" r:id="rId3" imgW="8382118" imgH="3124200" progId="Excel.Sheet.12">
                  <p:link updateAutomatic="1"/>
                  <p:pic>
                    <p:nvPicPr>
                      <p:cNvPr id="0" name=""/>
                      <p:cNvPicPr/>
                      <p:nvPr/>
                    </p:nvPicPr>
                    <p:blipFill>
                      <a:blip r:embed="rId4"/>
                      <a:stretch>
                        <a:fillRect/>
                      </a:stretch>
                    </p:blipFill>
                    <p:spPr>
                      <a:xfrm>
                        <a:off x="533400"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879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Einkommen* auf Bezirksebene</a:t>
            </a:r>
            <a:endParaRPr lang="de-AT" sz="1600" cap="none" dirty="0"/>
          </a:p>
        </p:txBody>
      </p:sp>
      <p:sp>
        <p:nvSpPr>
          <p:cNvPr id="6" name="Textfeld 5"/>
          <p:cNvSpPr txBox="1"/>
          <p:nvPr/>
        </p:nvSpPr>
        <p:spPr>
          <a:xfrm>
            <a:off x="538163" y="4899986"/>
            <a:ext cx="4190655" cy="215444"/>
          </a:xfrm>
          <a:prstGeom prst="rect">
            <a:avLst/>
          </a:prstGeom>
          <a:noFill/>
        </p:spPr>
        <p:txBody>
          <a:bodyPr wrap="square" rtlCol="0">
            <a:spAutoFit/>
          </a:bodyPr>
          <a:lstStyle/>
          <a:p>
            <a:r>
              <a:rPr lang="de-AT" sz="800" dirty="0">
                <a:latin typeface="+mj-lt"/>
              </a:rPr>
              <a:t>Quelle: Statistik Austria, Lohnsteuerstatistik</a:t>
            </a:r>
          </a:p>
        </p:txBody>
      </p:sp>
      <p:graphicFrame>
        <p:nvGraphicFramePr>
          <p:cNvPr id="2" name="Objekt 1"/>
          <p:cNvGraphicFramePr>
            <a:graphicFrameLocks noChangeAspect="1"/>
          </p:cNvGraphicFramePr>
          <p:nvPr>
            <p:extLst>
              <p:ext uri="{D42A27DB-BD31-4B8C-83A1-F6EECF244321}">
                <p14:modId xmlns:p14="http://schemas.microsoft.com/office/powerpoint/2010/main" val="2704767022"/>
              </p:ext>
            </p:extLst>
          </p:nvPr>
        </p:nvGraphicFramePr>
        <p:xfrm>
          <a:off x="533400" y="1290638"/>
          <a:ext cx="8391525" cy="3276600"/>
        </p:xfrm>
        <a:graphic>
          <a:graphicData uri="http://schemas.openxmlformats.org/presentationml/2006/ole">
            <mc:AlternateContent xmlns:mc="http://schemas.openxmlformats.org/markup-compatibility/2006">
              <mc:Choice xmlns:v="urn:schemas-microsoft-com:vml" Requires="v">
                <p:oleObj name="Worksheet" r:id="rId3" imgW="8391650" imgH="3276600" progId="Excel.Sheet.12">
                  <p:link updateAutomatic="1"/>
                </p:oleObj>
              </mc:Choice>
              <mc:Fallback>
                <p:oleObj name="Worksheet" r:id="rId3" imgW="8391650" imgH="3276600" progId="Excel.Sheet.12">
                  <p:link updateAutomatic="1"/>
                  <p:pic>
                    <p:nvPicPr>
                      <p:cNvPr id="0" name=""/>
                      <p:cNvPicPr/>
                      <p:nvPr/>
                    </p:nvPicPr>
                    <p:blipFill>
                      <a:blip r:embed="rId4"/>
                      <a:stretch>
                        <a:fillRect/>
                      </a:stretch>
                    </p:blipFill>
                    <p:spPr>
                      <a:xfrm>
                        <a:off x="533400" y="1290638"/>
                        <a:ext cx="8391525" cy="3276600"/>
                      </a:xfrm>
                      <a:prstGeom prst="rect">
                        <a:avLst/>
                      </a:prstGeom>
                    </p:spPr>
                  </p:pic>
                </p:oleObj>
              </mc:Fallback>
            </mc:AlternateContent>
          </a:graphicData>
        </a:graphic>
      </p:graphicFrame>
      <p:sp>
        <p:nvSpPr>
          <p:cNvPr id="3" name="Textfeld 2"/>
          <p:cNvSpPr txBox="1"/>
          <p:nvPr/>
        </p:nvSpPr>
        <p:spPr>
          <a:xfrm>
            <a:off x="485335" y="4607811"/>
            <a:ext cx="5753687" cy="338554"/>
          </a:xfrm>
          <a:prstGeom prst="rect">
            <a:avLst/>
          </a:prstGeom>
          <a:noFill/>
        </p:spPr>
        <p:txBody>
          <a:bodyPr wrap="square" rtlCol="0">
            <a:spAutoFit/>
          </a:bodyPr>
          <a:lstStyle/>
          <a:p>
            <a:r>
              <a:rPr lang="de-DE" sz="800" dirty="0">
                <a:latin typeface="+mj-lt"/>
              </a:rPr>
              <a:t>* Einkommen (</a:t>
            </a:r>
            <a:r>
              <a:rPr lang="de-AT" sz="800" dirty="0">
                <a:latin typeface="+mj-lt"/>
              </a:rPr>
              <a:t>Arbeitnehmerinnen und Arbeitnehmer sowie Pensionsbezieherinnen und Pensionsbezieher) </a:t>
            </a:r>
            <a:r>
              <a:rPr lang="de-DE" sz="800" dirty="0">
                <a:latin typeface="+mj-lt"/>
              </a:rPr>
              <a:t>nach Wohnsitz im Bezirk, unabhängig vom Arbeitsort.</a:t>
            </a:r>
            <a:endParaRPr lang="de-AT" sz="800" dirty="0">
              <a:latin typeface="+mj-lt"/>
            </a:endParaRPr>
          </a:p>
        </p:txBody>
      </p:sp>
    </p:spTree>
    <p:extLst>
      <p:ext uri="{BB962C8B-B14F-4D97-AF65-F5344CB8AC3E}">
        <p14:creationId xmlns:p14="http://schemas.microsoft.com/office/powerpoint/2010/main" val="170164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Tourismus – Ankünfte auf Bezirksebene</a:t>
            </a:r>
            <a:endParaRPr lang="de-AT" sz="24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und Amt der </a:t>
            </a:r>
            <a:r>
              <a:rPr lang="de-AT" sz="800" dirty="0" err="1">
                <a:latin typeface="+mj-lt"/>
              </a:rPr>
              <a:t>oö</a:t>
            </a:r>
            <a:r>
              <a:rPr lang="de-AT" sz="800" dirty="0">
                <a:latin typeface="+mj-lt"/>
              </a:rPr>
              <a:t>. Landesregierung/Abteilung Statistik</a:t>
            </a:r>
          </a:p>
        </p:txBody>
      </p:sp>
      <p:graphicFrame>
        <p:nvGraphicFramePr>
          <p:cNvPr id="15" name="Objekt 14"/>
          <p:cNvGraphicFramePr>
            <a:graphicFrameLocks noChangeAspect="1"/>
          </p:cNvGraphicFramePr>
          <p:nvPr>
            <p:extLst>
              <p:ext uri="{D42A27DB-BD31-4B8C-83A1-F6EECF244321}">
                <p14:modId xmlns:p14="http://schemas.microsoft.com/office/powerpoint/2010/main" val="2703000975"/>
              </p:ext>
            </p:extLst>
          </p:nvPr>
        </p:nvGraphicFramePr>
        <p:xfrm>
          <a:off x="533400"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2118" imgH="3124200" progId="Excel.Sheet.12">
                  <p:link updateAutomatic="1"/>
                </p:oleObj>
              </mc:Choice>
              <mc:Fallback>
                <p:oleObj name="Worksheet" r:id="rId3" imgW="8382118" imgH="3124200" progId="Excel.Sheet.12">
                  <p:link updateAutomatic="1"/>
                  <p:pic>
                    <p:nvPicPr>
                      <p:cNvPr id="0" name=""/>
                      <p:cNvPicPr/>
                      <p:nvPr/>
                    </p:nvPicPr>
                    <p:blipFill>
                      <a:blip r:embed="rId4"/>
                      <a:stretch>
                        <a:fillRect/>
                      </a:stretch>
                    </p:blipFill>
                    <p:spPr>
                      <a:xfrm>
                        <a:off x="533400"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18959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Tourismus – Nächtigungen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und Amt der </a:t>
            </a:r>
            <a:r>
              <a:rPr lang="de-AT" sz="800" dirty="0" err="1">
                <a:latin typeface="+mj-lt"/>
              </a:rPr>
              <a:t>oö</a:t>
            </a:r>
            <a:r>
              <a:rPr lang="de-AT" sz="800" dirty="0">
                <a:latin typeface="+mj-lt"/>
              </a:rPr>
              <a:t>. Landesregierung/Abteilung Statistik</a:t>
            </a:r>
          </a:p>
        </p:txBody>
      </p:sp>
      <p:graphicFrame>
        <p:nvGraphicFramePr>
          <p:cNvPr id="14" name="Objekt 13"/>
          <p:cNvGraphicFramePr>
            <a:graphicFrameLocks noChangeAspect="1"/>
          </p:cNvGraphicFramePr>
          <p:nvPr>
            <p:extLst>
              <p:ext uri="{D42A27DB-BD31-4B8C-83A1-F6EECF244321}">
                <p14:modId xmlns:p14="http://schemas.microsoft.com/office/powerpoint/2010/main" val="3277838064"/>
              </p:ext>
            </p:extLst>
          </p:nvPr>
        </p:nvGraphicFramePr>
        <p:xfrm>
          <a:off x="533400" y="1438275"/>
          <a:ext cx="8382000" cy="2981325"/>
        </p:xfrm>
        <a:graphic>
          <a:graphicData uri="http://schemas.openxmlformats.org/presentationml/2006/ole">
            <mc:AlternateContent xmlns:mc="http://schemas.openxmlformats.org/markup-compatibility/2006">
              <mc:Choice xmlns:v="urn:schemas-microsoft-com:vml" Requires="v">
                <p:oleObj name="Worksheet" r:id="rId3" imgW="8382118" imgH="2981325" progId="Excel.Sheet.12">
                  <p:link updateAutomatic="1"/>
                </p:oleObj>
              </mc:Choice>
              <mc:Fallback>
                <p:oleObj name="Worksheet" r:id="rId3" imgW="8382118" imgH="2981325" progId="Excel.Sheet.12">
                  <p:link updateAutomatic="1"/>
                  <p:pic>
                    <p:nvPicPr>
                      <p:cNvPr id="0" name=""/>
                      <p:cNvPicPr/>
                      <p:nvPr/>
                    </p:nvPicPr>
                    <p:blipFill>
                      <a:blip r:embed="rId4"/>
                      <a:stretch>
                        <a:fillRect/>
                      </a:stretch>
                    </p:blipFill>
                    <p:spPr>
                      <a:xfrm>
                        <a:off x="533400" y="1438275"/>
                        <a:ext cx="8382000" cy="2981325"/>
                      </a:xfrm>
                      <a:prstGeom prst="rect">
                        <a:avLst/>
                      </a:prstGeom>
                    </p:spPr>
                  </p:pic>
                </p:oleObj>
              </mc:Fallback>
            </mc:AlternateContent>
          </a:graphicData>
        </a:graphic>
      </p:graphicFrame>
    </p:spTree>
    <p:extLst>
      <p:ext uri="{BB962C8B-B14F-4D97-AF65-F5344CB8AC3E}">
        <p14:creationId xmlns:p14="http://schemas.microsoft.com/office/powerpoint/2010/main" val="140191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Erwerbstätige auf Bezirksebene</a:t>
            </a:r>
            <a:endParaRPr lang="de-AT" sz="1600" cap="none" dirty="0"/>
          </a:p>
        </p:txBody>
      </p:sp>
      <p:graphicFrame>
        <p:nvGraphicFramePr>
          <p:cNvPr id="3" name="Objekt 2"/>
          <p:cNvGraphicFramePr>
            <a:graphicFrameLocks noChangeAspect="1"/>
          </p:cNvGraphicFramePr>
          <p:nvPr>
            <p:extLst>
              <p:ext uri="{D42A27DB-BD31-4B8C-83A1-F6EECF244321}">
                <p14:modId xmlns:p14="http://schemas.microsoft.com/office/powerpoint/2010/main" val="1492703917"/>
              </p:ext>
            </p:extLst>
          </p:nvPr>
        </p:nvGraphicFramePr>
        <p:xfrm>
          <a:off x="600075" y="1392238"/>
          <a:ext cx="8258175" cy="3124200"/>
        </p:xfrm>
        <a:graphic>
          <a:graphicData uri="http://schemas.openxmlformats.org/presentationml/2006/ole">
            <mc:AlternateContent xmlns:mc="http://schemas.openxmlformats.org/markup-compatibility/2006">
              <mc:Choice xmlns:v="urn:schemas-microsoft-com:vml" Requires="v">
                <p:oleObj name="Worksheet" r:id="rId3" imgW="8258197" imgH="3124200" progId="Excel.Sheet.12">
                  <p:link updateAutomatic="1"/>
                </p:oleObj>
              </mc:Choice>
              <mc:Fallback>
                <p:oleObj name="Worksheet" r:id="rId3" imgW="8258197" imgH="3124200" progId="Excel.Sheet.12">
                  <p:link updateAutomatic="1"/>
                  <p:pic>
                    <p:nvPicPr>
                      <p:cNvPr id="0" name=""/>
                      <p:cNvPicPr/>
                      <p:nvPr/>
                    </p:nvPicPr>
                    <p:blipFill>
                      <a:blip r:embed="rId4"/>
                      <a:stretch>
                        <a:fillRect/>
                      </a:stretch>
                    </p:blipFill>
                    <p:spPr>
                      <a:xfrm>
                        <a:off x="600075" y="1392238"/>
                        <a:ext cx="8258175" cy="3124200"/>
                      </a:xfrm>
                      <a:prstGeom prst="rect">
                        <a:avLst/>
                      </a:prstGeom>
                    </p:spPr>
                  </p:pic>
                </p:oleObj>
              </mc:Fallback>
            </mc:AlternateContent>
          </a:graphicData>
        </a:graphic>
      </p:graphicFrame>
      <p:sp>
        <p:nvSpPr>
          <p:cNvPr id="7" name="Textfeld 6"/>
          <p:cNvSpPr txBox="1"/>
          <p:nvPr/>
        </p:nvSpPr>
        <p:spPr>
          <a:xfrm>
            <a:off x="538481" y="4462437"/>
            <a:ext cx="7473070" cy="630942"/>
          </a:xfrm>
          <a:prstGeom prst="rect">
            <a:avLst/>
          </a:prstGeom>
          <a:noFill/>
        </p:spPr>
        <p:txBody>
          <a:bodyPr wrap="square" rtlCol="0">
            <a:spAutoFit/>
          </a:bodyPr>
          <a:lstStyle/>
          <a:p>
            <a:r>
              <a:rPr lang="de-AT" sz="800" dirty="0">
                <a:latin typeface="+mj-lt"/>
              </a:rPr>
              <a:t>Erwerbstätige am Wohnort: Erwerbstätige Personen mit Wohnsitz im jeweiligen Bezirk. </a:t>
            </a:r>
          </a:p>
          <a:p>
            <a:r>
              <a:rPr lang="de-AT" sz="800" dirty="0">
                <a:latin typeface="+mj-lt"/>
              </a:rPr>
              <a:t>Erwerbstätige am Arbeitsort: Erwerbstätige, die in der betreffenden Region einer Arbeit nachgehen, unabhängig davon, wo sie ihren Wohnort haben.</a:t>
            </a:r>
          </a:p>
          <a:p>
            <a:r>
              <a:rPr lang="de-AT" sz="800" dirty="0">
                <a:latin typeface="+mj-lt"/>
              </a:rPr>
              <a:t>Pendlersaldo: Differenz zwischen Erwerbstätigen am Wohnort und am Arbeitsort bzw. der Einpendler in einen Bezirk abzüglich der Auspendler. </a:t>
            </a:r>
          </a:p>
          <a:p>
            <a:endParaRPr lang="de-DE" sz="300" dirty="0">
              <a:latin typeface="+mj-lt"/>
            </a:endParaRPr>
          </a:p>
          <a:p>
            <a:r>
              <a:rPr lang="de-AT" sz="800" dirty="0">
                <a:latin typeface="+mj-lt"/>
              </a:rPr>
              <a:t>Quelle: Statistik Austria </a:t>
            </a:r>
          </a:p>
        </p:txBody>
      </p:sp>
    </p:spTree>
    <p:extLst>
      <p:ext uri="{BB962C8B-B14F-4D97-AF65-F5344CB8AC3E}">
        <p14:creationId xmlns:p14="http://schemas.microsoft.com/office/powerpoint/2010/main" val="1007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Neugründungen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 Neugründungen inkl. Personenbetreuung</a:t>
            </a:r>
          </a:p>
        </p:txBody>
      </p:sp>
      <p:graphicFrame>
        <p:nvGraphicFramePr>
          <p:cNvPr id="3" name="Objekt 2"/>
          <p:cNvGraphicFramePr>
            <a:graphicFrameLocks noChangeAspect="1"/>
          </p:cNvGraphicFramePr>
          <p:nvPr>
            <p:extLst>
              <p:ext uri="{D42A27DB-BD31-4B8C-83A1-F6EECF244321}">
                <p14:modId xmlns:p14="http://schemas.microsoft.com/office/powerpoint/2010/main" val="4210997577"/>
              </p:ext>
            </p:extLst>
          </p:nvPr>
        </p:nvGraphicFramePr>
        <p:xfrm>
          <a:off x="533400" y="1290638"/>
          <a:ext cx="8391525" cy="3276600"/>
        </p:xfrm>
        <a:graphic>
          <a:graphicData uri="http://schemas.openxmlformats.org/presentationml/2006/ole">
            <mc:AlternateContent xmlns:mc="http://schemas.openxmlformats.org/markup-compatibility/2006">
              <mc:Choice xmlns:v="urn:schemas-microsoft-com:vml" Requires="v">
                <p:oleObj name="Worksheet" r:id="rId3" imgW="8391650" imgH="3276600" progId="Excel.Sheet.12">
                  <p:link updateAutomatic="1"/>
                </p:oleObj>
              </mc:Choice>
              <mc:Fallback>
                <p:oleObj name="Worksheet" r:id="rId3" imgW="8391650" imgH="3276600" progId="Excel.Sheet.12">
                  <p:link updateAutomatic="1"/>
                  <p:pic>
                    <p:nvPicPr>
                      <p:cNvPr id="0" name=""/>
                      <p:cNvPicPr/>
                      <p:nvPr/>
                    </p:nvPicPr>
                    <p:blipFill>
                      <a:blip r:embed="rId4"/>
                      <a:stretch>
                        <a:fillRect/>
                      </a:stretch>
                    </p:blipFill>
                    <p:spPr>
                      <a:xfrm>
                        <a:off x="533400" y="1290638"/>
                        <a:ext cx="8391525" cy="3276600"/>
                      </a:xfrm>
                      <a:prstGeom prst="rect">
                        <a:avLst/>
                      </a:prstGeom>
                    </p:spPr>
                  </p:pic>
                </p:oleObj>
              </mc:Fallback>
            </mc:AlternateContent>
          </a:graphicData>
        </a:graphic>
      </p:graphicFrame>
    </p:spTree>
    <p:extLst>
      <p:ext uri="{BB962C8B-B14F-4D97-AF65-F5344CB8AC3E}">
        <p14:creationId xmlns:p14="http://schemas.microsoft.com/office/powerpoint/2010/main" val="235072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Neugründungen - Entwicklung</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 Neugründungen inkl. </a:t>
            </a:r>
            <a:r>
              <a:rPr lang="de-AT" sz="800">
                <a:latin typeface="+mj-lt"/>
              </a:rPr>
              <a:t>Personenbetreuung</a:t>
            </a:r>
            <a:endParaRPr lang="de-AT" sz="800" dirty="0">
              <a:latin typeface="+mj-lt"/>
            </a:endParaRPr>
          </a:p>
        </p:txBody>
      </p:sp>
      <p:graphicFrame>
        <p:nvGraphicFramePr>
          <p:cNvPr id="14" name="Objekt 13"/>
          <p:cNvGraphicFramePr>
            <a:graphicFrameLocks noChangeAspect="1"/>
          </p:cNvGraphicFramePr>
          <p:nvPr>
            <p:extLst>
              <p:ext uri="{D42A27DB-BD31-4B8C-83A1-F6EECF244321}">
                <p14:modId xmlns:p14="http://schemas.microsoft.com/office/powerpoint/2010/main" val="2811566762"/>
              </p:ext>
            </p:extLst>
          </p:nvPr>
        </p:nvGraphicFramePr>
        <p:xfrm>
          <a:off x="538163"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2118" imgH="3124200" progId="Excel.Sheet.12">
                  <p:link updateAutomatic="1"/>
                </p:oleObj>
              </mc:Choice>
              <mc:Fallback>
                <p:oleObj name="Worksheet" r:id="rId3" imgW="8382118" imgH="3124200" progId="Excel.Sheet.12">
                  <p:link updateAutomatic="1"/>
                  <p:pic>
                    <p:nvPicPr>
                      <p:cNvPr id="0" name=""/>
                      <p:cNvPicPr/>
                      <p:nvPr/>
                    </p:nvPicPr>
                    <p:blipFill>
                      <a:blip r:embed="rId4"/>
                      <a:stretch>
                        <a:fillRect/>
                      </a:stretch>
                    </p:blipFill>
                    <p:spPr>
                      <a:xfrm>
                        <a:off x="538163"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42280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WKO-Mitglieder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a:t>
            </a:r>
          </a:p>
        </p:txBody>
      </p:sp>
      <p:graphicFrame>
        <p:nvGraphicFramePr>
          <p:cNvPr id="3" name="Objekt 2"/>
          <p:cNvGraphicFramePr>
            <a:graphicFrameLocks noChangeAspect="1"/>
          </p:cNvGraphicFramePr>
          <p:nvPr>
            <p:extLst>
              <p:ext uri="{D42A27DB-BD31-4B8C-83A1-F6EECF244321}">
                <p14:modId xmlns:p14="http://schemas.microsoft.com/office/powerpoint/2010/main" val="4291823586"/>
              </p:ext>
            </p:extLst>
          </p:nvPr>
        </p:nvGraphicFramePr>
        <p:xfrm>
          <a:off x="538163"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2118" imgH="3124200" progId="Excel.Sheet.12">
                  <p:link updateAutomatic="1"/>
                </p:oleObj>
              </mc:Choice>
              <mc:Fallback>
                <p:oleObj name="Worksheet" r:id="rId3" imgW="8382118" imgH="3124200" progId="Excel.Sheet.12">
                  <p:link updateAutomatic="1"/>
                  <p:pic>
                    <p:nvPicPr>
                      <p:cNvPr id="0" name=""/>
                      <p:cNvPicPr/>
                      <p:nvPr/>
                    </p:nvPicPr>
                    <p:blipFill>
                      <a:blip r:embed="rId4"/>
                      <a:stretch>
                        <a:fillRect/>
                      </a:stretch>
                    </p:blipFill>
                    <p:spPr>
                      <a:xfrm>
                        <a:off x="538163"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14281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WKO-Mitglieder - Entwicklung</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a:t>
            </a:r>
          </a:p>
        </p:txBody>
      </p:sp>
      <p:graphicFrame>
        <p:nvGraphicFramePr>
          <p:cNvPr id="14" name="Objekt 13"/>
          <p:cNvGraphicFramePr>
            <a:graphicFrameLocks noChangeAspect="1"/>
          </p:cNvGraphicFramePr>
          <p:nvPr>
            <p:extLst>
              <p:ext uri="{D42A27DB-BD31-4B8C-83A1-F6EECF244321}">
                <p14:modId xmlns:p14="http://schemas.microsoft.com/office/powerpoint/2010/main" val="925628774"/>
              </p:ext>
            </p:extLst>
          </p:nvPr>
        </p:nvGraphicFramePr>
        <p:xfrm>
          <a:off x="533400"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2118" imgH="3124200" progId="Excel.Sheet.12">
                  <p:link updateAutomatic="1"/>
                </p:oleObj>
              </mc:Choice>
              <mc:Fallback>
                <p:oleObj name="Worksheet" r:id="rId3" imgW="8382118" imgH="3124200" progId="Excel.Sheet.12">
                  <p:link updateAutomatic="1"/>
                  <p:pic>
                    <p:nvPicPr>
                      <p:cNvPr id="0" name=""/>
                      <p:cNvPicPr/>
                      <p:nvPr/>
                    </p:nvPicPr>
                    <p:blipFill>
                      <a:blip r:embed="rId4"/>
                      <a:stretch>
                        <a:fillRect/>
                      </a:stretch>
                    </p:blipFill>
                    <p:spPr>
                      <a:xfrm>
                        <a:off x="533400"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15907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WKO-Mitglieder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a:t>
            </a:r>
          </a:p>
        </p:txBody>
      </p:sp>
      <p:graphicFrame>
        <p:nvGraphicFramePr>
          <p:cNvPr id="14" name="Objekt 13"/>
          <p:cNvGraphicFramePr>
            <a:graphicFrameLocks noChangeAspect="1"/>
          </p:cNvGraphicFramePr>
          <p:nvPr>
            <p:extLst>
              <p:ext uri="{D42A27DB-BD31-4B8C-83A1-F6EECF244321}">
                <p14:modId xmlns:p14="http://schemas.microsoft.com/office/powerpoint/2010/main" val="253684731"/>
              </p:ext>
            </p:extLst>
          </p:nvPr>
        </p:nvGraphicFramePr>
        <p:xfrm>
          <a:off x="533400" y="1271588"/>
          <a:ext cx="8524875" cy="3314700"/>
        </p:xfrm>
        <a:graphic>
          <a:graphicData uri="http://schemas.openxmlformats.org/presentationml/2006/ole">
            <mc:AlternateContent xmlns:mc="http://schemas.openxmlformats.org/markup-compatibility/2006">
              <mc:Choice xmlns:v="urn:schemas-microsoft-com:vml" Requires="v">
                <p:oleObj name="Worksheet" r:id="rId3" imgW="8524750" imgH="3314700" progId="Excel.Sheet.12">
                  <p:link updateAutomatic="1"/>
                </p:oleObj>
              </mc:Choice>
              <mc:Fallback>
                <p:oleObj name="Worksheet" r:id="rId3" imgW="8524750" imgH="3314700" progId="Excel.Sheet.12">
                  <p:link updateAutomatic="1"/>
                  <p:pic>
                    <p:nvPicPr>
                      <p:cNvPr id="0" name=""/>
                      <p:cNvPicPr/>
                      <p:nvPr/>
                    </p:nvPicPr>
                    <p:blipFill>
                      <a:blip r:embed="rId4"/>
                      <a:stretch>
                        <a:fillRect/>
                      </a:stretch>
                    </p:blipFill>
                    <p:spPr>
                      <a:xfrm>
                        <a:off x="533400" y="1271588"/>
                        <a:ext cx="8524875" cy="3314700"/>
                      </a:xfrm>
                      <a:prstGeom prst="rect">
                        <a:avLst/>
                      </a:prstGeom>
                    </p:spPr>
                  </p:pic>
                </p:oleObj>
              </mc:Fallback>
            </mc:AlternateContent>
          </a:graphicData>
        </a:graphic>
      </p:graphicFrame>
    </p:spTree>
    <p:extLst>
      <p:ext uri="{BB962C8B-B14F-4D97-AF65-F5344CB8AC3E}">
        <p14:creationId xmlns:p14="http://schemas.microsoft.com/office/powerpoint/2010/main" val="836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3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Unselbständig Beschäftigte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AMS (Gliederung nach Arbeitsmarktbezirke)</a:t>
            </a:r>
          </a:p>
        </p:txBody>
      </p:sp>
      <p:graphicFrame>
        <p:nvGraphicFramePr>
          <p:cNvPr id="4" name="Objekt 3"/>
          <p:cNvGraphicFramePr>
            <a:graphicFrameLocks noChangeAspect="1"/>
          </p:cNvGraphicFramePr>
          <p:nvPr>
            <p:extLst>
              <p:ext uri="{D42A27DB-BD31-4B8C-83A1-F6EECF244321}">
                <p14:modId xmlns:p14="http://schemas.microsoft.com/office/powerpoint/2010/main" val="1191072237"/>
              </p:ext>
            </p:extLst>
          </p:nvPr>
        </p:nvGraphicFramePr>
        <p:xfrm>
          <a:off x="533400" y="1366838"/>
          <a:ext cx="8105775" cy="3124200"/>
        </p:xfrm>
        <a:graphic>
          <a:graphicData uri="http://schemas.openxmlformats.org/presentationml/2006/ole">
            <mc:AlternateContent xmlns:mc="http://schemas.openxmlformats.org/markup-compatibility/2006">
              <mc:Choice xmlns:v="urn:schemas-microsoft-com:vml" Requires="v">
                <p:oleObj name="Worksheet" r:id="rId3" imgW="8105679" imgH="3124200" progId="Excel.Sheet.12">
                  <p:link updateAutomatic="1"/>
                </p:oleObj>
              </mc:Choice>
              <mc:Fallback>
                <p:oleObj name="Worksheet" r:id="rId3" imgW="8105679" imgH="3124200" progId="Excel.Sheet.12">
                  <p:link updateAutomatic="1"/>
                  <p:pic>
                    <p:nvPicPr>
                      <p:cNvPr id="0" name=""/>
                      <p:cNvPicPr/>
                      <p:nvPr/>
                    </p:nvPicPr>
                    <p:blipFill>
                      <a:blip r:embed="rId4"/>
                      <a:stretch>
                        <a:fillRect/>
                      </a:stretch>
                    </p:blipFill>
                    <p:spPr>
                      <a:xfrm>
                        <a:off x="533400" y="1366838"/>
                        <a:ext cx="8105775" cy="3124200"/>
                      </a:xfrm>
                      <a:prstGeom prst="rect">
                        <a:avLst/>
                      </a:prstGeom>
                    </p:spPr>
                  </p:pic>
                </p:oleObj>
              </mc:Fallback>
            </mc:AlternateContent>
          </a:graphicData>
        </a:graphic>
      </p:graphicFrame>
    </p:spTree>
    <p:extLst>
      <p:ext uri="{BB962C8B-B14F-4D97-AF65-F5344CB8AC3E}">
        <p14:creationId xmlns:p14="http://schemas.microsoft.com/office/powerpoint/2010/main" val="43498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Arbeitslosigkeit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AMS (Gliederung nach Arbeitsmarktbezirke)</a:t>
            </a:r>
          </a:p>
        </p:txBody>
      </p:sp>
      <p:graphicFrame>
        <p:nvGraphicFramePr>
          <p:cNvPr id="2" name="Objekt 1"/>
          <p:cNvGraphicFramePr>
            <a:graphicFrameLocks noChangeAspect="1"/>
          </p:cNvGraphicFramePr>
          <p:nvPr>
            <p:extLst>
              <p:ext uri="{D42A27DB-BD31-4B8C-83A1-F6EECF244321}">
                <p14:modId xmlns:p14="http://schemas.microsoft.com/office/powerpoint/2010/main" val="3947287154"/>
              </p:ext>
            </p:extLst>
          </p:nvPr>
        </p:nvGraphicFramePr>
        <p:xfrm>
          <a:off x="533400" y="1366838"/>
          <a:ext cx="8162925" cy="3124200"/>
        </p:xfrm>
        <a:graphic>
          <a:graphicData uri="http://schemas.openxmlformats.org/presentationml/2006/ole">
            <mc:AlternateContent xmlns:mc="http://schemas.openxmlformats.org/markup-compatibility/2006">
              <mc:Choice xmlns:v="urn:schemas-microsoft-com:vml" Requires="v">
                <p:oleObj name="Worksheet" r:id="rId3" imgW="8162874" imgH="3124200" progId="Excel.Sheet.12">
                  <p:link updateAutomatic="1"/>
                </p:oleObj>
              </mc:Choice>
              <mc:Fallback>
                <p:oleObj name="Worksheet" r:id="rId3" imgW="8162874" imgH="3124200" progId="Excel.Sheet.12">
                  <p:link updateAutomatic="1"/>
                  <p:pic>
                    <p:nvPicPr>
                      <p:cNvPr id="0" name=""/>
                      <p:cNvPicPr/>
                      <p:nvPr/>
                    </p:nvPicPr>
                    <p:blipFill>
                      <a:blip r:embed="rId4"/>
                      <a:stretch>
                        <a:fillRect/>
                      </a:stretch>
                    </p:blipFill>
                    <p:spPr>
                      <a:xfrm>
                        <a:off x="533400" y="1366838"/>
                        <a:ext cx="8162925" cy="3124200"/>
                      </a:xfrm>
                      <a:prstGeom prst="rect">
                        <a:avLst/>
                      </a:prstGeom>
                    </p:spPr>
                  </p:pic>
                </p:oleObj>
              </mc:Fallback>
            </mc:AlternateContent>
          </a:graphicData>
        </a:graphic>
      </p:graphicFrame>
    </p:spTree>
    <p:extLst>
      <p:ext uri="{BB962C8B-B14F-4D97-AF65-F5344CB8AC3E}">
        <p14:creationId xmlns:p14="http://schemas.microsoft.com/office/powerpoint/2010/main" val="290711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000" cap="none" dirty="0"/>
              <a:t>Beschäftigte der gewerblichen Wirtschaft auf Bezirksebene</a:t>
            </a:r>
            <a:endParaRPr lang="de-AT" sz="20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a:t>
            </a:r>
          </a:p>
        </p:txBody>
      </p:sp>
      <p:graphicFrame>
        <p:nvGraphicFramePr>
          <p:cNvPr id="3" name="Objekt 2"/>
          <p:cNvGraphicFramePr>
            <a:graphicFrameLocks noChangeAspect="1"/>
          </p:cNvGraphicFramePr>
          <p:nvPr>
            <p:extLst>
              <p:ext uri="{D42A27DB-BD31-4B8C-83A1-F6EECF244321}">
                <p14:modId xmlns:p14="http://schemas.microsoft.com/office/powerpoint/2010/main" val="3442030955"/>
              </p:ext>
            </p:extLst>
          </p:nvPr>
        </p:nvGraphicFramePr>
        <p:xfrm>
          <a:off x="533400" y="1366838"/>
          <a:ext cx="8391525" cy="3124200"/>
        </p:xfrm>
        <a:graphic>
          <a:graphicData uri="http://schemas.openxmlformats.org/presentationml/2006/ole">
            <mc:AlternateContent xmlns:mc="http://schemas.openxmlformats.org/markup-compatibility/2006">
              <mc:Choice xmlns:v="urn:schemas-microsoft-com:vml" Requires="v">
                <p:oleObj name="Worksheet" r:id="rId3" imgW="8391650" imgH="3124200" progId="Excel.Sheet.12">
                  <p:link updateAutomatic="1"/>
                </p:oleObj>
              </mc:Choice>
              <mc:Fallback>
                <p:oleObj name="Worksheet" r:id="rId3" imgW="8391650" imgH="3124200" progId="Excel.Sheet.12">
                  <p:link updateAutomatic="1"/>
                  <p:pic>
                    <p:nvPicPr>
                      <p:cNvPr id="0" name=""/>
                      <p:cNvPicPr/>
                      <p:nvPr/>
                    </p:nvPicPr>
                    <p:blipFill>
                      <a:blip r:embed="rId4"/>
                      <a:stretch>
                        <a:fillRect/>
                      </a:stretch>
                    </p:blipFill>
                    <p:spPr>
                      <a:xfrm>
                        <a:off x="533400" y="1366838"/>
                        <a:ext cx="8391525" cy="3124200"/>
                      </a:xfrm>
                      <a:prstGeom prst="rect">
                        <a:avLst/>
                      </a:prstGeom>
                    </p:spPr>
                  </p:pic>
                </p:oleObj>
              </mc:Fallback>
            </mc:AlternateContent>
          </a:graphicData>
        </a:graphic>
      </p:graphicFrame>
    </p:spTree>
    <p:extLst>
      <p:ext uri="{BB962C8B-B14F-4D97-AF65-F5344CB8AC3E}">
        <p14:creationId xmlns:p14="http://schemas.microsoft.com/office/powerpoint/2010/main" val="382927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000" cap="none" dirty="0"/>
              <a:t>Beschäftigte der gewerblichen Wirtschaft nach Gemeinden</a:t>
            </a:r>
            <a:endParaRPr lang="de-AT" sz="20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a:t>
            </a:r>
          </a:p>
        </p:txBody>
      </p:sp>
      <p:sp>
        <p:nvSpPr>
          <p:cNvPr id="7" name="Textfeld 6"/>
          <p:cNvSpPr txBox="1"/>
          <p:nvPr/>
        </p:nvSpPr>
        <p:spPr>
          <a:xfrm>
            <a:off x="538480" y="4561871"/>
            <a:ext cx="6917397" cy="215444"/>
          </a:xfrm>
          <a:prstGeom prst="rect">
            <a:avLst/>
          </a:prstGeom>
          <a:noFill/>
        </p:spPr>
        <p:txBody>
          <a:bodyPr wrap="square" rtlCol="0">
            <a:spAutoFit/>
          </a:bodyPr>
          <a:lstStyle/>
          <a:p>
            <a:r>
              <a:rPr lang="de-AT" sz="800" dirty="0">
                <a:latin typeface="+mj-lt"/>
              </a:rPr>
              <a:t>Fehlende Gemeinden sind aus Geheimhaltungsgründen des Bundesstatistikgesetzes bzw. aus Gründen der Defensivgeheimhaltung nicht angeführt.</a:t>
            </a:r>
          </a:p>
        </p:txBody>
      </p:sp>
      <p:graphicFrame>
        <p:nvGraphicFramePr>
          <p:cNvPr id="2" name="Objekt 1"/>
          <p:cNvGraphicFramePr>
            <a:graphicFrameLocks noChangeAspect="1"/>
          </p:cNvGraphicFramePr>
          <p:nvPr>
            <p:extLst>
              <p:ext uri="{D42A27DB-BD31-4B8C-83A1-F6EECF244321}">
                <p14:modId xmlns:p14="http://schemas.microsoft.com/office/powerpoint/2010/main" val="512007208"/>
              </p:ext>
            </p:extLst>
          </p:nvPr>
        </p:nvGraphicFramePr>
        <p:xfrm>
          <a:off x="538480" y="1296231"/>
          <a:ext cx="8223524" cy="3050196"/>
        </p:xfrm>
        <a:graphic>
          <a:graphicData uri="http://schemas.openxmlformats.org/presentationml/2006/ole">
            <mc:AlternateContent xmlns:mc="http://schemas.openxmlformats.org/markup-compatibility/2006">
              <mc:Choice xmlns:v="urn:schemas-microsoft-com:vml" Requires="v">
                <p:oleObj name="Worksheet" r:id="rId3" imgW="9220259" imgH="3152775" progId="Excel.Sheet.12">
                  <p:link updateAutomatic="1"/>
                </p:oleObj>
              </mc:Choice>
              <mc:Fallback>
                <p:oleObj name="Worksheet" r:id="rId3" imgW="9220259" imgH="3152775" progId="Excel.Sheet.12">
                  <p:link updateAutomatic="1"/>
                  <p:pic>
                    <p:nvPicPr>
                      <p:cNvPr id="0" name=""/>
                      <p:cNvPicPr/>
                      <p:nvPr/>
                    </p:nvPicPr>
                    <p:blipFill>
                      <a:blip r:embed="rId4"/>
                      <a:stretch>
                        <a:fillRect/>
                      </a:stretch>
                    </p:blipFill>
                    <p:spPr>
                      <a:xfrm>
                        <a:off x="538480" y="1296231"/>
                        <a:ext cx="8223524" cy="3050196"/>
                      </a:xfrm>
                      <a:prstGeom prst="rect">
                        <a:avLst/>
                      </a:prstGeom>
                    </p:spPr>
                  </p:pic>
                </p:oleObj>
              </mc:Fallback>
            </mc:AlternateContent>
          </a:graphicData>
        </a:graphic>
      </p:graphicFrame>
    </p:spTree>
    <p:extLst>
      <p:ext uri="{BB962C8B-B14F-4D97-AF65-F5344CB8AC3E}">
        <p14:creationId xmlns:p14="http://schemas.microsoft.com/office/powerpoint/2010/main" val="380027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Lehrlinge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Abteilung Bildungspolitik </a:t>
            </a:r>
          </a:p>
        </p:txBody>
      </p:sp>
      <p:graphicFrame>
        <p:nvGraphicFramePr>
          <p:cNvPr id="2" name="Objekt 1"/>
          <p:cNvGraphicFramePr>
            <a:graphicFrameLocks noChangeAspect="1"/>
          </p:cNvGraphicFramePr>
          <p:nvPr>
            <p:extLst>
              <p:ext uri="{D42A27DB-BD31-4B8C-83A1-F6EECF244321}">
                <p14:modId xmlns:p14="http://schemas.microsoft.com/office/powerpoint/2010/main" val="2044062966"/>
              </p:ext>
            </p:extLst>
          </p:nvPr>
        </p:nvGraphicFramePr>
        <p:xfrm>
          <a:off x="533400" y="1366838"/>
          <a:ext cx="8391525" cy="3124200"/>
        </p:xfrm>
        <a:graphic>
          <a:graphicData uri="http://schemas.openxmlformats.org/presentationml/2006/ole">
            <mc:AlternateContent xmlns:mc="http://schemas.openxmlformats.org/markup-compatibility/2006">
              <mc:Choice xmlns:v="urn:schemas-microsoft-com:vml" Requires="v">
                <p:oleObj name="Worksheet" r:id="rId3" imgW="8391650" imgH="3124200" progId="Excel.Sheet.12">
                  <p:link updateAutomatic="1"/>
                </p:oleObj>
              </mc:Choice>
              <mc:Fallback>
                <p:oleObj name="Worksheet" r:id="rId3" imgW="8391650" imgH="3124200" progId="Excel.Sheet.12">
                  <p:link updateAutomatic="1"/>
                  <p:pic>
                    <p:nvPicPr>
                      <p:cNvPr id="0" name=""/>
                      <p:cNvPicPr/>
                      <p:nvPr/>
                    </p:nvPicPr>
                    <p:blipFill>
                      <a:blip r:embed="rId4"/>
                      <a:stretch>
                        <a:fillRect/>
                      </a:stretch>
                    </p:blipFill>
                    <p:spPr>
                      <a:xfrm>
                        <a:off x="533400" y="1366838"/>
                        <a:ext cx="8391525" cy="3124200"/>
                      </a:xfrm>
                      <a:prstGeom prst="rect">
                        <a:avLst/>
                      </a:prstGeom>
                    </p:spPr>
                  </p:pic>
                </p:oleObj>
              </mc:Fallback>
            </mc:AlternateContent>
          </a:graphicData>
        </a:graphic>
      </p:graphicFrame>
    </p:spTree>
    <p:extLst>
      <p:ext uri="{BB962C8B-B14F-4D97-AF65-F5344CB8AC3E}">
        <p14:creationId xmlns:p14="http://schemas.microsoft.com/office/powerpoint/2010/main" val="31639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Lehrlinge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Abteilung Bildungspolitik </a:t>
            </a:r>
          </a:p>
        </p:txBody>
      </p:sp>
      <p:graphicFrame>
        <p:nvGraphicFramePr>
          <p:cNvPr id="15" name="Objekt 14"/>
          <p:cNvGraphicFramePr>
            <a:graphicFrameLocks noChangeAspect="1"/>
          </p:cNvGraphicFramePr>
          <p:nvPr>
            <p:extLst>
              <p:ext uri="{D42A27DB-BD31-4B8C-83A1-F6EECF244321}">
                <p14:modId xmlns:p14="http://schemas.microsoft.com/office/powerpoint/2010/main" val="3916927737"/>
              </p:ext>
            </p:extLst>
          </p:nvPr>
        </p:nvGraphicFramePr>
        <p:xfrm>
          <a:off x="533400" y="1466850"/>
          <a:ext cx="8420100" cy="2924175"/>
        </p:xfrm>
        <a:graphic>
          <a:graphicData uri="http://schemas.openxmlformats.org/presentationml/2006/ole">
            <mc:AlternateContent xmlns:mc="http://schemas.openxmlformats.org/markup-compatibility/2006">
              <mc:Choice xmlns:v="urn:schemas-microsoft-com:vml" Requires="v">
                <p:oleObj name="Worksheet" r:id="rId3" imgW="8420247" imgH="2924175" progId="Excel.Sheet.12">
                  <p:link updateAutomatic="1"/>
                </p:oleObj>
              </mc:Choice>
              <mc:Fallback>
                <p:oleObj name="Worksheet" r:id="rId3" imgW="8420247" imgH="2924175" progId="Excel.Sheet.12">
                  <p:link updateAutomatic="1"/>
                  <p:pic>
                    <p:nvPicPr>
                      <p:cNvPr id="0" name=""/>
                      <p:cNvPicPr/>
                      <p:nvPr/>
                    </p:nvPicPr>
                    <p:blipFill>
                      <a:blip r:embed="rId4"/>
                      <a:stretch>
                        <a:fillRect/>
                      </a:stretch>
                    </p:blipFill>
                    <p:spPr>
                      <a:xfrm>
                        <a:off x="533400" y="1466850"/>
                        <a:ext cx="8420100" cy="2924175"/>
                      </a:xfrm>
                      <a:prstGeom prst="rect">
                        <a:avLst/>
                      </a:prstGeom>
                    </p:spPr>
                  </p:pic>
                </p:oleObj>
              </mc:Fallback>
            </mc:AlternateContent>
          </a:graphicData>
        </a:graphic>
      </p:graphicFrame>
    </p:spTree>
    <p:extLst>
      <p:ext uri="{BB962C8B-B14F-4D97-AF65-F5344CB8AC3E}">
        <p14:creationId xmlns:p14="http://schemas.microsoft.com/office/powerpoint/2010/main" val="34671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Lehrbetriebe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Abteilung Bildungspolitik </a:t>
            </a:r>
          </a:p>
        </p:txBody>
      </p:sp>
      <p:graphicFrame>
        <p:nvGraphicFramePr>
          <p:cNvPr id="2" name="Objekt 1"/>
          <p:cNvGraphicFramePr>
            <a:graphicFrameLocks noChangeAspect="1"/>
          </p:cNvGraphicFramePr>
          <p:nvPr>
            <p:extLst>
              <p:ext uri="{D42A27DB-BD31-4B8C-83A1-F6EECF244321}">
                <p14:modId xmlns:p14="http://schemas.microsoft.com/office/powerpoint/2010/main" val="1886579309"/>
              </p:ext>
            </p:extLst>
          </p:nvPr>
        </p:nvGraphicFramePr>
        <p:xfrm>
          <a:off x="533400" y="1462088"/>
          <a:ext cx="8391525" cy="2933700"/>
        </p:xfrm>
        <a:graphic>
          <a:graphicData uri="http://schemas.openxmlformats.org/presentationml/2006/ole">
            <mc:AlternateContent xmlns:mc="http://schemas.openxmlformats.org/markup-compatibility/2006">
              <mc:Choice xmlns:v="urn:schemas-microsoft-com:vml" Requires="v">
                <p:oleObj name="Worksheet" r:id="rId3" imgW="8391650" imgH="2933700" progId="Excel.Sheet.12">
                  <p:link updateAutomatic="1"/>
                </p:oleObj>
              </mc:Choice>
              <mc:Fallback>
                <p:oleObj name="Worksheet" r:id="rId3" imgW="8391650" imgH="2933700" progId="Excel.Sheet.12">
                  <p:link updateAutomatic="1"/>
                  <p:pic>
                    <p:nvPicPr>
                      <p:cNvPr id="0" name=""/>
                      <p:cNvPicPr/>
                      <p:nvPr/>
                    </p:nvPicPr>
                    <p:blipFill>
                      <a:blip r:embed="rId4"/>
                      <a:stretch>
                        <a:fillRect/>
                      </a:stretch>
                    </p:blipFill>
                    <p:spPr>
                      <a:xfrm>
                        <a:off x="533400" y="1462088"/>
                        <a:ext cx="8391525" cy="2933700"/>
                      </a:xfrm>
                      <a:prstGeom prst="rect">
                        <a:avLst/>
                      </a:prstGeom>
                    </p:spPr>
                  </p:pic>
                </p:oleObj>
              </mc:Fallback>
            </mc:AlternateContent>
          </a:graphicData>
        </a:graphic>
      </p:graphicFrame>
    </p:spTree>
    <p:extLst>
      <p:ext uri="{BB962C8B-B14F-4D97-AF65-F5344CB8AC3E}">
        <p14:creationId xmlns:p14="http://schemas.microsoft.com/office/powerpoint/2010/main" val="101753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KO Standard weiß">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35A06B1-0BF7-5D45-A54B-B894FF220C8C}" vid="{D89B74B5-CC17-1242-B742-B62B8D8650BF}"/>
    </a:ext>
  </a:extLst>
</a:theme>
</file>

<file path=ppt/theme/theme2.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Vorlage_Rohrbach" id="{20C26071-7C91-3C47-89A9-38398BA3A809}" vid="{1E955A83-0A17-CE4D-9B01-3FF8E08FAB52}"/>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WKO Vorlage Stand 20180627</Template>
  <TotalTime>0</TotalTime>
  <Words>367</Words>
  <Application>Microsoft Office PowerPoint</Application>
  <PresentationFormat>Bildschirmpräsentation (16:9)</PresentationFormat>
  <Paragraphs>102</Paragraphs>
  <Slides>25</Slides>
  <Notes>25</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Links</vt:lpstr>
      </vt:variant>
      <vt:variant>
        <vt:i4>23</vt:i4>
      </vt:variant>
      <vt:variant>
        <vt:lpstr>Folientitel</vt:lpstr>
      </vt:variant>
      <vt:variant>
        <vt:i4>25</vt:i4>
      </vt:variant>
    </vt:vector>
  </HeadingPairs>
  <TitlesOfParts>
    <vt:vector size="56" baseType="lpstr">
      <vt:lpstr>Arial</vt:lpstr>
      <vt:lpstr>Symbol</vt:lpstr>
      <vt:lpstr>Times New Roman</vt:lpstr>
      <vt:lpstr>Trebuchet MS</vt:lpstr>
      <vt:lpstr>Verdana</vt:lpstr>
      <vt:lpstr>Wingdings</vt:lpstr>
      <vt:lpstr>WKO Standard weiß</vt:lpstr>
      <vt:lpstr>WKO Standard grau</vt:lpstr>
      <vt:lpstr>\\INTRANET\INTRANET\Dokumente\Statistik\Bezirksdaten Präsentationen\2020_01_Datensammlung.xlsx!Erwerbst. Wohnort![Datensammlung.xlsx]Erwerbst. Wohnort Diagramm 1</vt:lpstr>
      <vt:lpstr>\\INTRANET\INTRANET\Dokumente\Statistik\Bezirksdaten Präsentationen\2020_01_Datensammlung.xlsx!Bez_Beschä AMS-Bezirk![Datensammlung.xlsx]Bez_Beschä AMS-Bezirk Diagramm 1</vt:lpstr>
      <vt:lpstr>\\INTRANET\INTRANET\Dokumente\Statistik\Bezirksdaten Präsentationen\2020_01_Datensammlung.xlsx!Bez_Beschä AMS-Bezirk![Datensammlung.xlsx]Bez_Beschä AMS-Bezirk Diagramm 2</vt:lpstr>
      <vt:lpstr>\\INTRANET\INTRANET\Dokumente\Statistik\Bezirksdaten Präsentationen\2020_01_Datensammlung.xlsx!Bez_Beschäftigte WKOÖ![Datensammlung.xlsx]Bez_Beschäftigte WKOÖ Diagramm 1</vt:lpstr>
      <vt:lpstr>\\INTRANET\INTRANET\Dokumente\Statistik\Bezirksdaten Präsentationen\2020_01_Datensammlung.xlsx!Gem_Beschäftigte WKOÖ![2020_01_Datensammlung.xlsx]Gem_Beschäftigte WKOÖ Diagramm 11</vt:lpstr>
      <vt:lpstr>\\INTRANET\INTRANET\Dokumente\Statistik\Bezirksdaten Präsentationen\2020_01_Datensammlung.xlsx!Bez_Lehrlinge![Datensammlung.xlsx]Bez_Lehrlinge Diagramm 1</vt:lpstr>
      <vt:lpstr>\\INTRANET\INTRANET\Dokumente\Statistik\Bezirksdaten Präsentationen\2020_01_Datensammlung.xlsx!Gem_Lehrlinge ![2020_01_Datensammlung.xlsx]Gem_Lehrlinge  Diagramm 12</vt:lpstr>
      <vt:lpstr>\\INTRANET\INTRANET\Dokumente\Statistik\Bezirksdaten Präsentationen\2020_01_Datensammlung.xlsx!Bez_Lehrbetriebe![Datensammlung.xlsx]Bez_Lehrbetriebe Diagramm 1</vt:lpstr>
      <vt:lpstr>\\INTRANET\INTRANET\Dokumente\Statistik\Bezirksdaten Präsentationen\2020_01_Datensammlung.xlsx!Gem_Lehrbetriebe![2020_01_Datensammlung.xlsx]Gem_Lehrbetriebe Diagramm 11</vt:lpstr>
      <vt:lpstr>\\INTRANET\INTRANET\Dokumente\Statistik\Bezirksdaten Präsentationen\2020_01_Datensammlung.xlsx!Bez-Bev. -Progn.![2020_01_Datensammlung.xlsx]Bez-Bev. -Progn. Diagramm 22</vt:lpstr>
      <vt:lpstr>\\INTRANET\INTRANET\Dokumente\Statistik\Bezirksdaten Präsentationen\2020_01_Datensammlung.xlsx!Gem_Bevölkerung![2020_01_Datensammlung.xlsx]Gem_Bevölkerung Diagramm 11</vt:lpstr>
      <vt:lpstr>\\INTRANET\INTRANET\Dokumente\Statistik\Bezirksdaten Präsentationen\2020_01_Datensammlung.xlsx!Gem-Bev. -Progn.![2020_01_Datensammlung.xlsx]Gem-Bev. -Progn. Diagramm 11</vt:lpstr>
      <vt:lpstr>\\INTRANET\INTRANET\Dokumente\Statistik\Bezirksdaten Präsentationen\2020_01_Datensammlung.xlsx!Arbeitskpräftepotenzial![Datensammlung.xlsx]Arbeitskpräftepotenzial Diagramm 2</vt:lpstr>
      <vt:lpstr>\\INTRANET\INTRANET\Dokumente\Statistik\Bezirksdaten Präsentationen\2020_01_Datensammlung.xlsx!Gem_KommSt.![2020_01_Datensammlung.xlsx]Gem_KommSt. Diagramm 11</vt:lpstr>
      <vt:lpstr>\\INTRANET\INTRANET\Dokumente\Statistik\Bezirksdaten Präsentationen\2020_01_Datensammlung.xlsx!KommSt.-Entwicklung![2020_01_Datensammlung.xlsx]KommSt.-Entwicklung Diagramm 13</vt:lpstr>
      <vt:lpstr>\\INTRANET\INTRANET\Dokumente\Statistik\Bezirksdaten Präsentationen\2020_01_Datensammlung.xlsx!Bez_Einkommen![Datensammlung.xlsx]Bez_Einkommen Diagramm 1</vt:lpstr>
      <vt:lpstr>\\INTRANET\INTRANET\Dokumente\Statistik\Bezirksdaten Präsentationen\2020_01_Datensammlung.xlsx!Ankünfte![2020_01_Datensammlung.xlsx]Ankünfte Diagramm 15</vt:lpstr>
      <vt:lpstr>\\INTRANET\INTRANET\Dokumente\Statistik\Bezirksdaten Präsentationen\2020_01_Datensammlung.xlsx!Nächtigungen![2020_01_Datensammlung.xlsx]Nächtigungen Diagramm 14</vt:lpstr>
      <vt:lpstr>\\INTRANET\INTRANET\Dokumente\Statistik\Bezirksdaten Präsentationen\2020_01_Datensammlung.xlsx!Bez_NG![Datensammlung.xlsx]Bez_NG Diagramm 1</vt:lpstr>
      <vt:lpstr>\\INTRANET\INTRANET\Dokumente\Statistik\Bezirksdaten Präsentationen\2020_01_Datensammlung.xlsx!Bez_NG 10 Jahre![2020_01_Datensammlung.xlsx]Bez_NG 10 Jahre Diagramm 13</vt:lpstr>
      <vt:lpstr>\\INTRANET\INTRANET\Dokumente\Statistik\Bezirksdaten Präsentationen\2020_01_Datensammlung.xlsx!Bez_KM![Datensammlung.xlsx]Bez_KM Diagramm 1</vt:lpstr>
      <vt:lpstr>\\INTRANET\INTRANET\Dokumente\Statistik\Bezirksdaten Präsentationen\2020_01_Datensammlung.xlsx!Bez_KM 10 Jahre![2020_01_Datensammlung.xlsx]Bez_KM 10 Jahre Diagramm 14</vt:lpstr>
      <vt:lpstr>\\INTRANET\INTRANET\Dokumente\Statistik\Bezirksdaten Präsentationen\2020_01_Datensammlung.xlsx!Gem_KM![2020_01_Datensammlung.xlsx]Gem_KM Diagramm 12</vt:lpstr>
      <vt:lpstr>Bezirk Schärding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2018-07-03T14:07:06Z</dcterms:created>
  <dcterms:modified xsi:type="dcterms:W3CDTF">2023-10-04T08:33:56Z</dcterms:modified>
</cp:coreProperties>
</file>