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525" r:id="rId3"/>
    <p:sldId id="541" r:id="rId4"/>
    <p:sldId id="547" r:id="rId5"/>
    <p:sldId id="517" r:id="rId6"/>
    <p:sldId id="526" r:id="rId7"/>
    <p:sldId id="535" r:id="rId8"/>
    <p:sldId id="527" r:id="rId9"/>
    <p:sldId id="529" r:id="rId10"/>
    <p:sldId id="534" r:id="rId11"/>
    <p:sldId id="533" r:id="rId12"/>
    <p:sldId id="543" r:id="rId13"/>
    <p:sldId id="542" r:id="rId14"/>
    <p:sldId id="537" r:id="rId15"/>
    <p:sldId id="539" r:id="rId16"/>
    <p:sldId id="557" r:id="rId17"/>
    <p:sldId id="548" r:id="rId18"/>
    <p:sldId id="530" r:id="rId19"/>
    <p:sldId id="531" r:id="rId20"/>
    <p:sldId id="532" r:id="rId21"/>
    <p:sldId id="538" r:id="rId22"/>
    <p:sldId id="540" r:id="rId23"/>
    <p:sldId id="549" r:id="rId24"/>
    <p:sldId id="550" r:id="rId25"/>
    <p:sldId id="551" r:id="rId26"/>
    <p:sldId id="552" r:id="rId27"/>
    <p:sldId id="553" r:id="rId28"/>
    <p:sldId id="554" r:id="rId29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9D7DCCC-C652-4EF9-8EE7-C521C7FB8E00}">
          <p14:sldIdLst>
            <p14:sldId id="256"/>
            <p14:sldId id="525"/>
            <p14:sldId id="541"/>
            <p14:sldId id="547"/>
            <p14:sldId id="517"/>
            <p14:sldId id="526"/>
            <p14:sldId id="535"/>
            <p14:sldId id="527"/>
            <p14:sldId id="529"/>
            <p14:sldId id="534"/>
            <p14:sldId id="533"/>
            <p14:sldId id="543"/>
            <p14:sldId id="542"/>
            <p14:sldId id="537"/>
            <p14:sldId id="539"/>
            <p14:sldId id="557"/>
            <p14:sldId id="548"/>
            <p14:sldId id="530"/>
            <p14:sldId id="531"/>
            <p14:sldId id="532"/>
            <p14:sldId id="538"/>
            <p14:sldId id="540"/>
            <p14:sldId id="549"/>
            <p14:sldId id="550"/>
            <p14:sldId id="551"/>
            <p14:sldId id="552"/>
            <p14:sldId id="553"/>
            <p14:sldId id="554"/>
          </p14:sldIdLst>
        </p14:section>
        <p14:section name="Abschnitt ohne Titel" id="{9BDE7E21-1FEC-47A9-869A-7E3BC7DCA3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34" y="90"/>
      </p:cViewPr>
      <p:guideLst>
        <p:guide orient="horz" pos="3120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668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579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39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626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108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746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790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218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001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500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8FFE2-F33E-4E4B-B2A6-5A1BE4D84F95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3F41-02F7-45D7-B00E-C8A9108A5A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46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1607" y="3030094"/>
            <a:ext cx="4179094" cy="1091208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de-AT" sz="5300" dirty="0">
                <a:latin typeface="Trebuchet MS" panose="020B0603020202020204" pitchFamily="34" charset="0"/>
              </a:rPr>
              <a:t>Pressespiegel</a:t>
            </a:r>
            <a:br>
              <a:rPr lang="de-AT" sz="4800" dirty="0">
                <a:latin typeface="Trebuchet MS" panose="020B0603020202020204" pitchFamily="34" charset="0"/>
              </a:rPr>
            </a:br>
            <a:r>
              <a:rPr lang="de-AT" sz="4000" dirty="0">
                <a:latin typeface="Trebuchet MS" panose="020B0603020202020204" pitchFamily="34" charset="0"/>
              </a:rPr>
              <a:t>3.Quartal 2022</a:t>
            </a:r>
            <a:endParaRPr lang="de-AT" sz="1600" dirty="0">
              <a:latin typeface="Trebuchet MS" panose="020B0603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1607" y="4374824"/>
            <a:ext cx="4179094" cy="756735"/>
          </a:xfrm>
        </p:spPr>
        <p:txBody>
          <a:bodyPr>
            <a:normAutofit/>
          </a:bodyPr>
          <a:lstStyle/>
          <a:p>
            <a:r>
              <a:rPr lang="de-AT" sz="2400" dirty="0">
                <a:latin typeface="Trebuchet MS" panose="020B0603020202020204" pitchFamily="34" charset="0"/>
              </a:rPr>
              <a:t>Landesinnung Bau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1570121" y="5117911"/>
            <a:ext cx="3562066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bau_oo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37" y="5479479"/>
            <a:ext cx="2749034" cy="1209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81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06.07.2022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2800" dirty="0">
                <a:latin typeface="Trebuchet MS" panose="020B0603020202020204" pitchFamily="34" charset="0"/>
              </a:rPr>
              <a:t>Teil 3</a:t>
            </a:r>
            <a:endParaRPr lang="de-DE" sz="3200" dirty="0">
              <a:latin typeface="Trebuchet MS" panose="020B0603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99" y="2442107"/>
            <a:ext cx="4161601" cy="66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err="1">
                <a:latin typeface="Trebuchet MS" panose="020B0603020202020204" pitchFamily="34" charset="0"/>
              </a:rPr>
              <a:t>Tips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06.07.2022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89" y="2345855"/>
            <a:ext cx="4523221" cy="66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err="1">
                <a:latin typeface="Trebuchet MS" panose="020B0603020202020204" pitchFamily="34" charset="0"/>
              </a:rPr>
              <a:t>Tips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06.07.2022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442107"/>
            <a:ext cx="51530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2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Bezirksrundschau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07./08. Juli 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81" y="3129712"/>
            <a:ext cx="3402037" cy="43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8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err="1">
                <a:latin typeface="Trebuchet MS" panose="020B0603020202020204" pitchFamily="34" charset="0"/>
              </a:rPr>
              <a:t>OÖWirtschaft</a:t>
            </a:r>
            <a:r>
              <a:rPr lang="de-DE" sz="3200" dirty="0">
                <a:latin typeface="Trebuchet MS" panose="020B0603020202020204" pitchFamily="34" charset="0"/>
              </a:rPr>
              <a:t>-Blitzlicht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08.07.2022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04" y="3363327"/>
            <a:ext cx="4959392" cy="40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Weekend Magazin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08.07.2022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2800" dirty="0">
                <a:latin typeface="Trebuchet MS" panose="020B0603020202020204" pitchFamily="34" charset="0"/>
              </a:rPr>
              <a:t>Teil 1</a:t>
            </a:r>
            <a:endParaRPr lang="de-DE" sz="3200" dirty="0"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2442107"/>
            <a:ext cx="45910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15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Weekend Magazin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08.07.2022</a:t>
            </a:r>
            <a:br>
              <a:rPr lang="de-DE" sz="3600" dirty="0">
                <a:latin typeface="Trebuchet MS" panose="020B0603020202020204" pitchFamily="34" charset="0"/>
              </a:rPr>
            </a:br>
            <a:r>
              <a:rPr lang="de-DE" sz="2800" dirty="0">
                <a:latin typeface="Trebuchet MS" panose="020B0603020202020204" pitchFamily="34" charset="0"/>
              </a:rPr>
              <a:t>Teil 1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41" y="2321791"/>
            <a:ext cx="4944118" cy="6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err="1">
                <a:latin typeface="Trebuchet MS" panose="020B0603020202020204" pitchFamily="34" charset="0"/>
              </a:rPr>
              <a:t>OÖWirtschaft</a:t>
            </a:r>
            <a:r>
              <a:rPr lang="de-DE" sz="3200" dirty="0">
                <a:latin typeface="Trebuchet MS" panose="020B0603020202020204" pitchFamily="34" charset="0"/>
              </a:rPr>
              <a:t>-Blitzlicht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08.07.2022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110665"/>
            <a:ext cx="52197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Chef Info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Juli 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19" y="3897967"/>
            <a:ext cx="5596562" cy="19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7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err="1">
                <a:latin typeface="Trebuchet MS" panose="020B0603020202020204" pitchFamily="34" charset="0"/>
              </a:rPr>
              <a:t>OÖNachrichten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09.07.2022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06" y="2324101"/>
            <a:ext cx="5589188" cy="70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200" dirty="0" err="1">
                <a:latin typeface="Trebuchet MS" panose="020B0603020202020204" pitchFamily="34" charset="0"/>
              </a:rPr>
              <a:t>OÖNachrichten</a:t>
            </a:r>
            <a:br>
              <a:rPr lang="de-AT" sz="3200" dirty="0">
                <a:latin typeface="Trebuchet MS" panose="020B0603020202020204" pitchFamily="34" charset="0"/>
              </a:rPr>
            </a:br>
            <a:r>
              <a:rPr lang="de-AT" sz="3200" dirty="0">
                <a:latin typeface="Trebuchet MS" panose="020B0603020202020204" pitchFamily="34" charset="0"/>
              </a:rPr>
              <a:t>04.07.2022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1" y="3023938"/>
            <a:ext cx="2111858" cy="46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29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Krone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09.07.2022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69" y="2866774"/>
            <a:ext cx="3909261" cy="528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78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OÖ Volksblatt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09.07.2022</a:t>
            </a:r>
            <a:endParaRPr lang="de-DE" sz="2800" dirty="0"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12" y="3604961"/>
            <a:ext cx="3150775" cy="35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2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Krone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15.07.2022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79" y="2847659"/>
            <a:ext cx="5826041" cy="53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2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err="1">
                <a:latin typeface="Trebuchet MS" panose="020B0603020202020204" pitchFamily="34" charset="0"/>
              </a:rPr>
              <a:t>Tips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28. Woche 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74" y="3612230"/>
            <a:ext cx="3615051" cy="29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err="1">
                <a:latin typeface="Trebuchet MS" panose="020B0603020202020204" pitchFamily="34" charset="0"/>
              </a:rPr>
              <a:t>Tips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29. Woche 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73" y="2442107"/>
            <a:ext cx="5290654" cy="66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Bezirksrundschau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21./22. Juli 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9" y="2442107"/>
            <a:ext cx="5120941" cy="66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32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Bauzeitung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August 2022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2800" dirty="0">
                <a:latin typeface="Trebuchet MS" panose="020B0603020202020204" pitchFamily="34" charset="0"/>
              </a:rPr>
              <a:t>Teil 1</a:t>
            </a:r>
            <a:endParaRPr lang="de-DE" sz="3200" dirty="0"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82" y="2442107"/>
            <a:ext cx="5029636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63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Bauzeitung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August 2022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2800" dirty="0">
                <a:latin typeface="Trebuchet MS" panose="020B0603020202020204" pitchFamily="34" charset="0"/>
              </a:rPr>
              <a:t>Teil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42" y="2442107"/>
            <a:ext cx="4939715" cy="67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32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Bauzeitung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August 2022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2800" dirty="0">
                <a:latin typeface="Trebuchet MS" panose="020B0603020202020204" pitchFamily="34" charset="0"/>
              </a:rPr>
              <a:t>Teil 3</a:t>
            </a:r>
            <a:endParaRPr lang="de-DE" sz="3200" dirty="0">
              <a:latin typeface="Trebuchet MS" panose="020B0603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41" y="2442107"/>
            <a:ext cx="4992317" cy="65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3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MeinBezirk.at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04.07.2022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2800" dirty="0">
                <a:latin typeface="Trebuchet MS" panose="020B0603020202020204" pitchFamily="34" charset="0"/>
              </a:rPr>
              <a:t>Teil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721392"/>
            <a:ext cx="53149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8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MeinBezirk.at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3200" dirty="0">
                <a:latin typeface="Trebuchet MS" panose="020B0603020202020204" pitchFamily="34" charset="0"/>
              </a:rPr>
              <a:t>04.07.2022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2800" dirty="0">
                <a:latin typeface="Trebuchet MS" panose="020B0603020202020204" pitchFamily="34" charset="0"/>
              </a:rPr>
              <a:t>Teil 2</a:t>
            </a:r>
            <a:endParaRPr lang="de-DE" sz="3200" dirty="0"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1" y="2442107"/>
            <a:ext cx="4247398" cy="64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9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200" dirty="0">
                <a:latin typeface="Trebuchet MS" panose="020B0603020202020204" pitchFamily="34" charset="0"/>
              </a:rPr>
              <a:t>MeinBezirk.at</a:t>
            </a:r>
            <a:br>
              <a:rPr lang="de-AT" sz="3200" dirty="0">
                <a:latin typeface="Trebuchet MS" panose="020B0603020202020204" pitchFamily="34" charset="0"/>
              </a:rPr>
            </a:br>
            <a:r>
              <a:rPr lang="de-AT" sz="3200" dirty="0">
                <a:latin typeface="Trebuchet MS" panose="020B0603020202020204" pitchFamily="34" charset="0"/>
              </a:rPr>
              <a:t>06.07.2022</a:t>
            </a:r>
            <a:br>
              <a:rPr lang="de-AT" sz="3200" dirty="0">
                <a:latin typeface="Trebuchet MS" panose="020B0603020202020204" pitchFamily="34" charset="0"/>
              </a:rPr>
            </a:br>
            <a:r>
              <a:rPr lang="de-AT" sz="2800" dirty="0">
                <a:latin typeface="Trebuchet MS" panose="020B0603020202020204" pitchFamily="34" charset="0"/>
              </a:rPr>
              <a:t>Teil 1</a:t>
            </a:r>
            <a:endParaRPr lang="de-AT" sz="3200" dirty="0">
              <a:latin typeface="Trebuchet MS" panose="020B0603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6" y="2714373"/>
            <a:ext cx="5367087" cy="49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4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200" dirty="0">
                <a:latin typeface="Trebuchet MS" panose="020B0603020202020204" pitchFamily="34" charset="0"/>
              </a:rPr>
              <a:t>MeinBezirk.at</a:t>
            </a:r>
            <a:br>
              <a:rPr lang="de-AT" sz="3200" dirty="0">
                <a:latin typeface="Trebuchet MS" panose="020B0603020202020204" pitchFamily="34" charset="0"/>
              </a:rPr>
            </a:br>
            <a:r>
              <a:rPr lang="de-AT" sz="3200" dirty="0">
                <a:latin typeface="Trebuchet MS" panose="020B0603020202020204" pitchFamily="34" charset="0"/>
              </a:rPr>
              <a:t>06.07.2022</a:t>
            </a:r>
            <a:br>
              <a:rPr lang="de-AT" sz="3200" dirty="0">
                <a:latin typeface="Trebuchet MS" panose="020B0603020202020204" pitchFamily="34" charset="0"/>
              </a:rPr>
            </a:br>
            <a:r>
              <a:rPr lang="de-AT" sz="2800" dirty="0">
                <a:latin typeface="Trebuchet MS" panose="020B0603020202020204" pitchFamily="34" charset="0"/>
              </a:rPr>
              <a:t>Teil 1</a:t>
            </a:r>
            <a:endParaRPr lang="de-DE" sz="3200" dirty="0"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19" y="2442107"/>
            <a:ext cx="4255562" cy="66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6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200" dirty="0">
                <a:latin typeface="Trebuchet MS" panose="020B0603020202020204" pitchFamily="34" charset="0"/>
              </a:rPr>
              <a:t>MeinBezirk.at</a:t>
            </a:r>
            <a:br>
              <a:rPr lang="de-AT" sz="3200" dirty="0">
                <a:latin typeface="Trebuchet MS" panose="020B0603020202020204" pitchFamily="34" charset="0"/>
              </a:rPr>
            </a:br>
            <a:r>
              <a:rPr lang="de-AT" sz="3200" dirty="0">
                <a:latin typeface="Trebuchet MS" panose="020B0603020202020204" pitchFamily="34" charset="0"/>
              </a:rPr>
              <a:t>06.07.2022</a:t>
            </a:r>
            <a:br>
              <a:rPr lang="de-AT" sz="3200" dirty="0">
                <a:latin typeface="Trebuchet MS" panose="020B0603020202020204" pitchFamily="34" charset="0"/>
              </a:rPr>
            </a:br>
            <a:r>
              <a:rPr lang="de-AT" sz="2800" dirty="0">
                <a:latin typeface="Trebuchet MS" panose="020B0603020202020204" pitchFamily="34" charset="0"/>
              </a:rPr>
              <a:t>Teil 1</a:t>
            </a:r>
            <a:endParaRPr lang="de-DE" sz="3200" dirty="0"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11" y="2442107"/>
            <a:ext cx="4430378" cy="62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3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06.07.2022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2800" dirty="0">
                <a:latin typeface="Trebuchet MS" panose="020B0603020202020204" pitchFamily="34" charset="0"/>
              </a:rPr>
              <a:t>Teil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88" y="2658676"/>
            <a:ext cx="5543424" cy="51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Trebuchet MS" panose="020B0603020202020204" pitchFamily="34" charset="0"/>
              </a:rPr>
              <a:t>06.07.2022</a:t>
            </a:r>
            <a:br>
              <a:rPr lang="de-DE" sz="3200" dirty="0">
                <a:latin typeface="Trebuchet MS" panose="020B0603020202020204" pitchFamily="34" charset="0"/>
              </a:rPr>
            </a:br>
            <a:r>
              <a:rPr lang="de-DE" sz="2800" dirty="0">
                <a:latin typeface="Trebuchet MS" panose="020B0603020202020204" pitchFamily="34" charset="0"/>
              </a:rPr>
              <a:t>Teil 2</a:t>
            </a:r>
            <a:endParaRPr lang="de-DE" sz="3200" dirty="0"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00" y="2442107"/>
            <a:ext cx="4368600" cy="66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A4-Papier (210 x 297 mm)</PresentationFormat>
  <Paragraphs>29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Trebuchet MS</vt:lpstr>
      <vt:lpstr>Office</vt:lpstr>
      <vt:lpstr>Pressespiegel 3.Quartal 2022</vt:lpstr>
      <vt:lpstr>OÖNachrichten 04.07.2022</vt:lpstr>
      <vt:lpstr>MeinBezirk.at 04.07.2022 Teil 1</vt:lpstr>
      <vt:lpstr>MeinBezirk.at 04.07.2022 Teil 2</vt:lpstr>
      <vt:lpstr>MeinBezirk.at 06.07.2022 Teil 1</vt:lpstr>
      <vt:lpstr>MeinBezirk.at 06.07.2022 Teil 1</vt:lpstr>
      <vt:lpstr>MeinBezirk.at 06.07.2022 Teil 1</vt:lpstr>
      <vt:lpstr>06.07.2022 Teil 1</vt:lpstr>
      <vt:lpstr>06.07.2022 Teil 2</vt:lpstr>
      <vt:lpstr>06.07.2022 Teil 3</vt:lpstr>
      <vt:lpstr>Tips 06.07.2022</vt:lpstr>
      <vt:lpstr>Tips 06.07.2022</vt:lpstr>
      <vt:lpstr>Bezirksrundschau 07./08. Juli 2022</vt:lpstr>
      <vt:lpstr>OÖWirtschaft-Blitzlicht 08.07.2022</vt:lpstr>
      <vt:lpstr>Weekend Magazin 08.07.2022 Teil 1</vt:lpstr>
      <vt:lpstr>Weekend Magazin 08.07.2022 Teil 1</vt:lpstr>
      <vt:lpstr>OÖWirtschaft-Blitzlicht 08.07.2022</vt:lpstr>
      <vt:lpstr>Chef Info Juli 2022</vt:lpstr>
      <vt:lpstr>OÖNachrichten 09.07.2022</vt:lpstr>
      <vt:lpstr>Krone 09.07.2022</vt:lpstr>
      <vt:lpstr>OÖ Volksblatt 09.07.2022</vt:lpstr>
      <vt:lpstr>Krone 15.07.2022</vt:lpstr>
      <vt:lpstr>Tips 28. Woche 2022</vt:lpstr>
      <vt:lpstr>Tips 29. Woche 2022</vt:lpstr>
      <vt:lpstr>Bezirksrundschau 21./22. Juli 2022</vt:lpstr>
      <vt:lpstr>Bauzeitung August 2022 Teil 1</vt:lpstr>
      <vt:lpstr>Bauzeitung August 2022 Teil 2</vt:lpstr>
      <vt:lpstr>Bauzeitung August 2022 Teil 3</vt:lpstr>
    </vt:vector>
  </TitlesOfParts>
  <Company>Wirtschaftskammer OÖ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Pressespiegel 2016</dc:title>
  <dc:creator>ferialghI</dc:creator>
  <cp:lastModifiedBy>Guserl Sabine - WKOÖ</cp:lastModifiedBy>
  <cp:revision>406</cp:revision>
  <cp:lastPrinted>2019-03-06T08:12:05Z</cp:lastPrinted>
  <dcterms:created xsi:type="dcterms:W3CDTF">2016-08-30T11:47:15Z</dcterms:created>
  <dcterms:modified xsi:type="dcterms:W3CDTF">2022-11-04T11:08:15Z</dcterms:modified>
</cp:coreProperties>
</file>