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525" r:id="rId3"/>
    <p:sldId id="517" r:id="rId4"/>
    <p:sldId id="526" r:id="rId5"/>
    <p:sldId id="535" r:id="rId6"/>
    <p:sldId id="527" r:id="rId7"/>
    <p:sldId id="529" r:id="rId8"/>
    <p:sldId id="534" r:id="rId9"/>
    <p:sldId id="537" r:id="rId10"/>
    <p:sldId id="530" r:id="rId11"/>
    <p:sldId id="558" r:id="rId12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59D7DCCC-C652-4EF9-8EE7-C521C7FB8E00}">
          <p14:sldIdLst>
            <p14:sldId id="256"/>
            <p14:sldId id="525"/>
            <p14:sldId id="517"/>
            <p14:sldId id="526"/>
            <p14:sldId id="535"/>
            <p14:sldId id="527"/>
            <p14:sldId id="529"/>
            <p14:sldId id="534"/>
            <p14:sldId id="537"/>
            <p14:sldId id="530"/>
            <p14:sldId id="558"/>
          </p14:sldIdLst>
        </p14:section>
        <p14:section name="Abschnitt ohne Titel" id="{9BDE7E21-1FEC-47A9-869A-7E3BC7DCA3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34" y="90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668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1579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639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9626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8108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53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9746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790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218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001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1500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8FFE2-F33E-4E4B-B2A6-5A1BE4D84F95}" type="datetimeFigureOut">
              <a:rPr lang="de-AT" smtClean="0"/>
              <a:t>04.11.2022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93F41-02F7-45D7-B00E-C8A9108A5A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464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1607" y="3030094"/>
            <a:ext cx="4179094" cy="1091208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de-AT" sz="5300" dirty="0">
                <a:latin typeface="Trebuchet MS" panose="020B0603020202020204" pitchFamily="34" charset="0"/>
              </a:rPr>
              <a:t>Pressespiegel</a:t>
            </a:r>
            <a:br>
              <a:rPr lang="de-AT" sz="4800" dirty="0">
                <a:latin typeface="Trebuchet MS" panose="020B0603020202020204" pitchFamily="34" charset="0"/>
              </a:rPr>
            </a:br>
            <a:r>
              <a:rPr lang="de-AT" sz="4000" dirty="0">
                <a:latin typeface="Trebuchet MS" panose="020B0603020202020204" pitchFamily="34" charset="0"/>
              </a:rPr>
              <a:t>4.Quartal 2022</a:t>
            </a:r>
            <a:endParaRPr lang="de-AT" sz="1600" dirty="0">
              <a:latin typeface="Trebuchet MS" panose="020B0603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1607" y="4374824"/>
            <a:ext cx="4179094" cy="756735"/>
          </a:xfrm>
        </p:spPr>
        <p:txBody>
          <a:bodyPr>
            <a:normAutofit/>
          </a:bodyPr>
          <a:lstStyle/>
          <a:p>
            <a:r>
              <a:rPr lang="de-AT" sz="2400" dirty="0">
                <a:latin typeface="Trebuchet MS" panose="020B0603020202020204" pitchFamily="34" charset="0"/>
              </a:rPr>
              <a:t>Landesinnung Bau</a:t>
            </a:r>
          </a:p>
        </p:txBody>
      </p:sp>
      <p:cxnSp>
        <p:nvCxnSpPr>
          <p:cNvPr id="5" name="Gerader Verbinder 4"/>
          <p:cNvCxnSpPr/>
          <p:nvPr/>
        </p:nvCxnSpPr>
        <p:spPr>
          <a:xfrm>
            <a:off x="1570121" y="5117911"/>
            <a:ext cx="3562066" cy="136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d 6" descr="bau_oo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637" y="5479479"/>
            <a:ext cx="2749034" cy="12097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7810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177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6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AT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2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AT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4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36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43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803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82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8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727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</Words>
  <Application>Microsoft Office PowerPoint</Application>
  <PresentationFormat>A4-Papier (210 x 297 mm)</PresentationFormat>
  <Paragraphs>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Office</vt:lpstr>
      <vt:lpstr>Pressespiegel 4.Quartal 2022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Wirtschaftskammer OÖ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Pressespiegel 2016</dc:title>
  <dc:creator>ferialghI</dc:creator>
  <cp:lastModifiedBy>Guserl Sabine - WKOÖ</cp:lastModifiedBy>
  <cp:revision>378</cp:revision>
  <cp:lastPrinted>2019-03-06T08:12:05Z</cp:lastPrinted>
  <dcterms:created xsi:type="dcterms:W3CDTF">2016-08-30T11:47:15Z</dcterms:created>
  <dcterms:modified xsi:type="dcterms:W3CDTF">2022-11-04T11:09:05Z</dcterms:modified>
</cp:coreProperties>
</file>