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3" r:id="rId6"/>
    <p:sldId id="262" r:id="rId7"/>
    <p:sldId id="265" r:id="rId8"/>
    <p:sldId id="264" r:id="rId9"/>
    <p:sldId id="267" r:id="rId10"/>
    <p:sldId id="266" r:id="rId11"/>
    <p:sldId id="268" r:id="rId12"/>
    <p:sldId id="269" r:id="rId13"/>
  </p:sldIdLst>
  <p:sldSz cx="7559675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995312"/>
            <a:ext cx="6425724" cy="424462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6403623"/>
            <a:ext cx="5669756" cy="294357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117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5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649111"/>
            <a:ext cx="1630055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649111"/>
            <a:ext cx="4795669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80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69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039537"/>
            <a:ext cx="6520220" cy="507153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8159048"/>
            <a:ext cx="6520220" cy="2666999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53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245556"/>
            <a:ext cx="3212862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245556"/>
            <a:ext cx="3212862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357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9114"/>
            <a:ext cx="6520220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988734"/>
            <a:ext cx="3198096" cy="146473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4453467"/>
            <a:ext cx="3198096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988734"/>
            <a:ext cx="3213847" cy="146473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4453467"/>
            <a:ext cx="3213847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53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2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812800"/>
            <a:ext cx="2438192" cy="28448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755425"/>
            <a:ext cx="3827085" cy="866422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657600"/>
            <a:ext cx="2438192" cy="6776156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73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812800"/>
            <a:ext cx="2438192" cy="28448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755425"/>
            <a:ext cx="3827085" cy="866422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657600"/>
            <a:ext cx="2438192" cy="6776156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2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649114"/>
            <a:ext cx="652022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3245556"/>
            <a:ext cx="652022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1300181"/>
            <a:ext cx="1700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7A4C-2110-4C5B-9834-4283FE58049C}" type="datetimeFigureOut">
              <a:rPr lang="de-AT" smtClean="0"/>
              <a:t>26.07.2023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1300181"/>
            <a:ext cx="25513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1300181"/>
            <a:ext cx="1700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9701-5779-4C68-89D7-C88E2846F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277" y="2770699"/>
            <a:ext cx="5143500" cy="1830797"/>
          </a:xfrm>
        </p:spPr>
        <p:txBody>
          <a:bodyPr>
            <a:normAutofit fontScale="90000"/>
          </a:bodyPr>
          <a:lstStyle/>
          <a:p>
            <a:pPr>
              <a:spcBef>
                <a:spcPts val="738"/>
              </a:spcBef>
            </a:pPr>
            <a:r>
              <a:rPr lang="de-AT" sz="5300" dirty="0">
                <a:latin typeface="Trebuchet MS" panose="020B0603020202020204" pitchFamily="34" charset="0"/>
              </a:rPr>
              <a:t>Presses</a:t>
            </a:r>
            <a:r>
              <a:rPr lang="de-AT" sz="4900" dirty="0">
                <a:latin typeface="Trebuchet MS" panose="020B0603020202020204" pitchFamily="34" charset="0"/>
              </a:rPr>
              <a:t>piegel 2023</a:t>
            </a:r>
            <a:br>
              <a:rPr lang="de-AT" sz="4923" dirty="0">
                <a:latin typeface="Trebuchet MS" panose="020B0603020202020204" pitchFamily="34" charset="0"/>
              </a:rPr>
            </a:br>
            <a:r>
              <a:rPr lang="de-AT" sz="4555" dirty="0">
                <a:latin typeface="Trebuchet MS" panose="020B0603020202020204" pitchFamily="34" charset="0"/>
              </a:rPr>
              <a:t>2</a:t>
            </a:r>
            <a:r>
              <a:rPr lang="de-AT" sz="6000" dirty="0">
                <a:latin typeface="Trebuchet MS" panose="020B0603020202020204" pitchFamily="34" charset="0"/>
              </a:rPr>
              <a:t>.</a:t>
            </a:r>
            <a:r>
              <a:rPr lang="de-AT" sz="4555" dirty="0">
                <a:latin typeface="Trebuchet MS" panose="020B0603020202020204" pitchFamily="34" charset="0"/>
              </a:rPr>
              <a:t> Halbjahr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277" y="5317617"/>
            <a:ext cx="5143500" cy="730110"/>
          </a:xfrm>
        </p:spPr>
        <p:txBody>
          <a:bodyPr>
            <a:normAutofit/>
          </a:bodyPr>
          <a:lstStyle/>
          <a:p>
            <a:r>
              <a:rPr lang="de-AT" sz="2955" dirty="0">
                <a:latin typeface="Trebuchet MS" panose="020B0603020202020204" pitchFamily="34" charset="0"/>
              </a:rPr>
              <a:t>Landesinnung Bau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1491986" y="6167967"/>
            <a:ext cx="4384082" cy="16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bau_oo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612468"/>
            <a:ext cx="3383426" cy="1488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81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Linz,-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09.-07.2023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63B7FA1F-0FBD-1A8A-9763-A53319BF48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772091"/>
              </p:ext>
            </p:extLst>
          </p:nvPr>
        </p:nvGraphicFramePr>
        <p:xfrm>
          <a:off x="519727" y="2271253"/>
          <a:ext cx="6801695" cy="962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727" y="2271253"/>
                        <a:ext cx="6801695" cy="962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05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OÖ Nachrichten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12.-07.2023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6B216BD-9689-BD8D-C013-CEC2FA5E629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496777"/>
              </p:ext>
            </p:extLst>
          </p:nvPr>
        </p:nvGraphicFramePr>
        <p:xfrm>
          <a:off x="519728" y="2580968"/>
          <a:ext cx="6840428" cy="946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267231" imgH="7286505" progId="AcroExch.Document.2020">
                  <p:embed/>
                </p:oleObj>
              </mc:Choice>
              <mc:Fallback>
                <p:oleObj name="Acrobat Document" r:id="rId2" imgW="5267231" imgH="7286505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728" y="2580968"/>
                        <a:ext cx="6840428" cy="9461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61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Volksblatt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09.-07.2023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7993FE08-A485-67AA-7CE8-54F7E6A30C7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346969"/>
              </p:ext>
            </p:extLst>
          </p:nvPr>
        </p:nvGraphicFramePr>
        <p:xfrm>
          <a:off x="108205" y="2384108"/>
          <a:ext cx="6931742" cy="98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205" y="2384108"/>
                        <a:ext cx="6931742" cy="98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2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Lohnunternehmen aktuell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Juli 2023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AE3DCEE-4D8A-FD73-4FF3-EFF920C9E51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77630"/>
              </p:ext>
            </p:extLst>
          </p:nvPr>
        </p:nvGraphicFramePr>
        <p:xfrm>
          <a:off x="519727" y="2551471"/>
          <a:ext cx="6717525" cy="950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727" y="2551471"/>
                        <a:ext cx="6717525" cy="9504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93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Lohnunternehmen aktuell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Juli 2023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335E062-508B-D0BF-9112-DFFE03729FC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97252"/>
              </p:ext>
            </p:extLst>
          </p:nvPr>
        </p:nvGraphicFramePr>
        <p:xfrm>
          <a:off x="612018" y="2578438"/>
          <a:ext cx="6335637" cy="896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E335E062-508B-D0BF-9112-DFFE03729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018" y="2578438"/>
                        <a:ext cx="6335637" cy="896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12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OÖ Nachrichten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03.07.2023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07B918E-DA23-606F-9311-1A3B1C1A047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691414"/>
              </p:ext>
            </p:extLst>
          </p:nvPr>
        </p:nvGraphicFramePr>
        <p:xfrm>
          <a:off x="373108" y="2551471"/>
          <a:ext cx="6813458" cy="9640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108" y="2551471"/>
                        <a:ext cx="6813458" cy="9640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5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>
                <a:latin typeface="Trebuchet MS" panose="020B0603020202020204" pitchFamily="34" charset="0"/>
              </a:rPr>
              <a:t>Tips</a:t>
            </a:r>
            <a:br>
              <a:rPr lang="de-AT" dirty="0">
                <a:latin typeface="Abadi" panose="020B0604020104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03.-09.2023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7D0C7AED-4454-F7FA-2708-178DAEA0F4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04956"/>
              </p:ext>
            </p:extLst>
          </p:nvPr>
        </p:nvGraphicFramePr>
        <p:xfrm>
          <a:off x="321639" y="2464875"/>
          <a:ext cx="6718308" cy="950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639" y="2464875"/>
                        <a:ext cx="6718308" cy="950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4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OÖ Wirtschaft-Blitzlicht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03.-07.2023</a:t>
            </a:r>
          </a:p>
        </p:txBody>
      </p:sp>
      <p:graphicFrame>
        <p:nvGraphicFramePr>
          <p:cNvPr id="10" name="Inhaltsplatzhalter 5">
            <a:extLst>
              <a:ext uri="{FF2B5EF4-FFF2-40B4-BE49-F238E27FC236}">
                <a16:creationId xmlns:a16="http://schemas.microsoft.com/office/drawing/2014/main" id="{A879D389-631F-E764-C2FD-92199C8D88C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216445"/>
              </p:ext>
            </p:extLst>
          </p:nvPr>
        </p:nvGraphicFramePr>
        <p:xfrm>
          <a:off x="383458" y="2573070"/>
          <a:ext cx="6656489" cy="941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6" name="Inhaltsplatzhalter 5">
                        <a:extLst>
                          <a:ext uri="{FF2B5EF4-FFF2-40B4-BE49-F238E27FC236}">
                            <a16:creationId xmlns:a16="http://schemas.microsoft.com/office/drawing/2014/main" id="{F38409CB-B7A1-52EE-7BAC-7162C5ED8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458" y="2573070"/>
                        <a:ext cx="6656489" cy="941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3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Wien,-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08.-07.2023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9F5B24F9-76D2-41AF-09BE-AF948E1356A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45254"/>
              </p:ext>
            </p:extLst>
          </p:nvPr>
        </p:nvGraphicFramePr>
        <p:xfrm>
          <a:off x="519728" y="2507227"/>
          <a:ext cx="6749578" cy="95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728" y="2507227"/>
                        <a:ext cx="6749578" cy="95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74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Wien,-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08.-07.2023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D95B2ED-A751-DED9-4768-F278DBBCEAA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50520"/>
              </p:ext>
            </p:extLst>
          </p:nvPr>
        </p:nvGraphicFramePr>
        <p:xfrm>
          <a:off x="405027" y="2669458"/>
          <a:ext cx="6634920" cy="93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5027" y="2669458"/>
                        <a:ext cx="6634920" cy="938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43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B2393-FFA0-5AB0-1286-E1E0A20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rebuchet MS" panose="020B0603020202020204" pitchFamily="34" charset="0"/>
              </a:rPr>
              <a:t>Wien,-</a:t>
            </a:r>
            <a:br>
              <a:rPr lang="de-AT" dirty="0">
                <a:latin typeface="Trebuchet MS" panose="020B0603020202020204" pitchFamily="34" charset="0"/>
              </a:rPr>
            </a:br>
            <a:r>
              <a:rPr lang="de-AT" dirty="0">
                <a:latin typeface="Trebuchet MS" panose="020B0603020202020204" pitchFamily="34" charset="0"/>
              </a:rPr>
              <a:t>08.-07.2023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B388BD46-9865-B0C0-55BE-C5AA6A6288C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59551"/>
              </p:ext>
            </p:extLst>
          </p:nvPr>
        </p:nvGraphicFramePr>
        <p:xfrm>
          <a:off x="399836" y="2433484"/>
          <a:ext cx="6760002" cy="956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4" imgH="8019903" progId="AcroExch.Document.2020">
                  <p:embed/>
                </p:oleObj>
              </mc:Choice>
              <mc:Fallback>
                <p:oleObj name="Acrobat Document" r:id="rId2" imgW="5667124" imgH="8019903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836" y="2433484"/>
                        <a:ext cx="6760002" cy="9564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82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68</Words>
  <Application>Microsoft Office PowerPoint</Application>
  <PresentationFormat>Benutzerdefiniert</PresentationFormat>
  <Paragraphs>13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Trebuchet MS</vt:lpstr>
      <vt:lpstr>Office</vt:lpstr>
      <vt:lpstr>Acrobat Document</vt:lpstr>
      <vt:lpstr>Adobe Acrobat Document</vt:lpstr>
      <vt:lpstr>Pressespiegel 2023 2. Halbjahr</vt:lpstr>
      <vt:lpstr>Lohnunternehmen aktuell Juli 2023</vt:lpstr>
      <vt:lpstr>Lohnunternehmen aktuell Juli 2023</vt:lpstr>
      <vt:lpstr>OÖ Nachrichten 03.07.2023</vt:lpstr>
      <vt:lpstr>Tips 03.-09.2023</vt:lpstr>
      <vt:lpstr>OÖ Wirtschaft-Blitzlicht 03.-07.2023</vt:lpstr>
      <vt:lpstr>Wien,- 08.-07.2023</vt:lpstr>
      <vt:lpstr>Wien,- 08.-07.2023</vt:lpstr>
      <vt:lpstr>Wien,- 08.-07.2023</vt:lpstr>
      <vt:lpstr>Linz,- 09.-07.2023</vt:lpstr>
      <vt:lpstr>OÖ Nachrichten 12.-07.2023</vt:lpstr>
      <vt:lpstr>Volksblatt 09.-07.2023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Pressespiegel 2023 2. Halbjahr</dc:title>
  <dc:creator>Ferial BV-BW | WKOÖ</dc:creator>
  <cp:lastModifiedBy>Ferial BV-BW | WKOÖ</cp:lastModifiedBy>
  <cp:revision>1</cp:revision>
  <dcterms:created xsi:type="dcterms:W3CDTF">2023-07-26T12:34:01Z</dcterms:created>
  <dcterms:modified xsi:type="dcterms:W3CDTF">2023-07-26T13:20:09Z</dcterms:modified>
</cp:coreProperties>
</file>