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6" r:id="rId2"/>
    <p:sldId id="283" r:id="rId3"/>
    <p:sldId id="275" r:id="rId4"/>
    <p:sldId id="257" r:id="rId5"/>
    <p:sldId id="277" r:id="rId6"/>
    <p:sldId id="280" r:id="rId7"/>
    <p:sldId id="281" r:id="rId8"/>
    <p:sldId id="260" r:id="rId9"/>
    <p:sldId id="282" r:id="rId10"/>
    <p:sldId id="258" r:id="rId11"/>
    <p:sldId id="259" r:id="rId12"/>
    <p:sldId id="261" r:id="rId13"/>
    <p:sldId id="262" r:id="rId14"/>
    <p:sldId id="264" r:id="rId15"/>
    <p:sldId id="266" r:id="rId16"/>
    <p:sldId id="265" r:id="rId17"/>
    <p:sldId id="267" r:id="rId18"/>
    <p:sldId id="268" r:id="rId19"/>
    <p:sldId id="269" r:id="rId20"/>
    <p:sldId id="270" r:id="rId21"/>
    <p:sldId id="271" r:id="rId22"/>
    <p:sldId id="272" r:id="rId23"/>
    <p:sldId id="273"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21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5E2C8-620F-4481-837E-BD3DF67CD979}" type="datetimeFigureOut">
              <a:rPr lang="de-AT" smtClean="0"/>
              <a:t>18.01.2023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8E006-C030-4FC2-8508-97DB3EB0F623}" type="slidenum">
              <a:rPr lang="de-AT" smtClean="0"/>
              <a:t>‹Nr.›</a:t>
            </a:fld>
            <a:endParaRPr lang="de-AT"/>
          </a:p>
        </p:txBody>
      </p:sp>
    </p:spTree>
    <p:extLst>
      <p:ext uri="{BB962C8B-B14F-4D97-AF65-F5344CB8AC3E}">
        <p14:creationId xmlns:p14="http://schemas.microsoft.com/office/powerpoint/2010/main" val="249196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8CC2F-5D10-48A5-8196-1B61E995382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703D8A4F-A163-48D5-8B89-6FDDCC4ED4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1AED84A0-BCC8-4B28-BDEF-3D98DBDC856A}"/>
              </a:ext>
            </a:extLst>
          </p:cNvPr>
          <p:cNvSpPr>
            <a:spLocks noGrp="1"/>
          </p:cNvSpPr>
          <p:nvPr>
            <p:ph type="dt" sz="half" idx="10"/>
          </p:nvPr>
        </p:nvSpPr>
        <p:spPr/>
        <p:txBody>
          <a:bodyPr/>
          <a:lstStyle/>
          <a:p>
            <a:fld id="{4DFCE188-23E0-4B13-8172-B600DC15097F}" type="datetime1">
              <a:rPr lang="de-AT" smtClean="0"/>
              <a:t>18.01.2023</a:t>
            </a:fld>
            <a:endParaRPr lang="de-AT"/>
          </a:p>
        </p:txBody>
      </p:sp>
      <p:sp>
        <p:nvSpPr>
          <p:cNvPr id="5" name="Fußzeilenplatzhalter 4">
            <a:extLst>
              <a:ext uri="{FF2B5EF4-FFF2-40B4-BE49-F238E27FC236}">
                <a16:creationId xmlns:a16="http://schemas.microsoft.com/office/drawing/2014/main" id="{81E1197E-C808-49F2-A8DD-B0BE3C42C17C}"/>
              </a:ext>
            </a:extLst>
          </p:cNvPr>
          <p:cNvSpPr>
            <a:spLocks noGrp="1"/>
          </p:cNvSpPr>
          <p:nvPr>
            <p:ph type="ftr" sz="quarter" idx="11"/>
          </p:nvPr>
        </p:nvSpPr>
        <p:spPr/>
        <p:txBody>
          <a:bodyPr/>
          <a:lstStyle/>
          <a:p>
            <a:r>
              <a:rPr lang="de-AT"/>
              <a:t>Mst. Ing. Peter BREITECK</a:t>
            </a:r>
          </a:p>
        </p:txBody>
      </p:sp>
      <p:sp>
        <p:nvSpPr>
          <p:cNvPr id="6" name="Foliennummernplatzhalter 5">
            <a:extLst>
              <a:ext uri="{FF2B5EF4-FFF2-40B4-BE49-F238E27FC236}">
                <a16:creationId xmlns:a16="http://schemas.microsoft.com/office/drawing/2014/main" id="{114EBE24-BBDA-48F9-9678-2C5CF28B1D1D}"/>
              </a:ext>
            </a:extLst>
          </p:cNvPr>
          <p:cNvSpPr>
            <a:spLocks noGrp="1"/>
          </p:cNvSpPr>
          <p:nvPr>
            <p:ph type="sldNum" sz="quarter" idx="12"/>
          </p:nvPr>
        </p:nvSpPr>
        <p:spPr/>
        <p:txBody>
          <a:bodyPr/>
          <a:lstStyle/>
          <a:p>
            <a:fld id="{37A48E80-8490-4082-81EC-82D17A7B3E61}" type="slidenum">
              <a:rPr lang="de-AT" smtClean="0"/>
              <a:t>‹Nr.›</a:t>
            </a:fld>
            <a:endParaRPr lang="de-AT"/>
          </a:p>
        </p:txBody>
      </p:sp>
    </p:spTree>
    <p:extLst>
      <p:ext uri="{BB962C8B-B14F-4D97-AF65-F5344CB8AC3E}">
        <p14:creationId xmlns:p14="http://schemas.microsoft.com/office/powerpoint/2010/main" val="145532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FB9F7-8EC6-48F0-B337-84AE06019A7E}"/>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7519AB0-18D6-4021-9106-7C5F1DF28A7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B91AB24-0CE8-4D5A-815B-E7DF73FF8AAE}"/>
              </a:ext>
            </a:extLst>
          </p:cNvPr>
          <p:cNvSpPr>
            <a:spLocks noGrp="1"/>
          </p:cNvSpPr>
          <p:nvPr>
            <p:ph type="dt" sz="half" idx="10"/>
          </p:nvPr>
        </p:nvSpPr>
        <p:spPr/>
        <p:txBody>
          <a:bodyPr/>
          <a:lstStyle/>
          <a:p>
            <a:fld id="{F85015B4-E207-4831-B021-181C15515B17}" type="datetime1">
              <a:rPr lang="de-AT" smtClean="0"/>
              <a:t>18.01.2023</a:t>
            </a:fld>
            <a:endParaRPr lang="de-AT"/>
          </a:p>
        </p:txBody>
      </p:sp>
      <p:sp>
        <p:nvSpPr>
          <p:cNvPr id="5" name="Fußzeilenplatzhalter 4">
            <a:extLst>
              <a:ext uri="{FF2B5EF4-FFF2-40B4-BE49-F238E27FC236}">
                <a16:creationId xmlns:a16="http://schemas.microsoft.com/office/drawing/2014/main" id="{94504631-DFC2-45DB-803F-93FE62DE7AC5}"/>
              </a:ext>
            </a:extLst>
          </p:cNvPr>
          <p:cNvSpPr>
            <a:spLocks noGrp="1"/>
          </p:cNvSpPr>
          <p:nvPr>
            <p:ph type="ftr" sz="quarter" idx="11"/>
          </p:nvPr>
        </p:nvSpPr>
        <p:spPr/>
        <p:txBody>
          <a:bodyPr/>
          <a:lstStyle/>
          <a:p>
            <a:r>
              <a:rPr lang="de-AT"/>
              <a:t>Mst. Ing. Peter BREITECK</a:t>
            </a:r>
          </a:p>
        </p:txBody>
      </p:sp>
      <p:sp>
        <p:nvSpPr>
          <p:cNvPr id="6" name="Foliennummernplatzhalter 5">
            <a:extLst>
              <a:ext uri="{FF2B5EF4-FFF2-40B4-BE49-F238E27FC236}">
                <a16:creationId xmlns:a16="http://schemas.microsoft.com/office/drawing/2014/main" id="{ECD091CF-222B-4152-80EF-C33D31B52FC8}"/>
              </a:ext>
            </a:extLst>
          </p:cNvPr>
          <p:cNvSpPr>
            <a:spLocks noGrp="1"/>
          </p:cNvSpPr>
          <p:nvPr>
            <p:ph type="sldNum" sz="quarter" idx="12"/>
          </p:nvPr>
        </p:nvSpPr>
        <p:spPr/>
        <p:txBody>
          <a:bodyPr/>
          <a:lstStyle/>
          <a:p>
            <a:fld id="{37A48E80-8490-4082-81EC-82D17A7B3E61}" type="slidenum">
              <a:rPr lang="de-AT" smtClean="0"/>
              <a:t>‹Nr.›</a:t>
            </a:fld>
            <a:endParaRPr lang="de-AT"/>
          </a:p>
        </p:txBody>
      </p:sp>
    </p:spTree>
    <p:extLst>
      <p:ext uri="{BB962C8B-B14F-4D97-AF65-F5344CB8AC3E}">
        <p14:creationId xmlns:p14="http://schemas.microsoft.com/office/powerpoint/2010/main" val="95331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7F93132-9D4B-4084-BC45-1338466E133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C35198E3-5F0C-4ECF-B8D6-35EDAFC5C39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F377C27-87D4-4DE9-A85D-14ECBEFCD584}"/>
              </a:ext>
            </a:extLst>
          </p:cNvPr>
          <p:cNvSpPr>
            <a:spLocks noGrp="1"/>
          </p:cNvSpPr>
          <p:nvPr>
            <p:ph type="dt" sz="half" idx="10"/>
          </p:nvPr>
        </p:nvSpPr>
        <p:spPr/>
        <p:txBody>
          <a:bodyPr/>
          <a:lstStyle/>
          <a:p>
            <a:fld id="{D96DC2D4-28B8-40E1-9CA9-697CF806CBA0}" type="datetime1">
              <a:rPr lang="de-AT" smtClean="0"/>
              <a:t>18.01.2023</a:t>
            </a:fld>
            <a:endParaRPr lang="de-AT"/>
          </a:p>
        </p:txBody>
      </p:sp>
      <p:sp>
        <p:nvSpPr>
          <p:cNvPr id="5" name="Fußzeilenplatzhalter 4">
            <a:extLst>
              <a:ext uri="{FF2B5EF4-FFF2-40B4-BE49-F238E27FC236}">
                <a16:creationId xmlns:a16="http://schemas.microsoft.com/office/drawing/2014/main" id="{E57C54DF-B477-47F7-A80A-F0877B7A8CA6}"/>
              </a:ext>
            </a:extLst>
          </p:cNvPr>
          <p:cNvSpPr>
            <a:spLocks noGrp="1"/>
          </p:cNvSpPr>
          <p:nvPr>
            <p:ph type="ftr" sz="quarter" idx="11"/>
          </p:nvPr>
        </p:nvSpPr>
        <p:spPr/>
        <p:txBody>
          <a:bodyPr/>
          <a:lstStyle/>
          <a:p>
            <a:r>
              <a:rPr lang="de-AT"/>
              <a:t>Mst. Ing. Peter BREITECK</a:t>
            </a:r>
          </a:p>
        </p:txBody>
      </p:sp>
      <p:sp>
        <p:nvSpPr>
          <p:cNvPr id="6" name="Foliennummernplatzhalter 5">
            <a:extLst>
              <a:ext uri="{FF2B5EF4-FFF2-40B4-BE49-F238E27FC236}">
                <a16:creationId xmlns:a16="http://schemas.microsoft.com/office/drawing/2014/main" id="{A5658C5E-7322-4CF0-9753-3386853757EB}"/>
              </a:ext>
            </a:extLst>
          </p:cNvPr>
          <p:cNvSpPr>
            <a:spLocks noGrp="1"/>
          </p:cNvSpPr>
          <p:nvPr>
            <p:ph type="sldNum" sz="quarter" idx="12"/>
          </p:nvPr>
        </p:nvSpPr>
        <p:spPr/>
        <p:txBody>
          <a:bodyPr/>
          <a:lstStyle/>
          <a:p>
            <a:fld id="{37A48E80-8490-4082-81EC-82D17A7B3E61}" type="slidenum">
              <a:rPr lang="de-AT" smtClean="0"/>
              <a:t>‹Nr.›</a:t>
            </a:fld>
            <a:endParaRPr lang="de-AT"/>
          </a:p>
        </p:txBody>
      </p:sp>
    </p:spTree>
    <p:extLst>
      <p:ext uri="{BB962C8B-B14F-4D97-AF65-F5344CB8AC3E}">
        <p14:creationId xmlns:p14="http://schemas.microsoft.com/office/powerpoint/2010/main" val="396374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C1CBB-7C36-49A5-96B7-C3AE9D6E7432}"/>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6B44EC6C-5EC7-41B2-897F-A1DCF3CC3EE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1F2DECE-B417-404A-B2EB-AEBE583F6DC2}"/>
              </a:ext>
            </a:extLst>
          </p:cNvPr>
          <p:cNvSpPr>
            <a:spLocks noGrp="1"/>
          </p:cNvSpPr>
          <p:nvPr>
            <p:ph type="dt" sz="half" idx="10"/>
          </p:nvPr>
        </p:nvSpPr>
        <p:spPr/>
        <p:txBody>
          <a:bodyPr/>
          <a:lstStyle/>
          <a:p>
            <a:fld id="{5952D748-6961-4520-886C-558FDEE6A5D5}" type="datetime1">
              <a:rPr lang="de-AT" smtClean="0"/>
              <a:t>18.01.2023</a:t>
            </a:fld>
            <a:endParaRPr lang="de-AT"/>
          </a:p>
        </p:txBody>
      </p:sp>
      <p:sp>
        <p:nvSpPr>
          <p:cNvPr id="5" name="Fußzeilenplatzhalter 4">
            <a:extLst>
              <a:ext uri="{FF2B5EF4-FFF2-40B4-BE49-F238E27FC236}">
                <a16:creationId xmlns:a16="http://schemas.microsoft.com/office/drawing/2014/main" id="{0981C14E-7C3E-42A7-8FDE-0FE97E6A99F2}"/>
              </a:ext>
            </a:extLst>
          </p:cNvPr>
          <p:cNvSpPr>
            <a:spLocks noGrp="1"/>
          </p:cNvSpPr>
          <p:nvPr>
            <p:ph type="ftr" sz="quarter" idx="11"/>
          </p:nvPr>
        </p:nvSpPr>
        <p:spPr/>
        <p:txBody>
          <a:bodyPr/>
          <a:lstStyle/>
          <a:p>
            <a:r>
              <a:rPr lang="de-AT"/>
              <a:t>Mst. Ing. Peter BREITECK</a:t>
            </a:r>
          </a:p>
        </p:txBody>
      </p:sp>
      <p:sp>
        <p:nvSpPr>
          <p:cNvPr id="6" name="Foliennummernplatzhalter 5">
            <a:extLst>
              <a:ext uri="{FF2B5EF4-FFF2-40B4-BE49-F238E27FC236}">
                <a16:creationId xmlns:a16="http://schemas.microsoft.com/office/drawing/2014/main" id="{B50530CA-FFB1-4330-A126-2DF0E4100F4E}"/>
              </a:ext>
            </a:extLst>
          </p:cNvPr>
          <p:cNvSpPr>
            <a:spLocks noGrp="1"/>
          </p:cNvSpPr>
          <p:nvPr>
            <p:ph type="sldNum" sz="quarter" idx="12"/>
          </p:nvPr>
        </p:nvSpPr>
        <p:spPr/>
        <p:txBody>
          <a:bodyPr/>
          <a:lstStyle/>
          <a:p>
            <a:fld id="{37A48E80-8490-4082-81EC-82D17A7B3E61}" type="slidenum">
              <a:rPr lang="de-AT" smtClean="0"/>
              <a:t>‹Nr.›</a:t>
            </a:fld>
            <a:endParaRPr lang="de-AT"/>
          </a:p>
        </p:txBody>
      </p:sp>
    </p:spTree>
    <p:extLst>
      <p:ext uri="{BB962C8B-B14F-4D97-AF65-F5344CB8AC3E}">
        <p14:creationId xmlns:p14="http://schemas.microsoft.com/office/powerpoint/2010/main" val="7275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DD8D8-7969-4659-8769-79D0AC2D85B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7EFC5A06-9C36-4441-BA08-BF16D77C6D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3E1D8AB-BB9F-4DC3-B287-5E560F77AC03}"/>
              </a:ext>
            </a:extLst>
          </p:cNvPr>
          <p:cNvSpPr>
            <a:spLocks noGrp="1"/>
          </p:cNvSpPr>
          <p:nvPr>
            <p:ph type="dt" sz="half" idx="10"/>
          </p:nvPr>
        </p:nvSpPr>
        <p:spPr/>
        <p:txBody>
          <a:bodyPr/>
          <a:lstStyle/>
          <a:p>
            <a:fld id="{7575DC38-E96A-4817-A8E9-4A3CDB765D36}" type="datetime1">
              <a:rPr lang="de-AT" smtClean="0"/>
              <a:t>18.01.2023</a:t>
            </a:fld>
            <a:endParaRPr lang="de-AT"/>
          </a:p>
        </p:txBody>
      </p:sp>
      <p:sp>
        <p:nvSpPr>
          <p:cNvPr id="5" name="Fußzeilenplatzhalter 4">
            <a:extLst>
              <a:ext uri="{FF2B5EF4-FFF2-40B4-BE49-F238E27FC236}">
                <a16:creationId xmlns:a16="http://schemas.microsoft.com/office/drawing/2014/main" id="{8C6BB3B9-8EF3-41AE-B651-7076BB925035}"/>
              </a:ext>
            </a:extLst>
          </p:cNvPr>
          <p:cNvSpPr>
            <a:spLocks noGrp="1"/>
          </p:cNvSpPr>
          <p:nvPr>
            <p:ph type="ftr" sz="quarter" idx="11"/>
          </p:nvPr>
        </p:nvSpPr>
        <p:spPr/>
        <p:txBody>
          <a:bodyPr/>
          <a:lstStyle/>
          <a:p>
            <a:r>
              <a:rPr lang="de-AT"/>
              <a:t>Mst. Ing. Peter BREITECK</a:t>
            </a:r>
          </a:p>
        </p:txBody>
      </p:sp>
      <p:sp>
        <p:nvSpPr>
          <p:cNvPr id="6" name="Foliennummernplatzhalter 5">
            <a:extLst>
              <a:ext uri="{FF2B5EF4-FFF2-40B4-BE49-F238E27FC236}">
                <a16:creationId xmlns:a16="http://schemas.microsoft.com/office/drawing/2014/main" id="{A2823FAE-2576-4467-8926-EBE07A8F6825}"/>
              </a:ext>
            </a:extLst>
          </p:cNvPr>
          <p:cNvSpPr>
            <a:spLocks noGrp="1"/>
          </p:cNvSpPr>
          <p:nvPr>
            <p:ph type="sldNum" sz="quarter" idx="12"/>
          </p:nvPr>
        </p:nvSpPr>
        <p:spPr/>
        <p:txBody>
          <a:bodyPr/>
          <a:lstStyle/>
          <a:p>
            <a:fld id="{37A48E80-8490-4082-81EC-82D17A7B3E61}" type="slidenum">
              <a:rPr lang="de-AT" smtClean="0"/>
              <a:t>‹Nr.›</a:t>
            </a:fld>
            <a:endParaRPr lang="de-AT"/>
          </a:p>
        </p:txBody>
      </p:sp>
    </p:spTree>
    <p:extLst>
      <p:ext uri="{BB962C8B-B14F-4D97-AF65-F5344CB8AC3E}">
        <p14:creationId xmlns:p14="http://schemas.microsoft.com/office/powerpoint/2010/main" val="76483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27A54-6047-4D6A-8151-F1CE0AC634C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DB9511D-3949-4494-A1F0-62A70939A7A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9E399A91-EBC5-48DF-A225-DB239A28301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DDF5F3E8-CA68-4799-AC3E-0CBFC4695D1B}"/>
              </a:ext>
            </a:extLst>
          </p:cNvPr>
          <p:cNvSpPr>
            <a:spLocks noGrp="1"/>
          </p:cNvSpPr>
          <p:nvPr>
            <p:ph type="dt" sz="half" idx="10"/>
          </p:nvPr>
        </p:nvSpPr>
        <p:spPr/>
        <p:txBody>
          <a:bodyPr/>
          <a:lstStyle/>
          <a:p>
            <a:fld id="{95693C3C-C268-498A-8615-717E031205F3}" type="datetime1">
              <a:rPr lang="de-AT" smtClean="0"/>
              <a:t>18.01.2023</a:t>
            </a:fld>
            <a:endParaRPr lang="de-AT"/>
          </a:p>
        </p:txBody>
      </p:sp>
      <p:sp>
        <p:nvSpPr>
          <p:cNvPr id="6" name="Fußzeilenplatzhalter 5">
            <a:extLst>
              <a:ext uri="{FF2B5EF4-FFF2-40B4-BE49-F238E27FC236}">
                <a16:creationId xmlns:a16="http://schemas.microsoft.com/office/drawing/2014/main" id="{8FE6F063-94ED-4B23-A34A-356761731FF8}"/>
              </a:ext>
            </a:extLst>
          </p:cNvPr>
          <p:cNvSpPr>
            <a:spLocks noGrp="1"/>
          </p:cNvSpPr>
          <p:nvPr>
            <p:ph type="ftr" sz="quarter" idx="11"/>
          </p:nvPr>
        </p:nvSpPr>
        <p:spPr/>
        <p:txBody>
          <a:bodyPr/>
          <a:lstStyle/>
          <a:p>
            <a:r>
              <a:rPr lang="de-AT"/>
              <a:t>Mst. Ing. Peter BREITECK</a:t>
            </a:r>
          </a:p>
        </p:txBody>
      </p:sp>
      <p:sp>
        <p:nvSpPr>
          <p:cNvPr id="7" name="Foliennummernplatzhalter 6">
            <a:extLst>
              <a:ext uri="{FF2B5EF4-FFF2-40B4-BE49-F238E27FC236}">
                <a16:creationId xmlns:a16="http://schemas.microsoft.com/office/drawing/2014/main" id="{80CB14ED-5A85-4CE9-B5CC-53245CFA2C3B}"/>
              </a:ext>
            </a:extLst>
          </p:cNvPr>
          <p:cNvSpPr>
            <a:spLocks noGrp="1"/>
          </p:cNvSpPr>
          <p:nvPr>
            <p:ph type="sldNum" sz="quarter" idx="12"/>
          </p:nvPr>
        </p:nvSpPr>
        <p:spPr/>
        <p:txBody>
          <a:bodyPr/>
          <a:lstStyle/>
          <a:p>
            <a:fld id="{37A48E80-8490-4082-81EC-82D17A7B3E61}" type="slidenum">
              <a:rPr lang="de-AT" smtClean="0"/>
              <a:t>‹Nr.›</a:t>
            </a:fld>
            <a:endParaRPr lang="de-AT"/>
          </a:p>
        </p:txBody>
      </p:sp>
    </p:spTree>
    <p:extLst>
      <p:ext uri="{BB962C8B-B14F-4D97-AF65-F5344CB8AC3E}">
        <p14:creationId xmlns:p14="http://schemas.microsoft.com/office/powerpoint/2010/main" val="37146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9BAD8-06FE-48D8-BB2E-5B11A1A120E5}"/>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E3B52F58-33E9-4820-BAA3-DA950B518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DD73CBF-F4B0-4491-B373-34FB3AA6EAD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30A133AA-6588-40D4-A0F7-C9A3500D8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BB67003-ED94-4A2C-A47B-25AF698230D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42146FF-73FC-43F9-AE96-0110490E2D7F}"/>
              </a:ext>
            </a:extLst>
          </p:cNvPr>
          <p:cNvSpPr>
            <a:spLocks noGrp="1"/>
          </p:cNvSpPr>
          <p:nvPr>
            <p:ph type="dt" sz="half" idx="10"/>
          </p:nvPr>
        </p:nvSpPr>
        <p:spPr/>
        <p:txBody>
          <a:bodyPr/>
          <a:lstStyle/>
          <a:p>
            <a:fld id="{C67C6706-AFF3-4019-9AB1-8E2A2829F432}" type="datetime1">
              <a:rPr lang="de-AT" smtClean="0"/>
              <a:t>18.01.2023</a:t>
            </a:fld>
            <a:endParaRPr lang="de-AT"/>
          </a:p>
        </p:txBody>
      </p:sp>
      <p:sp>
        <p:nvSpPr>
          <p:cNvPr id="8" name="Fußzeilenplatzhalter 7">
            <a:extLst>
              <a:ext uri="{FF2B5EF4-FFF2-40B4-BE49-F238E27FC236}">
                <a16:creationId xmlns:a16="http://schemas.microsoft.com/office/drawing/2014/main" id="{EC9AD7C4-5923-4434-9759-7CADBDD9183A}"/>
              </a:ext>
            </a:extLst>
          </p:cNvPr>
          <p:cNvSpPr>
            <a:spLocks noGrp="1"/>
          </p:cNvSpPr>
          <p:nvPr>
            <p:ph type="ftr" sz="quarter" idx="11"/>
          </p:nvPr>
        </p:nvSpPr>
        <p:spPr/>
        <p:txBody>
          <a:bodyPr/>
          <a:lstStyle/>
          <a:p>
            <a:r>
              <a:rPr lang="de-AT"/>
              <a:t>Mst. Ing. Peter BREITECK</a:t>
            </a:r>
          </a:p>
        </p:txBody>
      </p:sp>
      <p:sp>
        <p:nvSpPr>
          <p:cNvPr id="9" name="Foliennummernplatzhalter 8">
            <a:extLst>
              <a:ext uri="{FF2B5EF4-FFF2-40B4-BE49-F238E27FC236}">
                <a16:creationId xmlns:a16="http://schemas.microsoft.com/office/drawing/2014/main" id="{21D7E852-5B27-4814-A06A-FE0A644E70C6}"/>
              </a:ext>
            </a:extLst>
          </p:cNvPr>
          <p:cNvSpPr>
            <a:spLocks noGrp="1"/>
          </p:cNvSpPr>
          <p:nvPr>
            <p:ph type="sldNum" sz="quarter" idx="12"/>
          </p:nvPr>
        </p:nvSpPr>
        <p:spPr/>
        <p:txBody>
          <a:bodyPr/>
          <a:lstStyle/>
          <a:p>
            <a:fld id="{37A48E80-8490-4082-81EC-82D17A7B3E61}" type="slidenum">
              <a:rPr lang="de-AT" smtClean="0"/>
              <a:t>‹Nr.›</a:t>
            </a:fld>
            <a:endParaRPr lang="de-AT"/>
          </a:p>
        </p:txBody>
      </p:sp>
    </p:spTree>
    <p:extLst>
      <p:ext uri="{BB962C8B-B14F-4D97-AF65-F5344CB8AC3E}">
        <p14:creationId xmlns:p14="http://schemas.microsoft.com/office/powerpoint/2010/main" val="410858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14254-11A7-4646-8CFD-F2421506DF01}"/>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7895DAB9-C412-40D3-A7DA-3C56FFA1E132}"/>
              </a:ext>
            </a:extLst>
          </p:cNvPr>
          <p:cNvSpPr>
            <a:spLocks noGrp="1"/>
          </p:cNvSpPr>
          <p:nvPr>
            <p:ph type="dt" sz="half" idx="10"/>
          </p:nvPr>
        </p:nvSpPr>
        <p:spPr/>
        <p:txBody>
          <a:bodyPr/>
          <a:lstStyle/>
          <a:p>
            <a:fld id="{C3792443-85C6-40FD-A351-2A64785549C5}" type="datetime1">
              <a:rPr lang="de-AT" smtClean="0"/>
              <a:t>18.01.2023</a:t>
            </a:fld>
            <a:endParaRPr lang="de-AT"/>
          </a:p>
        </p:txBody>
      </p:sp>
      <p:sp>
        <p:nvSpPr>
          <p:cNvPr id="4" name="Fußzeilenplatzhalter 3">
            <a:extLst>
              <a:ext uri="{FF2B5EF4-FFF2-40B4-BE49-F238E27FC236}">
                <a16:creationId xmlns:a16="http://schemas.microsoft.com/office/drawing/2014/main" id="{9C4DB324-433B-46A3-AAFE-72C6223920E7}"/>
              </a:ext>
            </a:extLst>
          </p:cNvPr>
          <p:cNvSpPr>
            <a:spLocks noGrp="1"/>
          </p:cNvSpPr>
          <p:nvPr>
            <p:ph type="ftr" sz="quarter" idx="11"/>
          </p:nvPr>
        </p:nvSpPr>
        <p:spPr/>
        <p:txBody>
          <a:bodyPr/>
          <a:lstStyle/>
          <a:p>
            <a:r>
              <a:rPr lang="de-AT"/>
              <a:t>Mst. Ing. Peter BREITECK</a:t>
            </a:r>
          </a:p>
        </p:txBody>
      </p:sp>
      <p:sp>
        <p:nvSpPr>
          <p:cNvPr id="5" name="Foliennummernplatzhalter 4">
            <a:extLst>
              <a:ext uri="{FF2B5EF4-FFF2-40B4-BE49-F238E27FC236}">
                <a16:creationId xmlns:a16="http://schemas.microsoft.com/office/drawing/2014/main" id="{A536A2B2-5E5F-44E7-9EA2-A009406E368C}"/>
              </a:ext>
            </a:extLst>
          </p:cNvPr>
          <p:cNvSpPr>
            <a:spLocks noGrp="1"/>
          </p:cNvSpPr>
          <p:nvPr>
            <p:ph type="sldNum" sz="quarter" idx="12"/>
          </p:nvPr>
        </p:nvSpPr>
        <p:spPr/>
        <p:txBody>
          <a:bodyPr/>
          <a:lstStyle/>
          <a:p>
            <a:fld id="{37A48E80-8490-4082-81EC-82D17A7B3E61}" type="slidenum">
              <a:rPr lang="de-AT" smtClean="0"/>
              <a:t>‹Nr.›</a:t>
            </a:fld>
            <a:endParaRPr lang="de-AT"/>
          </a:p>
        </p:txBody>
      </p:sp>
    </p:spTree>
    <p:extLst>
      <p:ext uri="{BB962C8B-B14F-4D97-AF65-F5344CB8AC3E}">
        <p14:creationId xmlns:p14="http://schemas.microsoft.com/office/powerpoint/2010/main" val="4030672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527D9B2-455A-4FA2-8B24-D2733D898F92}"/>
              </a:ext>
            </a:extLst>
          </p:cNvPr>
          <p:cNvSpPr>
            <a:spLocks noGrp="1"/>
          </p:cNvSpPr>
          <p:nvPr>
            <p:ph type="dt" sz="half" idx="10"/>
          </p:nvPr>
        </p:nvSpPr>
        <p:spPr/>
        <p:txBody>
          <a:bodyPr/>
          <a:lstStyle/>
          <a:p>
            <a:fld id="{EE3847A4-2ED0-4013-8766-BF5B565EC5D0}" type="datetime1">
              <a:rPr lang="de-AT" smtClean="0"/>
              <a:t>18.01.2023</a:t>
            </a:fld>
            <a:endParaRPr lang="de-AT"/>
          </a:p>
        </p:txBody>
      </p:sp>
      <p:sp>
        <p:nvSpPr>
          <p:cNvPr id="3" name="Fußzeilenplatzhalter 2">
            <a:extLst>
              <a:ext uri="{FF2B5EF4-FFF2-40B4-BE49-F238E27FC236}">
                <a16:creationId xmlns:a16="http://schemas.microsoft.com/office/drawing/2014/main" id="{D8024981-829A-4B45-9531-81EBD4D6F408}"/>
              </a:ext>
            </a:extLst>
          </p:cNvPr>
          <p:cNvSpPr>
            <a:spLocks noGrp="1"/>
          </p:cNvSpPr>
          <p:nvPr>
            <p:ph type="ftr" sz="quarter" idx="11"/>
          </p:nvPr>
        </p:nvSpPr>
        <p:spPr/>
        <p:txBody>
          <a:bodyPr/>
          <a:lstStyle/>
          <a:p>
            <a:r>
              <a:rPr lang="de-AT"/>
              <a:t>Mst. Ing. Peter BREITECK</a:t>
            </a:r>
          </a:p>
        </p:txBody>
      </p:sp>
      <p:sp>
        <p:nvSpPr>
          <p:cNvPr id="4" name="Foliennummernplatzhalter 3">
            <a:extLst>
              <a:ext uri="{FF2B5EF4-FFF2-40B4-BE49-F238E27FC236}">
                <a16:creationId xmlns:a16="http://schemas.microsoft.com/office/drawing/2014/main" id="{2D62661D-7F7D-4737-AE2F-80B5454CD3EA}"/>
              </a:ext>
            </a:extLst>
          </p:cNvPr>
          <p:cNvSpPr>
            <a:spLocks noGrp="1"/>
          </p:cNvSpPr>
          <p:nvPr>
            <p:ph type="sldNum" sz="quarter" idx="12"/>
          </p:nvPr>
        </p:nvSpPr>
        <p:spPr/>
        <p:txBody>
          <a:bodyPr/>
          <a:lstStyle/>
          <a:p>
            <a:fld id="{37A48E80-8490-4082-81EC-82D17A7B3E61}" type="slidenum">
              <a:rPr lang="de-AT" smtClean="0"/>
              <a:t>‹Nr.›</a:t>
            </a:fld>
            <a:endParaRPr lang="de-AT"/>
          </a:p>
        </p:txBody>
      </p:sp>
    </p:spTree>
    <p:extLst>
      <p:ext uri="{BB962C8B-B14F-4D97-AF65-F5344CB8AC3E}">
        <p14:creationId xmlns:p14="http://schemas.microsoft.com/office/powerpoint/2010/main" val="171536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4B412-658B-43EA-B6EB-03EC8F5DF22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29F3FF30-579C-4C85-BFBF-504205C2F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BD3DC3B4-7DBE-4B04-B9FA-AB5269C95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3E68DBA-B24A-475F-A809-2A72C8CC141C}"/>
              </a:ext>
            </a:extLst>
          </p:cNvPr>
          <p:cNvSpPr>
            <a:spLocks noGrp="1"/>
          </p:cNvSpPr>
          <p:nvPr>
            <p:ph type="dt" sz="half" idx="10"/>
          </p:nvPr>
        </p:nvSpPr>
        <p:spPr/>
        <p:txBody>
          <a:bodyPr/>
          <a:lstStyle/>
          <a:p>
            <a:fld id="{F815B1F9-2826-47DB-ACB7-9AD3EDAA3067}" type="datetime1">
              <a:rPr lang="de-AT" smtClean="0"/>
              <a:t>18.01.2023</a:t>
            </a:fld>
            <a:endParaRPr lang="de-AT"/>
          </a:p>
        </p:txBody>
      </p:sp>
      <p:sp>
        <p:nvSpPr>
          <p:cNvPr id="6" name="Fußzeilenplatzhalter 5">
            <a:extLst>
              <a:ext uri="{FF2B5EF4-FFF2-40B4-BE49-F238E27FC236}">
                <a16:creationId xmlns:a16="http://schemas.microsoft.com/office/drawing/2014/main" id="{F7969EBC-C358-4551-A89A-02FD6B343199}"/>
              </a:ext>
            </a:extLst>
          </p:cNvPr>
          <p:cNvSpPr>
            <a:spLocks noGrp="1"/>
          </p:cNvSpPr>
          <p:nvPr>
            <p:ph type="ftr" sz="quarter" idx="11"/>
          </p:nvPr>
        </p:nvSpPr>
        <p:spPr/>
        <p:txBody>
          <a:bodyPr/>
          <a:lstStyle/>
          <a:p>
            <a:r>
              <a:rPr lang="de-AT"/>
              <a:t>Mst. Ing. Peter BREITECK</a:t>
            </a:r>
          </a:p>
        </p:txBody>
      </p:sp>
      <p:sp>
        <p:nvSpPr>
          <p:cNvPr id="7" name="Foliennummernplatzhalter 6">
            <a:extLst>
              <a:ext uri="{FF2B5EF4-FFF2-40B4-BE49-F238E27FC236}">
                <a16:creationId xmlns:a16="http://schemas.microsoft.com/office/drawing/2014/main" id="{655D9D11-7105-4429-A390-0370F09517C0}"/>
              </a:ext>
            </a:extLst>
          </p:cNvPr>
          <p:cNvSpPr>
            <a:spLocks noGrp="1"/>
          </p:cNvSpPr>
          <p:nvPr>
            <p:ph type="sldNum" sz="quarter" idx="12"/>
          </p:nvPr>
        </p:nvSpPr>
        <p:spPr/>
        <p:txBody>
          <a:bodyPr/>
          <a:lstStyle/>
          <a:p>
            <a:fld id="{37A48E80-8490-4082-81EC-82D17A7B3E61}" type="slidenum">
              <a:rPr lang="de-AT" smtClean="0"/>
              <a:t>‹Nr.›</a:t>
            </a:fld>
            <a:endParaRPr lang="de-AT"/>
          </a:p>
        </p:txBody>
      </p:sp>
    </p:spTree>
    <p:extLst>
      <p:ext uri="{BB962C8B-B14F-4D97-AF65-F5344CB8AC3E}">
        <p14:creationId xmlns:p14="http://schemas.microsoft.com/office/powerpoint/2010/main" val="239410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2C662-7635-4A27-B272-64CDC9F20FB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577F507B-8FDC-48A3-A3F8-CE391E287D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6B4C26D8-6DD0-451B-AA21-BBF1B7585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7E7220F-A6B7-4CA1-80D9-721EC9F72C57}"/>
              </a:ext>
            </a:extLst>
          </p:cNvPr>
          <p:cNvSpPr>
            <a:spLocks noGrp="1"/>
          </p:cNvSpPr>
          <p:nvPr>
            <p:ph type="dt" sz="half" idx="10"/>
          </p:nvPr>
        </p:nvSpPr>
        <p:spPr/>
        <p:txBody>
          <a:bodyPr/>
          <a:lstStyle/>
          <a:p>
            <a:fld id="{1AAE4CA3-692E-4849-AF2F-D52E97BE5A4D}" type="datetime1">
              <a:rPr lang="de-AT" smtClean="0"/>
              <a:t>18.01.2023</a:t>
            </a:fld>
            <a:endParaRPr lang="de-AT"/>
          </a:p>
        </p:txBody>
      </p:sp>
      <p:sp>
        <p:nvSpPr>
          <p:cNvPr id="6" name="Fußzeilenplatzhalter 5">
            <a:extLst>
              <a:ext uri="{FF2B5EF4-FFF2-40B4-BE49-F238E27FC236}">
                <a16:creationId xmlns:a16="http://schemas.microsoft.com/office/drawing/2014/main" id="{6FA968C3-4E1F-48AA-B0DC-6D33B746A2B6}"/>
              </a:ext>
            </a:extLst>
          </p:cNvPr>
          <p:cNvSpPr>
            <a:spLocks noGrp="1"/>
          </p:cNvSpPr>
          <p:nvPr>
            <p:ph type="ftr" sz="quarter" idx="11"/>
          </p:nvPr>
        </p:nvSpPr>
        <p:spPr/>
        <p:txBody>
          <a:bodyPr/>
          <a:lstStyle/>
          <a:p>
            <a:r>
              <a:rPr lang="de-AT"/>
              <a:t>Mst. Ing. Peter BREITECK</a:t>
            </a:r>
          </a:p>
        </p:txBody>
      </p:sp>
      <p:sp>
        <p:nvSpPr>
          <p:cNvPr id="7" name="Foliennummernplatzhalter 6">
            <a:extLst>
              <a:ext uri="{FF2B5EF4-FFF2-40B4-BE49-F238E27FC236}">
                <a16:creationId xmlns:a16="http://schemas.microsoft.com/office/drawing/2014/main" id="{B74AB6F4-43BE-4983-937E-AB33ECE92153}"/>
              </a:ext>
            </a:extLst>
          </p:cNvPr>
          <p:cNvSpPr>
            <a:spLocks noGrp="1"/>
          </p:cNvSpPr>
          <p:nvPr>
            <p:ph type="sldNum" sz="quarter" idx="12"/>
          </p:nvPr>
        </p:nvSpPr>
        <p:spPr/>
        <p:txBody>
          <a:bodyPr/>
          <a:lstStyle/>
          <a:p>
            <a:fld id="{37A48E80-8490-4082-81EC-82D17A7B3E61}" type="slidenum">
              <a:rPr lang="de-AT" smtClean="0"/>
              <a:t>‹Nr.›</a:t>
            </a:fld>
            <a:endParaRPr lang="de-AT"/>
          </a:p>
        </p:txBody>
      </p:sp>
    </p:spTree>
    <p:extLst>
      <p:ext uri="{BB962C8B-B14F-4D97-AF65-F5344CB8AC3E}">
        <p14:creationId xmlns:p14="http://schemas.microsoft.com/office/powerpoint/2010/main" val="1905450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4315112-746A-45B6-B4E1-D025C5EAF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D64ECB86-BE40-4B83-9BB8-3889DDE15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FE79DE1-8BAE-430E-8D4B-0491E3568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76FF6-1EC3-4F9A-B312-6EA0162BCF24}" type="datetime1">
              <a:rPr lang="de-AT" smtClean="0"/>
              <a:t>18.01.2023</a:t>
            </a:fld>
            <a:endParaRPr lang="de-AT"/>
          </a:p>
        </p:txBody>
      </p:sp>
      <p:sp>
        <p:nvSpPr>
          <p:cNvPr id="5" name="Fußzeilenplatzhalter 4">
            <a:extLst>
              <a:ext uri="{FF2B5EF4-FFF2-40B4-BE49-F238E27FC236}">
                <a16:creationId xmlns:a16="http://schemas.microsoft.com/office/drawing/2014/main" id="{4D19D7D1-4534-4708-924D-F4B8BF4629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a:t>Mst. Ing. Peter BREITECK</a:t>
            </a:r>
          </a:p>
        </p:txBody>
      </p:sp>
      <p:sp>
        <p:nvSpPr>
          <p:cNvPr id="6" name="Foliennummernplatzhalter 5">
            <a:extLst>
              <a:ext uri="{FF2B5EF4-FFF2-40B4-BE49-F238E27FC236}">
                <a16:creationId xmlns:a16="http://schemas.microsoft.com/office/drawing/2014/main" id="{7815D4E4-43F8-4325-BC82-24E0BB89F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48E80-8490-4082-81EC-82D17A7B3E61}" type="slidenum">
              <a:rPr lang="de-AT" smtClean="0"/>
              <a:t>‹Nr.›</a:t>
            </a:fld>
            <a:endParaRPr lang="de-AT"/>
          </a:p>
        </p:txBody>
      </p:sp>
    </p:spTree>
    <p:extLst>
      <p:ext uri="{BB962C8B-B14F-4D97-AF65-F5344CB8AC3E}">
        <p14:creationId xmlns:p14="http://schemas.microsoft.com/office/powerpoint/2010/main" val="251998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4.wdp"/><Relationship Id="rId7" Type="http://schemas.microsoft.com/office/2007/relationships/hdphoto" Target="../media/hdphoto16.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5.wdp"/><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19.wdp"/><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F2C27-C972-4959-A091-E9EB02852D16}"/>
              </a:ext>
            </a:extLst>
          </p:cNvPr>
          <p:cNvSpPr>
            <a:spLocks noGrp="1"/>
          </p:cNvSpPr>
          <p:nvPr>
            <p:ph type="ctrTitle"/>
          </p:nvPr>
        </p:nvSpPr>
        <p:spPr>
          <a:xfrm>
            <a:off x="1524000" y="1600200"/>
            <a:ext cx="9144000" cy="2387600"/>
          </a:xfrm>
        </p:spPr>
        <p:txBody>
          <a:bodyPr>
            <a:normAutofit/>
          </a:bodyPr>
          <a:lstStyle/>
          <a:p>
            <a:r>
              <a:rPr lang="de-AT" sz="8000" b="1" dirty="0">
                <a:solidFill>
                  <a:schemeClr val="accent1">
                    <a:lumMod val="75000"/>
                  </a:schemeClr>
                </a:solidFill>
              </a:rPr>
              <a:t>Vorstellung</a:t>
            </a:r>
          </a:p>
        </p:txBody>
      </p:sp>
      <p:sp>
        <p:nvSpPr>
          <p:cNvPr id="5" name="Fußzeilenplatzhalter 4">
            <a:extLst>
              <a:ext uri="{FF2B5EF4-FFF2-40B4-BE49-F238E27FC236}">
                <a16:creationId xmlns:a16="http://schemas.microsoft.com/office/drawing/2014/main" id="{9B3828DA-772A-402B-BD25-14C3F8162486}"/>
              </a:ext>
            </a:extLst>
          </p:cNvPr>
          <p:cNvSpPr>
            <a:spLocks noGrp="1"/>
          </p:cNvSpPr>
          <p:nvPr>
            <p:ph type="ftr" sz="quarter" idx="11"/>
          </p:nvPr>
        </p:nvSpPr>
        <p:spPr/>
        <p:txBody>
          <a:bodyPr/>
          <a:lstStyle/>
          <a:p>
            <a:r>
              <a:rPr lang="de-AT"/>
              <a:t>Mst. Ing. Peter BREITECK</a:t>
            </a:r>
          </a:p>
        </p:txBody>
      </p:sp>
      <p:sp>
        <p:nvSpPr>
          <p:cNvPr id="6" name="Foliennummernplatzhalter 5">
            <a:extLst>
              <a:ext uri="{FF2B5EF4-FFF2-40B4-BE49-F238E27FC236}">
                <a16:creationId xmlns:a16="http://schemas.microsoft.com/office/drawing/2014/main" id="{9B2B5F16-2AF5-4F1E-ADD0-296EEB8732E2}"/>
              </a:ext>
            </a:extLst>
          </p:cNvPr>
          <p:cNvSpPr>
            <a:spLocks noGrp="1"/>
          </p:cNvSpPr>
          <p:nvPr>
            <p:ph type="sldNum" sz="quarter" idx="12"/>
          </p:nvPr>
        </p:nvSpPr>
        <p:spPr/>
        <p:txBody>
          <a:bodyPr/>
          <a:lstStyle/>
          <a:p>
            <a:fld id="{37A48E80-8490-4082-81EC-82D17A7B3E61}" type="slidenum">
              <a:rPr lang="de-AT" smtClean="0"/>
              <a:t>1</a:t>
            </a:fld>
            <a:endParaRPr lang="de-AT"/>
          </a:p>
        </p:txBody>
      </p:sp>
    </p:spTree>
    <p:extLst>
      <p:ext uri="{BB962C8B-B14F-4D97-AF65-F5344CB8AC3E}">
        <p14:creationId xmlns:p14="http://schemas.microsoft.com/office/powerpoint/2010/main" val="66754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F334AD-E8F3-464A-9282-87965678B75B}"/>
              </a:ext>
            </a:extLst>
          </p:cNvPr>
          <p:cNvSpPr>
            <a:spLocks noGrp="1"/>
          </p:cNvSpPr>
          <p:nvPr>
            <p:ph type="title"/>
          </p:nvPr>
        </p:nvSpPr>
        <p:spPr/>
        <p:txBody>
          <a:bodyPr>
            <a:normAutofit/>
          </a:bodyPr>
          <a:lstStyle/>
          <a:p>
            <a:pPr algn="ctr"/>
            <a:r>
              <a:rPr lang="de-AT" sz="6000" b="1" dirty="0">
                <a:solidFill>
                  <a:schemeClr val="accent1">
                    <a:lumMod val="75000"/>
                  </a:schemeClr>
                </a:solidFill>
              </a:rPr>
              <a:t>Umgebautes Fahrzeug……</a:t>
            </a:r>
          </a:p>
        </p:txBody>
      </p:sp>
      <p:pic>
        <p:nvPicPr>
          <p:cNvPr id="7" name="Inhaltsplatzhalter 6">
            <a:extLst>
              <a:ext uri="{FF2B5EF4-FFF2-40B4-BE49-F238E27FC236}">
                <a16:creationId xmlns:a16="http://schemas.microsoft.com/office/drawing/2014/main" id="{35E700E1-35B0-4DD3-83AF-864FC28A6A08}"/>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567" r="1921"/>
          <a:stretch/>
        </p:blipFill>
        <p:spPr>
          <a:xfrm>
            <a:off x="-306838" y="1479790"/>
            <a:ext cx="5615854" cy="4320000"/>
          </a:xfrm>
          <a:prstGeom prst="rect">
            <a:avLst/>
          </a:prstGeom>
          <a:ln>
            <a:noFill/>
          </a:ln>
          <a:effectLst>
            <a:softEdge rad="112500"/>
          </a:effectLst>
        </p:spPr>
      </p:pic>
      <p:pic>
        <p:nvPicPr>
          <p:cNvPr id="9" name="Grafik 8">
            <a:extLst>
              <a:ext uri="{FF2B5EF4-FFF2-40B4-BE49-F238E27FC236}">
                <a16:creationId xmlns:a16="http://schemas.microsoft.com/office/drawing/2014/main" id="{8748FF26-433B-49F5-8B05-70602F9FF11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309016" y="2538000"/>
            <a:ext cx="6882984" cy="4320000"/>
          </a:xfrm>
          <a:prstGeom prst="rect">
            <a:avLst/>
          </a:prstGeom>
          <a:ln>
            <a:noFill/>
          </a:ln>
          <a:effectLst>
            <a:softEdge rad="112500"/>
          </a:effectLst>
        </p:spPr>
      </p:pic>
      <p:sp>
        <p:nvSpPr>
          <p:cNvPr id="3" name="Fußzeilenplatzhalter 2">
            <a:extLst>
              <a:ext uri="{FF2B5EF4-FFF2-40B4-BE49-F238E27FC236}">
                <a16:creationId xmlns:a16="http://schemas.microsoft.com/office/drawing/2014/main" id="{8DF248F9-6BFE-49B5-9232-405A1F7FEF5D}"/>
              </a:ext>
            </a:extLst>
          </p:cNvPr>
          <p:cNvSpPr>
            <a:spLocks noGrp="1"/>
          </p:cNvSpPr>
          <p:nvPr>
            <p:ph type="ftr" sz="quarter" idx="11"/>
          </p:nvPr>
        </p:nvSpPr>
        <p:spPr/>
        <p:txBody>
          <a:bodyPr/>
          <a:lstStyle/>
          <a:p>
            <a:r>
              <a:rPr lang="de-AT"/>
              <a:t>Mst. Ing. Peter BREITECK</a:t>
            </a:r>
          </a:p>
        </p:txBody>
      </p:sp>
      <p:sp>
        <p:nvSpPr>
          <p:cNvPr id="4" name="Foliennummernplatzhalter 3">
            <a:extLst>
              <a:ext uri="{FF2B5EF4-FFF2-40B4-BE49-F238E27FC236}">
                <a16:creationId xmlns:a16="http://schemas.microsoft.com/office/drawing/2014/main" id="{265692DB-E26B-4E87-8213-B9DD1FC9926A}"/>
              </a:ext>
            </a:extLst>
          </p:cNvPr>
          <p:cNvSpPr>
            <a:spLocks noGrp="1"/>
          </p:cNvSpPr>
          <p:nvPr>
            <p:ph type="sldNum" sz="quarter" idx="12"/>
          </p:nvPr>
        </p:nvSpPr>
        <p:spPr/>
        <p:txBody>
          <a:bodyPr/>
          <a:lstStyle/>
          <a:p>
            <a:fld id="{37A48E80-8490-4082-81EC-82D17A7B3E61}" type="slidenum">
              <a:rPr lang="de-AT" smtClean="0"/>
              <a:t>10</a:t>
            </a:fld>
            <a:endParaRPr lang="de-AT"/>
          </a:p>
        </p:txBody>
      </p:sp>
    </p:spTree>
    <p:extLst>
      <p:ext uri="{BB962C8B-B14F-4D97-AF65-F5344CB8AC3E}">
        <p14:creationId xmlns:p14="http://schemas.microsoft.com/office/powerpoint/2010/main" val="30030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E67F5591-E26A-4B8D-8D7E-432CC565CA4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8273" y="1333843"/>
            <a:ext cx="5791984" cy="4351338"/>
          </a:xfrm>
          <a:prstGeom prst="rect">
            <a:avLst/>
          </a:prstGeom>
          <a:ln>
            <a:noFill/>
          </a:ln>
          <a:effectLst>
            <a:softEdge rad="112500"/>
          </a:effectLst>
        </p:spPr>
      </p:pic>
      <p:pic>
        <p:nvPicPr>
          <p:cNvPr id="5" name="Grafik 4">
            <a:extLst>
              <a:ext uri="{FF2B5EF4-FFF2-40B4-BE49-F238E27FC236}">
                <a16:creationId xmlns:a16="http://schemas.microsoft.com/office/drawing/2014/main" id="{5EFC9065-CEAD-4141-9171-36F132A4FE5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2751"/>
          <a:stretch/>
        </p:blipFill>
        <p:spPr>
          <a:xfrm>
            <a:off x="5910257" y="2849637"/>
            <a:ext cx="5952134" cy="4356000"/>
          </a:xfrm>
          <a:prstGeom prst="rect">
            <a:avLst/>
          </a:prstGeom>
          <a:ln>
            <a:noFill/>
          </a:ln>
          <a:effectLst>
            <a:softEdge rad="112500"/>
          </a:effectLst>
        </p:spPr>
      </p:pic>
      <p:sp>
        <p:nvSpPr>
          <p:cNvPr id="6" name="Titel 1">
            <a:extLst>
              <a:ext uri="{FF2B5EF4-FFF2-40B4-BE49-F238E27FC236}">
                <a16:creationId xmlns:a16="http://schemas.microsoft.com/office/drawing/2014/main" id="{840A2027-E99E-4742-BC75-5FE6F6F8CA1E}"/>
              </a:ext>
            </a:extLst>
          </p:cNvPr>
          <p:cNvSpPr>
            <a:spLocks noGrp="1"/>
          </p:cNvSpPr>
          <p:nvPr>
            <p:ph type="title"/>
          </p:nvPr>
        </p:nvSpPr>
        <p:spPr>
          <a:xfrm>
            <a:off x="838200" y="365125"/>
            <a:ext cx="10515600" cy="1325563"/>
          </a:xfrm>
        </p:spPr>
        <p:txBody>
          <a:bodyPr>
            <a:normAutofit/>
          </a:bodyPr>
          <a:lstStyle/>
          <a:p>
            <a:pPr algn="ctr"/>
            <a:r>
              <a:rPr lang="de-AT" sz="5400" b="1" dirty="0">
                <a:solidFill>
                  <a:schemeClr val="accent1">
                    <a:lumMod val="75000"/>
                  </a:schemeClr>
                </a:solidFill>
              </a:rPr>
              <a:t>……oder umgebautes Fahrzeug</a:t>
            </a:r>
          </a:p>
        </p:txBody>
      </p:sp>
      <p:sp>
        <p:nvSpPr>
          <p:cNvPr id="2" name="Fußzeilenplatzhalter 1">
            <a:extLst>
              <a:ext uri="{FF2B5EF4-FFF2-40B4-BE49-F238E27FC236}">
                <a16:creationId xmlns:a16="http://schemas.microsoft.com/office/drawing/2014/main" id="{1E1D9F22-1A06-4A22-9EE0-59F48D82BE9C}"/>
              </a:ext>
            </a:extLst>
          </p:cNvPr>
          <p:cNvSpPr>
            <a:spLocks noGrp="1"/>
          </p:cNvSpPr>
          <p:nvPr>
            <p:ph type="ftr" sz="quarter" idx="11"/>
          </p:nvPr>
        </p:nvSpPr>
        <p:spPr/>
        <p:txBody>
          <a:bodyPr/>
          <a:lstStyle/>
          <a:p>
            <a:r>
              <a:rPr lang="de-AT"/>
              <a:t>Mst. Ing. Peter BREITECK</a:t>
            </a:r>
          </a:p>
        </p:txBody>
      </p:sp>
      <p:sp>
        <p:nvSpPr>
          <p:cNvPr id="3" name="Foliennummernplatzhalter 2">
            <a:extLst>
              <a:ext uri="{FF2B5EF4-FFF2-40B4-BE49-F238E27FC236}">
                <a16:creationId xmlns:a16="http://schemas.microsoft.com/office/drawing/2014/main" id="{FD39434C-D0BE-4E60-A437-143E2EDE8F0E}"/>
              </a:ext>
            </a:extLst>
          </p:cNvPr>
          <p:cNvSpPr>
            <a:spLocks noGrp="1"/>
          </p:cNvSpPr>
          <p:nvPr>
            <p:ph type="sldNum" sz="quarter" idx="12"/>
          </p:nvPr>
        </p:nvSpPr>
        <p:spPr/>
        <p:txBody>
          <a:bodyPr/>
          <a:lstStyle/>
          <a:p>
            <a:fld id="{37A48E80-8490-4082-81EC-82D17A7B3E61}" type="slidenum">
              <a:rPr lang="de-AT" smtClean="0"/>
              <a:t>11</a:t>
            </a:fld>
            <a:endParaRPr lang="de-AT"/>
          </a:p>
        </p:txBody>
      </p:sp>
    </p:spTree>
    <p:extLst>
      <p:ext uri="{BB962C8B-B14F-4D97-AF65-F5344CB8AC3E}">
        <p14:creationId xmlns:p14="http://schemas.microsoft.com/office/powerpoint/2010/main" val="84993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256A5-ED3E-4AED-BBED-8ACE5C4B73E9}"/>
              </a:ext>
            </a:extLst>
          </p:cNvPr>
          <p:cNvSpPr>
            <a:spLocks noGrp="1"/>
          </p:cNvSpPr>
          <p:nvPr>
            <p:ph type="title"/>
          </p:nvPr>
        </p:nvSpPr>
        <p:spPr/>
        <p:txBody>
          <a:bodyPr>
            <a:normAutofit fontScale="90000"/>
          </a:bodyPr>
          <a:lstStyle/>
          <a:p>
            <a:pPr algn="ctr"/>
            <a:r>
              <a:rPr lang="de-AT" sz="5400" b="1" dirty="0">
                <a:solidFill>
                  <a:schemeClr val="accent1">
                    <a:lumMod val="75000"/>
                  </a:schemeClr>
                </a:solidFill>
              </a:rPr>
              <a:t>Eintragung der Änderungen im Zulassungsschein</a:t>
            </a:r>
          </a:p>
        </p:txBody>
      </p:sp>
      <p:pic>
        <p:nvPicPr>
          <p:cNvPr id="7" name="Grafik 6">
            <a:extLst>
              <a:ext uri="{FF2B5EF4-FFF2-40B4-BE49-F238E27FC236}">
                <a16:creationId xmlns:a16="http://schemas.microsoft.com/office/drawing/2014/main" id="{9B05A006-456D-44DB-B27F-859C27CFE89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911107" y="1871612"/>
            <a:ext cx="7782036" cy="36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Fußzeilenplatzhalter 2">
            <a:extLst>
              <a:ext uri="{FF2B5EF4-FFF2-40B4-BE49-F238E27FC236}">
                <a16:creationId xmlns:a16="http://schemas.microsoft.com/office/drawing/2014/main" id="{B9184AE2-6958-4684-BD07-5AD1B5D4EC00}"/>
              </a:ext>
            </a:extLst>
          </p:cNvPr>
          <p:cNvSpPr>
            <a:spLocks noGrp="1"/>
          </p:cNvSpPr>
          <p:nvPr>
            <p:ph type="ftr" sz="quarter" idx="11"/>
          </p:nvPr>
        </p:nvSpPr>
        <p:spPr/>
        <p:txBody>
          <a:bodyPr/>
          <a:lstStyle/>
          <a:p>
            <a:r>
              <a:rPr lang="de-AT"/>
              <a:t>Mst. Ing. Peter BREITECK</a:t>
            </a:r>
          </a:p>
        </p:txBody>
      </p:sp>
      <p:sp>
        <p:nvSpPr>
          <p:cNvPr id="4" name="Foliennummernplatzhalter 3">
            <a:extLst>
              <a:ext uri="{FF2B5EF4-FFF2-40B4-BE49-F238E27FC236}">
                <a16:creationId xmlns:a16="http://schemas.microsoft.com/office/drawing/2014/main" id="{3B9470E0-251D-4F03-A04F-4FFD4893A18C}"/>
              </a:ext>
            </a:extLst>
          </p:cNvPr>
          <p:cNvSpPr>
            <a:spLocks noGrp="1"/>
          </p:cNvSpPr>
          <p:nvPr>
            <p:ph type="sldNum" sz="quarter" idx="12"/>
          </p:nvPr>
        </p:nvSpPr>
        <p:spPr/>
        <p:txBody>
          <a:bodyPr/>
          <a:lstStyle/>
          <a:p>
            <a:fld id="{37A48E80-8490-4082-81EC-82D17A7B3E61}" type="slidenum">
              <a:rPr lang="de-AT" smtClean="0"/>
              <a:t>12</a:t>
            </a:fld>
            <a:endParaRPr lang="de-AT"/>
          </a:p>
        </p:txBody>
      </p:sp>
    </p:spTree>
    <p:extLst>
      <p:ext uri="{BB962C8B-B14F-4D97-AF65-F5344CB8AC3E}">
        <p14:creationId xmlns:p14="http://schemas.microsoft.com/office/powerpoint/2010/main" val="214567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B5A19-FB82-4E78-AD8E-EF9871D887ED}"/>
              </a:ext>
            </a:extLst>
          </p:cNvPr>
          <p:cNvSpPr>
            <a:spLocks noGrp="1"/>
          </p:cNvSpPr>
          <p:nvPr>
            <p:ph type="title"/>
          </p:nvPr>
        </p:nvSpPr>
        <p:spPr>
          <a:xfrm>
            <a:off x="263238" y="268143"/>
            <a:ext cx="12150436" cy="1325563"/>
          </a:xfrm>
        </p:spPr>
        <p:txBody>
          <a:bodyPr>
            <a:normAutofit/>
          </a:bodyPr>
          <a:lstStyle/>
          <a:p>
            <a:r>
              <a:rPr lang="de-AT" sz="5400" b="1" dirty="0">
                <a:solidFill>
                  <a:schemeClr val="accent1">
                    <a:lumMod val="75000"/>
                  </a:schemeClr>
                </a:solidFill>
              </a:rPr>
              <a:t>Eintragung einer angezeigten Änderung</a:t>
            </a:r>
          </a:p>
        </p:txBody>
      </p:sp>
      <p:pic>
        <p:nvPicPr>
          <p:cNvPr id="5" name="Grafik 4">
            <a:extLst>
              <a:ext uri="{FF2B5EF4-FFF2-40B4-BE49-F238E27FC236}">
                <a16:creationId xmlns:a16="http://schemas.microsoft.com/office/drawing/2014/main" id="{5030C450-D1C9-40D1-A02E-A7B546D4D09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385808" y="1302768"/>
            <a:ext cx="5665769" cy="5067920"/>
          </a:xfrm>
          <a:prstGeom prst="rect">
            <a:avLst/>
          </a:prstGeom>
        </p:spPr>
      </p:pic>
      <p:pic>
        <p:nvPicPr>
          <p:cNvPr id="8" name="Grafik 7">
            <a:extLst>
              <a:ext uri="{FF2B5EF4-FFF2-40B4-BE49-F238E27FC236}">
                <a16:creationId xmlns:a16="http://schemas.microsoft.com/office/drawing/2014/main" id="{5D7DC4D9-0FBD-4C24-A63C-84DCD50796E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11874" y="1302768"/>
            <a:ext cx="5232087" cy="5454728"/>
          </a:xfrm>
          <a:prstGeom prst="rect">
            <a:avLst/>
          </a:prstGeom>
        </p:spPr>
      </p:pic>
      <p:sp>
        <p:nvSpPr>
          <p:cNvPr id="3" name="Fußzeilenplatzhalter 2">
            <a:extLst>
              <a:ext uri="{FF2B5EF4-FFF2-40B4-BE49-F238E27FC236}">
                <a16:creationId xmlns:a16="http://schemas.microsoft.com/office/drawing/2014/main" id="{BC97985D-FF3E-40DB-9917-CD559B333712}"/>
              </a:ext>
            </a:extLst>
          </p:cNvPr>
          <p:cNvSpPr>
            <a:spLocks noGrp="1"/>
          </p:cNvSpPr>
          <p:nvPr>
            <p:ph type="ftr" sz="quarter" idx="11"/>
          </p:nvPr>
        </p:nvSpPr>
        <p:spPr/>
        <p:txBody>
          <a:bodyPr/>
          <a:lstStyle/>
          <a:p>
            <a:r>
              <a:rPr lang="de-AT"/>
              <a:t>Mst. Ing. Peter BREITECK</a:t>
            </a:r>
          </a:p>
        </p:txBody>
      </p:sp>
      <p:sp>
        <p:nvSpPr>
          <p:cNvPr id="4" name="Foliennummernplatzhalter 3">
            <a:extLst>
              <a:ext uri="{FF2B5EF4-FFF2-40B4-BE49-F238E27FC236}">
                <a16:creationId xmlns:a16="http://schemas.microsoft.com/office/drawing/2014/main" id="{2EC0128C-35A1-49E7-81DF-320EFA22DF6F}"/>
              </a:ext>
            </a:extLst>
          </p:cNvPr>
          <p:cNvSpPr>
            <a:spLocks noGrp="1"/>
          </p:cNvSpPr>
          <p:nvPr>
            <p:ph type="sldNum" sz="quarter" idx="12"/>
          </p:nvPr>
        </p:nvSpPr>
        <p:spPr/>
        <p:txBody>
          <a:bodyPr/>
          <a:lstStyle/>
          <a:p>
            <a:fld id="{37A48E80-8490-4082-81EC-82D17A7B3E61}" type="slidenum">
              <a:rPr lang="de-AT" smtClean="0"/>
              <a:t>13</a:t>
            </a:fld>
            <a:endParaRPr lang="de-AT"/>
          </a:p>
        </p:txBody>
      </p:sp>
    </p:spTree>
    <p:extLst>
      <p:ext uri="{BB962C8B-B14F-4D97-AF65-F5344CB8AC3E}">
        <p14:creationId xmlns:p14="http://schemas.microsoft.com/office/powerpoint/2010/main" val="348175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9F57F-3DB8-4FDA-800D-2B521FDB0D66}"/>
              </a:ext>
            </a:extLst>
          </p:cNvPr>
          <p:cNvSpPr>
            <a:spLocks noGrp="1"/>
          </p:cNvSpPr>
          <p:nvPr>
            <p:ph type="title"/>
          </p:nvPr>
        </p:nvSpPr>
        <p:spPr/>
        <p:txBody>
          <a:bodyPr>
            <a:noAutofit/>
          </a:bodyPr>
          <a:lstStyle/>
          <a:p>
            <a:pPr algn="ctr"/>
            <a:r>
              <a:rPr lang="de-AT" sz="4800" b="1" dirty="0">
                <a:solidFill>
                  <a:schemeClr val="accent1">
                    <a:lumMod val="75000"/>
                  </a:schemeClr>
                </a:solidFill>
              </a:rPr>
              <a:t>Bescheid mit Verweis auf ein Kontrollblatt</a:t>
            </a:r>
          </a:p>
        </p:txBody>
      </p:sp>
      <p:pic>
        <p:nvPicPr>
          <p:cNvPr id="4" name="Inhaltsplatzhalter 3">
            <a:extLst>
              <a:ext uri="{FF2B5EF4-FFF2-40B4-BE49-F238E27FC236}">
                <a16:creationId xmlns:a16="http://schemas.microsoft.com/office/drawing/2014/main" id="{2FC5929E-EF74-4A38-B9B9-0548F09E0EC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29538" y="3178629"/>
            <a:ext cx="11194281" cy="970371"/>
          </a:xfrm>
          <a:prstGeom prst="rect">
            <a:avLst/>
          </a:prstGeom>
        </p:spPr>
      </p:pic>
      <p:sp>
        <p:nvSpPr>
          <p:cNvPr id="3" name="Fußzeilenplatzhalter 2">
            <a:extLst>
              <a:ext uri="{FF2B5EF4-FFF2-40B4-BE49-F238E27FC236}">
                <a16:creationId xmlns:a16="http://schemas.microsoft.com/office/drawing/2014/main" id="{9115A113-32F3-4CA4-84EF-280B49FAC134}"/>
              </a:ext>
            </a:extLst>
          </p:cNvPr>
          <p:cNvSpPr>
            <a:spLocks noGrp="1"/>
          </p:cNvSpPr>
          <p:nvPr>
            <p:ph type="ftr" sz="quarter" idx="11"/>
          </p:nvPr>
        </p:nvSpPr>
        <p:spPr/>
        <p:txBody>
          <a:bodyPr/>
          <a:lstStyle/>
          <a:p>
            <a:r>
              <a:rPr lang="de-AT"/>
              <a:t>Mst. Ing. Peter BREITECK</a:t>
            </a:r>
          </a:p>
        </p:txBody>
      </p:sp>
      <p:sp>
        <p:nvSpPr>
          <p:cNvPr id="5" name="Foliennummernplatzhalter 4">
            <a:extLst>
              <a:ext uri="{FF2B5EF4-FFF2-40B4-BE49-F238E27FC236}">
                <a16:creationId xmlns:a16="http://schemas.microsoft.com/office/drawing/2014/main" id="{ECD94B99-C18B-4B72-9A5C-3D46A8745B02}"/>
              </a:ext>
            </a:extLst>
          </p:cNvPr>
          <p:cNvSpPr>
            <a:spLocks noGrp="1"/>
          </p:cNvSpPr>
          <p:nvPr>
            <p:ph type="sldNum" sz="quarter" idx="12"/>
          </p:nvPr>
        </p:nvSpPr>
        <p:spPr/>
        <p:txBody>
          <a:bodyPr/>
          <a:lstStyle/>
          <a:p>
            <a:fld id="{37A48E80-8490-4082-81EC-82D17A7B3E61}" type="slidenum">
              <a:rPr lang="de-AT" smtClean="0"/>
              <a:t>14</a:t>
            </a:fld>
            <a:endParaRPr lang="de-AT"/>
          </a:p>
        </p:txBody>
      </p:sp>
    </p:spTree>
    <p:extLst>
      <p:ext uri="{BB962C8B-B14F-4D97-AF65-F5344CB8AC3E}">
        <p14:creationId xmlns:p14="http://schemas.microsoft.com/office/powerpoint/2010/main" val="403845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CE396624-250D-49D2-90CB-0016D4EBD33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729000"/>
            <a:ext cx="3881823" cy="5400000"/>
          </a:xfrm>
          <a:prstGeom prst="rect">
            <a:avLst/>
          </a:prstGeom>
        </p:spPr>
      </p:pic>
      <p:pic>
        <p:nvPicPr>
          <p:cNvPr id="5" name="Grafik 4">
            <a:extLst>
              <a:ext uri="{FF2B5EF4-FFF2-40B4-BE49-F238E27FC236}">
                <a16:creationId xmlns:a16="http://schemas.microsoft.com/office/drawing/2014/main" id="{341D6B77-71D0-4047-90B8-7A61A07C6F8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193728" y="729000"/>
            <a:ext cx="3804546" cy="5400000"/>
          </a:xfrm>
          <a:prstGeom prst="rect">
            <a:avLst/>
          </a:prstGeom>
        </p:spPr>
      </p:pic>
      <p:pic>
        <p:nvPicPr>
          <p:cNvPr id="6" name="Grafik 5">
            <a:extLst>
              <a:ext uri="{FF2B5EF4-FFF2-40B4-BE49-F238E27FC236}">
                <a16:creationId xmlns:a16="http://schemas.microsoft.com/office/drawing/2014/main" id="{4C8F3DE9-A772-4276-87E9-27373DAB6D4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8310179" y="729000"/>
            <a:ext cx="3788709" cy="5400000"/>
          </a:xfrm>
          <a:prstGeom prst="rect">
            <a:avLst/>
          </a:prstGeom>
        </p:spPr>
      </p:pic>
      <p:sp>
        <p:nvSpPr>
          <p:cNvPr id="2" name="Fußzeilenplatzhalter 1">
            <a:extLst>
              <a:ext uri="{FF2B5EF4-FFF2-40B4-BE49-F238E27FC236}">
                <a16:creationId xmlns:a16="http://schemas.microsoft.com/office/drawing/2014/main" id="{F2B0C583-C39B-402C-99E8-047593E8969D}"/>
              </a:ext>
            </a:extLst>
          </p:cNvPr>
          <p:cNvSpPr>
            <a:spLocks noGrp="1"/>
          </p:cNvSpPr>
          <p:nvPr>
            <p:ph type="ftr" sz="quarter" idx="11"/>
          </p:nvPr>
        </p:nvSpPr>
        <p:spPr/>
        <p:txBody>
          <a:bodyPr/>
          <a:lstStyle/>
          <a:p>
            <a:r>
              <a:rPr lang="de-AT"/>
              <a:t>Mst. Ing. Peter BREITECK</a:t>
            </a:r>
          </a:p>
        </p:txBody>
      </p:sp>
      <p:sp>
        <p:nvSpPr>
          <p:cNvPr id="3" name="Foliennummernplatzhalter 2">
            <a:extLst>
              <a:ext uri="{FF2B5EF4-FFF2-40B4-BE49-F238E27FC236}">
                <a16:creationId xmlns:a16="http://schemas.microsoft.com/office/drawing/2014/main" id="{7DC8F801-2AAD-4794-A69D-70FC6CAD1489}"/>
              </a:ext>
            </a:extLst>
          </p:cNvPr>
          <p:cNvSpPr>
            <a:spLocks noGrp="1"/>
          </p:cNvSpPr>
          <p:nvPr>
            <p:ph type="sldNum" sz="quarter" idx="12"/>
          </p:nvPr>
        </p:nvSpPr>
        <p:spPr/>
        <p:txBody>
          <a:bodyPr/>
          <a:lstStyle/>
          <a:p>
            <a:fld id="{37A48E80-8490-4082-81EC-82D17A7B3E61}" type="slidenum">
              <a:rPr lang="de-AT" smtClean="0"/>
              <a:t>15</a:t>
            </a:fld>
            <a:endParaRPr lang="de-AT"/>
          </a:p>
        </p:txBody>
      </p:sp>
    </p:spTree>
    <p:extLst>
      <p:ext uri="{BB962C8B-B14F-4D97-AF65-F5344CB8AC3E}">
        <p14:creationId xmlns:p14="http://schemas.microsoft.com/office/powerpoint/2010/main" val="259701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DE8B9-AEF1-461C-95B0-5CFC06B6C747}"/>
              </a:ext>
            </a:extLst>
          </p:cNvPr>
          <p:cNvSpPr>
            <a:spLocks noGrp="1"/>
          </p:cNvSpPr>
          <p:nvPr>
            <p:ph type="title"/>
          </p:nvPr>
        </p:nvSpPr>
        <p:spPr/>
        <p:txBody>
          <a:bodyPr>
            <a:normAutofit/>
          </a:bodyPr>
          <a:lstStyle/>
          <a:p>
            <a:pPr algn="ctr"/>
            <a:r>
              <a:rPr lang="de-AT" sz="5400" b="1" dirty="0">
                <a:solidFill>
                  <a:schemeClr val="accent1">
                    <a:lumMod val="75000"/>
                  </a:schemeClr>
                </a:solidFill>
              </a:rPr>
              <a:t>Kontrollblatt</a:t>
            </a:r>
          </a:p>
        </p:txBody>
      </p:sp>
      <p:sp>
        <p:nvSpPr>
          <p:cNvPr id="3" name="Inhaltsplatzhalter 2">
            <a:extLst>
              <a:ext uri="{FF2B5EF4-FFF2-40B4-BE49-F238E27FC236}">
                <a16:creationId xmlns:a16="http://schemas.microsoft.com/office/drawing/2014/main" id="{9EF136A5-C748-473C-A3D9-314E47A639D9}"/>
              </a:ext>
            </a:extLst>
          </p:cNvPr>
          <p:cNvSpPr>
            <a:spLocks noGrp="1"/>
          </p:cNvSpPr>
          <p:nvPr>
            <p:ph idx="1"/>
          </p:nvPr>
        </p:nvSpPr>
        <p:spPr>
          <a:xfrm>
            <a:off x="838200" y="1825625"/>
            <a:ext cx="10515600" cy="4242666"/>
          </a:xfrm>
        </p:spPr>
        <p:txBody>
          <a:bodyPr>
            <a:normAutofit fontScale="92500" lnSpcReduction="20000"/>
          </a:bodyPr>
          <a:lstStyle/>
          <a:p>
            <a:r>
              <a:rPr lang="de-DE" dirty="0">
                <a:solidFill>
                  <a:schemeClr val="accent1">
                    <a:lumMod val="75000"/>
                  </a:schemeClr>
                </a:solidFill>
              </a:rPr>
              <a:t>Fotos vom Fahrzeug vorne links und hinten rechts</a:t>
            </a:r>
          </a:p>
          <a:p>
            <a:r>
              <a:rPr lang="de-DE" dirty="0">
                <a:solidFill>
                  <a:schemeClr val="accent1">
                    <a:lumMod val="75000"/>
                  </a:schemeClr>
                </a:solidFill>
              </a:rPr>
              <a:t>Gutachtennummer – diese Nummer steht auch im Bescheid als Verweis</a:t>
            </a:r>
          </a:p>
          <a:p>
            <a:r>
              <a:rPr lang="de-DE" dirty="0">
                <a:solidFill>
                  <a:schemeClr val="accent1">
                    <a:lumMod val="75000"/>
                  </a:schemeClr>
                </a:solidFill>
              </a:rPr>
              <a:t>Identifizierung des Fahrzeuges - Hersteller, Type, FIN</a:t>
            </a:r>
          </a:p>
          <a:p>
            <a:r>
              <a:rPr lang="de-DE" dirty="0">
                <a:solidFill>
                  <a:schemeClr val="accent1">
                    <a:lumMod val="75000"/>
                  </a:schemeClr>
                </a:solidFill>
              </a:rPr>
              <a:t>Sämtliche zum Zeitpunkt der Überprüfung durchgeführte Änderungen. </a:t>
            </a:r>
            <a:r>
              <a:rPr lang="de-AT" dirty="0">
                <a:solidFill>
                  <a:schemeClr val="accent1">
                    <a:lumMod val="75000"/>
                  </a:schemeClr>
                </a:solidFill>
              </a:rPr>
              <a:t>Die Änderungen lassen sich anhand der an den Bauteilen angebrachten Nummern oder Beschreibungen der Bauteile identifizieren. </a:t>
            </a:r>
          </a:p>
          <a:p>
            <a:pPr lvl="0"/>
            <a:r>
              <a:rPr lang="de-AT" dirty="0">
                <a:solidFill>
                  <a:schemeClr val="accent1">
                    <a:lumMod val="75000"/>
                  </a:schemeClr>
                </a:solidFill>
              </a:rPr>
              <a:t>Bei Fahrwerksänderungen oder anderer Änderungen, durch die die Abmessungen am Fahrzeug verändert wurden, die Kontrollmaße.</a:t>
            </a:r>
          </a:p>
          <a:p>
            <a:pPr lvl="0"/>
            <a:r>
              <a:rPr lang="de-AT" dirty="0">
                <a:solidFill>
                  <a:schemeClr val="accent1">
                    <a:lumMod val="75000"/>
                  </a:schemeClr>
                </a:solidFill>
              </a:rPr>
              <a:t>Auflagen</a:t>
            </a:r>
          </a:p>
          <a:p>
            <a:pPr lvl="0"/>
            <a:r>
              <a:rPr lang="de-AT" dirty="0">
                <a:solidFill>
                  <a:schemeClr val="accent1">
                    <a:lumMod val="75000"/>
                  </a:schemeClr>
                </a:solidFill>
              </a:rPr>
              <a:t>Datum</a:t>
            </a:r>
          </a:p>
          <a:p>
            <a:pPr lvl="0"/>
            <a:r>
              <a:rPr lang="de-AT" dirty="0">
                <a:solidFill>
                  <a:schemeClr val="accent1">
                    <a:lumMod val="75000"/>
                  </a:schemeClr>
                </a:solidFill>
              </a:rPr>
              <a:t>Unterschrift und Stempel des Erstellers (jeweiliger SV)</a:t>
            </a:r>
          </a:p>
        </p:txBody>
      </p:sp>
      <p:sp>
        <p:nvSpPr>
          <p:cNvPr id="4" name="Fußzeilenplatzhalter 3">
            <a:extLst>
              <a:ext uri="{FF2B5EF4-FFF2-40B4-BE49-F238E27FC236}">
                <a16:creationId xmlns:a16="http://schemas.microsoft.com/office/drawing/2014/main" id="{4DD3CE8F-BC4C-4A46-812A-C95E875D443E}"/>
              </a:ext>
            </a:extLst>
          </p:cNvPr>
          <p:cNvSpPr>
            <a:spLocks noGrp="1"/>
          </p:cNvSpPr>
          <p:nvPr>
            <p:ph type="ftr" sz="quarter" idx="11"/>
          </p:nvPr>
        </p:nvSpPr>
        <p:spPr/>
        <p:txBody>
          <a:bodyPr/>
          <a:lstStyle/>
          <a:p>
            <a:r>
              <a:rPr lang="de-AT"/>
              <a:t>Mst. Ing. Peter BREITECK</a:t>
            </a:r>
          </a:p>
        </p:txBody>
      </p:sp>
      <p:sp>
        <p:nvSpPr>
          <p:cNvPr id="5" name="Foliennummernplatzhalter 4">
            <a:extLst>
              <a:ext uri="{FF2B5EF4-FFF2-40B4-BE49-F238E27FC236}">
                <a16:creationId xmlns:a16="http://schemas.microsoft.com/office/drawing/2014/main" id="{B9D3EE99-5210-4EDD-AA47-FF492ADAA274}"/>
              </a:ext>
            </a:extLst>
          </p:cNvPr>
          <p:cNvSpPr>
            <a:spLocks noGrp="1"/>
          </p:cNvSpPr>
          <p:nvPr>
            <p:ph type="sldNum" sz="quarter" idx="12"/>
          </p:nvPr>
        </p:nvSpPr>
        <p:spPr/>
        <p:txBody>
          <a:bodyPr/>
          <a:lstStyle/>
          <a:p>
            <a:fld id="{37A48E80-8490-4082-81EC-82D17A7B3E61}" type="slidenum">
              <a:rPr lang="de-AT" smtClean="0"/>
              <a:t>16</a:t>
            </a:fld>
            <a:endParaRPr lang="de-AT"/>
          </a:p>
        </p:txBody>
      </p:sp>
    </p:spTree>
    <p:extLst>
      <p:ext uri="{BB962C8B-B14F-4D97-AF65-F5344CB8AC3E}">
        <p14:creationId xmlns:p14="http://schemas.microsoft.com/office/powerpoint/2010/main" val="73429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F296A-BBC5-4ADD-B305-7C7DA2C7F5E4}"/>
              </a:ext>
            </a:extLst>
          </p:cNvPr>
          <p:cNvSpPr>
            <a:spLocks noGrp="1"/>
          </p:cNvSpPr>
          <p:nvPr>
            <p:ph type="title"/>
          </p:nvPr>
        </p:nvSpPr>
        <p:spPr/>
        <p:txBody>
          <a:bodyPr>
            <a:normAutofit/>
          </a:bodyPr>
          <a:lstStyle/>
          <a:p>
            <a:pPr algn="ctr"/>
            <a:r>
              <a:rPr lang="de-AT" sz="5400" b="1" dirty="0">
                <a:solidFill>
                  <a:schemeClr val="accent1">
                    <a:lumMod val="75000"/>
                  </a:schemeClr>
                </a:solidFill>
              </a:rPr>
              <a:t>ACHTUNG</a:t>
            </a:r>
          </a:p>
        </p:txBody>
      </p:sp>
      <p:sp>
        <p:nvSpPr>
          <p:cNvPr id="3" name="Inhaltsplatzhalter 2">
            <a:extLst>
              <a:ext uri="{FF2B5EF4-FFF2-40B4-BE49-F238E27FC236}">
                <a16:creationId xmlns:a16="http://schemas.microsoft.com/office/drawing/2014/main" id="{E4A00B71-105F-4AC6-81B8-7F7B36BCB5A3}"/>
              </a:ext>
            </a:extLst>
          </p:cNvPr>
          <p:cNvSpPr>
            <a:spLocks noGrp="1"/>
          </p:cNvSpPr>
          <p:nvPr>
            <p:ph idx="1"/>
          </p:nvPr>
        </p:nvSpPr>
        <p:spPr>
          <a:xfrm>
            <a:off x="838200" y="1825625"/>
            <a:ext cx="10515600" cy="4351338"/>
          </a:xfrm>
        </p:spPr>
        <p:txBody>
          <a:bodyPr/>
          <a:lstStyle/>
          <a:p>
            <a:pPr marL="0" indent="0">
              <a:buNone/>
            </a:pPr>
            <a:r>
              <a:rPr lang="de-DE" dirty="0">
                <a:solidFill>
                  <a:schemeClr val="accent1">
                    <a:lumMod val="75000"/>
                  </a:schemeClr>
                </a:solidFill>
              </a:rPr>
              <a:t>Falls die Änderungen bereits genehmigt sind, bedeutet das nicht, dass diese nicht überprüft werden müssen, es kann trotz erteilter Genehmigung die Verkehrs- und Betriebssicherheit aufgrund nicht eingehaltener Auflagen beeinträchtigt sein.</a:t>
            </a:r>
          </a:p>
          <a:p>
            <a:pPr marL="0" indent="0">
              <a:buNone/>
            </a:pPr>
            <a:endParaRPr lang="de-AT" dirty="0"/>
          </a:p>
          <a:p>
            <a:pPr marL="0" indent="0">
              <a:buNone/>
            </a:pPr>
            <a:r>
              <a:rPr lang="de-AT" dirty="0">
                <a:solidFill>
                  <a:srgbClr val="FF0000"/>
                </a:solidFill>
              </a:rPr>
              <a:t>Auflagen im Bescheid oder Kontrollblatt beachten</a:t>
            </a:r>
            <a:endParaRPr lang="de-DE" dirty="0">
              <a:solidFill>
                <a:srgbClr val="FF0000"/>
              </a:solidFill>
            </a:endParaRPr>
          </a:p>
          <a:p>
            <a:endParaRPr lang="de-AT" dirty="0"/>
          </a:p>
        </p:txBody>
      </p:sp>
      <p:sp>
        <p:nvSpPr>
          <p:cNvPr id="4" name="Fußzeilenplatzhalter 3">
            <a:extLst>
              <a:ext uri="{FF2B5EF4-FFF2-40B4-BE49-F238E27FC236}">
                <a16:creationId xmlns:a16="http://schemas.microsoft.com/office/drawing/2014/main" id="{F5C79AC9-91A8-4E13-A9D7-BE19FB4A5F9F}"/>
              </a:ext>
            </a:extLst>
          </p:cNvPr>
          <p:cNvSpPr>
            <a:spLocks noGrp="1"/>
          </p:cNvSpPr>
          <p:nvPr>
            <p:ph type="ftr" sz="quarter" idx="11"/>
          </p:nvPr>
        </p:nvSpPr>
        <p:spPr/>
        <p:txBody>
          <a:bodyPr/>
          <a:lstStyle/>
          <a:p>
            <a:r>
              <a:rPr lang="de-AT"/>
              <a:t>Mst. Ing. Peter BREITECK</a:t>
            </a:r>
          </a:p>
        </p:txBody>
      </p:sp>
      <p:sp>
        <p:nvSpPr>
          <p:cNvPr id="5" name="Foliennummernplatzhalter 4">
            <a:extLst>
              <a:ext uri="{FF2B5EF4-FFF2-40B4-BE49-F238E27FC236}">
                <a16:creationId xmlns:a16="http://schemas.microsoft.com/office/drawing/2014/main" id="{8961B724-5BB5-4836-B232-A6CB9934C23E}"/>
              </a:ext>
            </a:extLst>
          </p:cNvPr>
          <p:cNvSpPr>
            <a:spLocks noGrp="1"/>
          </p:cNvSpPr>
          <p:nvPr>
            <p:ph type="sldNum" sz="quarter" idx="12"/>
          </p:nvPr>
        </p:nvSpPr>
        <p:spPr/>
        <p:txBody>
          <a:bodyPr/>
          <a:lstStyle/>
          <a:p>
            <a:fld id="{37A48E80-8490-4082-81EC-82D17A7B3E61}" type="slidenum">
              <a:rPr lang="de-AT" smtClean="0"/>
              <a:t>17</a:t>
            </a:fld>
            <a:endParaRPr lang="de-AT"/>
          </a:p>
        </p:txBody>
      </p:sp>
    </p:spTree>
    <p:extLst>
      <p:ext uri="{BB962C8B-B14F-4D97-AF65-F5344CB8AC3E}">
        <p14:creationId xmlns:p14="http://schemas.microsoft.com/office/powerpoint/2010/main" val="95260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B8612-FF5B-4A41-AC45-985CC8B5FB52}"/>
              </a:ext>
            </a:extLst>
          </p:cNvPr>
          <p:cNvSpPr>
            <a:spLocks noGrp="1"/>
          </p:cNvSpPr>
          <p:nvPr>
            <p:ph type="title"/>
          </p:nvPr>
        </p:nvSpPr>
        <p:spPr/>
        <p:txBody>
          <a:bodyPr>
            <a:normAutofit/>
          </a:bodyPr>
          <a:lstStyle/>
          <a:p>
            <a:pPr algn="ctr"/>
            <a:r>
              <a:rPr lang="de-AT" sz="5400" b="1" dirty="0" err="1">
                <a:solidFill>
                  <a:schemeClr val="accent1">
                    <a:lumMod val="75000"/>
                  </a:schemeClr>
                </a:solidFill>
              </a:rPr>
              <a:t>mindest</a:t>
            </a:r>
            <a:r>
              <a:rPr lang="de-AT" sz="5400" b="1" dirty="0">
                <a:solidFill>
                  <a:schemeClr val="accent1">
                    <a:lumMod val="75000"/>
                  </a:schemeClr>
                </a:solidFill>
              </a:rPr>
              <a:t> erforderliche Hilfsmittel</a:t>
            </a:r>
          </a:p>
        </p:txBody>
      </p:sp>
      <p:sp>
        <p:nvSpPr>
          <p:cNvPr id="3" name="Inhaltsplatzhalter 2">
            <a:extLst>
              <a:ext uri="{FF2B5EF4-FFF2-40B4-BE49-F238E27FC236}">
                <a16:creationId xmlns:a16="http://schemas.microsoft.com/office/drawing/2014/main" id="{3D935345-C8FE-49EF-A838-F2CED0784A99}"/>
              </a:ext>
            </a:extLst>
          </p:cNvPr>
          <p:cNvSpPr>
            <a:spLocks noGrp="1"/>
          </p:cNvSpPr>
          <p:nvPr>
            <p:ph idx="1"/>
          </p:nvPr>
        </p:nvSpPr>
        <p:spPr>
          <a:xfrm>
            <a:off x="193964" y="1485380"/>
            <a:ext cx="11804072" cy="682049"/>
          </a:xfrm>
        </p:spPr>
        <p:txBody>
          <a:bodyPr>
            <a:normAutofit/>
          </a:bodyPr>
          <a:lstStyle/>
          <a:p>
            <a:r>
              <a:rPr lang="de-DE" sz="2000" dirty="0">
                <a:solidFill>
                  <a:schemeClr val="accent1">
                    <a:lumMod val="75000"/>
                  </a:schemeClr>
                </a:solidFill>
              </a:rPr>
              <a:t>Fahrzeugbezogene Teilegutachten der geänderten Teile – auf die Genehmigungsnummer des Fahrzeuges und die Auflagen achten </a:t>
            </a:r>
          </a:p>
        </p:txBody>
      </p:sp>
      <p:sp>
        <p:nvSpPr>
          <p:cNvPr id="4" name="Inhaltsplatzhalter 2">
            <a:extLst>
              <a:ext uri="{FF2B5EF4-FFF2-40B4-BE49-F238E27FC236}">
                <a16:creationId xmlns:a16="http://schemas.microsoft.com/office/drawing/2014/main" id="{2F430434-F1AD-47FE-9780-033D4BD16B88}"/>
              </a:ext>
            </a:extLst>
          </p:cNvPr>
          <p:cNvSpPr txBox="1">
            <a:spLocks/>
          </p:cNvSpPr>
          <p:nvPr/>
        </p:nvSpPr>
        <p:spPr>
          <a:xfrm>
            <a:off x="193964" y="2934488"/>
            <a:ext cx="11804072" cy="759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solidFill>
                  <a:schemeClr val="accent1">
                    <a:lumMod val="75000"/>
                  </a:schemeClr>
                </a:solidFill>
              </a:rPr>
              <a:t>Protokolle über die erfolgte Achsvermessung, Scheinwerfereinstellung und Einstellung der Assistenzsysteme (Fahrwerksänderung)</a:t>
            </a:r>
          </a:p>
        </p:txBody>
      </p:sp>
      <p:sp>
        <p:nvSpPr>
          <p:cNvPr id="5" name="Inhaltsplatzhalter 2">
            <a:extLst>
              <a:ext uri="{FF2B5EF4-FFF2-40B4-BE49-F238E27FC236}">
                <a16:creationId xmlns:a16="http://schemas.microsoft.com/office/drawing/2014/main" id="{0C6B829C-9C47-4E07-BFF9-D4B800445D59}"/>
              </a:ext>
            </a:extLst>
          </p:cNvPr>
          <p:cNvSpPr txBox="1">
            <a:spLocks/>
          </p:cNvSpPr>
          <p:nvPr/>
        </p:nvSpPr>
        <p:spPr>
          <a:xfrm>
            <a:off x="193964" y="2526333"/>
            <a:ext cx="11804072" cy="397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solidFill>
                  <a:schemeClr val="accent1">
                    <a:lumMod val="75000"/>
                  </a:schemeClr>
                </a:solidFill>
              </a:rPr>
              <a:t>evtl. ECE Regelungen</a:t>
            </a:r>
          </a:p>
        </p:txBody>
      </p:sp>
      <p:sp>
        <p:nvSpPr>
          <p:cNvPr id="6" name="Inhaltsplatzhalter 2">
            <a:extLst>
              <a:ext uri="{FF2B5EF4-FFF2-40B4-BE49-F238E27FC236}">
                <a16:creationId xmlns:a16="http://schemas.microsoft.com/office/drawing/2014/main" id="{B8A2E875-6AC9-4FEF-B77E-1FAB26B483D5}"/>
              </a:ext>
            </a:extLst>
          </p:cNvPr>
          <p:cNvSpPr txBox="1">
            <a:spLocks/>
          </p:cNvSpPr>
          <p:nvPr/>
        </p:nvSpPr>
        <p:spPr>
          <a:xfrm>
            <a:off x="193964" y="3580265"/>
            <a:ext cx="11804072" cy="759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solidFill>
                  <a:schemeClr val="accent1">
                    <a:lumMod val="75000"/>
                  </a:schemeClr>
                </a:solidFill>
              </a:rPr>
              <a:t>Diverse Prüfwerkzeuge für Verschränkungsprüfung Radabdeckung usw.</a:t>
            </a:r>
          </a:p>
        </p:txBody>
      </p:sp>
      <p:sp>
        <p:nvSpPr>
          <p:cNvPr id="7" name="Inhaltsplatzhalter 2">
            <a:extLst>
              <a:ext uri="{FF2B5EF4-FFF2-40B4-BE49-F238E27FC236}">
                <a16:creationId xmlns:a16="http://schemas.microsoft.com/office/drawing/2014/main" id="{50182EE5-EAC5-47DF-9643-C832E2F2422E}"/>
              </a:ext>
            </a:extLst>
          </p:cNvPr>
          <p:cNvSpPr txBox="1">
            <a:spLocks/>
          </p:cNvSpPr>
          <p:nvPr/>
        </p:nvSpPr>
        <p:spPr>
          <a:xfrm>
            <a:off x="193964" y="2156749"/>
            <a:ext cx="11804072" cy="3473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solidFill>
                  <a:schemeClr val="accent1">
                    <a:lumMod val="75000"/>
                  </a:schemeClr>
                </a:solidFill>
              </a:rPr>
              <a:t>VdTÜV Merkblätter mit den Prüfanweisungen</a:t>
            </a:r>
          </a:p>
        </p:txBody>
      </p:sp>
      <p:sp>
        <p:nvSpPr>
          <p:cNvPr id="8" name="Inhaltsplatzhalter 2">
            <a:extLst>
              <a:ext uri="{FF2B5EF4-FFF2-40B4-BE49-F238E27FC236}">
                <a16:creationId xmlns:a16="http://schemas.microsoft.com/office/drawing/2014/main" id="{AF670290-FE81-45AC-8A2B-3BBBBD27144A}"/>
              </a:ext>
            </a:extLst>
          </p:cNvPr>
          <p:cNvSpPr txBox="1">
            <a:spLocks/>
          </p:cNvSpPr>
          <p:nvPr/>
        </p:nvSpPr>
        <p:spPr>
          <a:xfrm>
            <a:off x="193964" y="3961120"/>
            <a:ext cx="11804072" cy="572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solidFill>
                  <a:schemeClr val="accent1">
                    <a:lumMod val="75000"/>
                  </a:schemeClr>
                </a:solidFill>
              </a:rPr>
              <a:t>ETRTO</a:t>
            </a:r>
            <a:r>
              <a:rPr lang="de-DE" sz="2600" dirty="0">
                <a:solidFill>
                  <a:schemeClr val="accent1">
                    <a:lumMod val="75000"/>
                  </a:schemeClr>
                </a:solidFill>
              </a:rPr>
              <a:t> </a:t>
            </a:r>
          </a:p>
        </p:txBody>
      </p:sp>
      <p:sp>
        <p:nvSpPr>
          <p:cNvPr id="9" name="Inhaltsplatzhalter 2">
            <a:extLst>
              <a:ext uri="{FF2B5EF4-FFF2-40B4-BE49-F238E27FC236}">
                <a16:creationId xmlns:a16="http://schemas.microsoft.com/office/drawing/2014/main" id="{0BF405FA-B513-4104-A4F8-082B68EB7BE5}"/>
              </a:ext>
            </a:extLst>
          </p:cNvPr>
          <p:cNvSpPr txBox="1">
            <a:spLocks/>
          </p:cNvSpPr>
          <p:nvPr/>
        </p:nvSpPr>
        <p:spPr>
          <a:xfrm>
            <a:off x="313500" y="5606018"/>
            <a:ext cx="11804072" cy="955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a:solidFill>
                  <a:srgbClr val="FF0000"/>
                </a:solidFill>
              </a:rPr>
              <a:t>ACHTUNG: eine evtl. angeführte KBA Nummer bedeutet lediglich, dass über diesen Bauteil ein beim </a:t>
            </a:r>
            <a:r>
              <a:rPr lang="de-DE" sz="2000" dirty="0" err="1"/>
              <a:t>K</a:t>
            </a:r>
            <a:r>
              <a:rPr lang="de-DE" sz="2000" dirty="0" err="1">
                <a:solidFill>
                  <a:srgbClr val="FF0000"/>
                </a:solidFill>
              </a:rPr>
              <a:t>raftfahr</a:t>
            </a:r>
            <a:r>
              <a:rPr lang="de-DE" sz="2000" dirty="0" err="1"/>
              <a:t>B</a:t>
            </a:r>
            <a:r>
              <a:rPr lang="de-DE" sz="2000" dirty="0" err="1">
                <a:solidFill>
                  <a:srgbClr val="FF0000"/>
                </a:solidFill>
              </a:rPr>
              <a:t>undes</a:t>
            </a:r>
            <a:r>
              <a:rPr lang="de-DE" sz="2000" dirty="0" err="1"/>
              <a:t>A</a:t>
            </a:r>
            <a:r>
              <a:rPr lang="de-DE" sz="2000" dirty="0" err="1">
                <a:solidFill>
                  <a:srgbClr val="FF0000"/>
                </a:solidFill>
              </a:rPr>
              <a:t>mt</a:t>
            </a:r>
            <a:r>
              <a:rPr lang="de-DE" sz="2000" dirty="0">
                <a:solidFill>
                  <a:srgbClr val="FF0000"/>
                </a:solidFill>
              </a:rPr>
              <a:t> aufliegendes Prüfgutachten existiert, es bedeutet nicht, dass der jeweilige Bauteil für das Fahrzeug geeignet ist. Der eigentliche Nachweis ist und bleibt das Teilegutachten oder die ABE.</a:t>
            </a:r>
          </a:p>
        </p:txBody>
      </p:sp>
      <p:sp>
        <p:nvSpPr>
          <p:cNvPr id="10" name="Inhaltsplatzhalter 2">
            <a:extLst>
              <a:ext uri="{FF2B5EF4-FFF2-40B4-BE49-F238E27FC236}">
                <a16:creationId xmlns:a16="http://schemas.microsoft.com/office/drawing/2014/main" id="{23E144FE-2BB7-424F-B054-DA9829D16232}"/>
              </a:ext>
            </a:extLst>
          </p:cNvPr>
          <p:cNvSpPr txBox="1">
            <a:spLocks/>
          </p:cNvSpPr>
          <p:nvPr/>
        </p:nvSpPr>
        <p:spPr>
          <a:xfrm>
            <a:off x="193964" y="4416511"/>
            <a:ext cx="11804072" cy="515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solidFill>
                  <a:schemeClr val="accent1">
                    <a:lumMod val="75000"/>
                  </a:schemeClr>
                </a:solidFill>
              </a:rPr>
              <a:t>KDV</a:t>
            </a:r>
            <a:endParaRPr lang="de-DE" sz="2600" dirty="0">
              <a:solidFill>
                <a:schemeClr val="accent1">
                  <a:lumMod val="75000"/>
                </a:schemeClr>
              </a:solidFill>
            </a:endParaRPr>
          </a:p>
        </p:txBody>
      </p:sp>
      <p:sp>
        <p:nvSpPr>
          <p:cNvPr id="11" name="Inhaltsplatzhalter 2">
            <a:extLst>
              <a:ext uri="{FF2B5EF4-FFF2-40B4-BE49-F238E27FC236}">
                <a16:creationId xmlns:a16="http://schemas.microsoft.com/office/drawing/2014/main" id="{810F3A8A-DB08-4EE0-A93B-9333A01F9A44}"/>
              </a:ext>
            </a:extLst>
          </p:cNvPr>
          <p:cNvSpPr txBox="1">
            <a:spLocks/>
          </p:cNvSpPr>
          <p:nvPr/>
        </p:nvSpPr>
        <p:spPr>
          <a:xfrm>
            <a:off x="193964" y="4826142"/>
            <a:ext cx="11804072" cy="409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solidFill>
                  <a:schemeClr val="accent1">
                    <a:lumMod val="75000"/>
                  </a:schemeClr>
                </a:solidFill>
              </a:rPr>
              <a:t>kalibriertes Schallpegelmessgerät (mind. Klasse II)</a:t>
            </a:r>
          </a:p>
          <a:p>
            <a:endParaRPr lang="de-DE" sz="2000" dirty="0">
              <a:solidFill>
                <a:schemeClr val="accent1">
                  <a:lumMod val="75000"/>
                </a:schemeClr>
              </a:solidFill>
            </a:endParaRPr>
          </a:p>
          <a:p>
            <a:endParaRPr lang="de-DE" sz="2600" dirty="0">
              <a:solidFill>
                <a:schemeClr val="accent1">
                  <a:lumMod val="75000"/>
                </a:schemeClr>
              </a:solidFill>
            </a:endParaRPr>
          </a:p>
        </p:txBody>
      </p:sp>
      <p:sp>
        <p:nvSpPr>
          <p:cNvPr id="12" name="Fußzeilenplatzhalter 11">
            <a:extLst>
              <a:ext uri="{FF2B5EF4-FFF2-40B4-BE49-F238E27FC236}">
                <a16:creationId xmlns:a16="http://schemas.microsoft.com/office/drawing/2014/main" id="{A4DFD6EE-4372-42B6-8037-0DC291B454AA}"/>
              </a:ext>
            </a:extLst>
          </p:cNvPr>
          <p:cNvSpPr>
            <a:spLocks noGrp="1"/>
          </p:cNvSpPr>
          <p:nvPr>
            <p:ph type="ftr" sz="quarter" idx="11"/>
          </p:nvPr>
        </p:nvSpPr>
        <p:spPr/>
        <p:txBody>
          <a:bodyPr/>
          <a:lstStyle/>
          <a:p>
            <a:r>
              <a:rPr lang="de-AT"/>
              <a:t>Mst. Ing. Peter BREITECK</a:t>
            </a:r>
          </a:p>
        </p:txBody>
      </p:sp>
      <p:sp>
        <p:nvSpPr>
          <p:cNvPr id="13" name="Foliennummernplatzhalter 12">
            <a:extLst>
              <a:ext uri="{FF2B5EF4-FFF2-40B4-BE49-F238E27FC236}">
                <a16:creationId xmlns:a16="http://schemas.microsoft.com/office/drawing/2014/main" id="{51A1EC83-9CA1-46F7-BB74-B27A366505DB}"/>
              </a:ext>
            </a:extLst>
          </p:cNvPr>
          <p:cNvSpPr>
            <a:spLocks noGrp="1"/>
          </p:cNvSpPr>
          <p:nvPr>
            <p:ph type="sldNum" sz="quarter" idx="12"/>
          </p:nvPr>
        </p:nvSpPr>
        <p:spPr/>
        <p:txBody>
          <a:bodyPr/>
          <a:lstStyle/>
          <a:p>
            <a:fld id="{37A48E80-8490-4082-81EC-82D17A7B3E61}" type="slidenum">
              <a:rPr lang="de-AT" smtClean="0"/>
              <a:t>18</a:t>
            </a:fld>
            <a:endParaRPr lang="de-AT"/>
          </a:p>
        </p:txBody>
      </p:sp>
      <p:sp>
        <p:nvSpPr>
          <p:cNvPr id="15" name="Inhaltsplatzhalter 2">
            <a:extLst>
              <a:ext uri="{FF2B5EF4-FFF2-40B4-BE49-F238E27FC236}">
                <a16:creationId xmlns:a16="http://schemas.microsoft.com/office/drawing/2014/main" id="{AED83992-D3E0-4F22-BD16-228859016A08}"/>
              </a:ext>
            </a:extLst>
          </p:cNvPr>
          <p:cNvSpPr txBox="1">
            <a:spLocks/>
          </p:cNvSpPr>
          <p:nvPr/>
        </p:nvSpPr>
        <p:spPr>
          <a:xfrm>
            <a:off x="193964" y="5201627"/>
            <a:ext cx="11804072" cy="515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solidFill>
                  <a:schemeClr val="accent1">
                    <a:lumMod val="75000"/>
                  </a:schemeClr>
                </a:solidFill>
              </a:rPr>
              <a:t>Mängelkatalog samt PBSTV</a:t>
            </a:r>
            <a:endParaRPr lang="de-DE" sz="2600" dirty="0">
              <a:solidFill>
                <a:schemeClr val="accent1">
                  <a:lumMod val="75000"/>
                </a:schemeClr>
              </a:solidFill>
            </a:endParaRPr>
          </a:p>
        </p:txBody>
      </p:sp>
    </p:spTree>
    <p:extLst>
      <p:ext uri="{BB962C8B-B14F-4D97-AF65-F5344CB8AC3E}">
        <p14:creationId xmlns:p14="http://schemas.microsoft.com/office/powerpoint/2010/main" val="183916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1B731-3636-415F-9C45-119AA37BBD96}"/>
              </a:ext>
            </a:extLst>
          </p:cNvPr>
          <p:cNvSpPr>
            <a:spLocks noGrp="1"/>
          </p:cNvSpPr>
          <p:nvPr>
            <p:ph type="title"/>
          </p:nvPr>
        </p:nvSpPr>
        <p:spPr/>
        <p:txBody>
          <a:bodyPr>
            <a:normAutofit/>
          </a:bodyPr>
          <a:lstStyle/>
          <a:p>
            <a:pPr algn="ctr"/>
            <a:r>
              <a:rPr lang="de-AT" sz="5400" b="1" dirty="0">
                <a:solidFill>
                  <a:schemeClr val="accent1">
                    <a:lumMod val="75000"/>
                  </a:schemeClr>
                </a:solidFill>
              </a:rPr>
              <a:t>Schallpegel </a:t>
            </a:r>
          </a:p>
        </p:txBody>
      </p:sp>
      <p:pic>
        <p:nvPicPr>
          <p:cNvPr id="7" name="Inhaltsplatzhalter 6">
            <a:extLst>
              <a:ext uri="{FF2B5EF4-FFF2-40B4-BE49-F238E27FC236}">
                <a16:creationId xmlns:a16="http://schemas.microsoft.com/office/drawing/2014/main" id="{BF1270E7-64C5-4AB0-A632-AEE6CC1048D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4006" y="3005214"/>
            <a:ext cx="12600012" cy="1440000"/>
          </a:xfrm>
          <a:prstGeom prst="rect">
            <a:avLst/>
          </a:prstGeom>
        </p:spPr>
      </p:pic>
      <p:sp>
        <p:nvSpPr>
          <p:cNvPr id="3" name="Fußzeilenplatzhalter 2">
            <a:extLst>
              <a:ext uri="{FF2B5EF4-FFF2-40B4-BE49-F238E27FC236}">
                <a16:creationId xmlns:a16="http://schemas.microsoft.com/office/drawing/2014/main" id="{3D9C1E6E-0ADA-4CFE-8E92-669BECDE72BE}"/>
              </a:ext>
            </a:extLst>
          </p:cNvPr>
          <p:cNvSpPr>
            <a:spLocks noGrp="1"/>
          </p:cNvSpPr>
          <p:nvPr>
            <p:ph type="ftr" sz="quarter" idx="11"/>
          </p:nvPr>
        </p:nvSpPr>
        <p:spPr/>
        <p:txBody>
          <a:bodyPr/>
          <a:lstStyle/>
          <a:p>
            <a:r>
              <a:rPr lang="de-AT"/>
              <a:t>Mst. Ing. Peter BREITECK</a:t>
            </a:r>
          </a:p>
        </p:txBody>
      </p:sp>
      <p:sp>
        <p:nvSpPr>
          <p:cNvPr id="4" name="Foliennummernplatzhalter 3">
            <a:extLst>
              <a:ext uri="{FF2B5EF4-FFF2-40B4-BE49-F238E27FC236}">
                <a16:creationId xmlns:a16="http://schemas.microsoft.com/office/drawing/2014/main" id="{2468C0C7-0F99-40CE-A58C-B6086D4F4227}"/>
              </a:ext>
            </a:extLst>
          </p:cNvPr>
          <p:cNvSpPr>
            <a:spLocks noGrp="1"/>
          </p:cNvSpPr>
          <p:nvPr>
            <p:ph type="sldNum" sz="quarter" idx="12"/>
          </p:nvPr>
        </p:nvSpPr>
        <p:spPr/>
        <p:txBody>
          <a:bodyPr/>
          <a:lstStyle/>
          <a:p>
            <a:fld id="{37A48E80-8490-4082-81EC-82D17A7B3E61}" type="slidenum">
              <a:rPr lang="de-AT" smtClean="0"/>
              <a:t>19</a:t>
            </a:fld>
            <a:endParaRPr lang="de-AT"/>
          </a:p>
        </p:txBody>
      </p:sp>
    </p:spTree>
    <p:extLst>
      <p:ext uri="{BB962C8B-B14F-4D97-AF65-F5344CB8AC3E}">
        <p14:creationId xmlns:p14="http://schemas.microsoft.com/office/powerpoint/2010/main" val="225244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a:extLst>
              <a:ext uri="{FF2B5EF4-FFF2-40B4-BE49-F238E27FC236}">
                <a16:creationId xmlns:a16="http://schemas.microsoft.com/office/drawing/2014/main" id="{55C86FDB-2F5D-4705-A48F-883596923BC1}"/>
              </a:ext>
            </a:extLst>
          </p:cNvPr>
          <p:cNvSpPr>
            <a:spLocks noGrp="1"/>
          </p:cNvSpPr>
          <p:nvPr>
            <p:ph idx="1"/>
          </p:nvPr>
        </p:nvSpPr>
        <p:spPr>
          <a:xfrm>
            <a:off x="838200" y="1825625"/>
            <a:ext cx="10515600" cy="4351338"/>
          </a:xfrm>
        </p:spPr>
        <p:txBody>
          <a:bodyPr>
            <a:normAutofit/>
          </a:bodyPr>
          <a:lstStyle/>
          <a:p>
            <a:pPr marL="0" indent="0">
              <a:buNone/>
            </a:pPr>
            <a:endParaRPr lang="de-AT" sz="4000" dirty="0">
              <a:solidFill>
                <a:schemeClr val="accent1">
                  <a:lumMod val="75000"/>
                </a:schemeClr>
              </a:solidFill>
            </a:endParaRPr>
          </a:p>
          <a:p>
            <a:pPr marL="0" indent="0" algn="ctr">
              <a:spcBef>
                <a:spcPct val="0"/>
              </a:spcBef>
              <a:buNone/>
            </a:pPr>
            <a:r>
              <a:rPr lang="de-AT" sz="6600" b="1" dirty="0">
                <a:solidFill>
                  <a:schemeClr val="accent1">
                    <a:lumMod val="75000"/>
                  </a:schemeClr>
                </a:solidFill>
                <a:latin typeface="+mj-lt"/>
                <a:ea typeface="+mj-ea"/>
                <a:cs typeface="+mj-cs"/>
              </a:rPr>
              <a:t>Überprüfung von nicht der Serie entsprechender und historischer Fahrzeuge</a:t>
            </a:r>
          </a:p>
        </p:txBody>
      </p:sp>
      <p:sp>
        <p:nvSpPr>
          <p:cNvPr id="5" name="Fußzeilenplatzhalter 4">
            <a:extLst>
              <a:ext uri="{FF2B5EF4-FFF2-40B4-BE49-F238E27FC236}">
                <a16:creationId xmlns:a16="http://schemas.microsoft.com/office/drawing/2014/main" id="{46AFC0B1-B6DC-4A10-84B0-3F6ACC71D28C}"/>
              </a:ext>
            </a:extLst>
          </p:cNvPr>
          <p:cNvSpPr>
            <a:spLocks noGrp="1"/>
          </p:cNvSpPr>
          <p:nvPr>
            <p:ph type="ftr" sz="quarter" idx="11"/>
          </p:nvPr>
        </p:nvSpPr>
        <p:spPr/>
        <p:txBody>
          <a:bodyPr/>
          <a:lstStyle/>
          <a:p>
            <a:r>
              <a:rPr lang="de-AT"/>
              <a:t>Mst. Ing. Peter BREITECK</a:t>
            </a:r>
          </a:p>
        </p:txBody>
      </p:sp>
      <p:sp>
        <p:nvSpPr>
          <p:cNvPr id="6" name="Foliennummernplatzhalter 5">
            <a:extLst>
              <a:ext uri="{FF2B5EF4-FFF2-40B4-BE49-F238E27FC236}">
                <a16:creationId xmlns:a16="http://schemas.microsoft.com/office/drawing/2014/main" id="{41EF0C53-C36B-42B2-82F7-E62BA2DEB8EA}"/>
              </a:ext>
            </a:extLst>
          </p:cNvPr>
          <p:cNvSpPr>
            <a:spLocks noGrp="1"/>
          </p:cNvSpPr>
          <p:nvPr>
            <p:ph type="sldNum" sz="quarter" idx="12"/>
          </p:nvPr>
        </p:nvSpPr>
        <p:spPr/>
        <p:txBody>
          <a:bodyPr/>
          <a:lstStyle/>
          <a:p>
            <a:fld id="{37A48E80-8490-4082-81EC-82D17A7B3E61}" type="slidenum">
              <a:rPr lang="de-AT" smtClean="0"/>
              <a:t>2</a:t>
            </a:fld>
            <a:endParaRPr lang="de-AT"/>
          </a:p>
        </p:txBody>
      </p:sp>
    </p:spTree>
    <p:extLst>
      <p:ext uri="{BB962C8B-B14F-4D97-AF65-F5344CB8AC3E}">
        <p14:creationId xmlns:p14="http://schemas.microsoft.com/office/powerpoint/2010/main" val="377979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1D531-93E1-4372-87A0-76418BD11C27}"/>
              </a:ext>
            </a:extLst>
          </p:cNvPr>
          <p:cNvSpPr>
            <a:spLocks noGrp="1"/>
          </p:cNvSpPr>
          <p:nvPr>
            <p:ph type="title"/>
          </p:nvPr>
        </p:nvSpPr>
        <p:spPr>
          <a:xfrm>
            <a:off x="838200" y="-93584"/>
            <a:ext cx="10515600" cy="1325563"/>
          </a:xfrm>
        </p:spPr>
        <p:txBody>
          <a:bodyPr>
            <a:normAutofit/>
          </a:bodyPr>
          <a:lstStyle/>
          <a:p>
            <a:pPr algn="ctr"/>
            <a:r>
              <a:rPr lang="de-AT" sz="5400" b="1" dirty="0">
                <a:solidFill>
                  <a:schemeClr val="accent1">
                    <a:lumMod val="75000"/>
                  </a:schemeClr>
                </a:solidFill>
              </a:rPr>
              <a:t>Das historische Fahrzeug</a:t>
            </a:r>
          </a:p>
        </p:txBody>
      </p:sp>
      <p:sp>
        <p:nvSpPr>
          <p:cNvPr id="3" name="Inhaltsplatzhalter 2">
            <a:extLst>
              <a:ext uri="{FF2B5EF4-FFF2-40B4-BE49-F238E27FC236}">
                <a16:creationId xmlns:a16="http://schemas.microsoft.com/office/drawing/2014/main" id="{5F8C0E32-AAF1-4EE2-9A89-61169F4AE7E0}"/>
              </a:ext>
            </a:extLst>
          </p:cNvPr>
          <p:cNvSpPr>
            <a:spLocks noGrp="1"/>
          </p:cNvSpPr>
          <p:nvPr>
            <p:ph idx="1"/>
          </p:nvPr>
        </p:nvSpPr>
        <p:spPr>
          <a:xfrm>
            <a:off x="838200" y="1051829"/>
            <a:ext cx="10993582" cy="859794"/>
          </a:xfrm>
        </p:spPr>
        <p:txBody>
          <a:bodyPr>
            <a:normAutofit/>
          </a:bodyPr>
          <a:lstStyle/>
          <a:p>
            <a:r>
              <a:rPr lang="de-AT" dirty="0">
                <a:solidFill>
                  <a:schemeClr val="accent1">
                    <a:lumMod val="75000"/>
                  </a:schemeClr>
                </a:solidFill>
              </a:rPr>
              <a:t>Grundsätzlich gilt ein Fahrzeug als historisches Fahrzeug, wenn es von der Behörde als solches genehmigt wird.</a:t>
            </a:r>
          </a:p>
          <a:p>
            <a:pPr marL="0" indent="0">
              <a:buNone/>
            </a:pPr>
            <a:endParaRPr lang="de-AT" dirty="0">
              <a:solidFill>
                <a:schemeClr val="accent1">
                  <a:lumMod val="75000"/>
                </a:schemeClr>
              </a:solidFill>
            </a:endParaRPr>
          </a:p>
        </p:txBody>
      </p:sp>
      <p:pic>
        <p:nvPicPr>
          <p:cNvPr id="4" name="Grafik 3">
            <a:extLst>
              <a:ext uri="{FF2B5EF4-FFF2-40B4-BE49-F238E27FC236}">
                <a16:creationId xmlns:a16="http://schemas.microsoft.com/office/drawing/2014/main" id="{890E2400-84A4-4CB4-A8E5-BF2871D0024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8744" r="12292"/>
          <a:stretch/>
        </p:blipFill>
        <p:spPr>
          <a:xfrm>
            <a:off x="6902452" y="3481092"/>
            <a:ext cx="1652021" cy="1980000"/>
          </a:xfrm>
          <a:prstGeom prst="rect">
            <a:avLst/>
          </a:prstGeom>
        </p:spPr>
      </p:pic>
      <p:pic>
        <p:nvPicPr>
          <p:cNvPr id="5" name="Grafik 4">
            <a:extLst>
              <a:ext uri="{FF2B5EF4-FFF2-40B4-BE49-F238E27FC236}">
                <a16:creationId xmlns:a16="http://schemas.microsoft.com/office/drawing/2014/main" id="{FDB3E44A-AA29-40A6-99D2-621899D6DE1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558360" y="1873571"/>
            <a:ext cx="6176004" cy="1380191"/>
          </a:xfrm>
          <a:prstGeom prst="rect">
            <a:avLst/>
          </a:prstGeom>
        </p:spPr>
      </p:pic>
      <p:sp>
        <p:nvSpPr>
          <p:cNvPr id="6" name="Inhaltsplatzhalter 2">
            <a:extLst>
              <a:ext uri="{FF2B5EF4-FFF2-40B4-BE49-F238E27FC236}">
                <a16:creationId xmlns:a16="http://schemas.microsoft.com/office/drawing/2014/main" id="{F6277A5D-19A5-4DA5-BE60-F3DADC88E88B}"/>
              </a:ext>
            </a:extLst>
          </p:cNvPr>
          <p:cNvSpPr txBox="1">
            <a:spLocks/>
          </p:cNvSpPr>
          <p:nvPr/>
        </p:nvSpPr>
        <p:spPr>
          <a:xfrm>
            <a:off x="838200" y="3429000"/>
            <a:ext cx="10515600" cy="514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dirty="0">
                <a:solidFill>
                  <a:schemeClr val="accent1">
                    <a:lumMod val="75000"/>
                  </a:schemeClr>
                </a:solidFill>
              </a:rPr>
              <a:t>Erst dann erhält es eine rote Plakette.</a:t>
            </a:r>
          </a:p>
          <a:p>
            <a:pPr marL="0" indent="0">
              <a:buFont typeface="Arial" panose="020B0604020202020204" pitchFamily="34" charset="0"/>
              <a:buNone/>
            </a:pPr>
            <a:endParaRPr lang="de-AT" dirty="0">
              <a:solidFill>
                <a:schemeClr val="accent1">
                  <a:lumMod val="75000"/>
                </a:schemeClr>
              </a:solidFill>
            </a:endParaRPr>
          </a:p>
          <a:p>
            <a:pPr marL="0" indent="0">
              <a:buFont typeface="Arial" panose="020B0604020202020204" pitchFamily="34" charset="0"/>
              <a:buNone/>
            </a:pPr>
            <a:endParaRPr lang="de-AT" dirty="0">
              <a:solidFill>
                <a:schemeClr val="accent1">
                  <a:lumMod val="75000"/>
                </a:schemeClr>
              </a:solidFill>
            </a:endParaRPr>
          </a:p>
          <a:p>
            <a:pPr marL="0" indent="0">
              <a:buFont typeface="Arial" panose="020B0604020202020204" pitchFamily="34" charset="0"/>
              <a:buNone/>
            </a:pPr>
            <a:endParaRPr lang="de-AT" dirty="0">
              <a:solidFill>
                <a:schemeClr val="accent1">
                  <a:lumMod val="75000"/>
                </a:schemeClr>
              </a:solidFill>
            </a:endParaRPr>
          </a:p>
          <a:p>
            <a:endParaRPr lang="de-AT" dirty="0">
              <a:solidFill>
                <a:schemeClr val="accent1">
                  <a:lumMod val="75000"/>
                </a:schemeClr>
              </a:solidFill>
            </a:endParaRPr>
          </a:p>
        </p:txBody>
      </p:sp>
      <p:sp>
        <p:nvSpPr>
          <p:cNvPr id="7" name="Inhaltsplatzhalter 2">
            <a:extLst>
              <a:ext uri="{FF2B5EF4-FFF2-40B4-BE49-F238E27FC236}">
                <a16:creationId xmlns:a16="http://schemas.microsoft.com/office/drawing/2014/main" id="{91E2E1D7-8C7A-4CC8-8550-DB79FE511E31}"/>
              </a:ext>
            </a:extLst>
          </p:cNvPr>
          <p:cNvSpPr txBox="1">
            <a:spLocks/>
          </p:cNvSpPr>
          <p:nvPr/>
        </p:nvSpPr>
        <p:spPr>
          <a:xfrm>
            <a:off x="727364" y="5648999"/>
            <a:ext cx="11104418" cy="1036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solidFill>
                  <a:srgbClr val="C00000"/>
                </a:solidFill>
              </a:rPr>
              <a:t>Solange ein solches Fahrzeug nicht als historisches Fahrzeug genehmigt ist, handelt es sich um ein altes Fahrzeug.</a:t>
            </a:r>
          </a:p>
          <a:p>
            <a:endParaRPr lang="de-AT" dirty="0">
              <a:solidFill>
                <a:schemeClr val="accent1">
                  <a:lumMod val="75000"/>
                </a:schemeClr>
              </a:solidFill>
            </a:endParaRPr>
          </a:p>
        </p:txBody>
      </p:sp>
      <p:sp>
        <p:nvSpPr>
          <p:cNvPr id="8" name="Fußzeilenplatzhalter 7">
            <a:extLst>
              <a:ext uri="{FF2B5EF4-FFF2-40B4-BE49-F238E27FC236}">
                <a16:creationId xmlns:a16="http://schemas.microsoft.com/office/drawing/2014/main" id="{84573831-4D3A-49AB-85EA-A73ECEDA83B7}"/>
              </a:ext>
            </a:extLst>
          </p:cNvPr>
          <p:cNvSpPr>
            <a:spLocks noGrp="1"/>
          </p:cNvSpPr>
          <p:nvPr>
            <p:ph type="ftr" sz="quarter" idx="11"/>
          </p:nvPr>
        </p:nvSpPr>
        <p:spPr/>
        <p:txBody>
          <a:bodyPr/>
          <a:lstStyle/>
          <a:p>
            <a:r>
              <a:rPr lang="de-AT"/>
              <a:t>Mst. Ing. Peter BREITECK</a:t>
            </a:r>
          </a:p>
        </p:txBody>
      </p:sp>
      <p:sp>
        <p:nvSpPr>
          <p:cNvPr id="9" name="Foliennummernplatzhalter 8">
            <a:extLst>
              <a:ext uri="{FF2B5EF4-FFF2-40B4-BE49-F238E27FC236}">
                <a16:creationId xmlns:a16="http://schemas.microsoft.com/office/drawing/2014/main" id="{A74A43B8-5B7C-42AE-87CE-A955450B7359}"/>
              </a:ext>
            </a:extLst>
          </p:cNvPr>
          <p:cNvSpPr>
            <a:spLocks noGrp="1"/>
          </p:cNvSpPr>
          <p:nvPr>
            <p:ph type="sldNum" sz="quarter" idx="12"/>
          </p:nvPr>
        </p:nvSpPr>
        <p:spPr/>
        <p:txBody>
          <a:bodyPr/>
          <a:lstStyle/>
          <a:p>
            <a:fld id="{37A48E80-8490-4082-81EC-82D17A7B3E61}" type="slidenum">
              <a:rPr lang="de-AT" smtClean="0"/>
              <a:t>20</a:t>
            </a:fld>
            <a:endParaRPr lang="de-AT"/>
          </a:p>
        </p:txBody>
      </p:sp>
    </p:spTree>
    <p:extLst>
      <p:ext uri="{BB962C8B-B14F-4D97-AF65-F5344CB8AC3E}">
        <p14:creationId xmlns:p14="http://schemas.microsoft.com/office/powerpoint/2010/main" val="34229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AA019-9D98-44B1-B703-67BDA06F93AB}"/>
              </a:ext>
            </a:extLst>
          </p:cNvPr>
          <p:cNvSpPr>
            <a:spLocks noGrp="1"/>
          </p:cNvSpPr>
          <p:nvPr>
            <p:ph type="title"/>
          </p:nvPr>
        </p:nvSpPr>
        <p:spPr>
          <a:xfrm>
            <a:off x="838200" y="1027038"/>
            <a:ext cx="10515600" cy="1325563"/>
          </a:xfrm>
        </p:spPr>
        <p:txBody>
          <a:bodyPr>
            <a:normAutofit/>
          </a:bodyPr>
          <a:lstStyle/>
          <a:p>
            <a:pPr algn="ctr"/>
            <a:r>
              <a:rPr lang="de-AT" sz="5400" b="1" dirty="0">
                <a:solidFill>
                  <a:schemeClr val="accent1">
                    <a:lumMod val="75000"/>
                  </a:schemeClr>
                </a:solidFill>
              </a:rPr>
              <a:t>Vorschriftsmäßigkeit / Fahrtenbuch</a:t>
            </a:r>
          </a:p>
        </p:txBody>
      </p:sp>
      <p:sp>
        <p:nvSpPr>
          <p:cNvPr id="3" name="Inhaltsplatzhalter 2">
            <a:extLst>
              <a:ext uri="{FF2B5EF4-FFF2-40B4-BE49-F238E27FC236}">
                <a16:creationId xmlns:a16="http://schemas.microsoft.com/office/drawing/2014/main" id="{6FCB5A66-D793-4C0B-AA54-4BB7CFA82ACC}"/>
              </a:ext>
            </a:extLst>
          </p:cNvPr>
          <p:cNvSpPr>
            <a:spLocks noGrp="1"/>
          </p:cNvSpPr>
          <p:nvPr>
            <p:ph idx="1"/>
          </p:nvPr>
        </p:nvSpPr>
        <p:spPr>
          <a:xfrm>
            <a:off x="838200" y="2961698"/>
            <a:ext cx="10515600" cy="1222375"/>
          </a:xfrm>
        </p:spPr>
        <p:txBody>
          <a:bodyPr>
            <a:normAutofit lnSpcReduction="10000"/>
          </a:bodyPr>
          <a:lstStyle/>
          <a:p>
            <a:pPr marL="0" indent="0">
              <a:buNone/>
            </a:pPr>
            <a:r>
              <a:rPr lang="de-AT" dirty="0">
                <a:solidFill>
                  <a:schemeClr val="accent1">
                    <a:lumMod val="75000"/>
                  </a:schemeClr>
                </a:solidFill>
              </a:rPr>
              <a:t>….. Sie bestätigen nicht nur die Verkehrs- und Betriebssicherheit durch die Unterschrift am Prüfgutachten, sondern auch die Vorschriftsmäßigkeit.</a:t>
            </a:r>
          </a:p>
          <a:p>
            <a:endParaRPr lang="de-AT" dirty="0">
              <a:solidFill>
                <a:schemeClr val="accent1">
                  <a:lumMod val="75000"/>
                </a:schemeClr>
              </a:solidFill>
            </a:endParaRPr>
          </a:p>
        </p:txBody>
      </p:sp>
      <p:sp>
        <p:nvSpPr>
          <p:cNvPr id="4" name="Inhaltsplatzhalter 2">
            <a:extLst>
              <a:ext uri="{FF2B5EF4-FFF2-40B4-BE49-F238E27FC236}">
                <a16:creationId xmlns:a16="http://schemas.microsoft.com/office/drawing/2014/main" id="{FE0A5074-15C8-4AEA-8898-1F946467A3B2}"/>
              </a:ext>
            </a:extLst>
          </p:cNvPr>
          <p:cNvSpPr txBox="1">
            <a:spLocks/>
          </p:cNvSpPr>
          <p:nvPr/>
        </p:nvSpPr>
        <p:spPr>
          <a:xfrm>
            <a:off x="838200" y="4508069"/>
            <a:ext cx="10515600" cy="660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solidFill>
                  <a:schemeClr val="accent1">
                    <a:lumMod val="75000"/>
                  </a:schemeClr>
                </a:solidFill>
              </a:rPr>
              <a:t>Fahrtenbuch - laufendes Jahr sowie die letzten beiden Jahre</a:t>
            </a:r>
          </a:p>
          <a:p>
            <a:pPr marL="0" indent="0">
              <a:buFont typeface="Arial" panose="020B0604020202020204" pitchFamily="34" charset="0"/>
              <a:buNone/>
            </a:pPr>
            <a:endParaRPr lang="de-AT" dirty="0">
              <a:solidFill>
                <a:schemeClr val="accent1">
                  <a:lumMod val="75000"/>
                </a:schemeClr>
              </a:solidFill>
            </a:endParaRPr>
          </a:p>
          <a:p>
            <a:endParaRPr lang="de-AT" dirty="0">
              <a:solidFill>
                <a:schemeClr val="accent1">
                  <a:lumMod val="75000"/>
                </a:schemeClr>
              </a:solidFill>
            </a:endParaRPr>
          </a:p>
        </p:txBody>
      </p:sp>
      <p:sp>
        <p:nvSpPr>
          <p:cNvPr id="5" name="Fußzeilenplatzhalter 4">
            <a:extLst>
              <a:ext uri="{FF2B5EF4-FFF2-40B4-BE49-F238E27FC236}">
                <a16:creationId xmlns:a16="http://schemas.microsoft.com/office/drawing/2014/main" id="{F119B09B-F8A0-42AD-B6C1-A9D5E22C82A1}"/>
              </a:ext>
            </a:extLst>
          </p:cNvPr>
          <p:cNvSpPr>
            <a:spLocks noGrp="1"/>
          </p:cNvSpPr>
          <p:nvPr>
            <p:ph type="ftr" sz="quarter" idx="11"/>
          </p:nvPr>
        </p:nvSpPr>
        <p:spPr/>
        <p:txBody>
          <a:bodyPr/>
          <a:lstStyle/>
          <a:p>
            <a:r>
              <a:rPr lang="de-AT"/>
              <a:t>Mst. Ing. Peter BREITECK</a:t>
            </a:r>
          </a:p>
        </p:txBody>
      </p:sp>
      <p:sp>
        <p:nvSpPr>
          <p:cNvPr id="6" name="Foliennummernplatzhalter 5">
            <a:extLst>
              <a:ext uri="{FF2B5EF4-FFF2-40B4-BE49-F238E27FC236}">
                <a16:creationId xmlns:a16="http://schemas.microsoft.com/office/drawing/2014/main" id="{57522CB1-61C4-4A96-BD9D-084490AB9A6C}"/>
              </a:ext>
            </a:extLst>
          </p:cNvPr>
          <p:cNvSpPr>
            <a:spLocks noGrp="1"/>
          </p:cNvSpPr>
          <p:nvPr>
            <p:ph type="sldNum" sz="quarter" idx="12"/>
          </p:nvPr>
        </p:nvSpPr>
        <p:spPr/>
        <p:txBody>
          <a:bodyPr/>
          <a:lstStyle/>
          <a:p>
            <a:fld id="{37A48E80-8490-4082-81EC-82D17A7B3E61}" type="slidenum">
              <a:rPr lang="de-AT" smtClean="0"/>
              <a:t>21</a:t>
            </a:fld>
            <a:endParaRPr lang="de-AT"/>
          </a:p>
        </p:txBody>
      </p:sp>
    </p:spTree>
    <p:extLst>
      <p:ext uri="{BB962C8B-B14F-4D97-AF65-F5344CB8AC3E}">
        <p14:creationId xmlns:p14="http://schemas.microsoft.com/office/powerpoint/2010/main" val="282536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AF2A1E6-723F-4E48-ADBA-3919D27C6C90}"/>
              </a:ext>
            </a:extLst>
          </p:cNvPr>
          <p:cNvSpPr>
            <a:spLocks noGrp="1"/>
          </p:cNvSpPr>
          <p:nvPr>
            <p:ph idx="1"/>
          </p:nvPr>
        </p:nvSpPr>
        <p:spPr>
          <a:xfrm>
            <a:off x="367145" y="289575"/>
            <a:ext cx="11603182" cy="792884"/>
          </a:xfrm>
        </p:spPr>
        <p:txBody>
          <a:bodyPr>
            <a:normAutofit/>
          </a:bodyPr>
          <a:lstStyle/>
          <a:p>
            <a:r>
              <a:rPr lang="de-DE" sz="2400" dirty="0">
                <a:solidFill>
                  <a:schemeClr val="accent1">
                    <a:lumMod val="75000"/>
                  </a:schemeClr>
                </a:solidFill>
              </a:rPr>
              <a:t>Lassen Sie sich die Genehmigungsbescheide zeigen</a:t>
            </a:r>
          </a:p>
        </p:txBody>
      </p:sp>
      <p:sp>
        <p:nvSpPr>
          <p:cNvPr id="4" name="Inhaltsplatzhalter 2">
            <a:extLst>
              <a:ext uri="{FF2B5EF4-FFF2-40B4-BE49-F238E27FC236}">
                <a16:creationId xmlns:a16="http://schemas.microsoft.com/office/drawing/2014/main" id="{FBA312C2-42C9-4A91-9088-14EB88736349}"/>
              </a:ext>
            </a:extLst>
          </p:cNvPr>
          <p:cNvSpPr txBox="1">
            <a:spLocks/>
          </p:cNvSpPr>
          <p:nvPr/>
        </p:nvSpPr>
        <p:spPr>
          <a:xfrm>
            <a:off x="367145" y="811498"/>
            <a:ext cx="11603182" cy="871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solidFill>
                  <a:schemeClr val="accent1">
                    <a:lumMod val="75000"/>
                  </a:schemeClr>
                </a:solidFill>
              </a:rPr>
              <a:t>Eine Überprüfung von historischen Fahrzeugen ohne Genehmigungsbescheid und Fahrtenbuch ist nicht durchführbar.</a:t>
            </a:r>
          </a:p>
          <a:p>
            <a:endParaRPr lang="de-AT" sz="2400" dirty="0"/>
          </a:p>
        </p:txBody>
      </p:sp>
      <p:sp>
        <p:nvSpPr>
          <p:cNvPr id="5" name="Inhaltsplatzhalter 2">
            <a:extLst>
              <a:ext uri="{FF2B5EF4-FFF2-40B4-BE49-F238E27FC236}">
                <a16:creationId xmlns:a16="http://schemas.microsoft.com/office/drawing/2014/main" id="{7856BA98-3641-45CF-8F4C-E61A3B23308D}"/>
              </a:ext>
            </a:extLst>
          </p:cNvPr>
          <p:cNvSpPr txBox="1">
            <a:spLocks/>
          </p:cNvSpPr>
          <p:nvPr/>
        </p:nvSpPr>
        <p:spPr>
          <a:xfrm>
            <a:off x="367145" y="4423828"/>
            <a:ext cx="11603182" cy="23233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solidFill>
                  <a:schemeClr val="accent1">
                    <a:lumMod val="75000"/>
                  </a:schemeClr>
                </a:solidFill>
              </a:rPr>
              <a:t>Falls Sie ein umgebautes Fahrzeug, das genehmigt ist, überprüfen, verlangen Sie sämtliche Nachweise (Bescheid, evtl. Kontrollblatt, usw.).</a:t>
            </a:r>
          </a:p>
          <a:p>
            <a:pPr marL="0" indent="0">
              <a:lnSpc>
                <a:spcPct val="100000"/>
              </a:lnSpc>
              <a:spcBef>
                <a:spcPts val="0"/>
              </a:spcBef>
              <a:buNone/>
            </a:pPr>
            <a:r>
              <a:rPr lang="de-DE" sz="2400" dirty="0">
                <a:solidFill>
                  <a:schemeClr val="accent1">
                    <a:lumMod val="75000"/>
                  </a:schemeClr>
                </a:solidFill>
              </a:rPr>
              <a:t>   Falls sich Abweichungen ergeben, müssen Sie selbst entscheiden, ob Sie abbrechen oder </a:t>
            </a:r>
          </a:p>
          <a:p>
            <a:pPr marL="0" indent="0">
              <a:lnSpc>
                <a:spcPct val="100000"/>
              </a:lnSpc>
              <a:spcBef>
                <a:spcPts val="0"/>
              </a:spcBef>
              <a:buNone/>
            </a:pPr>
            <a:r>
              <a:rPr lang="de-DE" sz="2400" dirty="0">
                <a:solidFill>
                  <a:schemeClr val="accent1">
                    <a:lumMod val="75000"/>
                  </a:schemeClr>
                </a:solidFill>
              </a:rPr>
              <a:t>   die Prüfung letztendliche selbst durchführen.</a:t>
            </a:r>
          </a:p>
          <a:p>
            <a:pPr marL="0" indent="0">
              <a:lnSpc>
                <a:spcPct val="100000"/>
              </a:lnSpc>
              <a:spcBef>
                <a:spcPts val="0"/>
              </a:spcBef>
              <a:buNone/>
            </a:pPr>
            <a:r>
              <a:rPr lang="de-DE" sz="2400" dirty="0">
                <a:solidFill>
                  <a:schemeClr val="accent1">
                    <a:lumMod val="75000"/>
                  </a:schemeClr>
                </a:solidFill>
              </a:rPr>
              <a:t>   (Falls eine Genehmigung vorhanden ist, die aber mit dem Fahrzeug nicht übereinstimmt,</a:t>
            </a:r>
          </a:p>
          <a:p>
            <a:pPr marL="0" indent="0">
              <a:lnSpc>
                <a:spcPct val="100000"/>
              </a:lnSpc>
              <a:spcBef>
                <a:spcPts val="0"/>
              </a:spcBef>
              <a:buNone/>
            </a:pPr>
            <a:r>
              <a:rPr lang="de-DE" sz="2400" dirty="0">
                <a:solidFill>
                  <a:schemeClr val="accent1">
                    <a:lumMod val="75000"/>
                  </a:schemeClr>
                </a:solidFill>
              </a:rPr>
              <a:t>   ist letztendlich keine Genehmigung vorhanden) machen Sie Fotos und legen Sie diese ab.</a:t>
            </a:r>
          </a:p>
        </p:txBody>
      </p:sp>
      <p:sp>
        <p:nvSpPr>
          <p:cNvPr id="6" name="Inhaltsplatzhalter 2">
            <a:extLst>
              <a:ext uri="{FF2B5EF4-FFF2-40B4-BE49-F238E27FC236}">
                <a16:creationId xmlns:a16="http://schemas.microsoft.com/office/drawing/2014/main" id="{3AC55066-0065-4E43-A0DE-9706132BBC2F}"/>
              </a:ext>
            </a:extLst>
          </p:cNvPr>
          <p:cNvSpPr txBox="1">
            <a:spLocks/>
          </p:cNvSpPr>
          <p:nvPr/>
        </p:nvSpPr>
        <p:spPr>
          <a:xfrm>
            <a:off x="367145" y="1581101"/>
            <a:ext cx="11603182" cy="1566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solidFill>
                  <a:schemeClr val="accent1">
                    <a:lumMod val="75000"/>
                  </a:schemeClr>
                </a:solidFill>
              </a:rPr>
              <a:t>Falls Umbauten am Fahrzeug vorhanden sind, die nicht genehmigt sind, und Sie die Überprüfung trotzdem durchführen – verlangen Sie sämtliche Nachweise, die Sie benötigen, legen Sie die Nachweise ab und machen Sie Fotos vom Fahrzeug, der Mängelkatalog muss trotzdem beachtet werden.</a:t>
            </a:r>
          </a:p>
          <a:p>
            <a:endParaRPr lang="de-AT" sz="2400" dirty="0"/>
          </a:p>
        </p:txBody>
      </p:sp>
      <p:sp>
        <p:nvSpPr>
          <p:cNvPr id="7" name="Inhaltsplatzhalter 2">
            <a:extLst>
              <a:ext uri="{FF2B5EF4-FFF2-40B4-BE49-F238E27FC236}">
                <a16:creationId xmlns:a16="http://schemas.microsoft.com/office/drawing/2014/main" id="{6D87A794-6B5E-457D-80B0-506BF4E6334C}"/>
              </a:ext>
            </a:extLst>
          </p:cNvPr>
          <p:cNvSpPr txBox="1">
            <a:spLocks/>
          </p:cNvSpPr>
          <p:nvPr/>
        </p:nvSpPr>
        <p:spPr>
          <a:xfrm>
            <a:off x="367145" y="3041883"/>
            <a:ext cx="11603182" cy="13777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solidFill>
                  <a:schemeClr val="accent1">
                    <a:lumMod val="75000"/>
                  </a:schemeClr>
                </a:solidFill>
              </a:rPr>
              <a:t>Falls Sie sich bei der Überprüfung von umgebauten Fahrzeugen nicht sicher sind, lehnen Sie ab und begründen es mit der fehlenden Genehmigung – es ist ohnehin Aufgabe des Fahrzeughalters, sämtliche Änderungen bei der Behörde anzuzeigen (Ausnahmen beachten)</a:t>
            </a:r>
            <a:endParaRPr lang="de-DE" sz="2400" dirty="0"/>
          </a:p>
          <a:p>
            <a:endParaRPr lang="de-AT" sz="2400" dirty="0"/>
          </a:p>
        </p:txBody>
      </p:sp>
      <p:sp>
        <p:nvSpPr>
          <p:cNvPr id="2" name="Fußzeilenplatzhalter 1">
            <a:extLst>
              <a:ext uri="{FF2B5EF4-FFF2-40B4-BE49-F238E27FC236}">
                <a16:creationId xmlns:a16="http://schemas.microsoft.com/office/drawing/2014/main" id="{6DFF922B-8B36-4911-BC75-F2CB54F5317B}"/>
              </a:ext>
            </a:extLst>
          </p:cNvPr>
          <p:cNvSpPr>
            <a:spLocks noGrp="1"/>
          </p:cNvSpPr>
          <p:nvPr>
            <p:ph type="ftr" sz="quarter" idx="11"/>
          </p:nvPr>
        </p:nvSpPr>
        <p:spPr/>
        <p:txBody>
          <a:bodyPr/>
          <a:lstStyle/>
          <a:p>
            <a:r>
              <a:rPr lang="de-AT"/>
              <a:t>Mst. Ing. Peter BREITECK</a:t>
            </a:r>
          </a:p>
        </p:txBody>
      </p:sp>
      <p:sp>
        <p:nvSpPr>
          <p:cNvPr id="8" name="Foliennummernplatzhalter 7">
            <a:extLst>
              <a:ext uri="{FF2B5EF4-FFF2-40B4-BE49-F238E27FC236}">
                <a16:creationId xmlns:a16="http://schemas.microsoft.com/office/drawing/2014/main" id="{011494F8-329D-4D6A-BE3B-F1E57C58C90D}"/>
              </a:ext>
            </a:extLst>
          </p:cNvPr>
          <p:cNvSpPr>
            <a:spLocks noGrp="1"/>
          </p:cNvSpPr>
          <p:nvPr>
            <p:ph type="sldNum" sz="quarter" idx="12"/>
          </p:nvPr>
        </p:nvSpPr>
        <p:spPr/>
        <p:txBody>
          <a:bodyPr/>
          <a:lstStyle/>
          <a:p>
            <a:fld id="{37A48E80-8490-4082-81EC-82D17A7B3E61}" type="slidenum">
              <a:rPr lang="de-AT" smtClean="0"/>
              <a:t>22</a:t>
            </a:fld>
            <a:endParaRPr lang="de-AT"/>
          </a:p>
        </p:txBody>
      </p:sp>
    </p:spTree>
    <p:extLst>
      <p:ext uri="{BB962C8B-B14F-4D97-AF65-F5344CB8AC3E}">
        <p14:creationId xmlns:p14="http://schemas.microsoft.com/office/powerpoint/2010/main" val="162592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C2CA67D-2A5E-4E27-B727-525532013FFF}"/>
              </a:ext>
            </a:extLst>
          </p:cNvPr>
          <p:cNvSpPr>
            <a:spLocks noGrp="1"/>
          </p:cNvSpPr>
          <p:nvPr>
            <p:ph idx="1"/>
          </p:nvPr>
        </p:nvSpPr>
        <p:spPr>
          <a:xfrm>
            <a:off x="1008321" y="2587440"/>
            <a:ext cx="10515600" cy="1683119"/>
          </a:xfrm>
        </p:spPr>
        <p:txBody>
          <a:bodyPr>
            <a:noAutofit/>
          </a:bodyPr>
          <a:lstStyle/>
          <a:p>
            <a:pPr marL="0" indent="0" algn="ctr">
              <a:buNone/>
            </a:pPr>
            <a:r>
              <a:rPr lang="de-AT" sz="3600" b="1" dirty="0">
                <a:solidFill>
                  <a:schemeClr val="accent1">
                    <a:lumMod val="75000"/>
                  </a:schemeClr>
                </a:solidFill>
              </a:rPr>
              <a:t>Vielen Dank für Ihre Aufmerksamkeit </a:t>
            </a:r>
          </a:p>
          <a:p>
            <a:pPr marL="0" indent="0" algn="ctr">
              <a:buNone/>
            </a:pPr>
            <a:r>
              <a:rPr lang="de-AT" sz="3600" b="1" dirty="0">
                <a:solidFill>
                  <a:schemeClr val="accent1">
                    <a:lumMod val="75000"/>
                  </a:schemeClr>
                </a:solidFill>
              </a:rPr>
              <a:t>und</a:t>
            </a:r>
          </a:p>
          <a:p>
            <a:pPr marL="0" indent="0" algn="ctr">
              <a:buNone/>
            </a:pPr>
            <a:r>
              <a:rPr lang="de-AT" sz="3600" b="1" dirty="0">
                <a:solidFill>
                  <a:schemeClr val="accent1">
                    <a:lumMod val="75000"/>
                  </a:schemeClr>
                </a:solidFill>
              </a:rPr>
              <a:t>viel Erfolg bei den Überprüfungen von Fahrzeugen</a:t>
            </a:r>
          </a:p>
        </p:txBody>
      </p:sp>
      <p:sp>
        <p:nvSpPr>
          <p:cNvPr id="2" name="Fußzeilenplatzhalter 1">
            <a:extLst>
              <a:ext uri="{FF2B5EF4-FFF2-40B4-BE49-F238E27FC236}">
                <a16:creationId xmlns:a16="http://schemas.microsoft.com/office/drawing/2014/main" id="{941A1FB5-CBFB-4D61-8535-2E00648FA540}"/>
              </a:ext>
            </a:extLst>
          </p:cNvPr>
          <p:cNvSpPr>
            <a:spLocks noGrp="1"/>
          </p:cNvSpPr>
          <p:nvPr>
            <p:ph type="ftr" sz="quarter" idx="11"/>
          </p:nvPr>
        </p:nvSpPr>
        <p:spPr/>
        <p:txBody>
          <a:bodyPr/>
          <a:lstStyle/>
          <a:p>
            <a:r>
              <a:rPr lang="de-AT"/>
              <a:t>Mst. Ing. Peter BREITECK</a:t>
            </a:r>
          </a:p>
        </p:txBody>
      </p:sp>
      <p:sp>
        <p:nvSpPr>
          <p:cNvPr id="4" name="Foliennummernplatzhalter 3">
            <a:extLst>
              <a:ext uri="{FF2B5EF4-FFF2-40B4-BE49-F238E27FC236}">
                <a16:creationId xmlns:a16="http://schemas.microsoft.com/office/drawing/2014/main" id="{A6B32018-092E-4602-B632-21EC1146626E}"/>
              </a:ext>
            </a:extLst>
          </p:cNvPr>
          <p:cNvSpPr>
            <a:spLocks noGrp="1"/>
          </p:cNvSpPr>
          <p:nvPr>
            <p:ph type="sldNum" sz="quarter" idx="12"/>
          </p:nvPr>
        </p:nvSpPr>
        <p:spPr/>
        <p:txBody>
          <a:bodyPr/>
          <a:lstStyle/>
          <a:p>
            <a:fld id="{37A48E80-8490-4082-81EC-82D17A7B3E61}" type="slidenum">
              <a:rPr lang="de-AT" smtClean="0"/>
              <a:t>23</a:t>
            </a:fld>
            <a:endParaRPr lang="de-AT"/>
          </a:p>
        </p:txBody>
      </p:sp>
    </p:spTree>
    <p:extLst>
      <p:ext uri="{BB962C8B-B14F-4D97-AF65-F5344CB8AC3E}">
        <p14:creationId xmlns:p14="http://schemas.microsoft.com/office/powerpoint/2010/main" val="66961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CA584-35AA-49EC-8CEB-43FB34CB1C00}"/>
              </a:ext>
            </a:extLst>
          </p:cNvPr>
          <p:cNvSpPr>
            <a:spLocks noGrp="1"/>
          </p:cNvSpPr>
          <p:nvPr>
            <p:ph type="title"/>
          </p:nvPr>
        </p:nvSpPr>
        <p:spPr/>
        <p:txBody>
          <a:bodyPr/>
          <a:lstStyle/>
          <a:p>
            <a:pPr algn="ctr"/>
            <a:r>
              <a:rPr lang="de-AT" dirty="0">
                <a:solidFill>
                  <a:schemeClr val="accent1">
                    <a:lumMod val="75000"/>
                  </a:schemeClr>
                </a:solidFill>
              </a:rPr>
              <a:t>Genehmigungsnummer</a:t>
            </a:r>
          </a:p>
        </p:txBody>
      </p:sp>
      <p:pic>
        <p:nvPicPr>
          <p:cNvPr id="4" name="Inhaltsplatzhalter 3">
            <a:extLst>
              <a:ext uri="{FF2B5EF4-FFF2-40B4-BE49-F238E27FC236}">
                <a16:creationId xmlns:a16="http://schemas.microsoft.com/office/drawing/2014/main" id="{720CCD18-743D-4F58-BD39-6BF06CBD9D5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16003" y="3108915"/>
            <a:ext cx="11759994" cy="1296000"/>
          </a:xfrm>
          <a:prstGeom prst="rect">
            <a:avLst/>
          </a:prstGeom>
        </p:spPr>
      </p:pic>
      <p:sp>
        <p:nvSpPr>
          <p:cNvPr id="3" name="Fußzeilenplatzhalter 2">
            <a:extLst>
              <a:ext uri="{FF2B5EF4-FFF2-40B4-BE49-F238E27FC236}">
                <a16:creationId xmlns:a16="http://schemas.microsoft.com/office/drawing/2014/main" id="{F587FBE9-3238-4431-A08D-09FC0A3235A7}"/>
              </a:ext>
            </a:extLst>
          </p:cNvPr>
          <p:cNvSpPr>
            <a:spLocks noGrp="1"/>
          </p:cNvSpPr>
          <p:nvPr>
            <p:ph type="ftr" sz="quarter" idx="11"/>
          </p:nvPr>
        </p:nvSpPr>
        <p:spPr/>
        <p:txBody>
          <a:bodyPr/>
          <a:lstStyle/>
          <a:p>
            <a:r>
              <a:rPr lang="de-AT"/>
              <a:t>Mst. Ing. Peter BREITECK</a:t>
            </a:r>
          </a:p>
        </p:txBody>
      </p:sp>
      <p:sp>
        <p:nvSpPr>
          <p:cNvPr id="5" name="Foliennummernplatzhalter 4">
            <a:extLst>
              <a:ext uri="{FF2B5EF4-FFF2-40B4-BE49-F238E27FC236}">
                <a16:creationId xmlns:a16="http://schemas.microsoft.com/office/drawing/2014/main" id="{77BDD5A7-5C71-4E6B-A11F-29C1BD472E2A}"/>
              </a:ext>
            </a:extLst>
          </p:cNvPr>
          <p:cNvSpPr>
            <a:spLocks noGrp="1"/>
          </p:cNvSpPr>
          <p:nvPr>
            <p:ph type="sldNum" sz="quarter" idx="12"/>
          </p:nvPr>
        </p:nvSpPr>
        <p:spPr/>
        <p:txBody>
          <a:bodyPr/>
          <a:lstStyle/>
          <a:p>
            <a:fld id="{37A48E80-8490-4082-81EC-82D17A7B3E61}" type="slidenum">
              <a:rPr lang="de-AT" smtClean="0"/>
              <a:t>3</a:t>
            </a:fld>
            <a:endParaRPr lang="de-AT"/>
          </a:p>
        </p:txBody>
      </p:sp>
    </p:spTree>
    <p:extLst>
      <p:ext uri="{BB962C8B-B14F-4D97-AF65-F5344CB8AC3E}">
        <p14:creationId xmlns:p14="http://schemas.microsoft.com/office/powerpoint/2010/main" val="403397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4C576-5E41-40DE-B74D-67C3C81589C9}"/>
              </a:ext>
            </a:extLst>
          </p:cNvPr>
          <p:cNvSpPr>
            <a:spLocks noGrp="1"/>
          </p:cNvSpPr>
          <p:nvPr>
            <p:ph type="title"/>
          </p:nvPr>
        </p:nvSpPr>
        <p:spPr>
          <a:xfrm>
            <a:off x="0" y="2043222"/>
            <a:ext cx="12816840" cy="3048317"/>
          </a:xfrm>
        </p:spPr>
        <p:txBody>
          <a:bodyPr>
            <a:normAutofit/>
          </a:bodyPr>
          <a:lstStyle/>
          <a:p>
            <a:pPr algn="ctr"/>
            <a:r>
              <a:rPr lang="de-AT" sz="6600" b="1" dirty="0">
                <a:solidFill>
                  <a:schemeClr val="accent1">
                    <a:lumMod val="75000"/>
                  </a:schemeClr>
                </a:solidFill>
              </a:rPr>
              <a:t>Nicht anzeigepflichtige</a:t>
            </a:r>
            <a:br>
              <a:rPr lang="de-AT" sz="6600" b="1" dirty="0">
                <a:solidFill>
                  <a:schemeClr val="accent1">
                    <a:lumMod val="75000"/>
                  </a:schemeClr>
                </a:solidFill>
              </a:rPr>
            </a:br>
            <a:r>
              <a:rPr lang="de-AT" sz="6600" b="1" dirty="0">
                <a:solidFill>
                  <a:schemeClr val="accent1">
                    <a:lumMod val="75000"/>
                  </a:schemeClr>
                </a:solidFill>
              </a:rPr>
              <a:t> Änderungen</a:t>
            </a:r>
          </a:p>
        </p:txBody>
      </p:sp>
      <p:sp>
        <p:nvSpPr>
          <p:cNvPr id="3" name="Fußzeilenplatzhalter 2">
            <a:extLst>
              <a:ext uri="{FF2B5EF4-FFF2-40B4-BE49-F238E27FC236}">
                <a16:creationId xmlns:a16="http://schemas.microsoft.com/office/drawing/2014/main" id="{BBD440C3-E9E0-4446-8A10-7070A166C973}"/>
              </a:ext>
            </a:extLst>
          </p:cNvPr>
          <p:cNvSpPr>
            <a:spLocks noGrp="1"/>
          </p:cNvSpPr>
          <p:nvPr>
            <p:ph type="ftr" sz="quarter" idx="11"/>
          </p:nvPr>
        </p:nvSpPr>
        <p:spPr/>
        <p:txBody>
          <a:bodyPr/>
          <a:lstStyle/>
          <a:p>
            <a:r>
              <a:rPr lang="de-AT"/>
              <a:t>Mst. Ing. Peter BREITECK</a:t>
            </a:r>
          </a:p>
        </p:txBody>
      </p:sp>
      <p:sp>
        <p:nvSpPr>
          <p:cNvPr id="4" name="Foliennummernplatzhalter 3">
            <a:extLst>
              <a:ext uri="{FF2B5EF4-FFF2-40B4-BE49-F238E27FC236}">
                <a16:creationId xmlns:a16="http://schemas.microsoft.com/office/drawing/2014/main" id="{95C2AA2A-D4DA-4792-929B-97709421EDF6}"/>
              </a:ext>
            </a:extLst>
          </p:cNvPr>
          <p:cNvSpPr>
            <a:spLocks noGrp="1"/>
          </p:cNvSpPr>
          <p:nvPr>
            <p:ph type="sldNum" sz="quarter" idx="12"/>
          </p:nvPr>
        </p:nvSpPr>
        <p:spPr/>
        <p:txBody>
          <a:bodyPr/>
          <a:lstStyle/>
          <a:p>
            <a:fld id="{37A48E80-8490-4082-81EC-82D17A7B3E61}" type="slidenum">
              <a:rPr lang="de-AT" smtClean="0"/>
              <a:t>4</a:t>
            </a:fld>
            <a:endParaRPr lang="de-AT"/>
          </a:p>
        </p:txBody>
      </p:sp>
    </p:spTree>
    <p:extLst>
      <p:ext uri="{BB962C8B-B14F-4D97-AF65-F5344CB8AC3E}">
        <p14:creationId xmlns:p14="http://schemas.microsoft.com/office/powerpoint/2010/main" val="10687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ECBB8F97-17C2-4EB2-9607-01CEDCF2B585}"/>
              </a:ext>
            </a:extLst>
          </p:cNvPr>
          <p:cNvSpPr>
            <a:spLocks noGrp="1"/>
          </p:cNvSpPr>
          <p:nvPr>
            <p:ph idx="1"/>
          </p:nvPr>
        </p:nvSpPr>
        <p:spPr>
          <a:xfrm>
            <a:off x="533400" y="301625"/>
            <a:ext cx="10515600" cy="1499466"/>
          </a:xfrm>
        </p:spPr>
        <p:txBody>
          <a:bodyPr>
            <a:normAutofit fontScale="92500" lnSpcReduction="10000"/>
          </a:bodyPr>
          <a:lstStyle/>
          <a:p>
            <a:r>
              <a:rPr lang="de-DE" sz="2400" dirty="0">
                <a:solidFill>
                  <a:schemeClr val="accent1">
                    <a:lumMod val="75000"/>
                  </a:schemeClr>
                </a:solidFill>
              </a:rPr>
              <a:t>Änderung der Schalldämpferanlage, wenn sich am Schalldämpfer ein „E“ Prüfzeichen befindet und ein entsprechendes Teilegutachten, dass sich auf das gegenständliche Fahrzeug und den Schalldämpfer bezieht (Genehmigungsnummer vom Fahrzeug beachten) vorgelegt werden kann. ACHTUNG die Lautstärke darf sich trotzdem nicht ins negative verändern (ausgenommen Toleranz von 3dbA)</a:t>
            </a:r>
          </a:p>
          <a:p>
            <a:pPr marL="0" indent="0">
              <a:buNone/>
            </a:pPr>
            <a:endParaRPr lang="de-DE" sz="2400" dirty="0">
              <a:solidFill>
                <a:schemeClr val="accent1">
                  <a:lumMod val="75000"/>
                </a:schemeClr>
              </a:solidFill>
            </a:endParaRPr>
          </a:p>
        </p:txBody>
      </p:sp>
      <p:pic>
        <p:nvPicPr>
          <p:cNvPr id="6" name="Grafik 5">
            <a:extLst>
              <a:ext uri="{FF2B5EF4-FFF2-40B4-BE49-F238E27FC236}">
                <a16:creationId xmlns:a16="http://schemas.microsoft.com/office/drawing/2014/main" id="{812F212E-6F88-4A85-8E1D-DBC357F0B6C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500" t="3495" r="2414"/>
          <a:stretch/>
        </p:blipFill>
        <p:spPr>
          <a:xfrm>
            <a:off x="2382981" y="2202876"/>
            <a:ext cx="7426037" cy="4437966"/>
          </a:xfrm>
          <a:prstGeom prst="rect">
            <a:avLst/>
          </a:prstGeom>
          <a:ln>
            <a:noFill/>
          </a:ln>
          <a:effectLst>
            <a:softEdge rad="112500"/>
          </a:effectLst>
        </p:spPr>
      </p:pic>
      <p:sp>
        <p:nvSpPr>
          <p:cNvPr id="2" name="Fußzeilenplatzhalter 1">
            <a:extLst>
              <a:ext uri="{FF2B5EF4-FFF2-40B4-BE49-F238E27FC236}">
                <a16:creationId xmlns:a16="http://schemas.microsoft.com/office/drawing/2014/main" id="{451DFCC0-3746-4FA1-B3D7-C7D07DB52461}"/>
              </a:ext>
            </a:extLst>
          </p:cNvPr>
          <p:cNvSpPr>
            <a:spLocks noGrp="1"/>
          </p:cNvSpPr>
          <p:nvPr>
            <p:ph type="ftr" sz="quarter" idx="11"/>
          </p:nvPr>
        </p:nvSpPr>
        <p:spPr/>
        <p:txBody>
          <a:bodyPr/>
          <a:lstStyle/>
          <a:p>
            <a:r>
              <a:rPr lang="de-AT"/>
              <a:t>Mst. Ing. Peter BREITECK</a:t>
            </a:r>
          </a:p>
        </p:txBody>
      </p:sp>
      <p:sp>
        <p:nvSpPr>
          <p:cNvPr id="3" name="Foliennummernplatzhalter 2">
            <a:extLst>
              <a:ext uri="{FF2B5EF4-FFF2-40B4-BE49-F238E27FC236}">
                <a16:creationId xmlns:a16="http://schemas.microsoft.com/office/drawing/2014/main" id="{38913B48-1260-4D05-ACCD-8E6181B60FA0}"/>
              </a:ext>
            </a:extLst>
          </p:cNvPr>
          <p:cNvSpPr>
            <a:spLocks noGrp="1"/>
          </p:cNvSpPr>
          <p:nvPr>
            <p:ph type="sldNum" sz="quarter" idx="12"/>
          </p:nvPr>
        </p:nvSpPr>
        <p:spPr/>
        <p:txBody>
          <a:bodyPr/>
          <a:lstStyle/>
          <a:p>
            <a:fld id="{37A48E80-8490-4082-81EC-82D17A7B3E61}" type="slidenum">
              <a:rPr lang="de-AT" smtClean="0"/>
              <a:t>5</a:t>
            </a:fld>
            <a:endParaRPr lang="de-AT"/>
          </a:p>
        </p:txBody>
      </p:sp>
    </p:spTree>
    <p:extLst>
      <p:ext uri="{BB962C8B-B14F-4D97-AF65-F5344CB8AC3E}">
        <p14:creationId xmlns:p14="http://schemas.microsoft.com/office/powerpoint/2010/main" val="24279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2DFD7FE4-8766-4D6D-83A1-81AAC0417B2E}"/>
              </a:ext>
            </a:extLst>
          </p:cNvPr>
          <p:cNvSpPr txBox="1">
            <a:spLocks/>
          </p:cNvSpPr>
          <p:nvPr/>
        </p:nvSpPr>
        <p:spPr>
          <a:xfrm>
            <a:off x="676448" y="830725"/>
            <a:ext cx="10515600" cy="762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solidFill>
                  <a:schemeClr val="accent1">
                    <a:lumMod val="75000"/>
                  </a:schemeClr>
                </a:solidFill>
              </a:rPr>
              <a:t>Änderung der Beleuchtungseinrichtung, wenn diese über ein Prüfzeichen (E…) verfügt und sich weder die Funktion noch der Anbau ändert.</a:t>
            </a:r>
          </a:p>
          <a:p>
            <a:endParaRPr lang="de-AT" sz="2400" dirty="0">
              <a:solidFill>
                <a:schemeClr val="accent1">
                  <a:lumMod val="75000"/>
                </a:schemeClr>
              </a:solidFill>
            </a:endParaRPr>
          </a:p>
        </p:txBody>
      </p:sp>
      <p:pic>
        <p:nvPicPr>
          <p:cNvPr id="3" name="Grafik 2">
            <a:extLst>
              <a:ext uri="{FF2B5EF4-FFF2-40B4-BE49-F238E27FC236}">
                <a16:creationId xmlns:a16="http://schemas.microsoft.com/office/drawing/2014/main" id="{3A65AAD2-A433-4051-B328-7DFE7B01F3F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840354" y="1708110"/>
            <a:ext cx="8511291" cy="4319165"/>
          </a:xfrm>
          <a:prstGeom prst="rect">
            <a:avLst/>
          </a:prstGeom>
          <a:ln>
            <a:noFill/>
          </a:ln>
          <a:effectLst>
            <a:softEdge rad="112500"/>
          </a:effectLst>
        </p:spPr>
      </p:pic>
      <p:sp>
        <p:nvSpPr>
          <p:cNvPr id="4" name="Fußzeilenplatzhalter 3">
            <a:extLst>
              <a:ext uri="{FF2B5EF4-FFF2-40B4-BE49-F238E27FC236}">
                <a16:creationId xmlns:a16="http://schemas.microsoft.com/office/drawing/2014/main" id="{FE7F0C55-2C76-49D6-8D50-5BF3B35A4903}"/>
              </a:ext>
            </a:extLst>
          </p:cNvPr>
          <p:cNvSpPr>
            <a:spLocks noGrp="1"/>
          </p:cNvSpPr>
          <p:nvPr>
            <p:ph type="ftr" sz="quarter" idx="11"/>
          </p:nvPr>
        </p:nvSpPr>
        <p:spPr/>
        <p:txBody>
          <a:bodyPr/>
          <a:lstStyle/>
          <a:p>
            <a:r>
              <a:rPr lang="de-AT"/>
              <a:t>Mst. Ing. Peter BREITECK</a:t>
            </a:r>
          </a:p>
        </p:txBody>
      </p:sp>
      <p:sp>
        <p:nvSpPr>
          <p:cNvPr id="5" name="Foliennummernplatzhalter 4">
            <a:extLst>
              <a:ext uri="{FF2B5EF4-FFF2-40B4-BE49-F238E27FC236}">
                <a16:creationId xmlns:a16="http://schemas.microsoft.com/office/drawing/2014/main" id="{83D6B85D-846A-430F-A254-0B875DDF1924}"/>
              </a:ext>
            </a:extLst>
          </p:cNvPr>
          <p:cNvSpPr>
            <a:spLocks noGrp="1"/>
          </p:cNvSpPr>
          <p:nvPr>
            <p:ph type="sldNum" sz="quarter" idx="12"/>
          </p:nvPr>
        </p:nvSpPr>
        <p:spPr/>
        <p:txBody>
          <a:bodyPr/>
          <a:lstStyle/>
          <a:p>
            <a:fld id="{37A48E80-8490-4082-81EC-82D17A7B3E61}" type="slidenum">
              <a:rPr lang="de-AT" smtClean="0"/>
              <a:t>6</a:t>
            </a:fld>
            <a:endParaRPr lang="de-AT"/>
          </a:p>
        </p:txBody>
      </p:sp>
    </p:spTree>
    <p:extLst>
      <p:ext uri="{BB962C8B-B14F-4D97-AF65-F5344CB8AC3E}">
        <p14:creationId xmlns:p14="http://schemas.microsoft.com/office/powerpoint/2010/main" val="275789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6410FE3E-E3DE-456F-8E73-DAC362BF8C7E}"/>
              </a:ext>
            </a:extLst>
          </p:cNvPr>
          <p:cNvSpPr txBox="1">
            <a:spLocks/>
          </p:cNvSpPr>
          <p:nvPr/>
        </p:nvSpPr>
        <p:spPr>
          <a:xfrm>
            <a:off x="676448" y="520729"/>
            <a:ext cx="10515600" cy="14041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solidFill>
                  <a:schemeClr val="accent1">
                    <a:lumMod val="75000"/>
                  </a:schemeClr>
                </a:solidFill>
              </a:rPr>
              <a:t>Montage von Felgen mit einer ECE R124 Abnahme, auch hier muss ein entsprechendes Teilegutachten für das gegenständliche Fahrzeug vorliegen und die Reifendimension darf sich zur Serie nicht ändern. (Genehmigungsnummer vom Fahrzeug beachten)</a:t>
            </a:r>
          </a:p>
        </p:txBody>
      </p:sp>
      <p:pic>
        <p:nvPicPr>
          <p:cNvPr id="3" name="Inhaltsplatzhalter 6">
            <a:extLst>
              <a:ext uri="{FF2B5EF4-FFF2-40B4-BE49-F238E27FC236}">
                <a16:creationId xmlns:a16="http://schemas.microsoft.com/office/drawing/2014/main" id="{D5B84A9E-0DD8-4DD6-8FCF-0CC5BBF26CA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65836" y="1924873"/>
            <a:ext cx="7060327" cy="4461431"/>
          </a:xfrm>
          <a:prstGeom prst="rect">
            <a:avLst/>
          </a:prstGeom>
          <a:ln>
            <a:noFill/>
          </a:ln>
          <a:effectLst>
            <a:softEdge rad="112500"/>
          </a:effectLst>
        </p:spPr>
      </p:pic>
      <p:sp>
        <p:nvSpPr>
          <p:cNvPr id="4" name="Fußzeilenplatzhalter 3">
            <a:extLst>
              <a:ext uri="{FF2B5EF4-FFF2-40B4-BE49-F238E27FC236}">
                <a16:creationId xmlns:a16="http://schemas.microsoft.com/office/drawing/2014/main" id="{E514FBE9-9D05-4B79-B437-4E43E95ED84A}"/>
              </a:ext>
            </a:extLst>
          </p:cNvPr>
          <p:cNvSpPr>
            <a:spLocks noGrp="1"/>
          </p:cNvSpPr>
          <p:nvPr>
            <p:ph type="ftr" sz="quarter" idx="11"/>
          </p:nvPr>
        </p:nvSpPr>
        <p:spPr/>
        <p:txBody>
          <a:bodyPr/>
          <a:lstStyle/>
          <a:p>
            <a:r>
              <a:rPr lang="de-AT"/>
              <a:t>Mst. Ing. Peter BREITECK</a:t>
            </a:r>
          </a:p>
        </p:txBody>
      </p:sp>
      <p:sp>
        <p:nvSpPr>
          <p:cNvPr id="5" name="Foliennummernplatzhalter 4">
            <a:extLst>
              <a:ext uri="{FF2B5EF4-FFF2-40B4-BE49-F238E27FC236}">
                <a16:creationId xmlns:a16="http://schemas.microsoft.com/office/drawing/2014/main" id="{A6ED9479-DCC3-40F1-BF52-0E8FEEA5398B}"/>
              </a:ext>
            </a:extLst>
          </p:cNvPr>
          <p:cNvSpPr>
            <a:spLocks noGrp="1"/>
          </p:cNvSpPr>
          <p:nvPr>
            <p:ph type="sldNum" sz="quarter" idx="12"/>
          </p:nvPr>
        </p:nvSpPr>
        <p:spPr/>
        <p:txBody>
          <a:bodyPr/>
          <a:lstStyle/>
          <a:p>
            <a:fld id="{37A48E80-8490-4082-81EC-82D17A7B3E61}" type="slidenum">
              <a:rPr lang="de-AT" smtClean="0"/>
              <a:t>7</a:t>
            </a:fld>
            <a:endParaRPr lang="de-AT"/>
          </a:p>
        </p:txBody>
      </p:sp>
    </p:spTree>
    <p:extLst>
      <p:ext uri="{BB962C8B-B14F-4D97-AF65-F5344CB8AC3E}">
        <p14:creationId xmlns:p14="http://schemas.microsoft.com/office/powerpoint/2010/main" val="409799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1A7949F-C40E-4F78-9BDA-4CD08DF5121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1899" t="7266" r="9105" b="11106"/>
          <a:stretch/>
        </p:blipFill>
        <p:spPr>
          <a:xfrm>
            <a:off x="2187270" y="1895492"/>
            <a:ext cx="7817460" cy="4352907"/>
          </a:xfrm>
          <a:prstGeom prst="rect">
            <a:avLst/>
          </a:prstGeom>
          <a:ln>
            <a:noFill/>
          </a:ln>
          <a:effectLst>
            <a:softEdge rad="112500"/>
          </a:effectLst>
        </p:spPr>
      </p:pic>
      <p:sp>
        <p:nvSpPr>
          <p:cNvPr id="14" name="Inhaltsplatzhalter 2">
            <a:extLst>
              <a:ext uri="{FF2B5EF4-FFF2-40B4-BE49-F238E27FC236}">
                <a16:creationId xmlns:a16="http://schemas.microsoft.com/office/drawing/2014/main" id="{ED959D97-9AD4-4109-807E-45CA6F5EC0E1}"/>
              </a:ext>
            </a:extLst>
          </p:cNvPr>
          <p:cNvSpPr txBox="1">
            <a:spLocks/>
          </p:cNvSpPr>
          <p:nvPr/>
        </p:nvSpPr>
        <p:spPr>
          <a:xfrm>
            <a:off x="838200" y="609601"/>
            <a:ext cx="10515600" cy="711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solidFill>
                  <a:schemeClr val="accent1">
                    <a:lumMod val="75000"/>
                  </a:schemeClr>
                </a:solidFill>
              </a:rPr>
              <a:t>Scheibenfolien mit Prüfzeichen und richtiger Montage – </a:t>
            </a:r>
          </a:p>
          <a:p>
            <a:pPr marL="0" indent="0">
              <a:buNone/>
            </a:pPr>
            <a:r>
              <a:rPr lang="de-DE" sz="2400" dirty="0">
                <a:solidFill>
                  <a:schemeClr val="accent1">
                    <a:lumMod val="75000"/>
                  </a:schemeClr>
                </a:solidFill>
              </a:rPr>
              <a:t>    Achtung Scheibenfolienerlass beachten.</a:t>
            </a:r>
          </a:p>
        </p:txBody>
      </p:sp>
      <p:sp>
        <p:nvSpPr>
          <p:cNvPr id="2" name="Fußzeilenplatzhalter 1">
            <a:extLst>
              <a:ext uri="{FF2B5EF4-FFF2-40B4-BE49-F238E27FC236}">
                <a16:creationId xmlns:a16="http://schemas.microsoft.com/office/drawing/2014/main" id="{A08BBFF7-E3E2-4FF0-A9CF-090F36EDAF9F}"/>
              </a:ext>
            </a:extLst>
          </p:cNvPr>
          <p:cNvSpPr>
            <a:spLocks noGrp="1"/>
          </p:cNvSpPr>
          <p:nvPr>
            <p:ph type="ftr" sz="quarter" idx="11"/>
          </p:nvPr>
        </p:nvSpPr>
        <p:spPr/>
        <p:txBody>
          <a:bodyPr/>
          <a:lstStyle/>
          <a:p>
            <a:r>
              <a:rPr lang="de-AT"/>
              <a:t>Mst. Ing. Peter BREITECK</a:t>
            </a:r>
          </a:p>
        </p:txBody>
      </p:sp>
      <p:sp>
        <p:nvSpPr>
          <p:cNvPr id="3" name="Foliennummernplatzhalter 2">
            <a:extLst>
              <a:ext uri="{FF2B5EF4-FFF2-40B4-BE49-F238E27FC236}">
                <a16:creationId xmlns:a16="http://schemas.microsoft.com/office/drawing/2014/main" id="{4E859142-9648-46D9-B9C6-7C803C93C72D}"/>
              </a:ext>
            </a:extLst>
          </p:cNvPr>
          <p:cNvSpPr>
            <a:spLocks noGrp="1"/>
          </p:cNvSpPr>
          <p:nvPr>
            <p:ph type="sldNum" sz="quarter" idx="12"/>
          </p:nvPr>
        </p:nvSpPr>
        <p:spPr/>
        <p:txBody>
          <a:bodyPr/>
          <a:lstStyle/>
          <a:p>
            <a:fld id="{37A48E80-8490-4082-81EC-82D17A7B3E61}" type="slidenum">
              <a:rPr lang="de-AT" smtClean="0"/>
              <a:t>8</a:t>
            </a:fld>
            <a:endParaRPr lang="de-AT"/>
          </a:p>
        </p:txBody>
      </p:sp>
    </p:spTree>
    <p:extLst>
      <p:ext uri="{BB962C8B-B14F-4D97-AF65-F5344CB8AC3E}">
        <p14:creationId xmlns:p14="http://schemas.microsoft.com/office/powerpoint/2010/main" val="171737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EFA54E7F-5EAB-4B90-9FC5-D7C3D50B0429}"/>
              </a:ext>
            </a:extLst>
          </p:cNvPr>
          <p:cNvSpPr txBox="1">
            <a:spLocks/>
          </p:cNvSpPr>
          <p:nvPr/>
        </p:nvSpPr>
        <p:spPr>
          <a:xfrm>
            <a:off x="838200" y="1853443"/>
            <a:ext cx="10515600" cy="28432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6000" dirty="0">
                <a:solidFill>
                  <a:srgbClr val="FF0000"/>
                </a:solidFill>
              </a:rPr>
              <a:t>Alle anderen Änderungen sind bei der zuständigen Behörde (Landesprüfstelle KFZ) anzuzeigen.</a:t>
            </a:r>
            <a:endParaRPr lang="de-AT" sz="6000" dirty="0"/>
          </a:p>
        </p:txBody>
      </p:sp>
      <p:sp>
        <p:nvSpPr>
          <p:cNvPr id="3" name="Fußzeilenplatzhalter 2">
            <a:extLst>
              <a:ext uri="{FF2B5EF4-FFF2-40B4-BE49-F238E27FC236}">
                <a16:creationId xmlns:a16="http://schemas.microsoft.com/office/drawing/2014/main" id="{DBF4A633-F5CE-43AD-9D83-C2823DB9C4D6}"/>
              </a:ext>
            </a:extLst>
          </p:cNvPr>
          <p:cNvSpPr>
            <a:spLocks noGrp="1"/>
          </p:cNvSpPr>
          <p:nvPr>
            <p:ph type="ftr" sz="quarter" idx="11"/>
          </p:nvPr>
        </p:nvSpPr>
        <p:spPr/>
        <p:txBody>
          <a:bodyPr/>
          <a:lstStyle/>
          <a:p>
            <a:r>
              <a:rPr lang="de-AT"/>
              <a:t>Mst. Ing. Peter BREITECK</a:t>
            </a:r>
          </a:p>
        </p:txBody>
      </p:sp>
      <p:sp>
        <p:nvSpPr>
          <p:cNvPr id="4" name="Foliennummernplatzhalter 3">
            <a:extLst>
              <a:ext uri="{FF2B5EF4-FFF2-40B4-BE49-F238E27FC236}">
                <a16:creationId xmlns:a16="http://schemas.microsoft.com/office/drawing/2014/main" id="{139C6E5D-0393-4711-AF0D-40406BE837D7}"/>
              </a:ext>
            </a:extLst>
          </p:cNvPr>
          <p:cNvSpPr>
            <a:spLocks noGrp="1"/>
          </p:cNvSpPr>
          <p:nvPr>
            <p:ph type="sldNum" sz="quarter" idx="12"/>
          </p:nvPr>
        </p:nvSpPr>
        <p:spPr/>
        <p:txBody>
          <a:bodyPr/>
          <a:lstStyle/>
          <a:p>
            <a:fld id="{37A48E80-8490-4082-81EC-82D17A7B3E61}" type="slidenum">
              <a:rPr lang="de-AT" smtClean="0"/>
              <a:t>9</a:t>
            </a:fld>
            <a:endParaRPr lang="de-AT"/>
          </a:p>
        </p:txBody>
      </p:sp>
    </p:spTree>
    <p:extLst>
      <p:ext uri="{BB962C8B-B14F-4D97-AF65-F5344CB8AC3E}">
        <p14:creationId xmlns:p14="http://schemas.microsoft.com/office/powerpoint/2010/main" val="427754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851</Words>
  <Application>Microsoft Office PowerPoint</Application>
  <PresentationFormat>Breitbild</PresentationFormat>
  <Paragraphs>108</Paragraphs>
  <Slides>23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23</vt:i4>
      </vt:variant>
    </vt:vector>
  </HeadingPairs>
  <TitlesOfParts>
    <vt:vector size="27" baseType="lpstr">
      <vt:lpstr>Arial</vt:lpstr>
      <vt:lpstr>Calibri</vt:lpstr>
      <vt:lpstr>Calibri Light</vt:lpstr>
      <vt:lpstr>Office</vt:lpstr>
      <vt:lpstr>Vorstellung</vt:lpstr>
      <vt:lpstr>PowerPoint-Präsentation</vt:lpstr>
      <vt:lpstr>Genehmigungsnummer</vt:lpstr>
      <vt:lpstr>Nicht anzeigepflichtige  Änderungen</vt:lpstr>
      <vt:lpstr>PowerPoint-Präsentation</vt:lpstr>
      <vt:lpstr>PowerPoint-Präsentation</vt:lpstr>
      <vt:lpstr>PowerPoint-Präsentation</vt:lpstr>
      <vt:lpstr>PowerPoint-Präsentation</vt:lpstr>
      <vt:lpstr>PowerPoint-Präsentation</vt:lpstr>
      <vt:lpstr>Umgebautes Fahrzeug……</vt:lpstr>
      <vt:lpstr>……oder umgebautes Fahrzeug</vt:lpstr>
      <vt:lpstr>Eintragung der Änderungen im Zulassungsschein</vt:lpstr>
      <vt:lpstr>Eintragung einer angezeigten Änderung</vt:lpstr>
      <vt:lpstr>Bescheid mit Verweis auf ein Kontrollblatt</vt:lpstr>
      <vt:lpstr>PowerPoint-Präsentation</vt:lpstr>
      <vt:lpstr>Kontrollblatt</vt:lpstr>
      <vt:lpstr>ACHTUNG</vt:lpstr>
      <vt:lpstr>mindest erforderliche Hilfsmittel</vt:lpstr>
      <vt:lpstr>Schallpegel </vt:lpstr>
      <vt:lpstr>Das historische Fahrzeug</vt:lpstr>
      <vt:lpstr>Vorschriftsmäßigkeit / Fahrtenbuch</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Breiteck Christa</dc:creator>
  <cp:lastModifiedBy>Peter Breiteck</cp:lastModifiedBy>
  <cp:revision>50</cp:revision>
  <dcterms:created xsi:type="dcterms:W3CDTF">2023-01-15T09:26:38Z</dcterms:created>
  <dcterms:modified xsi:type="dcterms:W3CDTF">2023-01-18T07:22:08Z</dcterms:modified>
</cp:coreProperties>
</file>