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897" r:id="rId2"/>
  </p:sldMasterIdLst>
  <p:notesMasterIdLst>
    <p:notesMasterId r:id="rId39"/>
  </p:notesMasterIdLst>
  <p:handoutMasterIdLst>
    <p:handoutMasterId r:id="rId40"/>
  </p:handoutMasterIdLst>
  <p:sldIdLst>
    <p:sldId id="510" r:id="rId3"/>
    <p:sldId id="555" r:id="rId4"/>
    <p:sldId id="516" r:id="rId5"/>
    <p:sldId id="520" r:id="rId6"/>
    <p:sldId id="526" r:id="rId7"/>
    <p:sldId id="527" r:id="rId8"/>
    <p:sldId id="528" r:id="rId9"/>
    <p:sldId id="529" r:id="rId10"/>
    <p:sldId id="530" r:id="rId11"/>
    <p:sldId id="531" r:id="rId12"/>
    <p:sldId id="532" r:id="rId13"/>
    <p:sldId id="522" r:id="rId14"/>
    <p:sldId id="533" r:id="rId15"/>
    <p:sldId id="375" r:id="rId16"/>
    <p:sldId id="376" r:id="rId17"/>
    <p:sldId id="534" r:id="rId18"/>
    <p:sldId id="557" r:id="rId19"/>
    <p:sldId id="556" r:id="rId20"/>
    <p:sldId id="536" r:id="rId21"/>
    <p:sldId id="519" r:id="rId22"/>
    <p:sldId id="538" r:id="rId23"/>
    <p:sldId id="537" r:id="rId24"/>
    <p:sldId id="558" r:id="rId25"/>
    <p:sldId id="559" r:id="rId26"/>
    <p:sldId id="560" r:id="rId27"/>
    <p:sldId id="548" r:id="rId28"/>
    <p:sldId id="549" r:id="rId29"/>
    <p:sldId id="550" r:id="rId30"/>
    <p:sldId id="551" r:id="rId31"/>
    <p:sldId id="552" r:id="rId32"/>
    <p:sldId id="553" r:id="rId33"/>
    <p:sldId id="2147475467" r:id="rId34"/>
    <p:sldId id="449" r:id="rId35"/>
    <p:sldId id="451" r:id="rId36"/>
    <p:sldId id="450" r:id="rId37"/>
    <p:sldId id="554" r:id="rId38"/>
  </p:sldIdLst>
  <p:sldSz cx="9144000" cy="5143500" type="screen16x9"/>
  <p:notesSz cx="6797675" cy="9926638"/>
  <p:defaultTextStyle>
    <a:defPPr>
      <a:defRPr lang="de-AT"/>
    </a:defPPr>
    <a:lvl1pPr algn="l" rtl="0" eaLnBrk="0" fontAlgn="base" hangingPunct="0">
      <a:spcBef>
        <a:spcPct val="0"/>
      </a:spcBef>
      <a:spcAft>
        <a:spcPct val="0"/>
      </a:spcAft>
      <a:defRPr kern="1200">
        <a:solidFill>
          <a:schemeClr val="tx1"/>
        </a:solidFill>
        <a:latin typeface="Verdana" charset="0"/>
        <a:ea typeface="+mn-ea"/>
        <a:cs typeface="+mn-cs"/>
      </a:defRPr>
    </a:lvl1pPr>
    <a:lvl2pPr marL="457200" algn="l" rtl="0" eaLnBrk="0" fontAlgn="base" hangingPunct="0">
      <a:spcBef>
        <a:spcPct val="0"/>
      </a:spcBef>
      <a:spcAft>
        <a:spcPct val="0"/>
      </a:spcAft>
      <a:defRPr kern="1200">
        <a:solidFill>
          <a:schemeClr val="tx1"/>
        </a:solidFill>
        <a:latin typeface="Verdana" charset="0"/>
        <a:ea typeface="+mn-ea"/>
        <a:cs typeface="+mn-cs"/>
      </a:defRPr>
    </a:lvl2pPr>
    <a:lvl3pPr marL="914400" algn="l" rtl="0" eaLnBrk="0" fontAlgn="base" hangingPunct="0">
      <a:spcBef>
        <a:spcPct val="0"/>
      </a:spcBef>
      <a:spcAft>
        <a:spcPct val="0"/>
      </a:spcAft>
      <a:defRPr kern="1200">
        <a:solidFill>
          <a:schemeClr val="tx1"/>
        </a:solidFill>
        <a:latin typeface="Verdana" charset="0"/>
        <a:ea typeface="+mn-ea"/>
        <a:cs typeface="+mn-cs"/>
      </a:defRPr>
    </a:lvl3pPr>
    <a:lvl4pPr marL="1371600" algn="l" rtl="0" eaLnBrk="0" fontAlgn="base" hangingPunct="0">
      <a:spcBef>
        <a:spcPct val="0"/>
      </a:spcBef>
      <a:spcAft>
        <a:spcPct val="0"/>
      </a:spcAft>
      <a:defRPr kern="1200">
        <a:solidFill>
          <a:schemeClr val="tx1"/>
        </a:solidFill>
        <a:latin typeface="Verdana" charset="0"/>
        <a:ea typeface="+mn-ea"/>
        <a:cs typeface="+mn-cs"/>
      </a:defRPr>
    </a:lvl4pPr>
    <a:lvl5pPr marL="1828800" algn="l" rtl="0" eaLnBrk="0" fontAlgn="base" hangingPunct="0">
      <a:spcBef>
        <a:spcPct val="0"/>
      </a:spcBef>
      <a:spcAft>
        <a:spcPct val="0"/>
      </a:spcAft>
      <a:defRPr kern="1200">
        <a:solidFill>
          <a:schemeClr val="tx1"/>
        </a:solidFill>
        <a:latin typeface="Verdana" charset="0"/>
        <a:ea typeface="+mn-ea"/>
        <a:cs typeface="+mn-cs"/>
      </a:defRPr>
    </a:lvl5pPr>
    <a:lvl6pPr marL="2286000" algn="l" defTabSz="914400" rtl="0" eaLnBrk="1" latinLnBrk="0" hangingPunct="1">
      <a:defRPr kern="1200">
        <a:solidFill>
          <a:schemeClr val="tx1"/>
        </a:solidFill>
        <a:latin typeface="Verdana" charset="0"/>
        <a:ea typeface="+mn-ea"/>
        <a:cs typeface="+mn-cs"/>
      </a:defRPr>
    </a:lvl6pPr>
    <a:lvl7pPr marL="2743200" algn="l" defTabSz="914400" rtl="0" eaLnBrk="1" latinLnBrk="0" hangingPunct="1">
      <a:defRPr kern="1200">
        <a:solidFill>
          <a:schemeClr val="tx1"/>
        </a:solidFill>
        <a:latin typeface="Verdana" charset="0"/>
        <a:ea typeface="+mn-ea"/>
        <a:cs typeface="+mn-cs"/>
      </a:defRPr>
    </a:lvl7pPr>
    <a:lvl8pPr marL="3200400" algn="l" defTabSz="914400" rtl="0" eaLnBrk="1" latinLnBrk="0" hangingPunct="1">
      <a:defRPr kern="1200">
        <a:solidFill>
          <a:schemeClr val="tx1"/>
        </a:solidFill>
        <a:latin typeface="Verdana" charset="0"/>
        <a:ea typeface="+mn-ea"/>
        <a:cs typeface="+mn-cs"/>
      </a:defRPr>
    </a:lvl8pPr>
    <a:lvl9pPr marL="3657600" algn="l" defTabSz="914400" rtl="0" eaLnBrk="1" latinLnBrk="0" hangingPunct="1">
      <a:defRPr kern="1200">
        <a:solidFill>
          <a:schemeClr val="tx1"/>
        </a:solidFill>
        <a:latin typeface="Verdana" charset="0"/>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1451" userDrawn="1">
          <p15:clr>
            <a:srgbClr val="A4A3A4"/>
          </p15:clr>
        </p15:guide>
        <p15:guide id="3" orient="horz" pos="94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0000"/>
    <a:srgbClr val="6E7B8C"/>
    <a:srgbClr val="C81B16"/>
    <a:srgbClr val="C5CDD3"/>
    <a:srgbClr val="EAEAEA"/>
    <a:srgbClr val="36414A"/>
    <a:srgbClr val="F0F0F0"/>
    <a:srgbClr val="36424A"/>
    <a:srgbClr val="DDE5EF"/>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007" autoAdjust="0"/>
  </p:normalViewPr>
  <p:slideViewPr>
    <p:cSldViewPr snapToGrid="0">
      <p:cViewPr varScale="1">
        <p:scale>
          <a:sx n="90" d="100"/>
          <a:sy n="90" d="100"/>
        </p:scale>
        <p:origin x="2250" y="804"/>
      </p:cViewPr>
      <p:guideLst>
        <p:guide orient="horz" pos="1620"/>
        <p:guide pos="1451"/>
        <p:guide orient="horz" pos="940"/>
      </p:guideLst>
    </p:cSldViewPr>
  </p:slideViewPr>
  <p:outlineViewPr>
    <p:cViewPr>
      <p:scale>
        <a:sx n="33" d="100"/>
        <a:sy n="33" d="100"/>
      </p:scale>
      <p:origin x="0" y="-12596"/>
    </p:cViewPr>
  </p:outlineViewPr>
  <p:notesTextViewPr>
    <p:cViewPr>
      <p:scale>
        <a:sx n="100" d="100"/>
        <a:sy n="100" d="100"/>
      </p:scale>
      <p:origin x="0" y="0"/>
    </p:cViewPr>
  </p:notesTextViewPr>
  <p:sorterViewPr>
    <p:cViewPr>
      <p:scale>
        <a:sx n="111" d="100"/>
        <a:sy n="111" d="100"/>
      </p:scale>
      <p:origin x="0" y="0"/>
    </p:cViewPr>
  </p:sorterViewPr>
  <p:notesViewPr>
    <p:cSldViewPr snapToGrid="0">
      <p:cViewPr varScale="1">
        <p:scale>
          <a:sx n="68" d="100"/>
          <a:sy n="68" d="100"/>
        </p:scale>
        <p:origin x="2752" y="6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46400" cy="496808"/>
          </a:xfrm>
          <a:prstGeom prst="rect">
            <a:avLst/>
          </a:prstGeom>
          <a:noFill/>
          <a:ln w="9525">
            <a:noFill/>
            <a:miter lim="800000"/>
            <a:headEnd/>
            <a:tailEnd/>
          </a:ln>
          <a:effectLst/>
        </p:spPr>
        <p:txBody>
          <a:bodyPr vert="horz" wrap="square" lIns="91422" tIns="45711" rIns="91422" bIns="45711" numCol="1" anchor="t" anchorCtr="0" compatLnSpc="1">
            <a:prstTxWarp prst="textNoShape">
              <a:avLst/>
            </a:prstTxWarp>
          </a:bodyPr>
          <a:lstStyle>
            <a:lvl1pPr eaLnBrk="1" hangingPunct="1">
              <a:defRPr sz="1200">
                <a:latin typeface="Arial" charset="0"/>
              </a:defRPr>
            </a:lvl1pPr>
          </a:lstStyle>
          <a:p>
            <a:pPr>
              <a:defRPr/>
            </a:pPr>
            <a:endParaRPr lang="de-AT"/>
          </a:p>
        </p:txBody>
      </p:sp>
      <p:sp>
        <p:nvSpPr>
          <p:cNvPr id="72707" name="Rectangle 3"/>
          <p:cNvSpPr>
            <a:spLocks noGrp="1" noChangeArrowheads="1"/>
          </p:cNvSpPr>
          <p:nvPr>
            <p:ph type="dt" sz="quarter" idx="1"/>
          </p:nvPr>
        </p:nvSpPr>
        <p:spPr bwMode="auto">
          <a:xfrm>
            <a:off x="3849688" y="0"/>
            <a:ext cx="2946400" cy="496808"/>
          </a:xfrm>
          <a:prstGeom prst="rect">
            <a:avLst/>
          </a:prstGeom>
          <a:noFill/>
          <a:ln w="9525">
            <a:noFill/>
            <a:miter lim="800000"/>
            <a:headEnd/>
            <a:tailEnd/>
          </a:ln>
          <a:effectLst/>
        </p:spPr>
        <p:txBody>
          <a:bodyPr vert="horz" wrap="square" lIns="91422" tIns="45711" rIns="91422" bIns="45711" numCol="1" anchor="t" anchorCtr="0" compatLnSpc="1">
            <a:prstTxWarp prst="textNoShape">
              <a:avLst/>
            </a:prstTxWarp>
          </a:bodyPr>
          <a:lstStyle>
            <a:lvl1pPr algn="r" eaLnBrk="1" hangingPunct="1">
              <a:defRPr sz="1200">
                <a:latin typeface="Arial" charset="0"/>
              </a:defRPr>
            </a:lvl1pPr>
          </a:lstStyle>
          <a:p>
            <a:pPr>
              <a:defRPr/>
            </a:pPr>
            <a:endParaRPr lang="de-AT"/>
          </a:p>
        </p:txBody>
      </p:sp>
      <p:sp>
        <p:nvSpPr>
          <p:cNvPr id="72708" name="Rectangle 4"/>
          <p:cNvSpPr>
            <a:spLocks noGrp="1" noChangeArrowheads="1"/>
          </p:cNvSpPr>
          <p:nvPr>
            <p:ph type="ftr" sz="quarter" idx="2"/>
          </p:nvPr>
        </p:nvSpPr>
        <p:spPr bwMode="auto">
          <a:xfrm>
            <a:off x="0" y="9428243"/>
            <a:ext cx="2946400" cy="496808"/>
          </a:xfrm>
          <a:prstGeom prst="rect">
            <a:avLst/>
          </a:prstGeom>
          <a:noFill/>
          <a:ln w="9525">
            <a:noFill/>
            <a:miter lim="800000"/>
            <a:headEnd/>
            <a:tailEnd/>
          </a:ln>
          <a:effectLst/>
        </p:spPr>
        <p:txBody>
          <a:bodyPr vert="horz" wrap="square" lIns="91422" tIns="45711" rIns="91422" bIns="45711" numCol="1" anchor="b" anchorCtr="0" compatLnSpc="1">
            <a:prstTxWarp prst="textNoShape">
              <a:avLst/>
            </a:prstTxWarp>
          </a:bodyPr>
          <a:lstStyle>
            <a:lvl1pPr eaLnBrk="1" hangingPunct="1">
              <a:defRPr sz="1200">
                <a:latin typeface="Arial" charset="0"/>
              </a:defRPr>
            </a:lvl1pPr>
          </a:lstStyle>
          <a:p>
            <a:pPr>
              <a:defRPr/>
            </a:pPr>
            <a:endParaRPr lang="de-AT"/>
          </a:p>
        </p:txBody>
      </p:sp>
      <p:sp>
        <p:nvSpPr>
          <p:cNvPr id="72709" name="Rectangle 5"/>
          <p:cNvSpPr>
            <a:spLocks noGrp="1" noChangeArrowheads="1"/>
          </p:cNvSpPr>
          <p:nvPr>
            <p:ph type="sldNum" sz="quarter" idx="3"/>
          </p:nvPr>
        </p:nvSpPr>
        <p:spPr bwMode="auto">
          <a:xfrm>
            <a:off x="3849688" y="9428243"/>
            <a:ext cx="2946400" cy="496808"/>
          </a:xfrm>
          <a:prstGeom prst="rect">
            <a:avLst/>
          </a:prstGeom>
          <a:noFill/>
          <a:ln w="9525">
            <a:noFill/>
            <a:miter lim="800000"/>
            <a:headEnd/>
            <a:tailEnd/>
          </a:ln>
          <a:effectLst/>
        </p:spPr>
        <p:txBody>
          <a:bodyPr vert="horz" wrap="square" lIns="91422" tIns="45711" rIns="91422" bIns="45711"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D5F5200D-87F2-374C-AA65-139B1E217D53}" type="slidenum">
              <a:rPr lang="de-AT" altLang="de-DE"/>
              <a:pPr>
                <a:defRPr/>
              </a:pPr>
              <a:t>‹Nr.›</a:t>
            </a:fld>
            <a:endParaRPr lang="de-AT" altLang="de-DE"/>
          </a:p>
        </p:txBody>
      </p:sp>
    </p:spTree>
    <p:extLst>
      <p:ext uri="{BB962C8B-B14F-4D97-AF65-F5344CB8AC3E}">
        <p14:creationId xmlns:p14="http://schemas.microsoft.com/office/powerpoint/2010/main" val="194444827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0"/>
            <a:ext cx="2946400" cy="496808"/>
          </a:xfrm>
          <a:prstGeom prst="rect">
            <a:avLst/>
          </a:prstGeom>
          <a:noFill/>
          <a:ln w="9525">
            <a:noFill/>
            <a:miter lim="800000"/>
            <a:headEnd/>
            <a:tailEnd/>
          </a:ln>
          <a:effectLst/>
        </p:spPr>
        <p:txBody>
          <a:bodyPr vert="horz" wrap="square" lIns="91422" tIns="45711" rIns="91422" bIns="45711" numCol="1" anchor="t" anchorCtr="0" compatLnSpc="1">
            <a:prstTxWarp prst="textNoShape">
              <a:avLst/>
            </a:prstTxWarp>
          </a:bodyPr>
          <a:lstStyle>
            <a:lvl1pPr eaLnBrk="1" hangingPunct="1">
              <a:defRPr sz="1200">
                <a:latin typeface="Arial" charset="0"/>
              </a:defRPr>
            </a:lvl1pPr>
          </a:lstStyle>
          <a:p>
            <a:pPr>
              <a:defRPr/>
            </a:pPr>
            <a:endParaRPr lang="de-AT"/>
          </a:p>
        </p:txBody>
      </p:sp>
      <p:sp>
        <p:nvSpPr>
          <p:cNvPr id="41987" name="Rectangle 3"/>
          <p:cNvSpPr>
            <a:spLocks noGrp="1" noChangeArrowheads="1"/>
          </p:cNvSpPr>
          <p:nvPr>
            <p:ph type="dt" idx="1"/>
          </p:nvPr>
        </p:nvSpPr>
        <p:spPr bwMode="auto">
          <a:xfrm>
            <a:off x="3849688" y="0"/>
            <a:ext cx="2946400" cy="496808"/>
          </a:xfrm>
          <a:prstGeom prst="rect">
            <a:avLst/>
          </a:prstGeom>
          <a:noFill/>
          <a:ln w="9525">
            <a:noFill/>
            <a:miter lim="800000"/>
            <a:headEnd/>
            <a:tailEnd/>
          </a:ln>
          <a:effectLst/>
        </p:spPr>
        <p:txBody>
          <a:bodyPr vert="horz" wrap="square" lIns="91422" tIns="45711" rIns="91422" bIns="45711" numCol="1" anchor="t" anchorCtr="0" compatLnSpc="1">
            <a:prstTxWarp prst="textNoShape">
              <a:avLst/>
            </a:prstTxWarp>
          </a:bodyPr>
          <a:lstStyle>
            <a:lvl1pPr algn="r" eaLnBrk="1" hangingPunct="1">
              <a:defRPr sz="1200">
                <a:latin typeface="Arial" charset="0"/>
              </a:defRPr>
            </a:lvl1pPr>
          </a:lstStyle>
          <a:p>
            <a:pPr>
              <a:defRPr/>
            </a:pPr>
            <a:endParaRPr lang="de-AT"/>
          </a:p>
        </p:txBody>
      </p:sp>
      <p:sp>
        <p:nvSpPr>
          <p:cNvPr id="7172" name="Rectangle 4"/>
          <p:cNvSpPr>
            <a:spLocks noGrp="1" noRot="1" noChangeAspect="1" noChangeArrowheads="1" noTextEdit="1"/>
          </p:cNvSpPr>
          <p:nvPr>
            <p:ph type="sldImg" idx="2"/>
          </p:nvPr>
        </p:nvSpPr>
        <p:spPr bwMode="auto">
          <a:xfrm>
            <a:off x="88900" y="742950"/>
            <a:ext cx="6619875" cy="3724275"/>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1989" name="Rectangle 5"/>
          <p:cNvSpPr>
            <a:spLocks noGrp="1" noChangeArrowheads="1"/>
          </p:cNvSpPr>
          <p:nvPr>
            <p:ph type="body" sz="quarter" idx="3"/>
          </p:nvPr>
        </p:nvSpPr>
        <p:spPr bwMode="auto">
          <a:xfrm>
            <a:off x="679450" y="4715710"/>
            <a:ext cx="5438775" cy="4466511"/>
          </a:xfrm>
          <a:prstGeom prst="rect">
            <a:avLst/>
          </a:prstGeom>
          <a:noFill/>
          <a:ln w="9525">
            <a:noFill/>
            <a:miter lim="800000"/>
            <a:headEnd/>
            <a:tailEnd/>
          </a:ln>
          <a:effectLst/>
        </p:spPr>
        <p:txBody>
          <a:bodyPr vert="horz" wrap="square" lIns="91422" tIns="45711" rIns="91422" bIns="45711" numCol="1" anchor="t" anchorCtr="0" compatLnSpc="1">
            <a:prstTxWarp prst="textNoShape">
              <a:avLst/>
            </a:prstTxWarp>
          </a:bodyPr>
          <a:lstStyle/>
          <a:p>
            <a:pPr lvl="0"/>
            <a:r>
              <a:rPr lang="de-AT" noProof="0"/>
              <a:t>Textmasterformate durch Klicken bearbeiten</a:t>
            </a:r>
          </a:p>
          <a:p>
            <a:pPr lvl="1"/>
            <a:r>
              <a:rPr lang="de-AT" noProof="0"/>
              <a:t>Zweite Ebene</a:t>
            </a:r>
          </a:p>
          <a:p>
            <a:pPr lvl="2"/>
            <a:r>
              <a:rPr lang="de-AT" noProof="0"/>
              <a:t>Dritte Ebene</a:t>
            </a:r>
          </a:p>
          <a:p>
            <a:pPr lvl="3"/>
            <a:r>
              <a:rPr lang="de-AT" noProof="0"/>
              <a:t>Vierte Ebene</a:t>
            </a:r>
          </a:p>
          <a:p>
            <a:pPr lvl="4"/>
            <a:r>
              <a:rPr lang="de-AT" noProof="0"/>
              <a:t>Fünfte Ebene</a:t>
            </a:r>
          </a:p>
        </p:txBody>
      </p:sp>
      <p:sp>
        <p:nvSpPr>
          <p:cNvPr id="41990" name="Rectangle 6"/>
          <p:cNvSpPr>
            <a:spLocks noGrp="1" noChangeArrowheads="1"/>
          </p:cNvSpPr>
          <p:nvPr>
            <p:ph type="ftr" sz="quarter" idx="4"/>
          </p:nvPr>
        </p:nvSpPr>
        <p:spPr bwMode="auto">
          <a:xfrm>
            <a:off x="0" y="9428243"/>
            <a:ext cx="2946400" cy="496808"/>
          </a:xfrm>
          <a:prstGeom prst="rect">
            <a:avLst/>
          </a:prstGeom>
          <a:noFill/>
          <a:ln w="9525">
            <a:noFill/>
            <a:miter lim="800000"/>
            <a:headEnd/>
            <a:tailEnd/>
          </a:ln>
          <a:effectLst/>
        </p:spPr>
        <p:txBody>
          <a:bodyPr vert="horz" wrap="square" lIns="91422" tIns="45711" rIns="91422" bIns="45711" numCol="1" anchor="b" anchorCtr="0" compatLnSpc="1">
            <a:prstTxWarp prst="textNoShape">
              <a:avLst/>
            </a:prstTxWarp>
          </a:bodyPr>
          <a:lstStyle>
            <a:lvl1pPr eaLnBrk="1" hangingPunct="1">
              <a:defRPr sz="1200">
                <a:latin typeface="Arial" charset="0"/>
              </a:defRPr>
            </a:lvl1pPr>
          </a:lstStyle>
          <a:p>
            <a:pPr>
              <a:defRPr/>
            </a:pPr>
            <a:endParaRPr lang="de-AT"/>
          </a:p>
        </p:txBody>
      </p:sp>
      <p:sp>
        <p:nvSpPr>
          <p:cNvPr id="41991" name="Rectangle 7"/>
          <p:cNvSpPr>
            <a:spLocks noGrp="1" noChangeArrowheads="1"/>
          </p:cNvSpPr>
          <p:nvPr>
            <p:ph type="sldNum" sz="quarter" idx="5"/>
          </p:nvPr>
        </p:nvSpPr>
        <p:spPr bwMode="auto">
          <a:xfrm>
            <a:off x="3849688" y="9428243"/>
            <a:ext cx="2946400" cy="496808"/>
          </a:xfrm>
          <a:prstGeom prst="rect">
            <a:avLst/>
          </a:prstGeom>
          <a:noFill/>
          <a:ln w="9525">
            <a:noFill/>
            <a:miter lim="800000"/>
            <a:headEnd/>
            <a:tailEnd/>
          </a:ln>
          <a:effectLst/>
        </p:spPr>
        <p:txBody>
          <a:bodyPr vert="horz" wrap="square" lIns="91422" tIns="45711" rIns="91422" bIns="45711"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E51DA8D0-30E8-B448-8741-4BD13CFCB212}" type="slidenum">
              <a:rPr lang="de-AT" altLang="de-DE"/>
              <a:pPr>
                <a:defRPr/>
              </a:pPr>
              <a:t>‹Nr.›</a:t>
            </a:fld>
            <a:endParaRPr lang="de-AT" altLang="de-DE"/>
          </a:p>
        </p:txBody>
      </p:sp>
    </p:spTree>
    <p:extLst>
      <p:ext uri="{BB962C8B-B14F-4D97-AF65-F5344CB8AC3E}">
        <p14:creationId xmlns:p14="http://schemas.microsoft.com/office/powerpoint/2010/main" val="2183894634"/>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048132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50002-E22B-6BA4-7792-CFF3F81A32C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5A3A483-67B0-88AF-4D9D-E722B9E4FE3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D729594-58F4-B8C5-BBB7-74D17F4D30B1}"/>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EA1C16F1-E7D3-1A60-53FC-B76B81F094E9}"/>
              </a:ext>
            </a:extLst>
          </p:cNvPr>
          <p:cNvSpPr>
            <a:spLocks noGrp="1"/>
          </p:cNvSpPr>
          <p:nvPr>
            <p:ph type="sldNum" sz="quarter" idx="10"/>
          </p:nvPr>
        </p:nvSpPr>
        <p:spPr/>
        <p:txBody>
          <a:bodyPr/>
          <a:lstStyle/>
          <a:p>
            <a:pPr>
              <a:defRPr/>
            </a:pPr>
            <a:fld id="{E51DA8D0-30E8-B448-8741-4BD13CFCB212}" type="slidenum">
              <a:rPr lang="de-AT" altLang="de-DE" smtClean="0"/>
              <a:pPr>
                <a:defRPr/>
              </a:pPr>
              <a:t>14</a:t>
            </a:fld>
            <a:endParaRPr lang="de-AT" altLang="de-DE"/>
          </a:p>
        </p:txBody>
      </p:sp>
    </p:spTree>
    <p:extLst>
      <p:ext uri="{BB962C8B-B14F-4D97-AF65-F5344CB8AC3E}">
        <p14:creationId xmlns:p14="http://schemas.microsoft.com/office/powerpoint/2010/main" val="2943828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F1D98-689B-F4CD-5728-0B62A8328A6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A7E1040-27D5-9214-BA59-5520C10B9B1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D9C7D3C-4CF0-0AA5-7250-ADC73E686CDA}"/>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E870BB89-47A3-E137-092E-66A9DCE91B1C}"/>
              </a:ext>
            </a:extLst>
          </p:cNvPr>
          <p:cNvSpPr>
            <a:spLocks noGrp="1"/>
          </p:cNvSpPr>
          <p:nvPr>
            <p:ph type="sldNum" sz="quarter" idx="10"/>
          </p:nvPr>
        </p:nvSpPr>
        <p:spPr/>
        <p:txBody>
          <a:bodyPr/>
          <a:lstStyle/>
          <a:p>
            <a:pPr>
              <a:defRPr/>
            </a:pPr>
            <a:fld id="{E51DA8D0-30E8-B448-8741-4BD13CFCB212}" type="slidenum">
              <a:rPr lang="de-AT" altLang="de-DE" smtClean="0"/>
              <a:pPr>
                <a:defRPr/>
              </a:pPr>
              <a:t>15</a:t>
            </a:fld>
            <a:endParaRPr lang="de-AT" altLang="de-DE"/>
          </a:p>
        </p:txBody>
      </p:sp>
    </p:spTree>
    <p:extLst>
      <p:ext uri="{BB962C8B-B14F-4D97-AF65-F5344CB8AC3E}">
        <p14:creationId xmlns:p14="http://schemas.microsoft.com/office/powerpoint/2010/main" val="628437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BE920-712A-879D-B8E9-256E5E617CD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E18BC72-AEA7-F3BC-01B1-8CAA793E364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516DFCF-CDB6-58AC-41CB-F5DFF5045E12}"/>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24D186FD-59B6-2F94-EAEC-3EBCB43756C2}"/>
              </a:ext>
            </a:extLst>
          </p:cNvPr>
          <p:cNvSpPr>
            <a:spLocks noGrp="1"/>
          </p:cNvSpPr>
          <p:nvPr>
            <p:ph type="sldNum" sz="quarter" idx="10"/>
          </p:nvPr>
        </p:nvSpPr>
        <p:spPr/>
        <p:txBody>
          <a:bodyPr/>
          <a:lstStyle/>
          <a:p>
            <a:pPr>
              <a:defRPr/>
            </a:pPr>
            <a:fld id="{E51DA8D0-30E8-B448-8741-4BD13CFCB212}" type="slidenum">
              <a:rPr lang="de-AT" altLang="de-DE" smtClean="0"/>
              <a:pPr>
                <a:defRPr/>
              </a:pPr>
              <a:t>16</a:t>
            </a:fld>
            <a:endParaRPr lang="de-AT" altLang="de-DE"/>
          </a:p>
        </p:txBody>
      </p:sp>
    </p:spTree>
    <p:extLst>
      <p:ext uri="{BB962C8B-B14F-4D97-AF65-F5344CB8AC3E}">
        <p14:creationId xmlns:p14="http://schemas.microsoft.com/office/powerpoint/2010/main" val="1082607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C51E1-EAA4-E41F-6635-6E09DB1F0C3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38EABD9-0BA0-5BB0-3D41-CDDB96C8BBC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DF9249E-DE3A-A10E-07F4-0FFF431323E9}"/>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871964FF-2383-E8C4-61C6-1B8F18C8B269}"/>
              </a:ext>
            </a:extLst>
          </p:cNvPr>
          <p:cNvSpPr>
            <a:spLocks noGrp="1"/>
          </p:cNvSpPr>
          <p:nvPr>
            <p:ph type="sldNum" sz="quarter" idx="10"/>
          </p:nvPr>
        </p:nvSpPr>
        <p:spPr/>
        <p:txBody>
          <a:bodyPr/>
          <a:lstStyle/>
          <a:p>
            <a:pPr>
              <a:defRPr/>
            </a:pPr>
            <a:fld id="{E51DA8D0-30E8-B448-8741-4BD13CFCB212}" type="slidenum">
              <a:rPr lang="de-AT" altLang="de-DE" smtClean="0"/>
              <a:pPr>
                <a:defRPr/>
              </a:pPr>
              <a:t>17</a:t>
            </a:fld>
            <a:endParaRPr lang="de-AT" altLang="de-DE"/>
          </a:p>
        </p:txBody>
      </p:sp>
    </p:spTree>
    <p:extLst>
      <p:ext uri="{BB962C8B-B14F-4D97-AF65-F5344CB8AC3E}">
        <p14:creationId xmlns:p14="http://schemas.microsoft.com/office/powerpoint/2010/main" val="3184994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1FBF9-F900-A6D2-1267-9BD3033ED3D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D9FD67B-56C6-16B5-F3D1-191CFFEE7CF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6429E18-1399-3801-9473-2C2FAF3BCE38}"/>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90508AFC-B7AD-95DC-C0F2-CADA249AB74D}"/>
              </a:ext>
            </a:extLst>
          </p:cNvPr>
          <p:cNvSpPr>
            <a:spLocks noGrp="1"/>
          </p:cNvSpPr>
          <p:nvPr>
            <p:ph type="sldNum" sz="quarter" idx="10"/>
          </p:nvPr>
        </p:nvSpPr>
        <p:spPr/>
        <p:txBody>
          <a:bodyPr/>
          <a:lstStyle/>
          <a:p>
            <a:pPr>
              <a:defRPr/>
            </a:pPr>
            <a:fld id="{E51DA8D0-30E8-B448-8741-4BD13CFCB212}" type="slidenum">
              <a:rPr lang="de-AT" altLang="de-DE" smtClean="0"/>
              <a:pPr>
                <a:defRPr/>
              </a:pPr>
              <a:t>18</a:t>
            </a:fld>
            <a:endParaRPr lang="de-AT" altLang="de-DE"/>
          </a:p>
        </p:txBody>
      </p:sp>
    </p:spTree>
    <p:extLst>
      <p:ext uri="{BB962C8B-B14F-4D97-AF65-F5344CB8AC3E}">
        <p14:creationId xmlns:p14="http://schemas.microsoft.com/office/powerpoint/2010/main" val="3393545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51DA8D0-30E8-B448-8741-4BD13CFCB212}" type="slidenum">
              <a:rPr kumimoji="0" lang="de-AT" altLang="de-D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de-AT" alt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1003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4B904-D932-CF6C-4191-BD7E4ED4A24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8E9D0FA-5EEB-8D09-9D38-6B1B27DE256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260B862-9794-6789-A399-79E3B0FEEECD}"/>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548E991-533D-5854-B1D8-6A92B83BF8A1}"/>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51DA8D0-30E8-B448-8741-4BD13CFCB212}" type="slidenum">
              <a:rPr kumimoji="0" lang="de-AT" altLang="de-D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de-AT" alt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03633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7F1F0-B10C-AFFB-A193-FF3753F7465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5D181E0-F406-8506-F2CB-2FEE0A15391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9738EDC-DEFB-E798-834F-735B675A5AA0}"/>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A3D36CBE-F731-0BB7-3C68-FA905C7B7CC1}"/>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51DA8D0-30E8-B448-8741-4BD13CFCB212}" type="slidenum">
              <a:rPr kumimoji="0" lang="de-AT" altLang="de-D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de-AT" alt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579763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F2C65FB-A214-42A6-ABB3-401FE8D8EB87}"/>
              </a:ext>
            </a:extLst>
          </p:cNvPr>
          <p:cNvSpPr/>
          <p:nvPr userDrawn="1"/>
        </p:nvSpPr>
        <p:spPr>
          <a:xfrm>
            <a:off x="0" y="0"/>
            <a:ext cx="9144000" cy="5143500"/>
          </a:xfrm>
          <a:prstGeom prst="rect">
            <a:avLst/>
          </a:prstGeom>
          <a:solidFill>
            <a:srgbClr val="F0F0F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7694" name="Rectangle 46"/>
          <p:cNvSpPr>
            <a:spLocks noGrp="1" noChangeArrowheads="1"/>
          </p:cNvSpPr>
          <p:nvPr>
            <p:ph type="ctrTitle" sz="quarter" hasCustomPrompt="1"/>
          </p:nvPr>
        </p:nvSpPr>
        <p:spPr>
          <a:xfrm>
            <a:off x="1192742" y="1983813"/>
            <a:ext cx="7951258" cy="490446"/>
          </a:xfrm>
        </p:spPr>
        <p:txBody>
          <a:bodyPr lIns="0" tIns="0" rIns="0" bIns="0" anchor="ctr"/>
          <a:lstStyle>
            <a:lvl1pPr marL="360000">
              <a:lnSpc>
                <a:spcPct val="100000"/>
              </a:lnSpc>
              <a:defRPr sz="3600" cap="all" baseline="0"/>
            </a:lvl1pPr>
          </a:lstStyle>
          <a:p>
            <a:r>
              <a:rPr lang="de-AT" dirty="0"/>
              <a:t>Titel (Trebuchet 36)</a:t>
            </a:r>
          </a:p>
        </p:txBody>
      </p:sp>
      <p:sp>
        <p:nvSpPr>
          <p:cNvPr id="27695" name="Rectangle 47"/>
          <p:cNvSpPr>
            <a:spLocks noGrp="1" noChangeArrowheads="1"/>
          </p:cNvSpPr>
          <p:nvPr>
            <p:ph type="subTitle" sz="quarter" idx="1" hasCustomPrompt="1"/>
          </p:nvPr>
        </p:nvSpPr>
        <p:spPr>
          <a:xfrm>
            <a:off x="1192743" y="2498377"/>
            <a:ext cx="7943908" cy="621506"/>
          </a:xfrm>
        </p:spPr>
        <p:txBody>
          <a:bodyPr lIns="0" tIns="0" rIns="0" bIns="0" anchor="ctr"/>
          <a:lstStyle>
            <a:lvl1pPr marL="360000" indent="0">
              <a:lnSpc>
                <a:spcPct val="100000"/>
              </a:lnSpc>
              <a:buFont typeface="Wingdings" pitchFamily="-112" charset="2"/>
              <a:buNone/>
              <a:defRPr sz="2000" cap="all" baseline="0"/>
            </a:lvl1pPr>
          </a:lstStyle>
          <a:p>
            <a:r>
              <a:rPr lang="de-DE" dirty="0"/>
              <a:t>Untertitel (Trebuchet 20)</a:t>
            </a:r>
            <a:endParaRPr lang="de-AT" dirty="0"/>
          </a:p>
        </p:txBody>
      </p:sp>
      <p:pic>
        <p:nvPicPr>
          <p:cNvPr id="6" name="Picture 27" descr="cubus">
            <a:extLst>
              <a:ext uri="{FF2B5EF4-FFF2-40B4-BE49-F238E27FC236}">
                <a16:creationId xmlns:a16="http://schemas.microsoft.com/office/drawing/2014/main" id="{1BD6483D-D916-4F84-81CF-188626F05C8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977838"/>
            <a:ext cx="120015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Foliennummernplatzhalter 1">
            <a:extLst>
              <a:ext uri="{FF2B5EF4-FFF2-40B4-BE49-F238E27FC236}">
                <a16:creationId xmlns:a16="http://schemas.microsoft.com/office/drawing/2014/main" id="{04BFD7CA-3A3A-44B1-8565-678EFEB971C2}"/>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dirty="0"/>
          </a:p>
        </p:txBody>
      </p:sp>
      <p:pic>
        <p:nvPicPr>
          <p:cNvPr id="12" name="Bild 7" descr="Alles Unternehmen_RGB.png">
            <a:extLst>
              <a:ext uri="{FF2B5EF4-FFF2-40B4-BE49-F238E27FC236}">
                <a16:creationId xmlns:a16="http://schemas.microsoft.com/office/drawing/2014/main" id="{BD60A0BF-4CF7-4716-9B5A-796F36D4D50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75417" y="4646653"/>
            <a:ext cx="2706624" cy="342900"/>
          </a:xfrm>
          <a:prstGeom prst="rect">
            <a:avLst/>
          </a:prstGeom>
        </p:spPr>
      </p:pic>
      <p:sp>
        <p:nvSpPr>
          <p:cNvPr id="8" name="Bildplatzhalter 14">
            <a:extLst>
              <a:ext uri="{FF2B5EF4-FFF2-40B4-BE49-F238E27FC236}">
                <a16:creationId xmlns:a16="http://schemas.microsoft.com/office/drawing/2014/main" id="{D047621E-111F-2E45-8C16-13F6B24118C2}"/>
              </a:ext>
            </a:extLst>
          </p:cNvPr>
          <p:cNvSpPr>
            <a:spLocks noGrp="1"/>
          </p:cNvSpPr>
          <p:nvPr>
            <p:ph type="pic" sz="quarter" idx="14"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9" name="Bildplatzhalter 14">
            <a:extLst>
              <a:ext uri="{FF2B5EF4-FFF2-40B4-BE49-F238E27FC236}">
                <a16:creationId xmlns:a16="http://schemas.microsoft.com/office/drawing/2014/main" id="{0683C3AF-587F-8A45-8FDD-E9D55BEF1B1C}"/>
              </a:ext>
            </a:extLst>
          </p:cNvPr>
          <p:cNvSpPr>
            <a:spLocks noGrp="1"/>
          </p:cNvSpPr>
          <p:nvPr>
            <p:ph type="pic" sz="quarter" idx="15"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3" name="Textplatzhalter 2"/>
          <p:cNvSpPr>
            <a:spLocks noGrp="1"/>
          </p:cNvSpPr>
          <p:nvPr>
            <p:ph type="body" sz="quarter" idx="16" hasCustomPrompt="1"/>
          </p:nvPr>
        </p:nvSpPr>
        <p:spPr>
          <a:xfrm>
            <a:off x="1200150" y="3367088"/>
            <a:ext cx="7935913" cy="720725"/>
          </a:xfrm>
        </p:spPr>
        <p:txBody>
          <a:bodyPr/>
          <a:lstStyle>
            <a:lvl1pPr marL="268288" indent="0">
              <a:tabLst/>
              <a:defRPr sz="1600" baseline="0"/>
            </a:lvl1pPr>
          </a:lstStyle>
          <a:p>
            <a:pPr lvl="0"/>
            <a:r>
              <a:rPr lang="de-DE" dirty="0"/>
              <a:t>VORTRAGENDER (TREBUCHET 16)</a:t>
            </a:r>
            <a:endParaRPr lang="de-AT" dirty="0"/>
          </a:p>
        </p:txBody>
      </p:sp>
    </p:spTree>
    <p:extLst>
      <p:ext uri="{BB962C8B-B14F-4D97-AF65-F5344CB8AC3E}">
        <p14:creationId xmlns:p14="http://schemas.microsoft.com/office/powerpoint/2010/main" val="1967802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odell 2 Spalten">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848FBC9-36CE-4523-80E6-DFB04015B124}"/>
              </a:ext>
            </a:extLst>
          </p:cNvPr>
          <p:cNvSpPr/>
          <p:nvPr userDrawn="1"/>
        </p:nvSpPr>
        <p:spPr>
          <a:xfrm>
            <a:off x="0" y="0"/>
            <a:ext cx="9144000" cy="118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Rechteck 9">
            <a:extLst>
              <a:ext uri="{FF2B5EF4-FFF2-40B4-BE49-F238E27FC236}">
                <a16:creationId xmlns:a16="http://schemas.microsoft.com/office/drawing/2014/main" id="{62E783D8-0D40-4A96-ADBA-AADCA910360D}"/>
              </a:ext>
            </a:extLst>
          </p:cNvPr>
          <p:cNvSpPr/>
          <p:nvPr userDrawn="1"/>
        </p:nvSpPr>
        <p:spPr>
          <a:xfrm>
            <a:off x="887014" y="2057983"/>
            <a:ext cx="3593373" cy="307075"/>
          </a:xfrm>
          <a:prstGeom prst="rect">
            <a:avLst/>
          </a:prstGeom>
          <a:solidFill>
            <a:schemeClr val="bg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2D52C663-79C9-4318-B5E8-E7DC320BBD59}"/>
              </a:ext>
            </a:extLst>
          </p:cNvPr>
          <p:cNvSpPr/>
          <p:nvPr userDrawn="1"/>
        </p:nvSpPr>
        <p:spPr>
          <a:xfrm>
            <a:off x="2347133" y="1325101"/>
            <a:ext cx="4439920" cy="300641"/>
          </a:xfrm>
          <a:prstGeom prst="rect">
            <a:avLst/>
          </a:prstGeom>
          <a:solidFill>
            <a:srgbClr val="EBEBE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3FBC7C2B-B977-4341-8F62-D3C33DE92D88}"/>
              </a:ext>
            </a:extLst>
          </p:cNvPr>
          <p:cNvSpPr/>
          <p:nvPr userDrawn="1"/>
        </p:nvSpPr>
        <p:spPr>
          <a:xfrm>
            <a:off x="885317" y="2413226"/>
            <a:ext cx="3596766" cy="1705411"/>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 name="Gerade Verbindung 16">
            <a:extLst>
              <a:ext uri="{FF2B5EF4-FFF2-40B4-BE49-F238E27FC236}">
                <a16:creationId xmlns:a16="http://schemas.microsoft.com/office/drawing/2014/main" id="{181C9265-6FD6-49AB-8D01-C07B3D22BE8F}"/>
              </a:ext>
            </a:extLst>
          </p:cNvPr>
          <p:cNvCxnSpPr/>
          <p:nvPr userDrawn="1"/>
        </p:nvCxnSpPr>
        <p:spPr>
          <a:xfrm>
            <a:off x="4567093" y="1632283"/>
            <a:ext cx="0" cy="23790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41C82ED7-2061-4789-81B4-FE4BD6720139}"/>
              </a:ext>
            </a:extLst>
          </p:cNvPr>
          <p:cNvCxnSpPr>
            <a:cxnSpLocks/>
          </p:cNvCxnSpPr>
          <p:nvPr userDrawn="1"/>
        </p:nvCxnSpPr>
        <p:spPr>
          <a:xfrm>
            <a:off x="2666856" y="1870188"/>
            <a:ext cx="380047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Gerade Verbindung 35">
            <a:extLst>
              <a:ext uri="{FF2B5EF4-FFF2-40B4-BE49-F238E27FC236}">
                <a16:creationId xmlns:a16="http://schemas.microsoft.com/office/drawing/2014/main" id="{BE4060B5-98C1-4CDA-B3F0-BFB5A63AB5C2}"/>
              </a:ext>
            </a:extLst>
          </p:cNvPr>
          <p:cNvCxnSpPr/>
          <p:nvPr userDrawn="1"/>
        </p:nvCxnSpPr>
        <p:spPr>
          <a:xfrm>
            <a:off x="2680980" y="1870188"/>
            <a:ext cx="5440" cy="17977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Gerade Verbindung 47">
            <a:extLst>
              <a:ext uri="{FF2B5EF4-FFF2-40B4-BE49-F238E27FC236}">
                <a16:creationId xmlns:a16="http://schemas.microsoft.com/office/drawing/2014/main" id="{7BE7EC1C-06DD-4A2A-85BE-FF70F25C6041}"/>
              </a:ext>
            </a:extLst>
          </p:cNvPr>
          <p:cNvCxnSpPr/>
          <p:nvPr userDrawn="1"/>
        </p:nvCxnSpPr>
        <p:spPr>
          <a:xfrm>
            <a:off x="6453780" y="1870188"/>
            <a:ext cx="5440" cy="17977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platzhalter 3">
            <a:extLst>
              <a:ext uri="{FF2B5EF4-FFF2-40B4-BE49-F238E27FC236}">
                <a16:creationId xmlns:a16="http://schemas.microsoft.com/office/drawing/2014/main" id="{1442D837-4665-4F91-AA81-E250B30AD85A}"/>
              </a:ext>
            </a:extLst>
          </p:cNvPr>
          <p:cNvSpPr>
            <a:spLocks noGrp="1"/>
          </p:cNvSpPr>
          <p:nvPr>
            <p:ph type="body" sz="quarter" idx="12" hasCustomPrompt="1"/>
          </p:nvPr>
        </p:nvSpPr>
        <p:spPr>
          <a:xfrm>
            <a:off x="2406245" y="1346834"/>
            <a:ext cx="4321696" cy="257175"/>
          </a:xfrm>
          <a:noFill/>
        </p:spPr>
        <p:txBody>
          <a:bodyPr anchor="ctr"/>
          <a:lstStyle>
            <a:lvl1pPr marL="0" indent="0" algn="ctr">
              <a:buNone/>
              <a:defRPr lang="de-AT" sz="1600" kern="1200" cap="all" baseline="0" dirty="0">
                <a:solidFill>
                  <a:srgbClr val="6E7B8C"/>
                </a:solidFill>
                <a:latin typeface="Trebuchet MS" charset="0"/>
                <a:ea typeface="Trebuchet MS" charset="0"/>
                <a:cs typeface="Trebuchet MS" charset="0"/>
              </a:defRPr>
            </a:lvl1pPr>
          </a:lstStyle>
          <a:p>
            <a:pPr lvl="0"/>
            <a:r>
              <a:rPr lang="de-AT" dirty="0"/>
              <a:t>Titel Trebuchet 16</a:t>
            </a:r>
          </a:p>
        </p:txBody>
      </p:sp>
      <p:sp>
        <p:nvSpPr>
          <p:cNvPr id="45" name="Textplatzhalter 3">
            <a:extLst>
              <a:ext uri="{FF2B5EF4-FFF2-40B4-BE49-F238E27FC236}">
                <a16:creationId xmlns:a16="http://schemas.microsoft.com/office/drawing/2014/main" id="{A8FB5D88-8A3D-485B-A497-1BDEA6FE5FA5}"/>
              </a:ext>
            </a:extLst>
          </p:cNvPr>
          <p:cNvSpPr>
            <a:spLocks noGrp="1"/>
          </p:cNvSpPr>
          <p:nvPr>
            <p:ph type="body" sz="quarter" idx="13" hasCustomPrompt="1"/>
          </p:nvPr>
        </p:nvSpPr>
        <p:spPr>
          <a:xfrm>
            <a:off x="915904" y="2082933"/>
            <a:ext cx="3535592" cy="257175"/>
          </a:xfrm>
          <a:noFill/>
        </p:spPr>
        <p:txBody>
          <a:bodyPr anchor="ctr"/>
          <a:lstStyle>
            <a:lvl1pPr marL="0" indent="0" algn="ctr">
              <a:buNone/>
              <a:defRPr lang="de-AT" sz="1600" kern="1200" cap="all" baseline="0" dirty="0">
                <a:solidFill>
                  <a:srgbClr val="6E7B8C"/>
                </a:solidFill>
                <a:latin typeface="Trebuchet MS" charset="0"/>
                <a:ea typeface="Trebuchet MS" charset="0"/>
                <a:cs typeface="Trebuchet MS" charset="0"/>
              </a:defRPr>
            </a:lvl1pPr>
          </a:lstStyle>
          <a:p>
            <a:pPr lvl="0"/>
            <a:r>
              <a:rPr lang="de-AT" dirty="0"/>
              <a:t>Titel Trebuchet 16</a:t>
            </a:r>
          </a:p>
        </p:txBody>
      </p:sp>
      <p:sp>
        <p:nvSpPr>
          <p:cNvPr id="44" name="Rechteck 43">
            <a:extLst>
              <a:ext uri="{FF2B5EF4-FFF2-40B4-BE49-F238E27FC236}">
                <a16:creationId xmlns:a16="http://schemas.microsoft.com/office/drawing/2014/main" id="{3C0CA4EB-6CAB-455E-972A-AE9A597920E6}"/>
              </a:ext>
            </a:extLst>
          </p:cNvPr>
          <p:cNvSpPr/>
          <p:nvPr userDrawn="1"/>
        </p:nvSpPr>
        <p:spPr>
          <a:xfrm>
            <a:off x="4659814" y="2057983"/>
            <a:ext cx="3593373" cy="307075"/>
          </a:xfrm>
          <a:prstGeom prst="rect">
            <a:avLst/>
          </a:prstGeom>
          <a:solidFill>
            <a:schemeClr val="bg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Rechteck 56">
            <a:extLst>
              <a:ext uri="{FF2B5EF4-FFF2-40B4-BE49-F238E27FC236}">
                <a16:creationId xmlns:a16="http://schemas.microsoft.com/office/drawing/2014/main" id="{A21C481C-E74E-499C-B697-F89113A9B80F}"/>
              </a:ext>
            </a:extLst>
          </p:cNvPr>
          <p:cNvSpPr/>
          <p:nvPr userDrawn="1"/>
        </p:nvSpPr>
        <p:spPr>
          <a:xfrm>
            <a:off x="4658117" y="2413226"/>
            <a:ext cx="3596766" cy="1705411"/>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Textplatzhalter 3">
            <a:extLst>
              <a:ext uri="{FF2B5EF4-FFF2-40B4-BE49-F238E27FC236}">
                <a16:creationId xmlns:a16="http://schemas.microsoft.com/office/drawing/2014/main" id="{2FBD97E8-A5F5-4448-BA3B-CA3162D59DD8}"/>
              </a:ext>
            </a:extLst>
          </p:cNvPr>
          <p:cNvSpPr>
            <a:spLocks noGrp="1"/>
          </p:cNvSpPr>
          <p:nvPr>
            <p:ph type="body" sz="quarter" idx="20" hasCustomPrompt="1"/>
          </p:nvPr>
        </p:nvSpPr>
        <p:spPr>
          <a:xfrm>
            <a:off x="4688704" y="2082933"/>
            <a:ext cx="3535592" cy="257175"/>
          </a:xfrm>
          <a:noFill/>
        </p:spPr>
        <p:txBody>
          <a:bodyPr anchor="ctr"/>
          <a:lstStyle>
            <a:lvl1pPr marL="0" indent="0" algn="ctr">
              <a:buNone/>
              <a:defRPr lang="de-AT" sz="1600" kern="1200" cap="all" baseline="0" dirty="0">
                <a:solidFill>
                  <a:srgbClr val="6E7B8C"/>
                </a:solidFill>
                <a:latin typeface="Trebuchet MS" charset="0"/>
                <a:ea typeface="Trebuchet MS" charset="0"/>
                <a:cs typeface="Trebuchet MS" charset="0"/>
              </a:defRPr>
            </a:lvl1pPr>
          </a:lstStyle>
          <a:p>
            <a:pPr lvl="0"/>
            <a:r>
              <a:rPr lang="de-AT" dirty="0"/>
              <a:t>Titel Trebuchet 16</a:t>
            </a:r>
          </a:p>
        </p:txBody>
      </p:sp>
      <p:sp>
        <p:nvSpPr>
          <p:cNvPr id="20" name="Bildplatzhalter 2">
            <a:extLst>
              <a:ext uri="{FF2B5EF4-FFF2-40B4-BE49-F238E27FC236}">
                <a16:creationId xmlns:a16="http://schemas.microsoft.com/office/drawing/2014/main" id="{FA5581BB-7B80-4959-BCCD-A05A58E3757E}"/>
              </a:ext>
            </a:extLst>
          </p:cNvPr>
          <p:cNvSpPr>
            <a:spLocks noGrp="1"/>
          </p:cNvSpPr>
          <p:nvPr>
            <p:ph type="pic" sz="quarter" idx="16"/>
          </p:nvPr>
        </p:nvSpPr>
        <p:spPr>
          <a:xfrm>
            <a:off x="4729163" y="548"/>
            <a:ext cx="4414837" cy="1187450"/>
          </a:xfrm>
        </p:spPr>
        <p:txBody>
          <a:bodyPr anchor="ctr"/>
          <a:lstStyle>
            <a:lvl1pPr marL="0" indent="0" algn="ctr">
              <a:buNone/>
              <a:defRPr sz="1000"/>
            </a:lvl1pPr>
          </a:lstStyle>
          <a:p>
            <a:r>
              <a:rPr lang="de-DE"/>
              <a:t>Bild durch Klicken auf Symbol hinzufügen</a:t>
            </a:r>
            <a:endParaRPr lang="de-AT" dirty="0"/>
          </a:p>
        </p:txBody>
      </p:sp>
      <p:sp>
        <p:nvSpPr>
          <p:cNvPr id="3" name="Textplatzhalter 2">
            <a:extLst>
              <a:ext uri="{FF2B5EF4-FFF2-40B4-BE49-F238E27FC236}">
                <a16:creationId xmlns:a16="http://schemas.microsoft.com/office/drawing/2014/main" id="{F9E062CE-16CF-412E-A675-9C9839DCD155}"/>
              </a:ext>
            </a:extLst>
          </p:cNvPr>
          <p:cNvSpPr>
            <a:spLocks noGrp="1"/>
          </p:cNvSpPr>
          <p:nvPr>
            <p:ph type="body" sz="quarter" idx="22" hasCustomPrompt="1"/>
          </p:nvPr>
        </p:nvSpPr>
        <p:spPr>
          <a:xfrm>
            <a:off x="4685362" y="2433749"/>
            <a:ext cx="3563938" cy="1630363"/>
          </a:xfrm>
        </p:spPr>
        <p:txBody>
          <a:bodyPr/>
          <a:lstStyle>
            <a:lvl1pPr marL="0" indent="0">
              <a:lnSpc>
                <a:spcPts val="1900"/>
              </a:lnSpc>
              <a:buNone/>
              <a:defRPr sz="1100"/>
            </a:lvl1pPr>
          </a:lstStyle>
          <a:p>
            <a:pPr lvl="0"/>
            <a:r>
              <a:rPr lang="de-DE" dirty="0"/>
              <a:t>Hier handelt es sich um Fließtext in Ebene 1, Trebuchet 11 Punkt, linksbündig, Zeilenabstand 19 Punkt. Hier handelt es sich um Fließtext in Ebene 1, Trebuchet 11 Punkt, linksbündig, Zeilenabstand 19 Punkt. Hier handelt es sich um Fließtext in Ebene 1, Trebuchet 11 Punkt, linksbündig</a:t>
            </a:r>
          </a:p>
        </p:txBody>
      </p:sp>
      <p:sp>
        <p:nvSpPr>
          <p:cNvPr id="23" name="Textplatzhalter 2">
            <a:extLst>
              <a:ext uri="{FF2B5EF4-FFF2-40B4-BE49-F238E27FC236}">
                <a16:creationId xmlns:a16="http://schemas.microsoft.com/office/drawing/2014/main" id="{9B316548-1A24-46BB-9B96-E4AA71219589}"/>
              </a:ext>
            </a:extLst>
          </p:cNvPr>
          <p:cNvSpPr>
            <a:spLocks noGrp="1"/>
          </p:cNvSpPr>
          <p:nvPr>
            <p:ph type="body" sz="quarter" idx="23" hasCustomPrompt="1"/>
          </p:nvPr>
        </p:nvSpPr>
        <p:spPr>
          <a:xfrm>
            <a:off x="915904" y="2427609"/>
            <a:ext cx="3563938" cy="1630363"/>
          </a:xfrm>
        </p:spPr>
        <p:txBody>
          <a:bodyPr/>
          <a:lstStyle>
            <a:lvl1pPr marL="0" indent="0">
              <a:lnSpc>
                <a:spcPts val="1900"/>
              </a:lnSpc>
              <a:buNone/>
              <a:defRPr sz="1100"/>
            </a:lvl1pPr>
          </a:lstStyle>
          <a:p>
            <a:pPr lvl="0"/>
            <a:r>
              <a:rPr lang="de-DE" dirty="0"/>
              <a:t>Hier handelt es sich um Fließtext in Ebene 1, Trebuchet 11 Punkt, linksbündig, Zeilenabstand 19 Punkt. Hier handelt es sich um Fließtext in Ebene 1, Trebuchet 11 Punkt, linksbündig, Zeilenabstand 19 Punkt. Hier handelt es sich um Fließtext in Ebene 1, Trebuchet 11 Punkt, linksbündig</a:t>
            </a:r>
          </a:p>
        </p:txBody>
      </p:sp>
      <p:sp>
        <p:nvSpPr>
          <p:cNvPr id="24" name="Textplatzhalter 11">
            <a:extLst>
              <a:ext uri="{FF2B5EF4-FFF2-40B4-BE49-F238E27FC236}">
                <a16:creationId xmlns:a16="http://schemas.microsoft.com/office/drawing/2014/main" id="{F6916B5F-50B4-42BB-A4D7-81C197CC3E4E}"/>
              </a:ext>
            </a:extLst>
          </p:cNvPr>
          <p:cNvSpPr>
            <a:spLocks noGrp="1"/>
          </p:cNvSpPr>
          <p:nvPr>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25" name="Textplatzhalter 11">
            <a:extLst>
              <a:ext uri="{FF2B5EF4-FFF2-40B4-BE49-F238E27FC236}">
                <a16:creationId xmlns:a16="http://schemas.microsoft.com/office/drawing/2014/main" id="{D46C610E-8D9A-4286-A0CC-E3483778D3F2}"/>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21" name="Bildplatzhalter 14">
            <a:extLst>
              <a:ext uri="{FF2B5EF4-FFF2-40B4-BE49-F238E27FC236}">
                <a16:creationId xmlns:a16="http://schemas.microsoft.com/office/drawing/2014/main" id="{EAF5FF97-2296-EF43-8B8A-0060BF46609A}"/>
              </a:ext>
            </a:extLst>
          </p:cNvPr>
          <p:cNvSpPr>
            <a:spLocks noGrp="1"/>
          </p:cNvSpPr>
          <p:nvPr>
            <p:ph type="pic" sz="quarter" idx="14"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27" name="Bildplatzhalter 14">
            <a:extLst>
              <a:ext uri="{FF2B5EF4-FFF2-40B4-BE49-F238E27FC236}">
                <a16:creationId xmlns:a16="http://schemas.microsoft.com/office/drawing/2014/main" id="{F394A391-CF69-2049-955F-B7D5AA9315D1}"/>
              </a:ext>
            </a:extLst>
          </p:cNvPr>
          <p:cNvSpPr>
            <a:spLocks noGrp="1"/>
          </p:cNvSpPr>
          <p:nvPr>
            <p:ph type="pic" sz="quarter" idx="15"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28" name="Foliennummernplatzhalter 1">
            <a:extLst>
              <a:ext uri="{FF2B5EF4-FFF2-40B4-BE49-F238E27FC236}">
                <a16:creationId xmlns:a16="http://schemas.microsoft.com/office/drawing/2014/main" id="{A6F27D37-0D68-EE4F-9996-8A8C49BE7760}"/>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26" name="Textplatzhalter 2">
            <a:extLst>
              <a:ext uri="{FF2B5EF4-FFF2-40B4-BE49-F238E27FC236}">
                <a16:creationId xmlns:a16="http://schemas.microsoft.com/office/drawing/2014/main" id="{6C77AF77-9E95-9F41-B845-8560C7D96FF1}"/>
              </a:ext>
            </a:extLst>
          </p:cNvPr>
          <p:cNvSpPr>
            <a:spLocks noGrp="1"/>
          </p:cNvSpPr>
          <p:nvPr>
            <p:ph type="body" sz="quarter" idx="17"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Tree>
    <p:extLst>
      <p:ext uri="{BB962C8B-B14F-4D97-AF65-F5344CB8AC3E}">
        <p14:creationId xmlns:p14="http://schemas.microsoft.com/office/powerpoint/2010/main" val="2032144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odell 3 Spalten">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848FBC9-36CE-4523-80E6-DFB04015B124}"/>
              </a:ext>
            </a:extLst>
          </p:cNvPr>
          <p:cNvSpPr/>
          <p:nvPr userDrawn="1"/>
        </p:nvSpPr>
        <p:spPr>
          <a:xfrm>
            <a:off x="0" y="0"/>
            <a:ext cx="9144000" cy="118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Rechteck 9">
            <a:extLst>
              <a:ext uri="{FF2B5EF4-FFF2-40B4-BE49-F238E27FC236}">
                <a16:creationId xmlns:a16="http://schemas.microsoft.com/office/drawing/2014/main" id="{62E783D8-0D40-4A96-ADBA-AADCA910360D}"/>
              </a:ext>
            </a:extLst>
          </p:cNvPr>
          <p:cNvSpPr/>
          <p:nvPr userDrawn="1"/>
        </p:nvSpPr>
        <p:spPr>
          <a:xfrm>
            <a:off x="904427" y="2057983"/>
            <a:ext cx="2325600" cy="307075"/>
          </a:xfrm>
          <a:prstGeom prst="rect">
            <a:avLst/>
          </a:prstGeom>
          <a:solidFill>
            <a:schemeClr val="bg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2D52C663-79C9-4318-B5E8-E7DC320BBD59}"/>
              </a:ext>
            </a:extLst>
          </p:cNvPr>
          <p:cNvSpPr/>
          <p:nvPr userDrawn="1"/>
        </p:nvSpPr>
        <p:spPr>
          <a:xfrm>
            <a:off x="2305796" y="1342600"/>
            <a:ext cx="4439920" cy="300641"/>
          </a:xfrm>
          <a:prstGeom prst="rect">
            <a:avLst/>
          </a:prstGeom>
          <a:solidFill>
            <a:srgbClr val="EBEBE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3FBC7C2B-B977-4341-8F62-D3C33DE92D88}"/>
              </a:ext>
            </a:extLst>
          </p:cNvPr>
          <p:cNvSpPr/>
          <p:nvPr userDrawn="1"/>
        </p:nvSpPr>
        <p:spPr>
          <a:xfrm>
            <a:off x="904498" y="2416295"/>
            <a:ext cx="2325459" cy="1705411"/>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 name="Gerade Verbindung 16">
            <a:extLst>
              <a:ext uri="{FF2B5EF4-FFF2-40B4-BE49-F238E27FC236}">
                <a16:creationId xmlns:a16="http://schemas.microsoft.com/office/drawing/2014/main" id="{181C9265-6FD6-49AB-8D01-C07B3D22BE8F}"/>
              </a:ext>
            </a:extLst>
          </p:cNvPr>
          <p:cNvCxnSpPr/>
          <p:nvPr userDrawn="1"/>
        </p:nvCxnSpPr>
        <p:spPr>
          <a:xfrm>
            <a:off x="4525756" y="1649782"/>
            <a:ext cx="0" cy="23790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41C82ED7-2061-4789-81B4-FE4BD6720139}"/>
              </a:ext>
            </a:extLst>
          </p:cNvPr>
          <p:cNvCxnSpPr>
            <a:cxnSpLocks/>
          </p:cNvCxnSpPr>
          <p:nvPr userDrawn="1"/>
        </p:nvCxnSpPr>
        <p:spPr>
          <a:xfrm>
            <a:off x="2059385" y="1887687"/>
            <a:ext cx="4932742"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Gerade Verbindung 25">
            <a:extLst>
              <a:ext uri="{FF2B5EF4-FFF2-40B4-BE49-F238E27FC236}">
                <a16:creationId xmlns:a16="http://schemas.microsoft.com/office/drawing/2014/main" id="{02CD75EB-8F04-4B21-8115-EC041028A415}"/>
              </a:ext>
            </a:extLst>
          </p:cNvPr>
          <p:cNvCxnSpPr>
            <a:cxnSpLocks/>
          </p:cNvCxnSpPr>
          <p:nvPr userDrawn="1"/>
        </p:nvCxnSpPr>
        <p:spPr>
          <a:xfrm>
            <a:off x="2059385" y="1887687"/>
            <a:ext cx="5440" cy="17977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Gerade Verbindung 39">
            <a:extLst>
              <a:ext uri="{FF2B5EF4-FFF2-40B4-BE49-F238E27FC236}">
                <a16:creationId xmlns:a16="http://schemas.microsoft.com/office/drawing/2014/main" id="{6FBEAC5A-1AB5-4ABA-8A06-ADD5E684B979}"/>
              </a:ext>
            </a:extLst>
          </p:cNvPr>
          <p:cNvCxnSpPr/>
          <p:nvPr userDrawn="1"/>
        </p:nvCxnSpPr>
        <p:spPr>
          <a:xfrm>
            <a:off x="4523290" y="1887687"/>
            <a:ext cx="4933" cy="17977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Gerade Verbindung 62">
            <a:extLst>
              <a:ext uri="{FF2B5EF4-FFF2-40B4-BE49-F238E27FC236}">
                <a16:creationId xmlns:a16="http://schemas.microsoft.com/office/drawing/2014/main" id="{CA81676C-419C-4FCC-9AA0-108D84E35316}"/>
              </a:ext>
            </a:extLst>
          </p:cNvPr>
          <p:cNvCxnSpPr/>
          <p:nvPr userDrawn="1"/>
        </p:nvCxnSpPr>
        <p:spPr>
          <a:xfrm>
            <a:off x="6992127" y="1887686"/>
            <a:ext cx="5440" cy="17977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platzhalter 3">
            <a:extLst>
              <a:ext uri="{FF2B5EF4-FFF2-40B4-BE49-F238E27FC236}">
                <a16:creationId xmlns:a16="http://schemas.microsoft.com/office/drawing/2014/main" id="{1442D837-4665-4F91-AA81-E250B30AD85A}"/>
              </a:ext>
            </a:extLst>
          </p:cNvPr>
          <p:cNvSpPr>
            <a:spLocks noGrp="1"/>
          </p:cNvSpPr>
          <p:nvPr>
            <p:ph type="body" sz="quarter" idx="12" hasCustomPrompt="1"/>
          </p:nvPr>
        </p:nvSpPr>
        <p:spPr>
          <a:xfrm>
            <a:off x="2364908" y="1364333"/>
            <a:ext cx="4321696" cy="257175"/>
          </a:xfrm>
          <a:noFill/>
        </p:spPr>
        <p:txBody>
          <a:bodyPr anchor="ctr"/>
          <a:lstStyle>
            <a:lvl1pPr marL="0" indent="0" algn="ctr">
              <a:buNone/>
              <a:defRPr lang="de-AT" sz="1600" kern="1200" cap="all" baseline="0" dirty="0">
                <a:solidFill>
                  <a:srgbClr val="6E7B8C"/>
                </a:solidFill>
                <a:latin typeface="Trebuchet MS" charset="0"/>
                <a:ea typeface="Trebuchet MS" charset="0"/>
                <a:cs typeface="Trebuchet MS" charset="0"/>
              </a:defRPr>
            </a:lvl1pPr>
          </a:lstStyle>
          <a:p>
            <a:pPr lvl="0"/>
            <a:r>
              <a:rPr lang="de-AT" dirty="0"/>
              <a:t>Titel Trebuchet 16</a:t>
            </a:r>
          </a:p>
        </p:txBody>
      </p:sp>
      <p:sp>
        <p:nvSpPr>
          <p:cNvPr id="45" name="Textplatzhalter 3">
            <a:extLst>
              <a:ext uri="{FF2B5EF4-FFF2-40B4-BE49-F238E27FC236}">
                <a16:creationId xmlns:a16="http://schemas.microsoft.com/office/drawing/2014/main" id="{A8FB5D88-8A3D-485B-A497-1BDEA6FE5FA5}"/>
              </a:ext>
            </a:extLst>
          </p:cNvPr>
          <p:cNvSpPr>
            <a:spLocks noGrp="1"/>
          </p:cNvSpPr>
          <p:nvPr>
            <p:ph type="body" sz="quarter" idx="13" hasCustomPrompt="1"/>
          </p:nvPr>
        </p:nvSpPr>
        <p:spPr>
          <a:xfrm>
            <a:off x="944860" y="2082933"/>
            <a:ext cx="2244735" cy="257175"/>
          </a:xfrm>
          <a:noFill/>
        </p:spPr>
        <p:txBody>
          <a:bodyPr anchor="ctr"/>
          <a:lstStyle>
            <a:lvl1pPr marL="0" indent="0" algn="ctr">
              <a:buNone/>
              <a:defRPr lang="de-AT" sz="1600" kern="1200" dirty="0">
                <a:solidFill>
                  <a:srgbClr val="6E7B8C"/>
                </a:solidFill>
                <a:latin typeface="Trebuchet MS" charset="0"/>
                <a:ea typeface="Trebuchet MS" charset="0"/>
                <a:cs typeface="Trebuchet MS" charset="0"/>
              </a:defRPr>
            </a:lvl1pPr>
          </a:lstStyle>
          <a:p>
            <a:pPr lvl="0"/>
            <a:r>
              <a:rPr lang="de-AT" dirty="0"/>
              <a:t>Titel Trebuchet 16</a:t>
            </a:r>
          </a:p>
        </p:txBody>
      </p:sp>
      <p:sp>
        <p:nvSpPr>
          <p:cNvPr id="40" name="Bildplatzhalter 2">
            <a:extLst>
              <a:ext uri="{FF2B5EF4-FFF2-40B4-BE49-F238E27FC236}">
                <a16:creationId xmlns:a16="http://schemas.microsoft.com/office/drawing/2014/main" id="{5DA65E76-3DB7-4F99-886F-B5E75CD6E3D1}"/>
              </a:ext>
            </a:extLst>
          </p:cNvPr>
          <p:cNvSpPr>
            <a:spLocks noGrp="1"/>
          </p:cNvSpPr>
          <p:nvPr>
            <p:ph type="pic" sz="quarter" idx="25"/>
          </p:nvPr>
        </p:nvSpPr>
        <p:spPr>
          <a:xfrm>
            <a:off x="4729163" y="548"/>
            <a:ext cx="4414837" cy="1187450"/>
          </a:xfrm>
        </p:spPr>
        <p:txBody>
          <a:bodyPr anchor="ctr"/>
          <a:lstStyle>
            <a:lvl1pPr marL="0" indent="0" algn="ctr">
              <a:buNone/>
              <a:defRPr sz="1000"/>
            </a:lvl1pPr>
          </a:lstStyle>
          <a:p>
            <a:r>
              <a:rPr lang="de-DE"/>
              <a:t>Bild durch Klicken auf Symbol hinzufügen</a:t>
            </a:r>
            <a:endParaRPr lang="de-AT" dirty="0"/>
          </a:p>
        </p:txBody>
      </p:sp>
      <p:sp>
        <p:nvSpPr>
          <p:cNvPr id="3" name="Textplatzhalter 2">
            <a:extLst>
              <a:ext uri="{FF2B5EF4-FFF2-40B4-BE49-F238E27FC236}">
                <a16:creationId xmlns:a16="http://schemas.microsoft.com/office/drawing/2014/main" id="{98ADF8F3-E539-41B1-8AA3-C9BDEBB904DE}"/>
              </a:ext>
            </a:extLst>
          </p:cNvPr>
          <p:cNvSpPr>
            <a:spLocks noGrp="1"/>
          </p:cNvSpPr>
          <p:nvPr>
            <p:ph type="body" sz="quarter" idx="26" hasCustomPrompt="1"/>
          </p:nvPr>
        </p:nvSpPr>
        <p:spPr>
          <a:xfrm>
            <a:off x="937653" y="2453819"/>
            <a:ext cx="2259148" cy="1630363"/>
          </a:xfrm>
        </p:spPr>
        <p:txBody>
          <a:bodyPr lIns="0" tIns="0" rIns="36000" bIns="0"/>
          <a:lstStyle>
            <a:lvl1pPr marL="0" indent="0">
              <a:lnSpc>
                <a:spcPts val="1900"/>
              </a:lnSpc>
              <a:buNone/>
              <a:defRPr sz="1100"/>
            </a:lvl1pPr>
          </a:lstStyle>
          <a:p>
            <a:pPr lvl="0"/>
            <a:r>
              <a:rPr lang="de-DE" dirty="0"/>
              <a:t>Hier handelt es sich um Fließtext in Ebene 1, Trebuchet 11 Punkt, linksbündig, Zeilenabstand 19 Punkt. Hier handelt es sich um Fließtext in Ebene 1, Trebuchet 11 Punkt, linksbündig</a:t>
            </a:r>
            <a:endParaRPr lang="de-AT" dirty="0"/>
          </a:p>
        </p:txBody>
      </p:sp>
      <p:sp>
        <p:nvSpPr>
          <p:cNvPr id="61" name="Textplatzhalter 11">
            <a:extLst>
              <a:ext uri="{FF2B5EF4-FFF2-40B4-BE49-F238E27FC236}">
                <a16:creationId xmlns:a16="http://schemas.microsoft.com/office/drawing/2014/main" id="{2E4CBDF9-6E2A-426E-9449-3E525BF1D993}"/>
              </a:ext>
            </a:extLst>
          </p:cNvPr>
          <p:cNvSpPr>
            <a:spLocks noGrp="1"/>
          </p:cNvSpPr>
          <p:nvPr>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62" name="Textplatzhalter 11">
            <a:extLst>
              <a:ext uri="{FF2B5EF4-FFF2-40B4-BE49-F238E27FC236}">
                <a16:creationId xmlns:a16="http://schemas.microsoft.com/office/drawing/2014/main" id="{20EF3A6F-9D8C-4C4C-A249-4CC8E1EBB11B}"/>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41" name="Rechteck 40">
            <a:extLst>
              <a:ext uri="{FF2B5EF4-FFF2-40B4-BE49-F238E27FC236}">
                <a16:creationId xmlns:a16="http://schemas.microsoft.com/office/drawing/2014/main" id="{274CED72-1432-4673-B469-B6990A1C85AC}"/>
              </a:ext>
            </a:extLst>
          </p:cNvPr>
          <p:cNvSpPr/>
          <p:nvPr userDrawn="1"/>
        </p:nvSpPr>
        <p:spPr>
          <a:xfrm>
            <a:off x="3363027" y="2057983"/>
            <a:ext cx="2325600" cy="307075"/>
          </a:xfrm>
          <a:prstGeom prst="rect">
            <a:avLst/>
          </a:prstGeom>
          <a:solidFill>
            <a:schemeClr val="bg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Rechteck 50">
            <a:extLst>
              <a:ext uri="{FF2B5EF4-FFF2-40B4-BE49-F238E27FC236}">
                <a16:creationId xmlns:a16="http://schemas.microsoft.com/office/drawing/2014/main" id="{12A94BBB-5700-4CE2-86CF-755BBFFB39BD}"/>
              </a:ext>
            </a:extLst>
          </p:cNvPr>
          <p:cNvSpPr/>
          <p:nvPr userDrawn="1"/>
        </p:nvSpPr>
        <p:spPr>
          <a:xfrm>
            <a:off x="3363027" y="2416295"/>
            <a:ext cx="2325459" cy="1705411"/>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Textplatzhalter 3">
            <a:extLst>
              <a:ext uri="{FF2B5EF4-FFF2-40B4-BE49-F238E27FC236}">
                <a16:creationId xmlns:a16="http://schemas.microsoft.com/office/drawing/2014/main" id="{3E754225-5B20-49A7-84F2-70B5AD464E9A}"/>
              </a:ext>
            </a:extLst>
          </p:cNvPr>
          <p:cNvSpPr>
            <a:spLocks noGrp="1"/>
          </p:cNvSpPr>
          <p:nvPr>
            <p:ph type="body" sz="quarter" idx="32" hasCustomPrompt="1"/>
          </p:nvPr>
        </p:nvSpPr>
        <p:spPr>
          <a:xfrm>
            <a:off x="3403389" y="2082933"/>
            <a:ext cx="2244735" cy="257175"/>
          </a:xfrm>
          <a:noFill/>
        </p:spPr>
        <p:txBody>
          <a:bodyPr anchor="ctr"/>
          <a:lstStyle>
            <a:lvl1pPr marL="0" indent="0" algn="ctr">
              <a:buNone/>
              <a:defRPr lang="de-AT" sz="1600" kern="1200" dirty="0">
                <a:solidFill>
                  <a:srgbClr val="6E7B8C"/>
                </a:solidFill>
                <a:latin typeface="Trebuchet MS" charset="0"/>
                <a:ea typeface="Trebuchet MS" charset="0"/>
                <a:cs typeface="Trebuchet MS" charset="0"/>
              </a:defRPr>
            </a:lvl1pPr>
          </a:lstStyle>
          <a:p>
            <a:pPr lvl="0"/>
            <a:r>
              <a:rPr lang="de-AT" dirty="0"/>
              <a:t>Titel Trebuchet 16</a:t>
            </a:r>
          </a:p>
        </p:txBody>
      </p:sp>
      <p:sp>
        <p:nvSpPr>
          <p:cNvPr id="53" name="Textplatzhalter 2">
            <a:extLst>
              <a:ext uri="{FF2B5EF4-FFF2-40B4-BE49-F238E27FC236}">
                <a16:creationId xmlns:a16="http://schemas.microsoft.com/office/drawing/2014/main" id="{550BF6DD-D353-40B7-96F9-15533C285EC8}"/>
              </a:ext>
            </a:extLst>
          </p:cNvPr>
          <p:cNvSpPr>
            <a:spLocks noGrp="1"/>
          </p:cNvSpPr>
          <p:nvPr>
            <p:ph type="body" sz="quarter" idx="33" hasCustomPrompt="1"/>
          </p:nvPr>
        </p:nvSpPr>
        <p:spPr>
          <a:xfrm>
            <a:off x="3396182" y="2453819"/>
            <a:ext cx="2259148" cy="1630363"/>
          </a:xfrm>
        </p:spPr>
        <p:txBody>
          <a:bodyPr lIns="0" tIns="0" rIns="36000" bIns="0"/>
          <a:lstStyle>
            <a:lvl1pPr marL="0" indent="0">
              <a:lnSpc>
                <a:spcPts val="1900"/>
              </a:lnSpc>
              <a:buNone/>
              <a:defRPr sz="1100"/>
            </a:lvl1pPr>
          </a:lstStyle>
          <a:p>
            <a:pPr lvl="0"/>
            <a:r>
              <a:rPr lang="de-DE" dirty="0"/>
              <a:t>Hier handelt es sich um Fließtext in Ebene 1, Trebuchet 11 Punkt, linksbündig, Zeilenabstand 19 Punkt. Hier handelt es sich um Fließtext in Ebene 1, Trebuchet 11 Punkt, linksbündig</a:t>
            </a:r>
            <a:endParaRPr lang="de-AT" dirty="0"/>
          </a:p>
        </p:txBody>
      </p:sp>
      <p:sp>
        <p:nvSpPr>
          <p:cNvPr id="54" name="Rechteck 53">
            <a:extLst>
              <a:ext uri="{FF2B5EF4-FFF2-40B4-BE49-F238E27FC236}">
                <a16:creationId xmlns:a16="http://schemas.microsoft.com/office/drawing/2014/main" id="{433B581F-7195-4F54-84C2-591CCF4DBCF5}"/>
              </a:ext>
            </a:extLst>
          </p:cNvPr>
          <p:cNvSpPr/>
          <p:nvPr userDrawn="1"/>
        </p:nvSpPr>
        <p:spPr>
          <a:xfrm>
            <a:off x="5832118" y="2057983"/>
            <a:ext cx="2325600" cy="307075"/>
          </a:xfrm>
          <a:prstGeom prst="rect">
            <a:avLst/>
          </a:prstGeom>
          <a:solidFill>
            <a:schemeClr val="bg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Rechteck 54">
            <a:extLst>
              <a:ext uri="{FF2B5EF4-FFF2-40B4-BE49-F238E27FC236}">
                <a16:creationId xmlns:a16="http://schemas.microsoft.com/office/drawing/2014/main" id="{546EEB65-085B-418B-8EFD-C7D7E173648B}"/>
              </a:ext>
            </a:extLst>
          </p:cNvPr>
          <p:cNvSpPr/>
          <p:nvPr userDrawn="1"/>
        </p:nvSpPr>
        <p:spPr>
          <a:xfrm>
            <a:off x="5832118" y="2416295"/>
            <a:ext cx="2325459" cy="1705411"/>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Textplatzhalter 3">
            <a:extLst>
              <a:ext uri="{FF2B5EF4-FFF2-40B4-BE49-F238E27FC236}">
                <a16:creationId xmlns:a16="http://schemas.microsoft.com/office/drawing/2014/main" id="{85DA6658-BC47-4720-AF43-00C3AB3C52AE}"/>
              </a:ext>
            </a:extLst>
          </p:cNvPr>
          <p:cNvSpPr>
            <a:spLocks noGrp="1"/>
          </p:cNvSpPr>
          <p:nvPr>
            <p:ph type="body" sz="quarter" idx="34" hasCustomPrompt="1"/>
          </p:nvPr>
        </p:nvSpPr>
        <p:spPr>
          <a:xfrm>
            <a:off x="5872480" y="2082933"/>
            <a:ext cx="2244735" cy="257175"/>
          </a:xfrm>
          <a:noFill/>
        </p:spPr>
        <p:txBody>
          <a:bodyPr anchor="ctr"/>
          <a:lstStyle>
            <a:lvl1pPr marL="0" indent="0" algn="ctr">
              <a:buNone/>
              <a:defRPr lang="de-AT" sz="1600" kern="1200" dirty="0">
                <a:solidFill>
                  <a:srgbClr val="6E7B8C"/>
                </a:solidFill>
                <a:latin typeface="Trebuchet MS" charset="0"/>
                <a:ea typeface="Trebuchet MS" charset="0"/>
                <a:cs typeface="Trebuchet MS" charset="0"/>
              </a:defRPr>
            </a:lvl1pPr>
          </a:lstStyle>
          <a:p>
            <a:pPr lvl="0"/>
            <a:r>
              <a:rPr lang="de-AT" dirty="0"/>
              <a:t>Titel Trebuchet 16</a:t>
            </a:r>
          </a:p>
        </p:txBody>
      </p:sp>
      <p:sp>
        <p:nvSpPr>
          <p:cNvPr id="58" name="Textplatzhalter 2">
            <a:extLst>
              <a:ext uri="{FF2B5EF4-FFF2-40B4-BE49-F238E27FC236}">
                <a16:creationId xmlns:a16="http://schemas.microsoft.com/office/drawing/2014/main" id="{EBB8CCD6-E0DD-475D-9493-18562154456C}"/>
              </a:ext>
            </a:extLst>
          </p:cNvPr>
          <p:cNvSpPr>
            <a:spLocks noGrp="1"/>
          </p:cNvSpPr>
          <p:nvPr>
            <p:ph type="body" sz="quarter" idx="35" hasCustomPrompt="1"/>
          </p:nvPr>
        </p:nvSpPr>
        <p:spPr>
          <a:xfrm>
            <a:off x="5865273" y="2453819"/>
            <a:ext cx="2259148" cy="1630363"/>
          </a:xfrm>
        </p:spPr>
        <p:txBody>
          <a:bodyPr lIns="0" tIns="0" rIns="36000" bIns="0"/>
          <a:lstStyle>
            <a:lvl1pPr marL="0" indent="0">
              <a:lnSpc>
                <a:spcPts val="1900"/>
              </a:lnSpc>
              <a:buNone/>
              <a:defRPr sz="1100"/>
            </a:lvl1pPr>
          </a:lstStyle>
          <a:p>
            <a:pPr lvl="0"/>
            <a:r>
              <a:rPr lang="de-DE" dirty="0"/>
              <a:t>Hier handelt es sich um Fließtext in Ebene 1, Trebuchet 11 Punkt, linksbündig, Zeilenabstand 19 Punkt. Hier handelt es sich um Fließtext in Ebene 1, Trebuchet 11 Punkt, linksbündig</a:t>
            </a:r>
            <a:endParaRPr lang="de-AT" dirty="0"/>
          </a:p>
        </p:txBody>
      </p:sp>
      <p:sp>
        <p:nvSpPr>
          <p:cNvPr id="28" name="Bildplatzhalter 14">
            <a:extLst>
              <a:ext uri="{FF2B5EF4-FFF2-40B4-BE49-F238E27FC236}">
                <a16:creationId xmlns:a16="http://schemas.microsoft.com/office/drawing/2014/main" id="{3C4CAC0A-9887-3F4E-8515-9151E407FBC1}"/>
              </a:ext>
            </a:extLst>
          </p:cNvPr>
          <p:cNvSpPr>
            <a:spLocks noGrp="1"/>
          </p:cNvSpPr>
          <p:nvPr>
            <p:ph type="pic" sz="quarter" idx="14"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29" name="Bildplatzhalter 14">
            <a:extLst>
              <a:ext uri="{FF2B5EF4-FFF2-40B4-BE49-F238E27FC236}">
                <a16:creationId xmlns:a16="http://schemas.microsoft.com/office/drawing/2014/main" id="{170BE91D-ABD7-7748-801F-D056C5974578}"/>
              </a:ext>
            </a:extLst>
          </p:cNvPr>
          <p:cNvSpPr>
            <a:spLocks noGrp="1"/>
          </p:cNvSpPr>
          <p:nvPr>
            <p:ph type="pic" sz="quarter" idx="15"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30" name="Foliennummernplatzhalter 1">
            <a:extLst>
              <a:ext uri="{FF2B5EF4-FFF2-40B4-BE49-F238E27FC236}">
                <a16:creationId xmlns:a16="http://schemas.microsoft.com/office/drawing/2014/main" id="{128A9290-290A-EB42-A4BB-3E1F74CE3938}"/>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31" name="Textplatzhalter 2">
            <a:extLst>
              <a:ext uri="{FF2B5EF4-FFF2-40B4-BE49-F238E27FC236}">
                <a16:creationId xmlns:a16="http://schemas.microsoft.com/office/drawing/2014/main" id="{3D073640-878A-8043-8115-B3CCDB90D7E5}"/>
              </a:ext>
            </a:extLst>
          </p:cNvPr>
          <p:cNvSpPr>
            <a:spLocks noGrp="1"/>
          </p:cNvSpPr>
          <p:nvPr>
            <p:ph type="body" sz="quarter" idx="17"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Tree>
    <p:extLst>
      <p:ext uri="{BB962C8B-B14F-4D97-AF65-F5344CB8AC3E}">
        <p14:creationId xmlns:p14="http://schemas.microsoft.com/office/powerpoint/2010/main" val="3856573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odell 4 Spalten">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848FBC9-36CE-4523-80E6-DFB04015B124}"/>
              </a:ext>
            </a:extLst>
          </p:cNvPr>
          <p:cNvSpPr/>
          <p:nvPr userDrawn="1"/>
        </p:nvSpPr>
        <p:spPr>
          <a:xfrm>
            <a:off x="0" y="0"/>
            <a:ext cx="9144000" cy="118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Rechteck 9">
            <a:extLst>
              <a:ext uri="{FF2B5EF4-FFF2-40B4-BE49-F238E27FC236}">
                <a16:creationId xmlns:a16="http://schemas.microsoft.com/office/drawing/2014/main" id="{62E783D8-0D40-4A96-ADBA-AADCA910360D}"/>
              </a:ext>
            </a:extLst>
          </p:cNvPr>
          <p:cNvSpPr/>
          <p:nvPr userDrawn="1"/>
        </p:nvSpPr>
        <p:spPr>
          <a:xfrm>
            <a:off x="904462" y="2048250"/>
            <a:ext cx="1742400" cy="307075"/>
          </a:xfrm>
          <a:prstGeom prst="rect">
            <a:avLst/>
          </a:prstGeom>
          <a:solidFill>
            <a:schemeClr val="bg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2D52C663-79C9-4318-B5E8-E7DC320BBD59}"/>
              </a:ext>
            </a:extLst>
          </p:cNvPr>
          <p:cNvSpPr/>
          <p:nvPr userDrawn="1"/>
        </p:nvSpPr>
        <p:spPr>
          <a:xfrm>
            <a:off x="2373959" y="1342600"/>
            <a:ext cx="4439920" cy="300641"/>
          </a:xfrm>
          <a:prstGeom prst="rect">
            <a:avLst/>
          </a:prstGeom>
          <a:solidFill>
            <a:srgbClr val="EBEBE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3FBC7C2B-B977-4341-8F62-D3C33DE92D88}"/>
              </a:ext>
            </a:extLst>
          </p:cNvPr>
          <p:cNvSpPr/>
          <p:nvPr userDrawn="1"/>
        </p:nvSpPr>
        <p:spPr>
          <a:xfrm>
            <a:off x="904462" y="2416295"/>
            <a:ext cx="1742400" cy="1705411"/>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 name="Gerade Verbindung 16">
            <a:extLst>
              <a:ext uri="{FF2B5EF4-FFF2-40B4-BE49-F238E27FC236}">
                <a16:creationId xmlns:a16="http://schemas.microsoft.com/office/drawing/2014/main" id="{181C9265-6FD6-49AB-8D01-C07B3D22BE8F}"/>
              </a:ext>
            </a:extLst>
          </p:cNvPr>
          <p:cNvCxnSpPr/>
          <p:nvPr userDrawn="1"/>
        </p:nvCxnSpPr>
        <p:spPr>
          <a:xfrm>
            <a:off x="4593919" y="1649782"/>
            <a:ext cx="0" cy="23790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41C82ED7-2061-4789-81B4-FE4BD6720139}"/>
              </a:ext>
            </a:extLst>
          </p:cNvPr>
          <p:cNvCxnSpPr>
            <a:cxnSpLocks/>
          </p:cNvCxnSpPr>
          <p:nvPr userDrawn="1"/>
        </p:nvCxnSpPr>
        <p:spPr>
          <a:xfrm>
            <a:off x="1772942" y="1887687"/>
            <a:ext cx="5636682"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Gerade Verbindung 25">
            <a:extLst>
              <a:ext uri="{FF2B5EF4-FFF2-40B4-BE49-F238E27FC236}">
                <a16:creationId xmlns:a16="http://schemas.microsoft.com/office/drawing/2014/main" id="{02CD75EB-8F04-4B21-8115-EC041028A415}"/>
              </a:ext>
            </a:extLst>
          </p:cNvPr>
          <p:cNvCxnSpPr>
            <a:cxnSpLocks/>
          </p:cNvCxnSpPr>
          <p:nvPr userDrawn="1"/>
        </p:nvCxnSpPr>
        <p:spPr>
          <a:xfrm>
            <a:off x="1772942" y="1887687"/>
            <a:ext cx="5440" cy="17977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platzhalter 3">
            <a:extLst>
              <a:ext uri="{FF2B5EF4-FFF2-40B4-BE49-F238E27FC236}">
                <a16:creationId xmlns:a16="http://schemas.microsoft.com/office/drawing/2014/main" id="{1442D837-4665-4F91-AA81-E250B30AD85A}"/>
              </a:ext>
            </a:extLst>
          </p:cNvPr>
          <p:cNvSpPr>
            <a:spLocks noGrp="1"/>
          </p:cNvSpPr>
          <p:nvPr>
            <p:ph type="body" sz="quarter" idx="12" hasCustomPrompt="1"/>
          </p:nvPr>
        </p:nvSpPr>
        <p:spPr>
          <a:xfrm>
            <a:off x="2433071" y="1364333"/>
            <a:ext cx="4321696" cy="257175"/>
          </a:xfrm>
          <a:noFill/>
        </p:spPr>
        <p:txBody>
          <a:bodyPr anchor="ctr"/>
          <a:lstStyle>
            <a:lvl1pPr marL="0" indent="0" algn="ctr">
              <a:buNone/>
              <a:defRPr lang="de-AT" sz="1600" kern="1200" cap="all" baseline="0" dirty="0">
                <a:solidFill>
                  <a:srgbClr val="6E7B8C"/>
                </a:solidFill>
                <a:latin typeface="Trebuchet MS" charset="0"/>
                <a:ea typeface="Trebuchet MS" charset="0"/>
                <a:cs typeface="Trebuchet MS" charset="0"/>
              </a:defRPr>
            </a:lvl1pPr>
          </a:lstStyle>
          <a:p>
            <a:pPr lvl="0"/>
            <a:r>
              <a:rPr lang="de-AT" dirty="0"/>
              <a:t>Titel Trebuchet 16</a:t>
            </a:r>
          </a:p>
        </p:txBody>
      </p:sp>
      <p:sp>
        <p:nvSpPr>
          <p:cNvPr id="45" name="Textplatzhalter 3">
            <a:extLst>
              <a:ext uri="{FF2B5EF4-FFF2-40B4-BE49-F238E27FC236}">
                <a16:creationId xmlns:a16="http://schemas.microsoft.com/office/drawing/2014/main" id="{A8FB5D88-8A3D-485B-A497-1BDEA6FE5FA5}"/>
              </a:ext>
            </a:extLst>
          </p:cNvPr>
          <p:cNvSpPr>
            <a:spLocks noGrp="1"/>
          </p:cNvSpPr>
          <p:nvPr>
            <p:ph type="body" sz="quarter" idx="13" hasCustomPrompt="1"/>
          </p:nvPr>
        </p:nvSpPr>
        <p:spPr>
          <a:xfrm>
            <a:off x="935559" y="2082933"/>
            <a:ext cx="1680207" cy="257175"/>
          </a:xfrm>
          <a:noFill/>
        </p:spPr>
        <p:txBody>
          <a:bodyPr anchor="ctr"/>
          <a:lstStyle>
            <a:lvl1pPr marL="0" marR="0" indent="0" algn="ctr" defTabSz="914400" rtl="0" eaLnBrk="1" fontAlgn="base" latinLnBrk="0" hangingPunct="1">
              <a:lnSpc>
                <a:spcPts val="1900"/>
              </a:lnSpc>
              <a:spcBef>
                <a:spcPct val="20000"/>
              </a:spcBef>
              <a:spcAft>
                <a:spcPct val="0"/>
              </a:spcAft>
              <a:buClr>
                <a:srgbClr val="ED1C24"/>
              </a:buClr>
              <a:buSzTx/>
              <a:buFont typeface="Wingdings" charset="2"/>
              <a:buNone/>
              <a:tabLst/>
              <a:defRPr lang="de-AT" sz="1600" kern="1200" dirty="0">
                <a:solidFill>
                  <a:srgbClr val="6E7B8C"/>
                </a:solidFill>
                <a:latin typeface="Trebuchet MS" charset="0"/>
                <a:ea typeface="Trebuchet MS" charset="0"/>
                <a:cs typeface="Trebuchet MS" charset="0"/>
              </a:defRPr>
            </a:lvl1pPr>
          </a:lstStyle>
          <a:p>
            <a:pPr marL="0" marR="0" lvl="0" indent="0" algn="ctr" defTabSz="914400" rtl="0" eaLnBrk="1" fontAlgn="base" latinLnBrk="0" hangingPunct="1">
              <a:lnSpc>
                <a:spcPts val="1900"/>
              </a:lnSpc>
              <a:spcBef>
                <a:spcPct val="20000"/>
              </a:spcBef>
              <a:spcAft>
                <a:spcPct val="0"/>
              </a:spcAft>
              <a:buClr>
                <a:srgbClr val="ED1C24"/>
              </a:buClr>
              <a:buSzTx/>
              <a:buFont typeface="Wingdings" charset="2"/>
              <a:buNone/>
              <a:tabLst/>
              <a:defRPr/>
            </a:pPr>
            <a:r>
              <a:rPr lang="de-AT" dirty="0"/>
              <a:t>Trebuchet 16</a:t>
            </a:r>
          </a:p>
        </p:txBody>
      </p:sp>
      <p:sp>
        <p:nvSpPr>
          <p:cNvPr id="40" name="Bildplatzhalter 2">
            <a:extLst>
              <a:ext uri="{FF2B5EF4-FFF2-40B4-BE49-F238E27FC236}">
                <a16:creationId xmlns:a16="http://schemas.microsoft.com/office/drawing/2014/main" id="{5DA65E76-3DB7-4F99-886F-B5E75CD6E3D1}"/>
              </a:ext>
            </a:extLst>
          </p:cNvPr>
          <p:cNvSpPr>
            <a:spLocks noGrp="1"/>
          </p:cNvSpPr>
          <p:nvPr>
            <p:ph type="pic" sz="quarter" idx="25"/>
          </p:nvPr>
        </p:nvSpPr>
        <p:spPr>
          <a:xfrm>
            <a:off x="4729163" y="548"/>
            <a:ext cx="4414837" cy="1187450"/>
          </a:xfrm>
        </p:spPr>
        <p:txBody>
          <a:bodyPr anchor="ctr"/>
          <a:lstStyle>
            <a:lvl1pPr marL="0" indent="0" algn="ctr">
              <a:buNone/>
              <a:defRPr sz="1000"/>
            </a:lvl1pPr>
          </a:lstStyle>
          <a:p>
            <a:r>
              <a:rPr lang="de-DE"/>
              <a:t>Bild durch Klicken auf Symbol hinzufügen</a:t>
            </a:r>
            <a:endParaRPr lang="de-AT" dirty="0"/>
          </a:p>
        </p:txBody>
      </p:sp>
      <p:sp>
        <p:nvSpPr>
          <p:cNvPr id="3" name="Textplatzhalter 2">
            <a:extLst>
              <a:ext uri="{FF2B5EF4-FFF2-40B4-BE49-F238E27FC236}">
                <a16:creationId xmlns:a16="http://schemas.microsoft.com/office/drawing/2014/main" id="{98ADF8F3-E539-41B1-8AA3-C9BDEBB904DE}"/>
              </a:ext>
            </a:extLst>
          </p:cNvPr>
          <p:cNvSpPr>
            <a:spLocks noGrp="1"/>
          </p:cNvSpPr>
          <p:nvPr>
            <p:ph type="body" sz="quarter" idx="26" hasCustomPrompt="1"/>
          </p:nvPr>
        </p:nvSpPr>
        <p:spPr>
          <a:xfrm>
            <a:off x="941332" y="2453819"/>
            <a:ext cx="1668661" cy="1630363"/>
          </a:xfrm>
        </p:spPr>
        <p:txBody>
          <a:bodyPr lIns="0" tIns="0" rIns="36000" bIns="0"/>
          <a:lstStyle>
            <a:lvl1pPr marL="0" indent="0">
              <a:lnSpc>
                <a:spcPts val="1900"/>
              </a:lnSpc>
              <a:buNone/>
              <a:defRPr sz="1100"/>
            </a:lvl1pPr>
          </a:lstStyle>
          <a:p>
            <a:pPr lvl="0"/>
            <a:r>
              <a:rPr lang="de-DE" dirty="0"/>
              <a:t>Hier handelt es sich um Fließtext in Ebene 1, Trebuchet 11 Punkt, linksbündig, Zeilenabstand 19 Punkt. Hier handelt</a:t>
            </a:r>
            <a:endParaRPr lang="de-AT" dirty="0"/>
          </a:p>
        </p:txBody>
      </p:sp>
      <p:sp>
        <p:nvSpPr>
          <p:cNvPr id="61" name="Textplatzhalter 11">
            <a:extLst>
              <a:ext uri="{FF2B5EF4-FFF2-40B4-BE49-F238E27FC236}">
                <a16:creationId xmlns:a16="http://schemas.microsoft.com/office/drawing/2014/main" id="{2E4CBDF9-6E2A-426E-9449-3E525BF1D993}"/>
              </a:ext>
            </a:extLst>
          </p:cNvPr>
          <p:cNvSpPr>
            <a:spLocks noGrp="1"/>
          </p:cNvSpPr>
          <p:nvPr>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62" name="Textplatzhalter 11">
            <a:extLst>
              <a:ext uri="{FF2B5EF4-FFF2-40B4-BE49-F238E27FC236}">
                <a16:creationId xmlns:a16="http://schemas.microsoft.com/office/drawing/2014/main" id="{20EF3A6F-9D8C-4C4C-A249-4CC8E1EBB11B}"/>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29" name="Rechteck 28">
            <a:extLst>
              <a:ext uri="{FF2B5EF4-FFF2-40B4-BE49-F238E27FC236}">
                <a16:creationId xmlns:a16="http://schemas.microsoft.com/office/drawing/2014/main" id="{A15E3890-F5B3-4BF8-9496-CD7AE19DDAB8}"/>
              </a:ext>
            </a:extLst>
          </p:cNvPr>
          <p:cNvSpPr/>
          <p:nvPr userDrawn="1"/>
        </p:nvSpPr>
        <p:spPr>
          <a:xfrm>
            <a:off x="2783356" y="2048250"/>
            <a:ext cx="1742400" cy="307075"/>
          </a:xfrm>
          <a:prstGeom prst="rect">
            <a:avLst/>
          </a:prstGeom>
          <a:solidFill>
            <a:schemeClr val="bg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extLst>
              <a:ext uri="{FF2B5EF4-FFF2-40B4-BE49-F238E27FC236}">
                <a16:creationId xmlns:a16="http://schemas.microsoft.com/office/drawing/2014/main" id="{839EF1B2-D1B0-4A72-8C73-0D969333B9E2}"/>
              </a:ext>
            </a:extLst>
          </p:cNvPr>
          <p:cNvSpPr/>
          <p:nvPr userDrawn="1"/>
        </p:nvSpPr>
        <p:spPr>
          <a:xfrm>
            <a:off x="2783356" y="2409664"/>
            <a:ext cx="1742400" cy="1705411"/>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1" name="Gerade Verbindung 25">
            <a:extLst>
              <a:ext uri="{FF2B5EF4-FFF2-40B4-BE49-F238E27FC236}">
                <a16:creationId xmlns:a16="http://schemas.microsoft.com/office/drawing/2014/main" id="{C3906D98-4897-40AC-BA8D-E04C37D7114B}"/>
              </a:ext>
            </a:extLst>
          </p:cNvPr>
          <p:cNvCxnSpPr>
            <a:cxnSpLocks/>
          </p:cNvCxnSpPr>
          <p:nvPr userDrawn="1"/>
        </p:nvCxnSpPr>
        <p:spPr>
          <a:xfrm>
            <a:off x="3651836" y="1881056"/>
            <a:ext cx="5440" cy="17977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platzhalter 3">
            <a:extLst>
              <a:ext uri="{FF2B5EF4-FFF2-40B4-BE49-F238E27FC236}">
                <a16:creationId xmlns:a16="http://schemas.microsoft.com/office/drawing/2014/main" id="{51473491-60DC-407D-9E2B-F7D2078229D9}"/>
              </a:ext>
            </a:extLst>
          </p:cNvPr>
          <p:cNvSpPr>
            <a:spLocks noGrp="1"/>
          </p:cNvSpPr>
          <p:nvPr>
            <p:ph type="body" sz="quarter" idx="27" hasCustomPrompt="1"/>
          </p:nvPr>
        </p:nvSpPr>
        <p:spPr>
          <a:xfrm>
            <a:off x="2814453" y="2076302"/>
            <a:ext cx="1680207" cy="257175"/>
          </a:xfrm>
          <a:noFill/>
        </p:spPr>
        <p:txBody>
          <a:bodyPr anchor="ctr"/>
          <a:lstStyle>
            <a:lvl1pPr marL="0" marR="0" indent="0" algn="ctr" defTabSz="914400" rtl="0" eaLnBrk="1" fontAlgn="base" latinLnBrk="0" hangingPunct="1">
              <a:lnSpc>
                <a:spcPts val="1900"/>
              </a:lnSpc>
              <a:spcBef>
                <a:spcPct val="20000"/>
              </a:spcBef>
              <a:spcAft>
                <a:spcPct val="0"/>
              </a:spcAft>
              <a:buClr>
                <a:srgbClr val="ED1C24"/>
              </a:buClr>
              <a:buSzTx/>
              <a:buFont typeface="Wingdings" charset="2"/>
              <a:buNone/>
              <a:tabLst/>
              <a:defRPr lang="de-AT" sz="1600" kern="1200" dirty="0">
                <a:solidFill>
                  <a:srgbClr val="6E7B8C"/>
                </a:solidFill>
                <a:latin typeface="Trebuchet MS" charset="0"/>
                <a:ea typeface="Trebuchet MS" charset="0"/>
                <a:cs typeface="Trebuchet MS" charset="0"/>
              </a:defRPr>
            </a:lvl1pPr>
          </a:lstStyle>
          <a:p>
            <a:pPr marL="0" marR="0" lvl="0" indent="0" algn="ctr" defTabSz="914400" rtl="0" eaLnBrk="1" fontAlgn="base" latinLnBrk="0" hangingPunct="1">
              <a:lnSpc>
                <a:spcPts val="1900"/>
              </a:lnSpc>
              <a:spcBef>
                <a:spcPct val="20000"/>
              </a:spcBef>
              <a:spcAft>
                <a:spcPct val="0"/>
              </a:spcAft>
              <a:buClr>
                <a:srgbClr val="ED1C24"/>
              </a:buClr>
              <a:buSzTx/>
              <a:buFont typeface="Wingdings" charset="2"/>
              <a:buNone/>
              <a:tabLst/>
              <a:defRPr/>
            </a:pPr>
            <a:r>
              <a:rPr lang="de-AT" dirty="0"/>
              <a:t>Trebuchet 16</a:t>
            </a:r>
          </a:p>
        </p:txBody>
      </p:sp>
      <p:sp>
        <p:nvSpPr>
          <p:cNvPr id="33" name="Textplatzhalter 2">
            <a:extLst>
              <a:ext uri="{FF2B5EF4-FFF2-40B4-BE49-F238E27FC236}">
                <a16:creationId xmlns:a16="http://schemas.microsoft.com/office/drawing/2014/main" id="{D673DAD9-2AF5-433E-BB2A-614B821ADDB3}"/>
              </a:ext>
            </a:extLst>
          </p:cNvPr>
          <p:cNvSpPr>
            <a:spLocks noGrp="1"/>
          </p:cNvSpPr>
          <p:nvPr>
            <p:ph type="body" sz="quarter" idx="28" hasCustomPrompt="1"/>
          </p:nvPr>
        </p:nvSpPr>
        <p:spPr>
          <a:xfrm>
            <a:off x="2820226" y="2447188"/>
            <a:ext cx="1668661" cy="1630363"/>
          </a:xfrm>
        </p:spPr>
        <p:txBody>
          <a:bodyPr lIns="0" tIns="0" rIns="36000" bIns="0"/>
          <a:lstStyle>
            <a:lvl1pPr marL="0" indent="0">
              <a:lnSpc>
                <a:spcPts val="1900"/>
              </a:lnSpc>
              <a:buNone/>
              <a:defRPr sz="1100"/>
            </a:lvl1pPr>
          </a:lstStyle>
          <a:p>
            <a:pPr lvl="0"/>
            <a:r>
              <a:rPr lang="de-DE" dirty="0"/>
              <a:t>Hier handelt es sich um Fließtext in Ebene 1, Trebuchet 11 Punkt, linksbündig, Zeilenabstand 19 Punkt. Hier handelt</a:t>
            </a:r>
            <a:endParaRPr lang="de-AT" dirty="0"/>
          </a:p>
        </p:txBody>
      </p:sp>
      <p:sp>
        <p:nvSpPr>
          <p:cNvPr id="34" name="Rechteck 33">
            <a:extLst>
              <a:ext uri="{FF2B5EF4-FFF2-40B4-BE49-F238E27FC236}">
                <a16:creationId xmlns:a16="http://schemas.microsoft.com/office/drawing/2014/main" id="{7E8D7B57-831A-4CF3-8D8A-C614AC7B0426}"/>
              </a:ext>
            </a:extLst>
          </p:cNvPr>
          <p:cNvSpPr/>
          <p:nvPr userDrawn="1"/>
        </p:nvSpPr>
        <p:spPr>
          <a:xfrm>
            <a:off x="4662250" y="2048250"/>
            <a:ext cx="1742400" cy="307075"/>
          </a:xfrm>
          <a:prstGeom prst="rect">
            <a:avLst/>
          </a:prstGeom>
          <a:solidFill>
            <a:schemeClr val="bg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a:extLst>
              <a:ext uri="{FF2B5EF4-FFF2-40B4-BE49-F238E27FC236}">
                <a16:creationId xmlns:a16="http://schemas.microsoft.com/office/drawing/2014/main" id="{FA0493B7-9939-403A-8790-7A2491B1ECFF}"/>
              </a:ext>
            </a:extLst>
          </p:cNvPr>
          <p:cNvSpPr/>
          <p:nvPr userDrawn="1"/>
        </p:nvSpPr>
        <p:spPr>
          <a:xfrm>
            <a:off x="4662250" y="2413193"/>
            <a:ext cx="1742400" cy="1705411"/>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6" name="Gerade Verbindung 25">
            <a:extLst>
              <a:ext uri="{FF2B5EF4-FFF2-40B4-BE49-F238E27FC236}">
                <a16:creationId xmlns:a16="http://schemas.microsoft.com/office/drawing/2014/main" id="{5BFEBC86-95D6-437E-BDA4-DB9DB3540694}"/>
              </a:ext>
            </a:extLst>
          </p:cNvPr>
          <p:cNvCxnSpPr>
            <a:cxnSpLocks/>
          </p:cNvCxnSpPr>
          <p:nvPr userDrawn="1"/>
        </p:nvCxnSpPr>
        <p:spPr>
          <a:xfrm>
            <a:off x="5530730" y="1884585"/>
            <a:ext cx="5440" cy="17977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platzhalter 3">
            <a:extLst>
              <a:ext uri="{FF2B5EF4-FFF2-40B4-BE49-F238E27FC236}">
                <a16:creationId xmlns:a16="http://schemas.microsoft.com/office/drawing/2014/main" id="{0BAC1AB9-89B0-4595-BC87-723722179E69}"/>
              </a:ext>
            </a:extLst>
          </p:cNvPr>
          <p:cNvSpPr>
            <a:spLocks noGrp="1"/>
          </p:cNvSpPr>
          <p:nvPr>
            <p:ph type="body" sz="quarter" idx="29" hasCustomPrompt="1"/>
          </p:nvPr>
        </p:nvSpPr>
        <p:spPr>
          <a:xfrm>
            <a:off x="4693347" y="2079831"/>
            <a:ext cx="1680207" cy="257175"/>
          </a:xfrm>
          <a:noFill/>
        </p:spPr>
        <p:txBody>
          <a:bodyPr anchor="ctr"/>
          <a:lstStyle>
            <a:lvl1pPr marL="0" marR="0" indent="0" algn="ctr" defTabSz="914400" rtl="0" eaLnBrk="1" fontAlgn="base" latinLnBrk="0" hangingPunct="1">
              <a:lnSpc>
                <a:spcPts val="1900"/>
              </a:lnSpc>
              <a:spcBef>
                <a:spcPct val="20000"/>
              </a:spcBef>
              <a:spcAft>
                <a:spcPct val="0"/>
              </a:spcAft>
              <a:buClr>
                <a:srgbClr val="ED1C24"/>
              </a:buClr>
              <a:buSzTx/>
              <a:buFont typeface="Wingdings" charset="2"/>
              <a:buNone/>
              <a:tabLst/>
              <a:defRPr lang="de-AT" sz="1600" kern="1200" dirty="0">
                <a:solidFill>
                  <a:srgbClr val="6E7B8C"/>
                </a:solidFill>
                <a:latin typeface="Trebuchet MS" charset="0"/>
                <a:ea typeface="Trebuchet MS" charset="0"/>
                <a:cs typeface="Trebuchet MS" charset="0"/>
              </a:defRPr>
            </a:lvl1pPr>
          </a:lstStyle>
          <a:p>
            <a:pPr marL="0" marR="0" lvl="0" indent="0" algn="ctr" defTabSz="914400" rtl="0" eaLnBrk="1" fontAlgn="base" latinLnBrk="0" hangingPunct="1">
              <a:lnSpc>
                <a:spcPts val="1900"/>
              </a:lnSpc>
              <a:spcBef>
                <a:spcPct val="20000"/>
              </a:spcBef>
              <a:spcAft>
                <a:spcPct val="0"/>
              </a:spcAft>
              <a:buClr>
                <a:srgbClr val="ED1C24"/>
              </a:buClr>
              <a:buSzTx/>
              <a:buFont typeface="Wingdings" charset="2"/>
              <a:buNone/>
              <a:tabLst/>
              <a:defRPr/>
            </a:pPr>
            <a:r>
              <a:rPr lang="de-AT" dirty="0"/>
              <a:t>Trebuchet 16</a:t>
            </a:r>
          </a:p>
        </p:txBody>
      </p:sp>
      <p:sp>
        <p:nvSpPr>
          <p:cNvPr id="39" name="Textplatzhalter 2">
            <a:extLst>
              <a:ext uri="{FF2B5EF4-FFF2-40B4-BE49-F238E27FC236}">
                <a16:creationId xmlns:a16="http://schemas.microsoft.com/office/drawing/2014/main" id="{B6D77495-1614-412A-BFD2-37DCA46CD14F}"/>
              </a:ext>
            </a:extLst>
          </p:cNvPr>
          <p:cNvSpPr>
            <a:spLocks noGrp="1"/>
          </p:cNvSpPr>
          <p:nvPr>
            <p:ph type="body" sz="quarter" idx="30" hasCustomPrompt="1"/>
          </p:nvPr>
        </p:nvSpPr>
        <p:spPr>
          <a:xfrm>
            <a:off x="4699120" y="2450717"/>
            <a:ext cx="1668661" cy="1630363"/>
          </a:xfrm>
        </p:spPr>
        <p:txBody>
          <a:bodyPr lIns="0" tIns="0" rIns="36000" bIns="0"/>
          <a:lstStyle>
            <a:lvl1pPr marL="0" indent="0">
              <a:lnSpc>
                <a:spcPts val="1900"/>
              </a:lnSpc>
              <a:buNone/>
              <a:defRPr sz="1100"/>
            </a:lvl1pPr>
          </a:lstStyle>
          <a:p>
            <a:pPr lvl="0"/>
            <a:r>
              <a:rPr lang="de-DE" dirty="0"/>
              <a:t>Hier handelt es sich um Fließtext in Ebene 1, Trebuchet 11 Punkt, linksbündig, Zeilenabstand 19 Punkt. Hier handelt</a:t>
            </a:r>
            <a:endParaRPr lang="de-AT" dirty="0"/>
          </a:p>
        </p:txBody>
      </p:sp>
      <p:sp>
        <p:nvSpPr>
          <p:cNvPr id="42" name="Rechteck 41">
            <a:extLst>
              <a:ext uri="{FF2B5EF4-FFF2-40B4-BE49-F238E27FC236}">
                <a16:creationId xmlns:a16="http://schemas.microsoft.com/office/drawing/2014/main" id="{F9DD7487-2EED-4579-A53B-7FF6B368A37E}"/>
              </a:ext>
            </a:extLst>
          </p:cNvPr>
          <p:cNvSpPr/>
          <p:nvPr userDrawn="1"/>
        </p:nvSpPr>
        <p:spPr>
          <a:xfrm>
            <a:off x="6541144" y="2048250"/>
            <a:ext cx="1742400" cy="307075"/>
          </a:xfrm>
          <a:prstGeom prst="rect">
            <a:avLst/>
          </a:prstGeom>
          <a:solidFill>
            <a:schemeClr val="bg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Rechteck 42">
            <a:extLst>
              <a:ext uri="{FF2B5EF4-FFF2-40B4-BE49-F238E27FC236}">
                <a16:creationId xmlns:a16="http://schemas.microsoft.com/office/drawing/2014/main" id="{BDACBC44-C42B-43FD-A05D-B69CAF4F5B46}"/>
              </a:ext>
            </a:extLst>
          </p:cNvPr>
          <p:cNvSpPr/>
          <p:nvPr userDrawn="1"/>
        </p:nvSpPr>
        <p:spPr>
          <a:xfrm>
            <a:off x="6541144" y="2406562"/>
            <a:ext cx="1742400" cy="1705411"/>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4" name="Gerade Verbindung 25">
            <a:extLst>
              <a:ext uri="{FF2B5EF4-FFF2-40B4-BE49-F238E27FC236}">
                <a16:creationId xmlns:a16="http://schemas.microsoft.com/office/drawing/2014/main" id="{784382FA-74D0-4B6A-881B-D27B29474BAF}"/>
              </a:ext>
            </a:extLst>
          </p:cNvPr>
          <p:cNvCxnSpPr>
            <a:cxnSpLocks/>
          </p:cNvCxnSpPr>
          <p:nvPr userDrawn="1"/>
        </p:nvCxnSpPr>
        <p:spPr>
          <a:xfrm>
            <a:off x="7409624" y="1877954"/>
            <a:ext cx="5440" cy="17977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platzhalter 3">
            <a:extLst>
              <a:ext uri="{FF2B5EF4-FFF2-40B4-BE49-F238E27FC236}">
                <a16:creationId xmlns:a16="http://schemas.microsoft.com/office/drawing/2014/main" id="{393B446E-24FE-4841-AFC9-E029B8EDC722}"/>
              </a:ext>
            </a:extLst>
          </p:cNvPr>
          <p:cNvSpPr>
            <a:spLocks noGrp="1"/>
          </p:cNvSpPr>
          <p:nvPr>
            <p:ph type="body" sz="quarter" idx="31" hasCustomPrompt="1"/>
          </p:nvPr>
        </p:nvSpPr>
        <p:spPr>
          <a:xfrm>
            <a:off x="6572241" y="2073200"/>
            <a:ext cx="1680207" cy="257175"/>
          </a:xfrm>
          <a:noFill/>
        </p:spPr>
        <p:txBody>
          <a:bodyPr anchor="ctr"/>
          <a:lstStyle>
            <a:lvl1pPr marL="0" marR="0" indent="0" algn="ctr" defTabSz="914400" rtl="0" eaLnBrk="1" fontAlgn="base" latinLnBrk="0" hangingPunct="1">
              <a:lnSpc>
                <a:spcPts val="1900"/>
              </a:lnSpc>
              <a:spcBef>
                <a:spcPct val="20000"/>
              </a:spcBef>
              <a:spcAft>
                <a:spcPct val="0"/>
              </a:spcAft>
              <a:buClr>
                <a:srgbClr val="ED1C24"/>
              </a:buClr>
              <a:buSzTx/>
              <a:buFont typeface="Wingdings" charset="2"/>
              <a:buNone/>
              <a:tabLst/>
              <a:defRPr lang="de-AT" sz="1600" kern="1200" dirty="0">
                <a:solidFill>
                  <a:srgbClr val="6E7B8C"/>
                </a:solidFill>
                <a:latin typeface="Trebuchet MS" charset="0"/>
                <a:ea typeface="Trebuchet MS" charset="0"/>
                <a:cs typeface="Trebuchet MS" charset="0"/>
              </a:defRPr>
            </a:lvl1pPr>
          </a:lstStyle>
          <a:p>
            <a:pPr marL="0" marR="0" lvl="0" indent="0" algn="ctr" defTabSz="914400" rtl="0" eaLnBrk="1" fontAlgn="base" latinLnBrk="0" hangingPunct="1">
              <a:lnSpc>
                <a:spcPts val="1900"/>
              </a:lnSpc>
              <a:spcBef>
                <a:spcPct val="20000"/>
              </a:spcBef>
              <a:spcAft>
                <a:spcPct val="0"/>
              </a:spcAft>
              <a:buClr>
                <a:srgbClr val="ED1C24"/>
              </a:buClr>
              <a:buSzTx/>
              <a:buFont typeface="Wingdings" charset="2"/>
              <a:buNone/>
              <a:tabLst/>
              <a:defRPr/>
            </a:pPr>
            <a:r>
              <a:rPr lang="de-AT" dirty="0"/>
              <a:t>Trebuchet 16</a:t>
            </a:r>
          </a:p>
        </p:txBody>
      </p:sp>
      <p:sp>
        <p:nvSpPr>
          <p:cNvPr id="47" name="Textplatzhalter 2">
            <a:extLst>
              <a:ext uri="{FF2B5EF4-FFF2-40B4-BE49-F238E27FC236}">
                <a16:creationId xmlns:a16="http://schemas.microsoft.com/office/drawing/2014/main" id="{1A3B6168-D062-415A-97D6-DED16EFEA99D}"/>
              </a:ext>
            </a:extLst>
          </p:cNvPr>
          <p:cNvSpPr>
            <a:spLocks noGrp="1"/>
          </p:cNvSpPr>
          <p:nvPr>
            <p:ph type="body" sz="quarter" idx="32" hasCustomPrompt="1"/>
          </p:nvPr>
        </p:nvSpPr>
        <p:spPr>
          <a:xfrm>
            <a:off x="6578014" y="2444086"/>
            <a:ext cx="1668661" cy="1630363"/>
          </a:xfrm>
        </p:spPr>
        <p:txBody>
          <a:bodyPr lIns="0" tIns="0" rIns="36000" bIns="0"/>
          <a:lstStyle>
            <a:lvl1pPr marL="0" indent="0">
              <a:lnSpc>
                <a:spcPts val="1900"/>
              </a:lnSpc>
              <a:buNone/>
              <a:defRPr sz="1100"/>
            </a:lvl1pPr>
          </a:lstStyle>
          <a:p>
            <a:pPr lvl="0"/>
            <a:r>
              <a:rPr lang="de-DE" dirty="0"/>
              <a:t>Hier handelt es sich um Fließtext in Ebene 1, Trebuchet 11 Punkt, linksbündig, Zeilenabstand 19 Punkt. Hier handelt</a:t>
            </a:r>
            <a:endParaRPr lang="de-AT" dirty="0"/>
          </a:p>
        </p:txBody>
      </p:sp>
      <p:sp>
        <p:nvSpPr>
          <p:cNvPr id="38" name="Bildplatzhalter 14">
            <a:extLst>
              <a:ext uri="{FF2B5EF4-FFF2-40B4-BE49-F238E27FC236}">
                <a16:creationId xmlns:a16="http://schemas.microsoft.com/office/drawing/2014/main" id="{CDBF991D-6F7D-D543-9A05-A6B9AA275E2C}"/>
              </a:ext>
            </a:extLst>
          </p:cNvPr>
          <p:cNvSpPr>
            <a:spLocks noGrp="1"/>
          </p:cNvSpPr>
          <p:nvPr>
            <p:ph type="pic" sz="quarter" idx="14"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48" name="Bildplatzhalter 14">
            <a:extLst>
              <a:ext uri="{FF2B5EF4-FFF2-40B4-BE49-F238E27FC236}">
                <a16:creationId xmlns:a16="http://schemas.microsoft.com/office/drawing/2014/main" id="{3AA08D44-4C17-EB4A-A1DC-A784B649A461}"/>
              </a:ext>
            </a:extLst>
          </p:cNvPr>
          <p:cNvSpPr>
            <a:spLocks noGrp="1"/>
          </p:cNvSpPr>
          <p:nvPr>
            <p:ph type="pic" sz="quarter" idx="15"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49" name="Foliennummernplatzhalter 1">
            <a:extLst>
              <a:ext uri="{FF2B5EF4-FFF2-40B4-BE49-F238E27FC236}">
                <a16:creationId xmlns:a16="http://schemas.microsoft.com/office/drawing/2014/main" id="{134AC3CD-56B6-8445-97DB-BE2A75735C86}"/>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41" name="Textplatzhalter 2">
            <a:extLst>
              <a:ext uri="{FF2B5EF4-FFF2-40B4-BE49-F238E27FC236}">
                <a16:creationId xmlns:a16="http://schemas.microsoft.com/office/drawing/2014/main" id="{DB4011AF-922A-7445-B715-C9C3C12CCF0C}"/>
              </a:ext>
            </a:extLst>
          </p:cNvPr>
          <p:cNvSpPr>
            <a:spLocks noGrp="1"/>
          </p:cNvSpPr>
          <p:nvPr>
            <p:ph type="body" sz="quarter" idx="17"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Tree>
    <p:extLst>
      <p:ext uri="{BB962C8B-B14F-4D97-AF65-F5344CB8AC3E}">
        <p14:creationId xmlns:p14="http://schemas.microsoft.com/office/powerpoint/2010/main" val="2746455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odell 5 Spalten">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848FBC9-36CE-4523-80E6-DFB04015B124}"/>
              </a:ext>
            </a:extLst>
          </p:cNvPr>
          <p:cNvSpPr/>
          <p:nvPr userDrawn="1"/>
        </p:nvSpPr>
        <p:spPr>
          <a:xfrm>
            <a:off x="0" y="0"/>
            <a:ext cx="9144000" cy="118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Rechteck 9">
            <a:extLst>
              <a:ext uri="{FF2B5EF4-FFF2-40B4-BE49-F238E27FC236}">
                <a16:creationId xmlns:a16="http://schemas.microsoft.com/office/drawing/2014/main" id="{62E783D8-0D40-4A96-ADBA-AADCA910360D}"/>
              </a:ext>
            </a:extLst>
          </p:cNvPr>
          <p:cNvSpPr/>
          <p:nvPr userDrawn="1"/>
        </p:nvSpPr>
        <p:spPr>
          <a:xfrm>
            <a:off x="1528022" y="2067466"/>
            <a:ext cx="1034716" cy="307075"/>
          </a:xfrm>
          <a:prstGeom prst="rect">
            <a:avLst/>
          </a:prstGeom>
          <a:solidFill>
            <a:schemeClr val="bg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2D52C663-79C9-4318-B5E8-E7DC320BBD59}"/>
              </a:ext>
            </a:extLst>
          </p:cNvPr>
          <p:cNvSpPr/>
          <p:nvPr userDrawn="1"/>
        </p:nvSpPr>
        <p:spPr>
          <a:xfrm>
            <a:off x="2361192" y="1342600"/>
            <a:ext cx="4439920" cy="300641"/>
          </a:xfrm>
          <a:prstGeom prst="rect">
            <a:avLst/>
          </a:prstGeom>
          <a:solidFill>
            <a:srgbClr val="EBEBE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3FBC7C2B-B977-4341-8F62-D3C33DE92D88}"/>
              </a:ext>
            </a:extLst>
          </p:cNvPr>
          <p:cNvSpPr/>
          <p:nvPr userDrawn="1"/>
        </p:nvSpPr>
        <p:spPr>
          <a:xfrm>
            <a:off x="1528022" y="2422074"/>
            <a:ext cx="1034716" cy="1705411"/>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 name="Gerade Verbindung 16">
            <a:extLst>
              <a:ext uri="{FF2B5EF4-FFF2-40B4-BE49-F238E27FC236}">
                <a16:creationId xmlns:a16="http://schemas.microsoft.com/office/drawing/2014/main" id="{181C9265-6FD6-49AB-8D01-C07B3D22BE8F}"/>
              </a:ext>
            </a:extLst>
          </p:cNvPr>
          <p:cNvCxnSpPr/>
          <p:nvPr userDrawn="1"/>
        </p:nvCxnSpPr>
        <p:spPr>
          <a:xfrm>
            <a:off x="4581152" y="1649782"/>
            <a:ext cx="0" cy="23790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41C82ED7-2061-4789-81B4-FE4BD6720139}"/>
              </a:ext>
            </a:extLst>
          </p:cNvPr>
          <p:cNvCxnSpPr>
            <a:cxnSpLocks/>
          </p:cNvCxnSpPr>
          <p:nvPr userDrawn="1"/>
        </p:nvCxnSpPr>
        <p:spPr>
          <a:xfrm>
            <a:off x="2035860" y="1887687"/>
            <a:ext cx="5055494"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Gerade Verbindung 25">
            <a:extLst>
              <a:ext uri="{FF2B5EF4-FFF2-40B4-BE49-F238E27FC236}">
                <a16:creationId xmlns:a16="http://schemas.microsoft.com/office/drawing/2014/main" id="{02CD75EB-8F04-4B21-8115-EC041028A415}"/>
              </a:ext>
            </a:extLst>
          </p:cNvPr>
          <p:cNvCxnSpPr>
            <a:cxnSpLocks/>
          </p:cNvCxnSpPr>
          <p:nvPr userDrawn="1"/>
        </p:nvCxnSpPr>
        <p:spPr>
          <a:xfrm>
            <a:off x="2042660" y="1887687"/>
            <a:ext cx="5440" cy="17977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hteck 18">
            <a:extLst>
              <a:ext uri="{FF2B5EF4-FFF2-40B4-BE49-F238E27FC236}">
                <a16:creationId xmlns:a16="http://schemas.microsoft.com/office/drawing/2014/main" id="{8372C4B2-19BD-45EE-A3D4-0C4651582630}"/>
              </a:ext>
            </a:extLst>
          </p:cNvPr>
          <p:cNvSpPr/>
          <p:nvPr userDrawn="1"/>
        </p:nvSpPr>
        <p:spPr>
          <a:xfrm>
            <a:off x="2797199" y="2067466"/>
            <a:ext cx="1034716" cy="307075"/>
          </a:xfrm>
          <a:prstGeom prst="rect">
            <a:avLst/>
          </a:prstGeom>
          <a:solidFill>
            <a:schemeClr val="bg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2920171B-D6AA-4C6C-923D-6565116DE537}"/>
              </a:ext>
            </a:extLst>
          </p:cNvPr>
          <p:cNvSpPr/>
          <p:nvPr userDrawn="1"/>
        </p:nvSpPr>
        <p:spPr>
          <a:xfrm>
            <a:off x="2797199" y="2422074"/>
            <a:ext cx="1034716" cy="1705411"/>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2" name="Gerade Verbindung 35">
            <a:extLst>
              <a:ext uri="{FF2B5EF4-FFF2-40B4-BE49-F238E27FC236}">
                <a16:creationId xmlns:a16="http://schemas.microsoft.com/office/drawing/2014/main" id="{BE4060B5-98C1-4CDA-B3F0-BFB5A63AB5C2}"/>
              </a:ext>
            </a:extLst>
          </p:cNvPr>
          <p:cNvCxnSpPr/>
          <p:nvPr userDrawn="1"/>
        </p:nvCxnSpPr>
        <p:spPr>
          <a:xfrm>
            <a:off x="3311837" y="1887687"/>
            <a:ext cx="5440" cy="17977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Rechteck 22">
            <a:extLst>
              <a:ext uri="{FF2B5EF4-FFF2-40B4-BE49-F238E27FC236}">
                <a16:creationId xmlns:a16="http://schemas.microsoft.com/office/drawing/2014/main" id="{CEF2CCE5-D1FD-4AD9-B578-CCD96F070824}"/>
              </a:ext>
            </a:extLst>
          </p:cNvPr>
          <p:cNvSpPr/>
          <p:nvPr userDrawn="1"/>
        </p:nvSpPr>
        <p:spPr>
          <a:xfrm>
            <a:off x="4059758" y="2067466"/>
            <a:ext cx="1034716" cy="307075"/>
          </a:xfrm>
          <a:prstGeom prst="rect">
            <a:avLst/>
          </a:prstGeom>
          <a:solidFill>
            <a:schemeClr val="bg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178B66C8-1C99-4CD7-9BEA-B617B9DF9975}"/>
              </a:ext>
            </a:extLst>
          </p:cNvPr>
          <p:cNvSpPr/>
          <p:nvPr userDrawn="1"/>
        </p:nvSpPr>
        <p:spPr>
          <a:xfrm>
            <a:off x="4059758" y="2422074"/>
            <a:ext cx="1034716" cy="1705411"/>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6" name="Gerade Verbindung 39">
            <a:extLst>
              <a:ext uri="{FF2B5EF4-FFF2-40B4-BE49-F238E27FC236}">
                <a16:creationId xmlns:a16="http://schemas.microsoft.com/office/drawing/2014/main" id="{6FBEAC5A-1AB5-4ABA-8A06-ADD5E684B979}"/>
              </a:ext>
            </a:extLst>
          </p:cNvPr>
          <p:cNvCxnSpPr/>
          <p:nvPr userDrawn="1"/>
        </p:nvCxnSpPr>
        <p:spPr>
          <a:xfrm>
            <a:off x="4574650" y="1887687"/>
            <a:ext cx="4933" cy="17977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Rechteck 26">
            <a:extLst>
              <a:ext uri="{FF2B5EF4-FFF2-40B4-BE49-F238E27FC236}">
                <a16:creationId xmlns:a16="http://schemas.microsoft.com/office/drawing/2014/main" id="{067955FC-F209-45E2-AD60-C3DBBB476CD7}"/>
              </a:ext>
            </a:extLst>
          </p:cNvPr>
          <p:cNvSpPr/>
          <p:nvPr userDrawn="1"/>
        </p:nvSpPr>
        <p:spPr>
          <a:xfrm>
            <a:off x="5320957" y="2067466"/>
            <a:ext cx="1034716" cy="307075"/>
          </a:xfrm>
          <a:prstGeom prst="rect">
            <a:avLst/>
          </a:prstGeom>
          <a:solidFill>
            <a:schemeClr val="bg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67516A0B-4030-486D-B54C-A35A98978950}"/>
              </a:ext>
            </a:extLst>
          </p:cNvPr>
          <p:cNvSpPr/>
          <p:nvPr userDrawn="1"/>
        </p:nvSpPr>
        <p:spPr>
          <a:xfrm>
            <a:off x="5320957" y="2422074"/>
            <a:ext cx="1034716" cy="1705411"/>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0" name="Gerade Verbindung 43">
            <a:extLst>
              <a:ext uri="{FF2B5EF4-FFF2-40B4-BE49-F238E27FC236}">
                <a16:creationId xmlns:a16="http://schemas.microsoft.com/office/drawing/2014/main" id="{1F3E0402-E702-4F5F-99C9-5F46FAAC1163}"/>
              </a:ext>
            </a:extLst>
          </p:cNvPr>
          <p:cNvCxnSpPr/>
          <p:nvPr userDrawn="1"/>
        </p:nvCxnSpPr>
        <p:spPr>
          <a:xfrm>
            <a:off x="5836294" y="1887687"/>
            <a:ext cx="4043" cy="17977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Rechteck 30">
            <a:extLst>
              <a:ext uri="{FF2B5EF4-FFF2-40B4-BE49-F238E27FC236}">
                <a16:creationId xmlns:a16="http://schemas.microsoft.com/office/drawing/2014/main" id="{8E3B1A2A-1563-4D5A-BFB7-EBDBF62E1111}"/>
              </a:ext>
            </a:extLst>
          </p:cNvPr>
          <p:cNvSpPr/>
          <p:nvPr userDrawn="1"/>
        </p:nvSpPr>
        <p:spPr>
          <a:xfrm>
            <a:off x="6580796" y="2067466"/>
            <a:ext cx="1034716" cy="307075"/>
          </a:xfrm>
          <a:prstGeom prst="rect">
            <a:avLst/>
          </a:prstGeom>
          <a:solidFill>
            <a:schemeClr val="bg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73304A3C-0831-4EA1-9EF9-2547BB851775}"/>
              </a:ext>
            </a:extLst>
          </p:cNvPr>
          <p:cNvSpPr/>
          <p:nvPr userDrawn="1"/>
        </p:nvSpPr>
        <p:spPr>
          <a:xfrm>
            <a:off x="6580796" y="2422074"/>
            <a:ext cx="1034716" cy="1705411"/>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4" name="Gerade Verbindung 47">
            <a:extLst>
              <a:ext uri="{FF2B5EF4-FFF2-40B4-BE49-F238E27FC236}">
                <a16:creationId xmlns:a16="http://schemas.microsoft.com/office/drawing/2014/main" id="{7BE7EC1C-06DD-4A2A-85BE-FF70F25C6041}"/>
              </a:ext>
            </a:extLst>
          </p:cNvPr>
          <p:cNvCxnSpPr/>
          <p:nvPr userDrawn="1"/>
        </p:nvCxnSpPr>
        <p:spPr>
          <a:xfrm>
            <a:off x="7095434" y="1887687"/>
            <a:ext cx="5440" cy="17977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platzhalter 3">
            <a:extLst>
              <a:ext uri="{FF2B5EF4-FFF2-40B4-BE49-F238E27FC236}">
                <a16:creationId xmlns:a16="http://schemas.microsoft.com/office/drawing/2014/main" id="{1442D837-4665-4F91-AA81-E250B30AD85A}"/>
              </a:ext>
            </a:extLst>
          </p:cNvPr>
          <p:cNvSpPr>
            <a:spLocks noGrp="1"/>
          </p:cNvSpPr>
          <p:nvPr>
            <p:ph type="body" sz="quarter" idx="12" hasCustomPrompt="1"/>
          </p:nvPr>
        </p:nvSpPr>
        <p:spPr>
          <a:xfrm>
            <a:off x="2420304" y="1364333"/>
            <a:ext cx="4321696" cy="257175"/>
          </a:xfrm>
          <a:noFill/>
        </p:spPr>
        <p:txBody>
          <a:bodyPr anchor="ctr"/>
          <a:lstStyle>
            <a:lvl1pPr marL="0" indent="0" algn="ctr">
              <a:buNone/>
              <a:defRPr lang="de-AT" sz="1600" kern="1200" cap="all" baseline="0" dirty="0">
                <a:solidFill>
                  <a:srgbClr val="6E7B8C"/>
                </a:solidFill>
                <a:latin typeface="Trebuchet MS" charset="0"/>
                <a:ea typeface="Trebuchet MS" charset="0"/>
                <a:cs typeface="Trebuchet MS" charset="0"/>
              </a:defRPr>
            </a:lvl1pPr>
          </a:lstStyle>
          <a:p>
            <a:pPr lvl="0"/>
            <a:r>
              <a:rPr lang="de-AT" dirty="0"/>
              <a:t>Titel Trebuchet 16</a:t>
            </a:r>
          </a:p>
        </p:txBody>
      </p:sp>
      <p:sp>
        <p:nvSpPr>
          <p:cNvPr id="45" name="Textplatzhalter 3">
            <a:extLst>
              <a:ext uri="{FF2B5EF4-FFF2-40B4-BE49-F238E27FC236}">
                <a16:creationId xmlns:a16="http://schemas.microsoft.com/office/drawing/2014/main" id="{A8FB5D88-8A3D-485B-A497-1BDEA6FE5FA5}"/>
              </a:ext>
            </a:extLst>
          </p:cNvPr>
          <p:cNvSpPr>
            <a:spLocks noGrp="1"/>
          </p:cNvSpPr>
          <p:nvPr>
            <p:ph type="body" sz="quarter" idx="13" hasCustomPrompt="1"/>
          </p:nvPr>
        </p:nvSpPr>
        <p:spPr>
          <a:xfrm>
            <a:off x="1548720" y="2092416"/>
            <a:ext cx="1006222" cy="257175"/>
          </a:xfrm>
          <a:noFill/>
        </p:spPr>
        <p:txBody>
          <a:bodyPr anchor="ctr"/>
          <a:lstStyle>
            <a:lvl1pPr marL="0" indent="0" algn="ctr">
              <a:buNone/>
              <a:defRPr lang="de-AT" sz="1600" kern="1200" dirty="0">
                <a:solidFill>
                  <a:srgbClr val="6E7B8C"/>
                </a:solidFill>
                <a:latin typeface="Trebuchet MS" charset="0"/>
                <a:ea typeface="Trebuchet MS" charset="0"/>
                <a:cs typeface="Trebuchet MS" charset="0"/>
              </a:defRPr>
            </a:lvl1pPr>
          </a:lstStyle>
          <a:p>
            <a:pPr lvl="0"/>
            <a:r>
              <a:rPr lang="de-AT" dirty="0"/>
              <a:t>TREB 16</a:t>
            </a:r>
          </a:p>
        </p:txBody>
      </p:sp>
      <p:sp>
        <p:nvSpPr>
          <p:cNvPr id="46" name="Textplatzhalter 3">
            <a:extLst>
              <a:ext uri="{FF2B5EF4-FFF2-40B4-BE49-F238E27FC236}">
                <a16:creationId xmlns:a16="http://schemas.microsoft.com/office/drawing/2014/main" id="{924E64D5-23C2-4C94-8235-B2FEA4F6DDA5}"/>
              </a:ext>
            </a:extLst>
          </p:cNvPr>
          <p:cNvSpPr>
            <a:spLocks noGrp="1"/>
          </p:cNvSpPr>
          <p:nvPr>
            <p:ph type="body" sz="quarter" idx="14" hasCustomPrompt="1"/>
          </p:nvPr>
        </p:nvSpPr>
        <p:spPr>
          <a:xfrm>
            <a:off x="2811279" y="2092416"/>
            <a:ext cx="1006222" cy="257175"/>
          </a:xfrm>
          <a:noFill/>
        </p:spPr>
        <p:txBody>
          <a:bodyPr anchor="ctr"/>
          <a:lstStyle>
            <a:lvl1pPr marL="0" marR="0" indent="0" algn="ctr" defTabSz="914400" rtl="0" eaLnBrk="1" fontAlgn="base" latinLnBrk="0" hangingPunct="1">
              <a:lnSpc>
                <a:spcPts val="1900"/>
              </a:lnSpc>
              <a:spcBef>
                <a:spcPct val="20000"/>
              </a:spcBef>
              <a:spcAft>
                <a:spcPct val="0"/>
              </a:spcAft>
              <a:buClr>
                <a:srgbClr val="ED1C24"/>
              </a:buClr>
              <a:buSzTx/>
              <a:buFont typeface="Wingdings" charset="2"/>
              <a:buNone/>
              <a:tabLst/>
              <a:defRPr lang="de-AT" sz="1600" kern="1200" dirty="0">
                <a:solidFill>
                  <a:srgbClr val="6E7B8C"/>
                </a:solidFill>
                <a:latin typeface="Trebuchet MS" charset="0"/>
                <a:ea typeface="Trebuchet MS" charset="0"/>
                <a:cs typeface="Trebuchet MS" charset="0"/>
              </a:defRPr>
            </a:lvl1pPr>
          </a:lstStyle>
          <a:p>
            <a:pPr marL="0" marR="0" lvl="0" indent="0" algn="ctr" defTabSz="914400" rtl="0" eaLnBrk="1" fontAlgn="base" latinLnBrk="0" hangingPunct="1">
              <a:lnSpc>
                <a:spcPts val="1900"/>
              </a:lnSpc>
              <a:spcBef>
                <a:spcPct val="20000"/>
              </a:spcBef>
              <a:spcAft>
                <a:spcPct val="0"/>
              </a:spcAft>
              <a:buClr>
                <a:srgbClr val="ED1C24"/>
              </a:buClr>
              <a:buSzTx/>
              <a:buFont typeface="Wingdings" charset="2"/>
              <a:buNone/>
              <a:tabLst/>
              <a:defRPr/>
            </a:pPr>
            <a:r>
              <a:rPr lang="de-AT" dirty="0"/>
              <a:t>TREB 16</a:t>
            </a:r>
          </a:p>
        </p:txBody>
      </p:sp>
      <p:sp>
        <p:nvSpPr>
          <p:cNvPr id="47" name="Textplatzhalter 3">
            <a:extLst>
              <a:ext uri="{FF2B5EF4-FFF2-40B4-BE49-F238E27FC236}">
                <a16:creationId xmlns:a16="http://schemas.microsoft.com/office/drawing/2014/main" id="{73D8F413-CCF9-45B2-B266-49FF671CE2D2}"/>
              </a:ext>
            </a:extLst>
          </p:cNvPr>
          <p:cNvSpPr>
            <a:spLocks noGrp="1"/>
          </p:cNvSpPr>
          <p:nvPr>
            <p:ph type="body" sz="quarter" idx="15" hasCustomPrompt="1"/>
          </p:nvPr>
        </p:nvSpPr>
        <p:spPr>
          <a:xfrm>
            <a:off x="4073838" y="2092416"/>
            <a:ext cx="1006222" cy="257175"/>
          </a:xfrm>
          <a:noFill/>
        </p:spPr>
        <p:txBody>
          <a:bodyPr anchor="ctr"/>
          <a:lstStyle>
            <a:lvl1pPr marL="0" marR="0" indent="0" algn="ctr" defTabSz="914400" rtl="0" eaLnBrk="1" fontAlgn="base" latinLnBrk="0" hangingPunct="1">
              <a:lnSpc>
                <a:spcPts val="1900"/>
              </a:lnSpc>
              <a:spcBef>
                <a:spcPct val="20000"/>
              </a:spcBef>
              <a:spcAft>
                <a:spcPct val="0"/>
              </a:spcAft>
              <a:buClr>
                <a:srgbClr val="ED1C24"/>
              </a:buClr>
              <a:buSzTx/>
              <a:buFont typeface="Wingdings" charset="2"/>
              <a:buNone/>
              <a:tabLst/>
              <a:defRPr lang="de-AT" sz="1600" kern="1200" dirty="0">
                <a:solidFill>
                  <a:srgbClr val="6E7B8C"/>
                </a:solidFill>
                <a:latin typeface="Trebuchet MS" charset="0"/>
                <a:ea typeface="Trebuchet MS" charset="0"/>
                <a:cs typeface="Trebuchet MS" charset="0"/>
              </a:defRPr>
            </a:lvl1pPr>
          </a:lstStyle>
          <a:p>
            <a:pPr marL="0" marR="0" lvl="0" indent="0" algn="ctr" defTabSz="914400" rtl="0" eaLnBrk="1" fontAlgn="base" latinLnBrk="0" hangingPunct="1">
              <a:lnSpc>
                <a:spcPts val="1900"/>
              </a:lnSpc>
              <a:spcBef>
                <a:spcPct val="20000"/>
              </a:spcBef>
              <a:spcAft>
                <a:spcPct val="0"/>
              </a:spcAft>
              <a:buClr>
                <a:srgbClr val="ED1C24"/>
              </a:buClr>
              <a:buSzTx/>
              <a:buFont typeface="Wingdings" charset="2"/>
              <a:buNone/>
              <a:tabLst/>
              <a:defRPr/>
            </a:pPr>
            <a:r>
              <a:rPr lang="de-AT" dirty="0"/>
              <a:t>TREB 16</a:t>
            </a:r>
          </a:p>
        </p:txBody>
      </p:sp>
      <p:sp>
        <p:nvSpPr>
          <p:cNvPr id="48" name="Textplatzhalter 3">
            <a:extLst>
              <a:ext uri="{FF2B5EF4-FFF2-40B4-BE49-F238E27FC236}">
                <a16:creationId xmlns:a16="http://schemas.microsoft.com/office/drawing/2014/main" id="{01328EE1-97B6-4ECF-9147-F372EF6342B3}"/>
              </a:ext>
            </a:extLst>
          </p:cNvPr>
          <p:cNvSpPr>
            <a:spLocks noGrp="1"/>
          </p:cNvSpPr>
          <p:nvPr>
            <p:ph type="body" sz="quarter" idx="16" hasCustomPrompt="1"/>
          </p:nvPr>
        </p:nvSpPr>
        <p:spPr>
          <a:xfrm>
            <a:off x="5349618" y="2092416"/>
            <a:ext cx="1006222" cy="257175"/>
          </a:xfrm>
          <a:noFill/>
        </p:spPr>
        <p:txBody>
          <a:bodyPr anchor="ctr"/>
          <a:lstStyle>
            <a:lvl1pPr marL="0" marR="0" indent="0" algn="ctr" defTabSz="914400" rtl="0" eaLnBrk="1" fontAlgn="base" latinLnBrk="0" hangingPunct="1">
              <a:lnSpc>
                <a:spcPts val="1900"/>
              </a:lnSpc>
              <a:spcBef>
                <a:spcPct val="20000"/>
              </a:spcBef>
              <a:spcAft>
                <a:spcPct val="0"/>
              </a:spcAft>
              <a:buClr>
                <a:srgbClr val="ED1C24"/>
              </a:buClr>
              <a:buSzTx/>
              <a:buFont typeface="Wingdings" charset="2"/>
              <a:buNone/>
              <a:tabLst/>
              <a:defRPr lang="de-AT" sz="1600" kern="1200" dirty="0">
                <a:solidFill>
                  <a:srgbClr val="6E7B8C"/>
                </a:solidFill>
                <a:latin typeface="Trebuchet MS" charset="0"/>
                <a:ea typeface="Trebuchet MS" charset="0"/>
                <a:cs typeface="Trebuchet MS" charset="0"/>
              </a:defRPr>
            </a:lvl1pPr>
          </a:lstStyle>
          <a:p>
            <a:pPr marL="0" marR="0" lvl="0" indent="0" algn="ctr" defTabSz="914400" rtl="0" eaLnBrk="1" fontAlgn="base" latinLnBrk="0" hangingPunct="1">
              <a:lnSpc>
                <a:spcPts val="1900"/>
              </a:lnSpc>
              <a:spcBef>
                <a:spcPct val="20000"/>
              </a:spcBef>
              <a:spcAft>
                <a:spcPct val="0"/>
              </a:spcAft>
              <a:buClr>
                <a:srgbClr val="ED1C24"/>
              </a:buClr>
              <a:buSzTx/>
              <a:buFont typeface="Wingdings" charset="2"/>
              <a:buNone/>
              <a:tabLst/>
              <a:defRPr/>
            </a:pPr>
            <a:r>
              <a:rPr lang="de-AT" dirty="0"/>
              <a:t>TREB 16</a:t>
            </a:r>
          </a:p>
        </p:txBody>
      </p:sp>
      <p:sp>
        <p:nvSpPr>
          <p:cNvPr id="49" name="Textplatzhalter 3">
            <a:extLst>
              <a:ext uri="{FF2B5EF4-FFF2-40B4-BE49-F238E27FC236}">
                <a16:creationId xmlns:a16="http://schemas.microsoft.com/office/drawing/2014/main" id="{CE2ED347-4511-41C1-BCBC-8F0C9D07BB67}"/>
              </a:ext>
            </a:extLst>
          </p:cNvPr>
          <p:cNvSpPr>
            <a:spLocks noGrp="1"/>
          </p:cNvSpPr>
          <p:nvPr>
            <p:ph type="body" sz="quarter" idx="17" hasCustomPrompt="1"/>
          </p:nvPr>
        </p:nvSpPr>
        <p:spPr>
          <a:xfrm>
            <a:off x="6608549" y="2092416"/>
            <a:ext cx="1006222" cy="257175"/>
          </a:xfrm>
          <a:noFill/>
        </p:spPr>
        <p:txBody>
          <a:bodyPr anchor="ctr"/>
          <a:lstStyle>
            <a:lvl1pPr marL="0" marR="0" indent="0" algn="ctr" defTabSz="914400" rtl="0" eaLnBrk="1" fontAlgn="base" latinLnBrk="0" hangingPunct="1">
              <a:lnSpc>
                <a:spcPts val="1900"/>
              </a:lnSpc>
              <a:spcBef>
                <a:spcPct val="20000"/>
              </a:spcBef>
              <a:spcAft>
                <a:spcPct val="0"/>
              </a:spcAft>
              <a:buClr>
                <a:srgbClr val="ED1C24"/>
              </a:buClr>
              <a:buSzTx/>
              <a:buFont typeface="Wingdings" charset="2"/>
              <a:buNone/>
              <a:tabLst/>
              <a:defRPr lang="de-AT" sz="1600" kern="1200" dirty="0">
                <a:solidFill>
                  <a:srgbClr val="6E7B8C"/>
                </a:solidFill>
                <a:latin typeface="Trebuchet MS" charset="0"/>
                <a:ea typeface="Trebuchet MS" charset="0"/>
                <a:cs typeface="Trebuchet MS" charset="0"/>
              </a:defRPr>
            </a:lvl1pPr>
          </a:lstStyle>
          <a:p>
            <a:pPr marL="0" marR="0" lvl="0" indent="0" algn="ctr" defTabSz="914400" rtl="0" eaLnBrk="1" fontAlgn="base" latinLnBrk="0" hangingPunct="1">
              <a:lnSpc>
                <a:spcPts val="1900"/>
              </a:lnSpc>
              <a:spcBef>
                <a:spcPct val="20000"/>
              </a:spcBef>
              <a:spcAft>
                <a:spcPct val="0"/>
              </a:spcAft>
              <a:buClr>
                <a:srgbClr val="ED1C24"/>
              </a:buClr>
              <a:buSzTx/>
              <a:buFont typeface="Wingdings" charset="2"/>
              <a:buNone/>
              <a:tabLst/>
              <a:defRPr/>
            </a:pPr>
            <a:r>
              <a:rPr lang="de-AT" dirty="0"/>
              <a:t>TREB 16</a:t>
            </a:r>
          </a:p>
        </p:txBody>
      </p:sp>
      <p:sp>
        <p:nvSpPr>
          <p:cNvPr id="40" name="Bildplatzhalter 2">
            <a:extLst>
              <a:ext uri="{FF2B5EF4-FFF2-40B4-BE49-F238E27FC236}">
                <a16:creationId xmlns:a16="http://schemas.microsoft.com/office/drawing/2014/main" id="{5DA65E76-3DB7-4F99-886F-B5E75CD6E3D1}"/>
              </a:ext>
            </a:extLst>
          </p:cNvPr>
          <p:cNvSpPr>
            <a:spLocks noGrp="1"/>
          </p:cNvSpPr>
          <p:nvPr>
            <p:ph type="pic" sz="quarter" idx="25"/>
          </p:nvPr>
        </p:nvSpPr>
        <p:spPr>
          <a:xfrm>
            <a:off x="4729163" y="548"/>
            <a:ext cx="4414837" cy="1187450"/>
          </a:xfrm>
        </p:spPr>
        <p:txBody>
          <a:bodyPr anchor="ctr"/>
          <a:lstStyle>
            <a:lvl1pPr marL="0" indent="0" algn="ctr">
              <a:buNone/>
              <a:defRPr sz="1000"/>
            </a:lvl1pPr>
          </a:lstStyle>
          <a:p>
            <a:r>
              <a:rPr lang="de-DE"/>
              <a:t>Bild durch Klicken auf Symbol hinzufügen</a:t>
            </a:r>
            <a:endParaRPr lang="de-AT" dirty="0"/>
          </a:p>
        </p:txBody>
      </p:sp>
      <p:sp>
        <p:nvSpPr>
          <p:cNvPr id="3" name="Textplatzhalter 2">
            <a:extLst>
              <a:ext uri="{FF2B5EF4-FFF2-40B4-BE49-F238E27FC236}">
                <a16:creationId xmlns:a16="http://schemas.microsoft.com/office/drawing/2014/main" id="{98ADF8F3-E539-41B1-8AA3-C9BDEBB904DE}"/>
              </a:ext>
            </a:extLst>
          </p:cNvPr>
          <p:cNvSpPr>
            <a:spLocks noGrp="1"/>
          </p:cNvSpPr>
          <p:nvPr>
            <p:ph type="body" sz="quarter" idx="26" hasCustomPrompt="1"/>
          </p:nvPr>
        </p:nvSpPr>
        <p:spPr>
          <a:xfrm>
            <a:off x="1557598" y="2419322"/>
            <a:ext cx="1006222" cy="1630363"/>
          </a:xfrm>
        </p:spPr>
        <p:txBody>
          <a:bodyPr lIns="0" tIns="0" rIns="36000" bIns="0"/>
          <a:lstStyle>
            <a:lvl1pPr marL="0" indent="0">
              <a:lnSpc>
                <a:spcPts val="1900"/>
              </a:lnSpc>
              <a:buNone/>
              <a:defRPr sz="1100"/>
            </a:lvl1pPr>
          </a:lstStyle>
          <a:p>
            <a:pPr lvl="0"/>
            <a:r>
              <a:rPr lang="de-DE" dirty="0"/>
              <a:t>Hier handelt es sich um Fließtext in Ebene 1, Trebuchet 11 Punkt</a:t>
            </a:r>
            <a:endParaRPr lang="de-AT" dirty="0"/>
          </a:p>
        </p:txBody>
      </p:sp>
      <p:sp>
        <p:nvSpPr>
          <p:cNvPr id="42" name="Textplatzhalter 2">
            <a:extLst>
              <a:ext uri="{FF2B5EF4-FFF2-40B4-BE49-F238E27FC236}">
                <a16:creationId xmlns:a16="http://schemas.microsoft.com/office/drawing/2014/main" id="{8AE55226-34F0-49AD-9ED5-DBFD9539A220}"/>
              </a:ext>
            </a:extLst>
          </p:cNvPr>
          <p:cNvSpPr>
            <a:spLocks noGrp="1"/>
          </p:cNvSpPr>
          <p:nvPr>
            <p:ph type="body" sz="quarter" idx="27" hasCustomPrompt="1"/>
          </p:nvPr>
        </p:nvSpPr>
        <p:spPr>
          <a:xfrm>
            <a:off x="2820157" y="2419322"/>
            <a:ext cx="1006222" cy="1630363"/>
          </a:xfrm>
        </p:spPr>
        <p:txBody>
          <a:bodyPr lIns="0" tIns="0" rIns="36000" bIns="0"/>
          <a:lstStyle>
            <a:lvl1pPr marL="0" indent="0">
              <a:lnSpc>
                <a:spcPts val="1900"/>
              </a:lnSpc>
              <a:buNone/>
              <a:defRPr sz="1100"/>
            </a:lvl1pPr>
          </a:lstStyle>
          <a:p>
            <a:pPr lvl="0"/>
            <a:r>
              <a:rPr lang="de-DE" dirty="0"/>
              <a:t>Hier handelt es sich um Fließtext in Ebene 1, Trebuchet 11 Punkt</a:t>
            </a:r>
            <a:endParaRPr lang="de-AT" dirty="0"/>
          </a:p>
        </p:txBody>
      </p:sp>
      <p:sp>
        <p:nvSpPr>
          <p:cNvPr id="43" name="Textplatzhalter 2">
            <a:extLst>
              <a:ext uri="{FF2B5EF4-FFF2-40B4-BE49-F238E27FC236}">
                <a16:creationId xmlns:a16="http://schemas.microsoft.com/office/drawing/2014/main" id="{96A26C79-841C-49E4-9B00-C5DF384B57B6}"/>
              </a:ext>
            </a:extLst>
          </p:cNvPr>
          <p:cNvSpPr>
            <a:spLocks noGrp="1"/>
          </p:cNvSpPr>
          <p:nvPr>
            <p:ph type="body" sz="quarter" idx="28" hasCustomPrompt="1"/>
          </p:nvPr>
        </p:nvSpPr>
        <p:spPr>
          <a:xfrm>
            <a:off x="4097130" y="2419322"/>
            <a:ext cx="991808" cy="1630363"/>
          </a:xfrm>
        </p:spPr>
        <p:txBody>
          <a:bodyPr lIns="0" tIns="0" rIns="36000" bIns="0"/>
          <a:lstStyle>
            <a:lvl1pPr marL="0" indent="0">
              <a:lnSpc>
                <a:spcPts val="1900"/>
              </a:lnSpc>
              <a:buNone/>
              <a:defRPr sz="1100"/>
            </a:lvl1pPr>
          </a:lstStyle>
          <a:p>
            <a:pPr lvl="0"/>
            <a:r>
              <a:rPr lang="de-DE" dirty="0"/>
              <a:t>Hier handelt es sich um Fließtext in Ebene 1, Trebuchet 11 Punkt</a:t>
            </a:r>
            <a:endParaRPr lang="de-AT" dirty="0"/>
          </a:p>
        </p:txBody>
      </p:sp>
      <p:sp>
        <p:nvSpPr>
          <p:cNvPr id="44" name="Textplatzhalter 2">
            <a:extLst>
              <a:ext uri="{FF2B5EF4-FFF2-40B4-BE49-F238E27FC236}">
                <a16:creationId xmlns:a16="http://schemas.microsoft.com/office/drawing/2014/main" id="{ABC1CE9E-6476-4F54-9C6A-72EDF8CA9379}"/>
              </a:ext>
            </a:extLst>
          </p:cNvPr>
          <p:cNvSpPr>
            <a:spLocks noGrp="1"/>
          </p:cNvSpPr>
          <p:nvPr>
            <p:ph type="body" sz="quarter" idx="29" hasCustomPrompt="1"/>
          </p:nvPr>
        </p:nvSpPr>
        <p:spPr>
          <a:xfrm>
            <a:off x="5349618" y="2419322"/>
            <a:ext cx="1001543" cy="1630363"/>
          </a:xfrm>
        </p:spPr>
        <p:txBody>
          <a:bodyPr lIns="0" tIns="0" rIns="36000" bIns="0"/>
          <a:lstStyle>
            <a:lvl1pPr marL="0" indent="0">
              <a:lnSpc>
                <a:spcPts val="1900"/>
              </a:lnSpc>
              <a:buNone/>
              <a:defRPr sz="1100"/>
            </a:lvl1pPr>
          </a:lstStyle>
          <a:p>
            <a:pPr lvl="0"/>
            <a:r>
              <a:rPr lang="de-DE" dirty="0"/>
              <a:t>Hier handelt es sich um Fließtext in Ebene 1, Trebuchet 11 Punkt</a:t>
            </a:r>
            <a:endParaRPr lang="de-AT" dirty="0"/>
          </a:p>
        </p:txBody>
      </p:sp>
      <p:sp>
        <p:nvSpPr>
          <p:cNvPr id="57" name="Textplatzhalter 2">
            <a:extLst>
              <a:ext uri="{FF2B5EF4-FFF2-40B4-BE49-F238E27FC236}">
                <a16:creationId xmlns:a16="http://schemas.microsoft.com/office/drawing/2014/main" id="{DEFF137E-41C9-4709-8C84-BC48F281ED80}"/>
              </a:ext>
            </a:extLst>
          </p:cNvPr>
          <p:cNvSpPr>
            <a:spLocks noGrp="1"/>
          </p:cNvSpPr>
          <p:nvPr>
            <p:ph type="body" sz="quarter" idx="30" hasCustomPrompt="1"/>
          </p:nvPr>
        </p:nvSpPr>
        <p:spPr>
          <a:xfrm>
            <a:off x="6607475" y="2419322"/>
            <a:ext cx="1008038" cy="1630363"/>
          </a:xfrm>
        </p:spPr>
        <p:txBody>
          <a:bodyPr lIns="0" tIns="0" rIns="36000" bIns="0"/>
          <a:lstStyle>
            <a:lvl1pPr marL="0" indent="0">
              <a:lnSpc>
                <a:spcPts val="1900"/>
              </a:lnSpc>
              <a:buNone/>
              <a:defRPr sz="1100"/>
            </a:lvl1pPr>
          </a:lstStyle>
          <a:p>
            <a:pPr lvl="0"/>
            <a:r>
              <a:rPr lang="de-DE" dirty="0"/>
              <a:t>Hier handelt es sich um Fließtext in Ebene 1, Trebuchet 11 Punkt</a:t>
            </a:r>
            <a:endParaRPr lang="de-AT" dirty="0"/>
          </a:p>
        </p:txBody>
      </p:sp>
      <p:sp>
        <p:nvSpPr>
          <p:cNvPr id="61" name="Textplatzhalter 11">
            <a:extLst>
              <a:ext uri="{FF2B5EF4-FFF2-40B4-BE49-F238E27FC236}">
                <a16:creationId xmlns:a16="http://schemas.microsoft.com/office/drawing/2014/main" id="{2E4CBDF9-6E2A-426E-9449-3E525BF1D993}"/>
              </a:ext>
            </a:extLst>
          </p:cNvPr>
          <p:cNvSpPr>
            <a:spLocks noGrp="1"/>
          </p:cNvSpPr>
          <p:nvPr>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62" name="Textplatzhalter 11">
            <a:extLst>
              <a:ext uri="{FF2B5EF4-FFF2-40B4-BE49-F238E27FC236}">
                <a16:creationId xmlns:a16="http://schemas.microsoft.com/office/drawing/2014/main" id="{20EF3A6F-9D8C-4C4C-A249-4CC8E1EBB11B}"/>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41" name="Bildplatzhalter 14">
            <a:extLst>
              <a:ext uri="{FF2B5EF4-FFF2-40B4-BE49-F238E27FC236}">
                <a16:creationId xmlns:a16="http://schemas.microsoft.com/office/drawing/2014/main" id="{9B753491-B725-C54B-B082-419B09065078}"/>
              </a:ext>
            </a:extLst>
          </p:cNvPr>
          <p:cNvSpPr>
            <a:spLocks noGrp="1"/>
          </p:cNvSpPr>
          <p:nvPr>
            <p:ph type="pic" sz="quarter" idx="32"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52" name="Bildplatzhalter 14">
            <a:extLst>
              <a:ext uri="{FF2B5EF4-FFF2-40B4-BE49-F238E27FC236}">
                <a16:creationId xmlns:a16="http://schemas.microsoft.com/office/drawing/2014/main" id="{72F229F2-4437-1249-8A45-F8E8EAB54FCD}"/>
              </a:ext>
            </a:extLst>
          </p:cNvPr>
          <p:cNvSpPr>
            <a:spLocks noGrp="1"/>
          </p:cNvSpPr>
          <p:nvPr>
            <p:ph type="pic" sz="quarter" idx="33"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53" name="Foliennummernplatzhalter 1">
            <a:extLst>
              <a:ext uri="{FF2B5EF4-FFF2-40B4-BE49-F238E27FC236}">
                <a16:creationId xmlns:a16="http://schemas.microsoft.com/office/drawing/2014/main" id="{A2C02954-569D-EC4C-84A3-B2A28774AB86}"/>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51" name="Textplatzhalter 2">
            <a:extLst>
              <a:ext uri="{FF2B5EF4-FFF2-40B4-BE49-F238E27FC236}">
                <a16:creationId xmlns:a16="http://schemas.microsoft.com/office/drawing/2014/main" id="{6DB4D3C3-8F2D-DD44-B279-1A2D8751C14B}"/>
              </a:ext>
            </a:extLst>
          </p:cNvPr>
          <p:cNvSpPr>
            <a:spLocks noGrp="1"/>
          </p:cNvSpPr>
          <p:nvPr>
            <p:ph type="body" sz="quarter" idx="34"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Tree>
    <p:extLst>
      <p:ext uri="{BB962C8B-B14F-4D97-AF65-F5344CB8AC3E}">
        <p14:creationId xmlns:p14="http://schemas.microsoft.com/office/powerpoint/2010/main" val="1248420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odell 6 Spalten">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848FBC9-36CE-4523-80E6-DFB04015B124}"/>
              </a:ext>
            </a:extLst>
          </p:cNvPr>
          <p:cNvSpPr/>
          <p:nvPr userDrawn="1"/>
        </p:nvSpPr>
        <p:spPr>
          <a:xfrm>
            <a:off x="0" y="0"/>
            <a:ext cx="9144000" cy="118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Rechteck 9">
            <a:extLst>
              <a:ext uri="{FF2B5EF4-FFF2-40B4-BE49-F238E27FC236}">
                <a16:creationId xmlns:a16="http://schemas.microsoft.com/office/drawing/2014/main" id="{62E783D8-0D40-4A96-ADBA-AADCA910360D}"/>
              </a:ext>
            </a:extLst>
          </p:cNvPr>
          <p:cNvSpPr/>
          <p:nvPr userDrawn="1"/>
        </p:nvSpPr>
        <p:spPr>
          <a:xfrm>
            <a:off x="899377" y="2067466"/>
            <a:ext cx="1034716" cy="307075"/>
          </a:xfrm>
          <a:prstGeom prst="rect">
            <a:avLst/>
          </a:prstGeom>
          <a:solidFill>
            <a:schemeClr val="bg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2D52C663-79C9-4318-B5E8-E7DC320BBD59}"/>
              </a:ext>
            </a:extLst>
          </p:cNvPr>
          <p:cNvSpPr/>
          <p:nvPr userDrawn="1"/>
        </p:nvSpPr>
        <p:spPr>
          <a:xfrm>
            <a:off x="2361192" y="1342600"/>
            <a:ext cx="4439920" cy="300641"/>
          </a:xfrm>
          <a:prstGeom prst="rect">
            <a:avLst/>
          </a:prstGeom>
          <a:solidFill>
            <a:srgbClr val="EBEBE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3FBC7C2B-B977-4341-8F62-D3C33DE92D88}"/>
              </a:ext>
            </a:extLst>
          </p:cNvPr>
          <p:cNvSpPr/>
          <p:nvPr userDrawn="1"/>
        </p:nvSpPr>
        <p:spPr>
          <a:xfrm>
            <a:off x="899377" y="2422074"/>
            <a:ext cx="1034716" cy="1705411"/>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 name="Gerade Verbindung 16">
            <a:extLst>
              <a:ext uri="{FF2B5EF4-FFF2-40B4-BE49-F238E27FC236}">
                <a16:creationId xmlns:a16="http://schemas.microsoft.com/office/drawing/2014/main" id="{181C9265-6FD6-49AB-8D01-C07B3D22BE8F}"/>
              </a:ext>
            </a:extLst>
          </p:cNvPr>
          <p:cNvCxnSpPr/>
          <p:nvPr userDrawn="1"/>
        </p:nvCxnSpPr>
        <p:spPr>
          <a:xfrm>
            <a:off x="4581152" y="1649782"/>
            <a:ext cx="0" cy="23790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41C82ED7-2061-4789-81B4-FE4BD6720139}"/>
              </a:ext>
            </a:extLst>
          </p:cNvPr>
          <p:cNvCxnSpPr>
            <a:cxnSpLocks/>
          </p:cNvCxnSpPr>
          <p:nvPr userDrawn="1"/>
        </p:nvCxnSpPr>
        <p:spPr>
          <a:xfrm>
            <a:off x="1411295" y="1887687"/>
            <a:ext cx="632141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Gerade Verbindung 25">
            <a:extLst>
              <a:ext uri="{FF2B5EF4-FFF2-40B4-BE49-F238E27FC236}">
                <a16:creationId xmlns:a16="http://schemas.microsoft.com/office/drawing/2014/main" id="{02CD75EB-8F04-4B21-8115-EC041028A415}"/>
              </a:ext>
            </a:extLst>
          </p:cNvPr>
          <p:cNvCxnSpPr>
            <a:cxnSpLocks/>
          </p:cNvCxnSpPr>
          <p:nvPr userDrawn="1"/>
        </p:nvCxnSpPr>
        <p:spPr>
          <a:xfrm>
            <a:off x="1414015" y="1887687"/>
            <a:ext cx="5440" cy="17977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hteck 18">
            <a:extLst>
              <a:ext uri="{FF2B5EF4-FFF2-40B4-BE49-F238E27FC236}">
                <a16:creationId xmlns:a16="http://schemas.microsoft.com/office/drawing/2014/main" id="{8372C4B2-19BD-45EE-A3D4-0C4651582630}"/>
              </a:ext>
            </a:extLst>
          </p:cNvPr>
          <p:cNvSpPr/>
          <p:nvPr userDrawn="1"/>
        </p:nvSpPr>
        <p:spPr>
          <a:xfrm>
            <a:off x="2168554" y="2067466"/>
            <a:ext cx="1034716" cy="307075"/>
          </a:xfrm>
          <a:prstGeom prst="rect">
            <a:avLst/>
          </a:prstGeom>
          <a:solidFill>
            <a:schemeClr val="bg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2920171B-D6AA-4C6C-923D-6565116DE537}"/>
              </a:ext>
            </a:extLst>
          </p:cNvPr>
          <p:cNvSpPr/>
          <p:nvPr userDrawn="1"/>
        </p:nvSpPr>
        <p:spPr>
          <a:xfrm>
            <a:off x="2168554" y="2422074"/>
            <a:ext cx="1034716" cy="1705411"/>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2" name="Gerade Verbindung 35">
            <a:extLst>
              <a:ext uri="{FF2B5EF4-FFF2-40B4-BE49-F238E27FC236}">
                <a16:creationId xmlns:a16="http://schemas.microsoft.com/office/drawing/2014/main" id="{BE4060B5-98C1-4CDA-B3F0-BFB5A63AB5C2}"/>
              </a:ext>
            </a:extLst>
          </p:cNvPr>
          <p:cNvCxnSpPr/>
          <p:nvPr userDrawn="1"/>
        </p:nvCxnSpPr>
        <p:spPr>
          <a:xfrm>
            <a:off x="2683192" y="1887687"/>
            <a:ext cx="5440" cy="17977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Rechteck 22">
            <a:extLst>
              <a:ext uri="{FF2B5EF4-FFF2-40B4-BE49-F238E27FC236}">
                <a16:creationId xmlns:a16="http://schemas.microsoft.com/office/drawing/2014/main" id="{CEF2CCE5-D1FD-4AD9-B578-CCD96F070824}"/>
              </a:ext>
            </a:extLst>
          </p:cNvPr>
          <p:cNvSpPr/>
          <p:nvPr userDrawn="1"/>
        </p:nvSpPr>
        <p:spPr>
          <a:xfrm>
            <a:off x="3431113" y="2067466"/>
            <a:ext cx="1034716" cy="307075"/>
          </a:xfrm>
          <a:prstGeom prst="rect">
            <a:avLst/>
          </a:prstGeom>
          <a:solidFill>
            <a:schemeClr val="bg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178B66C8-1C99-4CD7-9BEA-B617B9DF9975}"/>
              </a:ext>
            </a:extLst>
          </p:cNvPr>
          <p:cNvSpPr/>
          <p:nvPr userDrawn="1"/>
        </p:nvSpPr>
        <p:spPr>
          <a:xfrm>
            <a:off x="3431113" y="2422074"/>
            <a:ext cx="1034716" cy="1705411"/>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6" name="Gerade Verbindung 39">
            <a:extLst>
              <a:ext uri="{FF2B5EF4-FFF2-40B4-BE49-F238E27FC236}">
                <a16:creationId xmlns:a16="http://schemas.microsoft.com/office/drawing/2014/main" id="{6FBEAC5A-1AB5-4ABA-8A06-ADD5E684B979}"/>
              </a:ext>
            </a:extLst>
          </p:cNvPr>
          <p:cNvCxnSpPr/>
          <p:nvPr userDrawn="1"/>
        </p:nvCxnSpPr>
        <p:spPr>
          <a:xfrm>
            <a:off x="3946005" y="1887687"/>
            <a:ext cx="4933" cy="17977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Rechteck 26">
            <a:extLst>
              <a:ext uri="{FF2B5EF4-FFF2-40B4-BE49-F238E27FC236}">
                <a16:creationId xmlns:a16="http://schemas.microsoft.com/office/drawing/2014/main" id="{067955FC-F209-45E2-AD60-C3DBBB476CD7}"/>
              </a:ext>
            </a:extLst>
          </p:cNvPr>
          <p:cNvSpPr/>
          <p:nvPr userDrawn="1"/>
        </p:nvSpPr>
        <p:spPr>
          <a:xfrm>
            <a:off x="4692312" y="2067466"/>
            <a:ext cx="1034716" cy="307075"/>
          </a:xfrm>
          <a:prstGeom prst="rect">
            <a:avLst/>
          </a:prstGeom>
          <a:solidFill>
            <a:schemeClr val="bg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67516A0B-4030-486D-B54C-A35A98978950}"/>
              </a:ext>
            </a:extLst>
          </p:cNvPr>
          <p:cNvSpPr/>
          <p:nvPr userDrawn="1"/>
        </p:nvSpPr>
        <p:spPr>
          <a:xfrm>
            <a:off x="4692312" y="2422074"/>
            <a:ext cx="1034716" cy="1705411"/>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0" name="Gerade Verbindung 43">
            <a:extLst>
              <a:ext uri="{FF2B5EF4-FFF2-40B4-BE49-F238E27FC236}">
                <a16:creationId xmlns:a16="http://schemas.microsoft.com/office/drawing/2014/main" id="{1F3E0402-E702-4F5F-99C9-5F46FAAC1163}"/>
              </a:ext>
            </a:extLst>
          </p:cNvPr>
          <p:cNvCxnSpPr/>
          <p:nvPr userDrawn="1"/>
        </p:nvCxnSpPr>
        <p:spPr>
          <a:xfrm>
            <a:off x="5207649" y="1887687"/>
            <a:ext cx="4043" cy="17977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Rechteck 30">
            <a:extLst>
              <a:ext uri="{FF2B5EF4-FFF2-40B4-BE49-F238E27FC236}">
                <a16:creationId xmlns:a16="http://schemas.microsoft.com/office/drawing/2014/main" id="{8E3B1A2A-1563-4D5A-BFB7-EBDBF62E1111}"/>
              </a:ext>
            </a:extLst>
          </p:cNvPr>
          <p:cNvSpPr/>
          <p:nvPr userDrawn="1"/>
        </p:nvSpPr>
        <p:spPr>
          <a:xfrm>
            <a:off x="5952151" y="2067466"/>
            <a:ext cx="1034716" cy="307075"/>
          </a:xfrm>
          <a:prstGeom prst="rect">
            <a:avLst/>
          </a:prstGeom>
          <a:solidFill>
            <a:schemeClr val="bg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73304A3C-0831-4EA1-9EF9-2547BB851775}"/>
              </a:ext>
            </a:extLst>
          </p:cNvPr>
          <p:cNvSpPr/>
          <p:nvPr userDrawn="1"/>
        </p:nvSpPr>
        <p:spPr>
          <a:xfrm>
            <a:off x="5952151" y="2422074"/>
            <a:ext cx="1034716" cy="1705411"/>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4" name="Gerade Verbindung 47">
            <a:extLst>
              <a:ext uri="{FF2B5EF4-FFF2-40B4-BE49-F238E27FC236}">
                <a16:creationId xmlns:a16="http://schemas.microsoft.com/office/drawing/2014/main" id="{7BE7EC1C-06DD-4A2A-85BE-FF70F25C6041}"/>
              </a:ext>
            </a:extLst>
          </p:cNvPr>
          <p:cNvCxnSpPr/>
          <p:nvPr userDrawn="1"/>
        </p:nvCxnSpPr>
        <p:spPr>
          <a:xfrm>
            <a:off x="6466789" y="1887687"/>
            <a:ext cx="5440" cy="17977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hteck 34">
            <a:extLst>
              <a:ext uri="{FF2B5EF4-FFF2-40B4-BE49-F238E27FC236}">
                <a16:creationId xmlns:a16="http://schemas.microsoft.com/office/drawing/2014/main" id="{E39B4ADB-10DF-40ED-B486-62C9BA89FA62}"/>
              </a:ext>
            </a:extLst>
          </p:cNvPr>
          <p:cNvSpPr/>
          <p:nvPr userDrawn="1"/>
        </p:nvSpPr>
        <p:spPr>
          <a:xfrm>
            <a:off x="7210630" y="2067466"/>
            <a:ext cx="1034716" cy="307075"/>
          </a:xfrm>
          <a:prstGeom prst="rect">
            <a:avLst/>
          </a:prstGeom>
          <a:solidFill>
            <a:schemeClr val="bg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hteck 35">
            <a:extLst>
              <a:ext uri="{FF2B5EF4-FFF2-40B4-BE49-F238E27FC236}">
                <a16:creationId xmlns:a16="http://schemas.microsoft.com/office/drawing/2014/main" id="{D4839D30-8704-4127-BD10-0BC72F89A18A}"/>
              </a:ext>
            </a:extLst>
          </p:cNvPr>
          <p:cNvSpPr/>
          <p:nvPr userDrawn="1"/>
        </p:nvSpPr>
        <p:spPr>
          <a:xfrm>
            <a:off x="7210630" y="2422074"/>
            <a:ext cx="1034716" cy="1705411"/>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8" name="Gerade Verbindung 62">
            <a:extLst>
              <a:ext uri="{FF2B5EF4-FFF2-40B4-BE49-F238E27FC236}">
                <a16:creationId xmlns:a16="http://schemas.microsoft.com/office/drawing/2014/main" id="{CA81676C-419C-4FCC-9AA0-108D84E35316}"/>
              </a:ext>
            </a:extLst>
          </p:cNvPr>
          <p:cNvCxnSpPr/>
          <p:nvPr userDrawn="1"/>
        </p:nvCxnSpPr>
        <p:spPr>
          <a:xfrm>
            <a:off x="7725268" y="1887686"/>
            <a:ext cx="5440" cy="17977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platzhalter 3">
            <a:extLst>
              <a:ext uri="{FF2B5EF4-FFF2-40B4-BE49-F238E27FC236}">
                <a16:creationId xmlns:a16="http://schemas.microsoft.com/office/drawing/2014/main" id="{1442D837-4665-4F91-AA81-E250B30AD85A}"/>
              </a:ext>
            </a:extLst>
          </p:cNvPr>
          <p:cNvSpPr>
            <a:spLocks noGrp="1"/>
          </p:cNvSpPr>
          <p:nvPr>
            <p:ph type="body" sz="quarter" idx="12" hasCustomPrompt="1"/>
          </p:nvPr>
        </p:nvSpPr>
        <p:spPr>
          <a:xfrm>
            <a:off x="2420304" y="1364333"/>
            <a:ext cx="4321696" cy="257175"/>
          </a:xfrm>
          <a:noFill/>
        </p:spPr>
        <p:txBody>
          <a:bodyPr anchor="ctr"/>
          <a:lstStyle>
            <a:lvl1pPr marL="0" indent="0" algn="ctr">
              <a:buNone/>
              <a:defRPr lang="de-AT" sz="1600" kern="1200" cap="all" baseline="0" dirty="0">
                <a:solidFill>
                  <a:srgbClr val="6E7B8C"/>
                </a:solidFill>
                <a:latin typeface="Trebuchet MS" charset="0"/>
                <a:ea typeface="Trebuchet MS" charset="0"/>
                <a:cs typeface="Trebuchet MS" charset="0"/>
              </a:defRPr>
            </a:lvl1pPr>
          </a:lstStyle>
          <a:p>
            <a:pPr lvl="0"/>
            <a:r>
              <a:rPr lang="de-AT" dirty="0"/>
              <a:t>Titel Trebuchet 16</a:t>
            </a:r>
          </a:p>
        </p:txBody>
      </p:sp>
      <p:sp>
        <p:nvSpPr>
          <p:cNvPr id="45" name="Textplatzhalter 3">
            <a:extLst>
              <a:ext uri="{FF2B5EF4-FFF2-40B4-BE49-F238E27FC236}">
                <a16:creationId xmlns:a16="http://schemas.microsoft.com/office/drawing/2014/main" id="{A8FB5D88-8A3D-485B-A497-1BDEA6FE5FA5}"/>
              </a:ext>
            </a:extLst>
          </p:cNvPr>
          <p:cNvSpPr>
            <a:spLocks noGrp="1"/>
          </p:cNvSpPr>
          <p:nvPr>
            <p:ph type="body" sz="quarter" idx="13" hasCustomPrompt="1"/>
          </p:nvPr>
        </p:nvSpPr>
        <p:spPr>
          <a:xfrm>
            <a:off x="920075" y="2092416"/>
            <a:ext cx="1006222" cy="257175"/>
          </a:xfrm>
          <a:noFill/>
        </p:spPr>
        <p:txBody>
          <a:bodyPr anchor="ctr"/>
          <a:lstStyle>
            <a:lvl1pPr marL="0" indent="0" algn="ctr">
              <a:buNone/>
              <a:defRPr lang="de-AT" sz="1600" kern="1200" dirty="0">
                <a:solidFill>
                  <a:srgbClr val="6E7B8C"/>
                </a:solidFill>
                <a:latin typeface="Trebuchet MS" charset="0"/>
                <a:ea typeface="Trebuchet MS" charset="0"/>
                <a:cs typeface="Trebuchet MS" charset="0"/>
              </a:defRPr>
            </a:lvl1pPr>
          </a:lstStyle>
          <a:p>
            <a:pPr lvl="0"/>
            <a:r>
              <a:rPr lang="de-AT" dirty="0"/>
              <a:t>TREB 16</a:t>
            </a:r>
          </a:p>
        </p:txBody>
      </p:sp>
      <p:sp>
        <p:nvSpPr>
          <p:cNvPr id="46" name="Textplatzhalter 3">
            <a:extLst>
              <a:ext uri="{FF2B5EF4-FFF2-40B4-BE49-F238E27FC236}">
                <a16:creationId xmlns:a16="http://schemas.microsoft.com/office/drawing/2014/main" id="{924E64D5-23C2-4C94-8235-B2FEA4F6DDA5}"/>
              </a:ext>
            </a:extLst>
          </p:cNvPr>
          <p:cNvSpPr>
            <a:spLocks noGrp="1"/>
          </p:cNvSpPr>
          <p:nvPr>
            <p:ph type="body" sz="quarter" idx="14" hasCustomPrompt="1"/>
          </p:nvPr>
        </p:nvSpPr>
        <p:spPr>
          <a:xfrm>
            <a:off x="2182634" y="2092416"/>
            <a:ext cx="1006222" cy="257175"/>
          </a:xfrm>
          <a:noFill/>
        </p:spPr>
        <p:txBody>
          <a:bodyPr anchor="ctr"/>
          <a:lstStyle>
            <a:lvl1pPr marL="0" marR="0" indent="0" algn="ctr" defTabSz="914400" rtl="0" eaLnBrk="1" fontAlgn="base" latinLnBrk="0" hangingPunct="1">
              <a:lnSpc>
                <a:spcPts val="1900"/>
              </a:lnSpc>
              <a:spcBef>
                <a:spcPct val="20000"/>
              </a:spcBef>
              <a:spcAft>
                <a:spcPct val="0"/>
              </a:spcAft>
              <a:buClr>
                <a:srgbClr val="ED1C24"/>
              </a:buClr>
              <a:buSzTx/>
              <a:buFont typeface="Wingdings" charset="2"/>
              <a:buNone/>
              <a:tabLst/>
              <a:defRPr lang="de-AT" sz="1600" kern="1200" dirty="0">
                <a:solidFill>
                  <a:srgbClr val="6E7B8C"/>
                </a:solidFill>
                <a:latin typeface="Trebuchet MS" charset="0"/>
                <a:ea typeface="Trebuchet MS" charset="0"/>
                <a:cs typeface="Trebuchet MS" charset="0"/>
              </a:defRPr>
            </a:lvl1pPr>
          </a:lstStyle>
          <a:p>
            <a:pPr marL="0" marR="0" lvl="0" indent="0" algn="ctr" defTabSz="914400" rtl="0" eaLnBrk="1" fontAlgn="base" latinLnBrk="0" hangingPunct="1">
              <a:lnSpc>
                <a:spcPts val="1900"/>
              </a:lnSpc>
              <a:spcBef>
                <a:spcPct val="20000"/>
              </a:spcBef>
              <a:spcAft>
                <a:spcPct val="0"/>
              </a:spcAft>
              <a:buClr>
                <a:srgbClr val="ED1C24"/>
              </a:buClr>
              <a:buSzTx/>
              <a:buFont typeface="Wingdings" charset="2"/>
              <a:buNone/>
              <a:tabLst/>
              <a:defRPr/>
            </a:pPr>
            <a:r>
              <a:rPr lang="de-AT" dirty="0"/>
              <a:t>TREB 16</a:t>
            </a:r>
          </a:p>
        </p:txBody>
      </p:sp>
      <p:sp>
        <p:nvSpPr>
          <p:cNvPr id="47" name="Textplatzhalter 3">
            <a:extLst>
              <a:ext uri="{FF2B5EF4-FFF2-40B4-BE49-F238E27FC236}">
                <a16:creationId xmlns:a16="http://schemas.microsoft.com/office/drawing/2014/main" id="{73D8F413-CCF9-45B2-B266-49FF671CE2D2}"/>
              </a:ext>
            </a:extLst>
          </p:cNvPr>
          <p:cNvSpPr>
            <a:spLocks noGrp="1"/>
          </p:cNvSpPr>
          <p:nvPr>
            <p:ph type="body" sz="quarter" idx="15" hasCustomPrompt="1"/>
          </p:nvPr>
        </p:nvSpPr>
        <p:spPr>
          <a:xfrm>
            <a:off x="3445193" y="2092416"/>
            <a:ext cx="1006222" cy="257175"/>
          </a:xfrm>
          <a:noFill/>
        </p:spPr>
        <p:txBody>
          <a:bodyPr anchor="ctr"/>
          <a:lstStyle>
            <a:lvl1pPr marL="0" marR="0" indent="0" algn="ctr" defTabSz="914400" rtl="0" eaLnBrk="1" fontAlgn="base" latinLnBrk="0" hangingPunct="1">
              <a:lnSpc>
                <a:spcPts val="1900"/>
              </a:lnSpc>
              <a:spcBef>
                <a:spcPct val="20000"/>
              </a:spcBef>
              <a:spcAft>
                <a:spcPct val="0"/>
              </a:spcAft>
              <a:buClr>
                <a:srgbClr val="ED1C24"/>
              </a:buClr>
              <a:buSzTx/>
              <a:buFont typeface="Wingdings" charset="2"/>
              <a:buNone/>
              <a:tabLst/>
              <a:defRPr lang="de-AT" sz="1600" kern="1200" dirty="0">
                <a:solidFill>
                  <a:srgbClr val="6E7B8C"/>
                </a:solidFill>
                <a:latin typeface="Trebuchet MS" charset="0"/>
                <a:ea typeface="Trebuchet MS" charset="0"/>
                <a:cs typeface="Trebuchet MS" charset="0"/>
              </a:defRPr>
            </a:lvl1pPr>
          </a:lstStyle>
          <a:p>
            <a:pPr marL="0" marR="0" lvl="0" indent="0" algn="ctr" defTabSz="914400" rtl="0" eaLnBrk="1" fontAlgn="base" latinLnBrk="0" hangingPunct="1">
              <a:lnSpc>
                <a:spcPts val="1900"/>
              </a:lnSpc>
              <a:spcBef>
                <a:spcPct val="20000"/>
              </a:spcBef>
              <a:spcAft>
                <a:spcPct val="0"/>
              </a:spcAft>
              <a:buClr>
                <a:srgbClr val="ED1C24"/>
              </a:buClr>
              <a:buSzTx/>
              <a:buFont typeface="Wingdings" charset="2"/>
              <a:buNone/>
              <a:tabLst/>
              <a:defRPr/>
            </a:pPr>
            <a:r>
              <a:rPr lang="de-AT" dirty="0"/>
              <a:t>TREB 16</a:t>
            </a:r>
          </a:p>
        </p:txBody>
      </p:sp>
      <p:sp>
        <p:nvSpPr>
          <p:cNvPr id="48" name="Textplatzhalter 3">
            <a:extLst>
              <a:ext uri="{FF2B5EF4-FFF2-40B4-BE49-F238E27FC236}">
                <a16:creationId xmlns:a16="http://schemas.microsoft.com/office/drawing/2014/main" id="{01328EE1-97B6-4ECF-9147-F372EF6342B3}"/>
              </a:ext>
            </a:extLst>
          </p:cNvPr>
          <p:cNvSpPr>
            <a:spLocks noGrp="1"/>
          </p:cNvSpPr>
          <p:nvPr>
            <p:ph type="body" sz="quarter" idx="16" hasCustomPrompt="1"/>
          </p:nvPr>
        </p:nvSpPr>
        <p:spPr>
          <a:xfrm>
            <a:off x="4720973" y="2092416"/>
            <a:ext cx="1006222" cy="257175"/>
          </a:xfrm>
          <a:noFill/>
        </p:spPr>
        <p:txBody>
          <a:bodyPr anchor="ctr"/>
          <a:lstStyle>
            <a:lvl1pPr marL="0" marR="0" indent="0" algn="ctr" defTabSz="914400" rtl="0" eaLnBrk="1" fontAlgn="base" latinLnBrk="0" hangingPunct="1">
              <a:lnSpc>
                <a:spcPts val="1900"/>
              </a:lnSpc>
              <a:spcBef>
                <a:spcPct val="20000"/>
              </a:spcBef>
              <a:spcAft>
                <a:spcPct val="0"/>
              </a:spcAft>
              <a:buClr>
                <a:srgbClr val="ED1C24"/>
              </a:buClr>
              <a:buSzTx/>
              <a:buFont typeface="Wingdings" charset="2"/>
              <a:buNone/>
              <a:tabLst/>
              <a:defRPr lang="de-AT" sz="1600" kern="1200" dirty="0">
                <a:solidFill>
                  <a:srgbClr val="6E7B8C"/>
                </a:solidFill>
                <a:latin typeface="Trebuchet MS" charset="0"/>
                <a:ea typeface="Trebuchet MS" charset="0"/>
                <a:cs typeface="Trebuchet MS" charset="0"/>
              </a:defRPr>
            </a:lvl1pPr>
          </a:lstStyle>
          <a:p>
            <a:pPr marL="0" marR="0" lvl="0" indent="0" algn="ctr" defTabSz="914400" rtl="0" eaLnBrk="1" fontAlgn="base" latinLnBrk="0" hangingPunct="1">
              <a:lnSpc>
                <a:spcPts val="1900"/>
              </a:lnSpc>
              <a:spcBef>
                <a:spcPct val="20000"/>
              </a:spcBef>
              <a:spcAft>
                <a:spcPct val="0"/>
              </a:spcAft>
              <a:buClr>
                <a:srgbClr val="ED1C24"/>
              </a:buClr>
              <a:buSzTx/>
              <a:buFont typeface="Wingdings" charset="2"/>
              <a:buNone/>
              <a:tabLst/>
              <a:defRPr/>
            </a:pPr>
            <a:r>
              <a:rPr lang="de-AT" dirty="0"/>
              <a:t>TREB 16</a:t>
            </a:r>
          </a:p>
        </p:txBody>
      </p:sp>
      <p:sp>
        <p:nvSpPr>
          <p:cNvPr id="49" name="Textplatzhalter 3">
            <a:extLst>
              <a:ext uri="{FF2B5EF4-FFF2-40B4-BE49-F238E27FC236}">
                <a16:creationId xmlns:a16="http://schemas.microsoft.com/office/drawing/2014/main" id="{CE2ED347-4511-41C1-BCBC-8F0C9D07BB67}"/>
              </a:ext>
            </a:extLst>
          </p:cNvPr>
          <p:cNvSpPr>
            <a:spLocks noGrp="1"/>
          </p:cNvSpPr>
          <p:nvPr>
            <p:ph type="body" sz="quarter" idx="17" hasCustomPrompt="1"/>
          </p:nvPr>
        </p:nvSpPr>
        <p:spPr>
          <a:xfrm>
            <a:off x="5979904" y="2092416"/>
            <a:ext cx="1006222" cy="257175"/>
          </a:xfrm>
          <a:noFill/>
        </p:spPr>
        <p:txBody>
          <a:bodyPr anchor="ctr"/>
          <a:lstStyle>
            <a:lvl1pPr marL="0" marR="0" indent="0" algn="ctr" defTabSz="914400" rtl="0" eaLnBrk="1" fontAlgn="base" latinLnBrk="0" hangingPunct="1">
              <a:lnSpc>
                <a:spcPts val="1900"/>
              </a:lnSpc>
              <a:spcBef>
                <a:spcPct val="20000"/>
              </a:spcBef>
              <a:spcAft>
                <a:spcPct val="0"/>
              </a:spcAft>
              <a:buClr>
                <a:srgbClr val="ED1C24"/>
              </a:buClr>
              <a:buSzTx/>
              <a:buFont typeface="Wingdings" charset="2"/>
              <a:buNone/>
              <a:tabLst/>
              <a:defRPr lang="de-AT" sz="1600" kern="1200" dirty="0">
                <a:solidFill>
                  <a:srgbClr val="6E7B8C"/>
                </a:solidFill>
                <a:latin typeface="Trebuchet MS" charset="0"/>
                <a:ea typeface="Trebuchet MS" charset="0"/>
                <a:cs typeface="Trebuchet MS" charset="0"/>
              </a:defRPr>
            </a:lvl1pPr>
          </a:lstStyle>
          <a:p>
            <a:pPr marL="0" marR="0" lvl="0" indent="0" algn="ctr" defTabSz="914400" rtl="0" eaLnBrk="1" fontAlgn="base" latinLnBrk="0" hangingPunct="1">
              <a:lnSpc>
                <a:spcPts val="1900"/>
              </a:lnSpc>
              <a:spcBef>
                <a:spcPct val="20000"/>
              </a:spcBef>
              <a:spcAft>
                <a:spcPct val="0"/>
              </a:spcAft>
              <a:buClr>
                <a:srgbClr val="ED1C24"/>
              </a:buClr>
              <a:buSzTx/>
              <a:buFont typeface="Wingdings" charset="2"/>
              <a:buNone/>
              <a:tabLst/>
              <a:defRPr/>
            </a:pPr>
            <a:r>
              <a:rPr lang="de-AT" dirty="0"/>
              <a:t>TREB 16</a:t>
            </a:r>
          </a:p>
        </p:txBody>
      </p:sp>
      <p:sp>
        <p:nvSpPr>
          <p:cNvPr id="50" name="Textplatzhalter 3">
            <a:extLst>
              <a:ext uri="{FF2B5EF4-FFF2-40B4-BE49-F238E27FC236}">
                <a16:creationId xmlns:a16="http://schemas.microsoft.com/office/drawing/2014/main" id="{E772B308-C759-42B3-8C06-D6FBBD81A833}"/>
              </a:ext>
            </a:extLst>
          </p:cNvPr>
          <p:cNvSpPr>
            <a:spLocks noGrp="1"/>
          </p:cNvSpPr>
          <p:nvPr>
            <p:ph type="body" sz="quarter" idx="18" hasCustomPrompt="1"/>
          </p:nvPr>
        </p:nvSpPr>
        <p:spPr>
          <a:xfrm>
            <a:off x="7238156" y="2092416"/>
            <a:ext cx="1006222" cy="257175"/>
          </a:xfrm>
          <a:noFill/>
        </p:spPr>
        <p:txBody>
          <a:bodyPr anchor="ctr"/>
          <a:lstStyle>
            <a:lvl1pPr marL="0" marR="0" indent="0" algn="ctr" defTabSz="914400" rtl="0" eaLnBrk="1" fontAlgn="base" latinLnBrk="0" hangingPunct="1">
              <a:lnSpc>
                <a:spcPts val="1900"/>
              </a:lnSpc>
              <a:spcBef>
                <a:spcPct val="20000"/>
              </a:spcBef>
              <a:spcAft>
                <a:spcPct val="0"/>
              </a:spcAft>
              <a:buClr>
                <a:srgbClr val="ED1C24"/>
              </a:buClr>
              <a:buSzTx/>
              <a:buFont typeface="Wingdings" charset="2"/>
              <a:buNone/>
              <a:tabLst/>
              <a:defRPr lang="de-AT" sz="1600" kern="1200" dirty="0">
                <a:solidFill>
                  <a:srgbClr val="6E7B8C"/>
                </a:solidFill>
                <a:latin typeface="Trebuchet MS" charset="0"/>
                <a:ea typeface="Trebuchet MS" charset="0"/>
                <a:cs typeface="Trebuchet MS" charset="0"/>
              </a:defRPr>
            </a:lvl1pPr>
          </a:lstStyle>
          <a:p>
            <a:pPr marL="0" marR="0" lvl="0" indent="0" algn="ctr" defTabSz="914400" rtl="0" eaLnBrk="1" fontAlgn="base" latinLnBrk="0" hangingPunct="1">
              <a:lnSpc>
                <a:spcPts val="1900"/>
              </a:lnSpc>
              <a:spcBef>
                <a:spcPct val="20000"/>
              </a:spcBef>
              <a:spcAft>
                <a:spcPct val="0"/>
              </a:spcAft>
              <a:buClr>
                <a:srgbClr val="ED1C24"/>
              </a:buClr>
              <a:buSzTx/>
              <a:buFont typeface="Wingdings" charset="2"/>
              <a:buNone/>
              <a:tabLst/>
              <a:defRPr/>
            </a:pPr>
            <a:r>
              <a:rPr lang="de-AT" dirty="0"/>
              <a:t>TREB 16</a:t>
            </a:r>
          </a:p>
        </p:txBody>
      </p:sp>
      <p:sp>
        <p:nvSpPr>
          <p:cNvPr id="40" name="Bildplatzhalter 2">
            <a:extLst>
              <a:ext uri="{FF2B5EF4-FFF2-40B4-BE49-F238E27FC236}">
                <a16:creationId xmlns:a16="http://schemas.microsoft.com/office/drawing/2014/main" id="{5DA65E76-3DB7-4F99-886F-B5E75CD6E3D1}"/>
              </a:ext>
            </a:extLst>
          </p:cNvPr>
          <p:cNvSpPr>
            <a:spLocks noGrp="1"/>
          </p:cNvSpPr>
          <p:nvPr>
            <p:ph type="pic" sz="quarter" idx="25"/>
          </p:nvPr>
        </p:nvSpPr>
        <p:spPr>
          <a:xfrm>
            <a:off x="4729163" y="548"/>
            <a:ext cx="4414837" cy="1187450"/>
          </a:xfrm>
        </p:spPr>
        <p:txBody>
          <a:bodyPr anchor="ctr"/>
          <a:lstStyle>
            <a:lvl1pPr marL="0" indent="0" algn="ctr">
              <a:buNone/>
              <a:defRPr sz="1000"/>
            </a:lvl1pPr>
          </a:lstStyle>
          <a:p>
            <a:r>
              <a:rPr lang="de-DE"/>
              <a:t>Bild durch Klicken auf Symbol hinzufügen</a:t>
            </a:r>
            <a:endParaRPr lang="de-AT" dirty="0"/>
          </a:p>
        </p:txBody>
      </p:sp>
      <p:sp>
        <p:nvSpPr>
          <p:cNvPr id="3" name="Textplatzhalter 2">
            <a:extLst>
              <a:ext uri="{FF2B5EF4-FFF2-40B4-BE49-F238E27FC236}">
                <a16:creationId xmlns:a16="http://schemas.microsoft.com/office/drawing/2014/main" id="{98ADF8F3-E539-41B1-8AA3-C9BDEBB904DE}"/>
              </a:ext>
            </a:extLst>
          </p:cNvPr>
          <p:cNvSpPr>
            <a:spLocks noGrp="1"/>
          </p:cNvSpPr>
          <p:nvPr>
            <p:ph type="body" sz="quarter" idx="26" hasCustomPrompt="1"/>
          </p:nvPr>
        </p:nvSpPr>
        <p:spPr>
          <a:xfrm>
            <a:off x="928953" y="2419322"/>
            <a:ext cx="1006222" cy="1630363"/>
          </a:xfrm>
        </p:spPr>
        <p:txBody>
          <a:bodyPr lIns="0" tIns="0" rIns="36000" bIns="0"/>
          <a:lstStyle>
            <a:lvl1pPr marL="0" indent="0">
              <a:lnSpc>
                <a:spcPts val="1900"/>
              </a:lnSpc>
              <a:buNone/>
              <a:defRPr sz="1100"/>
            </a:lvl1pPr>
          </a:lstStyle>
          <a:p>
            <a:pPr lvl="0"/>
            <a:r>
              <a:rPr lang="de-DE" dirty="0"/>
              <a:t>Hier handelt es sich um Fließtext in Ebene 1, Trebuchet 11 Punkt</a:t>
            </a:r>
            <a:endParaRPr lang="de-AT" dirty="0"/>
          </a:p>
        </p:txBody>
      </p:sp>
      <p:sp>
        <p:nvSpPr>
          <p:cNvPr id="42" name="Textplatzhalter 2">
            <a:extLst>
              <a:ext uri="{FF2B5EF4-FFF2-40B4-BE49-F238E27FC236}">
                <a16:creationId xmlns:a16="http://schemas.microsoft.com/office/drawing/2014/main" id="{8AE55226-34F0-49AD-9ED5-DBFD9539A220}"/>
              </a:ext>
            </a:extLst>
          </p:cNvPr>
          <p:cNvSpPr>
            <a:spLocks noGrp="1"/>
          </p:cNvSpPr>
          <p:nvPr>
            <p:ph type="body" sz="quarter" idx="27" hasCustomPrompt="1"/>
          </p:nvPr>
        </p:nvSpPr>
        <p:spPr>
          <a:xfrm>
            <a:off x="2191512" y="2419322"/>
            <a:ext cx="1006222" cy="1630363"/>
          </a:xfrm>
        </p:spPr>
        <p:txBody>
          <a:bodyPr lIns="0" tIns="0" rIns="36000" bIns="0"/>
          <a:lstStyle>
            <a:lvl1pPr marL="0" indent="0">
              <a:lnSpc>
                <a:spcPts val="1900"/>
              </a:lnSpc>
              <a:buNone/>
              <a:defRPr sz="1100"/>
            </a:lvl1pPr>
          </a:lstStyle>
          <a:p>
            <a:pPr lvl="0"/>
            <a:r>
              <a:rPr lang="de-DE" dirty="0"/>
              <a:t>Hier handelt es sich um Fließtext in Ebene 1, Trebuchet 11 Punkt</a:t>
            </a:r>
            <a:endParaRPr lang="de-AT" dirty="0"/>
          </a:p>
        </p:txBody>
      </p:sp>
      <p:sp>
        <p:nvSpPr>
          <p:cNvPr id="43" name="Textplatzhalter 2">
            <a:extLst>
              <a:ext uri="{FF2B5EF4-FFF2-40B4-BE49-F238E27FC236}">
                <a16:creationId xmlns:a16="http://schemas.microsoft.com/office/drawing/2014/main" id="{96A26C79-841C-49E4-9B00-C5DF384B57B6}"/>
              </a:ext>
            </a:extLst>
          </p:cNvPr>
          <p:cNvSpPr>
            <a:spLocks noGrp="1"/>
          </p:cNvSpPr>
          <p:nvPr>
            <p:ph type="body" sz="quarter" idx="28" hasCustomPrompt="1"/>
          </p:nvPr>
        </p:nvSpPr>
        <p:spPr>
          <a:xfrm>
            <a:off x="3468485" y="2419322"/>
            <a:ext cx="991808" cy="1630363"/>
          </a:xfrm>
        </p:spPr>
        <p:txBody>
          <a:bodyPr lIns="0" tIns="0" rIns="36000" bIns="0"/>
          <a:lstStyle>
            <a:lvl1pPr marL="0" indent="0">
              <a:lnSpc>
                <a:spcPts val="1900"/>
              </a:lnSpc>
              <a:buNone/>
              <a:defRPr sz="1100"/>
            </a:lvl1pPr>
          </a:lstStyle>
          <a:p>
            <a:pPr lvl="0"/>
            <a:r>
              <a:rPr lang="de-DE" dirty="0"/>
              <a:t>Hier handelt es sich um Fließtext in Ebene 1, Trebuchet 11 Punkt</a:t>
            </a:r>
            <a:endParaRPr lang="de-AT" dirty="0"/>
          </a:p>
        </p:txBody>
      </p:sp>
      <p:sp>
        <p:nvSpPr>
          <p:cNvPr id="44" name="Textplatzhalter 2">
            <a:extLst>
              <a:ext uri="{FF2B5EF4-FFF2-40B4-BE49-F238E27FC236}">
                <a16:creationId xmlns:a16="http://schemas.microsoft.com/office/drawing/2014/main" id="{ABC1CE9E-6476-4F54-9C6A-72EDF8CA9379}"/>
              </a:ext>
            </a:extLst>
          </p:cNvPr>
          <p:cNvSpPr>
            <a:spLocks noGrp="1"/>
          </p:cNvSpPr>
          <p:nvPr>
            <p:ph type="body" sz="quarter" idx="29" hasCustomPrompt="1"/>
          </p:nvPr>
        </p:nvSpPr>
        <p:spPr>
          <a:xfrm>
            <a:off x="4720973" y="2419322"/>
            <a:ext cx="1001543" cy="1630363"/>
          </a:xfrm>
        </p:spPr>
        <p:txBody>
          <a:bodyPr lIns="0" tIns="0" rIns="36000" bIns="0"/>
          <a:lstStyle>
            <a:lvl1pPr marL="0" indent="0">
              <a:lnSpc>
                <a:spcPts val="1900"/>
              </a:lnSpc>
              <a:buNone/>
              <a:defRPr sz="1100"/>
            </a:lvl1pPr>
          </a:lstStyle>
          <a:p>
            <a:pPr lvl="0"/>
            <a:r>
              <a:rPr lang="de-DE" dirty="0"/>
              <a:t>Hier handelt es sich um Fließtext in Ebene 1, Trebuchet 11 Punkt</a:t>
            </a:r>
            <a:endParaRPr lang="de-AT" dirty="0"/>
          </a:p>
        </p:txBody>
      </p:sp>
      <p:sp>
        <p:nvSpPr>
          <p:cNvPr id="57" name="Textplatzhalter 2">
            <a:extLst>
              <a:ext uri="{FF2B5EF4-FFF2-40B4-BE49-F238E27FC236}">
                <a16:creationId xmlns:a16="http://schemas.microsoft.com/office/drawing/2014/main" id="{DEFF137E-41C9-4709-8C84-BC48F281ED80}"/>
              </a:ext>
            </a:extLst>
          </p:cNvPr>
          <p:cNvSpPr>
            <a:spLocks noGrp="1"/>
          </p:cNvSpPr>
          <p:nvPr>
            <p:ph type="body" sz="quarter" idx="30" hasCustomPrompt="1"/>
          </p:nvPr>
        </p:nvSpPr>
        <p:spPr>
          <a:xfrm>
            <a:off x="5978830" y="2419322"/>
            <a:ext cx="1008038" cy="1630363"/>
          </a:xfrm>
        </p:spPr>
        <p:txBody>
          <a:bodyPr lIns="0" tIns="0" rIns="36000" bIns="0"/>
          <a:lstStyle>
            <a:lvl1pPr marL="0" indent="0">
              <a:lnSpc>
                <a:spcPts val="1900"/>
              </a:lnSpc>
              <a:buNone/>
              <a:defRPr sz="1100"/>
            </a:lvl1pPr>
          </a:lstStyle>
          <a:p>
            <a:pPr lvl="0"/>
            <a:r>
              <a:rPr lang="de-DE" dirty="0"/>
              <a:t>Hier handelt es sich um Fließtext in Ebene 1, Trebuchet 11 Punkt</a:t>
            </a:r>
            <a:endParaRPr lang="de-AT" dirty="0"/>
          </a:p>
        </p:txBody>
      </p:sp>
      <p:sp>
        <p:nvSpPr>
          <p:cNvPr id="60" name="Textplatzhalter 2">
            <a:extLst>
              <a:ext uri="{FF2B5EF4-FFF2-40B4-BE49-F238E27FC236}">
                <a16:creationId xmlns:a16="http://schemas.microsoft.com/office/drawing/2014/main" id="{42FB1723-3BEE-4EDB-822F-599BD4AE964F}"/>
              </a:ext>
            </a:extLst>
          </p:cNvPr>
          <p:cNvSpPr>
            <a:spLocks noGrp="1"/>
          </p:cNvSpPr>
          <p:nvPr>
            <p:ph type="body" sz="quarter" idx="31" hasCustomPrompt="1"/>
          </p:nvPr>
        </p:nvSpPr>
        <p:spPr>
          <a:xfrm>
            <a:off x="7236608" y="2419322"/>
            <a:ext cx="1008738" cy="1630363"/>
          </a:xfrm>
        </p:spPr>
        <p:txBody>
          <a:bodyPr lIns="0" tIns="0" rIns="36000" bIns="0"/>
          <a:lstStyle>
            <a:lvl1pPr marL="0" indent="0">
              <a:lnSpc>
                <a:spcPts val="1900"/>
              </a:lnSpc>
              <a:buNone/>
              <a:defRPr sz="1100"/>
            </a:lvl1pPr>
          </a:lstStyle>
          <a:p>
            <a:pPr lvl="0"/>
            <a:r>
              <a:rPr lang="de-DE" dirty="0"/>
              <a:t>Hier handelt es sich um Fließtext in Ebene 1, Trebuchet 11 Punkt</a:t>
            </a:r>
            <a:endParaRPr lang="de-AT" dirty="0"/>
          </a:p>
        </p:txBody>
      </p:sp>
      <p:sp>
        <p:nvSpPr>
          <p:cNvPr id="61" name="Textplatzhalter 11">
            <a:extLst>
              <a:ext uri="{FF2B5EF4-FFF2-40B4-BE49-F238E27FC236}">
                <a16:creationId xmlns:a16="http://schemas.microsoft.com/office/drawing/2014/main" id="{2E4CBDF9-6E2A-426E-9449-3E525BF1D993}"/>
              </a:ext>
            </a:extLst>
          </p:cNvPr>
          <p:cNvSpPr>
            <a:spLocks noGrp="1"/>
          </p:cNvSpPr>
          <p:nvPr>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62" name="Textplatzhalter 11">
            <a:extLst>
              <a:ext uri="{FF2B5EF4-FFF2-40B4-BE49-F238E27FC236}">
                <a16:creationId xmlns:a16="http://schemas.microsoft.com/office/drawing/2014/main" id="{20EF3A6F-9D8C-4C4C-A249-4CC8E1EBB11B}"/>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41" name="Bildplatzhalter 14">
            <a:extLst>
              <a:ext uri="{FF2B5EF4-FFF2-40B4-BE49-F238E27FC236}">
                <a16:creationId xmlns:a16="http://schemas.microsoft.com/office/drawing/2014/main" id="{9B753491-B725-C54B-B082-419B09065078}"/>
              </a:ext>
            </a:extLst>
          </p:cNvPr>
          <p:cNvSpPr>
            <a:spLocks noGrp="1"/>
          </p:cNvSpPr>
          <p:nvPr>
            <p:ph type="pic" sz="quarter" idx="32"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52" name="Bildplatzhalter 14">
            <a:extLst>
              <a:ext uri="{FF2B5EF4-FFF2-40B4-BE49-F238E27FC236}">
                <a16:creationId xmlns:a16="http://schemas.microsoft.com/office/drawing/2014/main" id="{72F229F2-4437-1249-8A45-F8E8EAB54FCD}"/>
              </a:ext>
            </a:extLst>
          </p:cNvPr>
          <p:cNvSpPr>
            <a:spLocks noGrp="1"/>
          </p:cNvSpPr>
          <p:nvPr>
            <p:ph type="pic" sz="quarter" idx="33"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53" name="Foliennummernplatzhalter 1">
            <a:extLst>
              <a:ext uri="{FF2B5EF4-FFF2-40B4-BE49-F238E27FC236}">
                <a16:creationId xmlns:a16="http://schemas.microsoft.com/office/drawing/2014/main" id="{A2C02954-569D-EC4C-84A3-B2A28774AB86}"/>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51" name="Textplatzhalter 2">
            <a:extLst>
              <a:ext uri="{FF2B5EF4-FFF2-40B4-BE49-F238E27FC236}">
                <a16:creationId xmlns:a16="http://schemas.microsoft.com/office/drawing/2014/main" id="{6DB4D3C3-8F2D-DD44-B279-1A2D8751C14B}"/>
              </a:ext>
            </a:extLst>
          </p:cNvPr>
          <p:cNvSpPr>
            <a:spLocks noGrp="1"/>
          </p:cNvSpPr>
          <p:nvPr>
            <p:ph type="body" sz="quarter" idx="34"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Tree>
    <p:extLst>
      <p:ext uri="{BB962C8B-B14F-4D97-AF65-F5344CB8AC3E}">
        <p14:creationId xmlns:p14="http://schemas.microsoft.com/office/powerpoint/2010/main" val="1515199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gramm">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B3B56A1E-3079-4225-BE0A-AA98E6463647}"/>
              </a:ext>
            </a:extLst>
          </p:cNvPr>
          <p:cNvSpPr/>
          <p:nvPr userDrawn="1"/>
        </p:nvSpPr>
        <p:spPr>
          <a:xfrm>
            <a:off x="0" y="0"/>
            <a:ext cx="9144000" cy="118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 name="Diagrammplatzhalter 3">
            <a:extLst>
              <a:ext uri="{FF2B5EF4-FFF2-40B4-BE49-F238E27FC236}">
                <a16:creationId xmlns:a16="http://schemas.microsoft.com/office/drawing/2014/main" id="{BE06997E-9F2A-4771-BEC6-4723945D6EBB}"/>
              </a:ext>
            </a:extLst>
          </p:cNvPr>
          <p:cNvSpPr>
            <a:spLocks noGrp="1"/>
          </p:cNvSpPr>
          <p:nvPr>
            <p:ph type="chart" sz="quarter" idx="10"/>
          </p:nvPr>
        </p:nvSpPr>
        <p:spPr>
          <a:xfrm>
            <a:off x="1365250" y="1538288"/>
            <a:ext cx="6477000" cy="2728912"/>
          </a:xfrm>
        </p:spPr>
        <p:txBody>
          <a:bodyPr/>
          <a:lstStyle>
            <a:lvl1pPr marL="0" indent="0">
              <a:buNone/>
              <a:defRPr sz="1100"/>
            </a:lvl1pPr>
          </a:lstStyle>
          <a:p>
            <a:r>
              <a:rPr lang="de-DE" sz="1100"/>
              <a:t>Diagramm durch Klicken auf Symbol hinzufügen</a:t>
            </a:r>
            <a:endParaRPr lang="de-AT" dirty="0"/>
          </a:p>
        </p:txBody>
      </p:sp>
      <p:sp>
        <p:nvSpPr>
          <p:cNvPr id="6" name="Bildplatzhalter 2">
            <a:extLst>
              <a:ext uri="{FF2B5EF4-FFF2-40B4-BE49-F238E27FC236}">
                <a16:creationId xmlns:a16="http://schemas.microsoft.com/office/drawing/2014/main" id="{B790659E-9DEB-4DE3-BDAF-A5F61AE07AF0}"/>
              </a:ext>
            </a:extLst>
          </p:cNvPr>
          <p:cNvSpPr>
            <a:spLocks noGrp="1"/>
          </p:cNvSpPr>
          <p:nvPr>
            <p:ph type="pic" sz="quarter" idx="16"/>
          </p:nvPr>
        </p:nvSpPr>
        <p:spPr>
          <a:xfrm>
            <a:off x="4729163" y="548"/>
            <a:ext cx="4414837" cy="1187450"/>
          </a:xfrm>
        </p:spPr>
        <p:txBody>
          <a:bodyPr anchor="ctr"/>
          <a:lstStyle>
            <a:lvl1pPr marL="0" indent="0" algn="ctr">
              <a:buNone/>
              <a:defRPr sz="1000"/>
            </a:lvl1pPr>
          </a:lstStyle>
          <a:p>
            <a:r>
              <a:rPr lang="de-DE"/>
              <a:t>Bild durch Klicken auf Symbol hinzufügen</a:t>
            </a:r>
            <a:endParaRPr lang="de-AT" dirty="0"/>
          </a:p>
        </p:txBody>
      </p:sp>
      <p:sp>
        <p:nvSpPr>
          <p:cNvPr id="7" name="Textplatzhalter 11">
            <a:extLst>
              <a:ext uri="{FF2B5EF4-FFF2-40B4-BE49-F238E27FC236}">
                <a16:creationId xmlns:a16="http://schemas.microsoft.com/office/drawing/2014/main" id="{778B028D-734F-4898-850B-C9BCA80806EC}"/>
              </a:ext>
            </a:extLst>
          </p:cNvPr>
          <p:cNvSpPr>
            <a:spLocks noGrp="1"/>
          </p:cNvSpPr>
          <p:nvPr>
            <p:ph type="body" sz="quarter" idx="17"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8" name="Textplatzhalter 11">
            <a:extLst>
              <a:ext uri="{FF2B5EF4-FFF2-40B4-BE49-F238E27FC236}">
                <a16:creationId xmlns:a16="http://schemas.microsoft.com/office/drawing/2014/main" id="{820312CD-1AB9-48CD-874E-014E7B253764}"/>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13" name="Textplatzhalter 2">
            <a:extLst>
              <a:ext uri="{FF2B5EF4-FFF2-40B4-BE49-F238E27FC236}">
                <a16:creationId xmlns:a16="http://schemas.microsoft.com/office/drawing/2014/main" id="{99E16466-3A61-423C-9775-21F7BDBC82C6}"/>
              </a:ext>
            </a:extLst>
          </p:cNvPr>
          <p:cNvSpPr>
            <a:spLocks noGrp="1"/>
          </p:cNvSpPr>
          <p:nvPr>
            <p:ph type="body" sz="quarter" idx="18"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
        <p:nvSpPr>
          <p:cNvPr id="10" name="Bildplatzhalter 14">
            <a:extLst>
              <a:ext uri="{FF2B5EF4-FFF2-40B4-BE49-F238E27FC236}">
                <a16:creationId xmlns:a16="http://schemas.microsoft.com/office/drawing/2014/main" id="{C42C9FE0-0659-3E41-9C53-035DADA501A1}"/>
              </a:ext>
            </a:extLst>
          </p:cNvPr>
          <p:cNvSpPr>
            <a:spLocks noGrp="1"/>
          </p:cNvSpPr>
          <p:nvPr>
            <p:ph type="pic" sz="quarter" idx="14"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11" name="Bildplatzhalter 14">
            <a:extLst>
              <a:ext uri="{FF2B5EF4-FFF2-40B4-BE49-F238E27FC236}">
                <a16:creationId xmlns:a16="http://schemas.microsoft.com/office/drawing/2014/main" id="{F1FB17C0-BD29-3047-AF7F-505F25A70029}"/>
              </a:ext>
            </a:extLst>
          </p:cNvPr>
          <p:cNvSpPr>
            <a:spLocks noGrp="1"/>
          </p:cNvSpPr>
          <p:nvPr>
            <p:ph type="pic" sz="quarter" idx="15"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14" name="Foliennummernplatzhalter 1">
            <a:extLst>
              <a:ext uri="{FF2B5EF4-FFF2-40B4-BE49-F238E27FC236}">
                <a16:creationId xmlns:a16="http://schemas.microsoft.com/office/drawing/2014/main" id="{1628AA5F-2CF2-624E-A4D2-9BC9E1D17A72}"/>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Tree>
    <p:extLst>
      <p:ext uri="{BB962C8B-B14F-4D97-AF65-F5344CB8AC3E}">
        <p14:creationId xmlns:p14="http://schemas.microsoft.com/office/powerpoint/2010/main" val="3956292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reisdiagramme 1">
    <p:spTree>
      <p:nvGrpSpPr>
        <p:cNvPr id="1" name=""/>
        <p:cNvGrpSpPr/>
        <p:nvPr/>
      </p:nvGrpSpPr>
      <p:grpSpPr>
        <a:xfrm>
          <a:off x="0" y="0"/>
          <a:ext cx="0" cy="0"/>
          <a:chOff x="0" y="0"/>
          <a:chExt cx="0" cy="0"/>
        </a:xfrm>
      </p:grpSpPr>
      <p:sp>
        <p:nvSpPr>
          <p:cNvPr id="8" name="Oval 42">
            <a:extLst>
              <a:ext uri="{FF2B5EF4-FFF2-40B4-BE49-F238E27FC236}">
                <a16:creationId xmlns:a16="http://schemas.microsoft.com/office/drawing/2014/main" id="{8C83A4F9-0680-4FE3-B527-F31DC694B899}"/>
              </a:ext>
            </a:extLst>
          </p:cNvPr>
          <p:cNvSpPr/>
          <p:nvPr userDrawn="1"/>
        </p:nvSpPr>
        <p:spPr>
          <a:xfrm>
            <a:off x="2027315" y="1726489"/>
            <a:ext cx="583787" cy="58378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67">
            <a:extLst>
              <a:ext uri="{FF2B5EF4-FFF2-40B4-BE49-F238E27FC236}">
                <a16:creationId xmlns:a16="http://schemas.microsoft.com/office/drawing/2014/main" id="{D3FF0D88-5DA4-4B3A-91FF-07B81797392E}"/>
              </a:ext>
            </a:extLst>
          </p:cNvPr>
          <p:cNvSpPr/>
          <p:nvPr userDrawn="1"/>
        </p:nvSpPr>
        <p:spPr>
          <a:xfrm>
            <a:off x="3227608" y="1726489"/>
            <a:ext cx="583787" cy="58378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Oval 79">
            <a:extLst>
              <a:ext uri="{FF2B5EF4-FFF2-40B4-BE49-F238E27FC236}">
                <a16:creationId xmlns:a16="http://schemas.microsoft.com/office/drawing/2014/main" id="{31E4A8F4-6F42-40F1-ABE4-199C0FB2BA08}"/>
              </a:ext>
            </a:extLst>
          </p:cNvPr>
          <p:cNvSpPr/>
          <p:nvPr userDrawn="1"/>
        </p:nvSpPr>
        <p:spPr>
          <a:xfrm>
            <a:off x="4429639" y="1726489"/>
            <a:ext cx="583787" cy="58378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Oval 81">
            <a:extLst>
              <a:ext uri="{FF2B5EF4-FFF2-40B4-BE49-F238E27FC236}">
                <a16:creationId xmlns:a16="http://schemas.microsoft.com/office/drawing/2014/main" id="{67F7A329-958C-435C-B8B0-6029D370313C}"/>
              </a:ext>
            </a:extLst>
          </p:cNvPr>
          <p:cNvSpPr/>
          <p:nvPr userDrawn="1"/>
        </p:nvSpPr>
        <p:spPr>
          <a:xfrm>
            <a:off x="5628934" y="1726489"/>
            <a:ext cx="583787" cy="58378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86">
            <a:extLst>
              <a:ext uri="{FF2B5EF4-FFF2-40B4-BE49-F238E27FC236}">
                <a16:creationId xmlns:a16="http://schemas.microsoft.com/office/drawing/2014/main" id="{412D2B62-6C47-4471-AC69-AB3AF8A9B5F0}"/>
              </a:ext>
            </a:extLst>
          </p:cNvPr>
          <p:cNvSpPr/>
          <p:nvPr userDrawn="1"/>
        </p:nvSpPr>
        <p:spPr>
          <a:xfrm>
            <a:off x="6833702" y="1726489"/>
            <a:ext cx="583787" cy="58378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Textplatzhalter 2">
            <a:extLst>
              <a:ext uri="{FF2B5EF4-FFF2-40B4-BE49-F238E27FC236}">
                <a16:creationId xmlns:a16="http://schemas.microsoft.com/office/drawing/2014/main" id="{08847EAE-E618-4B08-BC8C-F6C1DC0D33AD}"/>
              </a:ext>
            </a:extLst>
          </p:cNvPr>
          <p:cNvSpPr>
            <a:spLocks noGrp="1"/>
          </p:cNvSpPr>
          <p:nvPr>
            <p:ph type="body" sz="quarter" idx="15" hasCustomPrompt="1"/>
          </p:nvPr>
        </p:nvSpPr>
        <p:spPr>
          <a:xfrm>
            <a:off x="4156823" y="2419349"/>
            <a:ext cx="1122363" cy="2287587"/>
          </a:xfrm>
        </p:spPr>
        <p:txBody>
          <a:bodyPr/>
          <a:lstStyle>
            <a:lvl1pPr marL="180975" indent="-180975">
              <a:lnSpc>
                <a:spcPts val="1900"/>
              </a:lnSpc>
              <a:spcAft>
                <a:spcPts val="240"/>
              </a:spcAft>
              <a:buClr>
                <a:srgbClr val="C00000"/>
              </a:buClr>
              <a:buSzPct val="110000"/>
              <a:buFont typeface="Wingdings" panose="05000000000000000000" pitchFamily="2" charset="2"/>
              <a:buChar char="§"/>
              <a:defRPr sz="1000"/>
            </a:lvl1pPr>
          </a:lstStyle>
          <a:p>
            <a:pPr lvl="0"/>
            <a:r>
              <a:rPr lang="de-DE" dirty="0"/>
              <a:t>Trebuchet </a:t>
            </a:r>
            <a:br>
              <a:rPr lang="de-DE" dirty="0"/>
            </a:br>
            <a:r>
              <a:rPr lang="de-DE" dirty="0"/>
              <a:t>8 Punkt</a:t>
            </a:r>
          </a:p>
        </p:txBody>
      </p:sp>
      <p:sp>
        <p:nvSpPr>
          <p:cNvPr id="48" name="Textplatzhalter 2">
            <a:extLst>
              <a:ext uri="{FF2B5EF4-FFF2-40B4-BE49-F238E27FC236}">
                <a16:creationId xmlns:a16="http://schemas.microsoft.com/office/drawing/2014/main" id="{39CEAC7A-EE71-4590-998B-D5977FFA8ABD}"/>
              </a:ext>
            </a:extLst>
          </p:cNvPr>
          <p:cNvSpPr>
            <a:spLocks noGrp="1"/>
          </p:cNvSpPr>
          <p:nvPr>
            <p:ph type="body" sz="quarter" idx="16" hasCustomPrompt="1"/>
          </p:nvPr>
        </p:nvSpPr>
        <p:spPr>
          <a:xfrm>
            <a:off x="5352590" y="2419349"/>
            <a:ext cx="1122363" cy="2287587"/>
          </a:xfrm>
        </p:spPr>
        <p:txBody>
          <a:bodyPr/>
          <a:lstStyle>
            <a:lvl1pPr marL="180975" indent="-180975">
              <a:lnSpc>
                <a:spcPts val="1900"/>
              </a:lnSpc>
              <a:spcAft>
                <a:spcPts val="240"/>
              </a:spcAft>
              <a:buClr>
                <a:srgbClr val="FF0000"/>
              </a:buClr>
              <a:buSzPct val="110000"/>
              <a:buFont typeface="Wingdings" panose="05000000000000000000" pitchFamily="2" charset="2"/>
              <a:buChar char="§"/>
              <a:defRPr sz="1000"/>
            </a:lvl1pPr>
          </a:lstStyle>
          <a:p>
            <a:pPr lvl="0"/>
            <a:r>
              <a:rPr lang="de-DE" dirty="0"/>
              <a:t>Trebuchet </a:t>
            </a:r>
            <a:br>
              <a:rPr lang="de-DE" dirty="0"/>
            </a:br>
            <a:r>
              <a:rPr lang="de-DE" dirty="0"/>
              <a:t>8 Punkt</a:t>
            </a:r>
          </a:p>
        </p:txBody>
      </p:sp>
      <p:sp>
        <p:nvSpPr>
          <p:cNvPr id="49" name="Textplatzhalter 2">
            <a:extLst>
              <a:ext uri="{FF2B5EF4-FFF2-40B4-BE49-F238E27FC236}">
                <a16:creationId xmlns:a16="http://schemas.microsoft.com/office/drawing/2014/main" id="{CC4607DE-B869-40A8-9F8D-97E43DEF5DF3}"/>
              </a:ext>
            </a:extLst>
          </p:cNvPr>
          <p:cNvSpPr>
            <a:spLocks noGrp="1"/>
          </p:cNvSpPr>
          <p:nvPr>
            <p:ph type="body" sz="quarter" idx="17" hasCustomPrompt="1"/>
          </p:nvPr>
        </p:nvSpPr>
        <p:spPr>
          <a:xfrm>
            <a:off x="6559303" y="2419349"/>
            <a:ext cx="1122363" cy="2287587"/>
          </a:xfrm>
        </p:spPr>
        <p:txBody>
          <a:bodyPr/>
          <a:lstStyle>
            <a:lvl1pPr marL="180975" indent="-180975">
              <a:lnSpc>
                <a:spcPts val="1900"/>
              </a:lnSpc>
              <a:spcAft>
                <a:spcPts val="240"/>
              </a:spcAft>
              <a:buClr>
                <a:srgbClr val="C5CDD3"/>
              </a:buClr>
              <a:buSzPct val="110000"/>
              <a:buFont typeface="Wingdings" panose="05000000000000000000" pitchFamily="2" charset="2"/>
              <a:buChar char="§"/>
              <a:defRPr sz="1000">
                <a:solidFill>
                  <a:schemeClr val="tx1"/>
                </a:solidFill>
              </a:defRPr>
            </a:lvl1pPr>
          </a:lstStyle>
          <a:p>
            <a:pPr lvl="0"/>
            <a:r>
              <a:rPr lang="de-DE" dirty="0"/>
              <a:t>Trebuchet </a:t>
            </a:r>
            <a:br>
              <a:rPr lang="de-DE" dirty="0"/>
            </a:br>
            <a:r>
              <a:rPr lang="de-DE" dirty="0"/>
              <a:t>8 Punkt</a:t>
            </a:r>
          </a:p>
        </p:txBody>
      </p:sp>
      <p:sp>
        <p:nvSpPr>
          <p:cNvPr id="45" name="Diagrammplatzhalter 44">
            <a:extLst>
              <a:ext uri="{FF2B5EF4-FFF2-40B4-BE49-F238E27FC236}">
                <a16:creationId xmlns:a16="http://schemas.microsoft.com/office/drawing/2014/main" id="{B010A7AE-ED0E-4B98-8D9B-3E99542A250B}"/>
              </a:ext>
            </a:extLst>
          </p:cNvPr>
          <p:cNvSpPr>
            <a:spLocks noGrp="1"/>
          </p:cNvSpPr>
          <p:nvPr>
            <p:ph type="chart" sz="quarter" idx="18"/>
          </p:nvPr>
        </p:nvSpPr>
        <p:spPr>
          <a:xfrm>
            <a:off x="2056821" y="1748382"/>
            <a:ext cx="540000" cy="540000"/>
          </a:xfrm>
        </p:spPr>
        <p:txBody>
          <a:bodyPr anchor="ctr"/>
          <a:lstStyle>
            <a:lvl1pPr marL="0" indent="0" algn="ctr">
              <a:buNone/>
              <a:defRPr sz="800"/>
            </a:lvl1pPr>
          </a:lstStyle>
          <a:p>
            <a:r>
              <a:rPr lang="de-DE"/>
              <a:t>Diagramm durch Klicken auf Symbol hinzufügen</a:t>
            </a:r>
            <a:endParaRPr lang="de-AT" dirty="0"/>
          </a:p>
        </p:txBody>
      </p:sp>
      <p:sp>
        <p:nvSpPr>
          <p:cNvPr id="52" name="Diagrammplatzhalter 44">
            <a:extLst>
              <a:ext uri="{FF2B5EF4-FFF2-40B4-BE49-F238E27FC236}">
                <a16:creationId xmlns:a16="http://schemas.microsoft.com/office/drawing/2014/main" id="{5D09E7C1-F7A7-4495-BF27-C9E24AD62240}"/>
              </a:ext>
            </a:extLst>
          </p:cNvPr>
          <p:cNvSpPr>
            <a:spLocks noGrp="1"/>
          </p:cNvSpPr>
          <p:nvPr>
            <p:ph type="chart" sz="quarter" idx="19"/>
          </p:nvPr>
        </p:nvSpPr>
        <p:spPr>
          <a:xfrm>
            <a:off x="3249414" y="1748382"/>
            <a:ext cx="540000" cy="540000"/>
          </a:xfrm>
        </p:spPr>
        <p:txBody>
          <a:bodyPr anchor="ctr"/>
          <a:lstStyle>
            <a:lvl1pPr marL="0" indent="0" algn="ctr">
              <a:buNone/>
              <a:defRPr sz="800"/>
            </a:lvl1pPr>
          </a:lstStyle>
          <a:p>
            <a:r>
              <a:rPr lang="de-DE"/>
              <a:t>Diagramm durch Klicken auf Symbol hinzufügen</a:t>
            </a:r>
            <a:endParaRPr lang="de-AT" dirty="0"/>
          </a:p>
        </p:txBody>
      </p:sp>
      <p:sp>
        <p:nvSpPr>
          <p:cNvPr id="53" name="Diagrammplatzhalter 44">
            <a:extLst>
              <a:ext uri="{FF2B5EF4-FFF2-40B4-BE49-F238E27FC236}">
                <a16:creationId xmlns:a16="http://schemas.microsoft.com/office/drawing/2014/main" id="{171D096A-B0AC-4794-95D0-6BB3F50C07F9}"/>
              </a:ext>
            </a:extLst>
          </p:cNvPr>
          <p:cNvSpPr>
            <a:spLocks noGrp="1"/>
          </p:cNvSpPr>
          <p:nvPr>
            <p:ph type="chart" sz="quarter" idx="20"/>
          </p:nvPr>
        </p:nvSpPr>
        <p:spPr>
          <a:xfrm>
            <a:off x="4453646" y="1748382"/>
            <a:ext cx="540000" cy="540000"/>
          </a:xfrm>
        </p:spPr>
        <p:txBody>
          <a:bodyPr anchor="ctr"/>
          <a:lstStyle>
            <a:lvl1pPr marL="0" indent="0" algn="ctr">
              <a:buNone/>
              <a:defRPr sz="800"/>
            </a:lvl1pPr>
          </a:lstStyle>
          <a:p>
            <a:r>
              <a:rPr lang="de-DE"/>
              <a:t>Diagramm durch Klicken auf Symbol hinzufügen</a:t>
            </a:r>
            <a:endParaRPr lang="de-AT" dirty="0"/>
          </a:p>
        </p:txBody>
      </p:sp>
      <p:sp>
        <p:nvSpPr>
          <p:cNvPr id="54" name="Diagrammplatzhalter 44">
            <a:extLst>
              <a:ext uri="{FF2B5EF4-FFF2-40B4-BE49-F238E27FC236}">
                <a16:creationId xmlns:a16="http://schemas.microsoft.com/office/drawing/2014/main" id="{F13C8D52-9CF1-4F66-B3AB-FDFD2C6C6CB6}"/>
              </a:ext>
            </a:extLst>
          </p:cNvPr>
          <p:cNvSpPr>
            <a:spLocks noGrp="1"/>
          </p:cNvSpPr>
          <p:nvPr>
            <p:ph type="chart" sz="quarter" idx="21"/>
          </p:nvPr>
        </p:nvSpPr>
        <p:spPr>
          <a:xfrm>
            <a:off x="5650827" y="1750685"/>
            <a:ext cx="540000" cy="540000"/>
          </a:xfrm>
        </p:spPr>
        <p:txBody>
          <a:bodyPr anchor="ctr"/>
          <a:lstStyle>
            <a:lvl1pPr marL="0" indent="0" algn="ctr">
              <a:buNone/>
              <a:defRPr sz="800"/>
            </a:lvl1pPr>
          </a:lstStyle>
          <a:p>
            <a:r>
              <a:rPr lang="de-DE"/>
              <a:t>Diagramm durch Klicken auf Symbol hinzufügen</a:t>
            </a:r>
            <a:endParaRPr lang="de-AT" dirty="0"/>
          </a:p>
        </p:txBody>
      </p:sp>
      <p:sp>
        <p:nvSpPr>
          <p:cNvPr id="55" name="Diagrammplatzhalter 44">
            <a:extLst>
              <a:ext uri="{FF2B5EF4-FFF2-40B4-BE49-F238E27FC236}">
                <a16:creationId xmlns:a16="http://schemas.microsoft.com/office/drawing/2014/main" id="{D1CDD7E7-ACD8-434D-B771-CA2524F47996}"/>
              </a:ext>
            </a:extLst>
          </p:cNvPr>
          <p:cNvSpPr>
            <a:spLocks noGrp="1"/>
          </p:cNvSpPr>
          <p:nvPr>
            <p:ph type="chart" sz="quarter" idx="22"/>
          </p:nvPr>
        </p:nvSpPr>
        <p:spPr>
          <a:xfrm>
            <a:off x="6855595" y="1753773"/>
            <a:ext cx="540000" cy="540000"/>
          </a:xfrm>
        </p:spPr>
        <p:txBody>
          <a:bodyPr anchor="ctr"/>
          <a:lstStyle>
            <a:lvl1pPr marL="0" indent="0" algn="ctr">
              <a:buNone/>
              <a:defRPr sz="800"/>
            </a:lvl1pPr>
          </a:lstStyle>
          <a:p>
            <a:r>
              <a:rPr lang="de-DE"/>
              <a:t>Diagramm durch Klicken auf Symbol hinzufügen</a:t>
            </a:r>
            <a:endParaRPr lang="de-AT" dirty="0"/>
          </a:p>
        </p:txBody>
      </p:sp>
      <p:sp>
        <p:nvSpPr>
          <p:cNvPr id="23" name="Rechteck 22">
            <a:extLst>
              <a:ext uri="{FF2B5EF4-FFF2-40B4-BE49-F238E27FC236}">
                <a16:creationId xmlns:a16="http://schemas.microsoft.com/office/drawing/2014/main" id="{E0DF8602-476B-44D9-8BB5-FC03C02D6E60}"/>
              </a:ext>
            </a:extLst>
          </p:cNvPr>
          <p:cNvSpPr/>
          <p:nvPr userDrawn="1"/>
        </p:nvSpPr>
        <p:spPr>
          <a:xfrm>
            <a:off x="0" y="0"/>
            <a:ext cx="9144000" cy="118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2" name="Bildplatzhalter 2">
            <a:extLst>
              <a:ext uri="{FF2B5EF4-FFF2-40B4-BE49-F238E27FC236}">
                <a16:creationId xmlns:a16="http://schemas.microsoft.com/office/drawing/2014/main" id="{679AB0A7-C98A-4E6B-88A1-3C32C03FC190}"/>
              </a:ext>
            </a:extLst>
          </p:cNvPr>
          <p:cNvSpPr>
            <a:spLocks noGrp="1"/>
          </p:cNvSpPr>
          <p:nvPr>
            <p:ph type="pic" sz="quarter" idx="23"/>
          </p:nvPr>
        </p:nvSpPr>
        <p:spPr>
          <a:xfrm>
            <a:off x="4729163" y="548"/>
            <a:ext cx="4414837" cy="1187450"/>
          </a:xfrm>
        </p:spPr>
        <p:txBody>
          <a:bodyPr anchor="ctr"/>
          <a:lstStyle>
            <a:lvl1pPr marL="0" indent="0" algn="ctr">
              <a:buNone/>
              <a:defRPr sz="1000"/>
            </a:lvl1pPr>
          </a:lstStyle>
          <a:p>
            <a:r>
              <a:rPr lang="de-DE"/>
              <a:t>Bild durch Klicken auf Symbol hinzufügen</a:t>
            </a:r>
            <a:endParaRPr lang="de-AT" dirty="0"/>
          </a:p>
        </p:txBody>
      </p:sp>
      <p:sp>
        <p:nvSpPr>
          <p:cNvPr id="20" name="Textplatzhalter 11">
            <a:extLst>
              <a:ext uri="{FF2B5EF4-FFF2-40B4-BE49-F238E27FC236}">
                <a16:creationId xmlns:a16="http://schemas.microsoft.com/office/drawing/2014/main" id="{4EDCABF5-A6D8-49E9-BF6E-37A276F683E3}"/>
              </a:ext>
            </a:extLst>
          </p:cNvPr>
          <p:cNvSpPr>
            <a:spLocks noGrp="1"/>
          </p:cNvSpPr>
          <p:nvPr>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21" name="Textplatzhalter 11">
            <a:extLst>
              <a:ext uri="{FF2B5EF4-FFF2-40B4-BE49-F238E27FC236}">
                <a16:creationId xmlns:a16="http://schemas.microsoft.com/office/drawing/2014/main" id="{781DD66F-73CA-4561-B0C8-4FDC490FD443}"/>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27" name="Textplatzhalter 2">
            <a:extLst>
              <a:ext uri="{FF2B5EF4-FFF2-40B4-BE49-F238E27FC236}">
                <a16:creationId xmlns:a16="http://schemas.microsoft.com/office/drawing/2014/main" id="{952A533D-A0DF-4C14-B8E4-1226EF8A0E50}"/>
              </a:ext>
            </a:extLst>
          </p:cNvPr>
          <p:cNvSpPr>
            <a:spLocks noGrp="1"/>
          </p:cNvSpPr>
          <p:nvPr>
            <p:ph type="body" sz="quarter" idx="24"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
        <p:nvSpPr>
          <p:cNvPr id="24" name="Bildplatzhalter 14">
            <a:extLst>
              <a:ext uri="{FF2B5EF4-FFF2-40B4-BE49-F238E27FC236}">
                <a16:creationId xmlns:a16="http://schemas.microsoft.com/office/drawing/2014/main" id="{3F30B7A3-9CDA-A648-8CB4-7DAF81B9E2B1}"/>
              </a:ext>
            </a:extLst>
          </p:cNvPr>
          <p:cNvSpPr>
            <a:spLocks noGrp="1"/>
          </p:cNvSpPr>
          <p:nvPr>
            <p:ph type="pic" sz="quarter" idx="25"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25" name="Bildplatzhalter 14">
            <a:extLst>
              <a:ext uri="{FF2B5EF4-FFF2-40B4-BE49-F238E27FC236}">
                <a16:creationId xmlns:a16="http://schemas.microsoft.com/office/drawing/2014/main" id="{2580CC0E-2BBD-344E-B2EC-53C7629F5963}"/>
              </a:ext>
            </a:extLst>
          </p:cNvPr>
          <p:cNvSpPr>
            <a:spLocks noGrp="1"/>
          </p:cNvSpPr>
          <p:nvPr>
            <p:ph type="pic" sz="quarter" idx="26"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28" name="Foliennummernplatzhalter 1">
            <a:extLst>
              <a:ext uri="{FF2B5EF4-FFF2-40B4-BE49-F238E27FC236}">
                <a16:creationId xmlns:a16="http://schemas.microsoft.com/office/drawing/2014/main" id="{F4912C99-4574-F84E-BC8C-5681D2DC2A3C}"/>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3" name="Textplatzhalter 2">
            <a:extLst>
              <a:ext uri="{FF2B5EF4-FFF2-40B4-BE49-F238E27FC236}">
                <a16:creationId xmlns:a16="http://schemas.microsoft.com/office/drawing/2014/main" id="{91C55636-1A4B-4FAB-B00C-AFED375292D2}"/>
              </a:ext>
            </a:extLst>
          </p:cNvPr>
          <p:cNvSpPr>
            <a:spLocks noGrp="1"/>
          </p:cNvSpPr>
          <p:nvPr>
            <p:ph type="body" sz="quarter" idx="13" hasCustomPrompt="1"/>
          </p:nvPr>
        </p:nvSpPr>
        <p:spPr>
          <a:xfrm>
            <a:off x="1757690" y="2419349"/>
            <a:ext cx="1122363" cy="2287587"/>
          </a:xfrm>
        </p:spPr>
        <p:txBody>
          <a:bodyPr/>
          <a:lstStyle>
            <a:lvl1pPr marL="180975" indent="-180975">
              <a:lnSpc>
                <a:spcPts val="1900"/>
              </a:lnSpc>
              <a:spcAft>
                <a:spcPts val="240"/>
              </a:spcAft>
              <a:buClr>
                <a:srgbClr val="36424A"/>
              </a:buClr>
              <a:buSzPct val="110000"/>
              <a:buFont typeface="Wingdings" panose="05000000000000000000" pitchFamily="2" charset="2"/>
              <a:buChar char="§"/>
              <a:defRPr sz="1000"/>
            </a:lvl1pPr>
          </a:lstStyle>
          <a:p>
            <a:pPr lvl="0"/>
            <a:r>
              <a:rPr lang="de-DE" dirty="0"/>
              <a:t>Trebuchet </a:t>
            </a:r>
            <a:br>
              <a:rPr lang="de-DE" dirty="0"/>
            </a:br>
            <a:r>
              <a:rPr lang="de-DE" dirty="0"/>
              <a:t>8 Punkt</a:t>
            </a:r>
          </a:p>
        </p:txBody>
      </p:sp>
      <p:sp>
        <p:nvSpPr>
          <p:cNvPr id="46" name="Textplatzhalter 2">
            <a:extLst>
              <a:ext uri="{FF2B5EF4-FFF2-40B4-BE49-F238E27FC236}">
                <a16:creationId xmlns:a16="http://schemas.microsoft.com/office/drawing/2014/main" id="{CFB414F1-81F5-4B2D-8325-FC33F669A863}"/>
              </a:ext>
            </a:extLst>
          </p:cNvPr>
          <p:cNvSpPr>
            <a:spLocks noGrp="1"/>
          </p:cNvSpPr>
          <p:nvPr>
            <p:ph type="body" sz="quarter" idx="14" hasCustomPrompt="1"/>
          </p:nvPr>
        </p:nvSpPr>
        <p:spPr>
          <a:xfrm>
            <a:off x="2955583" y="2419349"/>
            <a:ext cx="1122363" cy="2287587"/>
          </a:xfrm>
        </p:spPr>
        <p:txBody>
          <a:bodyPr/>
          <a:lstStyle>
            <a:lvl1pPr marL="180975" indent="-180975">
              <a:lnSpc>
                <a:spcPts val="1900"/>
              </a:lnSpc>
              <a:spcAft>
                <a:spcPts val="240"/>
              </a:spcAft>
              <a:buClr>
                <a:srgbClr val="6E7B8C"/>
              </a:buClr>
              <a:buSzPct val="110000"/>
              <a:buFont typeface="Wingdings" panose="05000000000000000000" pitchFamily="2" charset="2"/>
              <a:buChar char="§"/>
              <a:defRPr sz="1000"/>
            </a:lvl1pPr>
          </a:lstStyle>
          <a:p>
            <a:pPr lvl="0"/>
            <a:r>
              <a:rPr lang="de-DE" dirty="0"/>
              <a:t>Trebuchet </a:t>
            </a:r>
            <a:br>
              <a:rPr lang="de-DE" dirty="0"/>
            </a:br>
            <a:r>
              <a:rPr lang="de-DE" dirty="0"/>
              <a:t>8 Punkt</a:t>
            </a:r>
          </a:p>
        </p:txBody>
      </p:sp>
    </p:spTree>
    <p:extLst>
      <p:ext uri="{BB962C8B-B14F-4D97-AF65-F5344CB8AC3E}">
        <p14:creationId xmlns:p14="http://schemas.microsoft.com/office/powerpoint/2010/main" val="9124917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reisdiagramme 2">
    <p:spTree>
      <p:nvGrpSpPr>
        <p:cNvPr id="1" name=""/>
        <p:cNvGrpSpPr/>
        <p:nvPr/>
      </p:nvGrpSpPr>
      <p:grpSpPr>
        <a:xfrm>
          <a:off x="0" y="0"/>
          <a:ext cx="0" cy="0"/>
          <a:chOff x="0" y="0"/>
          <a:chExt cx="0" cy="0"/>
        </a:xfrm>
      </p:grpSpPr>
      <p:sp>
        <p:nvSpPr>
          <p:cNvPr id="87" name="Rechteck 86">
            <a:extLst>
              <a:ext uri="{FF2B5EF4-FFF2-40B4-BE49-F238E27FC236}">
                <a16:creationId xmlns:a16="http://schemas.microsoft.com/office/drawing/2014/main" id="{8789533A-EB8A-4475-851D-5B3E89BF3307}"/>
              </a:ext>
            </a:extLst>
          </p:cNvPr>
          <p:cNvSpPr/>
          <p:nvPr userDrawn="1"/>
        </p:nvSpPr>
        <p:spPr>
          <a:xfrm>
            <a:off x="0" y="0"/>
            <a:ext cx="9144000" cy="118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0" name="Oval 30">
            <a:extLst>
              <a:ext uri="{FF2B5EF4-FFF2-40B4-BE49-F238E27FC236}">
                <a16:creationId xmlns:a16="http://schemas.microsoft.com/office/drawing/2014/main" id="{EDF62445-E599-4A39-92D7-64A21059CBF0}"/>
              </a:ext>
            </a:extLst>
          </p:cNvPr>
          <p:cNvSpPr/>
          <p:nvPr userDrawn="1"/>
        </p:nvSpPr>
        <p:spPr>
          <a:xfrm>
            <a:off x="2023632" y="1933524"/>
            <a:ext cx="583787" cy="58378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Oval 32">
            <a:extLst>
              <a:ext uri="{FF2B5EF4-FFF2-40B4-BE49-F238E27FC236}">
                <a16:creationId xmlns:a16="http://schemas.microsoft.com/office/drawing/2014/main" id="{2B7E2024-7DE2-4125-BE9A-3DED5C6C4C5A}"/>
              </a:ext>
            </a:extLst>
          </p:cNvPr>
          <p:cNvSpPr/>
          <p:nvPr userDrawn="1"/>
        </p:nvSpPr>
        <p:spPr>
          <a:xfrm>
            <a:off x="3224872" y="1933524"/>
            <a:ext cx="583787" cy="58378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Oval 34">
            <a:extLst>
              <a:ext uri="{FF2B5EF4-FFF2-40B4-BE49-F238E27FC236}">
                <a16:creationId xmlns:a16="http://schemas.microsoft.com/office/drawing/2014/main" id="{D5153542-B5B7-4088-9334-DE2185D7CCB1}"/>
              </a:ext>
            </a:extLst>
          </p:cNvPr>
          <p:cNvSpPr/>
          <p:nvPr userDrawn="1"/>
        </p:nvSpPr>
        <p:spPr>
          <a:xfrm>
            <a:off x="4426112" y="1933524"/>
            <a:ext cx="583787" cy="58378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Oval 36">
            <a:extLst>
              <a:ext uri="{FF2B5EF4-FFF2-40B4-BE49-F238E27FC236}">
                <a16:creationId xmlns:a16="http://schemas.microsoft.com/office/drawing/2014/main" id="{E1E893A6-3C44-4A9A-8847-BACFEF272A17}"/>
              </a:ext>
            </a:extLst>
          </p:cNvPr>
          <p:cNvSpPr/>
          <p:nvPr userDrawn="1"/>
        </p:nvSpPr>
        <p:spPr>
          <a:xfrm>
            <a:off x="5627352" y="1933524"/>
            <a:ext cx="583787" cy="58378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Oval 46">
            <a:extLst>
              <a:ext uri="{FF2B5EF4-FFF2-40B4-BE49-F238E27FC236}">
                <a16:creationId xmlns:a16="http://schemas.microsoft.com/office/drawing/2014/main" id="{A27A425F-0121-47EB-86E3-E89A31A4E942}"/>
              </a:ext>
            </a:extLst>
          </p:cNvPr>
          <p:cNvSpPr/>
          <p:nvPr userDrawn="1"/>
        </p:nvSpPr>
        <p:spPr>
          <a:xfrm>
            <a:off x="6828592" y="1933524"/>
            <a:ext cx="583787" cy="58378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Abgerundetes Rechteck 50">
            <a:extLst>
              <a:ext uri="{FF2B5EF4-FFF2-40B4-BE49-F238E27FC236}">
                <a16:creationId xmlns:a16="http://schemas.microsoft.com/office/drawing/2014/main" id="{40B95044-2FF9-4438-91B9-F8433D91985D}"/>
              </a:ext>
            </a:extLst>
          </p:cNvPr>
          <p:cNvSpPr/>
          <p:nvPr userDrawn="1"/>
        </p:nvSpPr>
        <p:spPr>
          <a:xfrm rot="16200000" flipV="1">
            <a:off x="2272723" y="2387467"/>
            <a:ext cx="1286845" cy="45719"/>
          </a:xfrm>
          <a:prstGeom prst="round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Abgerundetes Rechteck 51">
            <a:extLst>
              <a:ext uri="{FF2B5EF4-FFF2-40B4-BE49-F238E27FC236}">
                <a16:creationId xmlns:a16="http://schemas.microsoft.com/office/drawing/2014/main" id="{7A07FCD4-12C6-43A6-AE9D-E83B25E99BEF}"/>
              </a:ext>
            </a:extLst>
          </p:cNvPr>
          <p:cNvSpPr/>
          <p:nvPr userDrawn="1"/>
        </p:nvSpPr>
        <p:spPr>
          <a:xfrm rot="16200000" flipV="1">
            <a:off x="3473963" y="2387466"/>
            <a:ext cx="1286845" cy="45719"/>
          </a:xfrm>
          <a:prstGeom prst="round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Abgerundetes Rechteck 52">
            <a:extLst>
              <a:ext uri="{FF2B5EF4-FFF2-40B4-BE49-F238E27FC236}">
                <a16:creationId xmlns:a16="http://schemas.microsoft.com/office/drawing/2014/main" id="{B582F857-D37B-4F05-9A4B-269C88D5502E}"/>
              </a:ext>
            </a:extLst>
          </p:cNvPr>
          <p:cNvSpPr/>
          <p:nvPr userDrawn="1"/>
        </p:nvSpPr>
        <p:spPr>
          <a:xfrm rot="16200000" flipV="1">
            <a:off x="4675203" y="2387466"/>
            <a:ext cx="1286845" cy="45719"/>
          </a:xfrm>
          <a:prstGeom prst="round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Abgerundetes Rechteck 53">
            <a:extLst>
              <a:ext uri="{FF2B5EF4-FFF2-40B4-BE49-F238E27FC236}">
                <a16:creationId xmlns:a16="http://schemas.microsoft.com/office/drawing/2014/main" id="{D76D1F76-7695-4650-A41B-4F051D4FE90D}"/>
              </a:ext>
            </a:extLst>
          </p:cNvPr>
          <p:cNvSpPr/>
          <p:nvPr userDrawn="1"/>
        </p:nvSpPr>
        <p:spPr>
          <a:xfrm rot="16200000" flipV="1">
            <a:off x="5876443" y="2387466"/>
            <a:ext cx="1286845" cy="45719"/>
          </a:xfrm>
          <a:prstGeom prst="round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Diagrammplatzhalter 44">
            <a:extLst>
              <a:ext uri="{FF2B5EF4-FFF2-40B4-BE49-F238E27FC236}">
                <a16:creationId xmlns:a16="http://schemas.microsoft.com/office/drawing/2014/main" id="{B010A7AE-ED0E-4B98-8D9B-3E99542A250B}"/>
              </a:ext>
            </a:extLst>
          </p:cNvPr>
          <p:cNvSpPr>
            <a:spLocks noGrp="1"/>
          </p:cNvSpPr>
          <p:nvPr>
            <p:ph type="chart" sz="quarter" idx="18"/>
          </p:nvPr>
        </p:nvSpPr>
        <p:spPr>
          <a:xfrm>
            <a:off x="2040485" y="1955417"/>
            <a:ext cx="540000" cy="540000"/>
          </a:xfrm>
        </p:spPr>
        <p:txBody>
          <a:bodyPr anchor="ctr"/>
          <a:lstStyle>
            <a:lvl1pPr marL="0" indent="0" algn="ctr">
              <a:buNone/>
              <a:defRPr sz="800"/>
            </a:lvl1pPr>
          </a:lstStyle>
          <a:p>
            <a:r>
              <a:rPr lang="de-DE"/>
              <a:t>Diagramm durch Klicken auf Symbol hinzufügen</a:t>
            </a:r>
            <a:endParaRPr lang="de-AT" dirty="0"/>
          </a:p>
        </p:txBody>
      </p:sp>
      <p:sp>
        <p:nvSpPr>
          <p:cNvPr id="52" name="Diagrammplatzhalter 44">
            <a:extLst>
              <a:ext uri="{FF2B5EF4-FFF2-40B4-BE49-F238E27FC236}">
                <a16:creationId xmlns:a16="http://schemas.microsoft.com/office/drawing/2014/main" id="{5D09E7C1-F7A7-4495-BF27-C9E24AD62240}"/>
              </a:ext>
            </a:extLst>
          </p:cNvPr>
          <p:cNvSpPr>
            <a:spLocks noGrp="1"/>
          </p:cNvSpPr>
          <p:nvPr>
            <p:ph type="chart" sz="quarter" idx="19"/>
          </p:nvPr>
        </p:nvSpPr>
        <p:spPr>
          <a:xfrm>
            <a:off x="3247355" y="1955417"/>
            <a:ext cx="540000" cy="540000"/>
          </a:xfrm>
        </p:spPr>
        <p:txBody>
          <a:bodyPr anchor="ctr"/>
          <a:lstStyle>
            <a:lvl1pPr marL="0" indent="0" algn="ctr">
              <a:buNone/>
              <a:defRPr sz="800"/>
            </a:lvl1pPr>
          </a:lstStyle>
          <a:p>
            <a:r>
              <a:rPr lang="de-DE"/>
              <a:t>Diagramm durch Klicken auf Symbol hinzufügen</a:t>
            </a:r>
            <a:endParaRPr lang="de-AT" dirty="0"/>
          </a:p>
        </p:txBody>
      </p:sp>
      <p:sp>
        <p:nvSpPr>
          <p:cNvPr id="53" name="Diagrammplatzhalter 44">
            <a:extLst>
              <a:ext uri="{FF2B5EF4-FFF2-40B4-BE49-F238E27FC236}">
                <a16:creationId xmlns:a16="http://schemas.microsoft.com/office/drawing/2014/main" id="{171D096A-B0AC-4794-95D0-6BB3F50C07F9}"/>
              </a:ext>
            </a:extLst>
          </p:cNvPr>
          <p:cNvSpPr>
            <a:spLocks noGrp="1"/>
          </p:cNvSpPr>
          <p:nvPr>
            <p:ph type="chart" sz="quarter" idx="20"/>
          </p:nvPr>
        </p:nvSpPr>
        <p:spPr>
          <a:xfrm>
            <a:off x="4444660" y="1955417"/>
            <a:ext cx="540000" cy="540000"/>
          </a:xfrm>
        </p:spPr>
        <p:txBody>
          <a:bodyPr anchor="ctr"/>
          <a:lstStyle>
            <a:lvl1pPr marL="0" indent="0" algn="ctr">
              <a:buNone/>
              <a:defRPr sz="800"/>
            </a:lvl1pPr>
          </a:lstStyle>
          <a:p>
            <a:r>
              <a:rPr lang="de-DE"/>
              <a:t>Diagramm durch Klicken auf Symbol hinzufügen</a:t>
            </a:r>
            <a:endParaRPr lang="de-AT" dirty="0"/>
          </a:p>
        </p:txBody>
      </p:sp>
      <p:sp>
        <p:nvSpPr>
          <p:cNvPr id="54" name="Diagrammplatzhalter 44">
            <a:extLst>
              <a:ext uri="{FF2B5EF4-FFF2-40B4-BE49-F238E27FC236}">
                <a16:creationId xmlns:a16="http://schemas.microsoft.com/office/drawing/2014/main" id="{F13C8D52-9CF1-4F66-B3AB-FDFD2C6C6CB6}"/>
              </a:ext>
            </a:extLst>
          </p:cNvPr>
          <p:cNvSpPr>
            <a:spLocks noGrp="1"/>
          </p:cNvSpPr>
          <p:nvPr>
            <p:ph type="chart" sz="quarter" idx="21"/>
          </p:nvPr>
        </p:nvSpPr>
        <p:spPr>
          <a:xfrm>
            <a:off x="5656141" y="1955417"/>
            <a:ext cx="540000" cy="540000"/>
          </a:xfrm>
        </p:spPr>
        <p:txBody>
          <a:bodyPr anchor="ctr"/>
          <a:lstStyle>
            <a:lvl1pPr marL="0" indent="0" algn="ctr">
              <a:buNone/>
              <a:defRPr sz="800"/>
            </a:lvl1pPr>
          </a:lstStyle>
          <a:p>
            <a:r>
              <a:rPr lang="de-DE"/>
              <a:t>Diagramm durch Klicken auf Symbol hinzufügen</a:t>
            </a:r>
            <a:endParaRPr lang="de-AT" dirty="0"/>
          </a:p>
        </p:txBody>
      </p:sp>
      <p:sp>
        <p:nvSpPr>
          <p:cNvPr id="55" name="Diagrammplatzhalter 44">
            <a:extLst>
              <a:ext uri="{FF2B5EF4-FFF2-40B4-BE49-F238E27FC236}">
                <a16:creationId xmlns:a16="http://schemas.microsoft.com/office/drawing/2014/main" id="{D1CDD7E7-ACD8-434D-B771-CA2524F47996}"/>
              </a:ext>
            </a:extLst>
          </p:cNvPr>
          <p:cNvSpPr>
            <a:spLocks noGrp="1"/>
          </p:cNvSpPr>
          <p:nvPr>
            <p:ph type="chart" sz="quarter" idx="22"/>
          </p:nvPr>
        </p:nvSpPr>
        <p:spPr>
          <a:xfrm>
            <a:off x="6854031" y="1955417"/>
            <a:ext cx="540000" cy="540000"/>
          </a:xfrm>
        </p:spPr>
        <p:txBody>
          <a:bodyPr anchor="ctr"/>
          <a:lstStyle>
            <a:lvl1pPr marL="0" indent="0" algn="ctr">
              <a:buNone/>
              <a:defRPr sz="800"/>
            </a:lvl1pPr>
          </a:lstStyle>
          <a:p>
            <a:r>
              <a:rPr lang="de-DE"/>
              <a:t>Diagramm durch Klicken auf Symbol hinzufügen</a:t>
            </a:r>
            <a:endParaRPr lang="de-AT" dirty="0"/>
          </a:p>
        </p:txBody>
      </p:sp>
      <p:sp>
        <p:nvSpPr>
          <p:cNvPr id="4" name="Textplatzhalter 3">
            <a:extLst>
              <a:ext uri="{FF2B5EF4-FFF2-40B4-BE49-F238E27FC236}">
                <a16:creationId xmlns:a16="http://schemas.microsoft.com/office/drawing/2014/main" id="{C282CEDC-5CEE-4E95-9AEB-B4BB748F6C72}"/>
              </a:ext>
            </a:extLst>
          </p:cNvPr>
          <p:cNvSpPr>
            <a:spLocks noGrp="1"/>
          </p:cNvSpPr>
          <p:nvPr>
            <p:ph type="body" sz="quarter" idx="23" hasCustomPrompt="1"/>
          </p:nvPr>
        </p:nvSpPr>
        <p:spPr>
          <a:xfrm>
            <a:off x="1849551" y="2614824"/>
            <a:ext cx="911225" cy="647700"/>
          </a:xfrm>
        </p:spPr>
        <p:txBody>
          <a:bodyPr/>
          <a:lstStyle>
            <a:lvl1pPr marL="0" indent="0" algn="ctr">
              <a:buNone/>
              <a:defRPr sz="1100"/>
            </a:lvl1pPr>
          </a:lstStyle>
          <a:p>
            <a:pPr lvl="0"/>
            <a:r>
              <a:rPr lang="de-DE" dirty="0"/>
              <a:t>Trebuchet 11 Punkt</a:t>
            </a:r>
          </a:p>
        </p:txBody>
      </p:sp>
      <p:sp>
        <p:nvSpPr>
          <p:cNvPr id="88" name="Textplatzhalter 3">
            <a:extLst>
              <a:ext uri="{FF2B5EF4-FFF2-40B4-BE49-F238E27FC236}">
                <a16:creationId xmlns:a16="http://schemas.microsoft.com/office/drawing/2014/main" id="{89DDC295-DF8C-4222-8971-6DB3F7342452}"/>
              </a:ext>
            </a:extLst>
          </p:cNvPr>
          <p:cNvSpPr>
            <a:spLocks noGrp="1"/>
          </p:cNvSpPr>
          <p:nvPr>
            <p:ph type="body" sz="quarter" idx="24" hasCustomPrompt="1"/>
          </p:nvPr>
        </p:nvSpPr>
        <p:spPr>
          <a:xfrm>
            <a:off x="3061152" y="2614824"/>
            <a:ext cx="911225" cy="647700"/>
          </a:xfrm>
        </p:spPr>
        <p:txBody>
          <a:bodyPr/>
          <a:lstStyle>
            <a:lvl1pPr marL="0" indent="0" algn="ctr">
              <a:buNone/>
              <a:defRPr sz="1100"/>
            </a:lvl1pPr>
          </a:lstStyle>
          <a:p>
            <a:pPr lvl="0"/>
            <a:r>
              <a:rPr lang="de-DE" dirty="0"/>
              <a:t>Trebuchet 11 Punkt</a:t>
            </a:r>
          </a:p>
        </p:txBody>
      </p:sp>
      <p:sp>
        <p:nvSpPr>
          <p:cNvPr id="89" name="Textplatzhalter 3">
            <a:extLst>
              <a:ext uri="{FF2B5EF4-FFF2-40B4-BE49-F238E27FC236}">
                <a16:creationId xmlns:a16="http://schemas.microsoft.com/office/drawing/2014/main" id="{B836D00D-DB37-4968-9245-39D26D7B3DE8}"/>
              </a:ext>
            </a:extLst>
          </p:cNvPr>
          <p:cNvSpPr>
            <a:spLocks noGrp="1"/>
          </p:cNvSpPr>
          <p:nvPr>
            <p:ph type="body" sz="quarter" idx="25" hasCustomPrompt="1"/>
          </p:nvPr>
        </p:nvSpPr>
        <p:spPr>
          <a:xfrm>
            <a:off x="4272753" y="2614824"/>
            <a:ext cx="911225" cy="647700"/>
          </a:xfrm>
        </p:spPr>
        <p:txBody>
          <a:bodyPr/>
          <a:lstStyle>
            <a:lvl1pPr marL="0" indent="0" algn="ctr">
              <a:buNone/>
              <a:defRPr sz="1100"/>
            </a:lvl1pPr>
          </a:lstStyle>
          <a:p>
            <a:pPr lvl="0"/>
            <a:r>
              <a:rPr lang="de-DE" dirty="0"/>
              <a:t>Trebuchet 11 Punkt</a:t>
            </a:r>
          </a:p>
        </p:txBody>
      </p:sp>
      <p:sp>
        <p:nvSpPr>
          <p:cNvPr id="90" name="Textplatzhalter 3">
            <a:extLst>
              <a:ext uri="{FF2B5EF4-FFF2-40B4-BE49-F238E27FC236}">
                <a16:creationId xmlns:a16="http://schemas.microsoft.com/office/drawing/2014/main" id="{DEEA6909-6033-47B2-AB08-E9B2DDC32959}"/>
              </a:ext>
            </a:extLst>
          </p:cNvPr>
          <p:cNvSpPr>
            <a:spLocks noGrp="1"/>
          </p:cNvSpPr>
          <p:nvPr>
            <p:ph type="body" sz="quarter" idx="26" hasCustomPrompt="1"/>
          </p:nvPr>
        </p:nvSpPr>
        <p:spPr>
          <a:xfrm>
            <a:off x="5484354" y="2614824"/>
            <a:ext cx="911225" cy="647700"/>
          </a:xfrm>
        </p:spPr>
        <p:txBody>
          <a:bodyPr/>
          <a:lstStyle>
            <a:lvl1pPr marL="0" indent="0" algn="ctr">
              <a:buNone/>
              <a:defRPr sz="1100"/>
            </a:lvl1pPr>
          </a:lstStyle>
          <a:p>
            <a:pPr lvl="0"/>
            <a:r>
              <a:rPr lang="de-DE" dirty="0"/>
              <a:t>Trebuchet 11 Punkt</a:t>
            </a:r>
          </a:p>
        </p:txBody>
      </p:sp>
      <p:sp>
        <p:nvSpPr>
          <p:cNvPr id="91" name="Textplatzhalter 3">
            <a:extLst>
              <a:ext uri="{FF2B5EF4-FFF2-40B4-BE49-F238E27FC236}">
                <a16:creationId xmlns:a16="http://schemas.microsoft.com/office/drawing/2014/main" id="{F1E72DBB-0728-420B-9B32-8F12D83BA6A7}"/>
              </a:ext>
            </a:extLst>
          </p:cNvPr>
          <p:cNvSpPr>
            <a:spLocks noGrp="1"/>
          </p:cNvSpPr>
          <p:nvPr>
            <p:ph type="body" sz="quarter" idx="27" hasCustomPrompt="1"/>
          </p:nvPr>
        </p:nvSpPr>
        <p:spPr>
          <a:xfrm>
            <a:off x="6695955" y="2614824"/>
            <a:ext cx="911225" cy="647700"/>
          </a:xfrm>
        </p:spPr>
        <p:txBody>
          <a:bodyPr/>
          <a:lstStyle>
            <a:lvl1pPr marL="0" indent="0" algn="ctr">
              <a:buNone/>
              <a:defRPr sz="1100"/>
            </a:lvl1pPr>
          </a:lstStyle>
          <a:p>
            <a:pPr lvl="0"/>
            <a:r>
              <a:rPr lang="de-DE" dirty="0"/>
              <a:t>Trebuchet 11 Punkt</a:t>
            </a:r>
          </a:p>
        </p:txBody>
      </p:sp>
      <p:sp>
        <p:nvSpPr>
          <p:cNvPr id="26" name="Bildplatzhalter 2">
            <a:extLst>
              <a:ext uri="{FF2B5EF4-FFF2-40B4-BE49-F238E27FC236}">
                <a16:creationId xmlns:a16="http://schemas.microsoft.com/office/drawing/2014/main" id="{1E4AB31D-B6E4-49CA-8AAE-EF224551C0CE}"/>
              </a:ext>
            </a:extLst>
          </p:cNvPr>
          <p:cNvSpPr>
            <a:spLocks noGrp="1"/>
          </p:cNvSpPr>
          <p:nvPr>
            <p:ph type="pic" sz="quarter" idx="16"/>
          </p:nvPr>
        </p:nvSpPr>
        <p:spPr>
          <a:xfrm>
            <a:off x="4729163" y="548"/>
            <a:ext cx="4414837" cy="1187450"/>
          </a:xfrm>
        </p:spPr>
        <p:txBody>
          <a:bodyPr anchor="ctr"/>
          <a:lstStyle>
            <a:lvl1pPr marL="0" indent="0" algn="ctr">
              <a:buNone/>
              <a:defRPr sz="1000"/>
            </a:lvl1pPr>
          </a:lstStyle>
          <a:p>
            <a:r>
              <a:rPr lang="de-DE"/>
              <a:t>Bild durch Klicken auf Symbol hinzufügen</a:t>
            </a:r>
            <a:endParaRPr lang="de-AT" dirty="0"/>
          </a:p>
        </p:txBody>
      </p:sp>
      <p:sp>
        <p:nvSpPr>
          <p:cNvPr id="27" name="Textplatzhalter 11">
            <a:extLst>
              <a:ext uri="{FF2B5EF4-FFF2-40B4-BE49-F238E27FC236}">
                <a16:creationId xmlns:a16="http://schemas.microsoft.com/office/drawing/2014/main" id="{10B470E0-07D0-487D-9E1E-76CB920DE1C4}"/>
              </a:ext>
            </a:extLst>
          </p:cNvPr>
          <p:cNvSpPr>
            <a:spLocks noGrp="1"/>
          </p:cNvSpPr>
          <p:nvPr>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28" name="Textplatzhalter 11">
            <a:extLst>
              <a:ext uri="{FF2B5EF4-FFF2-40B4-BE49-F238E27FC236}">
                <a16:creationId xmlns:a16="http://schemas.microsoft.com/office/drawing/2014/main" id="{978C0A50-52EB-407C-84AC-FE7BD2B7AFAF}"/>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32" name="Textplatzhalter 2">
            <a:extLst>
              <a:ext uri="{FF2B5EF4-FFF2-40B4-BE49-F238E27FC236}">
                <a16:creationId xmlns:a16="http://schemas.microsoft.com/office/drawing/2014/main" id="{88840FD5-EDAB-4602-A1F3-390C16FC66EC}"/>
              </a:ext>
            </a:extLst>
          </p:cNvPr>
          <p:cNvSpPr>
            <a:spLocks noGrp="1"/>
          </p:cNvSpPr>
          <p:nvPr>
            <p:ph type="body" sz="quarter" idx="17"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
        <p:nvSpPr>
          <p:cNvPr id="29" name="Bildplatzhalter 14">
            <a:extLst>
              <a:ext uri="{FF2B5EF4-FFF2-40B4-BE49-F238E27FC236}">
                <a16:creationId xmlns:a16="http://schemas.microsoft.com/office/drawing/2014/main" id="{899C8073-0314-AD4D-880D-F77E8647DBEE}"/>
              </a:ext>
            </a:extLst>
          </p:cNvPr>
          <p:cNvSpPr>
            <a:spLocks noGrp="1"/>
          </p:cNvSpPr>
          <p:nvPr>
            <p:ph type="pic" sz="quarter" idx="14"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30" name="Bildplatzhalter 14">
            <a:extLst>
              <a:ext uri="{FF2B5EF4-FFF2-40B4-BE49-F238E27FC236}">
                <a16:creationId xmlns:a16="http://schemas.microsoft.com/office/drawing/2014/main" id="{A64D1418-B23F-1D49-AC54-F206CA5D7ED1}"/>
              </a:ext>
            </a:extLst>
          </p:cNvPr>
          <p:cNvSpPr>
            <a:spLocks noGrp="1"/>
          </p:cNvSpPr>
          <p:nvPr>
            <p:ph type="pic" sz="quarter" idx="15"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33" name="Foliennummernplatzhalter 1">
            <a:extLst>
              <a:ext uri="{FF2B5EF4-FFF2-40B4-BE49-F238E27FC236}">
                <a16:creationId xmlns:a16="http://schemas.microsoft.com/office/drawing/2014/main" id="{8B166832-EA96-CA4E-ADA7-FE89800CB31A}"/>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92" name="Textplatzhalter 3">
            <a:extLst>
              <a:ext uri="{FF2B5EF4-FFF2-40B4-BE49-F238E27FC236}">
                <a16:creationId xmlns:a16="http://schemas.microsoft.com/office/drawing/2014/main" id="{65E111CC-9839-4AD8-82CD-39494754E4B6}"/>
              </a:ext>
            </a:extLst>
          </p:cNvPr>
          <p:cNvSpPr>
            <a:spLocks noGrp="1"/>
          </p:cNvSpPr>
          <p:nvPr>
            <p:ph type="body" sz="quarter" idx="28" hasCustomPrompt="1"/>
          </p:nvPr>
        </p:nvSpPr>
        <p:spPr>
          <a:xfrm>
            <a:off x="596537" y="3435926"/>
            <a:ext cx="7950926" cy="1040556"/>
          </a:xfrm>
        </p:spPr>
        <p:txBody>
          <a:bodyPr/>
          <a:lstStyle>
            <a:lvl1pPr marL="0" indent="0" algn="l">
              <a:lnSpc>
                <a:spcPts val="1900"/>
              </a:lnSpc>
              <a:buNone/>
              <a:defRPr sz="1100"/>
            </a:lvl1pPr>
          </a:lstStyle>
          <a:p>
            <a:r>
              <a:rPr lang="de-DE" dirty="0"/>
              <a:t>Hier handelt es sich um Fließtext in Ebene 1, Trebuchet 11 Punkt, linksbündig, Zeilenabstand 19 Punkt. Hier handelt es sich um Fließtext in Ebene 1, Trebuchet 11 Punkt, linksbündig, Zeilenabstand 19 Punkt. Hier handelt es sich um Fließtext in Ebene 1, Trebuchet 11 Punkt, linksbündig, Zeilenabstand 19 Punkt. </a:t>
            </a:r>
          </a:p>
        </p:txBody>
      </p:sp>
    </p:spTree>
    <p:extLst>
      <p:ext uri="{BB962C8B-B14F-4D97-AF65-F5344CB8AC3E}">
        <p14:creationId xmlns:p14="http://schemas.microsoft.com/office/powerpoint/2010/main" val="2346646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6" name="Rechteck 35">
            <a:extLst>
              <a:ext uri="{FF2B5EF4-FFF2-40B4-BE49-F238E27FC236}">
                <a16:creationId xmlns:a16="http://schemas.microsoft.com/office/drawing/2014/main" id="{DDEB67FD-C8E7-4DF4-834B-3B9C41C6D157}"/>
              </a:ext>
            </a:extLst>
          </p:cNvPr>
          <p:cNvSpPr/>
          <p:nvPr userDrawn="1"/>
        </p:nvSpPr>
        <p:spPr>
          <a:xfrm>
            <a:off x="0" y="0"/>
            <a:ext cx="9144000" cy="118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2" name="Gruppieren 1">
            <a:extLst>
              <a:ext uri="{FF2B5EF4-FFF2-40B4-BE49-F238E27FC236}">
                <a16:creationId xmlns:a16="http://schemas.microsoft.com/office/drawing/2014/main" id="{EBAA5142-12DD-40C8-8FBC-BB2CB4DDB7E0}"/>
              </a:ext>
            </a:extLst>
          </p:cNvPr>
          <p:cNvGrpSpPr/>
          <p:nvPr userDrawn="1"/>
        </p:nvGrpSpPr>
        <p:grpSpPr>
          <a:xfrm>
            <a:off x="4352481" y="1456355"/>
            <a:ext cx="821306" cy="2816318"/>
            <a:chOff x="4354778" y="1456355"/>
            <a:chExt cx="821306" cy="2816318"/>
          </a:xfrm>
        </p:grpSpPr>
        <p:sp>
          <p:nvSpPr>
            <p:cNvPr id="19" name="Abgerundetes Rechteck 68">
              <a:extLst>
                <a:ext uri="{FF2B5EF4-FFF2-40B4-BE49-F238E27FC236}">
                  <a16:creationId xmlns:a16="http://schemas.microsoft.com/office/drawing/2014/main" id="{C60E4D29-1FFE-4F79-AC46-AA38C4647F5A}"/>
                </a:ext>
              </a:extLst>
            </p:cNvPr>
            <p:cNvSpPr/>
            <p:nvPr userDrawn="1"/>
          </p:nvSpPr>
          <p:spPr>
            <a:xfrm rot="16200000">
              <a:off x="3357272" y="2841654"/>
              <a:ext cx="2816318" cy="4571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Oval 3">
              <a:extLst>
                <a:ext uri="{FF2B5EF4-FFF2-40B4-BE49-F238E27FC236}">
                  <a16:creationId xmlns:a16="http://schemas.microsoft.com/office/drawing/2014/main" id="{2C144787-4C97-4F79-820D-6CE00DB13FBC}"/>
                </a:ext>
              </a:extLst>
            </p:cNvPr>
            <p:cNvSpPr/>
            <p:nvPr userDrawn="1"/>
          </p:nvSpPr>
          <p:spPr>
            <a:xfrm>
              <a:off x="4354778" y="1716812"/>
              <a:ext cx="821306" cy="82130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Inhaltsplatzhalter 2">
              <a:extLst>
                <a:ext uri="{FF2B5EF4-FFF2-40B4-BE49-F238E27FC236}">
                  <a16:creationId xmlns:a16="http://schemas.microsoft.com/office/drawing/2014/main" id="{6CB45199-4192-46B3-A165-0FA7DD1453D8}"/>
                </a:ext>
              </a:extLst>
            </p:cNvPr>
            <p:cNvSpPr txBox="1">
              <a:spLocks/>
            </p:cNvSpPr>
            <p:nvPr userDrawn="1"/>
          </p:nvSpPr>
          <p:spPr>
            <a:xfrm>
              <a:off x="4543676" y="1978121"/>
              <a:ext cx="443511" cy="275529"/>
            </a:xfrm>
            <a:prstGeom prst="rect">
              <a:avLst/>
            </a:prstGeom>
          </p:spPr>
          <p:txBody>
            <a:bodyPr numCol="1" spcCol="36000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de-DE" sz="1800" dirty="0">
                  <a:solidFill>
                    <a:srgbClr val="4C5D68"/>
                  </a:solidFill>
                  <a:latin typeface="Trebuchet MS" charset="0"/>
                  <a:ea typeface="Trebuchet MS" charset="0"/>
                  <a:cs typeface="Trebuchet MS" charset="0"/>
                </a:rPr>
                <a:t>VS</a:t>
              </a:r>
            </a:p>
          </p:txBody>
        </p:sp>
      </p:grpSp>
      <p:sp>
        <p:nvSpPr>
          <p:cNvPr id="5" name="Textplatzhalter 4">
            <a:extLst>
              <a:ext uri="{FF2B5EF4-FFF2-40B4-BE49-F238E27FC236}">
                <a16:creationId xmlns:a16="http://schemas.microsoft.com/office/drawing/2014/main" id="{DEEF0713-BE53-4085-AB2B-42B83C40330B}"/>
              </a:ext>
            </a:extLst>
          </p:cNvPr>
          <p:cNvSpPr>
            <a:spLocks noGrp="1"/>
          </p:cNvSpPr>
          <p:nvPr>
            <p:ph type="body" sz="quarter" idx="13" hasCustomPrompt="1"/>
          </p:nvPr>
        </p:nvSpPr>
        <p:spPr>
          <a:xfrm>
            <a:off x="1930470" y="1866437"/>
            <a:ext cx="2265363" cy="609600"/>
          </a:xfrm>
        </p:spPr>
        <p:txBody>
          <a:bodyPr/>
          <a:lstStyle>
            <a:lvl1pPr marL="0" indent="0">
              <a:buNone/>
              <a:defRPr sz="1100"/>
            </a:lvl1pPr>
          </a:lstStyle>
          <a:p>
            <a:pPr lvl="0"/>
            <a:r>
              <a:rPr lang="de-DE" dirty="0"/>
              <a:t>Hier handelt es sich um Fließtext in Ebene 1, </a:t>
            </a:r>
            <a:endParaRPr lang="de-AT" dirty="0"/>
          </a:p>
        </p:txBody>
      </p:sp>
      <p:sp>
        <p:nvSpPr>
          <p:cNvPr id="39" name="Textplatzhalter 4">
            <a:extLst>
              <a:ext uri="{FF2B5EF4-FFF2-40B4-BE49-F238E27FC236}">
                <a16:creationId xmlns:a16="http://schemas.microsoft.com/office/drawing/2014/main" id="{DB846662-6959-4798-83A0-96B5F5B43AF4}"/>
              </a:ext>
            </a:extLst>
          </p:cNvPr>
          <p:cNvSpPr>
            <a:spLocks noGrp="1"/>
          </p:cNvSpPr>
          <p:nvPr>
            <p:ph type="body" sz="quarter" idx="14" hasCustomPrompt="1"/>
          </p:nvPr>
        </p:nvSpPr>
        <p:spPr>
          <a:xfrm>
            <a:off x="5330436" y="1866437"/>
            <a:ext cx="2265363" cy="609600"/>
          </a:xfrm>
        </p:spPr>
        <p:txBody>
          <a:bodyPr/>
          <a:lstStyle>
            <a:lvl1pPr marL="0" indent="0">
              <a:buNone/>
              <a:defRPr sz="1100"/>
            </a:lvl1pPr>
          </a:lstStyle>
          <a:p>
            <a:pPr lvl="0"/>
            <a:r>
              <a:rPr lang="de-DE" dirty="0"/>
              <a:t>Hier handelt es sich um Fließtext in Ebene 1, </a:t>
            </a:r>
            <a:endParaRPr lang="de-AT" dirty="0"/>
          </a:p>
          <a:p>
            <a:pPr lvl="0"/>
            <a:endParaRPr lang="de-AT" dirty="0"/>
          </a:p>
        </p:txBody>
      </p:sp>
      <p:sp>
        <p:nvSpPr>
          <p:cNvPr id="38" name="Diagrammplatzhalter 37">
            <a:extLst>
              <a:ext uri="{FF2B5EF4-FFF2-40B4-BE49-F238E27FC236}">
                <a16:creationId xmlns:a16="http://schemas.microsoft.com/office/drawing/2014/main" id="{84545F04-21B8-4BAB-8B97-A0AC8555943B}"/>
              </a:ext>
            </a:extLst>
          </p:cNvPr>
          <p:cNvSpPr>
            <a:spLocks noGrp="1"/>
          </p:cNvSpPr>
          <p:nvPr>
            <p:ph type="chart" sz="quarter" idx="15"/>
          </p:nvPr>
        </p:nvSpPr>
        <p:spPr>
          <a:xfrm>
            <a:off x="1930400" y="2611438"/>
            <a:ext cx="2422525" cy="1660525"/>
          </a:xfrm>
        </p:spPr>
        <p:txBody>
          <a:bodyPr/>
          <a:lstStyle>
            <a:lvl1pPr marL="0" indent="0">
              <a:buNone/>
              <a:defRPr sz="1100"/>
            </a:lvl1pPr>
          </a:lstStyle>
          <a:p>
            <a:r>
              <a:rPr lang="de-DE" sz="1100"/>
              <a:t>Diagramm durch Klicken auf Symbol hinzufügen</a:t>
            </a:r>
            <a:endParaRPr lang="de-AT" dirty="0"/>
          </a:p>
        </p:txBody>
      </p:sp>
      <p:sp>
        <p:nvSpPr>
          <p:cNvPr id="42" name="Diagrammplatzhalter 37">
            <a:extLst>
              <a:ext uri="{FF2B5EF4-FFF2-40B4-BE49-F238E27FC236}">
                <a16:creationId xmlns:a16="http://schemas.microsoft.com/office/drawing/2014/main" id="{FD4CC071-701B-45F2-9F29-C1AA3C893E3A}"/>
              </a:ext>
            </a:extLst>
          </p:cNvPr>
          <p:cNvSpPr>
            <a:spLocks noGrp="1"/>
          </p:cNvSpPr>
          <p:nvPr>
            <p:ph type="chart" sz="quarter" idx="16"/>
          </p:nvPr>
        </p:nvSpPr>
        <p:spPr>
          <a:xfrm>
            <a:off x="5173274" y="2571750"/>
            <a:ext cx="2422525" cy="1660525"/>
          </a:xfrm>
        </p:spPr>
        <p:txBody>
          <a:bodyPr/>
          <a:lstStyle>
            <a:lvl1pPr marL="0" indent="0">
              <a:buNone/>
              <a:defRPr sz="1100"/>
            </a:lvl1pPr>
          </a:lstStyle>
          <a:p>
            <a:r>
              <a:rPr lang="de-DE" sz="1100"/>
              <a:t>Diagramm durch Klicken auf Symbol hinzufügen</a:t>
            </a:r>
            <a:endParaRPr lang="de-AT" dirty="0"/>
          </a:p>
        </p:txBody>
      </p:sp>
      <p:sp>
        <p:nvSpPr>
          <p:cNvPr id="14" name="Bildplatzhalter 2">
            <a:extLst>
              <a:ext uri="{FF2B5EF4-FFF2-40B4-BE49-F238E27FC236}">
                <a16:creationId xmlns:a16="http://schemas.microsoft.com/office/drawing/2014/main" id="{3CB9EF9B-348C-46D5-ACD5-B3FE9195B4F6}"/>
              </a:ext>
            </a:extLst>
          </p:cNvPr>
          <p:cNvSpPr>
            <a:spLocks noGrp="1"/>
          </p:cNvSpPr>
          <p:nvPr>
            <p:ph type="pic" sz="quarter" idx="17"/>
          </p:nvPr>
        </p:nvSpPr>
        <p:spPr>
          <a:xfrm>
            <a:off x="4729163" y="548"/>
            <a:ext cx="4414837" cy="1187450"/>
          </a:xfrm>
        </p:spPr>
        <p:txBody>
          <a:bodyPr anchor="ctr"/>
          <a:lstStyle>
            <a:lvl1pPr marL="0" indent="0" algn="ctr">
              <a:buNone/>
              <a:defRPr sz="1000"/>
            </a:lvl1pPr>
          </a:lstStyle>
          <a:p>
            <a:r>
              <a:rPr lang="de-DE"/>
              <a:t>Bild durch Klicken auf Symbol hinzufügen</a:t>
            </a:r>
            <a:endParaRPr lang="de-AT" dirty="0"/>
          </a:p>
        </p:txBody>
      </p:sp>
      <p:sp>
        <p:nvSpPr>
          <p:cNvPr id="15" name="Textplatzhalter 11">
            <a:extLst>
              <a:ext uri="{FF2B5EF4-FFF2-40B4-BE49-F238E27FC236}">
                <a16:creationId xmlns:a16="http://schemas.microsoft.com/office/drawing/2014/main" id="{F058A15E-B765-4A18-A670-4C22EA9E6AF5}"/>
              </a:ext>
            </a:extLst>
          </p:cNvPr>
          <p:cNvSpPr>
            <a:spLocks noGrp="1"/>
          </p:cNvSpPr>
          <p:nvPr>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16" name="Textplatzhalter 11">
            <a:extLst>
              <a:ext uri="{FF2B5EF4-FFF2-40B4-BE49-F238E27FC236}">
                <a16:creationId xmlns:a16="http://schemas.microsoft.com/office/drawing/2014/main" id="{F56C629F-5CFC-41DE-A673-DA38334016AA}"/>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21" name="Textplatzhalter 2">
            <a:extLst>
              <a:ext uri="{FF2B5EF4-FFF2-40B4-BE49-F238E27FC236}">
                <a16:creationId xmlns:a16="http://schemas.microsoft.com/office/drawing/2014/main" id="{ACDD6280-AF5E-4F6C-83E0-E561E8DEBABE}"/>
              </a:ext>
            </a:extLst>
          </p:cNvPr>
          <p:cNvSpPr>
            <a:spLocks noGrp="1"/>
          </p:cNvSpPr>
          <p:nvPr>
            <p:ph type="body" sz="quarter" idx="18"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
        <p:nvSpPr>
          <p:cNvPr id="17" name="Bildplatzhalter 14">
            <a:extLst>
              <a:ext uri="{FF2B5EF4-FFF2-40B4-BE49-F238E27FC236}">
                <a16:creationId xmlns:a16="http://schemas.microsoft.com/office/drawing/2014/main" id="{2BD451F4-76B2-484C-9EA2-7AAC4086E1FE}"/>
              </a:ext>
            </a:extLst>
          </p:cNvPr>
          <p:cNvSpPr>
            <a:spLocks noGrp="1"/>
          </p:cNvSpPr>
          <p:nvPr>
            <p:ph type="pic" sz="quarter" idx="19"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18" name="Bildplatzhalter 14">
            <a:extLst>
              <a:ext uri="{FF2B5EF4-FFF2-40B4-BE49-F238E27FC236}">
                <a16:creationId xmlns:a16="http://schemas.microsoft.com/office/drawing/2014/main" id="{72E5A1E3-5250-DB49-BA6E-496CE391E2CE}"/>
              </a:ext>
            </a:extLst>
          </p:cNvPr>
          <p:cNvSpPr>
            <a:spLocks noGrp="1"/>
          </p:cNvSpPr>
          <p:nvPr>
            <p:ph type="pic" sz="quarter" idx="20"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22" name="Foliennummernplatzhalter 1">
            <a:extLst>
              <a:ext uri="{FF2B5EF4-FFF2-40B4-BE49-F238E27FC236}">
                <a16:creationId xmlns:a16="http://schemas.microsoft.com/office/drawing/2014/main" id="{73923991-47B6-D74B-9BF7-B7C901D9AC80}"/>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Tree>
    <p:extLst>
      <p:ext uri="{BB962C8B-B14F-4D97-AF65-F5344CB8AC3E}">
        <p14:creationId xmlns:p14="http://schemas.microsoft.com/office/powerpoint/2010/main" val="670861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Ö Karte">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848FBC9-36CE-4523-80E6-DFB04015B124}"/>
              </a:ext>
            </a:extLst>
          </p:cNvPr>
          <p:cNvSpPr/>
          <p:nvPr userDrawn="1"/>
        </p:nvSpPr>
        <p:spPr>
          <a:xfrm>
            <a:off x="0" y="0"/>
            <a:ext cx="9144000" cy="118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Bildplatzhalter 2">
            <a:extLst>
              <a:ext uri="{FF2B5EF4-FFF2-40B4-BE49-F238E27FC236}">
                <a16:creationId xmlns:a16="http://schemas.microsoft.com/office/drawing/2014/main" id="{3B67636C-529C-4213-81A6-AE6551913D44}"/>
              </a:ext>
            </a:extLst>
          </p:cNvPr>
          <p:cNvSpPr>
            <a:spLocks noGrp="1"/>
          </p:cNvSpPr>
          <p:nvPr>
            <p:ph type="pic" sz="quarter" idx="16"/>
          </p:nvPr>
        </p:nvSpPr>
        <p:spPr>
          <a:xfrm>
            <a:off x="4729163" y="548"/>
            <a:ext cx="4414837" cy="1187450"/>
          </a:xfrm>
        </p:spPr>
        <p:txBody>
          <a:bodyPr anchor="ctr"/>
          <a:lstStyle>
            <a:lvl1pPr marL="0" indent="0" algn="ctr">
              <a:buNone/>
              <a:defRPr sz="1000"/>
            </a:lvl1pPr>
          </a:lstStyle>
          <a:p>
            <a:r>
              <a:rPr lang="de-DE"/>
              <a:t>Bild durch Klicken auf Symbol hinzufügen</a:t>
            </a:r>
            <a:endParaRPr lang="de-AT" dirty="0"/>
          </a:p>
        </p:txBody>
      </p:sp>
      <p:sp>
        <p:nvSpPr>
          <p:cNvPr id="9" name="Textplatzhalter 11">
            <a:extLst>
              <a:ext uri="{FF2B5EF4-FFF2-40B4-BE49-F238E27FC236}">
                <a16:creationId xmlns:a16="http://schemas.microsoft.com/office/drawing/2014/main" id="{A9909DD7-2FD2-4DBA-9A2B-F52CFA7F6B1C}"/>
              </a:ext>
            </a:extLst>
          </p:cNvPr>
          <p:cNvSpPr>
            <a:spLocks noGrp="1"/>
          </p:cNvSpPr>
          <p:nvPr>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10" name="Textplatzhalter 11">
            <a:extLst>
              <a:ext uri="{FF2B5EF4-FFF2-40B4-BE49-F238E27FC236}">
                <a16:creationId xmlns:a16="http://schemas.microsoft.com/office/drawing/2014/main" id="{4FCDB25B-623A-4416-942A-2B9F7C069098}"/>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3" name="Textplatzhalter 2">
            <a:extLst>
              <a:ext uri="{FF2B5EF4-FFF2-40B4-BE49-F238E27FC236}">
                <a16:creationId xmlns:a16="http://schemas.microsoft.com/office/drawing/2014/main" id="{E7596291-513E-467E-BE99-0C07D71B4582}"/>
              </a:ext>
            </a:extLst>
          </p:cNvPr>
          <p:cNvSpPr>
            <a:spLocks noGrp="1"/>
          </p:cNvSpPr>
          <p:nvPr>
            <p:ph type="body" sz="quarter" idx="17"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pic>
        <p:nvPicPr>
          <p:cNvPr id="13" name="Bild 1">
            <a:extLst>
              <a:ext uri="{FF2B5EF4-FFF2-40B4-BE49-F238E27FC236}">
                <a16:creationId xmlns:a16="http://schemas.microsoft.com/office/drawing/2014/main" id="{B2B32C20-AF89-467A-9813-399D0BDA41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4896" y="1594969"/>
            <a:ext cx="3614208" cy="3159182"/>
          </a:xfrm>
          <a:prstGeom prst="rect">
            <a:avLst/>
          </a:prstGeom>
        </p:spPr>
      </p:pic>
      <p:sp>
        <p:nvSpPr>
          <p:cNvPr id="11" name="Bildplatzhalter 14">
            <a:extLst>
              <a:ext uri="{FF2B5EF4-FFF2-40B4-BE49-F238E27FC236}">
                <a16:creationId xmlns:a16="http://schemas.microsoft.com/office/drawing/2014/main" id="{CC9FA6CF-B118-FD4D-B2B5-A56BC70BC51D}"/>
              </a:ext>
            </a:extLst>
          </p:cNvPr>
          <p:cNvSpPr>
            <a:spLocks noGrp="1"/>
          </p:cNvSpPr>
          <p:nvPr>
            <p:ph type="pic" sz="quarter" idx="14"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15" name="Bildplatzhalter 14">
            <a:extLst>
              <a:ext uri="{FF2B5EF4-FFF2-40B4-BE49-F238E27FC236}">
                <a16:creationId xmlns:a16="http://schemas.microsoft.com/office/drawing/2014/main" id="{28B3B3C0-2893-794F-928E-0E3E43346BAB}"/>
              </a:ext>
            </a:extLst>
          </p:cNvPr>
          <p:cNvSpPr>
            <a:spLocks noGrp="1"/>
          </p:cNvSpPr>
          <p:nvPr>
            <p:ph type="pic" sz="quarter" idx="18"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60" name="Textplatzhalter 20">
            <a:extLst>
              <a:ext uri="{FF2B5EF4-FFF2-40B4-BE49-F238E27FC236}">
                <a16:creationId xmlns:a16="http://schemas.microsoft.com/office/drawing/2014/main" id="{E5C7E0B7-5823-47B2-AB1B-655641D1FD67}"/>
              </a:ext>
            </a:extLst>
          </p:cNvPr>
          <p:cNvSpPr>
            <a:spLocks noGrp="1"/>
          </p:cNvSpPr>
          <p:nvPr>
            <p:ph type="body" sz="quarter" idx="15" hasCustomPrompt="1"/>
          </p:nvPr>
        </p:nvSpPr>
        <p:spPr>
          <a:xfrm>
            <a:off x="538480" y="3083394"/>
            <a:ext cx="1988571" cy="2011131"/>
          </a:xfrm>
        </p:spPr>
        <p:txBody>
          <a:bodyPr/>
          <a:lstStyle>
            <a:lvl1pPr marL="0" indent="0">
              <a:buNone/>
              <a:defRPr lang="de-DE" sz="1600" kern="1200" cap="all" baseline="0" dirty="0">
                <a:solidFill>
                  <a:srgbClr val="6E7B8C"/>
                </a:solidFill>
                <a:latin typeface="Trebuchet MS" charset="0"/>
                <a:ea typeface="Trebuchet MS" charset="0"/>
                <a:cs typeface="Trebuchet MS" charset="0"/>
              </a:defRPr>
            </a:lvl1pPr>
            <a:lvl2pPr marL="0" indent="0">
              <a:lnSpc>
                <a:spcPts val="1900"/>
              </a:lnSpc>
              <a:buNone/>
              <a:defRPr lang="de-DE" sz="1100" kern="1200" dirty="0">
                <a:solidFill>
                  <a:schemeClr val="tx1"/>
                </a:solidFill>
                <a:latin typeface="Trebuchet MS" charset="0"/>
                <a:ea typeface="Trebuchet MS" charset="0"/>
                <a:cs typeface="Trebuchet MS" charset="0"/>
              </a:defRPr>
            </a:lvl2pPr>
            <a:lvl3pPr marL="720725" marR="0" indent="0" algn="l" defTabSz="914400" rtl="0" eaLnBrk="0" fontAlgn="base" latinLnBrk="0" hangingPunct="0">
              <a:lnSpc>
                <a:spcPct val="100000"/>
              </a:lnSpc>
              <a:spcBef>
                <a:spcPct val="20000"/>
              </a:spcBef>
              <a:spcAft>
                <a:spcPct val="0"/>
              </a:spcAft>
              <a:buClr>
                <a:schemeClr val="tx1"/>
              </a:buClr>
              <a:buSzTx/>
              <a:buFont typeface="Times New Roman" charset="0"/>
              <a:buNone/>
              <a:tabLst/>
              <a:defRPr lang="de-DE" sz="1100" kern="1200" dirty="0">
                <a:solidFill>
                  <a:schemeClr val="tx1"/>
                </a:solidFill>
                <a:latin typeface="Trebuchet MS" charset="0"/>
                <a:ea typeface="Trebuchet MS" charset="0"/>
                <a:cs typeface="Trebuchet MS" charset="0"/>
              </a:defRPr>
            </a:lvl3pPr>
          </a:lstStyle>
          <a:p>
            <a:r>
              <a:rPr lang="de-AT" dirty="0"/>
              <a:t>Trebuchet, 16</a:t>
            </a:r>
          </a:p>
          <a:p>
            <a:pPr lvl="1"/>
            <a:r>
              <a:rPr lang="de-DE" dirty="0"/>
              <a:t>Hier handelt es sich um Fließtext in Ebene 2, Trebuchet 11 Punkt, linksbündig, Zeilenabstand 19 Punkt</a:t>
            </a:r>
            <a:endParaRPr lang="de-AT" dirty="0"/>
          </a:p>
        </p:txBody>
      </p:sp>
      <p:sp>
        <p:nvSpPr>
          <p:cNvPr id="16" name="Foliennummernplatzhalter 1">
            <a:extLst>
              <a:ext uri="{FF2B5EF4-FFF2-40B4-BE49-F238E27FC236}">
                <a16:creationId xmlns:a16="http://schemas.microsoft.com/office/drawing/2014/main" id="{0B003CC4-02EA-3A4C-9E57-796BD94C3AEF}"/>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Tree>
    <p:extLst>
      <p:ext uri="{BB962C8B-B14F-4D97-AF65-F5344CB8AC3E}">
        <p14:creationId xmlns:p14="http://schemas.microsoft.com/office/powerpoint/2010/main" val="3814418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folie">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A825895E-E671-454D-9A06-7086118AC3B1}"/>
              </a:ext>
            </a:extLst>
          </p:cNvPr>
          <p:cNvSpPr/>
          <p:nvPr userDrawn="1"/>
        </p:nvSpPr>
        <p:spPr>
          <a:xfrm>
            <a:off x="0" y="0"/>
            <a:ext cx="9144000" cy="118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Textplatzhalter 11">
            <a:extLst>
              <a:ext uri="{FF2B5EF4-FFF2-40B4-BE49-F238E27FC236}">
                <a16:creationId xmlns:a16="http://schemas.microsoft.com/office/drawing/2014/main" id="{8FD5905F-D835-47EC-87FD-21F2FA3287B4}"/>
              </a:ext>
            </a:extLst>
          </p:cNvPr>
          <p:cNvSpPr>
            <a:spLocks noGrp="1"/>
          </p:cNvSpPr>
          <p:nvPr>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13" name="Textplatzhalter 11">
            <a:extLst>
              <a:ext uri="{FF2B5EF4-FFF2-40B4-BE49-F238E27FC236}">
                <a16:creationId xmlns:a16="http://schemas.microsoft.com/office/drawing/2014/main" id="{F40CBE44-F4ED-4864-8925-191E984430B1}"/>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18" name="Bildplatzhalter 14">
            <a:extLst>
              <a:ext uri="{FF2B5EF4-FFF2-40B4-BE49-F238E27FC236}">
                <a16:creationId xmlns:a16="http://schemas.microsoft.com/office/drawing/2014/main" id="{A2162F5B-8C8B-4FC7-8E9D-515B225B9697}"/>
              </a:ext>
            </a:extLst>
          </p:cNvPr>
          <p:cNvSpPr>
            <a:spLocks noGrp="1"/>
          </p:cNvSpPr>
          <p:nvPr>
            <p:ph type="pic" sz="quarter" idx="14"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19" name="Bildplatzhalter 14">
            <a:extLst>
              <a:ext uri="{FF2B5EF4-FFF2-40B4-BE49-F238E27FC236}">
                <a16:creationId xmlns:a16="http://schemas.microsoft.com/office/drawing/2014/main" id="{FF7CFF80-1055-4A66-91F2-87A3BBAB6370}"/>
              </a:ext>
            </a:extLst>
          </p:cNvPr>
          <p:cNvSpPr>
            <a:spLocks noGrp="1"/>
          </p:cNvSpPr>
          <p:nvPr>
            <p:ph type="pic" sz="quarter" idx="15"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3" name="Bildplatzhalter 2">
            <a:extLst>
              <a:ext uri="{FF2B5EF4-FFF2-40B4-BE49-F238E27FC236}">
                <a16:creationId xmlns:a16="http://schemas.microsoft.com/office/drawing/2014/main" id="{8574052C-36A3-49CA-967F-F896EEE9DF7F}"/>
              </a:ext>
            </a:extLst>
          </p:cNvPr>
          <p:cNvSpPr>
            <a:spLocks noGrp="1"/>
          </p:cNvSpPr>
          <p:nvPr>
            <p:ph type="pic" sz="quarter" idx="16"/>
          </p:nvPr>
        </p:nvSpPr>
        <p:spPr>
          <a:xfrm>
            <a:off x="4729163" y="548"/>
            <a:ext cx="4414837" cy="1187450"/>
          </a:xfrm>
        </p:spPr>
        <p:txBody>
          <a:bodyPr anchor="ctr"/>
          <a:lstStyle>
            <a:lvl1pPr marL="0" indent="0" algn="ctr">
              <a:buNone/>
              <a:defRPr sz="1000"/>
            </a:lvl1pPr>
          </a:lstStyle>
          <a:p>
            <a:r>
              <a:rPr lang="de-DE"/>
              <a:t>Bild durch Klicken auf Symbol hinzufügen</a:t>
            </a:r>
            <a:endParaRPr lang="de-AT" dirty="0"/>
          </a:p>
        </p:txBody>
      </p:sp>
      <p:sp>
        <p:nvSpPr>
          <p:cNvPr id="6" name="Textplatzhalter 5">
            <a:extLst>
              <a:ext uri="{FF2B5EF4-FFF2-40B4-BE49-F238E27FC236}">
                <a16:creationId xmlns:a16="http://schemas.microsoft.com/office/drawing/2014/main" id="{E7178E0D-468F-4883-AD21-15AA41C46465}"/>
              </a:ext>
            </a:extLst>
          </p:cNvPr>
          <p:cNvSpPr>
            <a:spLocks noGrp="1"/>
          </p:cNvSpPr>
          <p:nvPr>
            <p:ph type="body" sz="quarter" idx="17" hasCustomPrompt="1"/>
          </p:nvPr>
        </p:nvSpPr>
        <p:spPr>
          <a:xfrm>
            <a:off x="538480" y="1800000"/>
            <a:ext cx="8167687" cy="2693987"/>
          </a:xfrm>
        </p:spPr>
        <p:txBody>
          <a:bodyPr/>
          <a:lstStyle>
            <a:lvl1pPr marL="0" indent="0">
              <a:buFontTx/>
              <a:buNone/>
              <a:defRPr sz="1600" cap="all" baseline="0">
                <a:solidFill>
                  <a:srgbClr val="6E7B8C"/>
                </a:solidFill>
              </a:defRPr>
            </a:lvl1pPr>
            <a:lvl2pPr marL="0" marR="0" indent="0" algn="l" defTabSz="914400" rtl="0" eaLnBrk="1" fontAlgn="base" latinLnBrk="0" hangingPunct="1">
              <a:lnSpc>
                <a:spcPts val="1900"/>
              </a:lnSpc>
              <a:spcBef>
                <a:spcPct val="20000"/>
              </a:spcBef>
              <a:spcAft>
                <a:spcPct val="0"/>
              </a:spcAft>
              <a:buClr>
                <a:srgbClr val="4C5D68"/>
              </a:buClr>
              <a:buSzTx/>
              <a:buFont typeface="Wingdings" charset="2"/>
              <a:buNone/>
              <a:tabLst/>
              <a:defRPr sz="1100"/>
            </a:lvl2pPr>
            <a:lvl3pPr marL="0" indent="0">
              <a:lnSpc>
                <a:spcPts val="1900"/>
              </a:lnSpc>
              <a:buNone/>
              <a:defRPr sz="1100"/>
            </a:lvl3pPr>
            <a:lvl4pPr marL="0" indent="0">
              <a:lnSpc>
                <a:spcPts val="1900"/>
              </a:lnSpc>
              <a:buNone/>
              <a:defRPr sz="1100"/>
            </a:lvl4pPr>
          </a:lstStyle>
          <a:p>
            <a:pPr lvl="0"/>
            <a:r>
              <a:rPr lang="de-DE" dirty="0"/>
              <a:t>Ebene 1 (Trebuchet 16 </a:t>
            </a:r>
            <a:r>
              <a:rPr lang="de-DE" dirty="0" err="1"/>
              <a:t>gross</a:t>
            </a:r>
            <a:r>
              <a:rPr lang="de-DE" dirty="0"/>
              <a:t>)</a:t>
            </a:r>
          </a:p>
          <a:p>
            <a:pPr marL="0" marR="0" lvl="1" indent="0" algn="l" defTabSz="914400" rtl="0" eaLnBrk="1" fontAlgn="base" latinLnBrk="0" hangingPunct="1">
              <a:lnSpc>
                <a:spcPts val="1900"/>
              </a:lnSpc>
              <a:spcBef>
                <a:spcPct val="20000"/>
              </a:spcBef>
              <a:spcAft>
                <a:spcPct val="0"/>
              </a:spcAft>
              <a:buClr>
                <a:srgbClr val="4C5D68"/>
              </a:buClr>
              <a:buSzTx/>
              <a:buFont typeface="Wingdings" charset="2"/>
              <a:buNone/>
              <a:tabLst/>
              <a:defRPr/>
            </a:pPr>
            <a:r>
              <a:rPr lang="de-DE" dirty="0"/>
              <a:t>Hier handelt es sich um Fließtext in Ebene 2, Trebuchet 11 Punkte, linksbündig, Zeilenabstand 19 Punkte. Hier handelt es sich um Fließtext in Ebene 2, Trebuchet 11 Punkte, linksbündig, Zeilenabstand 19 Punkte. Hier handelt es sich um Fließtext in Ebene 2, Trebuchet 11 Punkte, linksbündig, Zeilenabstand 19 Punkte. </a:t>
            </a:r>
          </a:p>
          <a:p>
            <a:pPr lvl="0"/>
            <a:r>
              <a:rPr lang="de-DE" dirty="0"/>
              <a:t>Ebene 1 (Trebuchet 16 </a:t>
            </a:r>
            <a:r>
              <a:rPr lang="de-DE" dirty="0" err="1"/>
              <a:t>gross</a:t>
            </a:r>
            <a:r>
              <a:rPr lang="de-DE" dirty="0"/>
              <a:t>)</a:t>
            </a:r>
          </a:p>
          <a:p>
            <a:pPr marL="0" marR="0" lvl="1" indent="0" algn="l" defTabSz="914400" rtl="0" eaLnBrk="1" fontAlgn="base" latinLnBrk="0" hangingPunct="1">
              <a:lnSpc>
                <a:spcPts val="1900"/>
              </a:lnSpc>
              <a:spcBef>
                <a:spcPct val="20000"/>
              </a:spcBef>
              <a:spcAft>
                <a:spcPct val="0"/>
              </a:spcAft>
              <a:buClr>
                <a:srgbClr val="4C5D68"/>
              </a:buClr>
              <a:buSzTx/>
              <a:buFont typeface="Wingdings" charset="2"/>
              <a:buNone/>
              <a:tabLst/>
              <a:defRPr/>
            </a:pPr>
            <a:r>
              <a:rPr lang="de-DE" dirty="0"/>
              <a:t>Hier handelt es sich um Fließtext in Ebene 2, Trebuchet 11 Punkte, linksbündig, Zeilenabstand 19 Punkte. Hier handelt es sich um Fließtext in Ebene 2, Trebuchet 11 Punkte, linksbündig, Zeilenabstand 19 Punkte. Hier handelt es sich um Fließtext in Ebene 2, Trebuchet 11 Punkte, linksbündig, Zeilenabstand 19 Punkte. </a:t>
            </a:r>
          </a:p>
        </p:txBody>
      </p:sp>
      <p:sp>
        <p:nvSpPr>
          <p:cNvPr id="14" name="Foliennummernplatzhalter 1">
            <a:extLst>
              <a:ext uri="{FF2B5EF4-FFF2-40B4-BE49-F238E27FC236}">
                <a16:creationId xmlns:a16="http://schemas.microsoft.com/office/drawing/2014/main" id="{0DAE7118-D14F-FB4F-BE01-7135CB422979}"/>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16" name="Bildplatzhalter 14">
            <a:extLst>
              <a:ext uri="{FF2B5EF4-FFF2-40B4-BE49-F238E27FC236}">
                <a16:creationId xmlns:a16="http://schemas.microsoft.com/office/drawing/2014/main" id="{F872BE36-CE53-2E47-9C63-D76B2401D586}"/>
              </a:ext>
            </a:extLst>
          </p:cNvPr>
          <p:cNvSpPr>
            <a:spLocks noGrp="1"/>
          </p:cNvSpPr>
          <p:nvPr>
            <p:ph type="pic" sz="quarter" idx="18" hasCustomPrompt="1"/>
          </p:nvPr>
        </p:nvSpPr>
        <p:spPr>
          <a:xfrm>
            <a:off x="7264717" y="999500"/>
            <a:ext cx="1441450" cy="1071896"/>
          </a:xfrm>
        </p:spPr>
        <p:txBody>
          <a:bodyPr anchor="ctr" anchorCtr="1"/>
          <a:lstStyle>
            <a:lvl1pPr marL="0" indent="0">
              <a:buNone/>
              <a:defRPr sz="1100"/>
            </a:lvl1pPr>
          </a:lstStyle>
          <a:p>
            <a:r>
              <a:rPr lang="de-AT" dirty="0"/>
              <a:t>LOGO</a:t>
            </a:r>
          </a:p>
        </p:txBody>
      </p:sp>
      <p:sp>
        <p:nvSpPr>
          <p:cNvPr id="15" name="Textplatzhalter 2">
            <a:extLst>
              <a:ext uri="{FF2B5EF4-FFF2-40B4-BE49-F238E27FC236}">
                <a16:creationId xmlns:a16="http://schemas.microsoft.com/office/drawing/2014/main" id="{E7596291-513E-467E-BE99-0C07D71B4582}"/>
              </a:ext>
            </a:extLst>
          </p:cNvPr>
          <p:cNvSpPr>
            <a:spLocks noGrp="1"/>
          </p:cNvSpPr>
          <p:nvPr>
            <p:ph type="body" sz="quarter" idx="19"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Tree>
    <p:extLst>
      <p:ext uri="{BB962C8B-B14F-4D97-AF65-F5344CB8AC3E}">
        <p14:creationId xmlns:p14="http://schemas.microsoft.com/office/powerpoint/2010/main" val="653376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Österreich Karte">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848FBC9-36CE-4523-80E6-DFB04015B124}"/>
              </a:ext>
            </a:extLst>
          </p:cNvPr>
          <p:cNvSpPr/>
          <p:nvPr userDrawn="1"/>
        </p:nvSpPr>
        <p:spPr>
          <a:xfrm>
            <a:off x="0" y="0"/>
            <a:ext cx="9144000" cy="118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Bildplatzhalter 2">
            <a:extLst>
              <a:ext uri="{FF2B5EF4-FFF2-40B4-BE49-F238E27FC236}">
                <a16:creationId xmlns:a16="http://schemas.microsoft.com/office/drawing/2014/main" id="{67471A4E-2526-4EB1-9D1B-A636056903E5}"/>
              </a:ext>
            </a:extLst>
          </p:cNvPr>
          <p:cNvSpPr>
            <a:spLocks noGrp="1"/>
          </p:cNvSpPr>
          <p:nvPr>
            <p:ph type="pic" sz="quarter" idx="16"/>
          </p:nvPr>
        </p:nvSpPr>
        <p:spPr>
          <a:xfrm>
            <a:off x="4729163" y="548"/>
            <a:ext cx="4414837" cy="1187450"/>
          </a:xfrm>
        </p:spPr>
        <p:txBody>
          <a:bodyPr anchor="ctr"/>
          <a:lstStyle>
            <a:lvl1pPr marL="0" indent="0" algn="ctr">
              <a:buNone/>
              <a:defRPr sz="1000"/>
            </a:lvl1pPr>
          </a:lstStyle>
          <a:p>
            <a:r>
              <a:rPr lang="de-DE"/>
              <a:t>Bild durch Klicken auf Symbol hinzufügen</a:t>
            </a:r>
            <a:endParaRPr lang="de-AT" dirty="0"/>
          </a:p>
        </p:txBody>
      </p:sp>
      <p:sp>
        <p:nvSpPr>
          <p:cNvPr id="10" name="Textplatzhalter 11">
            <a:extLst>
              <a:ext uri="{FF2B5EF4-FFF2-40B4-BE49-F238E27FC236}">
                <a16:creationId xmlns:a16="http://schemas.microsoft.com/office/drawing/2014/main" id="{47084605-4A4A-4D0F-88DE-CFF4543B96CF}"/>
              </a:ext>
            </a:extLst>
          </p:cNvPr>
          <p:cNvSpPr>
            <a:spLocks noGrp="1"/>
          </p:cNvSpPr>
          <p:nvPr>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11" name="Textplatzhalter 11">
            <a:extLst>
              <a:ext uri="{FF2B5EF4-FFF2-40B4-BE49-F238E27FC236}">
                <a16:creationId xmlns:a16="http://schemas.microsoft.com/office/drawing/2014/main" id="{65D43DA0-2044-44C2-975D-899D04916958}"/>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16" name="Textplatzhalter 2">
            <a:extLst>
              <a:ext uri="{FF2B5EF4-FFF2-40B4-BE49-F238E27FC236}">
                <a16:creationId xmlns:a16="http://schemas.microsoft.com/office/drawing/2014/main" id="{B19E7D07-D34B-4D41-8781-D3BD41DA2C2D}"/>
              </a:ext>
            </a:extLst>
          </p:cNvPr>
          <p:cNvSpPr>
            <a:spLocks noGrp="1"/>
          </p:cNvSpPr>
          <p:nvPr>
            <p:ph type="body" sz="quarter" idx="17"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pic>
        <p:nvPicPr>
          <p:cNvPr id="17" name="Bild 3">
            <a:extLst>
              <a:ext uri="{FF2B5EF4-FFF2-40B4-BE49-F238E27FC236}">
                <a16:creationId xmlns:a16="http://schemas.microsoft.com/office/drawing/2014/main" id="{DD2896CD-5330-4D97-B023-A29B9E9909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5418" y="1377236"/>
            <a:ext cx="5871355" cy="3572745"/>
          </a:xfrm>
          <a:prstGeom prst="rect">
            <a:avLst/>
          </a:prstGeom>
        </p:spPr>
      </p:pic>
      <p:sp>
        <p:nvSpPr>
          <p:cNvPr id="12" name="Bildplatzhalter 14">
            <a:extLst>
              <a:ext uri="{FF2B5EF4-FFF2-40B4-BE49-F238E27FC236}">
                <a16:creationId xmlns:a16="http://schemas.microsoft.com/office/drawing/2014/main" id="{60434354-0DEA-A540-86F5-28402178DEF9}"/>
              </a:ext>
            </a:extLst>
          </p:cNvPr>
          <p:cNvSpPr>
            <a:spLocks noGrp="1"/>
          </p:cNvSpPr>
          <p:nvPr>
            <p:ph type="pic" sz="quarter" idx="14"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13" name="Bildplatzhalter 14">
            <a:extLst>
              <a:ext uri="{FF2B5EF4-FFF2-40B4-BE49-F238E27FC236}">
                <a16:creationId xmlns:a16="http://schemas.microsoft.com/office/drawing/2014/main" id="{DB9976E4-B952-5649-AED5-0523D52976C8}"/>
              </a:ext>
            </a:extLst>
          </p:cNvPr>
          <p:cNvSpPr>
            <a:spLocks noGrp="1"/>
          </p:cNvSpPr>
          <p:nvPr>
            <p:ph type="pic" sz="quarter" idx="18"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60" name="Textplatzhalter 20">
            <a:extLst>
              <a:ext uri="{FF2B5EF4-FFF2-40B4-BE49-F238E27FC236}">
                <a16:creationId xmlns:a16="http://schemas.microsoft.com/office/drawing/2014/main" id="{E5C7E0B7-5823-47B2-AB1B-655641D1FD67}"/>
              </a:ext>
            </a:extLst>
          </p:cNvPr>
          <p:cNvSpPr>
            <a:spLocks noGrp="1"/>
          </p:cNvSpPr>
          <p:nvPr>
            <p:ph type="body" sz="quarter" idx="15" hasCustomPrompt="1"/>
          </p:nvPr>
        </p:nvSpPr>
        <p:spPr>
          <a:xfrm>
            <a:off x="538480" y="3083394"/>
            <a:ext cx="1988571" cy="2011131"/>
          </a:xfrm>
        </p:spPr>
        <p:txBody>
          <a:bodyPr/>
          <a:lstStyle>
            <a:lvl1pPr marL="0" indent="0">
              <a:buNone/>
              <a:defRPr lang="de-DE" sz="1600" kern="1200" cap="all" baseline="0" dirty="0">
                <a:solidFill>
                  <a:srgbClr val="6E7B8C"/>
                </a:solidFill>
                <a:latin typeface="Trebuchet MS" charset="0"/>
                <a:ea typeface="Trebuchet MS" charset="0"/>
                <a:cs typeface="Trebuchet MS" charset="0"/>
              </a:defRPr>
            </a:lvl1pPr>
            <a:lvl2pPr marL="0" indent="0">
              <a:lnSpc>
                <a:spcPts val="1900"/>
              </a:lnSpc>
              <a:buNone/>
              <a:defRPr lang="de-DE" sz="1100" kern="1200" dirty="0">
                <a:solidFill>
                  <a:schemeClr val="tx1"/>
                </a:solidFill>
                <a:latin typeface="Trebuchet MS" charset="0"/>
                <a:ea typeface="Trebuchet MS" charset="0"/>
                <a:cs typeface="Trebuchet MS" charset="0"/>
              </a:defRPr>
            </a:lvl2pPr>
            <a:lvl3pPr marL="720725" marR="0" indent="0" algn="l" defTabSz="914400" rtl="0" eaLnBrk="0" fontAlgn="base" latinLnBrk="0" hangingPunct="0">
              <a:lnSpc>
                <a:spcPct val="100000"/>
              </a:lnSpc>
              <a:spcBef>
                <a:spcPct val="20000"/>
              </a:spcBef>
              <a:spcAft>
                <a:spcPct val="0"/>
              </a:spcAft>
              <a:buClr>
                <a:schemeClr val="tx1"/>
              </a:buClr>
              <a:buSzTx/>
              <a:buFont typeface="Times New Roman" charset="0"/>
              <a:buNone/>
              <a:tabLst/>
              <a:defRPr lang="de-DE" sz="1100" kern="1200" dirty="0">
                <a:solidFill>
                  <a:schemeClr val="tx1"/>
                </a:solidFill>
                <a:latin typeface="Trebuchet MS" charset="0"/>
                <a:ea typeface="Trebuchet MS" charset="0"/>
                <a:cs typeface="Trebuchet MS" charset="0"/>
              </a:defRPr>
            </a:lvl3pPr>
          </a:lstStyle>
          <a:p>
            <a:r>
              <a:rPr lang="de-AT" dirty="0"/>
              <a:t>Trebuchet, 16</a:t>
            </a:r>
          </a:p>
          <a:p>
            <a:pPr lvl="1"/>
            <a:r>
              <a:rPr lang="de-DE" dirty="0"/>
              <a:t>Hier handelt es sich um Fließtext in Ebene 2, Trebuchet 11 Punkt, linksbündig, Zeilenabstand 19 Punkt</a:t>
            </a:r>
            <a:endParaRPr lang="de-AT" dirty="0"/>
          </a:p>
        </p:txBody>
      </p:sp>
      <p:sp>
        <p:nvSpPr>
          <p:cNvPr id="18" name="Foliennummernplatzhalter 1">
            <a:extLst>
              <a:ext uri="{FF2B5EF4-FFF2-40B4-BE49-F238E27FC236}">
                <a16:creationId xmlns:a16="http://schemas.microsoft.com/office/drawing/2014/main" id="{DEBB0A6B-57EE-BD4A-8095-78E759420FC6}"/>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Tree>
    <p:extLst>
      <p:ext uri="{BB962C8B-B14F-4D97-AF65-F5344CB8AC3E}">
        <p14:creationId xmlns:p14="http://schemas.microsoft.com/office/powerpoint/2010/main" val="1872198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er mit Kopfbereich">
    <p:spTree>
      <p:nvGrpSpPr>
        <p:cNvPr id="1" name=""/>
        <p:cNvGrpSpPr/>
        <p:nvPr/>
      </p:nvGrpSpPr>
      <p:grpSpPr>
        <a:xfrm>
          <a:off x="0" y="0"/>
          <a:ext cx="0" cy="0"/>
          <a:chOff x="0" y="0"/>
          <a:chExt cx="0" cy="0"/>
        </a:xfrm>
      </p:grpSpPr>
      <p:sp>
        <p:nvSpPr>
          <p:cNvPr id="36" name="Rechteck 35">
            <a:extLst>
              <a:ext uri="{FF2B5EF4-FFF2-40B4-BE49-F238E27FC236}">
                <a16:creationId xmlns:a16="http://schemas.microsoft.com/office/drawing/2014/main" id="{DDEB67FD-C8E7-4DF4-834B-3B9C41C6D157}"/>
              </a:ext>
            </a:extLst>
          </p:cNvPr>
          <p:cNvSpPr/>
          <p:nvPr userDrawn="1"/>
        </p:nvSpPr>
        <p:spPr>
          <a:xfrm>
            <a:off x="0" y="0"/>
            <a:ext cx="9144000" cy="118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4" name="Bildplatzhalter 2">
            <a:extLst>
              <a:ext uri="{FF2B5EF4-FFF2-40B4-BE49-F238E27FC236}">
                <a16:creationId xmlns:a16="http://schemas.microsoft.com/office/drawing/2014/main" id="{1604E75B-B9F1-48FD-BE4D-B7CEF62FEA0D}"/>
              </a:ext>
            </a:extLst>
          </p:cNvPr>
          <p:cNvSpPr>
            <a:spLocks noGrp="1"/>
          </p:cNvSpPr>
          <p:nvPr>
            <p:ph type="pic" sz="quarter" idx="41"/>
          </p:nvPr>
        </p:nvSpPr>
        <p:spPr>
          <a:xfrm>
            <a:off x="4730400" y="0"/>
            <a:ext cx="4414837" cy="1187450"/>
          </a:xfrm>
        </p:spPr>
        <p:txBody>
          <a:bodyPr anchor="ctr"/>
          <a:lstStyle>
            <a:lvl1pPr marL="0" indent="0" algn="ctr">
              <a:buNone/>
              <a:defRPr sz="1000"/>
            </a:lvl1pPr>
          </a:lstStyle>
          <a:p>
            <a:r>
              <a:rPr lang="de-DE"/>
              <a:t>Bild durch Klicken auf Symbol hinzufügen</a:t>
            </a:r>
            <a:endParaRPr lang="de-AT" dirty="0"/>
          </a:p>
        </p:txBody>
      </p:sp>
      <p:sp>
        <p:nvSpPr>
          <p:cNvPr id="67" name="Textplatzhalter 11">
            <a:extLst>
              <a:ext uri="{FF2B5EF4-FFF2-40B4-BE49-F238E27FC236}">
                <a16:creationId xmlns:a16="http://schemas.microsoft.com/office/drawing/2014/main" id="{2A7DE03B-46EF-47CA-899C-E786C249DB79}"/>
              </a:ext>
            </a:extLst>
          </p:cNvPr>
          <p:cNvSpPr>
            <a:spLocks noGrp="1"/>
          </p:cNvSpPr>
          <p:nvPr>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70" name="Textplatzhalter 11">
            <a:extLst>
              <a:ext uri="{FF2B5EF4-FFF2-40B4-BE49-F238E27FC236}">
                <a16:creationId xmlns:a16="http://schemas.microsoft.com/office/drawing/2014/main" id="{6597E188-07A9-41C2-B13E-9A41070898E6}"/>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8" name="Bildplatzhalter 14">
            <a:extLst>
              <a:ext uri="{FF2B5EF4-FFF2-40B4-BE49-F238E27FC236}">
                <a16:creationId xmlns:a16="http://schemas.microsoft.com/office/drawing/2014/main" id="{8FEE5687-BBF1-7C4A-9EED-F1747FD82968}"/>
              </a:ext>
            </a:extLst>
          </p:cNvPr>
          <p:cNvSpPr>
            <a:spLocks noGrp="1"/>
          </p:cNvSpPr>
          <p:nvPr>
            <p:ph type="pic" sz="quarter" idx="14"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9" name="Bildplatzhalter 14">
            <a:extLst>
              <a:ext uri="{FF2B5EF4-FFF2-40B4-BE49-F238E27FC236}">
                <a16:creationId xmlns:a16="http://schemas.microsoft.com/office/drawing/2014/main" id="{B9F77B97-73CB-C242-ABAE-F41FEB15D784}"/>
              </a:ext>
            </a:extLst>
          </p:cNvPr>
          <p:cNvSpPr>
            <a:spLocks noGrp="1"/>
          </p:cNvSpPr>
          <p:nvPr>
            <p:ph type="pic" sz="quarter" idx="15"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10" name="Foliennummernplatzhalter 1">
            <a:extLst>
              <a:ext uri="{FF2B5EF4-FFF2-40B4-BE49-F238E27FC236}">
                <a16:creationId xmlns:a16="http://schemas.microsoft.com/office/drawing/2014/main" id="{897D884D-ED10-FB44-B507-EF02722CB36E}"/>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11" name="Bildplatzhalter 14">
            <a:extLst>
              <a:ext uri="{FF2B5EF4-FFF2-40B4-BE49-F238E27FC236}">
                <a16:creationId xmlns:a16="http://schemas.microsoft.com/office/drawing/2014/main" id="{F872BE36-CE53-2E47-9C63-D76B2401D586}"/>
              </a:ext>
            </a:extLst>
          </p:cNvPr>
          <p:cNvSpPr>
            <a:spLocks noGrp="1"/>
          </p:cNvSpPr>
          <p:nvPr>
            <p:ph type="pic" sz="quarter" idx="18" hasCustomPrompt="1"/>
          </p:nvPr>
        </p:nvSpPr>
        <p:spPr>
          <a:xfrm>
            <a:off x="7264717" y="999500"/>
            <a:ext cx="1441450" cy="1071896"/>
          </a:xfrm>
        </p:spPr>
        <p:txBody>
          <a:bodyPr anchor="ctr" anchorCtr="1"/>
          <a:lstStyle>
            <a:lvl1pPr marL="0" indent="0">
              <a:buNone/>
              <a:defRPr sz="1100"/>
            </a:lvl1pPr>
          </a:lstStyle>
          <a:p>
            <a:r>
              <a:rPr lang="de-AT" dirty="0"/>
              <a:t>LOGO</a:t>
            </a:r>
          </a:p>
        </p:txBody>
      </p:sp>
      <p:sp>
        <p:nvSpPr>
          <p:cNvPr id="12" name="Textplatzhalter 2">
            <a:extLst>
              <a:ext uri="{FF2B5EF4-FFF2-40B4-BE49-F238E27FC236}">
                <a16:creationId xmlns:a16="http://schemas.microsoft.com/office/drawing/2014/main" id="{6AD4D05D-2D9E-4C63-8685-483D31534EF7}"/>
              </a:ext>
            </a:extLst>
          </p:cNvPr>
          <p:cNvSpPr>
            <a:spLocks noGrp="1"/>
          </p:cNvSpPr>
          <p:nvPr>
            <p:ph type="body" sz="quarter" idx="17"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Tree>
    <p:extLst>
      <p:ext uri="{BB962C8B-B14F-4D97-AF65-F5344CB8AC3E}">
        <p14:creationId xmlns:p14="http://schemas.microsoft.com/office/powerpoint/2010/main" val="55365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4" name="Bildplatzhalter 14">
            <a:extLst>
              <a:ext uri="{FF2B5EF4-FFF2-40B4-BE49-F238E27FC236}">
                <a16:creationId xmlns:a16="http://schemas.microsoft.com/office/drawing/2014/main" id="{7A83F325-B2CC-FB4C-A5BA-9CC4886E0CED}"/>
              </a:ext>
            </a:extLst>
          </p:cNvPr>
          <p:cNvSpPr>
            <a:spLocks noGrp="1"/>
          </p:cNvSpPr>
          <p:nvPr>
            <p:ph type="pic" sz="quarter" idx="14"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5" name="Bildplatzhalter 14">
            <a:extLst>
              <a:ext uri="{FF2B5EF4-FFF2-40B4-BE49-F238E27FC236}">
                <a16:creationId xmlns:a16="http://schemas.microsoft.com/office/drawing/2014/main" id="{33D97B32-C7E9-0E4C-8847-CCFD83B75CE2}"/>
              </a:ext>
            </a:extLst>
          </p:cNvPr>
          <p:cNvSpPr>
            <a:spLocks noGrp="1"/>
          </p:cNvSpPr>
          <p:nvPr>
            <p:ph type="pic" sz="quarter" idx="15"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6" name="Foliennummernplatzhalter 1">
            <a:extLst>
              <a:ext uri="{FF2B5EF4-FFF2-40B4-BE49-F238E27FC236}">
                <a16:creationId xmlns:a16="http://schemas.microsoft.com/office/drawing/2014/main" id="{DF42BD2F-66C2-A04B-849A-4D1C5AD71A35}"/>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7" name="Textplatzhalter 2">
            <a:extLst>
              <a:ext uri="{FF2B5EF4-FFF2-40B4-BE49-F238E27FC236}">
                <a16:creationId xmlns:a16="http://schemas.microsoft.com/office/drawing/2014/main" id="{6AD4D05D-2D9E-4C63-8685-483D31534EF7}"/>
              </a:ext>
            </a:extLst>
          </p:cNvPr>
          <p:cNvSpPr>
            <a:spLocks noGrp="1"/>
          </p:cNvSpPr>
          <p:nvPr>
            <p:ph type="body" sz="quarter" idx="17"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Tree>
    <p:extLst>
      <p:ext uri="{BB962C8B-B14F-4D97-AF65-F5344CB8AC3E}">
        <p14:creationId xmlns:p14="http://schemas.microsoft.com/office/powerpoint/2010/main" val="19421414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nd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FE71D247-B69F-41B8-9A06-CAEF264E1ACD}"/>
              </a:ext>
            </a:extLst>
          </p:cNvPr>
          <p:cNvSpPr/>
          <p:nvPr userDrawn="1"/>
        </p:nvSpPr>
        <p:spPr>
          <a:xfrm>
            <a:off x="0" y="0"/>
            <a:ext cx="9144000" cy="5143500"/>
          </a:xfrm>
          <a:prstGeom prst="rect">
            <a:avLst/>
          </a:prstGeom>
          <a:gradFill flip="none" rotWithShape="1">
            <a:gsLst>
              <a:gs pos="27000">
                <a:schemeClr val="accent3">
                  <a:lumMod val="5000"/>
                  <a:lumOff val="95000"/>
                </a:schemeClr>
              </a:gs>
              <a:gs pos="79000">
                <a:schemeClr val="accent3">
                  <a:lumMod val="45000"/>
                  <a:lumOff val="55000"/>
                </a:schemeClr>
              </a:gs>
              <a:gs pos="100000">
                <a:schemeClr val="accent3">
                  <a:lumMod val="45000"/>
                  <a:lumOff val="55000"/>
                </a:schemeClr>
              </a:gs>
              <a:gs pos="100000">
                <a:schemeClr val="accent3">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pic>
        <p:nvPicPr>
          <p:cNvPr id="3" name="Bild 1">
            <a:extLst>
              <a:ext uri="{FF2B5EF4-FFF2-40B4-BE49-F238E27FC236}">
                <a16:creationId xmlns:a16="http://schemas.microsoft.com/office/drawing/2014/main" id="{102C9F0F-0246-49FE-AF43-940BC64AA98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952000" y="2076559"/>
            <a:ext cx="3240000" cy="990381"/>
          </a:xfrm>
          <a:prstGeom prst="rect">
            <a:avLst/>
          </a:prstGeom>
        </p:spPr>
      </p:pic>
      <p:sp>
        <p:nvSpPr>
          <p:cNvPr id="6" name="Foliennummernplatzhalter 1">
            <a:extLst>
              <a:ext uri="{FF2B5EF4-FFF2-40B4-BE49-F238E27FC236}">
                <a16:creationId xmlns:a16="http://schemas.microsoft.com/office/drawing/2014/main" id="{2F50B0E7-29EB-084C-B740-76300C5B7265}"/>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Tree>
    <p:extLst>
      <p:ext uri="{BB962C8B-B14F-4D97-AF65-F5344CB8AC3E}">
        <p14:creationId xmlns:p14="http://schemas.microsoft.com/office/powerpoint/2010/main" val="108874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Titelfolie weiß">
    <p:spTree>
      <p:nvGrpSpPr>
        <p:cNvPr id="1" name=""/>
        <p:cNvGrpSpPr/>
        <p:nvPr/>
      </p:nvGrpSpPr>
      <p:grpSpPr>
        <a:xfrm>
          <a:off x="0" y="0"/>
          <a:ext cx="0" cy="0"/>
          <a:chOff x="0" y="0"/>
          <a:chExt cx="0" cy="0"/>
        </a:xfrm>
      </p:grpSpPr>
      <p:sp>
        <p:nvSpPr>
          <p:cNvPr id="10" name="Rectangle 46"/>
          <p:cNvSpPr>
            <a:spLocks noGrp="1" noChangeArrowheads="1"/>
          </p:cNvSpPr>
          <p:nvPr>
            <p:ph type="ctrTitle" sz="quarter" hasCustomPrompt="1"/>
          </p:nvPr>
        </p:nvSpPr>
        <p:spPr>
          <a:xfrm>
            <a:off x="449611" y="1291148"/>
            <a:ext cx="7374116" cy="490446"/>
          </a:xfrm>
        </p:spPr>
        <p:txBody>
          <a:bodyPr lIns="0" tIns="0" rIns="0" bIns="0" anchor="b"/>
          <a:lstStyle>
            <a:lvl1pPr marL="359991">
              <a:lnSpc>
                <a:spcPct val="100000"/>
              </a:lnSpc>
              <a:defRPr sz="2800" cap="none" baseline="0">
                <a:solidFill>
                  <a:srgbClr val="0096B6"/>
                </a:solidFill>
              </a:defRPr>
            </a:lvl1pPr>
          </a:lstStyle>
          <a:p>
            <a:r>
              <a:rPr lang="de-AT" dirty="0"/>
              <a:t>Titel (</a:t>
            </a:r>
            <a:r>
              <a:rPr lang="de-AT" dirty="0" err="1"/>
              <a:t>Trebuchet</a:t>
            </a:r>
            <a:r>
              <a:rPr lang="de-AT" dirty="0"/>
              <a:t> 28)</a:t>
            </a:r>
          </a:p>
        </p:txBody>
      </p:sp>
      <p:sp>
        <p:nvSpPr>
          <p:cNvPr id="11" name="Rectangle 47"/>
          <p:cNvSpPr>
            <a:spLocks noGrp="1" noChangeArrowheads="1"/>
          </p:cNvSpPr>
          <p:nvPr>
            <p:ph type="subTitle" sz="quarter" idx="1" hasCustomPrompt="1"/>
          </p:nvPr>
        </p:nvSpPr>
        <p:spPr>
          <a:xfrm>
            <a:off x="449611" y="1805713"/>
            <a:ext cx="7374116" cy="301394"/>
          </a:xfrm>
          <a:prstGeom prst="rect">
            <a:avLst/>
          </a:prstGeom>
        </p:spPr>
        <p:txBody>
          <a:bodyPr vert="horz" lIns="0" tIns="72000" rIns="0" bIns="0" rtlCol="0" anchor="t">
            <a:noAutofit/>
          </a:bodyPr>
          <a:lstStyle>
            <a:lvl1pPr marL="359991" indent="0">
              <a:buFontTx/>
              <a:buNone/>
              <a:defRPr lang="de-AT" sz="1200" cap="none" baseline="0" dirty="0"/>
            </a:lvl1pPr>
          </a:lstStyle>
          <a:p>
            <a:pPr marL="531437" lvl="0" indent="-171446">
              <a:lnSpc>
                <a:spcPct val="100000"/>
              </a:lnSpc>
            </a:pPr>
            <a:r>
              <a:rPr lang="de-DE" dirty="0"/>
              <a:t>Datum, Ort (Trebuchet 12)</a:t>
            </a:r>
            <a:endParaRPr lang="de-AT" dirty="0"/>
          </a:p>
        </p:txBody>
      </p:sp>
      <p:sp>
        <p:nvSpPr>
          <p:cNvPr id="16" name="Rectangle 46">
            <a:extLst>
              <a:ext uri="{FF2B5EF4-FFF2-40B4-BE49-F238E27FC236}">
                <a16:creationId xmlns:a16="http://schemas.microsoft.com/office/drawing/2014/main" id="{926CE4CC-EF30-E04D-A82E-EB40F136F3BD}"/>
              </a:ext>
            </a:extLst>
          </p:cNvPr>
          <p:cNvSpPr txBox="1">
            <a:spLocks noChangeArrowheads="1"/>
          </p:cNvSpPr>
          <p:nvPr userDrawn="1"/>
        </p:nvSpPr>
        <p:spPr bwMode="auto">
          <a:xfrm>
            <a:off x="442262" y="4482113"/>
            <a:ext cx="7951258" cy="490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marL="360000" algn="l" rtl="0" eaLnBrk="1" fontAlgn="base" hangingPunct="1">
              <a:lnSpc>
                <a:spcPct val="100000"/>
              </a:lnSpc>
              <a:spcBef>
                <a:spcPct val="0"/>
              </a:spcBef>
              <a:spcAft>
                <a:spcPct val="0"/>
              </a:spcAft>
              <a:defRPr sz="2800" cap="none" baseline="0">
                <a:solidFill>
                  <a:srgbClr val="43B1CA"/>
                </a:solidFill>
                <a:latin typeface="+mj-lt"/>
                <a:ea typeface="+mj-ea"/>
                <a:cs typeface="+mj-cs"/>
              </a:defRPr>
            </a:lvl1pPr>
            <a:lvl2pPr algn="l" rtl="0" eaLnBrk="1" fontAlgn="base" hangingPunct="1">
              <a:lnSpc>
                <a:spcPct val="80000"/>
              </a:lnSpc>
              <a:spcBef>
                <a:spcPct val="0"/>
              </a:spcBef>
              <a:spcAft>
                <a:spcPct val="0"/>
              </a:spcAft>
              <a:defRPr sz="3000">
                <a:solidFill>
                  <a:srgbClr val="4C5D68"/>
                </a:solidFill>
                <a:latin typeface="Trebuchet MS" pitchFamily="-112" charset="0"/>
              </a:defRPr>
            </a:lvl2pPr>
            <a:lvl3pPr algn="l" rtl="0" eaLnBrk="1" fontAlgn="base" hangingPunct="1">
              <a:lnSpc>
                <a:spcPct val="80000"/>
              </a:lnSpc>
              <a:spcBef>
                <a:spcPct val="0"/>
              </a:spcBef>
              <a:spcAft>
                <a:spcPct val="0"/>
              </a:spcAft>
              <a:defRPr sz="3000">
                <a:solidFill>
                  <a:srgbClr val="4C5D68"/>
                </a:solidFill>
                <a:latin typeface="Trebuchet MS" pitchFamily="-112" charset="0"/>
              </a:defRPr>
            </a:lvl3pPr>
            <a:lvl4pPr algn="l" rtl="0" eaLnBrk="1" fontAlgn="base" hangingPunct="1">
              <a:lnSpc>
                <a:spcPct val="80000"/>
              </a:lnSpc>
              <a:spcBef>
                <a:spcPct val="0"/>
              </a:spcBef>
              <a:spcAft>
                <a:spcPct val="0"/>
              </a:spcAft>
              <a:defRPr sz="3000">
                <a:solidFill>
                  <a:srgbClr val="4C5D68"/>
                </a:solidFill>
                <a:latin typeface="Trebuchet MS" pitchFamily="-112" charset="0"/>
              </a:defRPr>
            </a:lvl4pPr>
            <a:lvl5pPr algn="l" rtl="0" eaLnBrk="1" fontAlgn="base" hangingPunct="1">
              <a:lnSpc>
                <a:spcPct val="80000"/>
              </a:lnSpc>
              <a:spcBef>
                <a:spcPct val="0"/>
              </a:spcBef>
              <a:spcAft>
                <a:spcPct val="0"/>
              </a:spcAft>
              <a:defRPr sz="3000">
                <a:solidFill>
                  <a:srgbClr val="4C5D68"/>
                </a:solidFill>
                <a:latin typeface="Trebuchet MS" pitchFamily="-112" charset="0"/>
              </a:defRPr>
            </a:lvl5pPr>
            <a:lvl6pPr marL="457200" algn="l" rtl="0" eaLnBrk="1" fontAlgn="base" hangingPunct="1">
              <a:lnSpc>
                <a:spcPct val="80000"/>
              </a:lnSpc>
              <a:spcBef>
                <a:spcPct val="0"/>
              </a:spcBef>
              <a:spcAft>
                <a:spcPct val="0"/>
              </a:spcAft>
              <a:defRPr sz="3000">
                <a:solidFill>
                  <a:srgbClr val="4C5D68"/>
                </a:solidFill>
                <a:latin typeface="Trebuchet MS" pitchFamily="-112" charset="0"/>
              </a:defRPr>
            </a:lvl6pPr>
            <a:lvl7pPr marL="914400" algn="l" rtl="0" eaLnBrk="1" fontAlgn="base" hangingPunct="1">
              <a:lnSpc>
                <a:spcPct val="80000"/>
              </a:lnSpc>
              <a:spcBef>
                <a:spcPct val="0"/>
              </a:spcBef>
              <a:spcAft>
                <a:spcPct val="0"/>
              </a:spcAft>
              <a:defRPr sz="3000">
                <a:solidFill>
                  <a:srgbClr val="4C5D68"/>
                </a:solidFill>
                <a:latin typeface="Trebuchet MS" pitchFamily="-112" charset="0"/>
              </a:defRPr>
            </a:lvl7pPr>
            <a:lvl8pPr marL="1371600" algn="l" rtl="0" eaLnBrk="1" fontAlgn="base" hangingPunct="1">
              <a:lnSpc>
                <a:spcPct val="80000"/>
              </a:lnSpc>
              <a:spcBef>
                <a:spcPct val="0"/>
              </a:spcBef>
              <a:spcAft>
                <a:spcPct val="0"/>
              </a:spcAft>
              <a:defRPr sz="3000">
                <a:solidFill>
                  <a:srgbClr val="4C5D68"/>
                </a:solidFill>
                <a:latin typeface="Trebuchet MS" pitchFamily="-112" charset="0"/>
              </a:defRPr>
            </a:lvl8pPr>
            <a:lvl9pPr marL="1828800" algn="l" rtl="0" eaLnBrk="1" fontAlgn="base" hangingPunct="1">
              <a:lnSpc>
                <a:spcPct val="80000"/>
              </a:lnSpc>
              <a:spcBef>
                <a:spcPct val="0"/>
              </a:spcBef>
              <a:spcAft>
                <a:spcPct val="0"/>
              </a:spcAft>
              <a:defRPr sz="3000">
                <a:solidFill>
                  <a:srgbClr val="4C5D68"/>
                </a:solidFill>
                <a:latin typeface="Trebuchet MS" pitchFamily="-112" charset="0"/>
              </a:defRPr>
            </a:lvl9pPr>
          </a:lstStyle>
          <a:p>
            <a:r>
              <a:rPr lang="de-AT" sz="1400" b="0" kern="0" dirty="0" err="1">
                <a:solidFill>
                  <a:srgbClr val="0096B6"/>
                </a:solidFill>
              </a:rPr>
              <a:t>www.gruenderservice.at</a:t>
            </a:r>
            <a:endParaRPr lang="de-AT" sz="1400" b="0" kern="0" dirty="0">
              <a:solidFill>
                <a:srgbClr val="0096B6"/>
              </a:solidFill>
            </a:endParaRPr>
          </a:p>
        </p:txBody>
      </p:sp>
      <p:pic>
        <p:nvPicPr>
          <p:cNvPr id="23" name="Bild 22"/>
          <p:cNvPicPr>
            <a:picLocks noChangeAspect="1"/>
          </p:cNvPicPr>
          <p:nvPr userDrawn="1"/>
        </p:nvPicPr>
        <p:blipFill>
          <a:blip r:embed="rId2"/>
          <a:stretch>
            <a:fillRect/>
          </a:stretch>
        </p:blipFill>
        <p:spPr>
          <a:xfrm>
            <a:off x="6349797" y="3036395"/>
            <a:ext cx="2794204" cy="2107105"/>
          </a:xfrm>
          <a:prstGeom prst="rect">
            <a:avLst/>
          </a:prstGeom>
        </p:spPr>
      </p:pic>
      <p:pic>
        <p:nvPicPr>
          <p:cNvPr id="14" name="Bild 9">
            <a:extLst>
              <a:ext uri="{FF2B5EF4-FFF2-40B4-BE49-F238E27FC236}">
                <a16:creationId xmlns:a16="http://schemas.microsoft.com/office/drawing/2014/main" id="{C8728904-BE92-491C-9996-5C04DE2D1C08}"/>
              </a:ext>
            </a:extLst>
          </p:cNvPr>
          <p:cNvPicPr>
            <a:picLocks noChangeAspect="1"/>
          </p:cNvPicPr>
          <p:nvPr userDrawn="1"/>
        </p:nvPicPr>
        <p:blipFill>
          <a:blip r:embed="rId3"/>
          <a:stretch>
            <a:fillRect/>
          </a:stretch>
        </p:blipFill>
        <p:spPr>
          <a:xfrm>
            <a:off x="0" y="0"/>
            <a:ext cx="317490" cy="5143500"/>
          </a:xfrm>
          <a:prstGeom prst="rect">
            <a:avLst/>
          </a:prstGeom>
        </p:spPr>
      </p:pic>
    </p:spTree>
    <p:extLst>
      <p:ext uri="{BB962C8B-B14F-4D97-AF65-F5344CB8AC3E}">
        <p14:creationId xmlns:p14="http://schemas.microsoft.com/office/powerpoint/2010/main" val="1414395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Aufzählu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9DADF4-34AE-4925-848E-7B27CBA2961C}"/>
              </a:ext>
            </a:extLst>
          </p:cNvPr>
          <p:cNvSpPr>
            <a:spLocks noGrp="1"/>
          </p:cNvSpPr>
          <p:nvPr>
            <p:ph type="title"/>
          </p:nvPr>
        </p:nvSpPr>
        <p:spPr/>
        <p:txBody>
          <a:bodyPr/>
          <a:lstStyle/>
          <a:p>
            <a:r>
              <a:rPr lang="de-DE"/>
              <a:t>Mastertitelformat bearbeiten</a:t>
            </a:r>
            <a:endParaRPr lang="de-AT"/>
          </a:p>
        </p:txBody>
      </p:sp>
      <p:sp>
        <p:nvSpPr>
          <p:cNvPr id="3" name="Foliennummernplatzhalter 2">
            <a:extLst>
              <a:ext uri="{FF2B5EF4-FFF2-40B4-BE49-F238E27FC236}">
                <a16:creationId xmlns:a16="http://schemas.microsoft.com/office/drawing/2014/main" id="{EE43FDE8-4A0B-4CE9-A295-1839C36F602F}"/>
              </a:ext>
            </a:extLst>
          </p:cNvPr>
          <p:cNvSpPr>
            <a:spLocks noGrp="1"/>
          </p:cNvSpPr>
          <p:nvPr>
            <p:ph type="sldNum" sz="quarter" idx="14"/>
          </p:nvPr>
        </p:nvSpPr>
        <p:spPr/>
        <p:txBody>
          <a:bodyPr/>
          <a:lstStyle/>
          <a:p>
            <a:fld id="{4518FE79-028C-46C7-B438-8E5B72215A1D}" type="slidenum">
              <a:rPr lang="de-AT" smtClean="0"/>
              <a:pPr/>
              <a:t>‹Nr.›</a:t>
            </a:fld>
            <a:endParaRPr lang="de-AT"/>
          </a:p>
        </p:txBody>
      </p:sp>
      <p:sp>
        <p:nvSpPr>
          <p:cNvPr id="12" name="Textplatzhalter 7">
            <a:extLst>
              <a:ext uri="{FF2B5EF4-FFF2-40B4-BE49-F238E27FC236}">
                <a16:creationId xmlns:a16="http://schemas.microsoft.com/office/drawing/2014/main" id="{F2489A40-05B7-4966-8F1C-80078A2105C2}"/>
              </a:ext>
            </a:extLst>
          </p:cNvPr>
          <p:cNvSpPr>
            <a:spLocks noGrp="1"/>
          </p:cNvSpPr>
          <p:nvPr>
            <p:ph type="body" sz="quarter" idx="19"/>
          </p:nvPr>
        </p:nvSpPr>
        <p:spPr>
          <a:xfrm>
            <a:off x="527050" y="1203325"/>
            <a:ext cx="8178800" cy="329088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Tree>
    <p:extLst>
      <p:ext uri="{BB962C8B-B14F-4D97-AF65-F5344CB8AC3E}">
        <p14:creationId xmlns:p14="http://schemas.microsoft.com/office/powerpoint/2010/main" val="8833148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elfolie weiß">
    <p:spTree>
      <p:nvGrpSpPr>
        <p:cNvPr id="1" name=""/>
        <p:cNvGrpSpPr/>
        <p:nvPr/>
      </p:nvGrpSpPr>
      <p:grpSpPr>
        <a:xfrm>
          <a:off x="0" y="0"/>
          <a:ext cx="0" cy="0"/>
          <a:chOff x="0" y="0"/>
          <a:chExt cx="0" cy="0"/>
        </a:xfrm>
      </p:grpSpPr>
      <p:pic>
        <p:nvPicPr>
          <p:cNvPr id="6" name="Picture 27" descr="cubus">
            <a:extLst>
              <a:ext uri="{FF2B5EF4-FFF2-40B4-BE49-F238E27FC236}">
                <a16:creationId xmlns:a16="http://schemas.microsoft.com/office/drawing/2014/main" id="{1BD6483D-D916-4F84-81CF-188626F05C8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977838"/>
            <a:ext cx="120015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46">
            <a:extLst>
              <a:ext uri="{FF2B5EF4-FFF2-40B4-BE49-F238E27FC236}">
                <a16:creationId xmlns:a16="http://schemas.microsoft.com/office/drawing/2014/main" id="{03F4140E-613A-4C2B-9E88-B06D730A39D1}"/>
              </a:ext>
            </a:extLst>
          </p:cNvPr>
          <p:cNvSpPr>
            <a:spLocks noGrp="1" noChangeArrowheads="1"/>
          </p:cNvSpPr>
          <p:nvPr>
            <p:ph type="ctrTitle" sz="quarter" hasCustomPrompt="1"/>
          </p:nvPr>
        </p:nvSpPr>
        <p:spPr>
          <a:xfrm>
            <a:off x="1192742" y="1983813"/>
            <a:ext cx="7951258" cy="490446"/>
          </a:xfrm>
        </p:spPr>
        <p:txBody>
          <a:bodyPr lIns="0" tIns="0" rIns="0" bIns="0" anchor="ctr"/>
          <a:lstStyle>
            <a:lvl1pPr marL="360000">
              <a:lnSpc>
                <a:spcPct val="100000"/>
              </a:lnSpc>
              <a:defRPr sz="3600" cap="all" baseline="0"/>
            </a:lvl1pPr>
          </a:lstStyle>
          <a:p>
            <a:r>
              <a:rPr lang="de-AT" dirty="0"/>
              <a:t>Titel (Trebuchet 36)</a:t>
            </a:r>
          </a:p>
        </p:txBody>
      </p:sp>
      <p:sp>
        <p:nvSpPr>
          <p:cNvPr id="10" name="Rectangle 47">
            <a:extLst>
              <a:ext uri="{FF2B5EF4-FFF2-40B4-BE49-F238E27FC236}">
                <a16:creationId xmlns:a16="http://schemas.microsoft.com/office/drawing/2014/main" id="{37D34ABA-FC18-46BF-9D44-19792DEA162E}"/>
              </a:ext>
            </a:extLst>
          </p:cNvPr>
          <p:cNvSpPr>
            <a:spLocks noGrp="1" noChangeArrowheads="1"/>
          </p:cNvSpPr>
          <p:nvPr>
            <p:ph type="subTitle" sz="quarter" idx="1" hasCustomPrompt="1"/>
          </p:nvPr>
        </p:nvSpPr>
        <p:spPr>
          <a:xfrm>
            <a:off x="1192743" y="2498377"/>
            <a:ext cx="7943908" cy="621506"/>
          </a:xfrm>
        </p:spPr>
        <p:txBody>
          <a:bodyPr lIns="0" tIns="0" rIns="0" bIns="0" anchor="ctr"/>
          <a:lstStyle>
            <a:lvl1pPr marL="360000" indent="0">
              <a:lnSpc>
                <a:spcPct val="100000"/>
              </a:lnSpc>
              <a:buFont typeface="Wingdings" pitchFamily="-112" charset="2"/>
              <a:buNone/>
              <a:defRPr sz="2000" cap="all" baseline="0"/>
            </a:lvl1pPr>
          </a:lstStyle>
          <a:p>
            <a:r>
              <a:rPr lang="de-DE" dirty="0"/>
              <a:t>Untertitel (Trebuchet 20)</a:t>
            </a:r>
            <a:endParaRPr lang="de-AT" dirty="0"/>
          </a:p>
        </p:txBody>
      </p:sp>
      <p:pic>
        <p:nvPicPr>
          <p:cNvPr id="12" name="Bild 7" descr="Alles Unternehmen_RGB.png">
            <a:extLst>
              <a:ext uri="{FF2B5EF4-FFF2-40B4-BE49-F238E27FC236}">
                <a16:creationId xmlns:a16="http://schemas.microsoft.com/office/drawing/2014/main" id="{7CDEF364-8D41-4479-8F85-78495AFD92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75417" y="4646653"/>
            <a:ext cx="2706624" cy="342900"/>
          </a:xfrm>
          <a:prstGeom prst="rect">
            <a:avLst/>
          </a:prstGeom>
        </p:spPr>
      </p:pic>
      <p:sp>
        <p:nvSpPr>
          <p:cNvPr id="7" name="Foliennummernplatzhalter 1">
            <a:extLst>
              <a:ext uri="{FF2B5EF4-FFF2-40B4-BE49-F238E27FC236}">
                <a16:creationId xmlns:a16="http://schemas.microsoft.com/office/drawing/2014/main" id="{79B804AD-CFB8-DB42-8042-9354A7573E9C}"/>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8" name="Bildplatzhalter 14">
            <a:extLst>
              <a:ext uri="{FF2B5EF4-FFF2-40B4-BE49-F238E27FC236}">
                <a16:creationId xmlns:a16="http://schemas.microsoft.com/office/drawing/2014/main" id="{4C81FDDF-E18A-3143-86C2-B5BF18D3BF65}"/>
              </a:ext>
            </a:extLst>
          </p:cNvPr>
          <p:cNvSpPr>
            <a:spLocks noGrp="1"/>
          </p:cNvSpPr>
          <p:nvPr>
            <p:ph type="pic" sz="quarter" idx="14"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13" name="Bildplatzhalter 14">
            <a:extLst>
              <a:ext uri="{FF2B5EF4-FFF2-40B4-BE49-F238E27FC236}">
                <a16:creationId xmlns:a16="http://schemas.microsoft.com/office/drawing/2014/main" id="{6331CCA1-AC1A-3B49-9764-3D92571726AC}"/>
              </a:ext>
            </a:extLst>
          </p:cNvPr>
          <p:cNvSpPr>
            <a:spLocks noGrp="1"/>
          </p:cNvSpPr>
          <p:nvPr>
            <p:ph type="pic" sz="quarter" idx="15"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11" name="Textplatzhalter 2"/>
          <p:cNvSpPr>
            <a:spLocks noGrp="1"/>
          </p:cNvSpPr>
          <p:nvPr>
            <p:ph type="body" sz="quarter" idx="16" hasCustomPrompt="1"/>
          </p:nvPr>
        </p:nvSpPr>
        <p:spPr>
          <a:xfrm>
            <a:off x="1200150" y="3367088"/>
            <a:ext cx="7935913" cy="720725"/>
          </a:xfrm>
        </p:spPr>
        <p:txBody>
          <a:bodyPr/>
          <a:lstStyle>
            <a:lvl1pPr>
              <a:defRPr sz="1600" baseline="0"/>
            </a:lvl1pPr>
          </a:lstStyle>
          <a:p>
            <a:pPr lvl="0"/>
            <a:r>
              <a:rPr lang="de-DE" dirty="0"/>
              <a:t>    VORTRAGENDER (TREBUCHET 16)</a:t>
            </a:r>
            <a:endParaRPr lang="de-AT" dirty="0"/>
          </a:p>
        </p:txBody>
      </p:sp>
    </p:spTree>
    <p:extLst>
      <p:ext uri="{BB962C8B-B14F-4D97-AF65-F5344CB8AC3E}">
        <p14:creationId xmlns:p14="http://schemas.microsoft.com/office/powerpoint/2010/main" val="14059222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folie">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A825895E-E671-454D-9A06-7086118AC3B1}"/>
              </a:ext>
            </a:extLst>
          </p:cNvPr>
          <p:cNvSpPr/>
          <p:nvPr userDrawn="1"/>
        </p:nvSpPr>
        <p:spPr>
          <a:xfrm>
            <a:off x="0" y="0"/>
            <a:ext cx="9144000" cy="118799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Textplatzhalter 11">
            <a:extLst>
              <a:ext uri="{FF2B5EF4-FFF2-40B4-BE49-F238E27FC236}">
                <a16:creationId xmlns:a16="http://schemas.microsoft.com/office/drawing/2014/main" id="{8FD5905F-D835-47EC-87FD-21F2FA3287B4}"/>
              </a:ext>
            </a:extLst>
          </p:cNvPr>
          <p:cNvSpPr>
            <a:spLocks noGrp="1"/>
          </p:cNvSpPr>
          <p:nvPr>
            <p:ph type="body" sz="quarter" idx="10" hasCustomPrompt="1"/>
          </p:nvPr>
        </p:nvSpPr>
        <p:spPr>
          <a:xfrm>
            <a:off x="538480" y="172116"/>
            <a:ext cx="4190338" cy="300850"/>
          </a:xfrm>
        </p:spPr>
        <p:txBody>
          <a:bodyPr anchor="ctr"/>
          <a:lstStyle>
            <a:lvl1pPr marL="0" marR="0" indent="0" algn="l" defTabSz="914400" rtl="0" eaLnBrk="1" fontAlgn="base" latinLnBrk="0" hangingPunct="1">
              <a:lnSpc>
                <a:spcPts val="1900"/>
              </a:lnSpc>
              <a:spcBef>
                <a:spcPct val="20000"/>
              </a:spcBef>
              <a:spcAft>
                <a:spcPct val="0"/>
              </a:spcAft>
              <a:buClr>
                <a:srgbClr val="ED1C24"/>
              </a:buClr>
              <a:buSzTx/>
              <a:buFont typeface="Wingdings" charset="2"/>
              <a:buNone/>
              <a:tabLst/>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marL="0" marR="0" lvl="0" indent="0" algn="l" defTabSz="914400" rtl="0" eaLnBrk="1" fontAlgn="base" latinLnBrk="0" hangingPunct="1">
              <a:lnSpc>
                <a:spcPts val="1900"/>
              </a:lnSpc>
              <a:spcBef>
                <a:spcPct val="20000"/>
              </a:spcBef>
              <a:spcAft>
                <a:spcPct val="0"/>
              </a:spcAft>
              <a:buClr>
                <a:srgbClr val="ED1C24"/>
              </a:buClr>
              <a:buSzTx/>
              <a:buFont typeface="Wingdings" charset="2"/>
              <a:buNone/>
              <a:tabLst/>
              <a:defRPr/>
            </a:pPr>
            <a:r>
              <a:rPr lang="de-AT" dirty="0"/>
              <a:t>Hauptthema (Trebuchet 16)</a:t>
            </a:r>
          </a:p>
        </p:txBody>
      </p:sp>
      <p:sp>
        <p:nvSpPr>
          <p:cNvPr id="13" name="Textplatzhalter 11">
            <a:extLst>
              <a:ext uri="{FF2B5EF4-FFF2-40B4-BE49-F238E27FC236}">
                <a16:creationId xmlns:a16="http://schemas.microsoft.com/office/drawing/2014/main" id="{F40CBE44-F4ED-4864-8925-191E984430B1}"/>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3" name="Bildplatzhalter 2">
            <a:extLst>
              <a:ext uri="{FF2B5EF4-FFF2-40B4-BE49-F238E27FC236}">
                <a16:creationId xmlns:a16="http://schemas.microsoft.com/office/drawing/2014/main" id="{8574052C-36A3-49CA-967F-F896EEE9DF7F}"/>
              </a:ext>
            </a:extLst>
          </p:cNvPr>
          <p:cNvSpPr>
            <a:spLocks noGrp="1"/>
          </p:cNvSpPr>
          <p:nvPr>
            <p:ph type="pic" sz="quarter" idx="16"/>
          </p:nvPr>
        </p:nvSpPr>
        <p:spPr>
          <a:xfrm>
            <a:off x="4729163" y="548"/>
            <a:ext cx="4414837" cy="1187450"/>
          </a:xfrm>
        </p:spPr>
        <p:txBody>
          <a:bodyPr anchor="ctr"/>
          <a:lstStyle>
            <a:lvl1pPr marL="0" indent="0" algn="ctr">
              <a:buNone/>
              <a:defRPr sz="1000"/>
            </a:lvl1pPr>
          </a:lstStyle>
          <a:p>
            <a:endParaRPr lang="de-AT" dirty="0"/>
          </a:p>
        </p:txBody>
      </p:sp>
      <p:sp>
        <p:nvSpPr>
          <p:cNvPr id="6" name="Textplatzhalter 5">
            <a:extLst>
              <a:ext uri="{FF2B5EF4-FFF2-40B4-BE49-F238E27FC236}">
                <a16:creationId xmlns:a16="http://schemas.microsoft.com/office/drawing/2014/main" id="{E7178E0D-468F-4883-AD21-15AA41C46465}"/>
              </a:ext>
            </a:extLst>
          </p:cNvPr>
          <p:cNvSpPr>
            <a:spLocks noGrp="1"/>
          </p:cNvSpPr>
          <p:nvPr>
            <p:ph type="body" sz="quarter" idx="17" hasCustomPrompt="1"/>
          </p:nvPr>
        </p:nvSpPr>
        <p:spPr>
          <a:xfrm>
            <a:off x="538480" y="1800000"/>
            <a:ext cx="8167687" cy="2693987"/>
          </a:xfrm>
        </p:spPr>
        <p:txBody>
          <a:bodyPr/>
          <a:lstStyle>
            <a:lvl1pPr marL="0" indent="0">
              <a:buFontTx/>
              <a:buNone/>
              <a:defRPr sz="1600" cap="all" baseline="0">
                <a:solidFill>
                  <a:srgbClr val="6E7B8C"/>
                </a:solidFill>
              </a:defRPr>
            </a:lvl1pPr>
            <a:lvl2pPr marL="0" marR="0" indent="0" algn="l" defTabSz="914400" rtl="0" eaLnBrk="1" fontAlgn="base" latinLnBrk="0" hangingPunct="1">
              <a:lnSpc>
                <a:spcPts val="1900"/>
              </a:lnSpc>
              <a:spcBef>
                <a:spcPct val="20000"/>
              </a:spcBef>
              <a:spcAft>
                <a:spcPct val="0"/>
              </a:spcAft>
              <a:buClr>
                <a:srgbClr val="4C5D68"/>
              </a:buClr>
              <a:buSzTx/>
              <a:buFont typeface="Wingdings" charset="2"/>
              <a:buNone/>
              <a:tabLst/>
              <a:defRPr sz="1100"/>
            </a:lvl2pPr>
            <a:lvl3pPr marL="0" indent="0">
              <a:lnSpc>
                <a:spcPts val="1900"/>
              </a:lnSpc>
              <a:buNone/>
              <a:defRPr sz="1100"/>
            </a:lvl3pPr>
            <a:lvl4pPr marL="0" indent="0">
              <a:lnSpc>
                <a:spcPts val="1900"/>
              </a:lnSpc>
              <a:buNone/>
              <a:defRPr sz="1100"/>
            </a:lvl4pPr>
          </a:lstStyle>
          <a:p>
            <a:pPr lvl="0"/>
            <a:r>
              <a:rPr lang="de-DE" dirty="0"/>
              <a:t>Ebene 1 (Trebuchet 16 </a:t>
            </a:r>
            <a:r>
              <a:rPr lang="de-DE" dirty="0" err="1"/>
              <a:t>gross</a:t>
            </a:r>
            <a:r>
              <a:rPr lang="de-DE" dirty="0"/>
              <a:t>)</a:t>
            </a:r>
          </a:p>
          <a:p>
            <a:pPr marL="0" marR="0" lvl="1" indent="0" algn="l" defTabSz="914400" rtl="0" eaLnBrk="1" fontAlgn="base" latinLnBrk="0" hangingPunct="1">
              <a:lnSpc>
                <a:spcPts val="1900"/>
              </a:lnSpc>
              <a:spcBef>
                <a:spcPct val="20000"/>
              </a:spcBef>
              <a:spcAft>
                <a:spcPct val="0"/>
              </a:spcAft>
              <a:buClr>
                <a:srgbClr val="4C5D68"/>
              </a:buClr>
              <a:buSzTx/>
              <a:buFont typeface="Wingdings" charset="2"/>
              <a:buNone/>
              <a:tabLst/>
              <a:defRPr/>
            </a:pPr>
            <a:r>
              <a:rPr lang="de-DE" dirty="0"/>
              <a:t>Hier handelt es sich um Fließtext in Ebene 2, Trebuchet 11 Punkte, linksbündig, Zeilenabstand 19 Punkte. Hier handelt es sich um Fließtext in Ebene 2, Trebuchet 11 Punkte, linksbündig, Zeilenabstand 19 Punkte. Hier handelt es sich um Fließtext in Ebene 2, Trebuchet 11 Punkte, linksbündig, Zeilenabstand 19 Punkte. </a:t>
            </a:r>
          </a:p>
          <a:p>
            <a:pPr lvl="0"/>
            <a:r>
              <a:rPr lang="de-DE" dirty="0"/>
              <a:t>Ebene 1 (Trebuchet 16 </a:t>
            </a:r>
            <a:r>
              <a:rPr lang="de-DE" dirty="0" err="1"/>
              <a:t>gross</a:t>
            </a:r>
            <a:r>
              <a:rPr lang="de-DE" dirty="0"/>
              <a:t>)</a:t>
            </a:r>
          </a:p>
          <a:p>
            <a:pPr marL="0" marR="0" lvl="1" indent="0" algn="l" defTabSz="914400" rtl="0" eaLnBrk="1" fontAlgn="base" latinLnBrk="0" hangingPunct="1">
              <a:lnSpc>
                <a:spcPts val="1900"/>
              </a:lnSpc>
              <a:spcBef>
                <a:spcPct val="20000"/>
              </a:spcBef>
              <a:spcAft>
                <a:spcPct val="0"/>
              </a:spcAft>
              <a:buClr>
                <a:srgbClr val="4C5D68"/>
              </a:buClr>
              <a:buSzTx/>
              <a:buFont typeface="Wingdings" charset="2"/>
              <a:buNone/>
              <a:tabLst/>
              <a:defRPr/>
            </a:pPr>
            <a:r>
              <a:rPr lang="de-DE" dirty="0"/>
              <a:t>Hier handelt es sich um Fließtext in Ebene 2, Trebuchet 11 Punkte, linksbündig, Zeilenabstand 19 Punkte. Hier handelt es sich um Fließtext in Ebene 2, Trebuchet 11 Punkte, linksbündig, Zeilenabstand 19 Punkte. Hier handelt es sich um Fließtext in Ebene 2, Trebuchet 11 Punkte, linksbündig, Zeilenabstand 19 Punkte. </a:t>
            </a:r>
          </a:p>
        </p:txBody>
      </p:sp>
      <p:sp>
        <p:nvSpPr>
          <p:cNvPr id="14" name="Foliennummernplatzhalter 1">
            <a:extLst>
              <a:ext uri="{FF2B5EF4-FFF2-40B4-BE49-F238E27FC236}">
                <a16:creationId xmlns:a16="http://schemas.microsoft.com/office/drawing/2014/main" id="{80E29099-A690-C843-B2EA-EE73D63CABEB}"/>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15" name="Bildplatzhalter 14">
            <a:extLst>
              <a:ext uri="{FF2B5EF4-FFF2-40B4-BE49-F238E27FC236}">
                <a16:creationId xmlns:a16="http://schemas.microsoft.com/office/drawing/2014/main" id="{4CE91A37-6BE1-B94F-A4DF-5F50071C4CC6}"/>
              </a:ext>
            </a:extLst>
          </p:cNvPr>
          <p:cNvSpPr>
            <a:spLocks noGrp="1"/>
          </p:cNvSpPr>
          <p:nvPr>
            <p:ph type="pic" sz="quarter" idx="14"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16" name="Bildplatzhalter 14">
            <a:extLst>
              <a:ext uri="{FF2B5EF4-FFF2-40B4-BE49-F238E27FC236}">
                <a16:creationId xmlns:a16="http://schemas.microsoft.com/office/drawing/2014/main" id="{105156B2-15D1-744E-88E4-4A3402D31AC4}"/>
              </a:ext>
            </a:extLst>
          </p:cNvPr>
          <p:cNvSpPr>
            <a:spLocks noGrp="1"/>
          </p:cNvSpPr>
          <p:nvPr>
            <p:ph type="pic" sz="quarter" idx="15"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17" name="Bildplatzhalter 14">
            <a:extLst>
              <a:ext uri="{FF2B5EF4-FFF2-40B4-BE49-F238E27FC236}">
                <a16:creationId xmlns:a16="http://schemas.microsoft.com/office/drawing/2014/main" id="{508B768F-699E-BA43-A38B-D90D3564FEA7}"/>
              </a:ext>
            </a:extLst>
          </p:cNvPr>
          <p:cNvSpPr>
            <a:spLocks noGrp="1"/>
          </p:cNvSpPr>
          <p:nvPr>
            <p:ph type="pic" sz="quarter" idx="18" hasCustomPrompt="1"/>
          </p:nvPr>
        </p:nvSpPr>
        <p:spPr>
          <a:xfrm>
            <a:off x="7264717" y="999500"/>
            <a:ext cx="1441450" cy="1071896"/>
          </a:xfrm>
        </p:spPr>
        <p:txBody>
          <a:bodyPr anchor="ctr" anchorCtr="1"/>
          <a:lstStyle>
            <a:lvl1pPr marL="0" indent="0">
              <a:buNone/>
              <a:defRPr sz="1100"/>
            </a:lvl1pPr>
          </a:lstStyle>
          <a:p>
            <a:r>
              <a:rPr lang="de-AT" dirty="0"/>
              <a:t>LOGO</a:t>
            </a:r>
          </a:p>
        </p:txBody>
      </p:sp>
      <p:sp>
        <p:nvSpPr>
          <p:cNvPr id="18" name="Textplatzhalter 2">
            <a:extLst>
              <a:ext uri="{FF2B5EF4-FFF2-40B4-BE49-F238E27FC236}">
                <a16:creationId xmlns:a16="http://schemas.microsoft.com/office/drawing/2014/main" id="{6AD4D05D-2D9E-4C63-8685-483D31534EF7}"/>
              </a:ext>
            </a:extLst>
          </p:cNvPr>
          <p:cNvSpPr>
            <a:spLocks noGrp="1"/>
          </p:cNvSpPr>
          <p:nvPr>
            <p:ph type="body" sz="quarter" idx="19"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Tree>
    <p:extLst>
      <p:ext uri="{BB962C8B-B14F-4D97-AF65-F5344CB8AC3E}">
        <p14:creationId xmlns:p14="http://schemas.microsoft.com/office/powerpoint/2010/main" val="28224551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folie mit Aufzählun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CDC2D27-3EC0-47BB-BAE1-5BD0ECEA4AF4}"/>
              </a:ext>
            </a:extLst>
          </p:cNvPr>
          <p:cNvSpPr/>
          <p:nvPr userDrawn="1"/>
        </p:nvSpPr>
        <p:spPr>
          <a:xfrm>
            <a:off x="0" y="0"/>
            <a:ext cx="9144000" cy="118799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Textplatzhalter 16">
            <a:extLst>
              <a:ext uri="{FF2B5EF4-FFF2-40B4-BE49-F238E27FC236}">
                <a16:creationId xmlns:a16="http://schemas.microsoft.com/office/drawing/2014/main" id="{018339B4-0D0E-45B7-833F-4F085D0B149B}"/>
              </a:ext>
            </a:extLst>
          </p:cNvPr>
          <p:cNvSpPr>
            <a:spLocks noGrp="1"/>
          </p:cNvSpPr>
          <p:nvPr>
            <p:ph type="body" sz="quarter" idx="13" hasCustomPrompt="1"/>
          </p:nvPr>
        </p:nvSpPr>
        <p:spPr>
          <a:xfrm>
            <a:off x="538480" y="1800000"/>
            <a:ext cx="8170854" cy="2692250"/>
          </a:xfrm>
        </p:spPr>
        <p:txBody>
          <a:bodyPr/>
          <a:lstStyle>
            <a:lvl1pPr marL="0" indent="0">
              <a:buNone/>
              <a:defRPr lang="de-DE" sz="1600" b="0" kern="1200" cap="all" baseline="0" dirty="0" smtClean="0">
                <a:solidFill>
                  <a:srgbClr val="6E7B8C"/>
                </a:solidFill>
                <a:latin typeface="Trebuchet MS" charset="0"/>
                <a:ea typeface="Trebuchet MS" charset="0"/>
                <a:cs typeface="Trebuchet MS" charset="0"/>
              </a:defRPr>
            </a:lvl1pPr>
            <a:lvl2pPr marL="0" marR="0" indent="0" algn="l" defTabSz="914400" rtl="0" eaLnBrk="1" fontAlgn="base" latinLnBrk="0" hangingPunct="1">
              <a:lnSpc>
                <a:spcPts val="1900"/>
              </a:lnSpc>
              <a:spcBef>
                <a:spcPct val="20000"/>
              </a:spcBef>
              <a:spcAft>
                <a:spcPct val="0"/>
              </a:spcAft>
              <a:buClr>
                <a:srgbClr val="4C5D68"/>
              </a:buClr>
              <a:buSzTx/>
              <a:buFont typeface="Wingdings" charset="2"/>
              <a:buNone/>
              <a:tabLst/>
              <a:defRPr sz="1100"/>
            </a:lvl2pPr>
            <a:lvl3pPr marL="536575" indent="-179388" defTabSz="893763">
              <a:lnSpc>
                <a:spcPts val="1900"/>
              </a:lnSpc>
              <a:buClr>
                <a:srgbClr val="FF0000"/>
              </a:buClr>
              <a:buFont typeface="Wingdings" panose="05000000000000000000" pitchFamily="2" charset="2"/>
              <a:buChar char="§"/>
              <a:defRPr sz="1100"/>
            </a:lvl3pPr>
            <a:lvl4pPr marL="893763" indent="-177800">
              <a:lnSpc>
                <a:spcPts val="1900"/>
              </a:lnSpc>
              <a:buFont typeface="Symbol" panose="05050102010706020507" pitchFamily="18" charset="2"/>
              <a:buChar char="-"/>
              <a:defRPr sz="1100"/>
            </a:lvl4pPr>
          </a:lstStyle>
          <a:p>
            <a:pPr lvl="0"/>
            <a:r>
              <a:rPr lang="de-DE" dirty="0"/>
              <a:t>Ebene 1 (Trebuchet 16 </a:t>
            </a:r>
            <a:r>
              <a:rPr lang="de-DE" dirty="0" err="1"/>
              <a:t>gross</a:t>
            </a:r>
            <a:r>
              <a:rPr lang="de-DE" dirty="0"/>
              <a:t>)</a:t>
            </a:r>
          </a:p>
          <a:p>
            <a:pPr marL="0" marR="0" lvl="1" indent="0" algn="l" defTabSz="914400" rtl="0" eaLnBrk="1" fontAlgn="base" latinLnBrk="0" hangingPunct="1">
              <a:lnSpc>
                <a:spcPts val="1900"/>
              </a:lnSpc>
              <a:spcBef>
                <a:spcPct val="20000"/>
              </a:spcBef>
              <a:spcAft>
                <a:spcPct val="0"/>
              </a:spcAft>
              <a:buClr>
                <a:srgbClr val="4C5D68"/>
              </a:buClr>
              <a:buSzTx/>
              <a:buFont typeface="Wingdings" charset="2"/>
              <a:buNone/>
              <a:tabLst/>
              <a:defRPr/>
            </a:pPr>
            <a:r>
              <a:rPr lang="de-DE" dirty="0"/>
              <a:t>Hier handelt es sich um Fließtext in Ebene 2, Trebuchet 11 Punkte, linksbündig, Zeilenabstand 19 Punkte. Hier handelt es sich um Fließtext in Ebene 2, Trebuchet 11 Punkte, linksbündig, Zeilenabstand 19 Punkte. Hier handelt es sich um Fließtext in Ebene 2, Trebuchet 11 Punkte, linksbündig, Zeilenabstand 19 Punkte. </a:t>
            </a:r>
          </a:p>
          <a:p>
            <a:pPr lvl="1"/>
            <a:endParaRPr lang="de-DE" sz="1100" dirty="0">
              <a:latin typeface="Trebuchet MS" charset="0"/>
            </a:endParaRPr>
          </a:p>
          <a:p>
            <a:pPr lvl="2"/>
            <a:r>
              <a:rPr lang="de-DE" dirty="0"/>
              <a:t>Aufzählung Ebene 3 – Trebuchet (11)</a:t>
            </a:r>
          </a:p>
          <a:p>
            <a:pPr lvl="3"/>
            <a:r>
              <a:rPr lang="de-DE" dirty="0"/>
              <a:t>Aufzählung Ebene 4 – Trebuchet (11)</a:t>
            </a:r>
          </a:p>
          <a:p>
            <a:pPr lvl="3"/>
            <a:r>
              <a:rPr lang="de-DE" dirty="0"/>
              <a:t>Aufzählung Ebene 4 – Trebuchet (11)</a:t>
            </a:r>
          </a:p>
          <a:p>
            <a:pPr lvl="2"/>
            <a:r>
              <a:rPr lang="de-DE" dirty="0"/>
              <a:t>Aufzählung Ebene 3 – Trebuchet (11)</a:t>
            </a:r>
            <a:endParaRPr lang="de-DE" dirty="0">
              <a:latin typeface="Trebuchet MS" charset="0"/>
            </a:endParaRPr>
          </a:p>
        </p:txBody>
      </p:sp>
      <p:sp>
        <p:nvSpPr>
          <p:cNvPr id="18" name="Bildplatzhalter 14">
            <a:extLst>
              <a:ext uri="{FF2B5EF4-FFF2-40B4-BE49-F238E27FC236}">
                <a16:creationId xmlns:a16="http://schemas.microsoft.com/office/drawing/2014/main" id="{A2162F5B-8C8B-4FC7-8E9D-515B225B9697}"/>
              </a:ext>
            </a:extLst>
          </p:cNvPr>
          <p:cNvSpPr>
            <a:spLocks noGrp="1"/>
          </p:cNvSpPr>
          <p:nvPr>
            <p:ph type="pic" sz="quarter" idx="14"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19" name="Bildplatzhalter 14">
            <a:extLst>
              <a:ext uri="{FF2B5EF4-FFF2-40B4-BE49-F238E27FC236}">
                <a16:creationId xmlns:a16="http://schemas.microsoft.com/office/drawing/2014/main" id="{FF7CFF80-1055-4A66-91F2-87A3BBAB6370}"/>
              </a:ext>
            </a:extLst>
          </p:cNvPr>
          <p:cNvSpPr>
            <a:spLocks noGrp="1"/>
          </p:cNvSpPr>
          <p:nvPr>
            <p:ph type="pic" sz="quarter" idx="15"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14" name="Bildplatzhalter 2">
            <a:extLst>
              <a:ext uri="{FF2B5EF4-FFF2-40B4-BE49-F238E27FC236}">
                <a16:creationId xmlns:a16="http://schemas.microsoft.com/office/drawing/2014/main" id="{34ADABF5-0D81-4A40-A299-4E5797ACAF83}"/>
              </a:ext>
            </a:extLst>
          </p:cNvPr>
          <p:cNvSpPr>
            <a:spLocks noGrp="1"/>
          </p:cNvSpPr>
          <p:nvPr>
            <p:ph type="pic" sz="quarter" idx="16"/>
          </p:nvPr>
        </p:nvSpPr>
        <p:spPr>
          <a:xfrm>
            <a:off x="4729163" y="548"/>
            <a:ext cx="4414837" cy="1187450"/>
          </a:xfrm>
        </p:spPr>
        <p:txBody>
          <a:bodyPr anchor="ctr"/>
          <a:lstStyle>
            <a:lvl1pPr marL="0" indent="0" algn="ctr">
              <a:buNone/>
              <a:defRPr sz="1000"/>
            </a:lvl1pPr>
          </a:lstStyle>
          <a:p>
            <a:endParaRPr lang="de-AT" dirty="0"/>
          </a:p>
        </p:txBody>
      </p:sp>
      <p:sp>
        <p:nvSpPr>
          <p:cNvPr id="9" name="Textplatzhalter 11">
            <a:extLst>
              <a:ext uri="{FF2B5EF4-FFF2-40B4-BE49-F238E27FC236}">
                <a16:creationId xmlns:a16="http://schemas.microsoft.com/office/drawing/2014/main" id="{0D13174A-2CD5-4E53-A48C-7533A36AF754}"/>
              </a:ext>
            </a:extLst>
          </p:cNvPr>
          <p:cNvSpPr>
            <a:spLocks noGrp="1"/>
          </p:cNvSpPr>
          <p:nvPr>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10" name="Textplatzhalter 11">
            <a:extLst>
              <a:ext uri="{FF2B5EF4-FFF2-40B4-BE49-F238E27FC236}">
                <a16:creationId xmlns:a16="http://schemas.microsoft.com/office/drawing/2014/main" id="{37B2E276-BEB1-4A95-980F-0BC39BBE3596}"/>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11" name="Foliennummernplatzhalter 1">
            <a:extLst>
              <a:ext uri="{FF2B5EF4-FFF2-40B4-BE49-F238E27FC236}">
                <a16:creationId xmlns:a16="http://schemas.microsoft.com/office/drawing/2014/main" id="{8C97D010-7432-5943-9DCA-42E791988440}"/>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13" name="Textplatzhalter 2">
            <a:extLst>
              <a:ext uri="{FF2B5EF4-FFF2-40B4-BE49-F238E27FC236}">
                <a16:creationId xmlns:a16="http://schemas.microsoft.com/office/drawing/2014/main" id="{6AD4D05D-2D9E-4C63-8685-483D31534EF7}"/>
              </a:ext>
            </a:extLst>
          </p:cNvPr>
          <p:cNvSpPr>
            <a:spLocks noGrp="1"/>
          </p:cNvSpPr>
          <p:nvPr>
            <p:ph type="body" sz="quarter" idx="17"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Tree>
    <p:extLst>
      <p:ext uri="{BB962C8B-B14F-4D97-AF65-F5344CB8AC3E}">
        <p14:creationId xmlns:p14="http://schemas.microsoft.com/office/powerpoint/2010/main" val="6765889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folie mit Infografik">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C8F5F439-A6C8-4A3F-817D-6F3FF5B05A29}"/>
              </a:ext>
            </a:extLst>
          </p:cNvPr>
          <p:cNvSpPr/>
          <p:nvPr userDrawn="1"/>
        </p:nvSpPr>
        <p:spPr>
          <a:xfrm>
            <a:off x="0" y="0"/>
            <a:ext cx="9144000" cy="118799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Oval 15">
            <a:extLst>
              <a:ext uri="{FF2B5EF4-FFF2-40B4-BE49-F238E27FC236}">
                <a16:creationId xmlns:a16="http://schemas.microsoft.com/office/drawing/2014/main" id="{EC196679-EFA7-4B46-B6D3-BC5DE6EDF30E}"/>
              </a:ext>
            </a:extLst>
          </p:cNvPr>
          <p:cNvSpPr/>
          <p:nvPr userDrawn="1"/>
        </p:nvSpPr>
        <p:spPr>
          <a:xfrm>
            <a:off x="585580" y="4039115"/>
            <a:ext cx="583787" cy="583787"/>
          </a:xfrm>
          <a:prstGeom prst="ellipse">
            <a:avLst/>
          </a:prstGeom>
          <a:solidFill>
            <a:srgbClr val="EAEA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Oval 15">
            <a:extLst>
              <a:ext uri="{FF2B5EF4-FFF2-40B4-BE49-F238E27FC236}">
                <a16:creationId xmlns:a16="http://schemas.microsoft.com/office/drawing/2014/main" id="{0A8BBE94-9A12-4889-B3EC-2F03400F073F}"/>
              </a:ext>
            </a:extLst>
          </p:cNvPr>
          <p:cNvSpPr/>
          <p:nvPr userDrawn="1"/>
        </p:nvSpPr>
        <p:spPr>
          <a:xfrm>
            <a:off x="585581" y="3364420"/>
            <a:ext cx="583787" cy="583787"/>
          </a:xfrm>
          <a:prstGeom prst="ellipse">
            <a:avLst/>
          </a:prstGeom>
          <a:solidFill>
            <a:srgbClr val="EAEA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Oval 15">
            <a:extLst>
              <a:ext uri="{FF2B5EF4-FFF2-40B4-BE49-F238E27FC236}">
                <a16:creationId xmlns:a16="http://schemas.microsoft.com/office/drawing/2014/main" id="{983E347B-3795-4CDC-8D6F-D5D94A4E3F2C}"/>
              </a:ext>
            </a:extLst>
          </p:cNvPr>
          <p:cNvSpPr/>
          <p:nvPr userDrawn="1"/>
        </p:nvSpPr>
        <p:spPr>
          <a:xfrm>
            <a:off x="585582" y="2689725"/>
            <a:ext cx="583787" cy="583787"/>
          </a:xfrm>
          <a:prstGeom prst="ellipse">
            <a:avLst/>
          </a:prstGeom>
          <a:solidFill>
            <a:srgbClr val="EAEA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Oval 5">
            <a:extLst>
              <a:ext uri="{FF2B5EF4-FFF2-40B4-BE49-F238E27FC236}">
                <a16:creationId xmlns:a16="http://schemas.microsoft.com/office/drawing/2014/main" id="{498C88FF-0A8C-4777-A020-1BB0B4758342}"/>
              </a:ext>
            </a:extLst>
          </p:cNvPr>
          <p:cNvSpPr>
            <a:spLocks noChangeAspect="1"/>
          </p:cNvSpPr>
          <p:nvPr userDrawn="1"/>
        </p:nvSpPr>
        <p:spPr>
          <a:xfrm>
            <a:off x="643475" y="2747618"/>
            <a:ext cx="468000" cy="468000"/>
          </a:xfrm>
          <a:prstGeom prst="ellipse">
            <a:avLst/>
          </a:prstGeom>
          <a:solidFill>
            <a:srgbClr val="C8CFD6"/>
          </a:solidFill>
          <a:ln>
            <a:noFill/>
          </a:ln>
          <a:effectLst>
            <a:innerShdw blurRad="63500" dist="50800" dir="189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10">
            <a:extLst>
              <a:ext uri="{FF2B5EF4-FFF2-40B4-BE49-F238E27FC236}">
                <a16:creationId xmlns:a16="http://schemas.microsoft.com/office/drawing/2014/main" id="{B33B6B77-7A38-4D2F-B07C-81F02927A101}"/>
              </a:ext>
            </a:extLst>
          </p:cNvPr>
          <p:cNvSpPr>
            <a:spLocks noChangeAspect="1"/>
          </p:cNvSpPr>
          <p:nvPr userDrawn="1"/>
        </p:nvSpPr>
        <p:spPr>
          <a:xfrm>
            <a:off x="643474" y="3422313"/>
            <a:ext cx="468000" cy="468000"/>
          </a:xfrm>
          <a:prstGeom prst="ellipse">
            <a:avLst/>
          </a:prstGeom>
          <a:solidFill>
            <a:srgbClr val="36434A"/>
          </a:solidFill>
          <a:ln>
            <a:noFill/>
          </a:ln>
          <a:effectLst>
            <a:innerShdw blurRad="63500" dist="50800" dir="18900000">
              <a:srgbClr val="C8CFD6">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Oval 12">
            <a:extLst>
              <a:ext uri="{FF2B5EF4-FFF2-40B4-BE49-F238E27FC236}">
                <a16:creationId xmlns:a16="http://schemas.microsoft.com/office/drawing/2014/main" id="{972D9B6A-7A6C-4439-A353-803CE02F4FB2}"/>
              </a:ext>
            </a:extLst>
          </p:cNvPr>
          <p:cNvSpPr>
            <a:spLocks noChangeAspect="1"/>
          </p:cNvSpPr>
          <p:nvPr userDrawn="1"/>
        </p:nvSpPr>
        <p:spPr>
          <a:xfrm>
            <a:off x="643473" y="4097008"/>
            <a:ext cx="468000" cy="468000"/>
          </a:xfrm>
          <a:prstGeom prst="ellipse">
            <a:avLst/>
          </a:prstGeom>
          <a:solidFill>
            <a:srgbClr val="8A2724"/>
          </a:solidFill>
          <a:ln>
            <a:noFill/>
          </a:ln>
          <a:effectLst>
            <a:innerShdw blurRad="63500" dist="50800" dir="18900000">
              <a:srgbClr val="FF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Bildplatzhalter 17">
            <a:extLst>
              <a:ext uri="{FF2B5EF4-FFF2-40B4-BE49-F238E27FC236}">
                <a16:creationId xmlns:a16="http://schemas.microsoft.com/office/drawing/2014/main" id="{C55C1A9A-9267-48CF-AE95-6FE80D339655}"/>
              </a:ext>
            </a:extLst>
          </p:cNvPr>
          <p:cNvSpPr>
            <a:spLocks noGrp="1" noChangeAspect="1"/>
          </p:cNvSpPr>
          <p:nvPr>
            <p:ph type="pic" sz="quarter" idx="16" hasCustomPrompt="1"/>
          </p:nvPr>
        </p:nvSpPr>
        <p:spPr>
          <a:xfrm>
            <a:off x="695674" y="3474513"/>
            <a:ext cx="363600" cy="363600"/>
          </a:xfrm>
        </p:spPr>
        <p:txBody>
          <a:bodyPr anchor="ctr"/>
          <a:lstStyle>
            <a:lvl1pPr marL="0" indent="0" algn="ctr">
              <a:buNone/>
              <a:defRPr sz="1100"/>
            </a:lvl1pPr>
          </a:lstStyle>
          <a:p>
            <a:r>
              <a:rPr lang="de-AT" dirty="0"/>
              <a:t> </a:t>
            </a:r>
          </a:p>
        </p:txBody>
      </p:sp>
      <p:sp>
        <p:nvSpPr>
          <p:cNvPr id="15" name="Bildplatzhalter 17">
            <a:extLst>
              <a:ext uri="{FF2B5EF4-FFF2-40B4-BE49-F238E27FC236}">
                <a16:creationId xmlns:a16="http://schemas.microsoft.com/office/drawing/2014/main" id="{EAA051E8-EF76-4880-A361-DAB6CE48E516}"/>
              </a:ext>
            </a:extLst>
          </p:cNvPr>
          <p:cNvSpPr>
            <a:spLocks noGrp="1" noChangeAspect="1"/>
          </p:cNvSpPr>
          <p:nvPr>
            <p:ph type="pic" sz="quarter" idx="17" hasCustomPrompt="1"/>
          </p:nvPr>
        </p:nvSpPr>
        <p:spPr>
          <a:xfrm>
            <a:off x="695673" y="4149208"/>
            <a:ext cx="363600" cy="363600"/>
          </a:xfrm>
        </p:spPr>
        <p:txBody>
          <a:bodyPr anchor="ctr"/>
          <a:lstStyle>
            <a:lvl1pPr marL="0" indent="0" algn="ctr">
              <a:buNone/>
              <a:defRPr sz="1100"/>
            </a:lvl1pPr>
          </a:lstStyle>
          <a:p>
            <a:r>
              <a:rPr lang="de-AT" dirty="0"/>
              <a:t> </a:t>
            </a:r>
          </a:p>
        </p:txBody>
      </p:sp>
      <p:sp>
        <p:nvSpPr>
          <p:cNvPr id="4" name="Bildplatzhalter 3">
            <a:extLst>
              <a:ext uri="{FF2B5EF4-FFF2-40B4-BE49-F238E27FC236}">
                <a16:creationId xmlns:a16="http://schemas.microsoft.com/office/drawing/2014/main" id="{265AB513-EC47-4BA3-BB49-D7A53443B2FF}"/>
              </a:ext>
            </a:extLst>
          </p:cNvPr>
          <p:cNvSpPr>
            <a:spLocks noGrp="1" noChangeAspect="1"/>
          </p:cNvSpPr>
          <p:nvPr>
            <p:ph type="pic" sz="quarter" idx="18" hasCustomPrompt="1"/>
          </p:nvPr>
        </p:nvSpPr>
        <p:spPr>
          <a:xfrm>
            <a:off x="695675" y="2799818"/>
            <a:ext cx="363600" cy="363600"/>
          </a:xfrm>
        </p:spPr>
        <p:txBody>
          <a:bodyPr/>
          <a:lstStyle>
            <a:lvl1pPr marL="0" indent="0">
              <a:buNone/>
              <a:defRPr/>
            </a:lvl1pPr>
          </a:lstStyle>
          <a:p>
            <a:r>
              <a:rPr lang="de-AT" dirty="0"/>
              <a:t> </a:t>
            </a:r>
          </a:p>
        </p:txBody>
      </p:sp>
      <p:sp>
        <p:nvSpPr>
          <p:cNvPr id="16" name="Bildplatzhalter 2">
            <a:extLst>
              <a:ext uri="{FF2B5EF4-FFF2-40B4-BE49-F238E27FC236}">
                <a16:creationId xmlns:a16="http://schemas.microsoft.com/office/drawing/2014/main" id="{8F5CE9CB-A95B-490F-AB7F-DECAB376CF99}"/>
              </a:ext>
            </a:extLst>
          </p:cNvPr>
          <p:cNvSpPr>
            <a:spLocks noGrp="1"/>
          </p:cNvSpPr>
          <p:nvPr>
            <p:ph type="pic" sz="quarter" idx="19"/>
          </p:nvPr>
        </p:nvSpPr>
        <p:spPr>
          <a:xfrm>
            <a:off x="4729163" y="548"/>
            <a:ext cx="4414837" cy="1187450"/>
          </a:xfrm>
        </p:spPr>
        <p:txBody>
          <a:bodyPr anchor="ctr"/>
          <a:lstStyle>
            <a:lvl1pPr marL="0" indent="0" algn="ctr">
              <a:buNone/>
              <a:defRPr sz="1000"/>
            </a:lvl1pPr>
          </a:lstStyle>
          <a:p>
            <a:endParaRPr lang="de-AT" dirty="0"/>
          </a:p>
        </p:txBody>
      </p:sp>
      <p:sp>
        <p:nvSpPr>
          <p:cNvPr id="22" name="Textplatzhalter 11">
            <a:extLst>
              <a:ext uri="{FF2B5EF4-FFF2-40B4-BE49-F238E27FC236}">
                <a16:creationId xmlns:a16="http://schemas.microsoft.com/office/drawing/2014/main" id="{8D263380-6916-41A5-8BAE-A8119AC70E3B}"/>
              </a:ext>
            </a:extLst>
          </p:cNvPr>
          <p:cNvSpPr>
            <a:spLocks noGrp="1"/>
          </p:cNvSpPr>
          <p:nvPr>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23" name="Textplatzhalter 11">
            <a:extLst>
              <a:ext uri="{FF2B5EF4-FFF2-40B4-BE49-F238E27FC236}">
                <a16:creationId xmlns:a16="http://schemas.microsoft.com/office/drawing/2014/main" id="{1FF9CCDD-7E9A-414C-A411-8E1E568B2605}"/>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24" name="Foliennummernplatzhalter 1">
            <a:extLst>
              <a:ext uri="{FF2B5EF4-FFF2-40B4-BE49-F238E27FC236}">
                <a16:creationId xmlns:a16="http://schemas.microsoft.com/office/drawing/2014/main" id="{0ED3B746-53EF-BA42-9684-BBC8781BD185}"/>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26" name="Bildplatzhalter 14">
            <a:extLst>
              <a:ext uri="{FF2B5EF4-FFF2-40B4-BE49-F238E27FC236}">
                <a16:creationId xmlns:a16="http://schemas.microsoft.com/office/drawing/2014/main" id="{FCD6DD55-0BA2-1A41-BD7F-76EBC2E6391B}"/>
              </a:ext>
            </a:extLst>
          </p:cNvPr>
          <p:cNvSpPr>
            <a:spLocks noGrp="1"/>
          </p:cNvSpPr>
          <p:nvPr>
            <p:ph type="pic" sz="quarter" idx="14"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27" name="Bildplatzhalter 14">
            <a:extLst>
              <a:ext uri="{FF2B5EF4-FFF2-40B4-BE49-F238E27FC236}">
                <a16:creationId xmlns:a16="http://schemas.microsoft.com/office/drawing/2014/main" id="{96892C00-E376-4A4E-9C78-1A1D50D066C3}"/>
              </a:ext>
            </a:extLst>
          </p:cNvPr>
          <p:cNvSpPr>
            <a:spLocks noGrp="1"/>
          </p:cNvSpPr>
          <p:nvPr>
            <p:ph type="pic" sz="quarter" idx="15"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17" name="Textplatzhalter 5">
            <a:extLst>
              <a:ext uri="{FF2B5EF4-FFF2-40B4-BE49-F238E27FC236}">
                <a16:creationId xmlns:a16="http://schemas.microsoft.com/office/drawing/2014/main" id="{895DFCD9-348C-407B-9C16-99C805C142A4}"/>
              </a:ext>
            </a:extLst>
          </p:cNvPr>
          <p:cNvSpPr>
            <a:spLocks noGrp="1"/>
          </p:cNvSpPr>
          <p:nvPr>
            <p:ph type="body" sz="quarter" idx="20" hasCustomPrompt="1"/>
          </p:nvPr>
        </p:nvSpPr>
        <p:spPr>
          <a:xfrm>
            <a:off x="538480" y="1800001"/>
            <a:ext cx="8167687" cy="2765008"/>
          </a:xfrm>
        </p:spPr>
        <p:txBody>
          <a:bodyPr/>
          <a:lstStyle>
            <a:lvl1pPr marL="0" indent="0">
              <a:buFontTx/>
              <a:buNone/>
              <a:defRPr sz="1600" cap="all" baseline="0">
                <a:solidFill>
                  <a:srgbClr val="6E7B8C"/>
                </a:solidFill>
              </a:defRPr>
            </a:lvl1pPr>
            <a:lvl2pPr marL="0" indent="0">
              <a:lnSpc>
                <a:spcPts val="1900"/>
              </a:lnSpc>
              <a:spcAft>
                <a:spcPts val="600"/>
              </a:spcAft>
              <a:buNone/>
              <a:defRPr sz="1100"/>
            </a:lvl2pPr>
            <a:lvl3pPr marL="909637" indent="0">
              <a:lnSpc>
                <a:spcPts val="1900"/>
              </a:lnSpc>
              <a:spcAft>
                <a:spcPts val="1200"/>
              </a:spcAft>
              <a:buNone/>
              <a:defRPr sz="1100"/>
            </a:lvl3pPr>
          </a:lstStyle>
          <a:p>
            <a:pPr lvl="0"/>
            <a:r>
              <a:rPr lang="de-AT" dirty="0"/>
              <a:t>Überschrift Ebene 1 – Trebuchet (16)</a:t>
            </a:r>
          </a:p>
          <a:p>
            <a:pPr lvl="1"/>
            <a:r>
              <a:rPr lang="de-DE" dirty="0"/>
              <a:t>Hier handelt es sich um Fließtext in Ebene 2, Trebuchet 11 Punkt, linksbündig, Zeilenabstand 19 Punkt. Hier handelt es sich um Fließtext in Ebene 2, Trebuchet 11 Punkt, linksbündig, </a:t>
            </a:r>
          </a:p>
          <a:p>
            <a:pPr lvl="2"/>
            <a:r>
              <a:rPr lang="de-DE" dirty="0"/>
              <a:t>Hier handelt es sich um Fließtext in Ebene 3, Trebuchet 11 Punkt, linksbündig, Zeilenabstand 19 Punkt. Hier handelt es sich um Fließtext in Ebene 3, Trebuchet 11 Punkt, linksbündig, </a:t>
            </a:r>
          </a:p>
          <a:p>
            <a:pPr lvl="2"/>
            <a:r>
              <a:rPr lang="de-DE" dirty="0"/>
              <a:t>Hier handelt es sich um Fließtext in Ebene 3, Trebuchet 11 Punkt, linksbündig, Zeilenabstand 19 Punkt. Hier handelt es sich um Fließtext in Ebene 3, Trebuchet 11 Punkt, linksbündig, </a:t>
            </a:r>
          </a:p>
          <a:p>
            <a:pPr lvl="2"/>
            <a:r>
              <a:rPr lang="de-DE" dirty="0"/>
              <a:t>Hier handelt es sich um Fließtext in Ebene 3, Trebuchet 11 Punkt, linksbündig, Zeilenabstand 19 Punkt. Hier handelt es sich um Fließtext in Ebene 3, Trebuchet 11 Punkt, linksbündig, </a:t>
            </a:r>
          </a:p>
        </p:txBody>
      </p:sp>
      <p:sp>
        <p:nvSpPr>
          <p:cNvPr id="25" name="Textplatzhalter 2">
            <a:extLst>
              <a:ext uri="{FF2B5EF4-FFF2-40B4-BE49-F238E27FC236}">
                <a16:creationId xmlns:a16="http://schemas.microsoft.com/office/drawing/2014/main" id="{6AD4D05D-2D9E-4C63-8685-483D31534EF7}"/>
              </a:ext>
            </a:extLst>
          </p:cNvPr>
          <p:cNvSpPr>
            <a:spLocks noGrp="1"/>
          </p:cNvSpPr>
          <p:nvPr>
            <p:ph type="body" sz="quarter" idx="21"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Tree>
    <p:extLst>
      <p:ext uri="{BB962C8B-B14F-4D97-AF65-F5344CB8AC3E}">
        <p14:creationId xmlns:p14="http://schemas.microsoft.com/office/powerpoint/2010/main" val="2972538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folie mit Aufzählun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A825895E-E671-454D-9A06-7086118AC3B1}"/>
              </a:ext>
            </a:extLst>
          </p:cNvPr>
          <p:cNvSpPr/>
          <p:nvPr userDrawn="1"/>
        </p:nvSpPr>
        <p:spPr>
          <a:xfrm>
            <a:off x="0" y="0"/>
            <a:ext cx="9144000" cy="118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Textplatzhalter 16">
            <a:extLst>
              <a:ext uri="{FF2B5EF4-FFF2-40B4-BE49-F238E27FC236}">
                <a16:creationId xmlns:a16="http://schemas.microsoft.com/office/drawing/2014/main" id="{018339B4-0D0E-45B7-833F-4F085D0B149B}"/>
              </a:ext>
            </a:extLst>
          </p:cNvPr>
          <p:cNvSpPr>
            <a:spLocks noGrp="1"/>
          </p:cNvSpPr>
          <p:nvPr>
            <p:ph type="body" sz="quarter" idx="13" hasCustomPrompt="1"/>
          </p:nvPr>
        </p:nvSpPr>
        <p:spPr>
          <a:xfrm>
            <a:off x="538480" y="1800000"/>
            <a:ext cx="8170854" cy="2692250"/>
          </a:xfrm>
        </p:spPr>
        <p:txBody>
          <a:bodyPr/>
          <a:lstStyle>
            <a:lvl1pPr marL="0" indent="0">
              <a:buNone/>
              <a:defRPr lang="de-DE" sz="1600" b="0" kern="1200" cap="all" baseline="0" dirty="0" smtClean="0">
                <a:solidFill>
                  <a:srgbClr val="6E7B8C"/>
                </a:solidFill>
                <a:latin typeface="Trebuchet MS" charset="0"/>
                <a:ea typeface="Trebuchet MS" charset="0"/>
                <a:cs typeface="Trebuchet MS" charset="0"/>
              </a:defRPr>
            </a:lvl1pPr>
            <a:lvl2pPr marL="0" marR="0" indent="0" algn="l" defTabSz="914400" rtl="0" eaLnBrk="1" fontAlgn="base" latinLnBrk="0" hangingPunct="1">
              <a:lnSpc>
                <a:spcPts val="1900"/>
              </a:lnSpc>
              <a:spcBef>
                <a:spcPct val="20000"/>
              </a:spcBef>
              <a:spcAft>
                <a:spcPct val="0"/>
              </a:spcAft>
              <a:buClr>
                <a:srgbClr val="4C5D68"/>
              </a:buClr>
              <a:buSzTx/>
              <a:buFont typeface="Wingdings" charset="2"/>
              <a:buNone/>
              <a:tabLst/>
              <a:defRPr sz="1100"/>
            </a:lvl2pPr>
            <a:lvl3pPr marL="536575" indent="-179388" defTabSz="893763">
              <a:lnSpc>
                <a:spcPts val="1900"/>
              </a:lnSpc>
              <a:buClr>
                <a:srgbClr val="FF0000"/>
              </a:buClr>
              <a:buFont typeface="Wingdings" panose="05000000000000000000" pitchFamily="2" charset="2"/>
              <a:buChar char="§"/>
              <a:defRPr sz="1100"/>
            </a:lvl3pPr>
            <a:lvl4pPr marL="893763" indent="-177800">
              <a:lnSpc>
                <a:spcPts val="1900"/>
              </a:lnSpc>
              <a:buFont typeface="Symbol" panose="05050102010706020507" pitchFamily="18" charset="2"/>
              <a:buChar char="-"/>
              <a:defRPr sz="1100"/>
            </a:lvl4pPr>
          </a:lstStyle>
          <a:p>
            <a:pPr lvl="0"/>
            <a:r>
              <a:rPr lang="de-DE" dirty="0"/>
              <a:t>Ebene 1 (Trebuchet 16 </a:t>
            </a:r>
            <a:r>
              <a:rPr lang="de-DE" dirty="0" err="1"/>
              <a:t>gross</a:t>
            </a:r>
            <a:r>
              <a:rPr lang="de-DE" dirty="0"/>
              <a:t>)</a:t>
            </a:r>
          </a:p>
          <a:p>
            <a:pPr marL="0" marR="0" lvl="1" indent="0" algn="l" defTabSz="914400" rtl="0" eaLnBrk="1" fontAlgn="base" latinLnBrk="0" hangingPunct="1">
              <a:lnSpc>
                <a:spcPts val="1900"/>
              </a:lnSpc>
              <a:spcBef>
                <a:spcPct val="20000"/>
              </a:spcBef>
              <a:spcAft>
                <a:spcPct val="0"/>
              </a:spcAft>
              <a:buClr>
                <a:srgbClr val="4C5D68"/>
              </a:buClr>
              <a:buSzTx/>
              <a:buFont typeface="Wingdings" charset="2"/>
              <a:buNone/>
              <a:tabLst/>
              <a:defRPr/>
            </a:pPr>
            <a:r>
              <a:rPr lang="de-DE" dirty="0"/>
              <a:t>Hier handelt es sich um Fließtext in Ebene 2, Trebuchet 11 Punkte, linksbündig, Zeilenabstand 19 Punkte. Hier handelt es sich um Fließtext in Ebene 2, Trebuchet 11 Punkte, linksbündig, Zeilenabstand 19 Punkte. Hier handelt es sich um Fließtext in Ebene 2, Trebuchet 11 Punkte, linksbündig, Zeilenabstand 19 Punkte. </a:t>
            </a:r>
          </a:p>
          <a:p>
            <a:pPr lvl="1"/>
            <a:endParaRPr lang="de-DE" sz="1100" dirty="0">
              <a:latin typeface="Trebuchet MS" charset="0"/>
            </a:endParaRPr>
          </a:p>
          <a:p>
            <a:pPr lvl="2"/>
            <a:r>
              <a:rPr lang="de-DE" dirty="0"/>
              <a:t>Aufzählung Ebene 3 – Trebuchet (11)</a:t>
            </a:r>
          </a:p>
          <a:p>
            <a:pPr lvl="3"/>
            <a:r>
              <a:rPr lang="de-DE" dirty="0"/>
              <a:t>Aufzählung Ebene 4 – Trebuchet (11)</a:t>
            </a:r>
          </a:p>
          <a:p>
            <a:pPr lvl="3"/>
            <a:r>
              <a:rPr lang="de-DE" dirty="0"/>
              <a:t>Aufzählung Ebene 4 – Trebuchet (11)</a:t>
            </a:r>
          </a:p>
          <a:p>
            <a:pPr lvl="2"/>
            <a:r>
              <a:rPr lang="de-DE" dirty="0"/>
              <a:t>Aufzählung Ebene 3 – Trebuchet (11)</a:t>
            </a:r>
          </a:p>
        </p:txBody>
      </p:sp>
      <p:sp>
        <p:nvSpPr>
          <p:cNvPr id="18" name="Bildplatzhalter 14">
            <a:extLst>
              <a:ext uri="{FF2B5EF4-FFF2-40B4-BE49-F238E27FC236}">
                <a16:creationId xmlns:a16="http://schemas.microsoft.com/office/drawing/2014/main" id="{A2162F5B-8C8B-4FC7-8E9D-515B225B9697}"/>
              </a:ext>
            </a:extLst>
          </p:cNvPr>
          <p:cNvSpPr>
            <a:spLocks noGrp="1"/>
          </p:cNvSpPr>
          <p:nvPr>
            <p:ph type="pic" sz="quarter" idx="14"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19" name="Bildplatzhalter 14">
            <a:extLst>
              <a:ext uri="{FF2B5EF4-FFF2-40B4-BE49-F238E27FC236}">
                <a16:creationId xmlns:a16="http://schemas.microsoft.com/office/drawing/2014/main" id="{FF7CFF80-1055-4A66-91F2-87A3BBAB6370}"/>
              </a:ext>
            </a:extLst>
          </p:cNvPr>
          <p:cNvSpPr>
            <a:spLocks noGrp="1"/>
          </p:cNvSpPr>
          <p:nvPr>
            <p:ph type="pic" sz="quarter" idx="15"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14" name="Bildplatzhalter 2">
            <a:extLst>
              <a:ext uri="{FF2B5EF4-FFF2-40B4-BE49-F238E27FC236}">
                <a16:creationId xmlns:a16="http://schemas.microsoft.com/office/drawing/2014/main" id="{34ADABF5-0D81-4A40-A299-4E5797ACAF83}"/>
              </a:ext>
            </a:extLst>
          </p:cNvPr>
          <p:cNvSpPr>
            <a:spLocks noGrp="1"/>
          </p:cNvSpPr>
          <p:nvPr>
            <p:ph type="pic" sz="quarter" idx="16"/>
          </p:nvPr>
        </p:nvSpPr>
        <p:spPr>
          <a:xfrm>
            <a:off x="4729163" y="548"/>
            <a:ext cx="4414837" cy="1187450"/>
          </a:xfrm>
        </p:spPr>
        <p:txBody>
          <a:bodyPr anchor="ctr"/>
          <a:lstStyle>
            <a:lvl1pPr marL="0" indent="0" algn="ctr">
              <a:buNone/>
              <a:defRPr sz="1000"/>
            </a:lvl1pPr>
          </a:lstStyle>
          <a:p>
            <a:r>
              <a:rPr lang="de-DE"/>
              <a:t>Bild durch Klicken auf Symbol hinzufügen</a:t>
            </a:r>
            <a:endParaRPr lang="de-AT" dirty="0"/>
          </a:p>
        </p:txBody>
      </p:sp>
      <p:sp>
        <p:nvSpPr>
          <p:cNvPr id="9" name="Textplatzhalter 11">
            <a:extLst>
              <a:ext uri="{FF2B5EF4-FFF2-40B4-BE49-F238E27FC236}">
                <a16:creationId xmlns:a16="http://schemas.microsoft.com/office/drawing/2014/main" id="{0D13174A-2CD5-4E53-A48C-7533A36AF754}"/>
              </a:ext>
            </a:extLst>
          </p:cNvPr>
          <p:cNvSpPr>
            <a:spLocks noGrp="1"/>
          </p:cNvSpPr>
          <p:nvPr>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10" name="Textplatzhalter 11">
            <a:extLst>
              <a:ext uri="{FF2B5EF4-FFF2-40B4-BE49-F238E27FC236}">
                <a16:creationId xmlns:a16="http://schemas.microsoft.com/office/drawing/2014/main" id="{37B2E276-BEB1-4A95-980F-0BC39BBE3596}"/>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15" name="Foliennummernplatzhalter 1">
            <a:extLst>
              <a:ext uri="{FF2B5EF4-FFF2-40B4-BE49-F238E27FC236}">
                <a16:creationId xmlns:a16="http://schemas.microsoft.com/office/drawing/2014/main" id="{D6A702D4-6714-774E-BD47-9B61AB7637BC}"/>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12" name="Textplatzhalter 2">
            <a:extLst>
              <a:ext uri="{FF2B5EF4-FFF2-40B4-BE49-F238E27FC236}">
                <a16:creationId xmlns:a16="http://schemas.microsoft.com/office/drawing/2014/main" id="{E7596291-513E-467E-BE99-0C07D71B4582}"/>
              </a:ext>
            </a:extLst>
          </p:cNvPr>
          <p:cNvSpPr>
            <a:spLocks noGrp="1"/>
          </p:cNvSpPr>
          <p:nvPr>
            <p:ph type="body" sz="quarter" idx="17"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Tree>
    <p:extLst>
      <p:ext uri="{BB962C8B-B14F-4D97-AF65-F5344CB8AC3E}">
        <p14:creationId xmlns:p14="http://schemas.microsoft.com/office/powerpoint/2010/main" val="4141082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folie mit Infografik 1">
    <p:spTree>
      <p:nvGrpSpPr>
        <p:cNvPr id="1" name=""/>
        <p:cNvGrpSpPr/>
        <p:nvPr/>
      </p:nvGrpSpPr>
      <p:grpSpPr>
        <a:xfrm>
          <a:off x="0" y="0"/>
          <a:ext cx="0" cy="0"/>
          <a:chOff x="0" y="0"/>
          <a:chExt cx="0" cy="0"/>
        </a:xfrm>
      </p:grpSpPr>
      <p:sp>
        <p:nvSpPr>
          <p:cNvPr id="18" name="Oval 13">
            <a:extLst>
              <a:ext uri="{FF2B5EF4-FFF2-40B4-BE49-F238E27FC236}">
                <a16:creationId xmlns:a16="http://schemas.microsoft.com/office/drawing/2014/main" id="{133ECAA3-B794-458F-B485-688434C6E7C9}"/>
              </a:ext>
            </a:extLst>
          </p:cNvPr>
          <p:cNvSpPr/>
          <p:nvPr userDrawn="1"/>
        </p:nvSpPr>
        <p:spPr>
          <a:xfrm>
            <a:off x="4225336" y="1390719"/>
            <a:ext cx="583787" cy="583787"/>
          </a:xfrm>
          <a:prstGeom prst="ellipse">
            <a:avLst/>
          </a:prstGeom>
          <a:solidFill>
            <a:srgbClr val="EAEA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Oval 8">
            <a:extLst>
              <a:ext uri="{FF2B5EF4-FFF2-40B4-BE49-F238E27FC236}">
                <a16:creationId xmlns:a16="http://schemas.microsoft.com/office/drawing/2014/main" id="{18B56BE7-B365-4932-98C7-93E39C4FD42E}"/>
              </a:ext>
            </a:extLst>
          </p:cNvPr>
          <p:cNvSpPr/>
          <p:nvPr userDrawn="1"/>
        </p:nvSpPr>
        <p:spPr>
          <a:xfrm>
            <a:off x="4296697" y="1462080"/>
            <a:ext cx="441065" cy="441065"/>
          </a:xfrm>
          <a:prstGeom prst="ellipse">
            <a:avLst/>
          </a:prstGeom>
          <a:solidFill>
            <a:srgbClr val="36434A"/>
          </a:solidFill>
          <a:ln>
            <a:noFill/>
          </a:ln>
          <a:effectLst>
            <a:innerShdw blurRad="63500" dist="50800" dir="18900000">
              <a:srgbClr val="C8CFD6">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AB208D81-8BB1-4301-845E-33F1C592BD14}"/>
              </a:ext>
            </a:extLst>
          </p:cNvPr>
          <p:cNvSpPr/>
          <p:nvPr userDrawn="1"/>
        </p:nvSpPr>
        <p:spPr>
          <a:xfrm>
            <a:off x="0" y="0"/>
            <a:ext cx="9144000" cy="118799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2" name="Gruppieren 1">
            <a:extLst>
              <a:ext uri="{FF2B5EF4-FFF2-40B4-BE49-F238E27FC236}">
                <a16:creationId xmlns:a16="http://schemas.microsoft.com/office/drawing/2014/main" id="{A4A5B714-5887-4065-8610-4B944B822440}"/>
              </a:ext>
            </a:extLst>
          </p:cNvPr>
          <p:cNvGrpSpPr/>
          <p:nvPr userDrawn="1"/>
        </p:nvGrpSpPr>
        <p:grpSpPr>
          <a:xfrm>
            <a:off x="1517912" y="1385256"/>
            <a:ext cx="583787" cy="583787"/>
            <a:chOff x="1343482" y="1411760"/>
            <a:chExt cx="583787" cy="583787"/>
          </a:xfrm>
          <a:solidFill>
            <a:srgbClr val="EAEAEA"/>
          </a:solidFill>
        </p:grpSpPr>
        <p:sp>
          <p:nvSpPr>
            <p:cNvPr id="16" name="Oval 15">
              <a:extLst>
                <a:ext uri="{FF2B5EF4-FFF2-40B4-BE49-F238E27FC236}">
                  <a16:creationId xmlns:a16="http://schemas.microsoft.com/office/drawing/2014/main" id="{B1A658EF-47ED-46F1-A56B-43B750987F23}"/>
                </a:ext>
              </a:extLst>
            </p:cNvPr>
            <p:cNvSpPr/>
            <p:nvPr userDrawn="1"/>
          </p:nvSpPr>
          <p:spPr>
            <a:xfrm>
              <a:off x="1343482" y="1411760"/>
              <a:ext cx="583787" cy="583787"/>
            </a:xfrm>
            <a:prstGeom prst="ellipse">
              <a:avLst/>
            </a:prstGeom>
            <a:solidFill>
              <a:srgbClr val="EAEA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Oval 5">
              <a:extLst>
                <a:ext uri="{FF2B5EF4-FFF2-40B4-BE49-F238E27FC236}">
                  <a16:creationId xmlns:a16="http://schemas.microsoft.com/office/drawing/2014/main" id="{DDEB319B-39F1-476A-9675-A3044434F2A5}"/>
                </a:ext>
              </a:extLst>
            </p:cNvPr>
            <p:cNvSpPr/>
            <p:nvPr userDrawn="1"/>
          </p:nvSpPr>
          <p:spPr>
            <a:xfrm>
              <a:off x="1414843" y="1483121"/>
              <a:ext cx="441064" cy="441064"/>
            </a:xfrm>
            <a:prstGeom prst="ellipse">
              <a:avLst/>
            </a:prstGeom>
            <a:gradFill>
              <a:gsLst>
                <a:gs pos="0">
                  <a:srgbClr val="C5CDD3"/>
                </a:gs>
                <a:gs pos="18000">
                  <a:srgbClr val="6E7B8C"/>
                </a:gs>
                <a:gs pos="83000">
                  <a:srgbClr val="6E7B8C"/>
                </a:gs>
                <a:gs pos="100000">
                  <a:srgbClr val="6E7B8C"/>
                </a:gs>
              </a:gsLst>
              <a:lin ang="5400000" scaled="1"/>
            </a:gradFill>
            <a:ln>
              <a:noFill/>
            </a:ln>
            <a:effectLst>
              <a:innerShdw blurRad="63500" dist="50800" dir="189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7" name="Oval 14">
            <a:extLst>
              <a:ext uri="{FF2B5EF4-FFF2-40B4-BE49-F238E27FC236}">
                <a16:creationId xmlns:a16="http://schemas.microsoft.com/office/drawing/2014/main" id="{CF0ACB56-3C08-40DE-A4D4-A8C3C99DF610}"/>
              </a:ext>
            </a:extLst>
          </p:cNvPr>
          <p:cNvSpPr/>
          <p:nvPr userDrawn="1"/>
        </p:nvSpPr>
        <p:spPr>
          <a:xfrm>
            <a:off x="6932760" y="1385257"/>
            <a:ext cx="583787" cy="583787"/>
          </a:xfrm>
          <a:prstGeom prst="ellipse">
            <a:avLst/>
          </a:prstGeom>
          <a:solidFill>
            <a:srgbClr val="EAEA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Oval 11">
            <a:extLst>
              <a:ext uri="{FF2B5EF4-FFF2-40B4-BE49-F238E27FC236}">
                <a16:creationId xmlns:a16="http://schemas.microsoft.com/office/drawing/2014/main" id="{C8017A0F-75E2-4707-9395-4111CDFC45D8}"/>
              </a:ext>
            </a:extLst>
          </p:cNvPr>
          <p:cNvSpPr/>
          <p:nvPr userDrawn="1"/>
        </p:nvSpPr>
        <p:spPr>
          <a:xfrm>
            <a:off x="7004121" y="1456618"/>
            <a:ext cx="441065" cy="441065"/>
          </a:xfrm>
          <a:prstGeom prst="ellipse">
            <a:avLst/>
          </a:prstGeom>
          <a:solidFill>
            <a:srgbClr val="8A2724"/>
          </a:solidFill>
          <a:ln>
            <a:noFill/>
          </a:ln>
          <a:effectLst>
            <a:innerShdw blurRad="63500" dist="50800" dir="18900000">
              <a:srgbClr val="FF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Bildplatzhalter 3">
            <a:extLst>
              <a:ext uri="{FF2B5EF4-FFF2-40B4-BE49-F238E27FC236}">
                <a16:creationId xmlns:a16="http://schemas.microsoft.com/office/drawing/2014/main" id="{CAEC2529-0E63-4AC5-8397-7CE72E2EE393}"/>
              </a:ext>
            </a:extLst>
          </p:cNvPr>
          <p:cNvSpPr>
            <a:spLocks noGrp="1" noChangeAspect="1"/>
          </p:cNvSpPr>
          <p:nvPr userDrawn="1">
            <p:ph type="pic" sz="quarter" idx="18" hasCustomPrompt="1"/>
          </p:nvPr>
        </p:nvSpPr>
        <p:spPr>
          <a:xfrm>
            <a:off x="1628005" y="1495349"/>
            <a:ext cx="363600" cy="363600"/>
          </a:xfrm>
        </p:spPr>
        <p:txBody>
          <a:bodyPr/>
          <a:lstStyle>
            <a:lvl1pPr marL="0" indent="0">
              <a:buNone/>
              <a:defRPr/>
            </a:lvl1pPr>
          </a:lstStyle>
          <a:p>
            <a:r>
              <a:rPr lang="de-AT" dirty="0"/>
              <a:t> </a:t>
            </a:r>
          </a:p>
        </p:txBody>
      </p:sp>
      <p:sp>
        <p:nvSpPr>
          <p:cNvPr id="34" name="Bildplatzhalter 3">
            <a:extLst>
              <a:ext uri="{FF2B5EF4-FFF2-40B4-BE49-F238E27FC236}">
                <a16:creationId xmlns:a16="http://schemas.microsoft.com/office/drawing/2014/main" id="{31958A3A-9E41-4063-B993-87714B2D281B}"/>
              </a:ext>
            </a:extLst>
          </p:cNvPr>
          <p:cNvSpPr>
            <a:spLocks noGrp="1" noChangeAspect="1"/>
          </p:cNvSpPr>
          <p:nvPr userDrawn="1">
            <p:ph type="pic" sz="quarter" idx="20" hasCustomPrompt="1"/>
          </p:nvPr>
        </p:nvSpPr>
        <p:spPr>
          <a:xfrm>
            <a:off x="7042853" y="1495349"/>
            <a:ext cx="363600" cy="363600"/>
          </a:xfrm>
        </p:spPr>
        <p:txBody>
          <a:bodyPr/>
          <a:lstStyle>
            <a:lvl1pPr marL="0" indent="0">
              <a:buNone/>
              <a:defRPr/>
            </a:lvl1pPr>
          </a:lstStyle>
          <a:p>
            <a:r>
              <a:rPr lang="de-AT" dirty="0"/>
              <a:t> </a:t>
            </a:r>
          </a:p>
        </p:txBody>
      </p:sp>
      <p:sp>
        <p:nvSpPr>
          <p:cNvPr id="35" name="Bildplatzhalter 3">
            <a:extLst>
              <a:ext uri="{FF2B5EF4-FFF2-40B4-BE49-F238E27FC236}">
                <a16:creationId xmlns:a16="http://schemas.microsoft.com/office/drawing/2014/main" id="{83268831-F97B-44C0-82BB-FED6C72EF2DD}"/>
              </a:ext>
            </a:extLst>
          </p:cNvPr>
          <p:cNvSpPr>
            <a:spLocks noGrp="1" noChangeAspect="1"/>
          </p:cNvSpPr>
          <p:nvPr userDrawn="1">
            <p:ph type="pic" sz="quarter" idx="21" hasCustomPrompt="1"/>
          </p:nvPr>
        </p:nvSpPr>
        <p:spPr>
          <a:xfrm>
            <a:off x="4333629" y="1499012"/>
            <a:ext cx="367200" cy="367200"/>
          </a:xfrm>
        </p:spPr>
        <p:txBody>
          <a:bodyPr/>
          <a:lstStyle>
            <a:lvl1pPr marL="0" indent="0">
              <a:buNone/>
              <a:defRPr/>
            </a:lvl1pPr>
          </a:lstStyle>
          <a:p>
            <a:r>
              <a:rPr lang="de-AT" dirty="0"/>
              <a:t> </a:t>
            </a:r>
          </a:p>
        </p:txBody>
      </p:sp>
      <p:sp>
        <p:nvSpPr>
          <p:cNvPr id="38" name="Textplatzhalter 20">
            <a:extLst>
              <a:ext uri="{FF2B5EF4-FFF2-40B4-BE49-F238E27FC236}">
                <a16:creationId xmlns:a16="http://schemas.microsoft.com/office/drawing/2014/main" id="{8F57F0B9-BE91-488A-A6B7-D14163DD97D8}"/>
              </a:ext>
            </a:extLst>
          </p:cNvPr>
          <p:cNvSpPr>
            <a:spLocks noGrp="1"/>
          </p:cNvSpPr>
          <p:nvPr userDrawn="1">
            <p:ph type="body" sz="quarter" idx="23" hasCustomPrompt="1"/>
          </p:nvPr>
        </p:nvSpPr>
        <p:spPr>
          <a:xfrm>
            <a:off x="5953328" y="2153547"/>
            <a:ext cx="2542650" cy="2463423"/>
          </a:xfrm>
        </p:spPr>
        <p:txBody>
          <a:bodyPr/>
          <a:lstStyle>
            <a:lvl1pPr marL="0" indent="0">
              <a:buNone/>
              <a:defRPr lang="de-DE" sz="1500" kern="1200" dirty="0">
                <a:solidFill>
                  <a:srgbClr val="6E7B8C"/>
                </a:solidFill>
                <a:latin typeface="Trebuchet MS" charset="0"/>
                <a:ea typeface="Trebuchet MS" charset="0"/>
                <a:cs typeface="Trebuchet MS" charset="0"/>
              </a:defRPr>
            </a:lvl1pPr>
            <a:lvl2pPr marL="0" indent="0">
              <a:lnSpc>
                <a:spcPts val="1900"/>
              </a:lnSpc>
              <a:buNone/>
              <a:defRPr lang="de-DE" sz="1100" kern="1200" dirty="0">
                <a:solidFill>
                  <a:schemeClr val="tx1"/>
                </a:solidFill>
                <a:latin typeface="Trebuchet MS" charset="0"/>
                <a:ea typeface="Trebuchet MS" charset="0"/>
                <a:cs typeface="Trebuchet MS" charset="0"/>
              </a:defRPr>
            </a:lvl2pPr>
            <a:lvl3pPr marL="720725" marR="0" indent="0" algn="l" defTabSz="914400" rtl="0" eaLnBrk="0" fontAlgn="base" latinLnBrk="0" hangingPunct="0">
              <a:lnSpc>
                <a:spcPct val="100000"/>
              </a:lnSpc>
              <a:spcBef>
                <a:spcPct val="20000"/>
              </a:spcBef>
              <a:spcAft>
                <a:spcPct val="0"/>
              </a:spcAft>
              <a:buClr>
                <a:schemeClr val="tx1"/>
              </a:buClr>
              <a:buSzTx/>
              <a:buFont typeface="Times New Roman" charset="0"/>
              <a:buNone/>
              <a:tabLst/>
              <a:defRPr lang="de-DE" sz="1100" kern="1200" dirty="0">
                <a:solidFill>
                  <a:schemeClr val="tx1"/>
                </a:solidFill>
                <a:latin typeface="Trebuchet MS" charset="0"/>
                <a:ea typeface="Trebuchet MS" charset="0"/>
                <a:cs typeface="Trebuchet MS" charset="0"/>
              </a:defRPr>
            </a:lvl3pPr>
          </a:lstStyle>
          <a:p>
            <a:pPr lvl="0"/>
            <a:r>
              <a:rPr lang="de-AT" dirty="0"/>
              <a:t>Titel (</a:t>
            </a:r>
            <a:r>
              <a:rPr lang="de-AT" dirty="0" err="1"/>
              <a:t>trebuchet</a:t>
            </a:r>
            <a:r>
              <a:rPr lang="de-AT" dirty="0"/>
              <a:t>, 16)</a:t>
            </a:r>
          </a:p>
          <a:p>
            <a:pPr lvl="1"/>
            <a:r>
              <a:rPr lang="de-DE" dirty="0"/>
              <a:t>Hier handelt es sich um Fließtext in Ebene 2, Trebuchet 11 Punkt, linksbündig, Zeilenabstand 19 Punkt. Hier handelt es sich um Fließtext in Ebene 2, Trebuchet 11 Punkt, linksbündig, Zeilenabstand 19 Punkt. Hier handelt es sich um Fließtext Zeilenabstand 19 Punkt. Hier handelt es sich um Fließtext </a:t>
            </a:r>
          </a:p>
        </p:txBody>
      </p:sp>
      <p:sp>
        <p:nvSpPr>
          <p:cNvPr id="21" name="Bildplatzhalter 2">
            <a:extLst>
              <a:ext uri="{FF2B5EF4-FFF2-40B4-BE49-F238E27FC236}">
                <a16:creationId xmlns:a16="http://schemas.microsoft.com/office/drawing/2014/main" id="{1094ABDD-8464-4EDF-830C-0F75EF05AEA4}"/>
              </a:ext>
            </a:extLst>
          </p:cNvPr>
          <p:cNvSpPr>
            <a:spLocks noGrp="1"/>
          </p:cNvSpPr>
          <p:nvPr userDrawn="1">
            <p:ph type="pic" sz="quarter" idx="16"/>
          </p:nvPr>
        </p:nvSpPr>
        <p:spPr>
          <a:xfrm>
            <a:off x="4729163" y="548"/>
            <a:ext cx="4414837" cy="1187450"/>
          </a:xfrm>
        </p:spPr>
        <p:txBody>
          <a:bodyPr anchor="ctr"/>
          <a:lstStyle>
            <a:lvl1pPr marL="0" indent="0" algn="ctr">
              <a:buNone/>
              <a:defRPr sz="1000"/>
            </a:lvl1pPr>
          </a:lstStyle>
          <a:p>
            <a:endParaRPr lang="de-AT" dirty="0"/>
          </a:p>
        </p:txBody>
      </p:sp>
      <p:sp>
        <p:nvSpPr>
          <p:cNvPr id="23" name="Textplatzhalter 11">
            <a:extLst>
              <a:ext uri="{FF2B5EF4-FFF2-40B4-BE49-F238E27FC236}">
                <a16:creationId xmlns:a16="http://schemas.microsoft.com/office/drawing/2014/main" id="{84B8440F-3F48-4FC7-AFEA-E365F0C97FB2}"/>
              </a:ext>
            </a:extLst>
          </p:cNvPr>
          <p:cNvSpPr>
            <a:spLocks noGrp="1"/>
          </p:cNvSpPr>
          <p:nvPr userDrawn="1">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25" name="Textplatzhalter 11">
            <a:extLst>
              <a:ext uri="{FF2B5EF4-FFF2-40B4-BE49-F238E27FC236}">
                <a16:creationId xmlns:a16="http://schemas.microsoft.com/office/drawing/2014/main" id="{4364FF6C-1199-4718-AB26-FA41F2DA0955}"/>
              </a:ext>
            </a:extLst>
          </p:cNvPr>
          <p:cNvSpPr>
            <a:spLocks noGrp="1"/>
          </p:cNvSpPr>
          <p:nvPr userDrawn="1">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28" name="Foliennummernplatzhalter 1">
            <a:extLst>
              <a:ext uri="{FF2B5EF4-FFF2-40B4-BE49-F238E27FC236}">
                <a16:creationId xmlns:a16="http://schemas.microsoft.com/office/drawing/2014/main" id="{B796FDB9-9D35-884E-8E37-7C4E50F183AF}"/>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29" name="Bildplatzhalter 14">
            <a:extLst>
              <a:ext uri="{FF2B5EF4-FFF2-40B4-BE49-F238E27FC236}">
                <a16:creationId xmlns:a16="http://schemas.microsoft.com/office/drawing/2014/main" id="{4C0AB3AC-FF47-2E4A-81D3-907694AAA37D}"/>
              </a:ext>
            </a:extLst>
          </p:cNvPr>
          <p:cNvSpPr>
            <a:spLocks noGrp="1"/>
          </p:cNvSpPr>
          <p:nvPr>
            <p:ph type="pic" sz="quarter" idx="14"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30" name="Bildplatzhalter 14">
            <a:extLst>
              <a:ext uri="{FF2B5EF4-FFF2-40B4-BE49-F238E27FC236}">
                <a16:creationId xmlns:a16="http://schemas.microsoft.com/office/drawing/2014/main" id="{C8E6A512-B306-3E4C-9B8F-ECFEE79F22F3}"/>
              </a:ext>
            </a:extLst>
          </p:cNvPr>
          <p:cNvSpPr>
            <a:spLocks noGrp="1"/>
          </p:cNvSpPr>
          <p:nvPr>
            <p:ph type="pic" sz="quarter" idx="24"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36" name="Textplatzhalter 20">
            <a:extLst>
              <a:ext uri="{FF2B5EF4-FFF2-40B4-BE49-F238E27FC236}">
                <a16:creationId xmlns:a16="http://schemas.microsoft.com/office/drawing/2014/main" id="{DAA84932-0A75-416A-892E-A46FBEA2232F}"/>
              </a:ext>
            </a:extLst>
          </p:cNvPr>
          <p:cNvSpPr>
            <a:spLocks noGrp="1"/>
          </p:cNvSpPr>
          <p:nvPr userDrawn="1">
            <p:ph type="body" sz="quarter" idx="15" hasCustomPrompt="1"/>
          </p:nvPr>
        </p:nvSpPr>
        <p:spPr>
          <a:xfrm>
            <a:off x="538480" y="2153547"/>
            <a:ext cx="2542650" cy="2463423"/>
          </a:xfrm>
        </p:spPr>
        <p:txBody>
          <a:bodyPr/>
          <a:lstStyle>
            <a:lvl1pPr marL="0" indent="0">
              <a:buNone/>
              <a:defRPr lang="de-DE" sz="1500" kern="1200" dirty="0">
                <a:solidFill>
                  <a:srgbClr val="6E7B8C"/>
                </a:solidFill>
                <a:latin typeface="Trebuchet MS" charset="0"/>
                <a:ea typeface="Trebuchet MS" charset="0"/>
                <a:cs typeface="Trebuchet MS" charset="0"/>
              </a:defRPr>
            </a:lvl1pPr>
            <a:lvl2pPr marL="0" indent="0">
              <a:lnSpc>
                <a:spcPts val="1900"/>
              </a:lnSpc>
              <a:buNone/>
              <a:defRPr lang="de-DE" sz="1100" kern="1200" dirty="0">
                <a:solidFill>
                  <a:schemeClr val="tx1"/>
                </a:solidFill>
                <a:latin typeface="Trebuchet MS" charset="0"/>
                <a:ea typeface="Trebuchet MS" charset="0"/>
                <a:cs typeface="Trebuchet MS" charset="0"/>
              </a:defRPr>
            </a:lvl2pPr>
            <a:lvl3pPr marL="720725" marR="0" indent="0" algn="l" defTabSz="914400" rtl="0" eaLnBrk="0" fontAlgn="base" latinLnBrk="0" hangingPunct="0">
              <a:lnSpc>
                <a:spcPct val="100000"/>
              </a:lnSpc>
              <a:spcBef>
                <a:spcPct val="20000"/>
              </a:spcBef>
              <a:spcAft>
                <a:spcPct val="0"/>
              </a:spcAft>
              <a:buClr>
                <a:schemeClr val="tx1"/>
              </a:buClr>
              <a:buSzTx/>
              <a:buFont typeface="Times New Roman" charset="0"/>
              <a:buNone/>
              <a:tabLst/>
              <a:defRPr lang="de-DE" sz="1100" kern="1200" dirty="0">
                <a:solidFill>
                  <a:schemeClr val="tx1"/>
                </a:solidFill>
                <a:latin typeface="Trebuchet MS" charset="0"/>
                <a:ea typeface="Trebuchet MS" charset="0"/>
                <a:cs typeface="Trebuchet MS" charset="0"/>
              </a:defRPr>
            </a:lvl3pPr>
          </a:lstStyle>
          <a:p>
            <a:pPr lvl="0"/>
            <a:r>
              <a:rPr lang="de-AT" dirty="0"/>
              <a:t>Titel (</a:t>
            </a:r>
            <a:r>
              <a:rPr lang="de-AT" dirty="0" err="1"/>
              <a:t>trebuchet</a:t>
            </a:r>
            <a:r>
              <a:rPr lang="de-AT" dirty="0"/>
              <a:t>, 16)</a:t>
            </a:r>
          </a:p>
          <a:p>
            <a:pPr lvl="1"/>
            <a:r>
              <a:rPr lang="de-DE" dirty="0"/>
              <a:t>Hier handelt es sich um Fließtext in Ebene 2, Trebuchet 11 Punkt, linksbündig, Zeilenabstand 19 Punkt. Hier handelt es sich um Fließtext in Ebene 2, Trebuchet 11 Punkt, linksbündig, Zeilenabstand 19 Punkt. Hier handelt es sich um Fließtext Zeilenabstand 19 Punkt. Hier handelt es sich um Fließtext </a:t>
            </a:r>
          </a:p>
        </p:txBody>
      </p:sp>
      <p:sp>
        <p:nvSpPr>
          <p:cNvPr id="37" name="Textplatzhalter 20">
            <a:extLst>
              <a:ext uri="{FF2B5EF4-FFF2-40B4-BE49-F238E27FC236}">
                <a16:creationId xmlns:a16="http://schemas.microsoft.com/office/drawing/2014/main" id="{DD99E812-B231-4E8D-AA95-021ECACB154C}"/>
              </a:ext>
            </a:extLst>
          </p:cNvPr>
          <p:cNvSpPr>
            <a:spLocks noGrp="1"/>
          </p:cNvSpPr>
          <p:nvPr userDrawn="1">
            <p:ph type="body" sz="quarter" idx="22" hasCustomPrompt="1"/>
          </p:nvPr>
        </p:nvSpPr>
        <p:spPr>
          <a:xfrm>
            <a:off x="3245904" y="2153547"/>
            <a:ext cx="2542650" cy="2463423"/>
          </a:xfrm>
        </p:spPr>
        <p:txBody>
          <a:bodyPr/>
          <a:lstStyle>
            <a:lvl1pPr marL="0" indent="0">
              <a:buNone/>
              <a:defRPr lang="de-DE" sz="1500" kern="1200" dirty="0">
                <a:solidFill>
                  <a:srgbClr val="6E7B8C"/>
                </a:solidFill>
                <a:latin typeface="Trebuchet MS" charset="0"/>
                <a:ea typeface="Trebuchet MS" charset="0"/>
                <a:cs typeface="Trebuchet MS" charset="0"/>
              </a:defRPr>
            </a:lvl1pPr>
            <a:lvl2pPr marL="0" indent="0">
              <a:lnSpc>
                <a:spcPts val="1900"/>
              </a:lnSpc>
              <a:buNone/>
              <a:defRPr lang="de-DE" sz="1100" kern="1200" dirty="0">
                <a:solidFill>
                  <a:schemeClr val="tx1"/>
                </a:solidFill>
                <a:latin typeface="Trebuchet MS" charset="0"/>
                <a:ea typeface="Trebuchet MS" charset="0"/>
                <a:cs typeface="Trebuchet MS" charset="0"/>
              </a:defRPr>
            </a:lvl2pPr>
            <a:lvl3pPr marL="720725" marR="0" indent="0" algn="l" defTabSz="914400" rtl="0" eaLnBrk="0" fontAlgn="base" latinLnBrk="0" hangingPunct="0">
              <a:lnSpc>
                <a:spcPct val="100000"/>
              </a:lnSpc>
              <a:spcBef>
                <a:spcPct val="20000"/>
              </a:spcBef>
              <a:spcAft>
                <a:spcPct val="0"/>
              </a:spcAft>
              <a:buClr>
                <a:schemeClr val="tx1"/>
              </a:buClr>
              <a:buSzTx/>
              <a:buFont typeface="Times New Roman" charset="0"/>
              <a:buNone/>
              <a:tabLst/>
              <a:defRPr lang="de-DE" sz="1100" kern="1200" dirty="0">
                <a:solidFill>
                  <a:schemeClr val="tx1"/>
                </a:solidFill>
                <a:latin typeface="Trebuchet MS" charset="0"/>
                <a:ea typeface="Trebuchet MS" charset="0"/>
                <a:cs typeface="Trebuchet MS" charset="0"/>
              </a:defRPr>
            </a:lvl3pPr>
          </a:lstStyle>
          <a:p>
            <a:pPr lvl="0"/>
            <a:r>
              <a:rPr lang="de-AT" dirty="0"/>
              <a:t>Titel (</a:t>
            </a:r>
            <a:r>
              <a:rPr lang="de-AT" dirty="0" err="1"/>
              <a:t>trebuchet</a:t>
            </a:r>
            <a:r>
              <a:rPr lang="de-AT" dirty="0"/>
              <a:t>, 16)</a:t>
            </a:r>
          </a:p>
          <a:p>
            <a:pPr lvl="1"/>
            <a:r>
              <a:rPr lang="de-DE" dirty="0"/>
              <a:t>Hier handelt es sich um Fließtext in Ebene 2, Trebuchet 11 Punkt, linksbündig, Zeilenabstand 19 Punkt. Hier handelt es sich um Fließtext in Ebene 2, Trebuchet 11 Punkt, linksbündig, Zeilenabstand 19 Punkt. Hier handelt es sich um Fließtext Zeilenabstand 19 Punkt. Hier handelt es sich um Fließtext </a:t>
            </a:r>
          </a:p>
        </p:txBody>
      </p:sp>
      <p:sp>
        <p:nvSpPr>
          <p:cNvPr id="31" name="Textplatzhalter 2">
            <a:extLst>
              <a:ext uri="{FF2B5EF4-FFF2-40B4-BE49-F238E27FC236}">
                <a16:creationId xmlns:a16="http://schemas.microsoft.com/office/drawing/2014/main" id="{6AD4D05D-2D9E-4C63-8685-483D31534EF7}"/>
              </a:ext>
            </a:extLst>
          </p:cNvPr>
          <p:cNvSpPr>
            <a:spLocks noGrp="1"/>
          </p:cNvSpPr>
          <p:nvPr>
            <p:ph type="body" sz="quarter" idx="17"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Tree>
    <p:extLst>
      <p:ext uri="{BB962C8B-B14F-4D97-AF65-F5344CB8AC3E}">
        <p14:creationId xmlns:p14="http://schemas.microsoft.com/office/powerpoint/2010/main" val="2546729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folie mit Infografik 2">
    <p:spTree>
      <p:nvGrpSpPr>
        <p:cNvPr id="1" name=""/>
        <p:cNvGrpSpPr/>
        <p:nvPr/>
      </p:nvGrpSpPr>
      <p:grpSpPr>
        <a:xfrm>
          <a:off x="0" y="0"/>
          <a:ext cx="0" cy="0"/>
          <a:chOff x="0" y="0"/>
          <a:chExt cx="0" cy="0"/>
        </a:xfrm>
      </p:grpSpPr>
      <p:sp>
        <p:nvSpPr>
          <p:cNvPr id="30" name="Rechteck 29">
            <a:extLst>
              <a:ext uri="{FF2B5EF4-FFF2-40B4-BE49-F238E27FC236}">
                <a16:creationId xmlns:a16="http://schemas.microsoft.com/office/drawing/2014/main" id="{D06ED220-C31D-4D1B-A3A8-08D810CD9863}"/>
              </a:ext>
            </a:extLst>
          </p:cNvPr>
          <p:cNvSpPr/>
          <p:nvPr userDrawn="1"/>
        </p:nvSpPr>
        <p:spPr>
          <a:xfrm>
            <a:off x="0" y="0"/>
            <a:ext cx="9144000" cy="118799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5" name="Oval 15">
            <a:extLst>
              <a:ext uri="{FF2B5EF4-FFF2-40B4-BE49-F238E27FC236}">
                <a16:creationId xmlns:a16="http://schemas.microsoft.com/office/drawing/2014/main" id="{184FBDF5-0CCD-4462-A251-BB90CAF53472}"/>
              </a:ext>
            </a:extLst>
          </p:cNvPr>
          <p:cNvSpPr/>
          <p:nvPr userDrawn="1"/>
        </p:nvSpPr>
        <p:spPr>
          <a:xfrm>
            <a:off x="5972531" y="3075268"/>
            <a:ext cx="583787" cy="583787"/>
          </a:xfrm>
          <a:prstGeom prst="ellipse">
            <a:avLst/>
          </a:prstGeom>
          <a:solidFill>
            <a:srgbClr val="EAEA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Oval 15">
            <a:extLst>
              <a:ext uri="{FF2B5EF4-FFF2-40B4-BE49-F238E27FC236}">
                <a16:creationId xmlns:a16="http://schemas.microsoft.com/office/drawing/2014/main" id="{8AAE6C1C-D39C-4863-9504-901DE472359D}"/>
              </a:ext>
            </a:extLst>
          </p:cNvPr>
          <p:cNvSpPr/>
          <p:nvPr userDrawn="1"/>
        </p:nvSpPr>
        <p:spPr>
          <a:xfrm>
            <a:off x="5972531" y="1720394"/>
            <a:ext cx="583787" cy="583787"/>
          </a:xfrm>
          <a:prstGeom prst="ellipse">
            <a:avLst/>
          </a:prstGeom>
          <a:solidFill>
            <a:srgbClr val="EAEA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Oval 15">
            <a:extLst>
              <a:ext uri="{FF2B5EF4-FFF2-40B4-BE49-F238E27FC236}">
                <a16:creationId xmlns:a16="http://schemas.microsoft.com/office/drawing/2014/main" id="{1901B26A-A11E-4DF1-B16A-B8A2BBB2F377}"/>
              </a:ext>
            </a:extLst>
          </p:cNvPr>
          <p:cNvSpPr/>
          <p:nvPr userDrawn="1"/>
        </p:nvSpPr>
        <p:spPr>
          <a:xfrm>
            <a:off x="3277030" y="3067071"/>
            <a:ext cx="583787" cy="583787"/>
          </a:xfrm>
          <a:prstGeom prst="ellipse">
            <a:avLst/>
          </a:prstGeom>
          <a:solidFill>
            <a:srgbClr val="EAEA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Oval 15">
            <a:extLst>
              <a:ext uri="{FF2B5EF4-FFF2-40B4-BE49-F238E27FC236}">
                <a16:creationId xmlns:a16="http://schemas.microsoft.com/office/drawing/2014/main" id="{D82DEDA4-E847-43AE-899D-2B412559A117}"/>
              </a:ext>
            </a:extLst>
          </p:cNvPr>
          <p:cNvSpPr/>
          <p:nvPr userDrawn="1"/>
        </p:nvSpPr>
        <p:spPr>
          <a:xfrm>
            <a:off x="3277030" y="1703601"/>
            <a:ext cx="583787" cy="583787"/>
          </a:xfrm>
          <a:prstGeom prst="ellipse">
            <a:avLst/>
          </a:prstGeom>
          <a:solidFill>
            <a:srgbClr val="EAEA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Oval 15">
            <a:extLst>
              <a:ext uri="{FF2B5EF4-FFF2-40B4-BE49-F238E27FC236}">
                <a16:creationId xmlns:a16="http://schemas.microsoft.com/office/drawing/2014/main" id="{E4B63F2A-E210-4BDA-B693-2262FDFD7F29}"/>
              </a:ext>
            </a:extLst>
          </p:cNvPr>
          <p:cNvSpPr/>
          <p:nvPr userDrawn="1"/>
        </p:nvSpPr>
        <p:spPr>
          <a:xfrm>
            <a:off x="581528" y="3058874"/>
            <a:ext cx="583787" cy="583787"/>
          </a:xfrm>
          <a:prstGeom prst="ellipse">
            <a:avLst/>
          </a:prstGeom>
          <a:solidFill>
            <a:srgbClr val="EAEA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Oval 15">
            <a:extLst>
              <a:ext uri="{FF2B5EF4-FFF2-40B4-BE49-F238E27FC236}">
                <a16:creationId xmlns:a16="http://schemas.microsoft.com/office/drawing/2014/main" id="{EAEE1FC5-D512-4FA0-8E0A-C528663AD30F}"/>
              </a:ext>
            </a:extLst>
          </p:cNvPr>
          <p:cNvSpPr/>
          <p:nvPr userDrawn="1"/>
        </p:nvSpPr>
        <p:spPr>
          <a:xfrm>
            <a:off x="581528" y="1686808"/>
            <a:ext cx="583787" cy="583787"/>
          </a:xfrm>
          <a:prstGeom prst="ellipse">
            <a:avLst/>
          </a:prstGeom>
          <a:solidFill>
            <a:srgbClr val="EAEA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Oval 5">
            <a:extLst>
              <a:ext uri="{FF2B5EF4-FFF2-40B4-BE49-F238E27FC236}">
                <a16:creationId xmlns:a16="http://schemas.microsoft.com/office/drawing/2014/main" id="{E7309CD9-5E2D-4496-8C37-E212FF0B95A0}"/>
              </a:ext>
            </a:extLst>
          </p:cNvPr>
          <p:cNvSpPr>
            <a:spLocks noChangeAspect="1"/>
          </p:cNvSpPr>
          <p:nvPr userDrawn="1"/>
        </p:nvSpPr>
        <p:spPr>
          <a:xfrm>
            <a:off x="639421" y="1744701"/>
            <a:ext cx="468000" cy="468000"/>
          </a:xfrm>
          <a:prstGeom prst="ellipse">
            <a:avLst/>
          </a:prstGeom>
          <a:solidFill>
            <a:srgbClr val="C8CFD6"/>
          </a:solidFill>
          <a:ln>
            <a:noFill/>
          </a:ln>
          <a:effectLst>
            <a:innerShdw blurRad="63500" dist="50800" dir="189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Oval 10">
            <a:extLst>
              <a:ext uri="{FF2B5EF4-FFF2-40B4-BE49-F238E27FC236}">
                <a16:creationId xmlns:a16="http://schemas.microsoft.com/office/drawing/2014/main" id="{8A1459E2-711D-4C21-81F0-CB83EF5EE02E}"/>
              </a:ext>
            </a:extLst>
          </p:cNvPr>
          <p:cNvSpPr>
            <a:spLocks noChangeAspect="1"/>
          </p:cNvSpPr>
          <p:nvPr userDrawn="1"/>
        </p:nvSpPr>
        <p:spPr>
          <a:xfrm>
            <a:off x="639421" y="3116767"/>
            <a:ext cx="468000" cy="468000"/>
          </a:xfrm>
          <a:prstGeom prst="ellipse">
            <a:avLst/>
          </a:prstGeom>
          <a:solidFill>
            <a:srgbClr val="36434A"/>
          </a:solidFill>
          <a:ln>
            <a:noFill/>
          </a:ln>
          <a:effectLst>
            <a:innerShdw blurRad="63500" dist="50800" dir="18900000">
              <a:srgbClr val="C8CFD6">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Oval 12">
            <a:extLst>
              <a:ext uri="{FF2B5EF4-FFF2-40B4-BE49-F238E27FC236}">
                <a16:creationId xmlns:a16="http://schemas.microsoft.com/office/drawing/2014/main" id="{706C5ACA-D917-4E98-824C-DA25308F43F8}"/>
              </a:ext>
            </a:extLst>
          </p:cNvPr>
          <p:cNvSpPr>
            <a:spLocks noChangeAspect="1"/>
          </p:cNvSpPr>
          <p:nvPr userDrawn="1"/>
        </p:nvSpPr>
        <p:spPr>
          <a:xfrm>
            <a:off x="3334923" y="1761494"/>
            <a:ext cx="468000" cy="468000"/>
          </a:xfrm>
          <a:prstGeom prst="ellipse">
            <a:avLst/>
          </a:prstGeom>
          <a:solidFill>
            <a:srgbClr val="8A2724"/>
          </a:solidFill>
          <a:ln>
            <a:noFill/>
          </a:ln>
          <a:effectLst>
            <a:innerShdw blurRad="63500" dist="50800" dir="18900000">
              <a:srgbClr val="FF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Oval 16">
            <a:extLst>
              <a:ext uri="{FF2B5EF4-FFF2-40B4-BE49-F238E27FC236}">
                <a16:creationId xmlns:a16="http://schemas.microsoft.com/office/drawing/2014/main" id="{9A3DF50E-189C-45E0-A405-85DE3F1F41AA}"/>
              </a:ext>
            </a:extLst>
          </p:cNvPr>
          <p:cNvSpPr>
            <a:spLocks noChangeAspect="1"/>
          </p:cNvSpPr>
          <p:nvPr userDrawn="1"/>
        </p:nvSpPr>
        <p:spPr>
          <a:xfrm>
            <a:off x="3334923" y="3124964"/>
            <a:ext cx="468000" cy="468000"/>
          </a:xfrm>
          <a:prstGeom prst="ellipse">
            <a:avLst/>
          </a:prstGeom>
          <a:solidFill>
            <a:srgbClr val="6E7B8C"/>
          </a:solidFill>
          <a:ln>
            <a:noFill/>
          </a:ln>
          <a:effectLst>
            <a:innerShdw blurRad="63500" dist="50800" dir="189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Oval 18">
            <a:extLst>
              <a:ext uri="{FF2B5EF4-FFF2-40B4-BE49-F238E27FC236}">
                <a16:creationId xmlns:a16="http://schemas.microsoft.com/office/drawing/2014/main" id="{C34A77E4-E5E1-430B-AF99-AF9258862BC1}"/>
              </a:ext>
            </a:extLst>
          </p:cNvPr>
          <p:cNvSpPr>
            <a:spLocks noChangeAspect="1"/>
          </p:cNvSpPr>
          <p:nvPr userDrawn="1"/>
        </p:nvSpPr>
        <p:spPr>
          <a:xfrm>
            <a:off x="6030424" y="1778287"/>
            <a:ext cx="468000" cy="468000"/>
          </a:xfrm>
          <a:prstGeom prst="ellipse">
            <a:avLst/>
          </a:prstGeom>
          <a:solidFill>
            <a:srgbClr val="3A3736"/>
          </a:solidFill>
          <a:ln>
            <a:noFill/>
          </a:ln>
          <a:effectLst>
            <a:innerShdw blurRad="63500" dist="50800" dir="18900000">
              <a:srgbClr val="C8CFD6">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Oval 20">
            <a:extLst>
              <a:ext uri="{FF2B5EF4-FFF2-40B4-BE49-F238E27FC236}">
                <a16:creationId xmlns:a16="http://schemas.microsoft.com/office/drawing/2014/main" id="{C56CC150-9B91-4681-A6A4-ADFB24C3536B}"/>
              </a:ext>
            </a:extLst>
          </p:cNvPr>
          <p:cNvSpPr>
            <a:spLocks noChangeAspect="1"/>
          </p:cNvSpPr>
          <p:nvPr userDrawn="1"/>
        </p:nvSpPr>
        <p:spPr>
          <a:xfrm>
            <a:off x="6030424" y="3133161"/>
            <a:ext cx="468000" cy="468000"/>
          </a:xfrm>
          <a:prstGeom prst="ellipse">
            <a:avLst/>
          </a:prstGeom>
          <a:solidFill>
            <a:srgbClr val="C81B16"/>
          </a:solidFill>
          <a:ln>
            <a:noFill/>
          </a:ln>
          <a:effectLst>
            <a:innerShdw blurRad="63500" dist="50800" dir="189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Bildplatzhalter 3">
            <a:extLst>
              <a:ext uri="{FF2B5EF4-FFF2-40B4-BE49-F238E27FC236}">
                <a16:creationId xmlns:a16="http://schemas.microsoft.com/office/drawing/2014/main" id="{3E3298BE-3F43-46F7-A45E-BA72E6EC3C06}"/>
              </a:ext>
            </a:extLst>
          </p:cNvPr>
          <p:cNvSpPr>
            <a:spLocks noGrp="1" noChangeAspect="1"/>
          </p:cNvSpPr>
          <p:nvPr>
            <p:ph type="pic" sz="quarter" idx="18" hasCustomPrompt="1"/>
          </p:nvPr>
        </p:nvSpPr>
        <p:spPr>
          <a:xfrm>
            <a:off x="691621" y="1796901"/>
            <a:ext cx="363600" cy="363600"/>
          </a:xfrm>
        </p:spPr>
        <p:txBody>
          <a:bodyPr/>
          <a:lstStyle>
            <a:lvl1pPr marL="0" indent="0">
              <a:buNone/>
              <a:defRPr/>
            </a:lvl1pPr>
          </a:lstStyle>
          <a:p>
            <a:r>
              <a:rPr lang="de-AT" dirty="0"/>
              <a:t> </a:t>
            </a:r>
          </a:p>
        </p:txBody>
      </p:sp>
      <p:sp>
        <p:nvSpPr>
          <p:cNvPr id="69" name="Bildplatzhalter 3">
            <a:extLst>
              <a:ext uri="{FF2B5EF4-FFF2-40B4-BE49-F238E27FC236}">
                <a16:creationId xmlns:a16="http://schemas.microsoft.com/office/drawing/2014/main" id="{6BD187B3-12ED-4065-9CE7-6A71A0CD67C1}"/>
              </a:ext>
            </a:extLst>
          </p:cNvPr>
          <p:cNvSpPr>
            <a:spLocks noGrp="1" noChangeAspect="1"/>
          </p:cNvSpPr>
          <p:nvPr>
            <p:ph type="pic" sz="quarter" idx="19" hasCustomPrompt="1"/>
          </p:nvPr>
        </p:nvSpPr>
        <p:spPr>
          <a:xfrm>
            <a:off x="691621" y="3168967"/>
            <a:ext cx="363600" cy="363600"/>
          </a:xfrm>
        </p:spPr>
        <p:txBody>
          <a:bodyPr/>
          <a:lstStyle>
            <a:lvl1pPr marL="0" indent="0">
              <a:buNone/>
              <a:defRPr/>
            </a:lvl1pPr>
          </a:lstStyle>
          <a:p>
            <a:r>
              <a:rPr lang="de-AT" dirty="0"/>
              <a:t> </a:t>
            </a:r>
          </a:p>
        </p:txBody>
      </p:sp>
      <p:sp>
        <p:nvSpPr>
          <p:cNvPr id="70" name="Bildplatzhalter 3">
            <a:extLst>
              <a:ext uri="{FF2B5EF4-FFF2-40B4-BE49-F238E27FC236}">
                <a16:creationId xmlns:a16="http://schemas.microsoft.com/office/drawing/2014/main" id="{65005219-1EB1-492F-93F2-F97022A38E4E}"/>
              </a:ext>
            </a:extLst>
          </p:cNvPr>
          <p:cNvSpPr>
            <a:spLocks noGrp="1" noChangeAspect="1"/>
          </p:cNvSpPr>
          <p:nvPr>
            <p:ph type="pic" sz="quarter" idx="20" hasCustomPrompt="1"/>
          </p:nvPr>
        </p:nvSpPr>
        <p:spPr>
          <a:xfrm>
            <a:off x="3387123" y="1813694"/>
            <a:ext cx="363600" cy="363600"/>
          </a:xfrm>
        </p:spPr>
        <p:txBody>
          <a:bodyPr/>
          <a:lstStyle>
            <a:lvl1pPr marL="0" indent="0">
              <a:buNone/>
              <a:defRPr/>
            </a:lvl1pPr>
          </a:lstStyle>
          <a:p>
            <a:r>
              <a:rPr lang="de-AT" dirty="0"/>
              <a:t> </a:t>
            </a:r>
          </a:p>
        </p:txBody>
      </p:sp>
      <p:sp>
        <p:nvSpPr>
          <p:cNvPr id="71" name="Bildplatzhalter 3">
            <a:extLst>
              <a:ext uri="{FF2B5EF4-FFF2-40B4-BE49-F238E27FC236}">
                <a16:creationId xmlns:a16="http://schemas.microsoft.com/office/drawing/2014/main" id="{BC55A6E0-1A93-4B7D-AF79-3C9B6D028279}"/>
              </a:ext>
            </a:extLst>
          </p:cNvPr>
          <p:cNvSpPr>
            <a:spLocks noGrp="1" noChangeAspect="1"/>
          </p:cNvSpPr>
          <p:nvPr>
            <p:ph type="pic" sz="quarter" idx="21" hasCustomPrompt="1"/>
          </p:nvPr>
        </p:nvSpPr>
        <p:spPr>
          <a:xfrm>
            <a:off x="3387123" y="3177164"/>
            <a:ext cx="363600" cy="363600"/>
          </a:xfrm>
        </p:spPr>
        <p:txBody>
          <a:bodyPr/>
          <a:lstStyle>
            <a:lvl1pPr marL="0" indent="0">
              <a:buNone/>
              <a:defRPr/>
            </a:lvl1pPr>
          </a:lstStyle>
          <a:p>
            <a:r>
              <a:rPr lang="de-AT" dirty="0"/>
              <a:t> </a:t>
            </a:r>
          </a:p>
        </p:txBody>
      </p:sp>
      <p:sp>
        <p:nvSpPr>
          <p:cNvPr id="72" name="Bildplatzhalter 3">
            <a:extLst>
              <a:ext uri="{FF2B5EF4-FFF2-40B4-BE49-F238E27FC236}">
                <a16:creationId xmlns:a16="http://schemas.microsoft.com/office/drawing/2014/main" id="{74B2E6E1-9E2D-4158-B83D-D045ED41847A}"/>
              </a:ext>
            </a:extLst>
          </p:cNvPr>
          <p:cNvSpPr>
            <a:spLocks noGrp="1" noChangeAspect="1"/>
          </p:cNvSpPr>
          <p:nvPr>
            <p:ph type="pic" sz="quarter" idx="22" hasCustomPrompt="1"/>
          </p:nvPr>
        </p:nvSpPr>
        <p:spPr>
          <a:xfrm>
            <a:off x="6082624" y="1830487"/>
            <a:ext cx="363600" cy="363600"/>
          </a:xfrm>
        </p:spPr>
        <p:txBody>
          <a:bodyPr/>
          <a:lstStyle>
            <a:lvl1pPr marL="0" indent="0">
              <a:buNone/>
              <a:defRPr/>
            </a:lvl1pPr>
          </a:lstStyle>
          <a:p>
            <a:r>
              <a:rPr lang="de-AT" dirty="0"/>
              <a:t> </a:t>
            </a:r>
          </a:p>
        </p:txBody>
      </p:sp>
      <p:sp>
        <p:nvSpPr>
          <p:cNvPr id="73" name="Bildplatzhalter 3">
            <a:extLst>
              <a:ext uri="{FF2B5EF4-FFF2-40B4-BE49-F238E27FC236}">
                <a16:creationId xmlns:a16="http://schemas.microsoft.com/office/drawing/2014/main" id="{AAD0244C-E305-4161-8C2E-D482AC83BFC5}"/>
              </a:ext>
            </a:extLst>
          </p:cNvPr>
          <p:cNvSpPr>
            <a:spLocks noGrp="1" noChangeAspect="1"/>
          </p:cNvSpPr>
          <p:nvPr>
            <p:ph type="pic" sz="quarter" idx="23" hasCustomPrompt="1"/>
          </p:nvPr>
        </p:nvSpPr>
        <p:spPr>
          <a:xfrm>
            <a:off x="6082624" y="3185361"/>
            <a:ext cx="363600" cy="363600"/>
          </a:xfrm>
        </p:spPr>
        <p:txBody>
          <a:bodyPr/>
          <a:lstStyle>
            <a:lvl1pPr marL="0" indent="0">
              <a:buNone/>
              <a:defRPr/>
            </a:lvl1pPr>
          </a:lstStyle>
          <a:p>
            <a:r>
              <a:rPr lang="de-AT" dirty="0"/>
              <a:t> </a:t>
            </a:r>
          </a:p>
        </p:txBody>
      </p:sp>
      <p:sp>
        <p:nvSpPr>
          <p:cNvPr id="74" name="Textplatzhalter 20">
            <a:extLst>
              <a:ext uri="{FF2B5EF4-FFF2-40B4-BE49-F238E27FC236}">
                <a16:creationId xmlns:a16="http://schemas.microsoft.com/office/drawing/2014/main" id="{C1D163AB-2264-4B14-86AB-515BCB615C9C}"/>
              </a:ext>
            </a:extLst>
          </p:cNvPr>
          <p:cNvSpPr>
            <a:spLocks noGrp="1"/>
          </p:cNvSpPr>
          <p:nvPr>
            <p:ph type="body" sz="quarter" idx="15" hasCustomPrompt="1"/>
          </p:nvPr>
        </p:nvSpPr>
        <p:spPr>
          <a:xfrm>
            <a:off x="1120627" y="1700699"/>
            <a:ext cx="2099651" cy="1314172"/>
          </a:xfrm>
        </p:spPr>
        <p:txBody>
          <a:bodyPr/>
          <a:lstStyle>
            <a:lvl1pPr marL="0" indent="0">
              <a:buNone/>
              <a:defRPr lang="de-DE" sz="1500" kern="1200" cap="all" baseline="0" dirty="0">
                <a:solidFill>
                  <a:srgbClr val="6E7B8C"/>
                </a:solidFill>
                <a:latin typeface="Trebuchet MS" charset="0"/>
                <a:ea typeface="Trebuchet MS" charset="0"/>
                <a:cs typeface="Trebuchet MS" charset="0"/>
              </a:defRPr>
            </a:lvl1pPr>
            <a:lvl2pPr marL="0" indent="0">
              <a:lnSpc>
                <a:spcPts val="1900"/>
              </a:lnSpc>
              <a:buNone/>
              <a:defRPr lang="de-DE" sz="1100" kern="1200" dirty="0">
                <a:solidFill>
                  <a:schemeClr val="tx1"/>
                </a:solidFill>
                <a:latin typeface="Trebuchet MS" charset="0"/>
                <a:ea typeface="Trebuchet MS" charset="0"/>
                <a:cs typeface="Trebuchet MS" charset="0"/>
              </a:defRPr>
            </a:lvl2pPr>
            <a:lvl3pPr marL="720725" marR="0" indent="0" algn="l" defTabSz="914400" rtl="0" eaLnBrk="0" fontAlgn="base" latinLnBrk="0" hangingPunct="0">
              <a:lnSpc>
                <a:spcPct val="100000"/>
              </a:lnSpc>
              <a:spcBef>
                <a:spcPct val="20000"/>
              </a:spcBef>
              <a:spcAft>
                <a:spcPct val="0"/>
              </a:spcAft>
              <a:buClr>
                <a:schemeClr val="tx1"/>
              </a:buClr>
              <a:buSzTx/>
              <a:buFont typeface="Times New Roman" charset="0"/>
              <a:buNone/>
              <a:tabLst/>
              <a:defRPr lang="de-DE" sz="1100" kern="1200" dirty="0">
                <a:solidFill>
                  <a:schemeClr val="tx1"/>
                </a:solidFill>
                <a:latin typeface="Trebuchet MS" charset="0"/>
                <a:ea typeface="Trebuchet MS" charset="0"/>
                <a:cs typeface="Trebuchet MS" charset="0"/>
              </a:defRPr>
            </a:lvl3pPr>
          </a:lstStyle>
          <a:p>
            <a:r>
              <a:rPr lang="de-AT" dirty="0"/>
              <a:t>Trebuchet, 16</a:t>
            </a:r>
          </a:p>
          <a:p>
            <a:pPr lvl="1"/>
            <a:r>
              <a:rPr lang="de-DE" dirty="0"/>
              <a:t>Hier handelt es sich um Fließtext in Ebene 2, Trebuchet 11 Punkt, linksbündig</a:t>
            </a:r>
            <a:endParaRPr lang="de-AT" dirty="0"/>
          </a:p>
        </p:txBody>
      </p:sp>
      <p:sp>
        <p:nvSpPr>
          <p:cNvPr id="75" name="Textplatzhalter 20">
            <a:extLst>
              <a:ext uri="{FF2B5EF4-FFF2-40B4-BE49-F238E27FC236}">
                <a16:creationId xmlns:a16="http://schemas.microsoft.com/office/drawing/2014/main" id="{FC159CA7-04C3-4E78-AFAE-486A7CBFC9F1}"/>
              </a:ext>
            </a:extLst>
          </p:cNvPr>
          <p:cNvSpPr>
            <a:spLocks noGrp="1"/>
          </p:cNvSpPr>
          <p:nvPr>
            <p:ph type="body" sz="quarter" idx="24" hasCustomPrompt="1"/>
          </p:nvPr>
        </p:nvSpPr>
        <p:spPr>
          <a:xfrm>
            <a:off x="3824073" y="1700699"/>
            <a:ext cx="2099651" cy="1314172"/>
          </a:xfrm>
        </p:spPr>
        <p:txBody>
          <a:bodyPr/>
          <a:lstStyle>
            <a:lvl1pPr marL="0" indent="0">
              <a:buNone/>
              <a:defRPr lang="de-DE" sz="1500" kern="1200" cap="all" baseline="0" dirty="0">
                <a:solidFill>
                  <a:srgbClr val="6E7B8C"/>
                </a:solidFill>
                <a:latin typeface="Trebuchet MS" charset="0"/>
                <a:ea typeface="Trebuchet MS" charset="0"/>
                <a:cs typeface="Trebuchet MS" charset="0"/>
              </a:defRPr>
            </a:lvl1pPr>
            <a:lvl2pPr marL="0" indent="0">
              <a:lnSpc>
                <a:spcPts val="1900"/>
              </a:lnSpc>
              <a:buNone/>
              <a:defRPr lang="de-DE" sz="1100" kern="1200" dirty="0">
                <a:solidFill>
                  <a:schemeClr val="tx1"/>
                </a:solidFill>
                <a:latin typeface="Trebuchet MS" charset="0"/>
                <a:ea typeface="Trebuchet MS" charset="0"/>
                <a:cs typeface="Trebuchet MS" charset="0"/>
              </a:defRPr>
            </a:lvl2pPr>
            <a:lvl3pPr marL="720725" marR="0" indent="0" algn="l" defTabSz="914400" rtl="0" eaLnBrk="0" fontAlgn="base" latinLnBrk="0" hangingPunct="0">
              <a:lnSpc>
                <a:spcPct val="100000"/>
              </a:lnSpc>
              <a:spcBef>
                <a:spcPct val="20000"/>
              </a:spcBef>
              <a:spcAft>
                <a:spcPct val="0"/>
              </a:spcAft>
              <a:buClr>
                <a:schemeClr val="tx1"/>
              </a:buClr>
              <a:buSzTx/>
              <a:buFont typeface="Times New Roman" charset="0"/>
              <a:buNone/>
              <a:tabLst/>
              <a:defRPr lang="de-DE" sz="1100" kern="1200" dirty="0">
                <a:solidFill>
                  <a:schemeClr val="tx1"/>
                </a:solidFill>
                <a:latin typeface="Trebuchet MS" charset="0"/>
                <a:ea typeface="Trebuchet MS" charset="0"/>
                <a:cs typeface="Trebuchet MS" charset="0"/>
              </a:defRPr>
            </a:lvl3pPr>
          </a:lstStyle>
          <a:p>
            <a:r>
              <a:rPr lang="de-AT" dirty="0"/>
              <a:t>Trebuchet, 16</a:t>
            </a:r>
          </a:p>
          <a:p>
            <a:pPr lvl="1"/>
            <a:r>
              <a:rPr lang="de-DE" dirty="0"/>
              <a:t>Hier handelt es sich um Fließtext in Ebene 2, Trebuchet 11 Punkt, linksbündig</a:t>
            </a:r>
            <a:endParaRPr lang="de-AT" dirty="0"/>
          </a:p>
        </p:txBody>
      </p:sp>
      <p:sp>
        <p:nvSpPr>
          <p:cNvPr id="76" name="Textplatzhalter 20">
            <a:extLst>
              <a:ext uri="{FF2B5EF4-FFF2-40B4-BE49-F238E27FC236}">
                <a16:creationId xmlns:a16="http://schemas.microsoft.com/office/drawing/2014/main" id="{F3180DD2-1B5A-4A94-AE5A-34AFCD1E3587}"/>
              </a:ext>
            </a:extLst>
          </p:cNvPr>
          <p:cNvSpPr>
            <a:spLocks noGrp="1"/>
          </p:cNvSpPr>
          <p:nvPr>
            <p:ph type="body" sz="quarter" idx="25" hasCustomPrompt="1"/>
          </p:nvPr>
        </p:nvSpPr>
        <p:spPr>
          <a:xfrm>
            <a:off x="6527519" y="1700699"/>
            <a:ext cx="2099651" cy="1314172"/>
          </a:xfrm>
        </p:spPr>
        <p:txBody>
          <a:bodyPr/>
          <a:lstStyle>
            <a:lvl1pPr marL="0" indent="0">
              <a:buNone/>
              <a:defRPr lang="de-DE" sz="1500" kern="1200" cap="all" baseline="0" dirty="0">
                <a:solidFill>
                  <a:srgbClr val="6E7B8C"/>
                </a:solidFill>
                <a:latin typeface="Trebuchet MS" charset="0"/>
                <a:ea typeface="Trebuchet MS" charset="0"/>
                <a:cs typeface="Trebuchet MS" charset="0"/>
              </a:defRPr>
            </a:lvl1pPr>
            <a:lvl2pPr marL="0" indent="0">
              <a:lnSpc>
                <a:spcPts val="1900"/>
              </a:lnSpc>
              <a:buNone/>
              <a:defRPr lang="de-DE" sz="1100" kern="1200" dirty="0">
                <a:solidFill>
                  <a:schemeClr val="tx1"/>
                </a:solidFill>
                <a:latin typeface="Trebuchet MS" charset="0"/>
                <a:ea typeface="Trebuchet MS" charset="0"/>
                <a:cs typeface="Trebuchet MS" charset="0"/>
              </a:defRPr>
            </a:lvl2pPr>
            <a:lvl3pPr marL="720725" marR="0" indent="0" algn="l" defTabSz="914400" rtl="0" eaLnBrk="0" fontAlgn="base" latinLnBrk="0" hangingPunct="0">
              <a:lnSpc>
                <a:spcPct val="100000"/>
              </a:lnSpc>
              <a:spcBef>
                <a:spcPct val="20000"/>
              </a:spcBef>
              <a:spcAft>
                <a:spcPct val="0"/>
              </a:spcAft>
              <a:buClr>
                <a:schemeClr val="tx1"/>
              </a:buClr>
              <a:buSzTx/>
              <a:buFont typeface="Times New Roman" charset="0"/>
              <a:buNone/>
              <a:tabLst/>
              <a:defRPr lang="de-DE" sz="1100" kern="1200" dirty="0">
                <a:solidFill>
                  <a:schemeClr val="tx1"/>
                </a:solidFill>
                <a:latin typeface="Trebuchet MS" charset="0"/>
                <a:ea typeface="Trebuchet MS" charset="0"/>
                <a:cs typeface="Trebuchet MS" charset="0"/>
              </a:defRPr>
            </a:lvl3pPr>
          </a:lstStyle>
          <a:p>
            <a:r>
              <a:rPr lang="de-AT" dirty="0"/>
              <a:t>Trebuchet, 16</a:t>
            </a:r>
          </a:p>
          <a:p>
            <a:pPr lvl="1"/>
            <a:r>
              <a:rPr lang="de-DE" dirty="0"/>
              <a:t>Hier handelt es sich um Fließtext in Ebene 2, Trebuchet 11 Punkt, linksbündig</a:t>
            </a:r>
            <a:endParaRPr lang="de-AT" dirty="0"/>
          </a:p>
        </p:txBody>
      </p:sp>
      <p:sp>
        <p:nvSpPr>
          <p:cNvPr id="77" name="Textplatzhalter 20">
            <a:extLst>
              <a:ext uri="{FF2B5EF4-FFF2-40B4-BE49-F238E27FC236}">
                <a16:creationId xmlns:a16="http://schemas.microsoft.com/office/drawing/2014/main" id="{3507E911-DD6E-4D4F-B721-701482417B45}"/>
              </a:ext>
            </a:extLst>
          </p:cNvPr>
          <p:cNvSpPr>
            <a:spLocks noGrp="1"/>
          </p:cNvSpPr>
          <p:nvPr>
            <p:ph type="body" sz="quarter" idx="26" hasCustomPrompt="1"/>
          </p:nvPr>
        </p:nvSpPr>
        <p:spPr>
          <a:xfrm>
            <a:off x="6527519" y="3075347"/>
            <a:ext cx="2099651" cy="1314172"/>
          </a:xfrm>
        </p:spPr>
        <p:txBody>
          <a:bodyPr/>
          <a:lstStyle>
            <a:lvl1pPr marL="0" indent="0">
              <a:buNone/>
              <a:defRPr lang="de-DE" sz="1500" kern="1200" cap="all" baseline="0" dirty="0">
                <a:solidFill>
                  <a:srgbClr val="6E7B8C"/>
                </a:solidFill>
                <a:latin typeface="Trebuchet MS" charset="0"/>
                <a:ea typeface="Trebuchet MS" charset="0"/>
                <a:cs typeface="Trebuchet MS" charset="0"/>
              </a:defRPr>
            </a:lvl1pPr>
            <a:lvl2pPr marL="0" indent="0">
              <a:lnSpc>
                <a:spcPts val="1900"/>
              </a:lnSpc>
              <a:buNone/>
              <a:defRPr lang="de-DE" sz="1100" kern="1200" dirty="0">
                <a:solidFill>
                  <a:schemeClr val="tx1"/>
                </a:solidFill>
                <a:latin typeface="Trebuchet MS" charset="0"/>
                <a:ea typeface="Trebuchet MS" charset="0"/>
                <a:cs typeface="Trebuchet MS" charset="0"/>
              </a:defRPr>
            </a:lvl2pPr>
            <a:lvl3pPr marL="720725" marR="0" indent="0" algn="l" defTabSz="914400" rtl="0" eaLnBrk="0" fontAlgn="base" latinLnBrk="0" hangingPunct="0">
              <a:lnSpc>
                <a:spcPct val="100000"/>
              </a:lnSpc>
              <a:spcBef>
                <a:spcPct val="20000"/>
              </a:spcBef>
              <a:spcAft>
                <a:spcPct val="0"/>
              </a:spcAft>
              <a:buClr>
                <a:schemeClr val="tx1"/>
              </a:buClr>
              <a:buSzTx/>
              <a:buFont typeface="Times New Roman" charset="0"/>
              <a:buNone/>
              <a:tabLst/>
              <a:defRPr lang="de-DE" sz="1100" kern="1200" dirty="0">
                <a:solidFill>
                  <a:schemeClr val="tx1"/>
                </a:solidFill>
                <a:latin typeface="Trebuchet MS" charset="0"/>
                <a:ea typeface="Trebuchet MS" charset="0"/>
                <a:cs typeface="Trebuchet MS" charset="0"/>
              </a:defRPr>
            </a:lvl3pPr>
          </a:lstStyle>
          <a:p>
            <a:r>
              <a:rPr lang="de-AT" dirty="0"/>
              <a:t>Trebuchet, 16</a:t>
            </a:r>
          </a:p>
          <a:p>
            <a:pPr lvl="1"/>
            <a:r>
              <a:rPr lang="de-DE" dirty="0"/>
              <a:t>Hier handelt es sich um Fließtext in Ebene 2, Trebuchet 11 Punkt, linksbündig</a:t>
            </a:r>
            <a:endParaRPr lang="de-AT" dirty="0"/>
          </a:p>
        </p:txBody>
      </p:sp>
      <p:sp>
        <p:nvSpPr>
          <p:cNvPr id="78" name="Textplatzhalter 20">
            <a:extLst>
              <a:ext uri="{FF2B5EF4-FFF2-40B4-BE49-F238E27FC236}">
                <a16:creationId xmlns:a16="http://schemas.microsoft.com/office/drawing/2014/main" id="{F11B2A31-DACD-44A0-82FB-B68C6F47AB59}"/>
              </a:ext>
            </a:extLst>
          </p:cNvPr>
          <p:cNvSpPr>
            <a:spLocks noGrp="1"/>
          </p:cNvSpPr>
          <p:nvPr>
            <p:ph type="body" sz="quarter" idx="27" hasCustomPrompt="1"/>
          </p:nvPr>
        </p:nvSpPr>
        <p:spPr>
          <a:xfrm>
            <a:off x="3824073" y="3075347"/>
            <a:ext cx="2099651" cy="1314172"/>
          </a:xfrm>
        </p:spPr>
        <p:txBody>
          <a:bodyPr/>
          <a:lstStyle>
            <a:lvl1pPr marL="0" indent="0">
              <a:buNone/>
              <a:defRPr lang="de-DE" sz="1500" kern="1200" cap="all" baseline="0" dirty="0">
                <a:solidFill>
                  <a:srgbClr val="6E7B8C"/>
                </a:solidFill>
                <a:latin typeface="Trebuchet MS" charset="0"/>
                <a:ea typeface="Trebuchet MS" charset="0"/>
                <a:cs typeface="Trebuchet MS" charset="0"/>
              </a:defRPr>
            </a:lvl1pPr>
            <a:lvl2pPr marL="0" indent="0">
              <a:lnSpc>
                <a:spcPts val="1900"/>
              </a:lnSpc>
              <a:buNone/>
              <a:defRPr lang="de-DE" sz="1100" kern="1200" dirty="0">
                <a:solidFill>
                  <a:schemeClr val="tx1"/>
                </a:solidFill>
                <a:latin typeface="Trebuchet MS" charset="0"/>
                <a:ea typeface="Trebuchet MS" charset="0"/>
                <a:cs typeface="Trebuchet MS" charset="0"/>
              </a:defRPr>
            </a:lvl2pPr>
            <a:lvl3pPr marL="720725" marR="0" indent="0" algn="l" defTabSz="914400" rtl="0" eaLnBrk="0" fontAlgn="base" latinLnBrk="0" hangingPunct="0">
              <a:lnSpc>
                <a:spcPct val="100000"/>
              </a:lnSpc>
              <a:spcBef>
                <a:spcPct val="20000"/>
              </a:spcBef>
              <a:spcAft>
                <a:spcPct val="0"/>
              </a:spcAft>
              <a:buClr>
                <a:schemeClr val="tx1"/>
              </a:buClr>
              <a:buSzTx/>
              <a:buFont typeface="Times New Roman" charset="0"/>
              <a:buNone/>
              <a:tabLst/>
              <a:defRPr lang="de-DE" sz="1100" kern="1200" dirty="0">
                <a:solidFill>
                  <a:schemeClr val="tx1"/>
                </a:solidFill>
                <a:latin typeface="Trebuchet MS" charset="0"/>
                <a:ea typeface="Trebuchet MS" charset="0"/>
                <a:cs typeface="Trebuchet MS" charset="0"/>
              </a:defRPr>
            </a:lvl3pPr>
          </a:lstStyle>
          <a:p>
            <a:r>
              <a:rPr lang="de-AT" dirty="0"/>
              <a:t>Trebuchet, 16</a:t>
            </a:r>
          </a:p>
          <a:p>
            <a:pPr lvl="1"/>
            <a:r>
              <a:rPr lang="de-DE" dirty="0"/>
              <a:t>Hier handelt es sich um Fließtext in Ebene 2, Trebuchet 11 Punkt, linksbündig</a:t>
            </a:r>
            <a:endParaRPr lang="de-AT" dirty="0"/>
          </a:p>
        </p:txBody>
      </p:sp>
      <p:sp>
        <p:nvSpPr>
          <p:cNvPr id="79" name="Textplatzhalter 20">
            <a:extLst>
              <a:ext uri="{FF2B5EF4-FFF2-40B4-BE49-F238E27FC236}">
                <a16:creationId xmlns:a16="http://schemas.microsoft.com/office/drawing/2014/main" id="{BEBE080B-1ABD-4968-A382-A30BE7F76504}"/>
              </a:ext>
            </a:extLst>
          </p:cNvPr>
          <p:cNvSpPr>
            <a:spLocks noGrp="1"/>
          </p:cNvSpPr>
          <p:nvPr>
            <p:ph type="body" sz="quarter" idx="28" hasCustomPrompt="1"/>
          </p:nvPr>
        </p:nvSpPr>
        <p:spPr>
          <a:xfrm>
            <a:off x="1120627" y="3075347"/>
            <a:ext cx="2099651" cy="1314172"/>
          </a:xfrm>
        </p:spPr>
        <p:txBody>
          <a:bodyPr/>
          <a:lstStyle>
            <a:lvl1pPr marL="0" indent="0">
              <a:buNone/>
              <a:defRPr lang="de-DE" sz="1500" kern="1200" cap="all" baseline="0" dirty="0">
                <a:solidFill>
                  <a:srgbClr val="6E7B8C"/>
                </a:solidFill>
                <a:latin typeface="Trebuchet MS" charset="0"/>
                <a:ea typeface="Trebuchet MS" charset="0"/>
                <a:cs typeface="Trebuchet MS" charset="0"/>
              </a:defRPr>
            </a:lvl1pPr>
            <a:lvl2pPr marL="0" indent="0">
              <a:lnSpc>
                <a:spcPts val="1900"/>
              </a:lnSpc>
              <a:buNone/>
              <a:defRPr lang="de-DE" sz="1100" kern="1200" dirty="0">
                <a:solidFill>
                  <a:schemeClr val="tx1"/>
                </a:solidFill>
                <a:latin typeface="Trebuchet MS" charset="0"/>
                <a:ea typeface="Trebuchet MS" charset="0"/>
                <a:cs typeface="Trebuchet MS" charset="0"/>
              </a:defRPr>
            </a:lvl2pPr>
            <a:lvl3pPr marL="720725" marR="0" indent="0" algn="l" defTabSz="914400" rtl="0" eaLnBrk="0" fontAlgn="base" latinLnBrk="0" hangingPunct="0">
              <a:lnSpc>
                <a:spcPct val="100000"/>
              </a:lnSpc>
              <a:spcBef>
                <a:spcPct val="20000"/>
              </a:spcBef>
              <a:spcAft>
                <a:spcPct val="0"/>
              </a:spcAft>
              <a:buClr>
                <a:schemeClr val="tx1"/>
              </a:buClr>
              <a:buSzTx/>
              <a:buFont typeface="Times New Roman" charset="0"/>
              <a:buNone/>
              <a:tabLst/>
              <a:defRPr lang="de-DE" sz="1100" kern="1200" dirty="0">
                <a:solidFill>
                  <a:schemeClr val="tx1"/>
                </a:solidFill>
                <a:latin typeface="Trebuchet MS" charset="0"/>
                <a:ea typeface="Trebuchet MS" charset="0"/>
                <a:cs typeface="Trebuchet MS" charset="0"/>
              </a:defRPr>
            </a:lvl3pPr>
          </a:lstStyle>
          <a:p>
            <a:r>
              <a:rPr lang="de-AT" dirty="0"/>
              <a:t>Trebuchet, 16</a:t>
            </a:r>
          </a:p>
          <a:p>
            <a:pPr lvl="1"/>
            <a:r>
              <a:rPr lang="de-DE" dirty="0"/>
              <a:t>Hier handelt es sich um Fließtext in Ebene 2, Trebuchet 11 Punkt, linksbündig</a:t>
            </a:r>
            <a:endParaRPr lang="de-AT" dirty="0"/>
          </a:p>
        </p:txBody>
      </p:sp>
      <p:sp>
        <p:nvSpPr>
          <p:cNvPr id="23" name="Bildplatzhalter 2">
            <a:extLst>
              <a:ext uri="{FF2B5EF4-FFF2-40B4-BE49-F238E27FC236}">
                <a16:creationId xmlns:a16="http://schemas.microsoft.com/office/drawing/2014/main" id="{63CFA288-E6E8-4800-9274-0145A190CC10}"/>
              </a:ext>
            </a:extLst>
          </p:cNvPr>
          <p:cNvSpPr>
            <a:spLocks noGrp="1"/>
          </p:cNvSpPr>
          <p:nvPr>
            <p:ph type="pic" sz="quarter" idx="16"/>
          </p:nvPr>
        </p:nvSpPr>
        <p:spPr>
          <a:xfrm>
            <a:off x="4729163" y="548"/>
            <a:ext cx="4414837" cy="1187450"/>
          </a:xfrm>
        </p:spPr>
        <p:txBody>
          <a:bodyPr anchor="ctr"/>
          <a:lstStyle>
            <a:lvl1pPr marL="0" indent="0" algn="ctr">
              <a:buNone/>
              <a:defRPr sz="1000"/>
            </a:lvl1pPr>
          </a:lstStyle>
          <a:p>
            <a:endParaRPr lang="de-AT" dirty="0"/>
          </a:p>
        </p:txBody>
      </p:sp>
      <p:sp>
        <p:nvSpPr>
          <p:cNvPr id="24" name="Textplatzhalter 11">
            <a:extLst>
              <a:ext uri="{FF2B5EF4-FFF2-40B4-BE49-F238E27FC236}">
                <a16:creationId xmlns:a16="http://schemas.microsoft.com/office/drawing/2014/main" id="{6A380492-44F6-4227-814F-6C7D0EEAE8C1}"/>
              </a:ext>
            </a:extLst>
          </p:cNvPr>
          <p:cNvSpPr>
            <a:spLocks noGrp="1"/>
          </p:cNvSpPr>
          <p:nvPr>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25" name="Textplatzhalter 11">
            <a:extLst>
              <a:ext uri="{FF2B5EF4-FFF2-40B4-BE49-F238E27FC236}">
                <a16:creationId xmlns:a16="http://schemas.microsoft.com/office/drawing/2014/main" id="{79E4FBC9-1F63-463C-9744-F95D76C428E2}"/>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36" name="Foliennummernplatzhalter 1">
            <a:extLst>
              <a:ext uri="{FF2B5EF4-FFF2-40B4-BE49-F238E27FC236}">
                <a16:creationId xmlns:a16="http://schemas.microsoft.com/office/drawing/2014/main" id="{0285E84D-F030-E94E-903B-3AAC7A77A564}"/>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38" name="Bildplatzhalter 14">
            <a:extLst>
              <a:ext uri="{FF2B5EF4-FFF2-40B4-BE49-F238E27FC236}">
                <a16:creationId xmlns:a16="http://schemas.microsoft.com/office/drawing/2014/main" id="{83112D7A-45B8-1349-99F9-950B916C3085}"/>
              </a:ext>
            </a:extLst>
          </p:cNvPr>
          <p:cNvSpPr>
            <a:spLocks noGrp="1"/>
          </p:cNvSpPr>
          <p:nvPr>
            <p:ph type="pic" sz="quarter" idx="14"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39" name="Bildplatzhalter 14">
            <a:extLst>
              <a:ext uri="{FF2B5EF4-FFF2-40B4-BE49-F238E27FC236}">
                <a16:creationId xmlns:a16="http://schemas.microsoft.com/office/drawing/2014/main" id="{CC191C05-A90D-1040-B0CF-A545458A95A9}"/>
              </a:ext>
            </a:extLst>
          </p:cNvPr>
          <p:cNvSpPr>
            <a:spLocks noGrp="1"/>
          </p:cNvSpPr>
          <p:nvPr>
            <p:ph type="pic" sz="quarter" idx="29"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37" name="Textplatzhalter 2">
            <a:extLst>
              <a:ext uri="{FF2B5EF4-FFF2-40B4-BE49-F238E27FC236}">
                <a16:creationId xmlns:a16="http://schemas.microsoft.com/office/drawing/2014/main" id="{6AD4D05D-2D9E-4C63-8685-483D31534EF7}"/>
              </a:ext>
            </a:extLst>
          </p:cNvPr>
          <p:cNvSpPr>
            <a:spLocks noGrp="1"/>
          </p:cNvSpPr>
          <p:nvPr>
            <p:ph type="body" sz="quarter" idx="17"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Tree>
    <p:extLst>
      <p:ext uri="{BB962C8B-B14F-4D97-AF65-F5344CB8AC3E}">
        <p14:creationId xmlns:p14="http://schemas.microsoft.com/office/powerpoint/2010/main" val="40269442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folie mit Infografik 3">
    <p:spTree>
      <p:nvGrpSpPr>
        <p:cNvPr id="1" name=""/>
        <p:cNvGrpSpPr/>
        <p:nvPr/>
      </p:nvGrpSpPr>
      <p:grpSpPr>
        <a:xfrm>
          <a:off x="0" y="0"/>
          <a:ext cx="0" cy="0"/>
          <a:chOff x="0" y="0"/>
          <a:chExt cx="0" cy="0"/>
        </a:xfrm>
      </p:grpSpPr>
      <p:sp>
        <p:nvSpPr>
          <p:cNvPr id="30" name="Rechteck 29">
            <a:extLst>
              <a:ext uri="{FF2B5EF4-FFF2-40B4-BE49-F238E27FC236}">
                <a16:creationId xmlns:a16="http://schemas.microsoft.com/office/drawing/2014/main" id="{6E9BBDE3-113B-436B-8B8C-E2B7CBD0AF8B}"/>
              </a:ext>
            </a:extLst>
          </p:cNvPr>
          <p:cNvSpPr/>
          <p:nvPr userDrawn="1"/>
        </p:nvSpPr>
        <p:spPr>
          <a:xfrm>
            <a:off x="0" y="0"/>
            <a:ext cx="9144000" cy="118799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3" name="Oval 27">
            <a:extLst>
              <a:ext uri="{FF2B5EF4-FFF2-40B4-BE49-F238E27FC236}">
                <a16:creationId xmlns:a16="http://schemas.microsoft.com/office/drawing/2014/main" id="{B003E872-DDF0-42A7-B865-1740567781E2}"/>
              </a:ext>
            </a:extLst>
          </p:cNvPr>
          <p:cNvSpPr/>
          <p:nvPr userDrawn="1"/>
        </p:nvSpPr>
        <p:spPr>
          <a:xfrm>
            <a:off x="5057248" y="1738017"/>
            <a:ext cx="583787" cy="583787"/>
          </a:xfrm>
          <a:prstGeom prst="ellipse">
            <a:avLst/>
          </a:prstGeom>
          <a:solidFill>
            <a:srgbClr val="EAEA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Oval 26">
            <a:extLst>
              <a:ext uri="{FF2B5EF4-FFF2-40B4-BE49-F238E27FC236}">
                <a16:creationId xmlns:a16="http://schemas.microsoft.com/office/drawing/2014/main" id="{E8E024B6-65BE-47F6-B32F-4038214C1EB3}"/>
              </a:ext>
            </a:extLst>
          </p:cNvPr>
          <p:cNvSpPr/>
          <p:nvPr userDrawn="1"/>
        </p:nvSpPr>
        <p:spPr>
          <a:xfrm>
            <a:off x="5057248" y="3629270"/>
            <a:ext cx="583787" cy="583787"/>
          </a:xfrm>
          <a:prstGeom prst="ellipse">
            <a:avLst/>
          </a:prstGeom>
          <a:solidFill>
            <a:srgbClr val="EAEA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Oval 25">
            <a:extLst>
              <a:ext uri="{FF2B5EF4-FFF2-40B4-BE49-F238E27FC236}">
                <a16:creationId xmlns:a16="http://schemas.microsoft.com/office/drawing/2014/main" id="{4579ADED-3494-42C5-80A8-33E0EEF9F921}"/>
              </a:ext>
            </a:extLst>
          </p:cNvPr>
          <p:cNvSpPr/>
          <p:nvPr userDrawn="1"/>
        </p:nvSpPr>
        <p:spPr>
          <a:xfrm>
            <a:off x="5057248" y="2693972"/>
            <a:ext cx="583787" cy="583787"/>
          </a:xfrm>
          <a:prstGeom prst="ellipse">
            <a:avLst/>
          </a:prstGeom>
          <a:solidFill>
            <a:srgbClr val="EAEA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Oval 14">
            <a:extLst>
              <a:ext uri="{FF2B5EF4-FFF2-40B4-BE49-F238E27FC236}">
                <a16:creationId xmlns:a16="http://schemas.microsoft.com/office/drawing/2014/main" id="{4406204C-8C4A-4042-AD43-3B854981422E}"/>
              </a:ext>
            </a:extLst>
          </p:cNvPr>
          <p:cNvSpPr/>
          <p:nvPr userDrawn="1"/>
        </p:nvSpPr>
        <p:spPr>
          <a:xfrm>
            <a:off x="3797787" y="3641288"/>
            <a:ext cx="583787" cy="583787"/>
          </a:xfrm>
          <a:prstGeom prst="ellipse">
            <a:avLst/>
          </a:prstGeom>
          <a:solidFill>
            <a:srgbClr val="EAEA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Oval 13">
            <a:extLst>
              <a:ext uri="{FF2B5EF4-FFF2-40B4-BE49-F238E27FC236}">
                <a16:creationId xmlns:a16="http://schemas.microsoft.com/office/drawing/2014/main" id="{6E33674D-A93D-42A9-95BD-3F0BA700B698}"/>
              </a:ext>
            </a:extLst>
          </p:cNvPr>
          <p:cNvSpPr/>
          <p:nvPr userDrawn="1"/>
        </p:nvSpPr>
        <p:spPr>
          <a:xfrm>
            <a:off x="3797787" y="2698266"/>
            <a:ext cx="583787" cy="583787"/>
          </a:xfrm>
          <a:prstGeom prst="ellipse">
            <a:avLst/>
          </a:prstGeom>
          <a:solidFill>
            <a:srgbClr val="EAEA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Oval 15">
            <a:extLst>
              <a:ext uri="{FF2B5EF4-FFF2-40B4-BE49-F238E27FC236}">
                <a16:creationId xmlns:a16="http://schemas.microsoft.com/office/drawing/2014/main" id="{3EF6B510-77C0-484F-B293-2FCEF6384C8A}"/>
              </a:ext>
            </a:extLst>
          </p:cNvPr>
          <p:cNvSpPr/>
          <p:nvPr/>
        </p:nvSpPr>
        <p:spPr>
          <a:xfrm>
            <a:off x="3797787" y="1734022"/>
            <a:ext cx="583787" cy="583787"/>
          </a:xfrm>
          <a:prstGeom prst="ellipse">
            <a:avLst/>
          </a:prstGeom>
          <a:solidFill>
            <a:srgbClr val="EAEA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u="sng"/>
          </a:p>
        </p:txBody>
      </p:sp>
      <p:sp>
        <p:nvSpPr>
          <p:cNvPr id="32" name="Oval 5">
            <a:extLst>
              <a:ext uri="{FF2B5EF4-FFF2-40B4-BE49-F238E27FC236}">
                <a16:creationId xmlns:a16="http://schemas.microsoft.com/office/drawing/2014/main" id="{6CF8C933-8884-4620-8DAD-177CB23CA930}"/>
              </a:ext>
            </a:extLst>
          </p:cNvPr>
          <p:cNvSpPr/>
          <p:nvPr/>
        </p:nvSpPr>
        <p:spPr>
          <a:xfrm>
            <a:off x="3869148" y="1805383"/>
            <a:ext cx="441064" cy="441064"/>
          </a:xfrm>
          <a:prstGeom prst="ellipse">
            <a:avLst/>
          </a:prstGeom>
          <a:solidFill>
            <a:srgbClr val="C8CFD6"/>
          </a:solidFill>
          <a:ln>
            <a:noFill/>
          </a:ln>
          <a:effectLst>
            <a:innerShdw blurRad="63500" dist="50800" dir="189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u="sng"/>
          </a:p>
        </p:txBody>
      </p:sp>
      <p:sp>
        <p:nvSpPr>
          <p:cNvPr id="34" name="Oval 8">
            <a:extLst>
              <a:ext uri="{FF2B5EF4-FFF2-40B4-BE49-F238E27FC236}">
                <a16:creationId xmlns:a16="http://schemas.microsoft.com/office/drawing/2014/main" id="{491C85A1-C398-4E49-93C0-FBCA1C1CCEF0}"/>
              </a:ext>
            </a:extLst>
          </p:cNvPr>
          <p:cNvSpPr/>
          <p:nvPr userDrawn="1"/>
        </p:nvSpPr>
        <p:spPr>
          <a:xfrm>
            <a:off x="3869148" y="2769627"/>
            <a:ext cx="441065" cy="441065"/>
          </a:xfrm>
          <a:prstGeom prst="ellipse">
            <a:avLst/>
          </a:prstGeom>
          <a:solidFill>
            <a:srgbClr val="36434A"/>
          </a:solidFill>
          <a:ln>
            <a:noFill/>
          </a:ln>
          <a:effectLst>
            <a:innerShdw blurRad="63500" dist="50800" dir="18900000">
              <a:srgbClr val="C8CFD6">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Oval 11">
            <a:extLst>
              <a:ext uri="{FF2B5EF4-FFF2-40B4-BE49-F238E27FC236}">
                <a16:creationId xmlns:a16="http://schemas.microsoft.com/office/drawing/2014/main" id="{4DCA998E-0355-40AC-A243-EC832B1C6354}"/>
              </a:ext>
            </a:extLst>
          </p:cNvPr>
          <p:cNvSpPr/>
          <p:nvPr userDrawn="1"/>
        </p:nvSpPr>
        <p:spPr>
          <a:xfrm>
            <a:off x="3869148" y="3712649"/>
            <a:ext cx="441065" cy="441065"/>
          </a:xfrm>
          <a:prstGeom prst="ellipse">
            <a:avLst/>
          </a:prstGeom>
          <a:solidFill>
            <a:srgbClr val="8A2724"/>
          </a:solidFill>
          <a:ln>
            <a:noFill/>
          </a:ln>
          <a:effectLst>
            <a:innerShdw blurRad="63500" dist="50800" dir="18900000">
              <a:srgbClr val="FF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Oval 19">
            <a:extLst>
              <a:ext uri="{FF2B5EF4-FFF2-40B4-BE49-F238E27FC236}">
                <a16:creationId xmlns:a16="http://schemas.microsoft.com/office/drawing/2014/main" id="{FA33A848-DF19-47EA-86CE-19DA555E953C}"/>
              </a:ext>
            </a:extLst>
          </p:cNvPr>
          <p:cNvSpPr/>
          <p:nvPr userDrawn="1"/>
        </p:nvSpPr>
        <p:spPr>
          <a:xfrm>
            <a:off x="5128609" y="3700631"/>
            <a:ext cx="441065" cy="441065"/>
          </a:xfrm>
          <a:prstGeom prst="ellipse">
            <a:avLst/>
          </a:prstGeom>
          <a:solidFill>
            <a:srgbClr val="3A3736"/>
          </a:solidFill>
          <a:ln>
            <a:noFill/>
          </a:ln>
          <a:effectLst>
            <a:innerShdw blurRad="63500" dist="50800" dir="18900000">
              <a:srgbClr val="C8CFD6">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Oval 21">
            <a:extLst>
              <a:ext uri="{FF2B5EF4-FFF2-40B4-BE49-F238E27FC236}">
                <a16:creationId xmlns:a16="http://schemas.microsoft.com/office/drawing/2014/main" id="{B85A0954-B2DD-470F-8BE0-12A731F0A440}"/>
              </a:ext>
            </a:extLst>
          </p:cNvPr>
          <p:cNvSpPr/>
          <p:nvPr userDrawn="1"/>
        </p:nvSpPr>
        <p:spPr>
          <a:xfrm>
            <a:off x="5128609" y="1809378"/>
            <a:ext cx="441065" cy="441065"/>
          </a:xfrm>
          <a:prstGeom prst="ellipse">
            <a:avLst/>
          </a:prstGeom>
          <a:solidFill>
            <a:srgbClr val="C81B16"/>
          </a:solidFill>
          <a:ln>
            <a:noFill/>
          </a:ln>
          <a:effectLst>
            <a:innerShdw blurRad="63500" dist="50800" dir="189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Oval 23">
            <a:extLst>
              <a:ext uri="{FF2B5EF4-FFF2-40B4-BE49-F238E27FC236}">
                <a16:creationId xmlns:a16="http://schemas.microsoft.com/office/drawing/2014/main" id="{344B62DF-71F5-4FA7-AB10-6FAC1D62B964}"/>
              </a:ext>
            </a:extLst>
          </p:cNvPr>
          <p:cNvSpPr/>
          <p:nvPr userDrawn="1"/>
        </p:nvSpPr>
        <p:spPr>
          <a:xfrm>
            <a:off x="5128609" y="2765333"/>
            <a:ext cx="441064" cy="441064"/>
          </a:xfrm>
          <a:prstGeom prst="ellipse">
            <a:avLst/>
          </a:prstGeom>
          <a:solidFill>
            <a:srgbClr val="6E7B8C"/>
          </a:solidFill>
          <a:ln>
            <a:noFill/>
          </a:ln>
          <a:effectLst>
            <a:innerShdw blurRad="63500" dist="50800" dir="189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Bildplatzhalter 3">
            <a:extLst>
              <a:ext uri="{FF2B5EF4-FFF2-40B4-BE49-F238E27FC236}">
                <a16:creationId xmlns:a16="http://schemas.microsoft.com/office/drawing/2014/main" id="{EB04BB5B-5487-4E32-9D64-F52206697589}"/>
              </a:ext>
            </a:extLst>
          </p:cNvPr>
          <p:cNvSpPr>
            <a:spLocks noGrp="1" noChangeAspect="1"/>
          </p:cNvSpPr>
          <p:nvPr userDrawn="1">
            <p:ph type="pic" sz="quarter" idx="20" hasCustomPrompt="1"/>
          </p:nvPr>
        </p:nvSpPr>
        <p:spPr>
          <a:xfrm>
            <a:off x="5167341" y="1848110"/>
            <a:ext cx="363600" cy="363600"/>
          </a:xfrm>
        </p:spPr>
        <p:txBody>
          <a:bodyPr/>
          <a:lstStyle>
            <a:lvl1pPr marL="0" indent="0">
              <a:buNone/>
              <a:defRPr/>
            </a:lvl1pPr>
          </a:lstStyle>
          <a:p>
            <a:r>
              <a:rPr lang="de-AT" dirty="0"/>
              <a:t> </a:t>
            </a:r>
          </a:p>
        </p:txBody>
      </p:sp>
      <p:sp>
        <p:nvSpPr>
          <p:cNvPr id="90" name="Textplatzhalter 20">
            <a:extLst>
              <a:ext uri="{FF2B5EF4-FFF2-40B4-BE49-F238E27FC236}">
                <a16:creationId xmlns:a16="http://schemas.microsoft.com/office/drawing/2014/main" id="{542BB462-6DB1-4BFE-ADAB-342CBD867B4F}"/>
              </a:ext>
            </a:extLst>
          </p:cNvPr>
          <p:cNvSpPr>
            <a:spLocks noGrp="1"/>
          </p:cNvSpPr>
          <p:nvPr userDrawn="1">
            <p:ph type="body" sz="quarter" idx="24" hasCustomPrompt="1"/>
          </p:nvPr>
        </p:nvSpPr>
        <p:spPr>
          <a:xfrm>
            <a:off x="5812062" y="1660723"/>
            <a:ext cx="2729639" cy="792278"/>
          </a:xfrm>
        </p:spPr>
        <p:txBody>
          <a:bodyPr/>
          <a:lstStyle>
            <a:lvl1pPr marL="0" indent="0">
              <a:buNone/>
              <a:defRPr lang="de-DE" sz="1500" kern="1200" cap="all" baseline="0" dirty="0">
                <a:solidFill>
                  <a:srgbClr val="6E7B8C"/>
                </a:solidFill>
                <a:latin typeface="Trebuchet MS" charset="0"/>
                <a:ea typeface="Trebuchet MS" charset="0"/>
                <a:cs typeface="Trebuchet MS" charset="0"/>
              </a:defRPr>
            </a:lvl1pPr>
            <a:lvl2pPr marL="0" indent="0">
              <a:lnSpc>
                <a:spcPts val="1900"/>
              </a:lnSpc>
              <a:buNone/>
              <a:defRPr lang="de-DE" sz="1100" kern="1200" dirty="0">
                <a:solidFill>
                  <a:schemeClr val="tx1"/>
                </a:solidFill>
                <a:latin typeface="Trebuchet MS" charset="0"/>
                <a:ea typeface="Trebuchet MS" charset="0"/>
                <a:cs typeface="Trebuchet MS" charset="0"/>
              </a:defRPr>
            </a:lvl2pPr>
            <a:lvl3pPr marL="720725" marR="0" indent="0" algn="l" defTabSz="914400" rtl="0" eaLnBrk="0" fontAlgn="base" latinLnBrk="0" hangingPunct="0">
              <a:lnSpc>
                <a:spcPct val="100000"/>
              </a:lnSpc>
              <a:spcBef>
                <a:spcPct val="20000"/>
              </a:spcBef>
              <a:spcAft>
                <a:spcPct val="0"/>
              </a:spcAft>
              <a:buClr>
                <a:schemeClr val="tx1"/>
              </a:buClr>
              <a:buSzTx/>
              <a:buFont typeface="Times New Roman" charset="0"/>
              <a:buNone/>
              <a:tabLst/>
              <a:defRPr lang="de-DE" sz="1100" kern="1200" dirty="0">
                <a:solidFill>
                  <a:schemeClr val="tx1"/>
                </a:solidFill>
                <a:latin typeface="Trebuchet MS" charset="0"/>
                <a:ea typeface="Trebuchet MS" charset="0"/>
                <a:cs typeface="Trebuchet MS" charset="0"/>
              </a:defRPr>
            </a:lvl3pPr>
          </a:lstStyle>
          <a:p>
            <a:r>
              <a:rPr lang="de-AT" dirty="0"/>
              <a:t>Trebuchet, 16</a:t>
            </a:r>
          </a:p>
          <a:p>
            <a:pPr lvl="1"/>
            <a:r>
              <a:rPr lang="de-DE" dirty="0"/>
              <a:t>Hier handelt es sich um Fließtext in Ebene 2, Trebuchet 11 Punkt</a:t>
            </a:r>
            <a:endParaRPr lang="de-AT" dirty="0"/>
          </a:p>
        </p:txBody>
      </p:sp>
      <p:sp>
        <p:nvSpPr>
          <p:cNvPr id="91" name="Bildplatzhalter 3">
            <a:extLst>
              <a:ext uri="{FF2B5EF4-FFF2-40B4-BE49-F238E27FC236}">
                <a16:creationId xmlns:a16="http://schemas.microsoft.com/office/drawing/2014/main" id="{6587316D-E29C-477A-A383-6A17F84658F9}"/>
              </a:ext>
            </a:extLst>
          </p:cNvPr>
          <p:cNvSpPr>
            <a:spLocks noGrp="1" noChangeAspect="1"/>
          </p:cNvSpPr>
          <p:nvPr>
            <p:ph type="pic" sz="quarter" idx="25" hasCustomPrompt="1"/>
          </p:nvPr>
        </p:nvSpPr>
        <p:spPr>
          <a:xfrm>
            <a:off x="5167341" y="2804065"/>
            <a:ext cx="363600" cy="363600"/>
          </a:xfrm>
        </p:spPr>
        <p:txBody>
          <a:bodyPr/>
          <a:lstStyle>
            <a:lvl1pPr marL="0" indent="0">
              <a:buNone/>
              <a:defRPr/>
            </a:lvl1pPr>
          </a:lstStyle>
          <a:p>
            <a:r>
              <a:rPr lang="de-AT" dirty="0"/>
              <a:t> </a:t>
            </a:r>
          </a:p>
        </p:txBody>
      </p:sp>
      <p:sp>
        <p:nvSpPr>
          <p:cNvPr id="92" name="Textplatzhalter 20">
            <a:extLst>
              <a:ext uri="{FF2B5EF4-FFF2-40B4-BE49-F238E27FC236}">
                <a16:creationId xmlns:a16="http://schemas.microsoft.com/office/drawing/2014/main" id="{23D4AF59-B7AC-4E18-9C01-297A8C6C3D64}"/>
              </a:ext>
            </a:extLst>
          </p:cNvPr>
          <p:cNvSpPr>
            <a:spLocks noGrp="1"/>
          </p:cNvSpPr>
          <p:nvPr>
            <p:ph type="body" sz="quarter" idx="26" hasCustomPrompt="1"/>
          </p:nvPr>
        </p:nvSpPr>
        <p:spPr>
          <a:xfrm>
            <a:off x="5812062" y="2604723"/>
            <a:ext cx="2729639" cy="792278"/>
          </a:xfrm>
        </p:spPr>
        <p:txBody>
          <a:bodyPr/>
          <a:lstStyle>
            <a:lvl1pPr marL="0" indent="0">
              <a:buNone/>
              <a:defRPr lang="de-DE" sz="1500" kern="1200" cap="all" baseline="0" dirty="0">
                <a:solidFill>
                  <a:srgbClr val="6E7B8C"/>
                </a:solidFill>
                <a:latin typeface="Trebuchet MS" charset="0"/>
                <a:ea typeface="Trebuchet MS" charset="0"/>
                <a:cs typeface="Trebuchet MS" charset="0"/>
              </a:defRPr>
            </a:lvl1pPr>
            <a:lvl2pPr marL="0" indent="0">
              <a:lnSpc>
                <a:spcPts val="1900"/>
              </a:lnSpc>
              <a:buNone/>
              <a:defRPr lang="de-DE" sz="1100" kern="1200" dirty="0">
                <a:solidFill>
                  <a:schemeClr val="tx1"/>
                </a:solidFill>
                <a:latin typeface="Trebuchet MS" charset="0"/>
                <a:ea typeface="Trebuchet MS" charset="0"/>
                <a:cs typeface="Trebuchet MS" charset="0"/>
              </a:defRPr>
            </a:lvl2pPr>
            <a:lvl3pPr marL="720725" marR="0" indent="0" algn="l" defTabSz="914400" rtl="0" eaLnBrk="0" fontAlgn="base" latinLnBrk="0" hangingPunct="0">
              <a:lnSpc>
                <a:spcPct val="100000"/>
              </a:lnSpc>
              <a:spcBef>
                <a:spcPct val="20000"/>
              </a:spcBef>
              <a:spcAft>
                <a:spcPct val="0"/>
              </a:spcAft>
              <a:buClr>
                <a:schemeClr val="tx1"/>
              </a:buClr>
              <a:buSzTx/>
              <a:buFont typeface="Times New Roman" charset="0"/>
              <a:buNone/>
              <a:tabLst/>
              <a:defRPr lang="de-DE" sz="1100" kern="1200" dirty="0">
                <a:solidFill>
                  <a:schemeClr val="tx1"/>
                </a:solidFill>
                <a:latin typeface="Trebuchet MS" charset="0"/>
                <a:ea typeface="Trebuchet MS" charset="0"/>
                <a:cs typeface="Trebuchet MS" charset="0"/>
              </a:defRPr>
            </a:lvl3pPr>
          </a:lstStyle>
          <a:p>
            <a:r>
              <a:rPr lang="de-AT" dirty="0"/>
              <a:t>Trebuchet, 16</a:t>
            </a:r>
          </a:p>
          <a:p>
            <a:pPr lvl="1"/>
            <a:r>
              <a:rPr lang="de-DE" dirty="0"/>
              <a:t>Hier handelt es sich um Fließtext in Ebene 2, Trebuchet 11 Punkt</a:t>
            </a:r>
            <a:endParaRPr lang="de-AT" dirty="0"/>
          </a:p>
        </p:txBody>
      </p:sp>
      <p:sp>
        <p:nvSpPr>
          <p:cNvPr id="93" name="Bildplatzhalter 3">
            <a:extLst>
              <a:ext uri="{FF2B5EF4-FFF2-40B4-BE49-F238E27FC236}">
                <a16:creationId xmlns:a16="http://schemas.microsoft.com/office/drawing/2014/main" id="{9FAD9119-B6B4-430B-AF7E-9AB7D0A8C618}"/>
              </a:ext>
            </a:extLst>
          </p:cNvPr>
          <p:cNvSpPr>
            <a:spLocks noGrp="1" noChangeAspect="1"/>
          </p:cNvSpPr>
          <p:nvPr>
            <p:ph type="pic" sz="quarter" idx="27" hasCustomPrompt="1"/>
          </p:nvPr>
        </p:nvSpPr>
        <p:spPr>
          <a:xfrm>
            <a:off x="5167341" y="3739363"/>
            <a:ext cx="363600" cy="363600"/>
          </a:xfrm>
        </p:spPr>
        <p:txBody>
          <a:bodyPr/>
          <a:lstStyle>
            <a:lvl1pPr marL="0" indent="0">
              <a:buNone/>
              <a:defRPr/>
            </a:lvl1pPr>
          </a:lstStyle>
          <a:p>
            <a:r>
              <a:rPr lang="de-AT" dirty="0"/>
              <a:t> </a:t>
            </a:r>
          </a:p>
        </p:txBody>
      </p:sp>
      <p:sp>
        <p:nvSpPr>
          <p:cNvPr id="94" name="Textplatzhalter 20">
            <a:extLst>
              <a:ext uri="{FF2B5EF4-FFF2-40B4-BE49-F238E27FC236}">
                <a16:creationId xmlns:a16="http://schemas.microsoft.com/office/drawing/2014/main" id="{B5006110-2DD0-44AF-B355-EA6871056B9A}"/>
              </a:ext>
            </a:extLst>
          </p:cNvPr>
          <p:cNvSpPr>
            <a:spLocks noGrp="1"/>
          </p:cNvSpPr>
          <p:nvPr>
            <p:ph type="body" sz="quarter" idx="28" hasCustomPrompt="1"/>
          </p:nvPr>
        </p:nvSpPr>
        <p:spPr>
          <a:xfrm>
            <a:off x="5812062" y="3560678"/>
            <a:ext cx="2729639" cy="792278"/>
          </a:xfrm>
        </p:spPr>
        <p:txBody>
          <a:bodyPr/>
          <a:lstStyle>
            <a:lvl1pPr marL="0" indent="0">
              <a:buNone/>
              <a:defRPr lang="de-DE" sz="1500" kern="1200" cap="all" baseline="0" dirty="0">
                <a:solidFill>
                  <a:srgbClr val="6E7B8C"/>
                </a:solidFill>
                <a:latin typeface="Trebuchet MS" charset="0"/>
                <a:ea typeface="Trebuchet MS" charset="0"/>
                <a:cs typeface="Trebuchet MS" charset="0"/>
              </a:defRPr>
            </a:lvl1pPr>
            <a:lvl2pPr marL="0" indent="0">
              <a:lnSpc>
                <a:spcPts val="1900"/>
              </a:lnSpc>
              <a:buNone/>
              <a:defRPr lang="de-DE" sz="1100" kern="1200" dirty="0">
                <a:solidFill>
                  <a:schemeClr val="tx1"/>
                </a:solidFill>
                <a:latin typeface="Trebuchet MS" charset="0"/>
                <a:ea typeface="Trebuchet MS" charset="0"/>
                <a:cs typeface="Trebuchet MS" charset="0"/>
              </a:defRPr>
            </a:lvl2pPr>
            <a:lvl3pPr marL="720725" marR="0" indent="0" algn="l" defTabSz="914400" rtl="0" eaLnBrk="0" fontAlgn="base" latinLnBrk="0" hangingPunct="0">
              <a:lnSpc>
                <a:spcPct val="100000"/>
              </a:lnSpc>
              <a:spcBef>
                <a:spcPct val="20000"/>
              </a:spcBef>
              <a:spcAft>
                <a:spcPct val="0"/>
              </a:spcAft>
              <a:buClr>
                <a:schemeClr val="tx1"/>
              </a:buClr>
              <a:buSzTx/>
              <a:buFont typeface="Times New Roman" charset="0"/>
              <a:buNone/>
              <a:tabLst/>
              <a:defRPr lang="de-DE" sz="1100" kern="1200" dirty="0">
                <a:solidFill>
                  <a:schemeClr val="tx1"/>
                </a:solidFill>
                <a:latin typeface="Trebuchet MS" charset="0"/>
                <a:ea typeface="Trebuchet MS" charset="0"/>
                <a:cs typeface="Trebuchet MS" charset="0"/>
              </a:defRPr>
            </a:lvl3pPr>
          </a:lstStyle>
          <a:p>
            <a:r>
              <a:rPr lang="de-AT" dirty="0"/>
              <a:t>Trebuchet, 16</a:t>
            </a:r>
          </a:p>
          <a:p>
            <a:pPr lvl="1"/>
            <a:r>
              <a:rPr lang="de-DE" dirty="0"/>
              <a:t>Hier handelt es sich um Fließtext in Ebene 2, Trebuchet 11 Punkt</a:t>
            </a:r>
            <a:endParaRPr lang="de-AT" dirty="0"/>
          </a:p>
        </p:txBody>
      </p:sp>
      <p:sp>
        <p:nvSpPr>
          <p:cNvPr id="95" name="Bildplatzhalter 3">
            <a:extLst>
              <a:ext uri="{FF2B5EF4-FFF2-40B4-BE49-F238E27FC236}">
                <a16:creationId xmlns:a16="http://schemas.microsoft.com/office/drawing/2014/main" id="{715F8D76-10DC-4AC9-B0F6-2134F0136DC0}"/>
              </a:ext>
            </a:extLst>
          </p:cNvPr>
          <p:cNvSpPr>
            <a:spLocks noGrp="1" noChangeAspect="1"/>
          </p:cNvSpPr>
          <p:nvPr>
            <p:ph type="pic" sz="quarter" idx="29" hasCustomPrompt="1"/>
          </p:nvPr>
        </p:nvSpPr>
        <p:spPr>
          <a:xfrm>
            <a:off x="3907880" y="1844115"/>
            <a:ext cx="363600" cy="363600"/>
          </a:xfrm>
        </p:spPr>
        <p:txBody>
          <a:bodyPr/>
          <a:lstStyle>
            <a:lvl1pPr marL="0" indent="0">
              <a:buNone/>
              <a:defRPr/>
            </a:lvl1pPr>
          </a:lstStyle>
          <a:p>
            <a:r>
              <a:rPr lang="de-AT" dirty="0"/>
              <a:t> </a:t>
            </a:r>
          </a:p>
        </p:txBody>
      </p:sp>
      <p:sp>
        <p:nvSpPr>
          <p:cNvPr id="96" name="Textplatzhalter 20">
            <a:extLst>
              <a:ext uri="{FF2B5EF4-FFF2-40B4-BE49-F238E27FC236}">
                <a16:creationId xmlns:a16="http://schemas.microsoft.com/office/drawing/2014/main" id="{C1391E87-C9D3-4ED9-947E-B45201E096BF}"/>
              </a:ext>
            </a:extLst>
          </p:cNvPr>
          <p:cNvSpPr>
            <a:spLocks noGrp="1"/>
          </p:cNvSpPr>
          <p:nvPr>
            <p:ph type="body" sz="quarter" idx="30" hasCustomPrompt="1"/>
          </p:nvPr>
        </p:nvSpPr>
        <p:spPr>
          <a:xfrm>
            <a:off x="927552" y="1660723"/>
            <a:ext cx="2729639" cy="792278"/>
          </a:xfrm>
        </p:spPr>
        <p:txBody>
          <a:bodyPr/>
          <a:lstStyle>
            <a:lvl1pPr marL="0" indent="0" algn="r">
              <a:buNone/>
              <a:defRPr lang="de-DE" sz="1500" kern="1200" cap="all" baseline="0" dirty="0">
                <a:solidFill>
                  <a:srgbClr val="6E7B8C"/>
                </a:solidFill>
                <a:latin typeface="Trebuchet MS" charset="0"/>
                <a:ea typeface="Trebuchet MS" charset="0"/>
                <a:cs typeface="Trebuchet MS" charset="0"/>
              </a:defRPr>
            </a:lvl1pPr>
            <a:lvl2pPr marL="0" indent="0" algn="r">
              <a:lnSpc>
                <a:spcPts val="1900"/>
              </a:lnSpc>
              <a:buNone/>
              <a:defRPr lang="de-DE" sz="1100" kern="1200" dirty="0">
                <a:solidFill>
                  <a:schemeClr val="tx1"/>
                </a:solidFill>
                <a:latin typeface="Trebuchet MS" charset="0"/>
                <a:ea typeface="Trebuchet MS" charset="0"/>
                <a:cs typeface="Trebuchet MS" charset="0"/>
              </a:defRPr>
            </a:lvl2pPr>
            <a:lvl3pPr marL="720725" marR="0" indent="0" algn="l" defTabSz="914400" rtl="0" eaLnBrk="0" fontAlgn="base" latinLnBrk="0" hangingPunct="0">
              <a:lnSpc>
                <a:spcPct val="100000"/>
              </a:lnSpc>
              <a:spcBef>
                <a:spcPct val="20000"/>
              </a:spcBef>
              <a:spcAft>
                <a:spcPct val="0"/>
              </a:spcAft>
              <a:buClr>
                <a:schemeClr val="tx1"/>
              </a:buClr>
              <a:buSzTx/>
              <a:buFont typeface="Times New Roman" charset="0"/>
              <a:buNone/>
              <a:tabLst/>
              <a:defRPr lang="de-DE" sz="1100" kern="1200" dirty="0">
                <a:solidFill>
                  <a:schemeClr val="tx1"/>
                </a:solidFill>
                <a:latin typeface="Trebuchet MS" charset="0"/>
                <a:ea typeface="Trebuchet MS" charset="0"/>
                <a:cs typeface="Trebuchet MS" charset="0"/>
              </a:defRPr>
            </a:lvl3pPr>
          </a:lstStyle>
          <a:p>
            <a:r>
              <a:rPr lang="de-AT" dirty="0"/>
              <a:t>Trebuchet, 16</a:t>
            </a:r>
          </a:p>
          <a:p>
            <a:pPr lvl="1"/>
            <a:r>
              <a:rPr lang="de-DE" dirty="0"/>
              <a:t>Hier handelt es sich um Fließtext in Ebene 2, Trebuchet 11 Punkt</a:t>
            </a:r>
            <a:endParaRPr lang="de-AT" dirty="0"/>
          </a:p>
        </p:txBody>
      </p:sp>
      <p:sp>
        <p:nvSpPr>
          <p:cNvPr id="97" name="Bildplatzhalter 3">
            <a:extLst>
              <a:ext uri="{FF2B5EF4-FFF2-40B4-BE49-F238E27FC236}">
                <a16:creationId xmlns:a16="http://schemas.microsoft.com/office/drawing/2014/main" id="{2553FE3D-AD26-4C25-B79B-78DA0F446EC1}"/>
              </a:ext>
            </a:extLst>
          </p:cNvPr>
          <p:cNvSpPr>
            <a:spLocks noGrp="1" noChangeAspect="1"/>
          </p:cNvSpPr>
          <p:nvPr>
            <p:ph type="pic" sz="quarter" idx="31" hasCustomPrompt="1"/>
          </p:nvPr>
        </p:nvSpPr>
        <p:spPr>
          <a:xfrm>
            <a:off x="3907880" y="2808359"/>
            <a:ext cx="363600" cy="363600"/>
          </a:xfrm>
        </p:spPr>
        <p:txBody>
          <a:bodyPr/>
          <a:lstStyle>
            <a:lvl1pPr marL="0" indent="0">
              <a:buNone/>
              <a:defRPr/>
            </a:lvl1pPr>
          </a:lstStyle>
          <a:p>
            <a:r>
              <a:rPr lang="de-AT" dirty="0"/>
              <a:t> </a:t>
            </a:r>
          </a:p>
        </p:txBody>
      </p:sp>
      <p:sp>
        <p:nvSpPr>
          <p:cNvPr id="98" name="Textplatzhalter 20">
            <a:extLst>
              <a:ext uri="{FF2B5EF4-FFF2-40B4-BE49-F238E27FC236}">
                <a16:creationId xmlns:a16="http://schemas.microsoft.com/office/drawing/2014/main" id="{864F6ED9-DEC1-4A14-9943-48B7F7A929E2}"/>
              </a:ext>
            </a:extLst>
          </p:cNvPr>
          <p:cNvSpPr>
            <a:spLocks noGrp="1"/>
          </p:cNvSpPr>
          <p:nvPr>
            <p:ph type="body" sz="quarter" idx="32" hasCustomPrompt="1"/>
          </p:nvPr>
        </p:nvSpPr>
        <p:spPr>
          <a:xfrm>
            <a:off x="927552" y="2604723"/>
            <a:ext cx="2729639" cy="792278"/>
          </a:xfrm>
        </p:spPr>
        <p:txBody>
          <a:bodyPr/>
          <a:lstStyle>
            <a:lvl1pPr marL="0" indent="0" algn="r">
              <a:buNone/>
              <a:defRPr lang="de-DE" sz="1500" kern="1200" cap="all" baseline="0" dirty="0">
                <a:solidFill>
                  <a:srgbClr val="6E7B8C"/>
                </a:solidFill>
                <a:latin typeface="Trebuchet MS" charset="0"/>
                <a:ea typeface="Trebuchet MS" charset="0"/>
                <a:cs typeface="Trebuchet MS" charset="0"/>
              </a:defRPr>
            </a:lvl1pPr>
            <a:lvl2pPr marL="0" indent="0" algn="r">
              <a:lnSpc>
                <a:spcPts val="1900"/>
              </a:lnSpc>
              <a:buNone/>
              <a:defRPr lang="de-DE" sz="1100" kern="1200" dirty="0">
                <a:solidFill>
                  <a:schemeClr val="tx1"/>
                </a:solidFill>
                <a:latin typeface="Trebuchet MS" charset="0"/>
                <a:ea typeface="Trebuchet MS" charset="0"/>
                <a:cs typeface="Trebuchet MS" charset="0"/>
              </a:defRPr>
            </a:lvl2pPr>
            <a:lvl3pPr marL="720725" marR="0" indent="0" algn="l" defTabSz="914400" rtl="0" eaLnBrk="0" fontAlgn="base" latinLnBrk="0" hangingPunct="0">
              <a:lnSpc>
                <a:spcPct val="100000"/>
              </a:lnSpc>
              <a:spcBef>
                <a:spcPct val="20000"/>
              </a:spcBef>
              <a:spcAft>
                <a:spcPct val="0"/>
              </a:spcAft>
              <a:buClr>
                <a:schemeClr val="tx1"/>
              </a:buClr>
              <a:buSzTx/>
              <a:buFont typeface="Times New Roman" charset="0"/>
              <a:buNone/>
              <a:tabLst/>
              <a:defRPr lang="de-DE" sz="1100" kern="1200" dirty="0">
                <a:solidFill>
                  <a:schemeClr val="tx1"/>
                </a:solidFill>
                <a:latin typeface="Trebuchet MS" charset="0"/>
                <a:ea typeface="Trebuchet MS" charset="0"/>
                <a:cs typeface="Trebuchet MS" charset="0"/>
              </a:defRPr>
            </a:lvl3pPr>
          </a:lstStyle>
          <a:p>
            <a:r>
              <a:rPr lang="de-AT" dirty="0"/>
              <a:t>Trebuchet, 16</a:t>
            </a:r>
          </a:p>
          <a:p>
            <a:pPr lvl="1"/>
            <a:r>
              <a:rPr lang="de-DE" dirty="0"/>
              <a:t>Hier handelt es sich um Fließtext in Ebene 2, Trebuchet 11 Punkt</a:t>
            </a:r>
            <a:endParaRPr lang="de-AT" dirty="0"/>
          </a:p>
        </p:txBody>
      </p:sp>
      <p:sp>
        <p:nvSpPr>
          <p:cNvPr id="99" name="Bildplatzhalter 3">
            <a:extLst>
              <a:ext uri="{FF2B5EF4-FFF2-40B4-BE49-F238E27FC236}">
                <a16:creationId xmlns:a16="http://schemas.microsoft.com/office/drawing/2014/main" id="{CD941882-A041-4078-BA1E-A584A05D7A7B}"/>
              </a:ext>
            </a:extLst>
          </p:cNvPr>
          <p:cNvSpPr>
            <a:spLocks noGrp="1" noChangeAspect="1"/>
          </p:cNvSpPr>
          <p:nvPr>
            <p:ph type="pic" sz="quarter" idx="33" hasCustomPrompt="1"/>
          </p:nvPr>
        </p:nvSpPr>
        <p:spPr>
          <a:xfrm>
            <a:off x="3907880" y="3751381"/>
            <a:ext cx="363600" cy="363600"/>
          </a:xfrm>
        </p:spPr>
        <p:txBody>
          <a:bodyPr/>
          <a:lstStyle>
            <a:lvl1pPr marL="0" indent="0">
              <a:buNone/>
              <a:defRPr/>
            </a:lvl1pPr>
          </a:lstStyle>
          <a:p>
            <a:r>
              <a:rPr lang="de-AT" dirty="0"/>
              <a:t> </a:t>
            </a:r>
          </a:p>
        </p:txBody>
      </p:sp>
      <p:sp>
        <p:nvSpPr>
          <p:cNvPr id="100" name="Textplatzhalter 20">
            <a:extLst>
              <a:ext uri="{FF2B5EF4-FFF2-40B4-BE49-F238E27FC236}">
                <a16:creationId xmlns:a16="http://schemas.microsoft.com/office/drawing/2014/main" id="{3D20F36D-8EB8-40C4-A075-1E4794C0A287}"/>
              </a:ext>
            </a:extLst>
          </p:cNvPr>
          <p:cNvSpPr>
            <a:spLocks noGrp="1"/>
          </p:cNvSpPr>
          <p:nvPr>
            <p:ph type="body" sz="quarter" idx="34" hasCustomPrompt="1"/>
          </p:nvPr>
        </p:nvSpPr>
        <p:spPr>
          <a:xfrm>
            <a:off x="927552" y="3560678"/>
            <a:ext cx="2729639" cy="792278"/>
          </a:xfrm>
        </p:spPr>
        <p:txBody>
          <a:bodyPr/>
          <a:lstStyle>
            <a:lvl1pPr marL="0" indent="0" algn="r">
              <a:buNone/>
              <a:defRPr lang="de-DE" sz="1500" kern="1200" cap="all" baseline="0" dirty="0">
                <a:solidFill>
                  <a:srgbClr val="6E7B8C"/>
                </a:solidFill>
                <a:latin typeface="Trebuchet MS" charset="0"/>
                <a:ea typeface="Trebuchet MS" charset="0"/>
                <a:cs typeface="Trebuchet MS" charset="0"/>
              </a:defRPr>
            </a:lvl1pPr>
            <a:lvl2pPr marL="0" indent="0" algn="r">
              <a:lnSpc>
                <a:spcPts val="1900"/>
              </a:lnSpc>
              <a:buNone/>
              <a:defRPr lang="de-DE" sz="1100" kern="1200" dirty="0">
                <a:solidFill>
                  <a:schemeClr val="tx1"/>
                </a:solidFill>
                <a:latin typeface="Trebuchet MS" charset="0"/>
                <a:ea typeface="Trebuchet MS" charset="0"/>
                <a:cs typeface="Trebuchet MS" charset="0"/>
              </a:defRPr>
            </a:lvl2pPr>
            <a:lvl3pPr marL="720725" marR="0" indent="0" algn="l" defTabSz="914400" rtl="0" eaLnBrk="0" fontAlgn="base" latinLnBrk="0" hangingPunct="0">
              <a:lnSpc>
                <a:spcPct val="100000"/>
              </a:lnSpc>
              <a:spcBef>
                <a:spcPct val="20000"/>
              </a:spcBef>
              <a:spcAft>
                <a:spcPct val="0"/>
              </a:spcAft>
              <a:buClr>
                <a:schemeClr val="tx1"/>
              </a:buClr>
              <a:buSzTx/>
              <a:buFont typeface="Times New Roman" charset="0"/>
              <a:buNone/>
              <a:tabLst/>
              <a:defRPr lang="de-DE" sz="1100" kern="1200" dirty="0">
                <a:solidFill>
                  <a:schemeClr val="tx1"/>
                </a:solidFill>
                <a:latin typeface="Trebuchet MS" charset="0"/>
                <a:ea typeface="Trebuchet MS" charset="0"/>
                <a:cs typeface="Trebuchet MS" charset="0"/>
              </a:defRPr>
            </a:lvl3pPr>
          </a:lstStyle>
          <a:p>
            <a:r>
              <a:rPr lang="de-AT" dirty="0"/>
              <a:t>Trebuchet, 16</a:t>
            </a:r>
          </a:p>
          <a:p>
            <a:pPr lvl="1"/>
            <a:r>
              <a:rPr lang="de-DE" dirty="0"/>
              <a:t>Hier handelt es sich um Fließtext in Ebene 2, Trebuchet 11 Punkt</a:t>
            </a:r>
            <a:endParaRPr lang="de-AT" dirty="0"/>
          </a:p>
        </p:txBody>
      </p:sp>
      <p:sp>
        <p:nvSpPr>
          <p:cNvPr id="37" name="Bildplatzhalter 2">
            <a:extLst>
              <a:ext uri="{FF2B5EF4-FFF2-40B4-BE49-F238E27FC236}">
                <a16:creationId xmlns:a16="http://schemas.microsoft.com/office/drawing/2014/main" id="{9F3C9E27-59A2-43DA-BD29-A12F54DFC291}"/>
              </a:ext>
            </a:extLst>
          </p:cNvPr>
          <p:cNvSpPr>
            <a:spLocks noGrp="1"/>
          </p:cNvSpPr>
          <p:nvPr>
            <p:ph type="pic" sz="quarter" idx="16"/>
          </p:nvPr>
        </p:nvSpPr>
        <p:spPr>
          <a:xfrm>
            <a:off x="4729163" y="548"/>
            <a:ext cx="4414837" cy="1187450"/>
          </a:xfrm>
        </p:spPr>
        <p:txBody>
          <a:bodyPr anchor="ctr"/>
          <a:lstStyle>
            <a:lvl1pPr marL="0" indent="0" algn="ctr">
              <a:buNone/>
              <a:defRPr sz="1000"/>
            </a:lvl1pPr>
          </a:lstStyle>
          <a:p>
            <a:endParaRPr lang="de-AT" dirty="0"/>
          </a:p>
        </p:txBody>
      </p:sp>
      <p:sp>
        <p:nvSpPr>
          <p:cNvPr id="38" name="Textplatzhalter 11">
            <a:extLst>
              <a:ext uri="{FF2B5EF4-FFF2-40B4-BE49-F238E27FC236}">
                <a16:creationId xmlns:a16="http://schemas.microsoft.com/office/drawing/2014/main" id="{B55E671A-456B-4A77-BAE7-B388CB9DD975}"/>
              </a:ext>
            </a:extLst>
          </p:cNvPr>
          <p:cNvSpPr>
            <a:spLocks noGrp="1"/>
          </p:cNvSpPr>
          <p:nvPr>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40" name="Textplatzhalter 11">
            <a:extLst>
              <a:ext uri="{FF2B5EF4-FFF2-40B4-BE49-F238E27FC236}">
                <a16:creationId xmlns:a16="http://schemas.microsoft.com/office/drawing/2014/main" id="{C8445905-D40B-419C-B3BC-B91E06875576}"/>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33" name="Foliennummernplatzhalter 1">
            <a:extLst>
              <a:ext uri="{FF2B5EF4-FFF2-40B4-BE49-F238E27FC236}">
                <a16:creationId xmlns:a16="http://schemas.microsoft.com/office/drawing/2014/main" id="{047FCC0D-404D-CA43-9D1B-38D6DE858D7B}"/>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35" name="Bildplatzhalter 14">
            <a:extLst>
              <a:ext uri="{FF2B5EF4-FFF2-40B4-BE49-F238E27FC236}">
                <a16:creationId xmlns:a16="http://schemas.microsoft.com/office/drawing/2014/main" id="{DB991010-8D87-C740-AC81-4776607C9C75}"/>
              </a:ext>
            </a:extLst>
          </p:cNvPr>
          <p:cNvSpPr>
            <a:spLocks noGrp="1"/>
          </p:cNvSpPr>
          <p:nvPr>
            <p:ph type="pic" sz="quarter" idx="14"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44" name="Bildplatzhalter 14">
            <a:extLst>
              <a:ext uri="{FF2B5EF4-FFF2-40B4-BE49-F238E27FC236}">
                <a16:creationId xmlns:a16="http://schemas.microsoft.com/office/drawing/2014/main" id="{3C8D49E1-B877-F746-B53C-6E58B8062694}"/>
              </a:ext>
            </a:extLst>
          </p:cNvPr>
          <p:cNvSpPr>
            <a:spLocks noGrp="1"/>
          </p:cNvSpPr>
          <p:nvPr>
            <p:ph type="pic" sz="quarter" idx="35"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45" name="Textplatzhalter 2">
            <a:extLst>
              <a:ext uri="{FF2B5EF4-FFF2-40B4-BE49-F238E27FC236}">
                <a16:creationId xmlns:a16="http://schemas.microsoft.com/office/drawing/2014/main" id="{6AD4D05D-2D9E-4C63-8685-483D31534EF7}"/>
              </a:ext>
            </a:extLst>
          </p:cNvPr>
          <p:cNvSpPr>
            <a:spLocks noGrp="1"/>
          </p:cNvSpPr>
          <p:nvPr>
            <p:ph type="body" sz="quarter" idx="17"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Tree>
    <p:extLst>
      <p:ext uri="{BB962C8B-B14F-4D97-AF65-F5344CB8AC3E}">
        <p14:creationId xmlns:p14="http://schemas.microsoft.com/office/powerpoint/2010/main" val="35784645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elle mit Text">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038BD58E-EF95-40A4-B3F0-E1F754EC73AE}"/>
              </a:ext>
            </a:extLst>
          </p:cNvPr>
          <p:cNvSpPr/>
          <p:nvPr userDrawn="1"/>
        </p:nvSpPr>
        <p:spPr>
          <a:xfrm>
            <a:off x="0" y="0"/>
            <a:ext cx="9144000" cy="118799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abellenplatzhalter 2">
            <a:extLst>
              <a:ext uri="{FF2B5EF4-FFF2-40B4-BE49-F238E27FC236}">
                <a16:creationId xmlns:a16="http://schemas.microsoft.com/office/drawing/2014/main" id="{BDE18080-90FB-43EB-98E8-E229C4D9A642}"/>
              </a:ext>
            </a:extLst>
          </p:cNvPr>
          <p:cNvSpPr>
            <a:spLocks noGrp="1"/>
          </p:cNvSpPr>
          <p:nvPr>
            <p:ph type="tbl" sz="quarter" idx="12"/>
          </p:nvPr>
        </p:nvSpPr>
        <p:spPr>
          <a:xfrm>
            <a:off x="1087438" y="1695445"/>
            <a:ext cx="6969125" cy="1887537"/>
          </a:xfrm>
        </p:spPr>
        <p:txBody>
          <a:bodyPr/>
          <a:lstStyle>
            <a:lvl1pPr marL="0" indent="0">
              <a:buNone/>
              <a:defRPr sz="1200"/>
            </a:lvl1pPr>
          </a:lstStyle>
          <a:p>
            <a:r>
              <a:rPr lang="de-DE"/>
              <a:t>Tabelle durch Klicken auf Symbol hinzufügen</a:t>
            </a:r>
            <a:endParaRPr lang="de-AT"/>
          </a:p>
        </p:txBody>
      </p:sp>
      <p:sp>
        <p:nvSpPr>
          <p:cNvPr id="8" name="Bildplatzhalter 2">
            <a:extLst>
              <a:ext uri="{FF2B5EF4-FFF2-40B4-BE49-F238E27FC236}">
                <a16:creationId xmlns:a16="http://schemas.microsoft.com/office/drawing/2014/main" id="{020648E7-1A98-4735-AD17-6FA3DF38AEC1}"/>
              </a:ext>
            </a:extLst>
          </p:cNvPr>
          <p:cNvSpPr>
            <a:spLocks noGrp="1"/>
          </p:cNvSpPr>
          <p:nvPr>
            <p:ph type="pic" sz="quarter" idx="16"/>
          </p:nvPr>
        </p:nvSpPr>
        <p:spPr>
          <a:xfrm>
            <a:off x="4729163" y="548"/>
            <a:ext cx="4414837" cy="1187450"/>
          </a:xfrm>
        </p:spPr>
        <p:txBody>
          <a:bodyPr anchor="ctr"/>
          <a:lstStyle>
            <a:lvl1pPr marL="0" indent="0" algn="ctr">
              <a:buNone/>
              <a:defRPr sz="1000"/>
            </a:lvl1pPr>
          </a:lstStyle>
          <a:p>
            <a:endParaRPr lang="de-AT" dirty="0"/>
          </a:p>
        </p:txBody>
      </p:sp>
      <p:sp>
        <p:nvSpPr>
          <p:cNvPr id="9" name="Textplatzhalter 11">
            <a:extLst>
              <a:ext uri="{FF2B5EF4-FFF2-40B4-BE49-F238E27FC236}">
                <a16:creationId xmlns:a16="http://schemas.microsoft.com/office/drawing/2014/main" id="{90656668-B957-4B79-80AC-00831A524257}"/>
              </a:ext>
            </a:extLst>
          </p:cNvPr>
          <p:cNvSpPr>
            <a:spLocks noGrp="1"/>
          </p:cNvSpPr>
          <p:nvPr>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10" name="Textplatzhalter 11">
            <a:extLst>
              <a:ext uri="{FF2B5EF4-FFF2-40B4-BE49-F238E27FC236}">
                <a16:creationId xmlns:a16="http://schemas.microsoft.com/office/drawing/2014/main" id="{CAD2B0C1-82F1-4CD2-BDEF-0097D0FF60CF}"/>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12" name="Foliennummernplatzhalter 1">
            <a:extLst>
              <a:ext uri="{FF2B5EF4-FFF2-40B4-BE49-F238E27FC236}">
                <a16:creationId xmlns:a16="http://schemas.microsoft.com/office/drawing/2014/main" id="{767606A9-2CD6-954E-B8F5-91485CE8956F}"/>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14" name="Bildplatzhalter 14">
            <a:extLst>
              <a:ext uri="{FF2B5EF4-FFF2-40B4-BE49-F238E27FC236}">
                <a16:creationId xmlns:a16="http://schemas.microsoft.com/office/drawing/2014/main" id="{BA5CB3B9-EDC6-9648-A8C4-8BD85167910D}"/>
              </a:ext>
            </a:extLst>
          </p:cNvPr>
          <p:cNvSpPr>
            <a:spLocks noGrp="1"/>
          </p:cNvSpPr>
          <p:nvPr>
            <p:ph type="pic" sz="quarter" idx="14"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15" name="Bildplatzhalter 14">
            <a:extLst>
              <a:ext uri="{FF2B5EF4-FFF2-40B4-BE49-F238E27FC236}">
                <a16:creationId xmlns:a16="http://schemas.microsoft.com/office/drawing/2014/main" id="{80CC8B08-A0AF-BA40-A9B4-48DB05247207}"/>
              </a:ext>
            </a:extLst>
          </p:cNvPr>
          <p:cNvSpPr>
            <a:spLocks noGrp="1"/>
          </p:cNvSpPr>
          <p:nvPr>
            <p:ph type="pic" sz="quarter" idx="24"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5" name="Textplatzhalter 4">
            <a:extLst>
              <a:ext uri="{FF2B5EF4-FFF2-40B4-BE49-F238E27FC236}">
                <a16:creationId xmlns:a16="http://schemas.microsoft.com/office/drawing/2014/main" id="{379709BC-E799-4FFC-9331-AD943364849C}"/>
              </a:ext>
            </a:extLst>
          </p:cNvPr>
          <p:cNvSpPr>
            <a:spLocks noGrp="1"/>
          </p:cNvSpPr>
          <p:nvPr>
            <p:ph type="body" sz="quarter" idx="13" hasCustomPrompt="1"/>
          </p:nvPr>
        </p:nvSpPr>
        <p:spPr>
          <a:xfrm>
            <a:off x="596107" y="3831705"/>
            <a:ext cx="7951787" cy="799074"/>
          </a:xfrm>
        </p:spPr>
        <p:txBody>
          <a:bodyPr tIns="0" bIns="0"/>
          <a:lstStyle>
            <a:lvl1pPr marL="0" marR="0" indent="0" algn="l" defTabSz="914400" rtl="0" eaLnBrk="1" fontAlgn="base" latinLnBrk="0" hangingPunct="1">
              <a:lnSpc>
                <a:spcPts val="1900"/>
              </a:lnSpc>
              <a:spcBef>
                <a:spcPct val="20000"/>
              </a:spcBef>
              <a:spcAft>
                <a:spcPct val="0"/>
              </a:spcAft>
              <a:buClr>
                <a:srgbClr val="ED1C24"/>
              </a:buClr>
              <a:buSzTx/>
              <a:buFont typeface="Wingdings" charset="2"/>
              <a:buNone/>
              <a:tabLst/>
              <a:defRPr lang="de-AT" sz="1100" dirty="0"/>
            </a:lvl1pPr>
            <a:lvl2pPr marL="471487" indent="0">
              <a:buNone/>
              <a:defRPr sz="1200"/>
            </a:lvl2pPr>
            <a:lvl3pPr marL="909637" indent="0">
              <a:buNone/>
              <a:defRPr sz="1200"/>
            </a:lvl3pPr>
            <a:lvl4pPr marL="1306513" indent="0">
              <a:buNone/>
              <a:defRPr sz="1200"/>
            </a:lvl4pPr>
            <a:lvl5pPr marL="1695450" indent="0">
              <a:buNone/>
              <a:defRPr sz="1200"/>
            </a:lvl5pPr>
          </a:lstStyle>
          <a:p>
            <a:pPr lvl="0"/>
            <a:r>
              <a:rPr lang="de-DE" dirty="0"/>
              <a:t>Hier handelt es sich um Fließtext in Ebene 1, Trebuchet 11 Punkt, linksbündig, Zeilenabstand 19 Punkt. Hier handelt es sich um Fließtext in Ebene 1, Trebuchet 11 Punkt, linksbündig, Zeilenabstand 19 Punkt. Hier handelt es sich um Fließtext in Ebene 1, Trebuchet 11 Punkt, linksbündig, Zeilenabstand 19 Punkt. </a:t>
            </a:r>
          </a:p>
        </p:txBody>
      </p:sp>
      <p:sp>
        <p:nvSpPr>
          <p:cNvPr id="13" name="Textplatzhalter 2">
            <a:extLst>
              <a:ext uri="{FF2B5EF4-FFF2-40B4-BE49-F238E27FC236}">
                <a16:creationId xmlns:a16="http://schemas.microsoft.com/office/drawing/2014/main" id="{7FC6F0F4-75CF-5448-A0B4-FBA4AA14A86F}"/>
              </a:ext>
            </a:extLst>
          </p:cNvPr>
          <p:cNvSpPr>
            <a:spLocks noGrp="1"/>
          </p:cNvSpPr>
          <p:nvPr>
            <p:ph type="body" sz="quarter" idx="17"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Tree>
    <p:extLst>
      <p:ext uri="{BB962C8B-B14F-4D97-AF65-F5344CB8AC3E}">
        <p14:creationId xmlns:p14="http://schemas.microsoft.com/office/powerpoint/2010/main" val="37568505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elle 1">
    <p:spTree>
      <p:nvGrpSpPr>
        <p:cNvPr id="1" name=""/>
        <p:cNvGrpSpPr/>
        <p:nvPr/>
      </p:nvGrpSpPr>
      <p:grpSpPr>
        <a:xfrm>
          <a:off x="0" y="0"/>
          <a:ext cx="0" cy="0"/>
          <a:chOff x="0" y="0"/>
          <a:chExt cx="0" cy="0"/>
        </a:xfrm>
      </p:grpSpPr>
      <p:sp>
        <p:nvSpPr>
          <p:cNvPr id="80" name="Rechteck 79">
            <a:extLst>
              <a:ext uri="{FF2B5EF4-FFF2-40B4-BE49-F238E27FC236}">
                <a16:creationId xmlns:a16="http://schemas.microsoft.com/office/drawing/2014/main" id="{8D598AED-B1B9-4339-ACE5-73D270EE9C9A}"/>
              </a:ext>
            </a:extLst>
          </p:cNvPr>
          <p:cNvSpPr/>
          <p:nvPr userDrawn="1"/>
        </p:nvSpPr>
        <p:spPr>
          <a:xfrm>
            <a:off x="0" y="0"/>
            <a:ext cx="9144000" cy="118799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4" name="Bildplatzhalter 2">
            <a:extLst>
              <a:ext uri="{FF2B5EF4-FFF2-40B4-BE49-F238E27FC236}">
                <a16:creationId xmlns:a16="http://schemas.microsoft.com/office/drawing/2014/main" id="{1604E75B-B9F1-48FD-BE4D-B7CEF62FEA0D}"/>
              </a:ext>
            </a:extLst>
          </p:cNvPr>
          <p:cNvSpPr>
            <a:spLocks noGrp="1"/>
          </p:cNvSpPr>
          <p:nvPr>
            <p:ph type="pic" sz="quarter" idx="41"/>
          </p:nvPr>
        </p:nvSpPr>
        <p:spPr>
          <a:xfrm>
            <a:off x="4730400" y="0"/>
            <a:ext cx="4414837" cy="1187450"/>
          </a:xfrm>
        </p:spPr>
        <p:txBody>
          <a:bodyPr anchor="ctr"/>
          <a:lstStyle>
            <a:lvl1pPr marL="0" indent="0" algn="ctr">
              <a:buNone/>
              <a:defRPr sz="1000"/>
            </a:lvl1pPr>
          </a:lstStyle>
          <a:p>
            <a:endParaRPr lang="de-AT" dirty="0"/>
          </a:p>
        </p:txBody>
      </p:sp>
      <p:sp>
        <p:nvSpPr>
          <p:cNvPr id="67" name="Textplatzhalter 11">
            <a:extLst>
              <a:ext uri="{FF2B5EF4-FFF2-40B4-BE49-F238E27FC236}">
                <a16:creationId xmlns:a16="http://schemas.microsoft.com/office/drawing/2014/main" id="{2A7DE03B-46EF-47CA-899C-E786C249DB79}"/>
              </a:ext>
            </a:extLst>
          </p:cNvPr>
          <p:cNvSpPr>
            <a:spLocks noGrp="1"/>
          </p:cNvSpPr>
          <p:nvPr>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70" name="Textplatzhalter 11">
            <a:extLst>
              <a:ext uri="{FF2B5EF4-FFF2-40B4-BE49-F238E27FC236}">
                <a16:creationId xmlns:a16="http://schemas.microsoft.com/office/drawing/2014/main" id="{6597E188-07A9-41C2-B13E-9A41070898E6}"/>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grpSp>
        <p:nvGrpSpPr>
          <p:cNvPr id="176" name="Gruppieren 175">
            <a:extLst>
              <a:ext uri="{FF2B5EF4-FFF2-40B4-BE49-F238E27FC236}">
                <a16:creationId xmlns:a16="http://schemas.microsoft.com/office/drawing/2014/main" id="{19170E60-6672-4745-9230-D8DB383834AF}"/>
              </a:ext>
            </a:extLst>
          </p:cNvPr>
          <p:cNvGrpSpPr/>
          <p:nvPr userDrawn="1"/>
        </p:nvGrpSpPr>
        <p:grpSpPr>
          <a:xfrm>
            <a:off x="1016720" y="1603941"/>
            <a:ext cx="7378461" cy="2693036"/>
            <a:chOff x="1016720" y="1603941"/>
            <a:chExt cx="7378461" cy="2693036"/>
          </a:xfrm>
          <a:solidFill>
            <a:srgbClr val="EAEAEA"/>
          </a:solidFill>
        </p:grpSpPr>
        <p:sp>
          <p:nvSpPr>
            <p:cNvPr id="177" name="Rechteck 176">
              <a:extLst>
                <a:ext uri="{FF2B5EF4-FFF2-40B4-BE49-F238E27FC236}">
                  <a16:creationId xmlns:a16="http://schemas.microsoft.com/office/drawing/2014/main" id="{C56CBCF0-4DF4-4040-903D-AF0CB1ABDBF0}"/>
                </a:ext>
              </a:extLst>
            </p:cNvPr>
            <p:cNvSpPr/>
            <p:nvPr userDrawn="1"/>
          </p:nvSpPr>
          <p:spPr>
            <a:xfrm>
              <a:off x="1016720" y="1603941"/>
              <a:ext cx="3592362" cy="307075"/>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8" name="Rechteck 177">
              <a:extLst>
                <a:ext uri="{FF2B5EF4-FFF2-40B4-BE49-F238E27FC236}">
                  <a16:creationId xmlns:a16="http://schemas.microsoft.com/office/drawing/2014/main" id="{5FAD3428-ABBB-4592-87B9-2EB75CDB4B03}"/>
                </a:ext>
              </a:extLst>
            </p:cNvPr>
            <p:cNvSpPr/>
            <p:nvPr userDrawn="1"/>
          </p:nvSpPr>
          <p:spPr>
            <a:xfrm>
              <a:off x="1016720" y="1981063"/>
              <a:ext cx="3592362" cy="33166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9" name="Rechteck 178">
              <a:extLst>
                <a:ext uri="{FF2B5EF4-FFF2-40B4-BE49-F238E27FC236}">
                  <a16:creationId xmlns:a16="http://schemas.microsoft.com/office/drawing/2014/main" id="{D9D1BE01-0AF1-48B6-ACE4-DAC0DFA1B4D6}"/>
                </a:ext>
              </a:extLst>
            </p:cNvPr>
            <p:cNvSpPr/>
            <p:nvPr userDrawn="1"/>
          </p:nvSpPr>
          <p:spPr>
            <a:xfrm>
              <a:off x="4754880" y="1603941"/>
              <a:ext cx="1116705" cy="307075"/>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0" name="Rechteck 179">
              <a:extLst>
                <a:ext uri="{FF2B5EF4-FFF2-40B4-BE49-F238E27FC236}">
                  <a16:creationId xmlns:a16="http://schemas.microsoft.com/office/drawing/2014/main" id="{84602E9F-96C7-49E3-9CF9-F06C47122962}"/>
                </a:ext>
              </a:extLst>
            </p:cNvPr>
            <p:cNvSpPr/>
            <p:nvPr userDrawn="1"/>
          </p:nvSpPr>
          <p:spPr>
            <a:xfrm>
              <a:off x="4754880" y="1981063"/>
              <a:ext cx="1116705" cy="33166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1" name="Rechteck 180">
              <a:extLst>
                <a:ext uri="{FF2B5EF4-FFF2-40B4-BE49-F238E27FC236}">
                  <a16:creationId xmlns:a16="http://schemas.microsoft.com/office/drawing/2014/main" id="{5745CB76-CB06-456F-986D-CD04A3FBA04E}"/>
                </a:ext>
              </a:extLst>
            </p:cNvPr>
            <p:cNvSpPr/>
            <p:nvPr userDrawn="1"/>
          </p:nvSpPr>
          <p:spPr>
            <a:xfrm>
              <a:off x="6017383" y="1603941"/>
              <a:ext cx="1116000" cy="307075"/>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2" name="Rechteck 181">
              <a:extLst>
                <a:ext uri="{FF2B5EF4-FFF2-40B4-BE49-F238E27FC236}">
                  <a16:creationId xmlns:a16="http://schemas.microsoft.com/office/drawing/2014/main" id="{98B0B360-0293-4402-8825-A7F507CFA950}"/>
                </a:ext>
              </a:extLst>
            </p:cNvPr>
            <p:cNvSpPr/>
            <p:nvPr userDrawn="1"/>
          </p:nvSpPr>
          <p:spPr>
            <a:xfrm>
              <a:off x="6017383" y="1981063"/>
              <a:ext cx="1116000" cy="33166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3" name="Rechteck 182">
              <a:extLst>
                <a:ext uri="{FF2B5EF4-FFF2-40B4-BE49-F238E27FC236}">
                  <a16:creationId xmlns:a16="http://schemas.microsoft.com/office/drawing/2014/main" id="{699CB76A-69F4-47C8-AFAA-77294D760D38}"/>
                </a:ext>
              </a:extLst>
            </p:cNvPr>
            <p:cNvSpPr/>
            <p:nvPr userDrawn="1"/>
          </p:nvSpPr>
          <p:spPr>
            <a:xfrm>
              <a:off x="7279181" y="1603941"/>
              <a:ext cx="1116000" cy="307075"/>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4" name="Rechteck 183">
              <a:extLst>
                <a:ext uri="{FF2B5EF4-FFF2-40B4-BE49-F238E27FC236}">
                  <a16:creationId xmlns:a16="http://schemas.microsoft.com/office/drawing/2014/main" id="{8E1D9AC1-CA7E-4954-8D8A-DD19A35A3861}"/>
                </a:ext>
              </a:extLst>
            </p:cNvPr>
            <p:cNvSpPr/>
            <p:nvPr userDrawn="1"/>
          </p:nvSpPr>
          <p:spPr>
            <a:xfrm>
              <a:off x="7279181" y="1981063"/>
              <a:ext cx="1116000" cy="33166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5" name="Rechteck 184">
              <a:extLst>
                <a:ext uri="{FF2B5EF4-FFF2-40B4-BE49-F238E27FC236}">
                  <a16:creationId xmlns:a16="http://schemas.microsoft.com/office/drawing/2014/main" id="{3ACE45B4-7923-4B92-BDC0-36666B8012C3}"/>
                </a:ext>
              </a:extLst>
            </p:cNvPr>
            <p:cNvSpPr/>
            <p:nvPr userDrawn="1"/>
          </p:nvSpPr>
          <p:spPr>
            <a:xfrm>
              <a:off x="1016720" y="2382776"/>
              <a:ext cx="3592362" cy="33166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6" name="Rechteck 185">
              <a:extLst>
                <a:ext uri="{FF2B5EF4-FFF2-40B4-BE49-F238E27FC236}">
                  <a16:creationId xmlns:a16="http://schemas.microsoft.com/office/drawing/2014/main" id="{CFA82639-B973-4D68-BE16-4CBF7700472B}"/>
                </a:ext>
              </a:extLst>
            </p:cNvPr>
            <p:cNvSpPr/>
            <p:nvPr userDrawn="1"/>
          </p:nvSpPr>
          <p:spPr>
            <a:xfrm>
              <a:off x="4754880" y="2382776"/>
              <a:ext cx="1116705" cy="33166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7" name="Rechteck 186">
              <a:extLst>
                <a:ext uri="{FF2B5EF4-FFF2-40B4-BE49-F238E27FC236}">
                  <a16:creationId xmlns:a16="http://schemas.microsoft.com/office/drawing/2014/main" id="{41E8CFEC-1684-4A0B-B59F-8E6905D11BB4}"/>
                </a:ext>
              </a:extLst>
            </p:cNvPr>
            <p:cNvSpPr/>
            <p:nvPr userDrawn="1"/>
          </p:nvSpPr>
          <p:spPr>
            <a:xfrm>
              <a:off x="6017383" y="2382776"/>
              <a:ext cx="1116000" cy="33166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8" name="Rechteck 187">
              <a:extLst>
                <a:ext uri="{FF2B5EF4-FFF2-40B4-BE49-F238E27FC236}">
                  <a16:creationId xmlns:a16="http://schemas.microsoft.com/office/drawing/2014/main" id="{7EC7D1A7-F80A-49B0-989D-0571A5F377D4}"/>
                </a:ext>
              </a:extLst>
            </p:cNvPr>
            <p:cNvSpPr/>
            <p:nvPr userDrawn="1"/>
          </p:nvSpPr>
          <p:spPr>
            <a:xfrm>
              <a:off x="7279181" y="2382776"/>
              <a:ext cx="1116000" cy="33166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9" name="Rechteck 188">
              <a:extLst>
                <a:ext uri="{FF2B5EF4-FFF2-40B4-BE49-F238E27FC236}">
                  <a16:creationId xmlns:a16="http://schemas.microsoft.com/office/drawing/2014/main" id="{A71F9FF8-4379-4B65-9ED4-69E2351DAE5A}"/>
                </a:ext>
              </a:extLst>
            </p:cNvPr>
            <p:cNvSpPr/>
            <p:nvPr userDrawn="1"/>
          </p:nvSpPr>
          <p:spPr>
            <a:xfrm>
              <a:off x="1016720" y="2784559"/>
              <a:ext cx="3592362" cy="33166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0" name="Rechteck 189">
              <a:extLst>
                <a:ext uri="{FF2B5EF4-FFF2-40B4-BE49-F238E27FC236}">
                  <a16:creationId xmlns:a16="http://schemas.microsoft.com/office/drawing/2014/main" id="{C94143D0-3259-4C14-B1A9-EB8A2886E91B}"/>
                </a:ext>
              </a:extLst>
            </p:cNvPr>
            <p:cNvSpPr/>
            <p:nvPr userDrawn="1"/>
          </p:nvSpPr>
          <p:spPr>
            <a:xfrm>
              <a:off x="4754880" y="2784559"/>
              <a:ext cx="1116705" cy="33166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1" name="Rechteck 190">
              <a:extLst>
                <a:ext uri="{FF2B5EF4-FFF2-40B4-BE49-F238E27FC236}">
                  <a16:creationId xmlns:a16="http://schemas.microsoft.com/office/drawing/2014/main" id="{90164D80-1AF8-4E1E-8160-A27EB12F5972}"/>
                </a:ext>
              </a:extLst>
            </p:cNvPr>
            <p:cNvSpPr/>
            <p:nvPr userDrawn="1"/>
          </p:nvSpPr>
          <p:spPr>
            <a:xfrm>
              <a:off x="6017383" y="2784559"/>
              <a:ext cx="1116000" cy="33166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2" name="Rechteck 191">
              <a:extLst>
                <a:ext uri="{FF2B5EF4-FFF2-40B4-BE49-F238E27FC236}">
                  <a16:creationId xmlns:a16="http://schemas.microsoft.com/office/drawing/2014/main" id="{0C85CC14-5419-44E6-B5B4-E975A2800B2F}"/>
                </a:ext>
              </a:extLst>
            </p:cNvPr>
            <p:cNvSpPr/>
            <p:nvPr userDrawn="1"/>
          </p:nvSpPr>
          <p:spPr>
            <a:xfrm>
              <a:off x="7279181" y="2784559"/>
              <a:ext cx="1116000" cy="33166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3" name="Rechteck 192">
              <a:extLst>
                <a:ext uri="{FF2B5EF4-FFF2-40B4-BE49-F238E27FC236}">
                  <a16:creationId xmlns:a16="http://schemas.microsoft.com/office/drawing/2014/main" id="{A227D023-63FF-4103-BA93-CA485D6C4002}"/>
                </a:ext>
              </a:extLst>
            </p:cNvPr>
            <p:cNvSpPr/>
            <p:nvPr userDrawn="1"/>
          </p:nvSpPr>
          <p:spPr>
            <a:xfrm>
              <a:off x="1016720" y="3186341"/>
              <a:ext cx="3592362" cy="33166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4" name="Rechteck 193">
              <a:extLst>
                <a:ext uri="{FF2B5EF4-FFF2-40B4-BE49-F238E27FC236}">
                  <a16:creationId xmlns:a16="http://schemas.microsoft.com/office/drawing/2014/main" id="{3AD8E8DB-DE6B-4957-9A7E-9C86CDBDE152}"/>
                </a:ext>
              </a:extLst>
            </p:cNvPr>
            <p:cNvSpPr/>
            <p:nvPr userDrawn="1"/>
          </p:nvSpPr>
          <p:spPr>
            <a:xfrm>
              <a:off x="4754880" y="3186341"/>
              <a:ext cx="1116705" cy="33166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5" name="Rechteck 194">
              <a:extLst>
                <a:ext uri="{FF2B5EF4-FFF2-40B4-BE49-F238E27FC236}">
                  <a16:creationId xmlns:a16="http://schemas.microsoft.com/office/drawing/2014/main" id="{B679F19D-C9F7-42A7-96F0-495ED6842B75}"/>
                </a:ext>
              </a:extLst>
            </p:cNvPr>
            <p:cNvSpPr/>
            <p:nvPr userDrawn="1"/>
          </p:nvSpPr>
          <p:spPr>
            <a:xfrm>
              <a:off x="6017383" y="3186341"/>
              <a:ext cx="1116000" cy="33166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6" name="Rechteck 195">
              <a:extLst>
                <a:ext uri="{FF2B5EF4-FFF2-40B4-BE49-F238E27FC236}">
                  <a16:creationId xmlns:a16="http://schemas.microsoft.com/office/drawing/2014/main" id="{8E04D8FE-8B36-4666-93A2-562565780113}"/>
                </a:ext>
              </a:extLst>
            </p:cNvPr>
            <p:cNvSpPr/>
            <p:nvPr userDrawn="1"/>
          </p:nvSpPr>
          <p:spPr>
            <a:xfrm>
              <a:off x="7279181" y="3186341"/>
              <a:ext cx="1116000" cy="33166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7" name="Rechteck 196">
              <a:extLst>
                <a:ext uri="{FF2B5EF4-FFF2-40B4-BE49-F238E27FC236}">
                  <a16:creationId xmlns:a16="http://schemas.microsoft.com/office/drawing/2014/main" id="{8EA239B4-B8F0-4FAD-800D-82BB5163F0FC}"/>
                </a:ext>
              </a:extLst>
            </p:cNvPr>
            <p:cNvSpPr/>
            <p:nvPr userDrawn="1"/>
          </p:nvSpPr>
          <p:spPr>
            <a:xfrm>
              <a:off x="1016720" y="3588122"/>
              <a:ext cx="3592362" cy="33166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8" name="Rechteck 197">
              <a:extLst>
                <a:ext uri="{FF2B5EF4-FFF2-40B4-BE49-F238E27FC236}">
                  <a16:creationId xmlns:a16="http://schemas.microsoft.com/office/drawing/2014/main" id="{25A0D23C-4BE6-41AE-8DAB-743E2D1AAC55}"/>
                </a:ext>
              </a:extLst>
            </p:cNvPr>
            <p:cNvSpPr/>
            <p:nvPr userDrawn="1"/>
          </p:nvSpPr>
          <p:spPr>
            <a:xfrm>
              <a:off x="4754880" y="3588122"/>
              <a:ext cx="1116705" cy="33166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9" name="Rechteck 198">
              <a:extLst>
                <a:ext uri="{FF2B5EF4-FFF2-40B4-BE49-F238E27FC236}">
                  <a16:creationId xmlns:a16="http://schemas.microsoft.com/office/drawing/2014/main" id="{8C63DACC-7427-4B31-BB68-ACC7E6C148A0}"/>
                </a:ext>
              </a:extLst>
            </p:cNvPr>
            <p:cNvSpPr/>
            <p:nvPr userDrawn="1"/>
          </p:nvSpPr>
          <p:spPr>
            <a:xfrm>
              <a:off x="6017383" y="3588122"/>
              <a:ext cx="1116000" cy="33166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0" name="Rechteck 199">
              <a:extLst>
                <a:ext uri="{FF2B5EF4-FFF2-40B4-BE49-F238E27FC236}">
                  <a16:creationId xmlns:a16="http://schemas.microsoft.com/office/drawing/2014/main" id="{509DA063-4631-440B-845E-AE1C5C1E49B5}"/>
                </a:ext>
              </a:extLst>
            </p:cNvPr>
            <p:cNvSpPr/>
            <p:nvPr userDrawn="1"/>
          </p:nvSpPr>
          <p:spPr>
            <a:xfrm>
              <a:off x="7279181" y="3588122"/>
              <a:ext cx="1116000" cy="33166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1" name="Rechteck 200">
              <a:extLst>
                <a:ext uri="{FF2B5EF4-FFF2-40B4-BE49-F238E27FC236}">
                  <a16:creationId xmlns:a16="http://schemas.microsoft.com/office/drawing/2014/main" id="{2F0D154B-2D83-4612-81E2-15FD276A23F9}"/>
                </a:ext>
              </a:extLst>
            </p:cNvPr>
            <p:cNvSpPr/>
            <p:nvPr userDrawn="1"/>
          </p:nvSpPr>
          <p:spPr>
            <a:xfrm>
              <a:off x="1016720" y="3989902"/>
              <a:ext cx="3592362" cy="307075"/>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2" name="Rechteck 201">
              <a:extLst>
                <a:ext uri="{FF2B5EF4-FFF2-40B4-BE49-F238E27FC236}">
                  <a16:creationId xmlns:a16="http://schemas.microsoft.com/office/drawing/2014/main" id="{2293D068-399A-47B0-ADC6-1908AA8DD22B}"/>
                </a:ext>
              </a:extLst>
            </p:cNvPr>
            <p:cNvSpPr/>
            <p:nvPr userDrawn="1"/>
          </p:nvSpPr>
          <p:spPr>
            <a:xfrm>
              <a:off x="4754880" y="3989902"/>
              <a:ext cx="1116705" cy="307075"/>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3" name="Rechteck 202">
              <a:extLst>
                <a:ext uri="{FF2B5EF4-FFF2-40B4-BE49-F238E27FC236}">
                  <a16:creationId xmlns:a16="http://schemas.microsoft.com/office/drawing/2014/main" id="{8EBC3BA2-C3AA-4A86-87E3-39B983CB9998}"/>
                </a:ext>
              </a:extLst>
            </p:cNvPr>
            <p:cNvSpPr/>
            <p:nvPr userDrawn="1"/>
          </p:nvSpPr>
          <p:spPr>
            <a:xfrm>
              <a:off x="6017383" y="3989902"/>
              <a:ext cx="1116000" cy="307075"/>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4" name="Rechteck 203">
              <a:extLst>
                <a:ext uri="{FF2B5EF4-FFF2-40B4-BE49-F238E27FC236}">
                  <a16:creationId xmlns:a16="http://schemas.microsoft.com/office/drawing/2014/main" id="{19489778-F00C-4915-BD7F-9D3E2CDD64B1}"/>
                </a:ext>
              </a:extLst>
            </p:cNvPr>
            <p:cNvSpPr/>
            <p:nvPr userDrawn="1"/>
          </p:nvSpPr>
          <p:spPr>
            <a:xfrm>
              <a:off x="7279181" y="3989902"/>
              <a:ext cx="1116000" cy="307075"/>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05" name="Textplatzhalter 5">
            <a:extLst>
              <a:ext uri="{FF2B5EF4-FFF2-40B4-BE49-F238E27FC236}">
                <a16:creationId xmlns:a16="http://schemas.microsoft.com/office/drawing/2014/main" id="{A4C01383-BBDF-42A6-B074-E0E025CFC99A}"/>
              </a:ext>
            </a:extLst>
          </p:cNvPr>
          <p:cNvSpPr>
            <a:spLocks noGrp="1"/>
          </p:cNvSpPr>
          <p:nvPr>
            <p:ph type="body" sz="quarter" idx="13" hasCustomPrompt="1"/>
          </p:nvPr>
        </p:nvSpPr>
        <p:spPr>
          <a:xfrm>
            <a:off x="1053819" y="1611177"/>
            <a:ext cx="3503612" cy="307075"/>
          </a:xfrm>
        </p:spPr>
        <p:txBody>
          <a:bodyPr anchor="ctr"/>
          <a:lstStyle>
            <a:lvl1pPr marL="0" indent="0">
              <a:buNone/>
              <a:defRPr sz="1400"/>
            </a:lvl1pPr>
          </a:lstStyle>
          <a:p>
            <a:pPr lvl="0"/>
            <a:r>
              <a:rPr lang="de-DE" sz="1400" dirty="0">
                <a:latin typeface="Trebuchet MS" charset="0"/>
                <a:ea typeface="Trebuchet MS" charset="0"/>
                <a:cs typeface="Trebuchet MS" charset="0"/>
              </a:rPr>
              <a:t>Trebuchet 14</a:t>
            </a:r>
            <a:endParaRPr lang="de-DE" dirty="0"/>
          </a:p>
        </p:txBody>
      </p:sp>
      <p:sp>
        <p:nvSpPr>
          <p:cNvPr id="206" name="Textplatzhalter 5">
            <a:extLst>
              <a:ext uri="{FF2B5EF4-FFF2-40B4-BE49-F238E27FC236}">
                <a16:creationId xmlns:a16="http://schemas.microsoft.com/office/drawing/2014/main" id="{635504A5-E8D1-4287-AE1D-139AF0EE6D8F}"/>
              </a:ext>
            </a:extLst>
          </p:cNvPr>
          <p:cNvSpPr>
            <a:spLocks noGrp="1"/>
          </p:cNvSpPr>
          <p:nvPr>
            <p:ph type="body" sz="quarter" idx="14" hasCustomPrompt="1"/>
          </p:nvPr>
        </p:nvSpPr>
        <p:spPr>
          <a:xfrm>
            <a:off x="1053819" y="2019832"/>
            <a:ext cx="3503612" cy="307075"/>
          </a:xfrm>
        </p:spPr>
        <p:txBody>
          <a:bodyPr anchor="ctr"/>
          <a:lstStyle>
            <a:lvl1pPr marL="0" indent="0">
              <a:buNone/>
              <a:defRPr sz="1100"/>
            </a:lvl1pPr>
          </a:lstStyle>
          <a:p>
            <a:pPr lvl="0"/>
            <a:r>
              <a:rPr lang="de-DE" dirty="0"/>
              <a:t>Ebene 1, Trebuchet 11</a:t>
            </a:r>
          </a:p>
        </p:txBody>
      </p:sp>
      <p:sp>
        <p:nvSpPr>
          <p:cNvPr id="207" name="Textplatzhalter 5">
            <a:extLst>
              <a:ext uri="{FF2B5EF4-FFF2-40B4-BE49-F238E27FC236}">
                <a16:creationId xmlns:a16="http://schemas.microsoft.com/office/drawing/2014/main" id="{BE6404DE-7227-4406-9C2F-92F271012383}"/>
              </a:ext>
            </a:extLst>
          </p:cNvPr>
          <p:cNvSpPr>
            <a:spLocks noGrp="1"/>
          </p:cNvSpPr>
          <p:nvPr>
            <p:ph type="body" sz="quarter" idx="15" hasCustomPrompt="1"/>
          </p:nvPr>
        </p:nvSpPr>
        <p:spPr>
          <a:xfrm>
            <a:off x="1053819" y="2414868"/>
            <a:ext cx="3503612" cy="307075"/>
          </a:xfrm>
        </p:spPr>
        <p:txBody>
          <a:bodyPr anchor="ctr"/>
          <a:lstStyle>
            <a:lvl1pPr marL="0" indent="0">
              <a:buNone/>
              <a:defRPr sz="1100"/>
            </a:lvl1pPr>
          </a:lstStyle>
          <a:p>
            <a:pPr lvl="0"/>
            <a:r>
              <a:rPr lang="de-DE" dirty="0"/>
              <a:t>Ebene 1, Trebuchet 11</a:t>
            </a:r>
          </a:p>
        </p:txBody>
      </p:sp>
      <p:sp>
        <p:nvSpPr>
          <p:cNvPr id="208" name="Textplatzhalter 5">
            <a:extLst>
              <a:ext uri="{FF2B5EF4-FFF2-40B4-BE49-F238E27FC236}">
                <a16:creationId xmlns:a16="http://schemas.microsoft.com/office/drawing/2014/main" id="{13BF8B2C-1ABE-444A-9F17-91F8EC179541}"/>
              </a:ext>
            </a:extLst>
          </p:cNvPr>
          <p:cNvSpPr>
            <a:spLocks noGrp="1"/>
          </p:cNvSpPr>
          <p:nvPr>
            <p:ph type="body" sz="quarter" idx="16" hasCustomPrompt="1"/>
          </p:nvPr>
        </p:nvSpPr>
        <p:spPr>
          <a:xfrm>
            <a:off x="1053819" y="2806725"/>
            <a:ext cx="3503612" cy="307075"/>
          </a:xfrm>
        </p:spPr>
        <p:txBody>
          <a:bodyPr anchor="ctr"/>
          <a:lstStyle>
            <a:lvl1pPr marL="0" indent="0">
              <a:buNone/>
              <a:defRPr sz="1100"/>
            </a:lvl1pPr>
          </a:lstStyle>
          <a:p>
            <a:pPr lvl="0"/>
            <a:r>
              <a:rPr lang="de-DE" dirty="0"/>
              <a:t>Ebene 1, Trebuchet 11</a:t>
            </a:r>
          </a:p>
        </p:txBody>
      </p:sp>
      <p:sp>
        <p:nvSpPr>
          <p:cNvPr id="209" name="Textplatzhalter 5">
            <a:extLst>
              <a:ext uri="{FF2B5EF4-FFF2-40B4-BE49-F238E27FC236}">
                <a16:creationId xmlns:a16="http://schemas.microsoft.com/office/drawing/2014/main" id="{0A90FADE-2187-46E1-BA65-19D3E69F63EA}"/>
              </a:ext>
            </a:extLst>
          </p:cNvPr>
          <p:cNvSpPr>
            <a:spLocks noGrp="1"/>
          </p:cNvSpPr>
          <p:nvPr>
            <p:ph type="body" sz="quarter" idx="17" hasCustomPrompt="1"/>
          </p:nvPr>
        </p:nvSpPr>
        <p:spPr>
          <a:xfrm>
            <a:off x="1053819" y="3198281"/>
            <a:ext cx="3503612" cy="307075"/>
          </a:xfrm>
        </p:spPr>
        <p:txBody>
          <a:bodyPr anchor="ctr"/>
          <a:lstStyle>
            <a:lvl1pPr marL="0" indent="0">
              <a:buNone/>
              <a:defRPr sz="1100"/>
            </a:lvl1pPr>
          </a:lstStyle>
          <a:p>
            <a:pPr lvl="0"/>
            <a:r>
              <a:rPr lang="de-DE" dirty="0"/>
              <a:t>Ebene 1, Trebuchet 11</a:t>
            </a:r>
          </a:p>
        </p:txBody>
      </p:sp>
      <p:sp>
        <p:nvSpPr>
          <p:cNvPr id="210" name="Textplatzhalter 5">
            <a:extLst>
              <a:ext uri="{FF2B5EF4-FFF2-40B4-BE49-F238E27FC236}">
                <a16:creationId xmlns:a16="http://schemas.microsoft.com/office/drawing/2014/main" id="{E77B5CCF-6F29-444A-AE4F-7DC203414EBF}"/>
              </a:ext>
            </a:extLst>
          </p:cNvPr>
          <p:cNvSpPr>
            <a:spLocks noGrp="1"/>
          </p:cNvSpPr>
          <p:nvPr>
            <p:ph type="body" sz="quarter" idx="18" hasCustomPrompt="1"/>
          </p:nvPr>
        </p:nvSpPr>
        <p:spPr>
          <a:xfrm>
            <a:off x="1053819" y="3589837"/>
            <a:ext cx="3503612" cy="307075"/>
          </a:xfrm>
        </p:spPr>
        <p:txBody>
          <a:bodyPr anchor="ctr"/>
          <a:lstStyle>
            <a:lvl1pPr marL="0" indent="0">
              <a:buNone/>
              <a:defRPr sz="1100"/>
            </a:lvl1pPr>
          </a:lstStyle>
          <a:p>
            <a:pPr lvl="0"/>
            <a:r>
              <a:rPr lang="de-DE" dirty="0"/>
              <a:t>Ebene 1, Trebuchet 11</a:t>
            </a:r>
          </a:p>
        </p:txBody>
      </p:sp>
      <p:sp>
        <p:nvSpPr>
          <p:cNvPr id="211" name="Textplatzhalter 5">
            <a:extLst>
              <a:ext uri="{FF2B5EF4-FFF2-40B4-BE49-F238E27FC236}">
                <a16:creationId xmlns:a16="http://schemas.microsoft.com/office/drawing/2014/main" id="{713334A0-1CD1-4858-BB85-12AE3648CE40}"/>
              </a:ext>
            </a:extLst>
          </p:cNvPr>
          <p:cNvSpPr>
            <a:spLocks noGrp="1"/>
          </p:cNvSpPr>
          <p:nvPr>
            <p:ph type="body" sz="quarter" idx="19" hasCustomPrompt="1"/>
          </p:nvPr>
        </p:nvSpPr>
        <p:spPr>
          <a:xfrm>
            <a:off x="1053819" y="3981393"/>
            <a:ext cx="3503612" cy="307075"/>
          </a:xfrm>
        </p:spPr>
        <p:txBody>
          <a:bodyPr anchor="ctr"/>
          <a:lstStyle>
            <a:lvl1pPr marL="0" indent="0">
              <a:buNone/>
              <a:defRPr sz="1100"/>
            </a:lvl1pPr>
          </a:lstStyle>
          <a:p>
            <a:pPr lvl="0"/>
            <a:r>
              <a:rPr lang="de-DE" dirty="0"/>
              <a:t>Ebene 1, Trebuchet 11</a:t>
            </a:r>
          </a:p>
        </p:txBody>
      </p:sp>
      <p:sp>
        <p:nvSpPr>
          <p:cNvPr id="212" name="Textplatzhalter 5">
            <a:extLst>
              <a:ext uri="{FF2B5EF4-FFF2-40B4-BE49-F238E27FC236}">
                <a16:creationId xmlns:a16="http://schemas.microsoft.com/office/drawing/2014/main" id="{1CA423DF-D8DD-49B5-86B7-F4FBFCAEC698}"/>
              </a:ext>
            </a:extLst>
          </p:cNvPr>
          <p:cNvSpPr>
            <a:spLocks noGrp="1"/>
          </p:cNvSpPr>
          <p:nvPr>
            <p:ph type="body" sz="quarter" idx="20" hasCustomPrompt="1"/>
          </p:nvPr>
        </p:nvSpPr>
        <p:spPr>
          <a:xfrm>
            <a:off x="4756736" y="1611177"/>
            <a:ext cx="1116000" cy="307075"/>
          </a:xfrm>
        </p:spPr>
        <p:txBody>
          <a:bodyPr anchor="ctr"/>
          <a:lstStyle>
            <a:lvl1pPr marL="0" marR="0" indent="0" algn="l" defTabSz="914400" rtl="0" eaLnBrk="1" fontAlgn="base" latinLnBrk="0" hangingPunct="1">
              <a:lnSpc>
                <a:spcPts val="1900"/>
              </a:lnSpc>
              <a:spcBef>
                <a:spcPct val="20000"/>
              </a:spcBef>
              <a:spcAft>
                <a:spcPct val="0"/>
              </a:spcAft>
              <a:buClr>
                <a:srgbClr val="ED1C24"/>
              </a:buClr>
              <a:buSzTx/>
              <a:buFont typeface="Wingdings" charset="2"/>
              <a:buNone/>
              <a:tabLst/>
              <a:defRPr sz="1400"/>
            </a:lvl1pPr>
          </a:lstStyle>
          <a:p>
            <a:pPr marL="0" marR="0" lvl="0" indent="0" algn="l" defTabSz="914400" rtl="0" eaLnBrk="1" fontAlgn="base" latinLnBrk="0" hangingPunct="1">
              <a:lnSpc>
                <a:spcPts val="1900"/>
              </a:lnSpc>
              <a:spcBef>
                <a:spcPct val="20000"/>
              </a:spcBef>
              <a:spcAft>
                <a:spcPct val="0"/>
              </a:spcAft>
              <a:buClr>
                <a:srgbClr val="ED1C24"/>
              </a:buClr>
              <a:buSzTx/>
              <a:buFont typeface="Wingdings" charset="2"/>
              <a:buNone/>
              <a:tabLst/>
              <a:defRPr/>
            </a:pPr>
            <a:r>
              <a:rPr lang="de-DE" sz="1400" dirty="0" err="1">
                <a:latin typeface="Trebuchet MS" charset="0"/>
                <a:ea typeface="Trebuchet MS" charset="0"/>
                <a:cs typeface="Trebuchet MS" charset="0"/>
              </a:rPr>
              <a:t>Trebu</a:t>
            </a:r>
            <a:r>
              <a:rPr lang="de-DE" sz="1400" dirty="0">
                <a:latin typeface="Trebuchet MS" charset="0"/>
                <a:ea typeface="Trebuchet MS" charset="0"/>
                <a:cs typeface="Trebuchet MS" charset="0"/>
              </a:rPr>
              <a:t> 14</a:t>
            </a:r>
            <a:endParaRPr lang="de-DE" dirty="0"/>
          </a:p>
        </p:txBody>
      </p:sp>
      <p:sp>
        <p:nvSpPr>
          <p:cNvPr id="213" name="Textplatzhalter 5">
            <a:extLst>
              <a:ext uri="{FF2B5EF4-FFF2-40B4-BE49-F238E27FC236}">
                <a16:creationId xmlns:a16="http://schemas.microsoft.com/office/drawing/2014/main" id="{C236D4CF-918D-4840-A43B-14BDEFAC60D9}"/>
              </a:ext>
            </a:extLst>
          </p:cNvPr>
          <p:cNvSpPr>
            <a:spLocks noGrp="1"/>
          </p:cNvSpPr>
          <p:nvPr>
            <p:ph type="body" sz="quarter" idx="21" hasCustomPrompt="1"/>
          </p:nvPr>
        </p:nvSpPr>
        <p:spPr>
          <a:xfrm>
            <a:off x="4756736" y="2019832"/>
            <a:ext cx="1116000" cy="307075"/>
          </a:xfrm>
        </p:spPr>
        <p:txBody>
          <a:bodyPr anchor="ctr"/>
          <a:lstStyle>
            <a:lvl1pPr marL="0" indent="0">
              <a:buNone/>
              <a:defRPr sz="1100"/>
            </a:lvl1pPr>
          </a:lstStyle>
          <a:p>
            <a:pPr lvl="0"/>
            <a:r>
              <a:rPr lang="de-DE" dirty="0"/>
              <a:t>Ebene 1</a:t>
            </a:r>
          </a:p>
        </p:txBody>
      </p:sp>
      <p:sp>
        <p:nvSpPr>
          <p:cNvPr id="214" name="Textplatzhalter 5">
            <a:extLst>
              <a:ext uri="{FF2B5EF4-FFF2-40B4-BE49-F238E27FC236}">
                <a16:creationId xmlns:a16="http://schemas.microsoft.com/office/drawing/2014/main" id="{77AAA4BF-CB1E-4130-B2B0-14F4BE309DB0}"/>
              </a:ext>
            </a:extLst>
          </p:cNvPr>
          <p:cNvSpPr>
            <a:spLocks noGrp="1"/>
          </p:cNvSpPr>
          <p:nvPr>
            <p:ph type="body" sz="quarter" idx="22" hasCustomPrompt="1"/>
          </p:nvPr>
        </p:nvSpPr>
        <p:spPr>
          <a:xfrm>
            <a:off x="4756736" y="2414868"/>
            <a:ext cx="1116000" cy="307075"/>
          </a:xfrm>
        </p:spPr>
        <p:txBody>
          <a:bodyPr anchor="ctr"/>
          <a:lstStyle>
            <a:lvl1pPr marL="0" indent="0">
              <a:buNone/>
              <a:defRPr sz="1100"/>
            </a:lvl1pPr>
          </a:lstStyle>
          <a:p>
            <a:pPr lvl="0"/>
            <a:r>
              <a:rPr lang="de-DE" dirty="0"/>
              <a:t>Ebene 1</a:t>
            </a:r>
          </a:p>
        </p:txBody>
      </p:sp>
      <p:sp>
        <p:nvSpPr>
          <p:cNvPr id="215" name="Textplatzhalter 5">
            <a:extLst>
              <a:ext uri="{FF2B5EF4-FFF2-40B4-BE49-F238E27FC236}">
                <a16:creationId xmlns:a16="http://schemas.microsoft.com/office/drawing/2014/main" id="{F2473461-7F8F-4837-9AF2-E2E0B51A0975}"/>
              </a:ext>
            </a:extLst>
          </p:cNvPr>
          <p:cNvSpPr>
            <a:spLocks noGrp="1"/>
          </p:cNvSpPr>
          <p:nvPr>
            <p:ph type="body" sz="quarter" idx="23" hasCustomPrompt="1"/>
          </p:nvPr>
        </p:nvSpPr>
        <p:spPr>
          <a:xfrm>
            <a:off x="4756736" y="2806725"/>
            <a:ext cx="1116000" cy="307075"/>
          </a:xfrm>
        </p:spPr>
        <p:txBody>
          <a:bodyPr anchor="ctr"/>
          <a:lstStyle>
            <a:lvl1pPr marL="0" indent="0">
              <a:buNone/>
              <a:defRPr sz="1100"/>
            </a:lvl1pPr>
          </a:lstStyle>
          <a:p>
            <a:pPr lvl="0"/>
            <a:r>
              <a:rPr lang="de-DE" dirty="0"/>
              <a:t>Ebene 1</a:t>
            </a:r>
          </a:p>
        </p:txBody>
      </p:sp>
      <p:sp>
        <p:nvSpPr>
          <p:cNvPr id="216" name="Textplatzhalter 5">
            <a:extLst>
              <a:ext uri="{FF2B5EF4-FFF2-40B4-BE49-F238E27FC236}">
                <a16:creationId xmlns:a16="http://schemas.microsoft.com/office/drawing/2014/main" id="{BC2242EB-553A-472A-AC20-B60C6C222D39}"/>
              </a:ext>
            </a:extLst>
          </p:cNvPr>
          <p:cNvSpPr>
            <a:spLocks noGrp="1"/>
          </p:cNvSpPr>
          <p:nvPr>
            <p:ph type="body" sz="quarter" idx="24" hasCustomPrompt="1"/>
          </p:nvPr>
        </p:nvSpPr>
        <p:spPr>
          <a:xfrm>
            <a:off x="4756736" y="3198281"/>
            <a:ext cx="1116000" cy="307075"/>
          </a:xfrm>
        </p:spPr>
        <p:txBody>
          <a:bodyPr anchor="ctr"/>
          <a:lstStyle>
            <a:lvl1pPr marL="0" indent="0">
              <a:buNone/>
              <a:defRPr sz="1100"/>
            </a:lvl1pPr>
          </a:lstStyle>
          <a:p>
            <a:pPr lvl="0"/>
            <a:r>
              <a:rPr lang="de-DE" dirty="0"/>
              <a:t>Ebene 1</a:t>
            </a:r>
          </a:p>
        </p:txBody>
      </p:sp>
      <p:sp>
        <p:nvSpPr>
          <p:cNvPr id="217" name="Textplatzhalter 5">
            <a:extLst>
              <a:ext uri="{FF2B5EF4-FFF2-40B4-BE49-F238E27FC236}">
                <a16:creationId xmlns:a16="http://schemas.microsoft.com/office/drawing/2014/main" id="{7157E233-B339-4DEC-8DD7-7EAF79D1E523}"/>
              </a:ext>
            </a:extLst>
          </p:cNvPr>
          <p:cNvSpPr>
            <a:spLocks noGrp="1"/>
          </p:cNvSpPr>
          <p:nvPr>
            <p:ph type="body" sz="quarter" idx="25" hasCustomPrompt="1"/>
          </p:nvPr>
        </p:nvSpPr>
        <p:spPr>
          <a:xfrm>
            <a:off x="4756736" y="3589837"/>
            <a:ext cx="1116000" cy="307075"/>
          </a:xfrm>
        </p:spPr>
        <p:txBody>
          <a:bodyPr anchor="ctr"/>
          <a:lstStyle>
            <a:lvl1pPr marL="0" indent="0">
              <a:buNone/>
              <a:defRPr sz="1100"/>
            </a:lvl1pPr>
          </a:lstStyle>
          <a:p>
            <a:pPr lvl="0"/>
            <a:r>
              <a:rPr lang="de-DE" dirty="0"/>
              <a:t>Ebene 1</a:t>
            </a:r>
          </a:p>
        </p:txBody>
      </p:sp>
      <p:sp>
        <p:nvSpPr>
          <p:cNvPr id="218" name="Textplatzhalter 5">
            <a:extLst>
              <a:ext uri="{FF2B5EF4-FFF2-40B4-BE49-F238E27FC236}">
                <a16:creationId xmlns:a16="http://schemas.microsoft.com/office/drawing/2014/main" id="{BFFA5CD0-EA44-4332-B762-0D82E535AC14}"/>
              </a:ext>
            </a:extLst>
          </p:cNvPr>
          <p:cNvSpPr>
            <a:spLocks noGrp="1"/>
          </p:cNvSpPr>
          <p:nvPr>
            <p:ph type="body" sz="quarter" idx="26" hasCustomPrompt="1"/>
          </p:nvPr>
        </p:nvSpPr>
        <p:spPr>
          <a:xfrm>
            <a:off x="4756736" y="3981393"/>
            <a:ext cx="1116000" cy="307075"/>
          </a:xfrm>
        </p:spPr>
        <p:txBody>
          <a:bodyPr anchor="ctr"/>
          <a:lstStyle>
            <a:lvl1pPr marL="0" indent="0">
              <a:buNone/>
              <a:defRPr sz="1100"/>
            </a:lvl1pPr>
          </a:lstStyle>
          <a:p>
            <a:pPr lvl="0"/>
            <a:r>
              <a:rPr lang="de-DE" dirty="0"/>
              <a:t>Ebene 1</a:t>
            </a:r>
          </a:p>
        </p:txBody>
      </p:sp>
      <p:sp>
        <p:nvSpPr>
          <p:cNvPr id="219" name="Textplatzhalter 5">
            <a:extLst>
              <a:ext uri="{FF2B5EF4-FFF2-40B4-BE49-F238E27FC236}">
                <a16:creationId xmlns:a16="http://schemas.microsoft.com/office/drawing/2014/main" id="{5BC5A7E0-8620-4280-81F9-FCD35CB4F7F1}"/>
              </a:ext>
            </a:extLst>
          </p:cNvPr>
          <p:cNvSpPr>
            <a:spLocks noGrp="1"/>
          </p:cNvSpPr>
          <p:nvPr>
            <p:ph type="body" sz="quarter" idx="27" hasCustomPrompt="1"/>
          </p:nvPr>
        </p:nvSpPr>
        <p:spPr>
          <a:xfrm>
            <a:off x="6015527" y="1603941"/>
            <a:ext cx="1116000" cy="307075"/>
          </a:xfrm>
        </p:spPr>
        <p:txBody>
          <a:bodyPr anchor="ctr"/>
          <a:lstStyle>
            <a:lvl1pPr marL="0" indent="0">
              <a:buNone/>
              <a:defRPr sz="1400"/>
            </a:lvl1pPr>
          </a:lstStyle>
          <a:p>
            <a:pPr lvl="0"/>
            <a:r>
              <a:rPr lang="de-DE" sz="1400" dirty="0" err="1">
                <a:latin typeface="Trebuchet MS" charset="0"/>
                <a:ea typeface="Trebuchet MS" charset="0"/>
                <a:cs typeface="Trebuchet MS" charset="0"/>
              </a:rPr>
              <a:t>Trebu</a:t>
            </a:r>
            <a:r>
              <a:rPr lang="de-DE" sz="1400" dirty="0">
                <a:latin typeface="Trebuchet MS" charset="0"/>
                <a:ea typeface="Trebuchet MS" charset="0"/>
                <a:cs typeface="Trebuchet MS" charset="0"/>
              </a:rPr>
              <a:t> 14</a:t>
            </a:r>
            <a:endParaRPr lang="de-DE" dirty="0"/>
          </a:p>
        </p:txBody>
      </p:sp>
      <p:sp>
        <p:nvSpPr>
          <p:cNvPr id="220" name="Textplatzhalter 5">
            <a:extLst>
              <a:ext uri="{FF2B5EF4-FFF2-40B4-BE49-F238E27FC236}">
                <a16:creationId xmlns:a16="http://schemas.microsoft.com/office/drawing/2014/main" id="{2EA20B78-C4D2-46B5-A475-A7F826B88A74}"/>
              </a:ext>
            </a:extLst>
          </p:cNvPr>
          <p:cNvSpPr>
            <a:spLocks noGrp="1"/>
          </p:cNvSpPr>
          <p:nvPr>
            <p:ph type="body" sz="quarter" idx="28" hasCustomPrompt="1"/>
          </p:nvPr>
        </p:nvSpPr>
        <p:spPr>
          <a:xfrm>
            <a:off x="6015527" y="2012596"/>
            <a:ext cx="1116000" cy="307075"/>
          </a:xfrm>
        </p:spPr>
        <p:txBody>
          <a:bodyPr anchor="ctr"/>
          <a:lstStyle>
            <a:lvl1pPr marL="0" indent="0">
              <a:buNone/>
              <a:defRPr sz="1100"/>
            </a:lvl1pPr>
          </a:lstStyle>
          <a:p>
            <a:pPr lvl="0"/>
            <a:r>
              <a:rPr lang="de-DE" dirty="0"/>
              <a:t>Trebuchet 11</a:t>
            </a:r>
          </a:p>
        </p:txBody>
      </p:sp>
      <p:sp>
        <p:nvSpPr>
          <p:cNvPr id="221" name="Textplatzhalter 5">
            <a:extLst>
              <a:ext uri="{FF2B5EF4-FFF2-40B4-BE49-F238E27FC236}">
                <a16:creationId xmlns:a16="http://schemas.microsoft.com/office/drawing/2014/main" id="{2B4529A9-63EA-4346-9620-A8C326061E0D}"/>
              </a:ext>
            </a:extLst>
          </p:cNvPr>
          <p:cNvSpPr>
            <a:spLocks noGrp="1"/>
          </p:cNvSpPr>
          <p:nvPr>
            <p:ph type="body" sz="quarter" idx="29" hasCustomPrompt="1"/>
          </p:nvPr>
        </p:nvSpPr>
        <p:spPr>
          <a:xfrm>
            <a:off x="6015527" y="2407632"/>
            <a:ext cx="1116000" cy="307075"/>
          </a:xfrm>
        </p:spPr>
        <p:txBody>
          <a:bodyPr anchor="ctr"/>
          <a:lstStyle>
            <a:lvl1pPr marL="0" indent="0">
              <a:buNone/>
              <a:defRPr sz="1100"/>
            </a:lvl1pPr>
          </a:lstStyle>
          <a:p>
            <a:pPr lvl="0"/>
            <a:r>
              <a:rPr lang="de-DE" dirty="0"/>
              <a:t>Trebuchet 11</a:t>
            </a:r>
          </a:p>
        </p:txBody>
      </p:sp>
      <p:sp>
        <p:nvSpPr>
          <p:cNvPr id="222" name="Textplatzhalter 5">
            <a:extLst>
              <a:ext uri="{FF2B5EF4-FFF2-40B4-BE49-F238E27FC236}">
                <a16:creationId xmlns:a16="http://schemas.microsoft.com/office/drawing/2014/main" id="{11CE2ADD-FBF0-4726-83F1-5C54838D662B}"/>
              </a:ext>
            </a:extLst>
          </p:cNvPr>
          <p:cNvSpPr>
            <a:spLocks noGrp="1"/>
          </p:cNvSpPr>
          <p:nvPr>
            <p:ph type="body" sz="quarter" idx="30" hasCustomPrompt="1"/>
          </p:nvPr>
        </p:nvSpPr>
        <p:spPr>
          <a:xfrm>
            <a:off x="6015527" y="2799489"/>
            <a:ext cx="1116000" cy="307075"/>
          </a:xfrm>
        </p:spPr>
        <p:txBody>
          <a:bodyPr anchor="ctr"/>
          <a:lstStyle>
            <a:lvl1pPr marL="0" indent="0">
              <a:buNone/>
              <a:defRPr sz="1100"/>
            </a:lvl1pPr>
          </a:lstStyle>
          <a:p>
            <a:pPr lvl="0"/>
            <a:r>
              <a:rPr lang="de-DE" dirty="0"/>
              <a:t>Trebuchet 11</a:t>
            </a:r>
          </a:p>
        </p:txBody>
      </p:sp>
      <p:sp>
        <p:nvSpPr>
          <p:cNvPr id="223" name="Textplatzhalter 5">
            <a:extLst>
              <a:ext uri="{FF2B5EF4-FFF2-40B4-BE49-F238E27FC236}">
                <a16:creationId xmlns:a16="http://schemas.microsoft.com/office/drawing/2014/main" id="{BC1BB0C8-1E9B-4B83-B598-E4F7CC03AD52}"/>
              </a:ext>
            </a:extLst>
          </p:cNvPr>
          <p:cNvSpPr>
            <a:spLocks noGrp="1"/>
          </p:cNvSpPr>
          <p:nvPr>
            <p:ph type="body" sz="quarter" idx="31" hasCustomPrompt="1"/>
          </p:nvPr>
        </p:nvSpPr>
        <p:spPr>
          <a:xfrm>
            <a:off x="6015527" y="3191045"/>
            <a:ext cx="1116000" cy="307075"/>
          </a:xfrm>
        </p:spPr>
        <p:txBody>
          <a:bodyPr anchor="ctr"/>
          <a:lstStyle>
            <a:lvl1pPr marL="0" indent="0">
              <a:buNone/>
              <a:defRPr sz="1100"/>
            </a:lvl1pPr>
          </a:lstStyle>
          <a:p>
            <a:pPr lvl="0"/>
            <a:r>
              <a:rPr lang="de-DE" dirty="0"/>
              <a:t>Trebuchet 11</a:t>
            </a:r>
          </a:p>
        </p:txBody>
      </p:sp>
      <p:sp>
        <p:nvSpPr>
          <p:cNvPr id="224" name="Textplatzhalter 5">
            <a:extLst>
              <a:ext uri="{FF2B5EF4-FFF2-40B4-BE49-F238E27FC236}">
                <a16:creationId xmlns:a16="http://schemas.microsoft.com/office/drawing/2014/main" id="{309F6F15-BD71-4F79-A8AF-5417FE286712}"/>
              </a:ext>
            </a:extLst>
          </p:cNvPr>
          <p:cNvSpPr>
            <a:spLocks noGrp="1"/>
          </p:cNvSpPr>
          <p:nvPr>
            <p:ph type="body" sz="quarter" idx="32" hasCustomPrompt="1"/>
          </p:nvPr>
        </p:nvSpPr>
        <p:spPr>
          <a:xfrm>
            <a:off x="6015527" y="3582601"/>
            <a:ext cx="1116000" cy="307075"/>
          </a:xfrm>
        </p:spPr>
        <p:txBody>
          <a:bodyPr anchor="ctr"/>
          <a:lstStyle>
            <a:lvl1pPr marL="0" indent="0">
              <a:buNone/>
              <a:defRPr sz="1100"/>
            </a:lvl1pPr>
          </a:lstStyle>
          <a:p>
            <a:pPr lvl="0"/>
            <a:r>
              <a:rPr lang="de-DE" dirty="0"/>
              <a:t>Trebuchet 11</a:t>
            </a:r>
          </a:p>
        </p:txBody>
      </p:sp>
      <p:sp>
        <p:nvSpPr>
          <p:cNvPr id="225" name="Textplatzhalter 5">
            <a:extLst>
              <a:ext uri="{FF2B5EF4-FFF2-40B4-BE49-F238E27FC236}">
                <a16:creationId xmlns:a16="http://schemas.microsoft.com/office/drawing/2014/main" id="{CA62FE6B-8001-4259-A2F4-4A6484EB3470}"/>
              </a:ext>
            </a:extLst>
          </p:cNvPr>
          <p:cNvSpPr>
            <a:spLocks noGrp="1"/>
          </p:cNvSpPr>
          <p:nvPr>
            <p:ph type="body" sz="quarter" idx="33" hasCustomPrompt="1"/>
          </p:nvPr>
        </p:nvSpPr>
        <p:spPr>
          <a:xfrm>
            <a:off x="6015527" y="3974157"/>
            <a:ext cx="1116000" cy="307075"/>
          </a:xfrm>
        </p:spPr>
        <p:txBody>
          <a:bodyPr anchor="ctr"/>
          <a:lstStyle>
            <a:lvl1pPr marL="0" indent="0">
              <a:buNone/>
              <a:defRPr sz="1100"/>
            </a:lvl1pPr>
          </a:lstStyle>
          <a:p>
            <a:pPr lvl="0"/>
            <a:r>
              <a:rPr lang="de-DE" dirty="0"/>
              <a:t>Trebuchet 11</a:t>
            </a:r>
          </a:p>
        </p:txBody>
      </p:sp>
      <p:sp>
        <p:nvSpPr>
          <p:cNvPr id="226" name="Textplatzhalter 5">
            <a:extLst>
              <a:ext uri="{FF2B5EF4-FFF2-40B4-BE49-F238E27FC236}">
                <a16:creationId xmlns:a16="http://schemas.microsoft.com/office/drawing/2014/main" id="{46E50BB3-FBBE-4E9E-875B-F452B6CE2548}"/>
              </a:ext>
            </a:extLst>
          </p:cNvPr>
          <p:cNvSpPr>
            <a:spLocks noGrp="1"/>
          </p:cNvSpPr>
          <p:nvPr>
            <p:ph type="body" sz="quarter" idx="34" hasCustomPrompt="1"/>
          </p:nvPr>
        </p:nvSpPr>
        <p:spPr>
          <a:xfrm>
            <a:off x="7274318" y="1603941"/>
            <a:ext cx="1116000" cy="307075"/>
          </a:xfrm>
        </p:spPr>
        <p:txBody>
          <a:bodyPr anchor="ctr"/>
          <a:lstStyle>
            <a:lvl1pPr marL="0" indent="0">
              <a:buNone/>
              <a:defRPr sz="1400"/>
            </a:lvl1pPr>
          </a:lstStyle>
          <a:p>
            <a:pPr lvl="0"/>
            <a:r>
              <a:rPr lang="de-DE" sz="1400" dirty="0" err="1">
                <a:latin typeface="Trebuchet MS" charset="0"/>
                <a:ea typeface="Trebuchet MS" charset="0"/>
                <a:cs typeface="Trebuchet MS" charset="0"/>
              </a:rPr>
              <a:t>Trebu</a:t>
            </a:r>
            <a:r>
              <a:rPr lang="de-DE" sz="1400" dirty="0">
                <a:latin typeface="Trebuchet MS" charset="0"/>
                <a:ea typeface="Trebuchet MS" charset="0"/>
                <a:cs typeface="Trebuchet MS" charset="0"/>
              </a:rPr>
              <a:t> 14</a:t>
            </a:r>
            <a:endParaRPr lang="de-DE" dirty="0"/>
          </a:p>
        </p:txBody>
      </p:sp>
      <p:sp>
        <p:nvSpPr>
          <p:cNvPr id="227" name="Textplatzhalter 5">
            <a:extLst>
              <a:ext uri="{FF2B5EF4-FFF2-40B4-BE49-F238E27FC236}">
                <a16:creationId xmlns:a16="http://schemas.microsoft.com/office/drawing/2014/main" id="{C594BB64-E628-41AB-8D85-2F771C792564}"/>
              </a:ext>
            </a:extLst>
          </p:cNvPr>
          <p:cNvSpPr>
            <a:spLocks noGrp="1"/>
          </p:cNvSpPr>
          <p:nvPr>
            <p:ph type="body" sz="quarter" idx="35" hasCustomPrompt="1"/>
          </p:nvPr>
        </p:nvSpPr>
        <p:spPr>
          <a:xfrm>
            <a:off x="7274318" y="2012596"/>
            <a:ext cx="1116000" cy="307075"/>
          </a:xfrm>
        </p:spPr>
        <p:txBody>
          <a:bodyPr anchor="ctr"/>
          <a:lstStyle>
            <a:lvl1pPr marL="0" indent="0">
              <a:buNone/>
              <a:defRPr sz="1100"/>
            </a:lvl1pPr>
          </a:lstStyle>
          <a:p>
            <a:pPr lvl="0"/>
            <a:r>
              <a:rPr lang="de-DE" dirty="0"/>
              <a:t>Ebene 1</a:t>
            </a:r>
          </a:p>
        </p:txBody>
      </p:sp>
      <p:sp>
        <p:nvSpPr>
          <p:cNvPr id="228" name="Textplatzhalter 5">
            <a:extLst>
              <a:ext uri="{FF2B5EF4-FFF2-40B4-BE49-F238E27FC236}">
                <a16:creationId xmlns:a16="http://schemas.microsoft.com/office/drawing/2014/main" id="{BA3BEF1D-1518-412E-B121-08C96011D514}"/>
              </a:ext>
            </a:extLst>
          </p:cNvPr>
          <p:cNvSpPr>
            <a:spLocks noGrp="1"/>
          </p:cNvSpPr>
          <p:nvPr>
            <p:ph type="body" sz="quarter" idx="36" hasCustomPrompt="1"/>
          </p:nvPr>
        </p:nvSpPr>
        <p:spPr>
          <a:xfrm>
            <a:off x="7274318" y="2407632"/>
            <a:ext cx="1116000" cy="307075"/>
          </a:xfrm>
        </p:spPr>
        <p:txBody>
          <a:bodyPr anchor="ctr"/>
          <a:lstStyle>
            <a:lvl1pPr marL="0" indent="0">
              <a:buNone/>
              <a:defRPr sz="1100"/>
            </a:lvl1pPr>
          </a:lstStyle>
          <a:p>
            <a:pPr lvl="0"/>
            <a:r>
              <a:rPr lang="de-DE" dirty="0"/>
              <a:t>Ebene 1</a:t>
            </a:r>
          </a:p>
        </p:txBody>
      </p:sp>
      <p:sp>
        <p:nvSpPr>
          <p:cNvPr id="229" name="Textplatzhalter 5">
            <a:extLst>
              <a:ext uri="{FF2B5EF4-FFF2-40B4-BE49-F238E27FC236}">
                <a16:creationId xmlns:a16="http://schemas.microsoft.com/office/drawing/2014/main" id="{345F70AC-EC12-49CA-8567-90BB43ED22AE}"/>
              </a:ext>
            </a:extLst>
          </p:cNvPr>
          <p:cNvSpPr>
            <a:spLocks noGrp="1"/>
          </p:cNvSpPr>
          <p:nvPr>
            <p:ph type="body" sz="quarter" idx="37" hasCustomPrompt="1"/>
          </p:nvPr>
        </p:nvSpPr>
        <p:spPr>
          <a:xfrm>
            <a:off x="7274318" y="2799489"/>
            <a:ext cx="1116000" cy="307075"/>
          </a:xfrm>
        </p:spPr>
        <p:txBody>
          <a:bodyPr anchor="ctr"/>
          <a:lstStyle>
            <a:lvl1pPr marL="0" indent="0">
              <a:buNone/>
              <a:defRPr sz="1100"/>
            </a:lvl1pPr>
          </a:lstStyle>
          <a:p>
            <a:pPr lvl="0"/>
            <a:r>
              <a:rPr lang="de-DE" dirty="0"/>
              <a:t>Ebene 1</a:t>
            </a:r>
          </a:p>
        </p:txBody>
      </p:sp>
      <p:sp>
        <p:nvSpPr>
          <p:cNvPr id="230" name="Textplatzhalter 5">
            <a:extLst>
              <a:ext uri="{FF2B5EF4-FFF2-40B4-BE49-F238E27FC236}">
                <a16:creationId xmlns:a16="http://schemas.microsoft.com/office/drawing/2014/main" id="{3DF8A3B1-A6BD-4AEC-BCB5-349BBBFC3405}"/>
              </a:ext>
            </a:extLst>
          </p:cNvPr>
          <p:cNvSpPr>
            <a:spLocks noGrp="1"/>
          </p:cNvSpPr>
          <p:nvPr>
            <p:ph type="body" sz="quarter" idx="38" hasCustomPrompt="1"/>
          </p:nvPr>
        </p:nvSpPr>
        <p:spPr>
          <a:xfrm>
            <a:off x="7274318" y="3191045"/>
            <a:ext cx="1116000" cy="307075"/>
          </a:xfrm>
        </p:spPr>
        <p:txBody>
          <a:bodyPr anchor="ctr"/>
          <a:lstStyle>
            <a:lvl1pPr marL="0" indent="0">
              <a:buNone/>
              <a:defRPr sz="1100"/>
            </a:lvl1pPr>
          </a:lstStyle>
          <a:p>
            <a:pPr lvl="0"/>
            <a:r>
              <a:rPr lang="de-DE" dirty="0"/>
              <a:t>Ebene 1</a:t>
            </a:r>
          </a:p>
        </p:txBody>
      </p:sp>
      <p:sp>
        <p:nvSpPr>
          <p:cNvPr id="231" name="Textplatzhalter 5">
            <a:extLst>
              <a:ext uri="{FF2B5EF4-FFF2-40B4-BE49-F238E27FC236}">
                <a16:creationId xmlns:a16="http://schemas.microsoft.com/office/drawing/2014/main" id="{1121203C-43A8-4F4E-95CC-A5F0B2FC0F2A}"/>
              </a:ext>
            </a:extLst>
          </p:cNvPr>
          <p:cNvSpPr>
            <a:spLocks noGrp="1"/>
          </p:cNvSpPr>
          <p:nvPr>
            <p:ph type="body" sz="quarter" idx="39" hasCustomPrompt="1"/>
          </p:nvPr>
        </p:nvSpPr>
        <p:spPr>
          <a:xfrm>
            <a:off x="7274318" y="3582601"/>
            <a:ext cx="1116000" cy="307075"/>
          </a:xfrm>
        </p:spPr>
        <p:txBody>
          <a:bodyPr anchor="ctr"/>
          <a:lstStyle>
            <a:lvl1pPr marL="0" indent="0">
              <a:buNone/>
              <a:defRPr sz="1100"/>
            </a:lvl1pPr>
          </a:lstStyle>
          <a:p>
            <a:pPr lvl="0"/>
            <a:r>
              <a:rPr lang="de-DE" dirty="0"/>
              <a:t>Ebene 1</a:t>
            </a:r>
          </a:p>
        </p:txBody>
      </p:sp>
      <p:sp>
        <p:nvSpPr>
          <p:cNvPr id="232" name="Textplatzhalter 5">
            <a:extLst>
              <a:ext uri="{FF2B5EF4-FFF2-40B4-BE49-F238E27FC236}">
                <a16:creationId xmlns:a16="http://schemas.microsoft.com/office/drawing/2014/main" id="{95689E90-65E9-41D3-818D-81EFA6713239}"/>
              </a:ext>
            </a:extLst>
          </p:cNvPr>
          <p:cNvSpPr>
            <a:spLocks noGrp="1"/>
          </p:cNvSpPr>
          <p:nvPr>
            <p:ph type="body" sz="quarter" idx="40" hasCustomPrompt="1"/>
          </p:nvPr>
        </p:nvSpPr>
        <p:spPr>
          <a:xfrm>
            <a:off x="7274318" y="3974157"/>
            <a:ext cx="1116000" cy="307075"/>
          </a:xfrm>
        </p:spPr>
        <p:txBody>
          <a:bodyPr anchor="ctr"/>
          <a:lstStyle>
            <a:lvl1pPr marL="0" indent="0">
              <a:buNone/>
              <a:defRPr sz="1100"/>
            </a:lvl1pPr>
          </a:lstStyle>
          <a:p>
            <a:pPr lvl="0"/>
            <a:r>
              <a:rPr lang="de-DE" dirty="0"/>
              <a:t>Ebene 1</a:t>
            </a:r>
          </a:p>
        </p:txBody>
      </p:sp>
      <p:sp>
        <p:nvSpPr>
          <p:cNvPr id="66" name="Foliennummernplatzhalter 1">
            <a:extLst>
              <a:ext uri="{FF2B5EF4-FFF2-40B4-BE49-F238E27FC236}">
                <a16:creationId xmlns:a16="http://schemas.microsoft.com/office/drawing/2014/main" id="{BD2C62EA-1428-4544-98CC-A0CDF0027C93}"/>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68" name="Bildplatzhalter 14">
            <a:extLst>
              <a:ext uri="{FF2B5EF4-FFF2-40B4-BE49-F238E27FC236}">
                <a16:creationId xmlns:a16="http://schemas.microsoft.com/office/drawing/2014/main" id="{13C268E3-4BF3-C54E-A4BA-18422D3D6679}"/>
              </a:ext>
            </a:extLst>
          </p:cNvPr>
          <p:cNvSpPr>
            <a:spLocks noGrp="1"/>
          </p:cNvSpPr>
          <p:nvPr>
            <p:ph type="pic" sz="quarter" idx="42"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69" name="Bildplatzhalter 14">
            <a:extLst>
              <a:ext uri="{FF2B5EF4-FFF2-40B4-BE49-F238E27FC236}">
                <a16:creationId xmlns:a16="http://schemas.microsoft.com/office/drawing/2014/main" id="{57391AC5-A741-7F46-A399-724FE2C7B068}"/>
              </a:ext>
            </a:extLst>
          </p:cNvPr>
          <p:cNvSpPr>
            <a:spLocks noGrp="1"/>
          </p:cNvSpPr>
          <p:nvPr>
            <p:ph type="pic" sz="quarter" idx="43"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71" name="Textplatzhalter 2">
            <a:extLst>
              <a:ext uri="{FF2B5EF4-FFF2-40B4-BE49-F238E27FC236}">
                <a16:creationId xmlns:a16="http://schemas.microsoft.com/office/drawing/2014/main" id="{60F3E0D2-F95C-6B40-AD05-DA01BBC01050}"/>
              </a:ext>
            </a:extLst>
          </p:cNvPr>
          <p:cNvSpPr>
            <a:spLocks noGrp="1"/>
          </p:cNvSpPr>
          <p:nvPr>
            <p:ph type="body" sz="quarter" idx="44"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Tree>
    <p:extLst>
      <p:ext uri="{BB962C8B-B14F-4D97-AF65-F5344CB8AC3E}">
        <p14:creationId xmlns:p14="http://schemas.microsoft.com/office/powerpoint/2010/main" val="32496750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odell 2 Spalten">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E41DB39B-3B42-453A-B98A-19DA52BEBB37}"/>
              </a:ext>
            </a:extLst>
          </p:cNvPr>
          <p:cNvSpPr/>
          <p:nvPr userDrawn="1"/>
        </p:nvSpPr>
        <p:spPr>
          <a:xfrm>
            <a:off x="0" y="0"/>
            <a:ext cx="9144000" cy="118799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Rechteck 9">
            <a:extLst>
              <a:ext uri="{FF2B5EF4-FFF2-40B4-BE49-F238E27FC236}">
                <a16:creationId xmlns:a16="http://schemas.microsoft.com/office/drawing/2014/main" id="{62E783D8-0D40-4A96-ADBA-AADCA910360D}"/>
              </a:ext>
            </a:extLst>
          </p:cNvPr>
          <p:cNvSpPr/>
          <p:nvPr userDrawn="1"/>
        </p:nvSpPr>
        <p:spPr>
          <a:xfrm>
            <a:off x="887014" y="2057983"/>
            <a:ext cx="3593373" cy="307075"/>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2D52C663-79C9-4318-B5E8-E7DC320BBD59}"/>
              </a:ext>
            </a:extLst>
          </p:cNvPr>
          <p:cNvSpPr/>
          <p:nvPr userDrawn="1"/>
        </p:nvSpPr>
        <p:spPr>
          <a:xfrm>
            <a:off x="2347133" y="1325101"/>
            <a:ext cx="4439920" cy="300641"/>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3FBC7C2B-B977-4341-8F62-D3C33DE92D88}"/>
              </a:ext>
            </a:extLst>
          </p:cNvPr>
          <p:cNvSpPr/>
          <p:nvPr userDrawn="1"/>
        </p:nvSpPr>
        <p:spPr>
          <a:xfrm>
            <a:off x="885317" y="2413226"/>
            <a:ext cx="3596766" cy="1705411"/>
          </a:xfrm>
          <a:prstGeom prst="rect">
            <a:avLst/>
          </a:prstGeom>
          <a:solidFill>
            <a:schemeClr val="bg1">
              <a:alpha val="70000"/>
            </a:schemeClr>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 name="Gerade Verbindung 16">
            <a:extLst>
              <a:ext uri="{FF2B5EF4-FFF2-40B4-BE49-F238E27FC236}">
                <a16:creationId xmlns:a16="http://schemas.microsoft.com/office/drawing/2014/main" id="{181C9265-6FD6-49AB-8D01-C07B3D22BE8F}"/>
              </a:ext>
            </a:extLst>
          </p:cNvPr>
          <p:cNvCxnSpPr/>
          <p:nvPr userDrawn="1"/>
        </p:nvCxnSpPr>
        <p:spPr>
          <a:xfrm>
            <a:off x="4567093" y="1632283"/>
            <a:ext cx="0" cy="237905"/>
          </a:xfrm>
          <a:prstGeom prst="line">
            <a:avLst/>
          </a:prstGeom>
          <a:ln w="15875">
            <a:solidFill>
              <a:srgbClr val="EAEAEA"/>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41C82ED7-2061-4789-81B4-FE4BD6720139}"/>
              </a:ext>
            </a:extLst>
          </p:cNvPr>
          <p:cNvCxnSpPr>
            <a:cxnSpLocks/>
          </p:cNvCxnSpPr>
          <p:nvPr userDrawn="1"/>
        </p:nvCxnSpPr>
        <p:spPr>
          <a:xfrm>
            <a:off x="2666856" y="1870188"/>
            <a:ext cx="3800475" cy="0"/>
          </a:xfrm>
          <a:prstGeom prst="line">
            <a:avLst/>
          </a:prstGeom>
          <a:ln w="15875">
            <a:solidFill>
              <a:srgbClr val="EAEAEA"/>
            </a:solidFill>
          </a:ln>
        </p:spPr>
        <p:style>
          <a:lnRef idx="1">
            <a:schemeClr val="accent1"/>
          </a:lnRef>
          <a:fillRef idx="0">
            <a:schemeClr val="accent1"/>
          </a:fillRef>
          <a:effectRef idx="0">
            <a:schemeClr val="accent1"/>
          </a:effectRef>
          <a:fontRef idx="minor">
            <a:schemeClr val="tx1"/>
          </a:fontRef>
        </p:style>
      </p:cxnSp>
      <p:cxnSp>
        <p:nvCxnSpPr>
          <p:cNvPr id="22" name="Gerade Verbindung 35">
            <a:extLst>
              <a:ext uri="{FF2B5EF4-FFF2-40B4-BE49-F238E27FC236}">
                <a16:creationId xmlns:a16="http://schemas.microsoft.com/office/drawing/2014/main" id="{BE4060B5-98C1-4CDA-B3F0-BFB5A63AB5C2}"/>
              </a:ext>
            </a:extLst>
          </p:cNvPr>
          <p:cNvCxnSpPr/>
          <p:nvPr userDrawn="1"/>
        </p:nvCxnSpPr>
        <p:spPr>
          <a:xfrm>
            <a:off x="2680980" y="1870188"/>
            <a:ext cx="5440" cy="179779"/>
          </a:xfrm>
          <a:prstGeom prst="line">
            <a:avLst/>
          </a:prstGeom>
          <a:ln w="15875">
            <a:solidFill>
              <a:srgbClr val="EAEAEA"/>
            </a:solidFill>
          </a:ln>
        </p:spPr>
        <p:style>
          <a:lnRef idx="1">
            <a:schemeClr val="accent1"/>
          </a:lnRef>
          <a:fillRef idx="0">
            <a:schemeClr val="accent1"/>
          </a:fillRef>
          <a:effectRef idx="0">
            <a:schemeClr val="accent1"/>
          </a:effectRef>
          <a:fontRef idx="minor">
            <a:schemeClr val="tx1"/>
          </a:fontRef>
        </p:style>
      </p:cxnSp>
      <p:cxnSp>
        <p:nvCxnSpPr>
          <p:cNvPr id="34" name="Gerade Verbindung 47">
            <a:extLst>
              <a:ext uri="{FF2B5EF4-FFF2-40B4-BE49-F238E27FC236}">
                <a16:creationId xmlns:a16="http://schemas.microsoft.com/office/drawing/2014/main" id="{7BE7EC1C-06DD-4A2A-85BE-FF70F25C6041}"/>
              </a:ext>
            </a:extLst>
          </p:cNvPr>
          <p:cNvCxnSpPr/>
          <p:nvPr userDrawn="1"/>
        </p:nvCxnSpPr>
        <p:spPr>
          <a:xfrm>
            <a:off x="6453780" y="1870188"/>
            <a:ext cx="5440" cy="179779"/>
          </a:xfrm>
          <a:prstGeom prst="line">
            <a:avLst/>
          </a:prstGeom>
          <a:ln w="15875">
            <a:solidFill>
              <a:srgbClr val="EAEAEA"/>
            </a:solidFill>
          </a:ln>
        </p:spPr>
        <p:style>
          <a:lnRef idx="1">
            <a:schemeClr val="accent1"/>
          </a:lnRef>
          <a:fillRef idx="0">
            <a:schemeClr val="accent1"/>
          </a:fillRef>
          <a:effectRef idx="0">
            <a:schemeClr val="accent1"/>
          </a:effectRef>
          <a:fontRef idx="minor">
            <a:schemeClr val="tx1"/>
          </a:fontRef>
        </p:style>
      </p:cxnSp>
      <p:sp>
        <p:nvSpPr>
          <p:cNvPr id="4" name="Textplatzhalter 3">
            <a:extLst>
              <a:ext uri="{FF2B5EF4-FFF2-40B4-BE49-F238E27FC236}">
                <a16:creationId xmlns:a16="http://schemas.microsoft.com/office/drawing/2014/main" id="{1442D837-4665-4F91-AA81-E250B30AD85A}"/>
              </a:ext>
            </a:extLst>
          </p:cNvPr>
          <p:cNvSpPr>
            <a:spLocks noGrp="1"/>
          </p:cNvSpPr>
          <p:nvPr>
            <p:ph type="body" sz="quarter" idx="12" hasCustomPrompt="1"/>
          </p:nvPr>
        </p:nvSpPr>
        <p:spPr>
          <a:xfrm>
            <a:off x="2406245" y="1346834"/>
            <a:ext cx="4321696" cy="257175"/>
          </a:xfrm>
          <a:noFill/>
        </p:spPr>
        <p:txBody>
          <a:bodyPr anchor="ctr"/>
          <a:lstStyle>
            <a:lvl1pPr marL="0" indent="0" algn="ctr">
              <a:buNone/>
              <a:defRPr lang="de-AT" sz="1500" kern="1200" cap="all" baseline="0" dirty="0">
                <a:solidFill>
                  <a:srgbClr val="6E7B8C"/>
                </a:solidFill>
                <a:latin typeface="Trebuchet MS" charset="0"/>
                <a:ea typeface="Trebuchet MS" charset="0"/>
                <a:cs typeface="Trebuchet MS" charset="0"/>
              </a:defRPr>
            </a:lvl1pPr>
          </a:lstStyle>
          <a:p>
            <a:pPr lvl="0"/>
            <a:r>
              <a:rPr lang="de-AT" sz="1600" dirty="0"/>
              <a:t>Titel Trebuchet 16</a:t>
            </a:r>
          </a:p>
        </p:txBody>
      </p:sp>
      <p:sp>
        <p:nvSpPr>
          <p:cNvPr id="45" name="Textplatzhalter 3">
            <a:extLst>
              <a:ext uri="{FF2B5EF4-FFF2-40B4-BE49-F238E27FC236}">
                <a16:creationId xmlns:a16="http://schemas.microsoft.com/office/drawing/2014/main" id="{A8FB5D88-8A3D-485B-A497-1BDEA6FE5FA5}"/>
              </a:ext>
            </a:extLst>
          </p:cNvPr>
          <p:cNvSpPr>
            <a:spLocks noGrp="1"/>
          </p:cNvSpPr>
          <p:nvPr>
            <p:ph type="body" sz="quarter" idx="13" hasCustomPrompt="1"/>
          </p:nvPr>
        </p:nvSpPr>
        <p:spPr>
          <a:xfrm>
            <a:off x="915904" y="2082933"/>
            <a:ext cx="3535592" cy="257175"/>
          </a:xfrm>
          <a:noFill/>
        </p:spPr>
        <p:txBody>
          <a:bodyPr anchor="ctr"/>
          <a:lstStyle>
            <a:lvl1pPr marL="0" indent="0" algn="ctr">
              <a:buNone/>
              <a:defRPr lang="de-AT" sz="1500" kern="1200" cap="all" baseline="0" dirty="0">
                <a:solidFill>
                  <a:srgbClr val="6E7B8C"/>
                </a:solidFill>
                <a:latin typeface="Trebuchet MS" charset="0"/>
                <a:ea typeface="Trebuchet MS" charset="0"/>
                <a:cs typeface="Trebuchet MS" charset="0"/>
              </a:defRPr>
            </a:lvl1pPr>
          </a:lstStyle>
          <a:p>
            <a:pPr lvl="0"/>
            <a:r>
              <a:rPr lang="de-AT" sz="1600" dirty="0"/>
              <a:t>Titel Trebuchet 16</a:t>
            </a:r>
          </a:p>
        </p:txBody>
      </p:sp>
      <p:sp>
        <p:nvSpPr>
          <p:cNvPr id="44" name="Rechteck 43">
            <a:extLst>
              <a:ext uri="{FF2B5EF4-FFF2-40B4-BE49-F238E27FC236}">
                <a16:creationId xmlns:a16="http://schemas.microsoft.com/office/drawing/2014/main" id="{3C0CA4EB-6CAB-455E-972A-AE9A597920E6}"/>
              </a:ext>
            </a:extLst>
          </p:cNvPr>
          <p:cNvSpPr/>
          <p:nvPr userDrawn="1"/>
        </p:nvSpPr>
        <p:spPr>
          <a:xfrm>
            <a:off x="4659814" y="2057983"/>
            <a:ext cx="3593373" cy="307075"/>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Rechteck 56">
            <a:extLst>
              <a:ext uri="{FF2B5EF4-FFF2-40B4-BE49-F238E27FC236}">
                <a16:creationId xmlns:a16="http://schemas.microsoft.com/office/drawing/2014/main" id="{A21C481C-E74E-499C-B697-F89113A9B80F}"/>
              </a:ext>
            </a:extLst>
          </p:cNvPr>
          <p:cNvSpPr/>
          <p:nvPr userDrawn="1"/>
        </p:nvSpPr>
        <p:spPr>
          <a:xfrm>
            <a:off x="4658117" y="2413226"/>
            <a:ext cx="3596766" cy="1705411"/>
          </a:xfrm>
          <a:prstGeom prst="rect">
            <a:avLst/>
          </a:prstGeom>
          <a:solidFill>
            <a:schemeClr val="bg1">
              <a:alpha val="70000"/>
            </a:schemeClr>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Textplatzhalter 3">
            <a:extLst>
              <a:ext uri="{FF2B5EF4-FFF2-40B4-BE49-F238E27FC236}">
                <a16:creationId xmlns:a16="http://schemas.microsoft.com/office/drawing/2014/main" id="{2FBD97E8-A5F5-4448-BA3B-CA3162D59DD8}"/>
              </a:ext>
            </a:extLst>
          </p:cNvPr>
          <p:cNvSpPr>
            <a:spLocks noGrp="1"/>
          </p:cNvSpPr>
          <p:nvPr>
            <p:ph type="body" sz="quarter" idx="20" hasCustomPrompt="1"/>
          </p:nvPr>
        </p:nvSpPr>
        <p:spPr>
          <a:xfrm>
            <a:off x="4688704" y="2082933"/>
            <a:ext cx="3535592" cy="257175"/>
          </a:xfrm>
          <a:noFill/>
        </p:spPr>
        <p:txBody>
          <a:bodyPr anchor="ctr"/>
          <a:lstStyle>
            <a:lvl1pPr marL="0" indent="0" algn="ctr">
              <a:buNone/>
              <a:defRPr lang="de-AT" sz="1500" kern="1200" cap="all" baseline="0" dirty="0">
                <a:solidFill>
                  <a:srgbClr val="6E7B8C"/>
                </a:solidFill>
                <a:latin typeface="Trebuchet MS" charset="0"/>
                <a:ea typeface="Trebuchet MS" charset="0"/>
                <a:cs typeface="Trebuchet MS" charset="0"/>
              </a:defRPr>
            </a:lvl1pPr>
          </a:lstStyle>
          <a:p>
            <a:pPr lvl="0"/>
            <a:r>
              <a:rPr lang="de-AT" sz="1600" dirty="0"/>
              <a:t>Titel Trebuchet 16</a:t>
            </a:r>
          </a:p>
        </p:txBody>
      </p:sp>
      <p:sp>
        <p:nvSpPr>
          <p:cNvPr id="20" name="Bildplatzhalter 2">
            <a:extLst>
              <a:ext uri="{FF2B5EF4-FFF2-40B4-BE49-F238E27FC236}">
                <a16:creationId xmlns:a16="http://schemas.microsoft.com/office/drawing/2014/main" id="{FA5581BB-7B80-4959-BCCD-A05A58E3757E}"/>
              </a:ext>
            </a:extLst>
          </p:cNvPr>
          <p:cNvSpPr>
            <a:spLocks noGrp="1"/>
          </p:cNvSpPr>
          <p:nvPr>
            <p:ph type="pic" sz="quarter" idx="16"/>
          </p:nvPr>
        </p:nvSpPr>
        <p:spPr>
          <a:xfrm>
            <a:off x="4729163" y="548"/>
            <a:ext cx="4414837" cy="1187450"/>
          </a:xfrm>
        </p:spPr>
        <p:txBody>
          <a:bodyPr anchor="ctr"/>
          <a:lstStyle>
            <a:lvl1pPr marL="0" indent="0" algn="ctr">
              <a:buNone/>
              <a:defRPr sz="1000"/>
            </a:lvl1pPr>
          </a:lstStyle>
          <a:p>
            <a:endParaRPr lang="de-AT" dirty="0"/>
          </a:p>
        </p:txBody>
      </p:sp>
      <p:sp>
        <p:nvSpPr>
          <p:cNvPr id="3" name="Textplatzhalter 2">
            <a:extLst>
              <a:ext uri="{FF2B5EF4-FFF2-40B4-BE49-F238E27FC236}">
                <a16:creationId xmlns:a16="http://schemas.microsoft.com/office/drawing/2014/main" id="{F9E062CE-16CF-412E-A675-9C9839DCD155}"/>
              </a:ext>
            </a:extLst>
          </p:cNvPr>
          <p:cNvSpPr>
            <a:spLocks noGrp="1"/>
          </p:cNvSpPr>
          <p:nvPr>
            <p:ph type="body" sz="quarter" idx="22" hasCustomPrompt="1"/>
          </p:nvPr>
        </p:nvSpPr>
        <p:spPr>
          <a:xfrm>
            <a:off x="4685362" y="2433749"/>
            <a:ext cx="3563938" cy="1630363"/>
          </a:xfrm>
        </p:spPr>
        <p:txBody>
          <a:bodyPr/>
          <a:lstStyle>
            <a:lvl1pPr marL="0" indent="0">
              <a:lnSpc>
                <a:spcPts val="1900"/>
              </a:lnSpc>
              <a:buNone/>
              <a:defRPr sz="1100"/>
            </a:lvl1pPr>
          </a:lstStyle>
          <a:p>
            <a:pPr lvl="0"/>
            <a:r>
              <a:rPr lang="de-DE" dirty="0"/>
              <a:t>Hier handelt es sich um Fließtext in Ebene 1, Trebuchet 11 Punkt, linksbündig, Zeilenabstand 19 Punkt. Hier handelt es sich um Fließtext in Ebene 1, Trebuchet 11 Punkt, linksbündig, Zeilenabstand 19 Punkt. Hier handelt es sich um Fließtext in Ebene 1, Trebuchet 11 Punkt, linksbündig</a:t>
            </a:r>
          </a:p>
        </p:txBody>
      </p:sp>
      <p:sp>
        <p:nvSpPr>
          <p:cNvPr id="23" name="Textplatzhalter 2">
            <a:extLst>
              <a:ext uri="{FF2B5EF4-FFF2-40B4-BE49-F238E27FC236}">
                <a16:creationId xmlns:a16="http://schemas.microsoft.com/office/drawing/2014/main" id="{9B316548-1A24-46BB-9B96-E4AA71219589}"/>
              </a:ext>
            </a:extLst>
          </p:cNvPr>
          <p:cNvSpPr>
            <a:spLocks noGrp="1"/>
          </p:cNvSpPr>
          <p:nvPr>
            <p:ph type="body" sz="quarter" idx="23" hasCustomPrompt="1"/>
          </p:nvPr>
        </p:nvSpPr>
        <p:spPr>
          <a:xfrm>
            <a:off x="915904" y="2427609"/>
            <a:ext cx="3563938" cy="1630363"/>
          </a:xfrm>
        </p:spPr>
        <p:txBody>
          <a:bodyPr/>
          <a:lstStyle>
            <a:lvl1pPr marL="0" indent="0">
              <a:lnSpc>
                <a:spcPts val="1900"/>
              </a:lnSpc>
              <a:buNone/>
              <a:defRPr sz="1100"/>
            </a:lvl1pPr>
          </a:lstStyle>
          <a:p>
            <a:pPr lvl="0"/>
            <a:r>
              <a:rPr lang="de-DE" dirty="0"/>
              <a:t>Hier handelt es sich um Fließtext in Ebene 1, Trebuchet 11 Punkt, linksbündig, Zeilenabstand 19 Punkt. Hier handelt es sich um Fließtext in Ebene 1, Trebuchet 11 Punkt, linksbündig, Zeilenabstand 19 Punkt. Hier handelt es sich um Fließtext in Ebene 1, Trebuchet 11 Punkt, linksbündig</a:t>
            </a:r>
          </a:p>
        </p:txBody>
      </p:sp>
      <p:sp>
        <p:nvSpPr>
          <p:cNvPr id="24" name="Textplatzhalter 11">
            <a:extLst>
              <a:ext uri="{FF2B5EF4-FFF2-40B4-BE49-F238E27FC236}">
                <a16:creationId xmlns:a16="http://schemas.microsoft.com/office/drawing/2014/main" id="{F6916B5F-50B4-42BB-A4D7-81C197CC3E4E}"/>
              </a:ext>
            </a:extLst>
          </p:cNvPr>
          <p:cNvSpPr>
            <a:spLocks noGrp="1"/>
          </p:cNvSpPr>
          <p:nvPr>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25" name="Textplatzhalter 11">
            <a:extLst>
              <a:ext uri="{FF2B5EF4-FFF2-40B4-BE49-F238E27FC236}">
                <a16:creationId xmlns:a16="http://schemas.microsoft.com/office/drawing/2014/main" id="{D46C610E-8D9A-4286-A0CC-E3483778D3F2}"/>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26" name="Foliennummernplatzhalter 1">
            <a:extLst>
              <a:ext uri="{FF2B5EF4-FFF2-40B4-BE49-F238E27FC236}">
                <a16:creationId xmlns:a16="http://schemas.microsoft.com/office/drawing/2014/main" id="{453D79A4-6864-6B42-965D-BF360DB13AF2}"/>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28" name="Bildplatzhalter 14">
            <a:extLst>
              <a:ext uri="{FF2B5EF4-FFF2-40B4-BE49-F238E27FC236}">
                <a16:creationId xmlns:a16="http://schemas.microsoft.com/office/drawing/2014/main" id="{CFA401F7-6123-7F44-8E31-01201E999D70}"/>
              </a:ext>
            </a:extLst>
          </p:cNvPr>
          <p:cNvSpPr>
            <a:spLocks noGrp="1"/>
          </p:cNvSpPr>
          <p:nvPr>
            <p:ph type="pic" sz="quarter" idx="14"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29" name="Bildplatzhalter 14">
            <a:extLst>
              <a:ext uri="{FF2B5EF4-FFF2-40B4-BE49-F238E27FC236}">
                <a16:creationId xmlns:a16="http://schemas.microsoft.com/office/drawing/2014/main" id="{673A1FF8-4CF3-9A4B-8FD0-0D0071232563}"/>
              </a:ext>
            </a:extLst>
          </p:cNvPr>
          <p:cNvSpPr>
            <a:spLocks noGrp="1"/>
          </p:cNvSpPr>
          <p:nvPr>
            <p:ph type="pic" sz="quarter" idx="24"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27" name="Textplatzhalter 2">
            <a:extLst>
              <a:ext uri="{FF2B5EF4-FFF2-40B4-BE49-F238E27FC236}">
                <a16:creationId xmlns:a16="http://schemas.microsoft.com/office/drawing/2014/main" id="{03227338-65D6-AE40-A783-31D34782BE95}"/>
              </a:ext>
            </a:extLst>
          </p:cNvPr>
          <p:cNvSpPr>
            <a:spLocks noGrp="1"/>
          </p:cNvSpPr>
          <p:nvPr>
            <p:ph type="body" sz="quarter" idx="17"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Tree>
    <p:extLst>
      <p:ext uri="{BB962C8B-B14F-4D97-AF65-F5344CB8AC3E}">
        <p14:creationId xmlns:p14="http://schemas.microsoft.com/office/powerpoint/2010/main" val="5187683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odell 3 Spalten">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848FBC9-36CE-4523-80E6-DFB04015B124}"/>
              </a:ext>
            </a:extLst>
          </p:cNvPr>
          <p:cNvSpPr/>
          <p:nvPr userDrawn="1"/>
        </p:nvSpPr>
        <p:spPr>
          <a:xfrm>
            <a:off x="0" y="0"/>
            <a:ext cx="9144000" cy="118799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Rechteck 9">
            <a:extLst>
              <a:ext uri="{FF2B5EF4-FFF2-40B4-BE49-F238E27FC236}">
                <a16:creationId xmlns:a16="http://schemas.microsoft.com/office/drawing/2014/main" id="{62E783D8-0D40-4A96-ADBA-AADCA910360D}"/>
              </a:ext>
            </a:extLst>
          </p:cNvPr>
          <p:cNvSpPr/>
          <p:nvPr userDrawn="1"/>
        </p:nvSpPr>
        <p:spPr>
          <a:xfrm>
            <a:off x="904427" y="2057983"/>
            <a:ext cx="2325600" cy="307075"/>
          </a:xfrm>
          <a:prstGeom prst="rect">
            <a:avLst/>
          </a:prstGeom>
          <a:solidFill>
            <a:srgbClr val="EAEAEA">
              <a:alpha val="40000"/>
            </a:srgbClr>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2D52C663-79C9-4318-B5E8-E7DC320BBD59}"/>
              </a:ext>
            </a:extLst>
          </p:cNvPr>
          <p:cNvSpPr/>
          <p:nvPr userDrawn="1"/>
        </p:nvSpPr>
        <p:spPr>
          <a:xfrm>
            <a:off x="2305796" y="1342600"/>
            <a:ext cx="4439920" cy="300641"/>
          </a:xfrm>
          <a:prstGeom prst="rect">
            <a:avLst/>
          </a:prstGeom>
          <a:solidFill>
            <a:srgbClr val="EBEBEB"/>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3FBC7C2B-B977-4341-8F62-D3C33DE92D88}"/>
              </a:ext>
            </a:extLst>
          </p:cNvPr>
          <p:cNvSpPr/>
          <p:nvPr userDrawn="1"/>
        </p:nvSpPr>
        <p:spPr>
          <a:xfrm>
            <a:off x="904498" y="2416295"/>
            <a:ext cx="2325459" cy="1705411"/>
          </a:xfrm>
          <a:prstGeom prst="rect">
            <a:avLst/>
          </a:prstGeom>
          <a:solidFill>
            <a:schemeClr val="bg1">
              <a:alpha val="70000"/>
            </a:schemeClr>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 name="Gerade Verbindung 16">
            <a:extLst>
              <a:ext uri="{FF2B5EF4-FFF2-40B4-BE49-F238E27FC236}">
                <a16:creationId xmlns:a16="http://schemas.microsoft.com/office/drawing/2014/main" id="{181C9265-6FD6-49AB-8D01-C07B3D22BE8F}"/>
              </a:ext>
            </a:extLst>
          </p:cNvPr>
          <p:cNvCxnSpPr/>
          <p:nvPr userDrawn="1"/>
        </p:nvCxnSpPr>
        <p:spPr>
          <a:xfrm>
            <a:off x="4525756" y="1649782"/>
            <a:ext cx="0" cy="237905"/>
          </a:xfrm>
          <a:prstGeom prst="line">
            <a:avLst/>
          </a:prstGeom>
          <a:ln w="15875">
            <a:solidFill>
              <a:srgbClr val="EAEAEA"/>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41C82ED7-2061-4789-81B4-FE4BD6720139}"/>
              </a:ext>
            </a:extLst>
          </p:cNvPr>
          <p:cNvCxnSpPr>
            <a:cxnSpLocks/>
          </p:cNvCxnSpPr>
          <p:nvPr userDrawn="1"/>
        </p:nvCxnSpPr>
        <p:spPr>
          <a:xfrm>
            <a:off x="2059385" y="1887687"/>
            <a:ext cx="4932742" cy="0"/>
          </a:xfrm>
          <a:prstGeom prst="line">
            <a:avLst/>
          </a:prstGeom>
          <a:ln w="15875">
            <a:solidFill>
              <a:srgbClr val="EAEAEA"/>
            </a:solidFill>
          </a:ln>
        </p:spPr>
        <p:style>
          <a:lnRef idx="1">
            <a:schemeClr val="accent1"/>
          </a:lnRef>
          <a:fillRef idx="0">
            <a:schemeClr val="accent1"/>
          </a:fillRef>
          <a:effectRef idx="0">
            <a:schemeClr val="accent1"/>
          </a:effectRef>
          <a:fontRef idx="minor">
            <a:schemeClr val="tx1"/>
          </a:fontRef>
        </p:style>
      </p:cxnSp>
      <p:cxnSp>
        <p:nvCxnSpPr>
          <p:cNvPr id="18" name="Gerade Verbindung 25">
            <a:extLst>
              <a:ext uri="{FF2B5EF4-FFF2-40B4-BE49-F238E27FC236}">
                <a16:creationId xmlns:a16="http://schemas.microsoft.com/office/drawing/2014/main" id="{02CD75EB-8F04-4B21-8115-EC041028A415}"/>
              </a:ext>
            </a:extLst>
          </p:cNvPr>
          <p:cNvCxnSpPr>
            <a:cxnSpLocks/>
          </p:cNvCxnSpPr>
          <p:nvPr userDrawn="1"/>
        </p:nvCxnSpPr>
        <p:spPr>
          <a:xfrm>
            <a:off x="2059385" y="1887687"/>
            <a:ext cx="5440" cy="179779"/>
          </a:xfrm>
          <a:prstGeom prst="line">
            <a:avLst/>
          </a:prstGeom>
          <a:ln w="15875">
            <a:solidFill>
              <a:srgbClr val="EAEAEA"/>
            </a:solidFill>
          </a:ln>
        </p:spPr>
        <p:style>
          <a:lnRef idx="1">
            <a:schemeClr val="accent1"/>
          </a:lnRef>
          <a:fillRef idx="0">
            <a:schemeClr val="accent1"/>
          </a:fillRef>
          <a:effectRef idx="0">
            <a:schemeClr val="accent1"/>
          </a:effectRef>
          <a:fontRef idx="minor">
            <a:schemeClr val="tx1"/>
          </a:fontRef>
        </p:style>
      </p:cxnSp>
      <p:cxnSp>
        <p:nvCxnSpPr>
          <p:cNvPr id="26" name="Gerade Verbindung 39">
            <a:extLst>
              <a:ext uri="{FF2B5EF4-FFF2-40B4-BE49-F238E27FC236}">
                <a16:creationId xmlns:a16="http://schemas.microsoft.com/office/drawing/2014/main" id="{6FBEAC5A-1AB5-4ABA-8A06-ADD5E684B979}"/>
              </a:ext>
            </a:extLst>
          </p:cNvPr>
          <p:cNvCxnSpPr/>
          <p:nvPr userDrawn="1"/>
        </p:nvCxnSpPr>
        <p:spPr>
          <a:xfrm>
            <a:off x="4523290" y="1887687"/>
            <a:ext cx="4933" cy="179779"/>
          </a:xfrm>
          <a:prstGeom prst="line">
            <a:avLst/>
          </a:prstGeom>
          <a:ln w="15875">
            <a:solidFill>
              <a:srgbClr val="EAEAEA"/>
            </a:solidFill>
          </a:ln>
        </p:spPr>
        <p:style>
          <a:lnRef idx="1">
            <a:schemeClr val="accent1"/>
          </a:lnRef>
          <a:fillRef idx="0">
            <a:schemeClr val="accent1"/>
          </a:fillRef>
          <a:effectRef idx="0">
            <a:schemeClr val="accent1"/>
          </a:effectRef>
          <a:fontRef idx="minor">
            <a:schemeClr val="tx1"/>
          </a:fontRef>
        </p:style>
      </p:cxnSp>
      <p:cxnSp>
        <p:nvCxnSpPr>
          <p:cNvPr id="38" name="Gerade Verbindung 62">
            <a:extLst>
              <a:ext uri="{FF2B5EF4-FFF2-40B4-BE49-F238E27FC236}">
                <a16:creationId xmlns:a16="http://schemas.microsoft.com/office/drawing/2014/main" id="{CA81676C-419C-4FCC-9AA0-108D84E35316}"/>
              </a:ext>
            </a:extLst>
          </p:cNvPr>
          <p:cNvCxnSpPr/>
          <p:nvPr userDrawn="1"/>
        </p:nvCxnSpPr>
        <p:spPr>
          <a:xfrm>
            <a:off x="6992127" y="1887686"/>
            <a:ext cx="5440" cy="179779"/>
          </a:xfrm>
          <a:prstGeom prst="line">
            <a:avLst/>
          </a:prstGeom>
          <a:ln w="15875">
            <a:solidFill>
              <a:srgbClr val="EAEAEA"/>
            </a:solidFill>
          </a:ln>
        </p:spPr>
        <p:style>
          <a:lnRef idx="1">
            <a:schemeClr val="accent1"/>
          </a:lnRef>
          <a:fillRef idx="0">
            <a:schemeClr val="accent1"/>
          </a:fillRef>
          <a:effectRef idx="0">
            <a:schemeClr val="accent1"/>
          </a:effectRef>
          <a:fontRef idx="minor">
            <a:schemeClr val="tx1"/>
          </a:fontRef>
        </p:style>
      </p:cxnSp>
      <p:sp>
        <p:nvSpPr>
          <p:cNvPr id="4" name="Textplatzhalter 3">
            <a:extLst>
              <a:ext uri="{FF2B5EF4-FFF2-40B4-BE49-F238E27FC236}">
                <a16:creationId xmlns:a16="http://schemas.microsoft.com/office/drawing/2014/main" id="{1442D837-4665-4F91-AA81-E250B30AD85A}"/>
              </a:ext>
            </a:extLst>
          </p:cNvPr>
          <p:cNvSpPr>
            <a:spLocks noGrp="1"/>
          </p:cNvSpPr>
          <p:nvPr>
            <p:ph type="body" sz="quarter" idx="12" hasCustomPrompt="1"/>
          </p:nvPr>
        </p:nvSpPr>
        <p:spPr>
          <a:xfrm>
            <a:off x="2364908" y="1364333"/>
            <a:ext cx="4321696" cy="257175"/>
          </a:xfrm>
          <a:noFill/>
        </p:spPr>
        <p:txBody>
          <a:bodyPr anchor="ctr"/>
          <a:lstStyle>
            <a:lvl1pPr marL="0" indent="0" algn="ctr">
              <a:buNone/>
              <a:defRPr lang="de-AT" sz="1500" kern="1200" cap="all" baseline="0" dirty="0">
                <a:solidFill>
                  <a:srgbClr val="6E7B8C"/>
                </a:solidFill>
                <a:latin typeface="Trebuchet MS" charset="0"/>
                <a:ea typeface="Trebuchet MS" charset="0"/>
                <a:cs typeface="Trebuchet MS" charset="0"/>
              </a:defRPr>
            </a:lvl1pPr>
          </a:lstStyle>
          <a:p>
            <a:pPr lvl="0"/>
            <a:r>
              <a:rPr lang="de-AT" dirty="0"/>
              <a:t>Titel Trebuchet 16</a:t>
            </a:r>
          </a:p>
        </p:txBody>
      </p:sp>
      <p:sp>
        <p:nvSpPr>
          <p:cNvPr id="45" name="Textplatzhalter 3">
            <a:extLst>
              <a:ext uri="{FF2B5EF4-FFF2-40B4-BE49-F238E27FC236}">
                <a16:creationId xmlns:a16="http://schemas.microsoft.com/office/drawing/2014/main" id="{A8FB5D88-8A3D-485B-A497-1BDEA6FE5FA5}"/>
              </a:ext>
            </a:extLst>
          </p:cNvPr>
          <p:cNvSpPr>
            <a:spLocks noGrp="1"/>
          </p:cNvSpPr>
          <p:nvPr>
            <p:ph type="body" sz="quarter" idx="13" hasCustomPrompt="1"/>
          </p:nvPr>
        </p:nvSpPr>
        <p:spPr>
          <a:xfrm>
            <a:off x="944860" y="2082933"/>
            <a:ext cx="2244735" cy="257175"/>
          </a:xfrm>
          <a:noFill/>
        </p:spPr>
        <p:txBody>
          <a:bodyPr anchor="ctr"/>
          <a:lstStyle>
            <a:lvl1pPr marL="0" indent="0" algn="ctr">
              <a:buNone/>
              <a:defRPr lang="de-AT" sz="1500" kern="1200" dirty="0">
                <a:solidFill>
                  <a:srgbClr val="6E7B8C"/>
                </a:solidFill>
                <a:latin typeface="Trebuchet MS" charset="0"/>
                <a:ea typeface="Trebuchet MS" charset="0"/>
                <a:cs typeface="Trebuchet MS" charset="0"/>
              </a:defRPr>
            </a:lvl1pPr>
          </a:lstStyle>
          <a:p>
            <a:pPr lvl="0"/>
            <a:r>
              <a:rPr lang="de-AT" dirty="0"/>
              <a:t>Titel Trebuchet 16</a:t>
            </a:r>
          </a:p>
        </p:txBody>
      </p:sp>
      <p:sp>
        <p:nvSpPr>
          <p:cNvPr id="40" name="Bildplatzhalter 2">
            <a:extLst>
              <a:ext uri="{FF2B5EF4-FFF2-40B4-BE49-F238E27FC236}">
                <a16:creationId xmlns:a16="http://schemas.microsoft.com/office/drawing/2014/main" id="{5DA65E76-3DB7-4F99-886F-B5E75CD6E3D1}"/>
              </a:ext>
            </a:extLst>
          </p:cNvPr>
          <p:cNvSpPr>
            <a:spLocks noGrp="1"/>
          </p:cNvSpPr>
          <p:nvPr>
            <p:ph type="pic" sz="quarter" idx="25"/>
          </p:nvPr>
        </p:nvSpPr>
        <p:spPr>
          <a:xfrm>
            <a:off x="4729163" y="548"/>
            <a:ext cx="4414837" cy="1187450"/>
          </a:xfrm>
        </p:spPr>
        <p:txBody>
          <a:bodyPr anchor="ctr"/>
          <a:lstStyle>
            <a:lvl1pPr marL="0" indent="0" algn="ctr">
              <a:buNone/>
              <a:defRPr sz="1000"/>
            </a:lvl1pPr>
          </a:lstStyle>
          <a:p>
            <a:endParaRPr lang="de-AT" dirty="0"/>
          </a:p>
        </p:txBody>
      </p:sp>
      <p:sp>
        <p:nvSpPr>
          <p:cNvPr id="3" name="Textplatzhalter 2">
            <a:extLst>
              <a:ext uri="{FF2B5EF4-FFF2-40B4-BE49-F238E27FC236}">
                <a16:creationId xmlns:a16="http://schemas.microsoft.com/office/drawing/2014/main" id="{98ADF8F3-E539-41B1-8AA3-C9BDEBB904DE}"/>
              </a:ext>
            </a:extLst>
          </p:cNvPr>
          <p:cNvSpPr>
            <a:spLocks noGrp="1"/>
          </p:cNvSpPr>
          <p:nvPr>
            <p:ph type="body" sz="quarter" idx="26" hasCustomPrompt="1"/>
          </p:nvPr>
        </p:nvSpPr>
        <p:spPr>
          <a:xfrm>
            <a:off x="937653" y="2453819"/>
            <a:ext cx="2259148" cy="1630363"/>
          </a:xfrm>
        </p:spPr>
        <p:txBody>
          <a:bodyPr lIns="0" tIns="0" rIns="36000" bIns="0"/>
          <a:lstStyle>
            <a:lvl1pPr marL="0" indent="0">
              <a:lnSpc>
                <a:spcPts val="1900"/>
              </a:lnSpc>
              <a:buNone/>
              <a:defRPr sz="1100"/>
            </a:lvl1pPr>
          </a:lstStyle>
          <a:p>
            <a:pPr lvl="0"/>
            <a:r>
              <a:rPr lang="de-DE" dirty="0"/>
              <a:t>Hier handelt es sich um Fließtext in Ebene 1, Trebuchet 11 Punkt, linksbündig, Zeilenabstand 19 Punkt. Hier handelt es sich um Fließtext in Ebene 1, Trebuchet 11 Punkt, linksbündig</a:t>
            </a:r>
            <a:endParaRPr lang="de-AT" dirty="0"/>
          </a:p>
        </p:txBody>
      </p:sp>
      <p:sp>
        <p:nvSpPr>
          <p:cNvPr id="61" name="Textplatzhalter 11">
            <a:extLst>
              <a:ext uri="{FF2B5EF4-FFF2-40B4-BE49-F238E27FC236}">
                <a16:creationId xmlns:a16="http://schemas.microsoft.com/office/drawing/2014/main" id="{2E4CBDF9-6E2A-426E-9449-3E525BF1D993}"/>
              </a:ext>
            </a:extLst>
          </p:cNvPr>
          <p:cNvSpPr>
            <a:spLocks noGrp="1"/>
          </p:cNvSpPr>
          <p:nvPr>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62" name="Textplatzhalter 11">
            <a:extLst>
              <a:ext uri="{FF2B5EF4-FFF2-40B4-BE49-F238E27FC236}">
                <a16:creationId xmlns:a16="http://schemas.microsoft.com/office/drawing/2014/main" id="{20EF3A6F-9D8C-4C4C-A249-4CC8E1EBB11B}"/>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41" name="Rechteck 40">
            <a:extLst>
              <a:ext uri="{FF2B5EF4-FFF2-40B4-BE49-F238E27FC236}">
                <a16:creationId xmlns:a16="http://schemas.microsoft.com/office/drawing/2014/main" id="{274CED72-1432-4673-B469-B6990A1C85AC}"/>
              </a:ext>
            </a:extLst>
          </p:cNvPr>
          <p:cNvSpPr/>
          <p:nvPr userDrawn="1"/>
        </p:nvSpPr>
        <p:spPr>
          <a:xfrm>
            <a:off x="3363027" y="2057983"/>
            <a:ext cx="2325600" cy="307075"/>
          </a:xfrm>
          <a:prstGeom prst="rect">
            <a:avLst/>
          </a:prstGeom>
          <a:solidFill>
            <a:srgbClr val="EAEAEA">
              <a:alpha val="40000"/>
            </a:srgbClr>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Rechteck 50">
            <a:extLst>
              <a:ext uri="{FF2B5EF4-FFF2-40B4-BE49-F238E27FC236}">
                <a16:creationId xmlns:a16="http://schemas.microsoft.com/office/drawing/2014/main" id="{12A94BBB-5700-4CE2-86CF-755BBFFB39BD}"/>
              </a:ext>
            </a:extLst>
          </p:cNvPr>
          <p:cNvSpPr/>
          <p:nvPr userDrawn="1"/>
        </p:nvSpPr>
        <p:spPr>
          <a:xfrm>
            <a:off x="3363027" y="2416295"/>
            <a:ext cx="2325459" cy="1705411"/>
          </a:xfrm>
          <a:prstGeom prst="rect">
            <a:avLst/>
          </a:prstGeom>
          <a:solidFill>
            <a:schemeClr val="bg1">
              <a:alpha val="70000"/>
            </a:schemeClr>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Textplatzhalter 3">
            <a:extLst>
              <a:ext uri="{FF2B5EF4-FFF2-40B4-BE49-F238E27FC236}">
                <a16:creationId xmlns:a16="http://schemas.microsoft.com/office/drawing/2014/main" id="{3E754225-5B20-49A7-84F2-70B5AD464E9A}"/>
              </a:ext>
            </a:extLst>
          </p:cNvPr>
          <p:cNvSpPr>
            <a:spLocks noGrp="1"/>
          </p:cNvSpPr>
          <p:nvPr>
            <p:ph type="body" sz="quarter" idx="32" hasCustomPrompt="1"/>
          </p:nvPr>
        </p:nvSpPr>
        <p:spPr>
          <a:xfrm>
            <a:off x="3403389" y="2082933"/>
            <a:ext cx="2244735" cy="257175"/>
          </a:xfrm>
          <a:noFill/>
        </p:spPr>
        <p:txBody>
          <a:bodyPr anchor="ctr"/>
          <a:lstStyle>
            <a:lvl1pPr marL="0" indent="0" algn="ctr">
              <a:buNone/>
              <a:defRPr lang="de-AT" sz="1500" kern="1200" dirty="0">
                <a:solidFill>
                  <a:srgbClr val="6E7B8C"/>
                </a:solidFill>
                <a:latin typeface="Trebuchet MS" charset="0"/>
                <a:ea typeface="Trebuchet MS" charset="0"/>
                <a:cs typeface="Trebuchet MS" charset="0"/>
              </a:defRPr>
            </a:lvl1pPr>
          </a:lstStyle>
          <a:p>
            <a:pPr lvl="0"/>
            <a:r>
              <a:rPr lang="de-AT" dirty="0"/>
              <a:t>Titel Trebuchet 16</a:t>
            </a:r>
          </a:p>
        </p:txBody>
      </p:sp>
      <p:sp>
        <p:nvSpPr>
          <p:cNvPr id="53" name="Textplatzhalter 2">
            <a:extLst>
              <a:ext uri="{FF2B5EF4-FFF2-40B4-BE49-F238E27FC236}">
                <a16:creationId xmlns:a16="http://schemas.microsoft.com/office/drawing/2014/main" id="{550BF6DD-D353-40B7-96F9-15533C285EC8}"/>
              </a:ext>
            </a:extLst>
          </p:cNvPr>
          <p:cNvSpPr>
            <a:spLocks noGrp="1"/>
          </p:cNvSpPr>
          <p:nvPr>
            <p:ph type="body" sz="quarter" idx="33" hasCustomPrompt="1"/>
          </p:nvPr>
        </p:nvSpPr>
        <p:spPr>
          <a:xfrm>
            <a:off x="3396182" y="2453819"/>
            <a:ext cx="2259148" cy="1630363"/>
          </a:xfrm>
        </p:spPr>
        <p:txBody>
          <a:bodyPr lIns="0" tIns="0" rIns="36000" bIns="0"/>
          <a:lstStyle>
            <a:lvl1pPr marL="0" indent="0">
              <a:lnSpc>
                <a:spcPts val="1900"/>
              </a:lnSpc>
              <a:buNone/>
              <a:defRPr sz="1100"/>
            </a:lvl1pPr>
          </a:lstStyle>
          <a:p>
            <a:pPr lvl="0"/>
            <a:r>
              <a:rPr lang="de-DE" dirty="0"/>
              <a:t>Hier handelt es sich um Fließtext in Ebene 1, Trebuchet 11 Punkt, linksbündig, Zeilenabstand 19 Punkt. Hier handelt es sich um Fließtext in Ebene 1, Trebuchet 11 Punkt, linksbündig</a:t>
            </a:r>
            <a:endParaRPr lang="de-AT" dirty="0"/>
          </a:p>
        </p:txBody>
      </p:sp>
      <p:sp>
        <p:nvSpPr>
          <p:cNvPr id="54" name="Rechteck 53">
            <a:extLst>
              <a:ext uri="{FF2B5EF4-FFF2-40B4-BE49-F238E27FC236}">
                <a16:creationId xmlns:a16="http://schemas.microsoft.com/office/drawing/2014/main" id="{433B581F-7195-4F54-84C2-591CCF4DBCF5}"/>
              </a:ext>
            </a:extLst>
          </p:cNvPr>
          <p:cNvSpPr/>
          <p:nvPr userDrawn="1"/>
        </p:nvSpPr>
        <p:spPr>
          <a:xfrm>
            <a:off x="5832118" y="2057983"/>
            <a:ext cx="2325600" cy="307075"/>
          </a:xfrm>
          <a:prstGeom prst="rect">
            <a:avLst/>
          </a:prstGeom>
          <a:solidFill>
            <a:srgbClr val="EAEAEA">
              <a:alpha val="40000"/>
            </a:srgbClr>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Rechteck 54">
            <a:extLst>
              <a:ext uri="{FF2B5EF4-FFF2-40B4-BE49-F238E27FC236}">
                <a16:creationId xmlns:a16="http://schemas.microsoft.com/office/drawing/2014/main" id="{546EEB65-085B-418B-8EFD-C7D7E173648B}"/>
              </a:ext>
            </a:extLst>
          </p:cNvPr>
          <p:cNvSpPr/>
          <p:nvPr userDrawn="1"/>
        </p:nvSpPr>
        <p:spPr>
          <a:xfrm>
            <a:off x="5832118" y="2416295"/>
            <a:ext cx="2325459" cy="1705411"/>
          </a:xfrm>
          <a:prstGeom prst="rect">
            <a:avLst/>
          </a:prstGeom>
          <a:solidFill>
            <a:schemeClr val="bg1">
              <a:alpha val="70000"/>
            </a:schemeClr>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Textplatzhalter 3">
            <a:extLst>
              <a:ext uri="{FF2B5EF4-FFF2-40B4-BE49-F238E27FC236}">
                <a16:creationId xmlns:a16="http://schemas.microsoft.com/office/drawing/2014/main" id="{85DA6658-BC47-4720-AF43-00C3AB3C52AE}"/>
              </a:ext>
            </a:extLst>
          </p:cNvPr>
          <p:cNvSpPr>
            <a:spLocks noGrp="1"/>
          </p:cNvSpPr>
          <p:nvPr>
            <p:ph type="body" sz="quarter" idx="34" hasCustomPrompt="1"/>
          </p:nvPr>
        </p:nvSpPr>
        <p:spPr>
          <a:xfrm>
            <a:off x="5872480" y="2082933"/>
            <a:ext cx="2244735" cy="257175"/>
          </a:xfrm>
          <a:noFill/>
        </p:spPr>
        <p:txBody>
          <a:bodyPr anchor="ctr"/>
          <a:lstStyle>
            <a:lvl1pPr marL="0" indent="0" algn="ctr">
              <a:buNone/>
              <a:defRPr lang="de-AT" sz="1500" kern="1200" dirty="0">
                <a:solidFill>
                  <a:srgbClr val="6E7B8C"/>
                </a:solidFill>
                <a:latin typeface="Trebuchet MS" charset="0"/>
                <a:ea typeface="Trebuchet MS" charset="0"/>
                <a:cs typeface="Trebuchet MS" charset="0"/>
              </a:defRPr>
            </a:lvl1pPr>
          </a:lstStyle>
          <a:p>
            <a:pPr lvl="0"/>
            <a:r>
              <a:rPr lang="de-AT" dirty="0"/>
              <a:t>Titel Trebuchet 16</a:t>
            </a:r>
          </a:p>
        </p:txBody>
      </p:sp>
      <p:sp>
        <p:nvSpPr>
          <p:cNvPr id="58" name="Textplatzhalter 2">
            <a:extLst>
              <a:ext uri="{FF2B5EF4-FFF2-40B4-BE49-F238E27FC236}">
                <a16:creationId xmlns:a16="http://schemas.microsoft.com/office/drawing/2014/main" id="{EBB8CCD6-E0DD-475D-9493-18562154456C}"/>
              </a:ext>
            </a:extLst>
          </p:cNvPr>
          <p:cNvSpPr>
            <a:spLocks noGrp="1"/>
          </p:cNvSpPr>
          <p:nvPr>
            <p:ph type="body" sz="quarter" idx="35" hasCustomPrompt="1"/>
          </p:nvPr>
        </p:nvSpPr>
        <p:spPr>
          <a:xfrm>
            <a:off x="5865273" y="2453819"/>
            <a:ext cx="2259148" cy="1630363"/>
          </a:xfrm>
        </p:spPr>
        <p:txBody>
          <a:bodyPr lIns="0" tIns="0" rIns="36000" bIns="0"/>
          <a:lstStyle>
            <a:lvl1pPr marL="0" indent="0">
              <a:lnSpc>
                <a:spcPts val="1900"/>
              </a:lnSpc>
              <a:buNone/>
              <a:defRPr sz="1100"/>
            </a:lvl1pPr>
          </a:lstStyle>
          <a:p>
            <a:pPr lvl="0"/>
            <a:r>
              <a:rPr lang="de-DE" dirty="0"/>
              <a:t>Hier handelt es sich um Fließtext in Ebene 1, Trebuchet 11 Punkt, linksbündig, Zeilenabstand 19 Punkt. Hier handelt es sich um Fließtext in Ebene 1, Trebuchet 11 Punkt, linksbündig</a:t>
            </a:r>
            <a:endParaRPr lang="de-AT" dirty="0"/>
          </a:p>
        </p:txBody>
      </p:sp>
      <p:sp>
        <p:nvSpPr>
          <p:cNvPr id="28" name="Foliennummernplatzhalter 1">
            <a:extLst>
              <a:ext uri="{FF2B5EF4-FFF2-40B4-BE49-F238E27FC236}">
                <a16:creationId xmlns:a16="http://schemas.microsoft.com/office/drawing/2014/main" id="{C97EDD68-52CA-834A-BE7C-527ED8780295}"/>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29" name="Bildplatzhalter 14">
            <a:extLst>
              <a:ext uri="{FF2B5EF4-FFF2-40B4-BE49-F238E27FC236}">
                <a16:creationId xmlns:a16="http://schemas.microsoft.com/office/drawing/2014/main" id="{CD01035E-C9FA-B348-A92A-5888E5D5C0C4}"/>
              </a:ext>
            </a:extLst>
          </p:cNvPr>
          <p:cNvSpPr>
            <a:spLocks noGrp="1"/>
          </p:cNvSpPr>
          <p:nvPr>
            <p:ph type="pic" sz="quarter" idx="14"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30" name="Bildplatzhalter 14">
            <a:extLst>
              <a:ext uri="{FF2B5EF4-FFF2-40B4-BE49-F238E27FC236}">
                <a16:creationId xmlns:a16="http://schemas.microsoft.com/office/drawing/2014/main" id="{48E20E1D-3EE7-2D48-A62F-2A8A8BDF4BBB}"/>
              </a:ext>
            </a:extLst>
          </p:cNvPr>
          <p:cNvSpPr>
            <a:spLocks noGrp="1"/>
          </p:cNvSpPr>
          <p:nvPr>
            <p:ph type="pic" sz="quarter" idx="24"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31" name="Textplatzhalter 2">
            <a:extLst>
              <a:ext uri="{FF2B5EF4-FFF2-40B4-BE49-F238E27FC236}">
                <a16:creationId xmlns:a16="http://schemas.microsoft.com/office/drawing/2014/main" id="{38F5950E-2096-7946-8D08-B0732AD8C4AA}"/>
              </a:ext>
            </a:extLst>
          </p:cNvPr>
          <p:cNvSpPr>
            <a:spLocks noGrp="1"/>
          </p:cNvSpPr>
          <p:nvPr>
            <p:ph type="body" sz="quarter" idx="17"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Tree>
    <p:extLst>
      <p:ext uri="{BB962C8B-B14F-4D97-AF65-F5344CB8AC3E}">
        <p14:creationId xmlns:p14="http://schemas.microsoft.com/office/powerpoint/2010/main" val="3404255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odell 4 Spalten">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848FBC9-36CE-4523-80E6-DFB04015B124}"/>
              </a:ext>
            </a:extLst>
          </p:cNvPr>
          <p:cNvSpPr/>
          <p:nvPr userDrawn="1"/>
        </p:nvSpPr>
        <p:spPr>
          <a:xfrm>
            <a:off x="0" y="0"/>
            <a:ext cx="9144000" cy="118799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Rechteck 9">
            <a:extLst>
              <a:ext uri="{FF2B5EF4-FFF2-40B4-BE49-F238E27FC236}">
                <a16:creationId xmlns:a16="http://schemas.microsoft.com/office/drawing/2014/main" id="{62E783D8-0D40-4A96-ADBA-AADCA910360D}"/>
              </a:ext>
            </a:extLst>
          </p:cNvPr>
          <p:cNvSpPr/>
          <p:nvPr userDrawn="1"/>
        </p:nvSpPr>
        <p:spPr>
          <a:xfrm>
            <a:off x="904462" y="2048250"/>
            <a:ext cx="1742400" cy="307075"/>
          </a:xfrm>
          <a:prstGeom prst="rect">
            <a:avLst/>
          </a:prstGeom>
          <a:solidFill>
            <a:schemeClr val="bg1">
              <a:alpha val="40000"/>
            </a:schemeClr>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2D52C663-79C9-4318-B5E8-E7DC320BBD59}"/>
              </a:ext>
            </a:extLst>
          </p:cNvPr>
          <p:cNvSpPr/>
          <p:nvPr userDrawn="1"/>
        </p:nvSpPr>
        <p:spPr>
          <a:xfrm>
            <a:off x="2373959" y="1342601"/>
            <a:ext cx="4439919" cy="300640"/>
          </a:xfrm>
          <a:prstGeom prst="rect">
            <a:avLst/>
          </a:prstGeom>
          <a:solidFill>
            <a:srgbClr val="EBEBEB"/>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3FBC7C2B-B977-4341-8F62-D3C33DE92D88}"/>
              </a:ext>
            </a:extLst>
          </p:cNvPr>
          <p:cNvSpPr/>
          <p:nvPr userDrawn="1"/>
        </p:nvSpPr>
        <p:spPr>
          <a:xfrm>
            <a:off x="904462" y="2416295"/>
            <a:ext cx="1742400" cy="1705411"/>
          </a:xfrm>
          <a:prstGeom prst="rect">
            <a:avLst/>
          </a:prstGeom>
          <a:solidFill>
            <a:schemeClr val="bg1">
              <a:alpha val="70000"/>
            </a:schemeClr>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 name="Gerade Verbindung 16">
            <a:extLst>
              <a:ext uri="{FF2B5EF4-FFF2-40B4-BE49-F238E27FC236}">
                <a16:creationId xmlns:a16="http://schemas.microsoft.com/office/drawing/2014/main" id="{181C9265-6FD6-49AB-8D01-C07B3D22BE8F}"/>
              </a:ext>
            </a:extLst>
          </p:cNvPr>
          <p:cNvCxnSpPr/>
          <p:nvPr userDrawn="1"/>
        </p:nvCxnSpPr>
        <p:spPr>
          <a:xfrm>
            <a:off x="4593919" y="1649782"/>
            <a:ext cx="0" cy="237905"/>
          </a:xfrm>
          <a:prstGeom prst="line">
            <a:avLst/>
          </a:prstGeom>
          <a:ln w="15875">
            <a:solidFill>
              <a:srgbClr val="EAEAEA"/>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41C82ED7-2061-4789-81B4-FE4BD6720139}"/>
              </a:ext>
            </a:extLst>
          </p:cNvPr>
          <p:cNvCxnSpPr>
            <a:cxnSpLocks/>
          </p:cNvCxnSpPr>
          <p:nvPr userDrawn="1"/>
        </p:nvCxnSpPr>
        <p:spPr>
          <a:xfrm>
            <a:off x="1772942" y="1887687"/>
            <a:ext cx="5636682" cy="0"/>
          </a:xfrm>
          <a:prstGeom prst="line">
            <a:avLst/>
          </a:prstGeom>
          <a:ln w="15875">
            <a:solidFill>
              <a:srgbClr val="EAEAEA"/>
            </a:solidFill>
          </a:ln>
        </p:spPr>
        <p:style>
          <a:lnRef idx="1">
            <a:schemeClr val="accent1"/>
          </a:lnRef>
          <a:fillRef idx="0">
            <a:schemeClr val="accent1"/>
          </a:fillRef>
          <a:effectRef idx="0">
            <a:schemeClr val="accent1"/>
          </a:effectRef>
          <a:fontRef idx="minor">
            <a:schemeClr val="tx1"/>
          </a:fontRef>
        </p:style>
      </p:cxnSp>
      <p:cxnSp>
        <p:nvCxnSpPr>
          <p:cNvPr id="18" name="Gerade Verbindung 25">
            <a:extLst>
              <a:ext uri="{FF2B5EF4-FFF2-40B4-BE49-F238E27FC236}">
                <a16:creationId xmlns:a16="http://schemas.microsoft.com/office/drawing/2014/main" id="{02CD75EB-8F04-4B21-8115-EC041028A415}"/>
              </a:ext>
            </a:extLst>
          </p:cNvPr>
          <p:cNvCxnSpPr>
            <a:cxnSpLocks/>
          </p:cNvCxnSpPr>
          <p:nvPr userDrawn="1"/>
        </p:nvCxnSpPr>
        <p:spPr>
          <a:xfrm>
            <a:off x="1772942" y="1887687"/>
            <a:ext cx="5440" cy="179779"/>
          </a:xfrm>
          <a:prstGeom prst="line">
            <a:avLst/>
          </a:prstGeom>
          <a:ln w="15875">
            <a:solidFill>
              <a:srgbClr val="EAEAEA"/>
            </a:solidFill>
          </a:ln>
        </p:spPr>
        <p:style>
          <a:lnRef idx="1">
            <a:schemeClr val="accent1"/>
          </a:lnRef>
          <a:fillRef idx="0">
            <a:schemeClr val="accent1"/>
          </a:fillRef>
          <a:effectRef idx="0">
            <a:schemeClr val="accent1"/>
          </a:effectRef>
          <a:fontRef idx="minor">
            <a:schemeClr val="tx1"/>
          </a:fontRef>
        </p:style>
      </p:cxnSp>
      <p:sp>
        <p:nvSpPr>
          <p:cNvPr id="4" name="Textplatzhalter 3">
            <a:extLst>
              <a:ext uri="{FF2B5EF4-FFF2-40B4-BE49-F238E27FC236}">
                <a16:creationId xmlns:a16="http://schemas.microsoft.com/office/drawing/2014/main" id="{1442D837-4665-4F91-AA81-E250B30AD85A}"/>
              </a:ext>
            </a:extLst>
          </p:cNvPr>
          <p:cNvSpPr>
            <a:spLocks noGrp="1"/>
          </p:cNvSpPr>
          <p:nvPr>
            <p:ph type="body" sz="quarter" idx="12" hasCustomPrompt="1"/>
          </p:nvPr>
        </p:nvSpPr>
        <p:spPr>
          <a:xfrm>
            <a:off x="2433071" y="1364333"/>
            <a:ext cx="4321696" cy="257175"/>
          </a:xfrm>
          <a:noFill/>
        </p:spPr>
        <p:txBody>
          <a:bodyPr anchor="ctr"/>
          <a:lstStyle>
            <a:lvl1pPr marL="0" indent="0" algn="ctr">
              <a:buNone/>
              <a:defRPr lang="de-AT" sz="1500" kern="1200" cap="all" baseline="0" dirty="0">
                <a:solidFill>
                  <a:srgbClr val="6E7B8C"/>
                </a:solidFill>
                <a:latin typeface="Trebuchet MS" charset="0"/>
                <a:ea typeface="Trebuchet MS" charset="0"/>
                <a:cs typeface="Trebuchet MS" charset="0"/>
              </a:defRPr>
            </a:lvl1pPr>
          </a:lstStyle>
          <a:p>
            <a:pPr lvl="0"/>
            <a:r>
              <a:rPr lang="de-AT" dirty="0"/>
              <a:t>Titel Trebuchet 16</a:t>
            </a:r>
          </a:p>
        </p:txBody>
      </p:sp>
      <p:sp>
        <p:nvSpPr>
          <p:cNvPr id="45" name="Textplatzhalter 3">
            <a:extLst>
              <a:ext uri="{FF2B5EF4-FFF2-40B4-BE49-F238E27FC236}">
                <a16:creationId xmlns:a16="http://schemas.microsoft.com/office/drawing/2014/main" id="{A8FB5D88-8A3D-485B-A497-1BDEA6FE5FA5}"/>
              </a:ext>
            </a:extLst>
          </p:cNvPr>
          <p:cNvSpPr>
            <a:spLocks noGrp="1"/>
          </p:cNvSpPr>
          <p:nvPr>
            <p:ph type="body" sz="quarter" idx="13" hasCustomPrompt="1"/>
          </p:nvPr>
        </p:nvSpPr>
        <p:spPr>
          <a:xfrm>
            <a:off x="935559" y="2082933"/>
            <a:ext cx="1680207" cy="257175"/>
          </a:xfrm>
          <a:noFill/>
        </p:spPr>
        <p:txBody>
          <a:bodyPr anchor="ctr"/>
          <a:lstStyle>
            <a:lvl1pPr marL="0" marR="0" indent="0" algn="ctr" defTabSz="914400" rtl="0" eaLnBrk="1" fontAlgn="base" latinLnBrk="0" hangingPunct="1">
              <a:lnSpc>
                <a:spcPts val="1900"/>
              </a:lnSpc>
              <a:spcBef>
                <a:spcPct val="20000"/>
              </a:spcBef>
              <a:spcAft>
                <a:spcPct val="0"/>
              </a:spcAft>
              <a:buClr>
                <a:srgbClr val="ED1C24"/>
              </a:buClr>
              <a:buSzTx/>
              <a:buFont typeface="Wingdings" charset="2"/>
              <a:buNone/>
              <a:tabLst/>
              <a:defRPr lang="de-AT" sz="1500" kern="1200">
                <a:solidFill>
                  <a:srgbClr val="6E7B8C"/>
                </a:solidFill>
                <a:latin typeface="Trebuchet MS" charset="0"/>
                <a:ea typeface="Trebuchet MS" charset="0"/>
                <a:cs typeface="Trebuchet MS" charset="0"/>
              </a:defRPr>
            </a:lvl1pPr>
          </a:lstStyle>
          <a:p>
            <a:pPr marL="0" marR="0" lvl="0" indent="0" algn="ctr" defTabSz="914400" rtl="0" eaLnBrk="1" fontAlgn="base" latinLnBrk="0" hangingPunct="1">
              <a:lnSpc>
                <a:spcPts val="1900"/>
              </a:lnSpc>
              <a:spcBef>
                <a:spcPct val="20000"/>
              </a:spcBef>
              <a:spcAft>
                <a:spcPct val="0"/>
              </a:spcAft>
              <a:buClr>
                <a:srgbClr val="ED1C24"/>
              </a:buClr>
              <a:buSzTx/>
              <a:buFont typeface="Wingdings" charset="2"/>
              <a:buNone/>
              <a:tabLst/>
              <a:defRPr/>
            </a:pPr>
            <a:r>
              <a:rPr lang="de-AT" dirty="0"/>
              <a:t>Trebuchet 16</a:t>
            </a:r>
          </a:p>
        </p:txBody>
      </p:sp>
      <p:sp>
        <p:nvSpPr>
          <p:cNvPr id="40" name="Bildplatzhalter 2">
            <a:extLst>
              <a:ext uri="{FF2B5EF4-FFF2-40B4-BE49-F238E27FC236}">
                <a16:creationId xmlns:a16="http://schemas.microsoft.com/office/drawing/2014/main" id="{5DA65E76-3DB7-4F99-886F-B5E75CD6E3D1}"/>
              </a:ext>
            </a:extLst>
          </p:cNvPr>
          <p:cNvSpPr>
            <a:spLocks noGrp="1"/>
          </p:cNvSpPr>
          <p:nvPr>
            <p:ph type="pic" sz="quarter" idx="25"/>
          </p:nvPr>
        </p:nvSpPr>
        <p:spPr>
          <a:xfrm>
            <a:off x="4729163" y="548"/>
            <a:ext cx="4414837" cy="1187450"/>
          </a:xfrm>
        </p:spPr>
        <p:txBody>
          <a:bodyPr anchor="ctr"/>
          <a:lstStyle>
            <a:lvl1pPr marL="0" indent="0" algn="ctr">
              <a:buNone/>
              <a:defRPr sz="1000"/>
            </a:lvl1pPr>
          </a:lstStyle>
          <a:p>
            <a:endParaRPr lang="de-AT" dirty="0"/>
          </a:p>
        </p:txBody>
      </p:sp>
      <p:sp>
        <p:nvSpPr>
          <p:cNvPr id="3" name="Textplatzhalter 2">
            <a:extLst>
              <a:ext uri="{FF2B5EF4-FFF2-40B4-BE49-F238E27FC236}">
                <a16:creationId xmlns:a16="http://schemas.microsoft.com/office/drawing/2014/main" id="{98ADF8F3-E539-41B1-8AA3-C9BDEBB904DE}"/>
              </a:ext>
            </a:extLst>
          </p:cNvPr>
          <p:cNvSpPr>
            <a:spLocks noGrp="1"/>
          </p:cNvSpPr>
          <p:nvPr>
            <p:ph type="body" sz="quarter" idx="26" hasCustomPrompt="1"/>
          </p:nvPr>
        </p:nvSpPr>
        <p:spPr>
          <a:xfrm>
            <a:off x="941332" y="2453819"/>
            <a:ext cx="1668661" cy="1630363"/>
          </a:xfrm>
        </p:spPr>
        <p:txBody>
          <a:bodyPr lIns="0" tIns="0" rIns="36000" bIns="0"/>
          <a:lstStyle>
            <a:lvl1pPr marL="0" indent="0">
              <a:lnSpc>
                <a:spcPts val="1900"/>
              </a:lnSpc>
              <a:buNone/>
              <a:defRPr sz="1100"/>
            </a:lvl1pPr>
          </a:lstStyle>
          <a:p>
            <a:pPr lvl="0"/>
            <a:r>
              <a:rPr lang="de-DE" dirty="0"/>
              <a:t>Hier handelt es sich um Fließtext in Ebene 1, Trebuchet 11 Punkt, linksbündig, Zeilenabstand 19 Punkt. Hier handelt</a:t>
            </a:r>
            <a:endParaRPr lang="de-AT" dirty="0"/>
          </a:p>
        </p:txBody>
      </p:sp>
      <p:sp>
        <p:nvSpPr>
          <p:cNvPr id="61" name="Textplatzhalter 11">
            <a:extLst>
              <a:ext uri="{FF2B5EF4-FFF2-40B4-BE49-F238E27FC236}">
                <a16:creationId xmlns:a16="http://schemas.microsoft.com/office/drawing/2014/main" id="{2E4CBDF9-6E2A-426E-9449-3E525BF1D993}"/>
              </a:ext>
            </a:extLst>
          </p:cNvPr>
          <p:cNvSpPr>
            <a:spLocks noGrp="1"/>
          </p:cNvSpPr>
          <p:nvPr>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62" name="Textplatzhalter 11">
            <a:extLst>
              <a:ext uri="{FF2B5EF4-FFF2-40B4-BE49-F238E27FC236}">
                <a16:creationId xmlns:a16="http://schemas.microsoft.com/office/drawing/2014/main" id="{20EF3A6F-9D8C-4C4C-A249-4CC8E1EBB11B}"/>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29" name="Rechteck 28">
            <a:extLst>
              <a:ext uri="{FF2B5EF4-FFF2-40B4-BE49-F238E27FC236}">
                <a16:creationId xmlns:a16="http://schemas.microsoft.com/office/drawing/2014/main" id="{A15E3890-F5B3-4BF8-9496-CD7AE19DDAB8}"/>
              </a:ext>
            </a:extLst>
          </p:cNvPr>
          <p:cNvSpPr/>
          <p:nvPr userDrawn="1"/>
        </p:nvSpPr>
        <p:spPr>
          <a:xfrm>
            <a:off x="2783356" y="2048250"/>
            <a:ext cx="1742400" cy="307075"/>
          </a:xfrm>
          <a:prstGeom prst="rect">
            <a:avLst/>
          </a:prstGeom>
          <a:solidFill>
            <a:schemeClr val="bg1">
              <a:alpha val="40000"/>
            </a:schemeClr>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extLst>
              <a:ext uri="{FF2B5EF4-FFF2-40B4-BE49-F238E27FC236}">
                <a16:creationId xmlns:a16="http://schemas.microsoft.com/office/drawing/2014/main" id="{839EF1B2-D1B0-4A72-8C73-0D969333B9E2}"/>
              </a:ext>
            </a:extLst>
          </p:cNvPr>
          <p:cNvSpPr/>
          <p:nvPr userDrawn="1"/>
        </p:nvSpPr>
        <p:spPr>
          <a:xfrm>
            <a:off x="2783356" y="2409664"/>
            <a:ext cx="1742400" cy="1705411"/>
          </a:xfrm>
          <a:prstGeom prst="rect">
            <a:avLst/>
          </a:prstGeom>
          <a:solidFill>
            <a:schemeClr val="bg1">
              <a:alpha val="70000"/>
            </a:schemeClr>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1" name="Gerade Verbindung 25">
            <a:extLst>
              <a:ext uri="{FF2B5EF4-FFF2-40B4-BE49-F238E27FC236}">
                <a16:creationId xmlns:a16="http://schemas.microsoft.com/office/drawing/2014/main" id="{C3906D98-4897-40AC-BA8D-E04C37D7114B}"/>
              </a:ext>
            </a:extLst>
          </p:cNvPr>
          <p:cNvCxnSpPr>
            <a:cxnSpLocks/>
          </p:cNvCxnSpPr>
          <p:nvPr userDrawn="1"/>
        </p:nvCxnSpPr>
        <p:spPr>
          <a:xfrm>
            <a:off x="3651836" y="1881056"/>
            <a:ext cx="5440" cy="179779"/>
          </a:xfrm>
          <a:prstGeom prst="line">
            <a:avLst/>
          </a:prstGeom>
          <a:ln w="15875">
            <a:solidFill>
              <a:srgbClr val="EAEAEA"/>
            </a:solidFill>
          </a:ln>
        </p:spPr>
        <p:style>
          <a:lnRef idx="1">
            <a:schemeClr val="accent1"/>
          </a:lnRef>
          <a:fillRef idx="0">
            <a:schemeClr val="accent1"/>
          </a:fillRef>
          <a:effectRef idx="0">
            <a:schemeClr val="accent1"/>
          </a:effectRef>
          <a:fontRef idx="minor">
            <a:schemeClr val="tx1"/>
          </a:fontRef>
        </p:style>
      </p:cxnSp>
      <p:sp>
        <p:nvSpPr>
          <p:cNvPr id="32" name="Textplatzhalter 3">
            <a:extLst>
              <a:ext uri="{FF2B5EF4-FFF2-40B4-BE49-F238E27FC236}">
                <a16:creationId xmlns:a16="http://schemas.microsoft.com/office/drawing/2014/main" id="{51473491-60DC-407D-9E2B-F7D2078229D9}"/>
              </a:ext>
            </a:extLst>
          </p:cNvPr>
          <p:cNvSpPr>
            <a:spLocks noGrp="1"/>
          </p:cNvSpPr>
          <p:nvPr>
            <p:ph type="body" sz="quarter" idx="27" hasCustomPrompt="1"/>
          </p:nvPr>
        </p:nvSpPr>
        <p:spPr>
          <a:xfrm>
            <a:off x="2814453" y="2076302"/>
            <a:ext cx="1680207" cy="257175"/>
          </a:xfrm>
          <a:noFill/>
        </p:spPr>
        <p:txBody>
          <a:bodyPr anchor="ctr"/>
          <a:lstStyle>
            <a:lvl1pPr marL="0" marR="0" indent="0" algn="ctr" defTabSz="914400" rtl="0" eaLnBrk="1" fontAlgn="base" latinLnBrk="0" hangingPunct="1">
              <a:lnSpc>
                <a:spcPts val="1900"/>
              </a:lnSpc>
              <a:spcBef>
                <a:spcPct val="20000"/>
              </a:spcBef>
              <a:spcAft>
                <a:spcPct val="0"/>
              </a:spcAft>
              <a:buClr>
                <a:srgbClr val="ED1C24"/>
              </a:buClr>
              <a:buSzTx/>
              <a:buFont typeface="Wingdings" charset="2"/>
              <a:buNone/>
              <a:tabLst/>
              <a:defRPr lang="de-AT" sz="1500" kern="1200">
                <a:solidFill>
                  <a:srgbClr val="6E7B8C"/>
                </a:solidFill>
                <a:latin typeface="Trebuchet MS" charset="0"/>
                <a:ea typeface="Trebuchet MS" charset="0"/>
                <a:cs typeface="Trebuchet MS" charset="0"/>
              </a:defRPr>
            </a:lvl1pPr>
          </a:lstStyle>
          <a:p>
            <a:pPr marL="0" marR="0" lvl="0" indent="0" algn="ctr" defTabSz="914400" rtl="0" eaLnBrk="1" fontAlgn="base" latinLnBrk="0" hangingPunct="1">
              <a:lnSpc>
                <a:spcPts val="1900"/>
              </a:lnSpc>
              <a:spcBef>
                <a:spcPct val="20000"/>
              </a:spcBef>
              <a:spcAft>
                <a:spcPct val="0"/>
              </a:spcAft>
              <a:buClr>
                <a:srgbClr val="ED1C24"/>
              </a:buClr>
              <a:buSzTx/>
              <a:buFont typeface="Wingdings" charset="2"/>
              <a:buNone/>
              <a:tabLst/>
              <a:defRPr/>
            </a:pPr>
            <a:r>
              <a:rPr lang="de-AT" dirty="0"/>
              <a:t>Trebuchet 16</a:t>
            </a:r>
          </a:p>
        </p:txBody>
      </p:sp>
      <p:sp>
        <p:nvSpPr>
          <p:cNvPr id="33" name="Textplatzhalter 2">
            <a:extLst>
              <a:ext uri="{FF2B5EF4-FFF2-40B4-BE49-F238E27FC236}">
                <a16:creationId xmlns:a16="http://schemas.microsoft.com/office/drawing/2014/main" id="{D673DAD9-2AF5-433E-BB2A-614B821ADDB3}"/>
              </a:ext>
            </a:extLst>
          </p:cNvPr>
          <p:cNvSpPr>
            <a:spLocks noGrp="1"/>
          </p:cNvSpPr>
          <p:nvPr>
            <p:ph type="body" sz="quarter" idx="28" hasCustomPrompt="1"/>
          </p:nvPr>
        </p:nvSpPr>
        <p:spPr>
          <a:xfrm>
            <a:off x="2820226" y="2447188"/>
            <a:ext cx="1668661" cy="1630363"/>
          </a:xfrm>
        </p:spPr>
        <p:txBody>
          <a:bodyPr lIns="0" tIns="0" rIns="36000" bIns="0"/>
          <a:lstStyle>
            <a:lvl1pPr marL="0" indent="0">
              <a:lnSpc>
                <a:spcPts val="1900"/>
              </a:lnSpc>
              <a:buNone/>
              <a:defRPr sz="1100"/>
            </a:lvl1pPr>
          </a:lstStyle>
          <a:p>
            <a:pPr lvl="0"/>
            <a:r>
              <a:rPr lang="de-DE" dirty="0"/>
              <a:t>Hier handelt es sich um Fließtext in Ebene 1, Trebuchet 11 Punkt, linksbündig, Zeilenabstand 19 Punkt. Hier handelt</a:t>
            </a:r>
            <a:endParaRPr lang="de-AT" dirty="0"/>
          </a:p>
        </p:txBody>
      </p:sp>
      <p:sp>
        <p:nvSpPr>
          <p:cNvPr id="34" name="Rechteck 33">
            <a:extLst>
              <a:ext uri="{FF2B5EF4-FFF2-40B4-BE49-F238E27FC236}">
                <a16:creationId xmlns:a16="http://schemas.microsoft.com/office/drawing/2014/main" id="{7E8D7B57-831A-4CF3-8D8A-C614AC7B0426}"/>
              </a:ext>
            </a:extLst>
          </p:cNvPr>
          <p:cNvSpPr/>
          <p:nvPr userDrawn="1"/>
        </p:nvSpPr>
        <p:spPr>
          <a:xfrm>
            <a:off x="4662250" y="2048250"/>
            <a:ext cx="1742400" cy="307075"/>
          </a:xfrm>
          <a:prstGeom prst="rect">
            <a:avLst/>
          </a:prstGeom>
          <a:solidFill>
            <a:schemeClr val="bg1">
              <a:alpha val="40000"/>
            </a:schemeClr>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a:extLst>
              <a:ext uri="{FF2B5EF4-FFF2-40B4-BE49-F238E27FC236}">
                <a16:creationId xmlns:a16="http://schemas.microsoft.com/office/drawing/2014/main" id="{FA0493B7-9939-403A-8790-7A2491B1ECFF}"/>
              </a:ext>
            </a:extLst>
          </p:cNvPr>
          <p:cNvSpPr/>
          <p:nvPr userDrawn="1"/>
        </p:nvSpPr>
        <p:spPr>
          <a:xfrm>
            <a:off x="4662250" y="2413193"/>
            <a:ext cx="1742400" cy="1705411"/>
          </a:xfrm>
          <a:prstGeom prst="rect">
            <a:avLst/>
          </a:prstGeom>
          <a:solidFill>
            <a:schemeClr val="bg1">
              <a:alpha val="70000"/>
            </a:schemeClr>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6" name="Gerade Verbindung 25">
            <a:extLst>
              <a:ext uri="{FF2B5EF4-FFF2-40B4-BE49-F238E27FC236}">
                <a16:creationId xmlns:a16="http://schemas.microsoft.com/office/drawing/2014/main" id="{5BFEBC86-95D6-437E-BDA4-DB9DB3540694}"/>
              </a:ext>
            </a:extLst>
          </p:cNvPr>
          <p:cNvCxnSpPr>
            <a:cxnSpLocks/>
          </p:cNvCxnSpPr>
          <p:nvPr userDrawn="1"/>
        </p:nvCxnSpPr>
        <p:spPr>
          <a:xfrm>
            <a:off x="5530730" y="1884585"/>
            <a:ext cx="5440" cy="179779"/>
          </a:xfrm>
          <a:prstGeom prst="line">
            <a:avLst/>
          </a:prstGeom>
          <a:ln w="15875">
            <a:solidFill>
              <a:srgbClr val="EAEAEA"/>
            </a:solidFill>
          </a:ln>
        </p:spPr>
        <p:style>
          <a:lnRef idx="1">
            <a:schemeClr val="accent1"/>
          </a:lnRef>
          <a:fillRef idx="0">
            <a:schemeClr val="accent1"/>
          </a:fillRef>
          <a:effectRef idx="0">
            <a:schemeClr val="accent1"/>
          </a:effectRef>
          <a:fontRef idx="minor">
            <a:schemeClr val="tx1"/>
          </a:fontRef>
        </p:style>
      </p:cxnSp>
      <p:sp>
        <p:nvSpPr>
          <p:cNvPr id="37" name="Textplatzhalter 3">
            <a:extLst>
              <a:ext uri="{FF2B5EF4-FFF2-40B4-BE49-F238E27FC236}">
                <a16:creationId xmlns:a16="http://schemas.microsoft.com/office/drawing/2014/main" id="{0BAC1AB9-89B0-4595-BC87-723722179E69}"/>
              </a:ext>
            </a:extLst>
          </p:cNvPr>
          <p:cNvSpPr>
            <a:spLocks noGrp="1"/>
          </p:cNvSpPr>
          <p:nvPr>
            <p:ph type="body" sz="quarter" idx="29" hasCustomPrompt="1"/>
          </p:nvPr>
        </p:nvSpPr>
        <p:spPr>
          <a:xfrm>
            <a:off x="4693347" y="2079831"/>
            <a:ext cx="1680207" cy="257175"/>
          </a:xfrm>
          <a:noFill/>
        </p:spPr>
        <p:txBody>
          <a:bodyPr anchor="ctr"/>
          <a:lstStyle>
            <a:lvl1pPr marL="0" marR="0" indent="0" algn="ctr" defTabSz="914400" rtl="0" eaLnBrk="1" fontAlgn="base" latinLnBrk="0" hangingPunct="1">
              <a:lnSpc>
                <a:spcPts val="1900"/>
              </a:lnSpc>
              <a:spcBef>
                <a:spcPct val="20000"/>
              </a:spcBef>
              <a:spcAft>
                <a:spcPct val="0"/>
              </a:spcAft>
              <a:buClr>
                <a:srgbClr val="ED1C24"/>
              </a:buClr>
              <a:buSzTx/>
              <a:buFont typeface="Wingdings" charset="2"/>
              <a:buNone/>
              <a:tabLst/>
              <a:defRPr lang="de-AT" sz="1500" kern="1200">
                <a:solidFill>
                  <a:srgbClr val="6E7B8C"/>
                </a:solidFill>
                <a:latin typeface="Trebuchet MS" charset="0"/>
                <a:ea typeface="Trebuchet MS" charset="0"/>
                <a:cs typeface="Trebuchet MS" charset="0"/>
              </a:defRPr>
            </a:lvl1pPr>
          </a:lstStyle>
          <a:p>
            <a:pPr marL="0" marR="0" lvl="0" indent="0" algn="ctr" defTabSz="914400" rtl="0" eaLnBrk="1" fontAlgn="base" latinLnBrk="0" hangingPunct="1">
              <a:lnSpc>
                <a:spcPts val="1900"/>
              </a:lnSpc>
              <a:spcBef>
                <a:spcPct val="20000"/>
              </a:spcBef>
              <a:spcAft>
                <a:spcPct val="0"/>
              </a:spcAft>
              <a:buClr>
                <a:srgbClr val="ED1C24"/>
              </a:buClr>
              <a:buSzTx/>
              <a:buFont typeface="Wingdings" charset="2"/>
              <a:buNone/>
              <a:tabLst/>
              <a:defRPr/>
            </a:pPr>
            <a:r>
              <a:rPr lang="de-AT" dirty="0"/>
              <a:t>Trebuchet 16</a:t>
            </a:r>
          </a:p>
        </p:txBody>
      </p:sp>
      <p:sp>
        <p:nvSpPr>
          <p:cNvPr id="39" name="Textplatzhalter 2">
            <a:extLst>
              <a:ext uri="{FF2B5EF4-FFF2-40B4-BE49-F238E27FC236}">
                <a16:creationId xmlns:a16="http://schemas.microsoft.com/office/drawing/2014/main" id="{B6D77495-1614-412A-BFD2-37DCA46CD14F}"/>
              </a:ext>
            </a:extLst>
          </p:cNvPr>
          <p:cNvSpPr>
            <a:spLocks noGrp="1"/>
          </p:cNvSpPr>
          <p:nvPr>
            <p:ph type="body" sz="quarter" idx="30" hasCustomPrompt="1"/>
          </p:nvPr>
        </p:nvSpPr>
        <p:spPr>
          <a:xfrm>
            <a:off x="4699120" y="2450717"/>
            <a:ext cx="1668661" cy="1630363"/>
          </a:xfrm>
        </p:spPr>
        <p:txBody>
          <a:bodyPr lIns="0" tIns="0" rIns="36000" bIns="0"/>
          <a:lstStyle>
            <a:lvl1pPr marL="0" indent="0">
              <a:lnSpc>
                <a:spcPts val="1900"/>
              </a:lnSpc>
              <a:buNone/>
              <a:defRPr sz="1100"/>
            </a:lvl1pPr>
          </a:lstStyle>
          <a:p>
            <a:pPr lvl="0"/>
            <a:r>
              <a:rPr lang="de-DE" dirty="0"/>
              <a:t>Hier handelt es sich um Fließtext in Ebene 1, Trebuchet 11 Punkt, linksbündig, Zeilenabstand 19 Punkt. Hier handelt</a:t>
            </a:r>
            <a:endParaRPr lang="de-AT" dirty="0"/>
          </a:p>
        </p:txBody>
      </p:sp>
      <p:sp>
        <p:nvSpPr>
          <p:cNvPr id="42" name="Rechteck 41">
            <a:extLst>
              <a:ext uri="{FF2B5EF4-FFF2-40B4-BE49-F238E27FC236}">
                <a16:creationId xmlns:a16="http://schemas.microsoft.com/office/drawing/2014/main" id="{F9DD7487-2EED-4579-A53B-7FF6B368A37E}"/>
              </a:ext>
            </a:extLst>
          </p:cNvPr>
          <p:cNvSpPr/>
          <p:nvPr userDrawn="1"/>
        </p:nvSpPr>
        <p:spPr>
          <a:xfrm>
            <a:off x="6541144" y="2048250"/>
            <a:ext cx="1742400" cy="307075"/>
          </a:xfrm>
          <a:prstGeom prst="rect">
            <a:avLst/>
          </a:prstGeom>
          <a:solidFill>
            <a:schemeClr val="bg1">
              <a:alpha val="40000"/>
            </a:schemeClr>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Rechteck 42">
            <a:extLst>
              <a:ext uri="{FF2B5EF4-FFF2-40B4-BE49-F238E27FC236}">
                <a16:creationId xmlns:a16="http://schemas.microsoft.com/office/drawing/2014/main" id="{BDACBC44-C42B-43FD-A05D-B69CAF4F5B46}"/>
              </a:ext>
            </a:extLst>
          </p:cNvPr>
          <p:cNvSpPr/>
          <p:nvPr userDrawn="1"/>
        </p:nvSpPr>
        <p:spPr>
          <a:xfrm>
            <a:off x="6541144" y="2406562"/>
            <a:ext cx="1742400" cy="1705411"/>
          </a:xfrm>
          <a:prstGeom prst="rect">
            <a:avLst/>
          </a:prstGeom>
          <a:solidFill>
            <a:schemeClr val="bg1">
              <a:alpha val="70000"/>
            </a:schemeClr>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4" name="Gerade Verbindung 25">
            <a:extLst>
              <a:ext uri="{FF2B5EF4-FFF2-40B4-BE49-F238E27FC236}">
                <a16:creationId xmlns:a16="http://schemas.microsoft.com/office/drawing/2014/main" id="{784382FA-74D0-4B6A-881B-D27B29474BAF}"/>
              </a:ext>
            </a:extLst>
          </p:cNvPr>
          <p:cNvCxnSpPr>
            <a:cxnSpLocks/>
          </p:cNvCxnSpPr>
          <p:nvPr userDrawn="1"/>
        </p:nvCxnSpPr>
        <p:spPr>
          <a:xfrm>
            <a:off x="7409624" y="1877954"/>
            <a:ext cx="5440" cy="179779"/>
          </a:xfrm>
          <a:prstGeom prst="line">
            <a:avLst/>
          </a:prstGeom>
          <a:ln w="15875">
            <a:solidFill>
              <a:srgbClr val="EAEAEA"/>
            </a:solidFill>
          </a:ln>
        </p:spPr>
        <p:style>
          <a:lnRef idx="1">
            <a:schemeClr val="accent1"/>
          </a:lnRef>
          <a:fillRef idx="0">
            <a:schemeClr val="accent1"/>
          </a:fillRef>
          <a:effectRef idx="0">
            <a:schemeClr val="accent1"/>
          </a:effectRef>
          <a:fontRef idx="minor">
            <a:schemeClr val="tx1"/>
          </a:fontRef>
        </p:style>
      </p:cxnSp>
      <p:sp>
        <p:nvSpPr>
          <p:cNvPr id="46" name="Textplatzhalter 3">
            <a:extLst>
              <a:ext uri="{FF2B5EF4-FFF2-40B4-BE49-F238E27FC236}">
                <a16:creationId xmlns:a16="http://schemas.microsoft.com/office/drawing/2014/main" id="{393B446E-24FE-4841-AFC9-E029B8EDC722}"/>
              </a:ext>
            </a:extLst>
          </p:cNvPr>
          <p:cNvSpPr>
            <a:spLocks noGrp="1"/>
          </p:cNvSpPr>
          <p:nvPr>
            <p:ph type="body" sz="quarter" idx="31" hasCustomPrompt="1"/>
          </p:nvPr>
        </p:nvSpPr>
        <p:spPr>
          <a:xfrm>
            <a:off x="6572241" y="2073200"/>
            <a:ext cx="1680207" cy="257175"/>
          </a:xfrm>
          <a:noFill/>
        </p:spPr>
        <p:txBody>
          <a:bodyPr anchor="ctr"/>
          <a:lstStyle>
            <a:lvl1pPr marL="0" marR="0" indent="0" algn="ctr" defTabSz="914400" rtl="0" eaLnBrk="1" fontAlgn="base" latinLnBrk="0" hangingPunct="1">
              <a:lnSpc>
                <a:spcPts val="1900"/>
              </a:lnSpc>
              <a:spcBef>
                <a:spcPct val="20000"/>
              </a:spcBef>
              <a:spcAft>
                <a:spcPct val="0"/>
              </a:spcAft>
              <a:buClr>
                <a:srgbClr val="ED1C24"/>
              </a:buClr>
              <a:buSzTx/>
              <a:buFont typeface="Wingdings" charset="2"/>
              <a:buNone/>
              <a:tabLst/>
              <a:defRPr lang="de-AT" sz="1500" kern="1200">
                <a:solidFill>
                  <a:srgbClr val="6E7B8C"/>
                </a:solidFill>
                <a:latin typeface="Trebuchet MS" charset="0"/>
                <a:ea typeface="Trebuchet MS" charset="0"/>
                <a:cs typeface="Trebuchet MS" charset="0"/>
              </a:defRPr>
            </a:lvl1pPr>
          </a:lstStyle>
          <a:p>
            <a:pPr marL="0" marR="0" lvl="0" indent="0" algn="ctr" defTabSz="914400" rtl="0" eaLnBrk="1" fontAlgn="base" latinLnBrk="0" hangingPunct="1">
              <a:lnSpc>
                <a:spcPts val="1900"/>
              </a:lnSpc>
              <a:spcBef>
                <a:spcPct val="20000"/>
              </a:spcBef>
              <a:spcAft>
                <a:spcPct val="0"/>
              </a:spcAft>
              <a:buClr>
                <a:srgbClr val="ED1C24"/>
              </a:buClr>
              <a:buSzTx/>
              <a:buFont typeface="Wingdings" charset="2"/>
              <a:buNone/>
              <a:tabLst/>
              <a:defRPr/>
            </a:pPr>
            <a:r>
              <a:rPr lang="de-AT" dirty="0"/>
              <a:t>Trebuchet 16</a:t>
            </a:r>
          </a:p>
        </p:txBody>
      </p:sp>
      <p:sp>
        <p:nvSpPr>
          <p:cNvPr id="47" name="Textplatzhalter 2">
            <a:extLst>
              <a:ext uri="{FF2B5EF4-FFF2-40B4-BE49-F238E27FC236}">
                <a16:creationId xmlns:a16="http://schemas.microsoft.com/office/drawing/2014/main" id="{1A3B6168-D062-415A-97D6-DED16EFEA99D}"/>
              </a:ext>
            </a:extLst>
          </p:cNvPr>
          <p:cNvSpPr>
            <a:spLocks noGrp="1"/>
          </p:cNvSpPr>
          <p:nvPr>
            <p:ph type="body" sz="quarter" idx="32" hasCustomPrompt="1"/>
          </p:nvPr>
        </p:nvSpPr>
        <p:spPr>
          <a:xfrm>
            <a:off x="6578014" y="2444086"/>
            <a:ext cx="1668661" cy="1630363"/>
          </a:xfrm>
        </p:spPr>
        <p:txBody>
          <a:bodyPr lIns="0" tIns="0" rIns="36000" bIns="0"/>
          <a:lstStyle>
            <a:lvl1pPr marL="0" indent="0">
              <a:lnSpc>
                <a:spcPts val="1900"/>
              </a:lnSpc>
              <a:buNone/>
              <a:defRPr sz="1100"/>
            </a:lvl1pPr>
          </a:lstStyle>
          <a:p>
            <a:pPr lvl="0"/>
            <a:r>
              <a:rPr lang="de-DE" dirty="0"/>
              <a:t>Hier handelt es sich um Fließtext in Ebene 1, Trebuchet 11 Punkt, linksbündig, Zeilenabstand 19 Punkt. Hier handelt</a:t>
            </a:r>
            <a:endParaRPr lang="de-AT" dirty="0"/>
          </a:p>
        </p:txBody>
      </p:sp>
      <p:sp>
        <p:nvSpPr>
          <p:cNvPr id="38" name="Foliennummernplatzhalter 1">
            <a:extLst>
              <a:ext uri="{FF2B5EF4-FFF2-40B4-BE49-F238E27FC236}">
                <a16:creationId xmlns:a16="http://schemas.microsoft.com/office/drawing/2014/main" id="{8221391C-9D65-AA41-A6A4-2CA6A65A4DC9}"/>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48" name="Bildplatzhalter 14">
            <a:extLst>
              <a:ext uri="{FF2B5EF4-FFF2-40B4-BE49-F238E27FC236}">
                <a16:creationId xmlns:a16="http://schemas.microsoft.com/office/drawing/2014/main" id="{AE4ECAB2-9712-9C42-83A3-B337C6ACAC93}"/>
              </a:ext>
            </a:extLst>
          </p:cNvPr>
          <p:cNvSpPr>
            <a:spLocks noGrp="1"/>
          </p:cNvSpPr>
          <p:nvPr>
            <p:ph type="pic" sz="quarter" idx="14"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49" name="Bildplatzhalter 14">
            <a:extLst>
              <a:ext uri="{FF2B5EF4-FFF2-40B4-BE49-F238E27FC236}">
                <a16:creationId xmlns:a16="http://schemas.microsoft.com/office/drawing/2014/main" id="{2A88FF2D-A0E2-004D-B43E-8559BC115D5B}"/>
              </a:ext>
            </a:extLst>
          </p:cNvPr>
          <p:cNvSpPr>
            <a:spLocks noGrp="1"/>
          </p:cNvSpPr>
          <p:nvPr>
            <p:ph type="pic" sz="quarter" idx="24"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41" name="Textplatzhalter 2">
            <a:extLst>
              <a:ext uri="{FF2B5EF4-FFF2-40B4-BE49-F238E27FC236}">
                <a16:creationId xmlns:a16="http://schemas.microsoft.com/office/drawing/2014/main" id="{6012D899-FBF1-FD42-9129-469F7DE56313}"/>
              </a:ext>
            </a:extLst>
          </p:cNvPr>
          <p:cNvSpPr>
            <a:spLocks noGrp="1"/>
          </p:cNvSpPr>
          <p:nvPr>
            <p:ph type="body" sz="quarter" idx="17"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Tree>
    <p:extLst>
      <p:ext uri="{BB962C8B-B14F-4D97-AF65-F5344CB8AC3E}">
        <p14:creationId xmlns:p14="http://schemas.microsoft.com/office/powerpoint/2010/main" val="27097083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odell 5 Spalten">
    <p:spTree>
      <p:nvGrpSpPr>
        <p:cNvPr id="1" name=""/>
        <p:cNvGrpSpPr/>
        <p:nvPr/>
      </p:nvGrpSpPr>
      <p:grpSpPr>
        <a:xfrm>
          <a:off x="0" y="0"/>
          <a:ext cx="0" cy="0"/>
          <a:chOff x="0" y="0"/>
          <a:chExt cx="0" cy="0"/>
        </a:xfrm>
      </p:grpSpPr>
      <p:sp>
        <p:nvSpPr>
          <p:cNvPr id="41" name="Rechteck 40">
            <a:extLst>
              <a:ext uri="{FF2B5EF4-FFF2-40B4-BE49-F238E27FC236}">
                <a16:creationId xmlns:a16="http://schemas.microsoft.com/office/drawing/2014/main" id="{C8DA8C3C-AC58-44B3-B81A-25FCD4513DD1}"/>
              </a:ext>
            </a:extLst>
          </p:cNvPr>
          <p:cNvSpPr/>
          <p:nvPr userDrawn="1"/>
        </p:nvSpPr>
        <p:spPr>
          <a:xfrm>
            <a:off x="0" y="0"/>
            <a:ext cx="9144000" cy="118799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Rechteck 9">
            <a:extLst>
              <a:ext uri="{FF2B5EF4-FFF2-40B4-BE49-F238E27FC236}">
                <a16:creationId xmlns:a16="http://schemas.microsoft.com/office/drawing/2014/main" id="{62E783D8-0D40-4A96-ADBA-AADCA910360D}"/>
              </a:ext>
            </a:extLst>
          </p:cNvPr>
          <p:cNvSpPr/>
          <p:nvPr userDrawn="1"/>
        </p:nvSpPr>
        <p:spPr>
          <a:xfrm>
            <a:off x="1528027" y="2067466"/>
            <a:ext cx="1036800" cy="307075"/>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2D52C663-79C9-4318-B5E8-E7DC320BBD59}"/>
              </a:ext>
            </a:extLst>
          </p:cNvPr>
          <p:cNvSpPr/>
          <p:nvPr userDrawn="1"/>
        </p:nvSpPr>
        <p:spPr>
          <a:xfrm>
            <a:off x="2361192" y="1342600"/>
            <a:ext cx="4439920" cy="300641"/>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3FBC7C2B-B977-4341-8F62-D3C33DE92D88}"/>
              </a:ext>
            </a:extLst>
          </p:cNvPr>
          <p:cNvSpPr/>
          <p:nvPr userDrawn="1"/>
        </p:nvSpPr>
        <p:spPr>
          <a:xfrm>
            <a:off x="1528027" y="2422074"/>
            <a:ext cx="1034716" cy="1705411"/>
          </a:xfrm>
          <a:prstGeom prst="rect">
            <a:avLst/>
          </a:prstGeom>
          <a:solidFill>
            <a:schemeClr val="bg1">
              <a:alpha val="70000"/>
            </a:schemeClr>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 name="Gerade Verbindung 16">
            <a:extLst>
              <a:ext uri="{FF2B5EF4-FFF2-40B4-BE49-F238E27FC236}">
                <a16:creationId xmlns:a16="http://schemas.microsoft.com/office/drawing/2014/main" id="{181C9265-6FD6-49AB-8D01-C07B3D22BE8F}"/>
              </a:ext>
            </a:extLst>
          </p:cNvPr>
          <p:cNvCxnSpPr/>
          <p:nvPr userDrawn="1"/>
        </p:nvCxnSpPr>
        <p:spPr>
          <a:xfrm>
            <a:off x="4581152" y="1649782"/>
            <a:ext cx="0" cy="237905"/>
          </a:xfrm>
          <a:prstGeom prst="line">
            <a:avLst/>
          </a:prstGeom>
          <a:ln w="15875">
            <a:solidFill>
              <a:srgbClr val="EAEAEA"/>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41C82ED7-2061-4789-81B4-FE4BD6720139}"/>
              </a:ext>
            </a:extLst>
          </p:cNvPr>
          <p:cNvCxnSpPr>
            <a:cxnSpLocks/>
          </p:cNvCxnSpPr>
          <p:nvPr userDrawn="1"/>
        </p:nvCxnSpPr>
        <p:spPr>
          <a:xfrm>
            <a:off x="2039945" y="1887687"/>
            <a:ext cx="5055494" cy="0"/>
          </a:xfrm>
          <a:prstGeom prst="line">
            <a:avLst/>
          </a:prstGeom>
          <a:ln w="15875">
            <a:solidFill>
              <a:srgbClr val="EAEAEA"/>
            </a:solidFill>
          </a:ln>
        </p:spPr>
        <p:style>
          <a:lnRef idx="1">
            <a:schemeClr val="accent1"/>
          </a:lnRef>
          <a:fillRef idx="0">
            <a:schemeClr val="accent1"/>
          </a:fillRef>
          <a:effectRef idx="0">
            <a:schemeClr val="accent1"/>
          </a:effectRef>
          <a:fontRef idx="minor">
            <a:schemeClr val="tx1"/>
          </a:fontRef>
        </p:style>
      </p:cxnSp>
      <p:cxnSp>
        <p:nvCxnSpPr>
          <p:cNvPr id="18" name="Gerade Verbindung 25">
            <a:extLst>
              <a:ext uri="{FF2B5EF4-FFF2-40B4-BE49-F238E27FC236}">
                <a16:creationId xmlns:a16="http://schemas.microsoft.com/office/drawing/2014/main" id="{02CD75EB-8F04-4B21-8115-EC041028A415}"/>
              </a:ext>
            </a:extLst>
          </p:cNvPr>
          <p:cNvCxnSpPr>
            <a:cxnSpLocks/>
          </p:cNvCxnSpPr>
          <p:nvPr userDrawn="1"/>
        </p:nvCxnSpPr>
        <p:spPr>
          <a:xfrm>
            <a:off x="2042665" y="1887687"/>
            <a:ext cx="5440" cy="179779"/>
          </a:xfrm>
          <a:prstGeom prst="line">
            <a:avLst/>
          </a:prstGeom>
          <a:ln w="15875">
            <a:solidFill>
              <a:srgbClr val="EAEAEA"/>
            </a:solidFill>
          </a:ln>
        </p:spPr>
        <p:style>
          <a:lnRef idx="1">
            <a:schemeClr val="accent1"/>
          </a:lnRef>
          <a:fillRef idx="0">
            <a:schemeClr val="accent1"/>
          </a:fillRef>
          <a:effectRef idx="0">
            <a:schemeClr val="accent1"/>
          </a:effectRef>
          <a:fontRef idx="minor">
            <a:schemeClr val="tx1"/>
          </a:fontRef>
        </p:style>
      </p:cxnSp>
      <p:sp>
        <p:nvSpPr>
          <p:cNvPr id="19" name="Rechteck 18">
            <a:extLst>
              <a:ext uri="{FF2B5EF4-FFF2-40B4-BE49-F238E27FC236}">
                <a16:creationId xmlns:a16="http://schemas.microsoft.com/office/drawing/2014/main" id="{8372C4B2-19BD-45EE-A3D4-0C4651582630}"/>
              </a:ext>
            </a:extLst>
          </p:cNvPr>
          <p:cNvSpPr/>
          <p:nvPr userDrawn="1"/>
        </p:nvSpPr>
        <p:spPr>
          <a:xfrm>
            <a:off x="2797204" y="2067466"/>
            <a:ext cx="1034716" cy="307075"/>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2920171B-D6AA-4C6C-923D-6565116DE537}"/>
              </a:ext>
            </a:extLst>
          </p:cNvPr>
          <p:cNvSpPr/>
          <p:nvPr userDrawn="1"/>
        </p:nvSpPr>
        <p:spPr>
          <a:xfrm>
            <a:off x="2797204" y="2422074"/>
            <a:ext cx="1034716" cy="1705411"/>
          </a:xfrm>
          <a:prstGeom prst="rect">
            <a:avLst/>
          </a:prstGeom>
          <a:solidFill>
            <a:schemeClr val="bg1">
              <a:alpha val="70000"/>
            </a:schemeClr>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2" name="Gerade Verbindung 35">
            <a:extLst>
              <a:ext uri="{FF2B5EF4-FFF2-40B4-BE49-F238E27FC236}">
                <a16:creationId xmlns:a16="http://schemas.microsoft.com/office/drawing/2014/main" id="{BE4060B5-98C1-4CDA-B3F0-BFB5A63AB5C2}"/>
              </a:ext>
            </a:extLst>
          </p:cNvPr>
          <p:cNvCxnSpPr/>
          <p:nvPr userDrawn="1"/>
        </p:nvCxnSpPr>
        <p:spPr>
          <a:xfrm>
            <a:off x="3311842" y="1887687"/>
            <a:ext cx="5440" cy="179779"/>
          </a:xfrm>
          <a:prstGeom prst="line">
            <a:avLst/>
          </a:prstGeom>
          <a:ln w="15875">
            <a:solidFill>
              <a:srgbClr val="EAEAEA"/>
            </a:solidFill>
          </a:ln>
        </p:spPr>
        <p:style>
          <a:lnRef idx="1">
            <a:schemeClr val="accent1"/>
          </a:lnRef>
          <a:fillRef idx="0">
            <a:schemeClr val="accent1"/>
          </a:fillRef>
          <a:effectRef idx="0">
            <a:schemeClr val="accent1"/>
          </a:effectRef>
          <a:fontRef idx="minor">
            <a:schemeClr val="tx1"/>
          </a:fontRef>
        </p:style>
      </p:cxnSp>
      <p:sp>
        <p:nvSpPr>
          <p:cNvPr id="23" name="Rechteck 22">
            <a:extLst>
              <a:ext uri="{FF2B5EF4-FFF2-40B4-BE49-F238E27FC236}">
                <a16:creationId xmlns:a16="http://schemas.microsoft.com/office/drawing/2014/main" id="{CEF2CCE5-D1FD-4AD9-B578-CCD96F070824}"/>
              </a:ext>
            </a:extLst>
          </p:cNvPr>
          <p:cNvSpPr/>
          <p:nvPr userDrawn="1"/>
        </p:nvSpPr>
        <p:spPr>
          <a:xfrm>
            <a:off x="4059763" y="2067466"/>
            <a:ext cx="1034716" cy="307075"/>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178B66C8-1C99-4CD7-9BEA-B617B9DF9975}"/>
              </a:ext>
            </a:extLst>
          </p:cNvPr>
          <p:cNvSpPr/>
          <p:nvPr userDrawn="1"/>
        </p:nvSpPr>
        <p:spPr>
          <a:xfrm>
            <a:off x="4059763" y="2422074"/>
            <a:ext cx="1034716" cy="1705411"/>
          </a:xfrm>
          <a:prstGeom prst="rect">
            <a:avLst/>
          </a:prstGeom>
          <a:solidFill>
            <a:schemeClr val="bg1">
              <a:alpha val="70000"/>
            </a:schemeClr>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6" name="Gerade Verbindung 39">
            <a:extLst>
              <a:ext uri="{FF2B5EF4-FFF2-40B4-BE49-F238E27FC236}">
                <a16:creationId xmlns:a16="http://schemas.microsoft.com/office/drawing/2014/main" id="{6FBEAC5A-1AB5-4ABA-8A06-ADD5E684B979}"/>
              </a:ext>
            </a:extLst>
          </p:cNvPr>
          <p:cNvCxnSpPr/>
          <p:nvPr userDrawn="1"/>
        </p:nvCxnSpPr>
        <p:spPr>
          <a:xfrm>
            <a:off x="4574655" y="1887687"/>
            <a:ext cx="4933" cy="179779"/>
          </a:xfrm>
          <a:prstGeom prst="line">
            <a:avLst/>
          </a:prstGeom>
          <a:ln w="15875">
            <a:solidFill>
              <a:srgbClr val="EAEAEA"/>
            </a:solidFill>
          </a:ln>
        </p:spPr>
        <p:style>
          <a:lnRef idx="1">
            <a:schemeClr val="accent1"/>
          </a:lnRef>
          <a:fillRef idx="0">
            <a:schemeClr val="accent1"/>
          </a:fillRef>
          <a:effectRef idx="0">
            <a:schemeClr val="accent1"/>
          </a:effectRef>
          <a:fontRef idx="minor">
            <a:schemeClr val="tx1"/>
          </a:fontRef>
        </p:style>
      </p:cxnSp>
      <p:sp>
        <p:nvSpPr>
          <p:cNvPr id="27" name="Rechteck 26">
            <a:extLst>
              <a:ext uri="{FF2B5EF4-FFF2-40B4-BE49-F238E27FC236}">
                <a16:creationId xmlns:a16="http://schemas.microsoft.com/office/drawing/2014/main" id="{067955FC-F209-45E2-AD60-C3DBBB476CD7}"/>
              </a:ext>
            </a:extLst>
          </p:cNvPr>
          <p:cNvSpPr/>
          <p:nvPr userDrawn="1"/>
        </p:nvSpPr>
        <p:spPr>
          <a:xfrm>
            <a:off x="5320962" y="2067466"/>
            <a:ext cx="1034716" cy="307075"/>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67516A0B-4030-486D-B54C-A35A98978950}"/>
              </a:ext>
            </a:extLst>
          </p:cNvPr>
          <p:cNvSpPr/>
          <p:nvPr userDrawn="1"/>
        </p:nvSpPr>
        <p:spPr>
          <a:xfrm>
            <a:off x="5320962" y="2422074"/>
            <a:ext cx="1034716" cy="1705411"/>
          </a:xfrm>
          <a:prstGeom prst="rect">
            <a:avLst/>
          </a:prstGeom>
          <a:solidFill>
            <a:schemeClr val="bg1">
              <a:alpha val="70000"/>
            </a:schemeClr>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0" name="Gerade Verbindung 43">
            <a:extLst>
              <a:ext uri="{FF2B5EF4-FFF2-40B4-BE49-F238E27FC236}">
                <a16:creationId xmlns:a16="http://schemas.microsoft.com/office/drawing/2014/main" id="{1F3E0402-E702-4F5F-99C9-5F46FAAC1163}"/>
              </a:ext>
            </a:extLst>
          </p:cNvPr>
          <p:cNvCxnSpPr/>
          <p:nvPr userDrawn="1"/>
        </p:nvCxnSpPr>
        <p:spPr>
          <a:xfrm>
            <a:off x="5836299" y="1887687"/>
            <a:ext cx="4043" cy="179779"/>
          </a:xfrm>
          <a:prstGeom prst="line">
            <a:avLst/>
          </a:prstGeom>
          <a:ln w="15875">
            <a:solidFill>
              <a:srgbClr val="EAEAEA"/>
            </a:solidFill>
          </a:ln>
        </p:spPr>
        <p:style>
          <a:lnRef idx="1">
            <a:schemeClr val="accent1"/>
          </a:lnRef>
          <a:fillRef idx="0">
            <a:schemeClr val="accent1"/>
          </a:fillRef>
          <a:effectRef idx="0">
            <a:schemeClr val="accent1"/>
          </a:effectRef>
          <a:fontRef idx="minor">
            <a:schemeClr val="tx1"/>
          </a:fontRef>
        </p:style>
      </p:cxnSp>
      <p:sp>
        <p:nvSpPr>
          <p:cNvPr id="31" name="Rechteck 30">
            <a:extLst>
              <a:ext uri="{FF2B5EF4-FFF2-40B4-BE49-F238E27FC236}">
                <a16:creationId xmlns:a16="http://schemas.microsoft.com/office/drawing/2014/main" id="{8E3B1A2A-1563-4D5A-BFB7-EBDBF62E1111}"/>
              </a:ext>
            </a:extLst>
          </p:cNvPr>
          <p:cNvSpPr/>
          <p:nvPr userDrawn="1"/>
        </p:nvSpPr>
        <p:spPr>
          <a:xfrm>
            <a:off x="6580801" y="2067466"/>
            <a:ext cx="1034716" cy="307075"/>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73304A3C-0831-4EA1-9EF9-2547BB851775}"/>
              </a:ext>
            </a:extLst>
          </p:cNvPr>
          <p:cNvSpPr/>
          <p:nvPr userDrawn="1"/>
        </p:nvSpPr>
        <p:spPr>
          <a:xfrm>
            <a:off x="6580801" y="2422074"/>
            <a:ext cx="1034716" cy="1705411"/>
          </a:xfrm>
          <a:prstGeom prst="rect">
            <a:avLst/>
          </a:prstGeom>
          <a:solidFill>
            <a:schemeClr val="bg1">
              <a:alpha val="70000"/>
            </a:schemeClr>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4" name="Gerade Verbindung 47">
            <a:extLst>
              <a:ext uri="{FF2B5EF4-FFF2-40B4-BE49-F238E27FC236}">
                <a16:creationId xmlns:a16="http://schemas.microsoft.com/office/drawing/2014/main" id="{7BE7EC1C-06DD-4A2A-85BE-FF70F25C6041}"/>
              </a:ext>
            </a:extLst>
          </p:cNvPr>
          <p:cNvCxnSpPr/>
          <p:nvPr userDrawn="1"/>
        </p:nvCxnSpPr>
        <p:spPr>
          <a:xfrm>
            <a:off x="7095439" y="1887687"/>
            <a:ext cx="5440" cy="179779"/>
          </a:xfrm>
          <a:prstGeom prst="line">
            <a:avLst/>
          </a:prstGeom>
          <a:ln w="15875">
            <a:solidFill>
              <a:srgbClr val="EAEAEA"/>
            </a:solidFill>
          </a:ln>
        </p:spPr>
        <p:style>
          <a:lnRef idx="1">
            <a:schemeClr val="accent1"/>
          </a:lnRef>
          <a:fillRef idx="0">
            <a:schemeClr val="accent1"/>
          </a:fillRef>
          <a:effectRef idx="0">
            <a:schemeClr val="accent1"/>
          </a:effectRef>
          <a:fontRef idx="minor">
            <a:schemeClr val="tx1"/>
          </a:fontRef>
        </p:style>
      </p:cxnSp>
      <p:sp>
        <p:nvSpPr>
          <p:cNvPr id="4" name="Textplatzhalter 3">
            <a:extLst>
              <a:ext uri="{FF2B5EF4-FFF2-40B4-BE49-F238E27FC236}">
                <a16:creationId xmlns:a16="http://schemas.microsoft.com/office/drawing/2014/main" id="{1442D837-4665-4F91-AA81-E250B30AD85A}"/>
              </a:ext>
            </a:extLst>
          </p:cNvPr>
          <p:cNvSpPr>
            <a:spLocks noGrp="1"/>
          </p:cNvSpPr>
          <p:nvPr>
            <p:ph type="body" sz="quarter" idx="12" hasCustomPrompt="1"/>
          </p:nvPr>
        </p:nvSpPr>
        <p:spPr>
          <a:xfrm>
            <a:off x="2420304" y="1364333"/>
            <a:ext cx="4321696" cy="257175"/>
          </a:xfrm>
          <a:noFill/>
          <a:ln>
            <a:noFill/>
          </a:ln>
        </p:spPr>
        <p:txBody>
          <a:bodyPr anchor="ctr"/>
          <a:lstStyle>
            <a:lvl1pPr marL="0" indent="0" algn="ctr">
              <a:buNone/>
              <a:defRPr lang="de-AT" sz="1500" kern="1200" cap="all" baseline="0" dirty="0">
                <a:solidFill>
                  <a:srgbClr val="6E7B8C"/>
                </a:solidFill>
                <a:latin typeface="Trebuchet MS" charset="0"/>
                <a:ea typeface="Trebuchet MS" charset="0"/>
                <a:cs typeface="Trebuchet MS" charset="0"/>
              </a:defRPr>
            </a:lvl1pPr>
          </a:lstStyle>
          <a:p>
            <a:pPr lvl="0"/>
            <a:r>
              <a:rPr lang="de-AT" dirty="0"/>
              <a:t>Titel Trebuchet 16</a:t>
            </a:r>
          </a:p>
        </p:txBody>
      </p:sp>
      <p:sp>
        <p:nvSpPr>
          <p:cNvPr id="45" name="Textplatzhalter 3">
            <a:extLst>
              <a:ext uri="{FF2B5EF4-FFF2-40B4-BE49-F238E27FC236}">
                <a16:creationId xmlns:a16="http://schemas.microsoft.com/office/drawing/2014/main" id="{A8FB5D88-8A3D-485B-A497-1BDEA6FE5FA5}"/>
              </a:ext>
            </a:extLst>
          </p:cNvPr>
          <p:cNvSpPr>
            <a:spLocks noGrp="1"/>
          </p:cNvSpPr>
          <p:nvPr>
            <p:ph type="body" sz="quarter" idx="13" hasCustomPrompt="1"/>
          </p:nvPr>
        </p:nvSpPr>
        <p:spPr>
          <a:xfrm>
            <a:off x="1548725" y="2092416"/>
            <a:ext cx="1006222" cy="257175"/>
          </a:xfrm>
          <a:noFill/>
          <a:ln>
            <a:solidFill>
              <a:srgbClr val="EAEAEA"/>
            </a:solidFill>
          </a:ln>
        </p:spPr>
        <p:txBody>
          <a:bodyPr anchor="ctr"/>
          <a:lstStyle>
            <a:lvl1pPr marL="0" indent="0" algn="ctr">
              <a:buNone/>
              <a:defRPr lang="de-AT" sz="1500" kern="1200" dirty="0">
                <a:solidFill>
                  <a:srgbClr val="6E7B8C"/>
                </a:solidFill>
                <a:latin typeface="Trebuchet MS" charset="0"/>
                <a:ea typeface="Trebuchet MS" charset="0"/>
                <a:cs typeface="Trebuchet MS" charset="0"/>
              </a:defRPr>
            </a:lvl1pPr>
          </a:lstStyle>
          <a:p>
            <a:pPr lvl="0"/>
            <a:r>
              <a:rPr lang="de-AT" sz="1600" dirty="0"/>
              <a:t>TREB 16</a:t>
            </a:r>
          </a:p>
        </p:txBody>
      </p:sp>
      <p:sp>
        <p:nvSpPr>
          <p:cNvPr id="46" name="Textplatzhalter 3">
            <a:extLst>
              <a:ext uri="{FF2B5EF4-FFF2-40B4-BE49-F238E27FC236}">
                <a16:creationId xmlns:a16="http://schemas.microsoft.com/office/drawing/2014/main" id="{924E64D5-23C2-4C94-8235-B2FEA4F6DDA5}"/>
              </a:ext>
            </a:extLst>
          </p:cNvPr>
          <p:cNvSpPr>
            <a:spLocks noGrp="1"/>
          </p:cNvSpPr>
          <p:nvPr>
            <p:ph type="body" sz="quarter" idx="14" hasCustomPrompt="1"/>
          </p:nvPr>
        </p:nvSpPr>
        <p:spPr>
          <a:xfrm>
            <a:off x="2811284" y="2092416"/>
            <a:ext cx="1006222" cy="257175"/>
          </a:xfrm>
          <a:noFill/>
          <a:ln>
            <a:solidFill>
              <a:srgbClr val="EAEAEA"/>
            </a:solidFill>
          </a:ln>
        </p:spPr>
        <p:txBody>
          <a:bodyPr anchor="ctr"/>
          <a:lstStyle>
            <a:lvl1pPr marL="0" indent="0" algn="ctr">
              <a:buNone/>
              <a:defRPr lang="de-AT" sz="1500" kern="1200" dirty="0">
                <a:solidFill>
                  <a:srgbClr val="6E7B8C"/>
                </a:solidFill>
                <a:latin typeface="Trebuchet MS" charset="0"/>
                <a:ea typeface="Trebuchet MS" charset="0"/>
                <a:cs typeface="Trebuchet MS" charset="0"/>
              </a:defRPr>
            </a:lvl1pPr>
          </a:lstStyle>
          <a:p>
            <a:pPr lvl="0"/>
            <a:r>
              <a:rPr lang="de-AT" sz="1600" dirty="0"/>
              <a:t>TREB 16</a:t>
            </a:r>
          </a:p>
        </p:txBody>
      </p:sp>
      <p:sp>
        <p:nvSpPr>
          <p:cNvPr id="47" name="Textplatzhalter 3">
            <a:extLst>
              <a:ext uri="{FF2B5EF4-FFF2-40B4-BE49-F238E27FC236}">
                <a16:creationId xmlns:a16="http://schemas.microsoft.com/office/drawing/2014/main" id="{73D8F413-CCF9-45B2-B266-49FF671CE2D2}"/>
              </a:ext>
            </a:extLst>
          </p:cNvPr>
          <p:cNvSpPr>
            <a:spLocks noGrp="1"/>
          </p:cNvSpPr>
          <p:nvPr>
            <p:ph type="body" sz="quarter" idx="15" hasCustomPrompt="1"/>
          </p:nvPr>
        </p:nvSpPr>
        <p:spPr>
          <a:xfrm>
            <a:off x="4073843" y="2092416"/>
            <a:ext cx="1006222" cy="257175"/>
          </a:xfrm>
          <a:noFill/>
          <a:ln>
            <a:solidFill>
              <a:srgbClr val="EAEAEA"/>
            </a:solidFill>
          </a:ln>
        </p:spPr>
        <p:txBody>
          <a:bodyPr anchor="ctr"/>
          <a:lstStyle>
            <a:lvl1pPr marL="0" indent="0" algn="ctr">
              <a:buNone/>
              <a:defRPr lang="de-AT" sz="1500" kern="1200" dirty="0">
                <a:solidFill>
                  <a:srgbClr val="6E7B8C"/>
                </a:solidFill>
                <a:latin typeface="Trebuchet MS" charset="0"/>
                <a:ea typeface="Trebuchet MS" charset="0"/>
                <a:cs typeface="Trebuchet MS" charset="0"/>
              </a:defRPr>
            </a:lvl1pPr>
          </a:lstStyle>
          <a:p>
            <a:pPr lvl="0"/>
            <a:r>
              <a:rPr lang="de-AT" sz="1600" dirty="0"/>
              <a:t>TREB 16</a:t>
            </a:r>
          </a:p>
        </p:txBody>
      </p:sp>
      <p:sp>
        <p:nvSpPr>
          <p:cNvPr id="48" name="Textplatzhalter 3">
            <a:extLst>
              <a:ext uri="{FF2B5EF4-FFF2-40B4-BE49-F238E27FC236}">
                <a16:creationId xmlns:a16="http://schemas.microsoft.com/office/drawing/2014/main" id="{01328EE1-97B6-4ECF-9147-F372EF6342B3}"/>
              </a:ext>
            </a:extLst>
          </p:cNvPr>
          <p:cNvSpPr>
            <a:spLocks noGrp="1"/>
          </p:cNvSpPr>
          <p:nvPr>
            <p:ph type="body" sz="quarter" idx="16" hasCustomPrompt="1"/>
          </p:nvPr>
        </p:nvSpPr>
        <p:spPr>
          <a:xfrm>
            <a:off x="5349623" y="2092416"/>
            <a:ext cx="1006222" cy="257175"/>
          </a:xfrm>
          <a:noFill/>
          <a:ln>
            <a:noFill/>
          </a:ln>
        </p:spPr>
        <p:txBody>
          <a:bodyPr anchor="ctr"/>
          <a:lstStyle>
            <a:lvl1pPr marL="0" indent="0" algn="ctr">
              <a:buNone/>
              <a:defRPr lang="de-AT" sz="1500" kern="1200" dirty="0">
                <a:solidFill>
                  <a:srgbClr val="6E7B8C"/>
                </a:solidFill>
                <a:latin typeface="Trebuchet MS" charset="0"/>
                <a:ea typeface="Trebuchet MS" charset="0"/>
                <a:cs typeface="Trebuchet MS" charset="0"/>
              </a:defRPr>
            </a:lvl1pPr>
          </a:lstStyle>
          <a:p>
            <a:pPr lvl="0"/>
            <a:r>
              <a:rPr lang="de-AT" sz="1600" dirty="0"/>
              <a:t>TREB 16</a:t>
            </a:r>
          </a:p>
        </p:txBody>
      </p:sp>
      <p:sp>
        <p:nvSpPr>
          <p:cNvPr id="49" name="Textplatzhalter 3">
            <a:extLst>
              <a:ext uri="{FF2B5EF4-FFF2-40B4-BE49-F238E27FC236}">
                <a16:creationId xmlns:a16="http://schemas.microsoft.com/office/drawing/2014/main" id="{CE2ED347-4511-41C1-BCBC-8F0C9D07BB67}"/>
              </a:ext>
            </a:extLst>
          </p:cNvPr>
          <p:cNvSpPr>
            <a:spLocks noGrp="1"/>
          </p:cNvSpPr>
          <p:nvPr>
            <p:ph type="body" sz="quarter" idx="17" hasCustomPrompt="1"/>
          </p:nvPr>
        </p:nvSpPr>
        <p:spPr>
          <a:xfrm>
            <a:off x="6617432" y="2092416"/>
            <a:ext cx="1006222" cy="257175"/>
          </a:xfrm>
          <a:noFill/>
          <a:ln>
            <a:noFill/>
          </a:ln>
        </p:spPr>
        <p:txBody>
          <a:bodyPr anchor="ctr"/>
          <a:lstStyle>
            <a:lvl1pPr marL="0" indent="0" algn="ctr">
              <a:buNone/>
              <a:defRPr lang="de-AT" sz="1500" kern="1200" dirty="0">
                <a:solidFill>
                  <a:srgbClr val="6E7B8C"/>
                </a:solidFill>
                <a:latin typeface="Trebuchet MS" charset="0"/>
                <a:ea typeface="Trebuchet MS" charset="0"/>
                <a:cs typeface="Trebuchet MS" charset="0"/>
              </a:defRPr>
            </a:lvl1pPr>
          </a:lstStyle>
          <a:p>
            <a:pPr lvl="0"/>
            <a:r>
              <a:rPr lang="de-AT" sz="1600" dirty="0"/>
              <a:t>TREB 16</a:t>
            </a:r>
          </a:p>
        </p:txBody>
      </p:sp>
      <p:sp>
        <p:nvSpPr>
          <p:cNvPr id="40" name="Bildplatzhalter 2">
            <a:extLst>
              <a:ext uri="{FF2B5EF4-FFF2-40B4-BE49-F238E27FC236}">
                <a16:creationId xmlns:a16="http://schemas.microsoft.com/office/drawing/2014/main" id="{5DA65E76-3DB7-4F99-886F-B5E75CD6E3D1}"/>
              </a:ext>
            </a:extLst>
          </p:cNvPr>
          <p:cNvSpPr>
            <a:spLocks noGrp="1"/>
          </p:cNvSpPr>
          <p:nvPr>
            <p:ph type="pic" sz="quarter" idx="25"/>
          </p:nvPr>
        </p:nvSpPr>
        <p:spPr>
          <a:xfrm>
            <a:off x="4729163" y="548"/>
            <a:ext cx="4414837" cy="1187450"/>
          </a:xfrm>
        </p:spPr>
        <p:txBody>
          <a:bodyPr anchor="ctr"/>
          <a:lstStyle>
            <a:lvl1pPr marL="0" indent="0" algn="ctr">
              <a:buNone/>
              <a:defRPr sz="1000"/>
            </a:lvl1pPr>
          </a:lstStyle>
          <a:p>
            <a:endParaRPr lang="de-AT" dirty="0"/>
          </a:p>
        </p:txBody>
      </p:sp>
      <p:sp>
        <p:nvSpPr>
          <p:cNvPr id="3" name="Textplatzhalter 2">
            <a:extLst>
              <a:ext uri="{FF2B5EF4-FFF2-40B4-BE49-F238E27FC236}">
                <a16:creationId xmlns:a16="http://schemas.microsoft.com/office/drawing/2014/main" id="{98ADF8F3-E539-41B1-8AA3-C9BDEBB904DE}"/>
              </a:ext>
            </a:extLst>
          </p:cNvPr>
          <p:cNvSpPr>
            <a:spLocks noGrp="1"/>
          </p:cNvSpPr>
          <p:nvPr>
            <p:ph type="body" sz="quarter" idx="26" hasCustomPrompt="1"/>
          </p:nvPr>
        </p:nvSpPr>
        <p:spPr>
          <a:xfrm>
            <a:off x="1534311" y="2419322"/>
            <a:ext cx="1035050" cy="1630363"/>
          </a:xfrm>
        </p:spPr>
        <p:txBody>
          <a:bodyPr lIns="36000" tIns="0" rIns="36000" bIns="0"/>
          <a:lstStyle>
            <a:lvl1pPr marL="0" indent="0">
              <a:lnSpc>
                <a:spcPts val="1900"/>
              </a:lnSpc>
              <a:buNone/>
              <a:defRPr sz="1100"/>
            </a:lvl1pPr>
          </a:lstStyle>
          <a:p>
            <a:pPr lvl="0"/>
            <a:r>
              <a:rPr lang="de-DE" dirty="0"/>
              <a:t>Hier handelt es sich um Fließtext in Ebene 1, Trebuchet 11 Punkt</a:t>
            </a:r>
            <a:endParaRPr lang="de-AT" dirty="0"/>
          </a:p>
        </p:txBody>
      </p:sp>
      <p:sp>
        <p:nvSpPr>
          <p:cNvPr id="42" name="Textplatzhalter 2">
            <a:extLst>
              <a:ext uri="{FF2B5EF4-FFF2-40B4-BE49-F238E27FC236}">
                <a16:creationId xmlns:a16="http://schemas.microsoft.com/office/drawing/2014/main" id="{8AE55226-34F0-49AD-9ED5-DBFD9539A220}"/>
              </a:ext>
            </a:extLst>
          </p:cNvPr>
          <p:cNvSpPr>
            <a:spLocks noGrp="1"/>
          </p:cNvSpPr>
          <p:nvPr>
            <p:ph type="body" sz="quarter" idx="27" hasCustomPrompt="1"/>
          </p:nvPr>
        </p:nvSpPr>
        <p:spPr>
          <a:xfrm>
            <a:off x="2796870" y="2419322"/>
            <a:ext cx="1035050" cy="1630363"/>
          </a:xfrm>
        </p:spPr>
        <p:txBody>
          <a:bodyPr lIns="36000" tIns="0" rIns="36000" bIns="0"/>
          <a:lstStyle>
            <a:lvl1pPr marL="0" indent="0">
              <a:lnSpc>
                <a:spcPts val="1900"/>
              </a:lnSpc>
              <a:buNone/>
              <a:defRPr sz="1100"/>
            </a:lvl1pPr>
          </a:lstStyle>
          <a:p>
            <a:pPr lvl="0"/>
            <a:r>
              <a:rPr lang="de-DE" dirty="0"/>
              <a:t>Hier handelt es sich um Fließtext in Ebene 1, Trebuchet 11 Punkt</a:t>
            </a:r>
            <a:endParaRPr lang="de-AT" dirty="0"/>
          </a:p>
        </p:txBody>
      </p:sp>
      <p:sp>
        <p:nvSpPr>
          <p:cNvPr id="43" name="Textplatzhalter 2">
            <a:extLst>
              <a:ext uri="{FF2B5EF4-FFF2-40B4-BE49-F238E27FC236}">
                <a16:creationId xmlns:a16="http://schemas.microsoft.com/office/drawing/2014/main" id="{96A26C79-841C-49E4-9B00-C5DF384B57B6}"/>
              </a:ext>
            </a:extLst>
          </p:cNvPr>
          <p:cNvSpPr>
            <a:spLocks noGrp="1"/>
          </p:cNvSpPr>
          <p:nvPr>
            <p:ph type="body" sz="quarter" idx="28" hasCustomPrompt="1"/>
          </p:nvPr>
        </p:nvSpPr>
        <p:spPr>
          <a:xfrm>
            <a:off x="4059429" y="2419322"/>
            <a:ext cx="1035050" cy="1630363"/>
          </a:xfrm>
        </p:spPr>
        <p:txBody>
          <a:bodyPr lIns="36000" tIns="0" rIns="36000" bIns="0"/>
          <a:lstStyle>
            <a:lvl1pPr marL="0" indent="0">
              <a:lnSpc>
                <a:spcPts val="1900"/>
              </a:lnSpc>
              <a:buNone/>
              <a:defRPr sz="1100"/>
            </a:lvl1pPr>
          </a:lstStyle>
          <a:p>
            <a:pPr lvl="0"/>
            <a:r>
              <a:rPr lang="de-DE" dirty="0"/>
              <a:t>Hier handelt es sich um Fließtext in Ebene 1, Trebuchet 11 Punkt</a:t>
            </a:r>
            <a:endParaRPr lang="de-AT" dirty="0"/>
          </a:p>
        </p:txBody>
      </p:sp>
      <p:sp>
        <p:nvSpPr>
          <p:cNvPr id="44" name="Textplatzhalter 2">
            <a:extLst>
              <a:ext uri="{FF2B5EF4-FFF2-40B4-BE49-F238E27FC236}">
                <a16:creationId xmlns:a16="http://schemas.microsoft.com/office/drawing/2014/main" id="{ABC1CE9E-6476-4F54-9C6A-72EDF8CA9379}"/>
              </a:ext>
            </a:extLst>
          </p:cNvPr>
          <p:cNvSpPr>
            <a:spLocks noGrp="1"/>
          </p:cNvSpPr>
          <p:nvPr>
            <p:ph type="body" sz="quarter" idx="29" hasCustomPrompt="1"/>
          </p:nvPr>
        </p:nvSpPr>
        <p:spPr>
          <a:xfrm>
            <a:off x="5332764" y="2419322"/>
            <a:ext cx="1035050" cy="1630363"/>
          </a:xfrm>
        </p:spPr>
        <p:txBody>
          <a:bodyPr lIns="36000" tIns="0" rIns="36000" bIns="0"/>
          <a:lstStyle>
            <a:lvl1pPr marL="0" indent="0">
              <a:lnSpc>
                <a:spcPts val="1900"/>
              </a:lnSpc>
              <a:buNone/>
              <a:defRPr sz="1100"/>
            </a:lvl1pPr>
          </a:lstStyle>
          <a:p>
            <a:pPr lvl="0"/>
            <a:r>
              <a:rPr lang="de-DE" dirty="0"/>
              <a:t>Hier handelt es sich um Fließtext in Ebene 1, Trebuchet 11 Punkt</a:t>
            </a:r>
            <a:endParaRPr lang="de-AT" dirty="0"/>
          </a:p>
        </p:txBody>
      </p:sp>
      <p:sp>
        <p:nvSpPr>
          <p:cNvPr id="57" name="Textplatzhalter 2">
            <a:extLst>
              <a:ext uri="{FF2B5EF4-FFF2-40B4-BE49-F238E27FC236}">
                <a16:creationId xmlns:a16="http://schemas.microsoft.com/office/drawing/2014/main" id="{DEFF137E-41C9-4709-8C84-BC48F281ED80}"/>
              </a:ext>
            </a:extLst>
          </p:cNvPr>
          <p:cNvSpPr>
            <a:spLocks noGrp="1"/>
          </p:cNvSpPr>
          <p:nvPr>
            <p:ph type="body" sz="quarter" idx="30" hasCustomPrompt="1"/>
          </p:nvPr>
        </p:nvSpPr>
        <p:spPr>
          <a:xfrm>
            <a:off x="6600573" y="2419322"/>
            <a:ext cx="1035050" cy="1630363"/>
          </a:xfrm>
        </p:spPr>
        <p:txBody>
          <a:bodyPr lIns="36000" tIns="0" rIns="36000" bIns="0"/>
          <a:lstStyle>
            <a:lvl1pPr marL="0" indent="0">
              <a:lnSpc>
                <a:spcPts val="1900"/>
              </a:lnSpc>
              <a:buNone/>
              <a:defRPr sz="1100"/>
            </a:lvl1pPr>
          </a:lstStyle>
          <a:p>
            <a:pPr lvl="0"/>
            <a:r>
              <a:rPr lang="de-DE" dirty="0"/>
              <a:t>Hier handelt es sich um Fließtext in Ebene 1, Trebuchet 11 Punkt</a:t>
            </a:r>
            <a:endParaRPr lang="de-AT" dirty="0"/>
          </a:p>
        </p:txBody>
      </p:sp>
      <p:sp>
        <p:nvSpPr>
          <p:cNvPr id="61" name="Textplatzhalter 11">
            <a:extLst>
              <a:ext uri="{FF2B5EF4-FFF2-40B4-BE49-F238E27FC236}">
                <a16:creationId xmlns:a16="http://schemas.microsoft.com/office/drawing/2014/main" id="{2E4CBDF9-6E2A-426E-9449-3E525BF1D993}"/>
              </a:ext>
            </a:extLst>
          </p:cNvPr>
          <p:cNvSpPr>
            <a:spLocks noGrp="1"/>
          </p:cNvSpPr>
          <p:nvPr>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62" name="Textplatzhalter 11">
            <a:extLst>
              <a:ext uri="{FF2B5EF4-FFF2-40B4-BE49-F238E27FC236}">
                <a16:creationId xmlns:a16="http://schemas.microsoft.com/office/drawing/2014/main" id="{20EF3A6F-9D8C-4C4C-A249-4CC8E1EBB11B}"/>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51" name="Foliennummernplatzhalter 1">
            <a:extLst>
              <a:ext uri="{FF2B5EF4-FFF2-40B4-BE49-F238E27FC236}">
                <a16:creationId xmlns:a16="http://schemas.microsoft.com/office/drawing/2014/main" id="{6981107D-A28E-574A-AA15-470767665BF4}"/>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53" name="Bildplatzhalter 14">
            <a:extLst>
              <a:ext uri="{FF2B5EF4-FFF2-40B4-BE49-F238E27FC236}">
                <a16:creationId xmlns:a16="http://schemas.microsoft.com/office/drawing/2014/main" id="{A3D90575-8E04-6D42-857F-99609C7D1EB1}"/>
              </a:ext>
            </a:extLst>
          </p:cNvPr>
          <p:cNvSpPr>
            <a:spLocks noGrp="1"/>
          </p:cNvSpPr>
          <p:nvPr>
            <p:ph type="pic" sz="quarter" idx="32"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54" name="Bildplatzhalter 14">
            <a:extLst>
              <a:ext uri="{FF2B5EF4-FFF2-40B4-BE49-F238E27FC236}">
                <a16:creationId xmlns:a16="http://schemas.microsoft.com/office/drawing/2014/main" id="{30B87443-4F5A-DD4C-8160-7A77280CD52C}"/>
              </a:ext>
            </a:extLst>
          </p:cNvPr>
          <p:cNvSpPr>
            <a:spLocks noGrp="1"/>
          </p:cNvSpPr>
          <p:nvPr>
            <p:ph type="pic" sz="quarter" idx="24"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52" name="Textplatzhalter 2">
            <a:extLst>
              <a:ext uri="{FF2B5EF4-FFF2-40B4-BE49-F238E27FC236}">
                <a16:creationId xmlns:a16="http://schemas.microsoft.com/office/drawing/2014/main" id="{312133D5-F4BB-8F4B-88F8-4DDEA62E9A3C}"/>
              </a:ext>
            </a:extLst>
          </p:cNvPr>
          <p:cNvSpPr>
            <a:spLocks noGrp="1"/>
          </p:cNvSpPr>
          <p:nvPr>
            <p:ph type="body" sz="quarter" idx="33"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Tree>
    <p:extLst>
      <p:ext uri="{BB962C8B-B14F-4D97-AF65-F5344CB8AC3E}">
        <p14:creationId xmlns:p14="http://schemas.microsoft.com/office/powerpoint/2010/main" val="40400398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odell 6 Spalten">
    <p:spTree>
      <p:nvGrpSpPr>
        <p:cNvPr id="1" name=""/>
        <p:cNvGrpSpPr/>
        <p:nvPr/>
      </p:nvGrpSpPr>
      <p:grpSpPr>
        <a:xfrm>
          <a:off x="0" y="0"/>
          <a:ext cx="0" cy="0"/>
          <a:chOff x="0" y="0"/>
          <a:chExt cx="0" cy="0"/>
        </a:xfrm>
      </p:grpSpPr>
      <p:sp>
        <p:nvSpPr>
          <p:cNvPr id="41" name="Rechteck 40">
            <a:extLst>
              <a:ext uri="{FF2B5EF4-FFF2-40B4-BE49-F238E27FC236}">
                <a16:creationId xmlns:a16="http://schemas.microsoft.com/office/drawing/2014/main" id="{C8DA8C3C-AC58-44B3-B81A-25FCD4513DD1}"/>
              </a:ext>
            </a:extLst>
          </p:cNvPr>
          <p:cNvSpPr/>
          <p:nvPr userDrawn="1"/>
        </p:nvSpPr>
        <p:spPr>
          <a:xfrm>
            <a:off x="0" y="0"/>
            <a:ext cx="9144000" cy="118799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Rechteck 9">
            <a:extLst>
              <a:ext uri="{FF2B5EF4-FFF2-40B4-BE49-F238E27FC236}">
                <a16:creationId xmlns:a16="http://schemas.microsoft.com/office/drawing/2014/main" id="{62E783D8-0D40-4A96-ADBA-AADCA910360D}"/>
              </a:ext>
            </a:extLst>
          </p:cNvPr>
          <p:cNvSpPr/>
          <p:nvPr userDrawn="1"/>
        </p:nvSpPr>
        <p:spPr>
          <a:xfrm>
            <a:off x="899377" y="2067466"/>
            <a:ext cx="1036800" cy="307075"/>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2D52C663-79C9-4318-B5E8-E7DC320BBD59}"/>
              </a:ext>
            </a:extLst>
          </p:cNvPr>
          <p:cNvSpPr/>
          <p:nvPr userDrawn="1"/>
        </p:nvSpPr>
        <p:spPr>
          <a:xfrm>
            <a:off x="2361192" y="1342600"/>
            <a:ext cx="4439920" cy="300641"/>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3FBC7C2B-B977-4341-8F62-D3C33DE92D88}"/>
              </a:ext>
            </a:extLst>
          </p:cNvPr>
          <p:cNvSpPr/>
          <p:nvPr userDrawn="1"/>
        </p:nvSpPr>
        <p:spPr>
          <a:xfrm>
            <a:off x="899377" y="2422074"/>
            <a:ext cx="1034716" cy="1705411"/>
          </a:xfrm>
          <a:prstGeom prst="rect">
            <a:avLst/>
          </a:prstGeom>
          <a:solidFill>
            <a:schemeClr val="bg1">
              <a:alpha val="70000"/>
            </a:schemeClr>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 name="Gerade Verbindung 16">
            <a:extLst>
              <a:ext uri="{FF2B5EF4-FFF2-40B4-BE49-F238E27FC236}">
                <a16:creationId xmlns:a16="http://schemas.microsoft.com/office/drawing/2014/main" id="{181C9265-6FD6-49AB-8D01-C07B3D22BE8F}"/>
              </a:ext>
            </a:extLst>
          </p:cNvPr>
          <p:cNvCxnSpPr/>
          <p:nvPr userDrawn="1"/>
        </p:nvCxnSpPr>
        <p:spPr>
          <a:xfrm>
            <a:off x="4581152" y="1649782"/>
            <a:ext cx="0" cy="237905"/>
          </a:xfrm>
          <a:prstGeom prst="line">
            <a:avLst/>
          </a:prstGeom>
          <a:ln w="15875">
            <a:solidFill>
              <a:srgbClr val="EAEAEA"/>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41C82ED7-2061-4789-81B4-FE4BD6720139}"/>
              </a:ext>
            </a:extLst>
          </p:cNvPr>
          <p:cNvCxnSpPr>
            <a:cxnSpLocks/>
          </p:cNvCxnSpPr>
          <p:nvPr userDrawn="1"/>
        </p:nvCxnSpPr>
        <p:spPr>
          <a:xfrm>
            <a:off x="1411295" y="1887687"/>
            <a:ext cx="6321418" cy="0"/>
          </a:xfrm>
          <a:prstGeom prst="line">
            <a:avLst/>
          </a:prstGeom>
          <a:ln w="15875">
            <a:solidFill>
              <a:srgbClr val="EAEAEA"/>
            </a:solidFill>
          </a:ln>
        </p:spPr>
        <p:style>
          <a:lnRef idx="1">
            <a:schemeClr val="accent1"/>
          </a:lnRef>
          <a:fillRef idx="0">
            <a:schemeClr val="accent1"/>
          </a:fillRef>
          <a:effectRef idx="0">
            <a:schemeClr val="accent1"/>
          </a:effectRef>
          <a:fontRef idx="minor">
            <a:schemeClr val="tx1"/>
          </a:fontRef>
        </p:style>
      </p:cxnSp>
      <p:cxnSp>
        <p:nvCxnSpPr>
          <p:cNvPr id="18" name="Gerade Verbindung 25">
            <a:extLst>
              <a:ext uri="{FF2B5EF4-FFF2-40B4-BE49-F238E27FC236}">
                <a16:creationId xmlns:a16="http://schemas.microsoft.com/office/drawing/2014/main" id="{02CD75EB-8F04-4B21-8115-EC041028A415}"/>
              </a:ext>
            </a:extLst>
          </p:cNvPr>
          <p:cNvCxnSpPr>
            <a:cxnSpLocks/>
          </p:cNvCxnSpPr>
          <p:nvPr userDrawn="1"/>
        </p:nvCxnSpPr>
        <p:spPr>
          <a:xfrm>
            <a:off x="1414015" y="1887687"/>
            <a:ext cx="5440" cy="179779"/>
          </a:xfrm>
          <a:prstGeom prst="line">
            <a:avLst/>
          </a:prstGeom>
          <a:ln w="15875">
            <a:solidFill>
              <a:srgbClr val="EAEAEA"/>
            </a:solidFill>
          </a:ln>
        </p:spPr>
        <p:style>
          <a:lnRef idx="1">
            <a:schemeClr val="accent1"/>
          </a:lnRef>
          <a:fillRef idx="0">
            <a:schemeClr val="accent1"/>
          </a:fillRef>
          <a:effectRef idx="0">
            <a:schemeClr val="accent1"/>
          </a:effectRef>
          <a:fontRef idx="minor">
            <a:schemeClr val="tx1"/>
          </a:fontRef>
        </p:style>
      </p:cxnSp>
      <p:sp>
        <p:nvSpPr>
          <p:cNvPr id="19" name="Rechteck 18">
            <a:extLst>
              <a:ext uri="{FF2B5EF4-FFF2-40B4-BE49-F238E27FC236}">
                <a16:creationId xmlns:a16="http://schemas.microsoft.com/office/drawing/2014/main" id="{8372C4B2-19BD-45EE-A3D4-0C4651582630}"/>
              </a:ext>
            </a:extLst>
          </p:cNvPr>
          <p:cNvSpPr/>
          <p:nvPr userDrawn="1"/>
        </p:nvSpPr>
        <p:spPr>
          <a:xfrm>
            <a:off x="2168554" y="2067466"/>
            <a:ext cx="1034716" cy="307075"/>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2920171B-D6AA-4C6C-923D-6565116DE537}"/>
              </a:ext>
            </a:extLst>
          </p:cNvPr>
          <p:cNvSpPr/>
          <p:nvPr userDrawn="1"/>
        </p:nvSpPr>
        <p:spPr>
          <a:xfrm>
            <a:off x="2168554" y="2422074"/>
            <a:ext cx="1034716" cy="1705411"/>
          </a:xfrm>
          <a:prstGeom prst="rect">
            <a:avLst/>
          </a:prstGeom>
          <a:solidFill>
            <a:schemeClr val="bg1">
              <a:alpha val="70000"/>
            </a:schemeClr>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2" name="Gerade Verbindung 35">
            <a:extLst>
              <a:ext uri="{FF2B5EF4-FFF2-40B4-BE49-F238E27FC236}">
                <a16:creationId xmlns:a16="http://schemas.microsoft.com/office/drawing/2014/main" id="{BE4060B5-98C1-4CDA-B3F0-BFB5A63AB5C2}"/>
              </a:ext>
            </a:extLst>
          </p:cNvPr>
          <p:cNvCxnSpPr/>
          <p:nvPr userDrawn="1"/>
        </p:nvCxnSpPr>
        <p:spPr>
          <a:xfrm>
            <a:off x="2683192" y="1887687"/>
            <a:ext cx="5440" cy="179779"/>
          </a:xfrm>
          <a:prstGeom prst="line">
            <a:avLst/>
          </a:prstGeom>
          <a:ln w="15875">
            <a:solidFill>
              <a:srgbClr val="EAEAEA"/>
            </a:solidFill>
          </a:ln>
        </p:spPr>
        <p:style>
          <a:lnRef idx="1">
            <a:schemeClr val="accent1"/>
          </a:lnRef>
          <a:fillRef idx="0">
            <a:schemeClr val="accent1"/>
          </a:fillRef>
          <a:effectRef idx="0">
            <a:schemeClr val="accent1"/>
          </a:effectRef>
          <a:fontRef idx="minor">
            <a:schemeClr val="tx1"/>
          </a:fontRef>
        </p:style>
      </p:cxnSp>
      <p:sp>
        <p:nvSpPr>
          <p:cNvPr id="23" name="Rechteck 22">
            <a:extLst>
              <a:ext uri="{FF2B5EF4-FFF2-40B4-BE49-F238E27FC236}">
                <a16:creationId xmlns:a16="http://schemas.microsoft.com/office/drawing/2014/main" id="{CEF2CCE5-D1FD-4AD9-B578-CCD96F070824}"/>
              </a:ext>
            </a:extLst>
          </p:cNvPr>
          <p:cNvSpPr/>
          <p:nvPr userDrawn="1"/>
        </p:nvSpPr>
        <p:spPr>
          <a:xfrm>
            <a:off x="3431113" y="2067466"/>
            <a:ext cx="1034716" cy="307075"/>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178B66C8-1C99-4CD7-9BEA-B617B9DF9975}"/>
              </a:ext>
            </a:extLst>
          </p:cNvPr>
          <p:cNvSpPr/>
          <p:nvPr userDrawn="1"/>
        </p:nvSpPr>
        <p:spPr>
          <a:xfrm>
            <a:off x="3431113" y="2422074"/>
            <a:ext cx="1034716" cy="1705411"/>
          </a:xfrm>
          <a:prstGeom prst="rect">
            <a:avLst/>
          </a:prstGeom>
          <a:solidFill>
            <a:schemeClr val="bg1">
              <a:alpha val="70000"/>
            </a:schemeClr>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6" name="Gerade Verbindung 39">
            <a:extLst>
              <a:ext uri="{FF2B5EF4-FFF2-40B4-BE49-F238E27FC236}">
                <a16:creationId xmlns:a16="http://schemas.microsoft.com/office/drawing/2014/main" id="{6FBEAC5A-1AB5-4ABA-8A06-ADD5E684B979}"/>
              </a:ext>
            </a:extLst>
          </p:cNvPr>
          <p:cNvCxnSpPr/>
          <p:nvPr userDrawn="1"/>
        </p:nvCxnSpPr>
        <p:spPr>
          <a:xfrm>
            <a:off x="3946005" y="1887687"/>
            <a:ext cx="4933" cy="179779"/>
          </a:xfrm>
          <a:prstGeom prst="line">
            <a:avLst/>
          </a:prstGeom>
          <a:ln w="15875">
            <a:solidFill>
              <a:srgbClr val="EAEAEA"/>
            </a:solidFill>
          </a:ln>
        </p:spPr>
        <p:style>
          <a:lnRef idx="1">
            <a:schemeClr val="accent1"/>
          </a:lnRef>
          <a:fillRef idx="0">
            <a:schemeClr val="accent1"/>
          </a:fillRef>
          <a:effectRef idx="0">
            <a:schemeClr val="accent1"/>
          </a:effectRef>
          <a:fontRef idx="minor">
            <a:schemeClr val="tx1"/>
          </a:fontRef>
        </p:style>
      </p:cxnSp>
      <p:sp>
        <p:nvSpPr>
          <p:cNvPr id="27" name="Rechteck 26">
            <a:extLst>
              <a:ext uri="{FF2B5EF4-FFF2-40B4-BE49-F238E27FC236}">
                <a16:creationId xmlns:a16="http://schemas.microsoft.com/office/drawing/2014/main" id="{067955FC-F209-45E2-AD60-C3DBBB476CD7}"/>
              </a:ext>
            </a:extLst>
          </p:cNvPr>
          <p:cNvSpPr/>
          <p:nvPr userDrawn="1"/>
        </p:nvSpPr>
        <p:spPr>
          <a:xfrm>
            <a:off x="4692312" y="2067466"/>
            <a:ext cx="1034716" cy="307075"/>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67516A0B-4030-486D-B54C-A35A98978950}"/>
              </a:ext>
            </a:extLst>
          </p:cNvPr>
          <p:cNvSpPr/>
          <p:nvPr userDrawn="1"/>
        </p:nvSpPr>
        <p:spPr>
          <a:xfrm>
            <a:off x="4692312" y="2422074"/>
            <a:ext cx="1034716" cy="1705411"/>
          </a:xfrm>
          <a:prstGeom prst="rect">
            <a:avLst/>
          </a:prstGeom>
          <a:solidFill>
            <a:schemeClr val="bg1">
              <a:alpha val="70000"/>
            </a:schemeClr>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0" name="Gerade Verbindung 43">
            <a:extLst>
              <a:ext uri="{FF2B5EF4-FFF2-40B4-BE49-F238E27FC236}">
                <a16:creationId xmlns:a16="http://schemas.microsoft.com/office/drawing/2014/main" id="{1F3E0402-E702-4F5F-99C9-5F46FAAC1163}"/>
              </a:ext>
            </a:extLst>
          </p:cNvPr>
          <p:cNvCxnSpPr/>
          <p:nvPr userDrawn="1"/>
        </p:nvCxnSpPr>
        <p:spPr>
          <a:xfrm>
            <a:off x="5207649" y="1887687"/>
            <a:ext cx="4043" cy="179779"/>
          </a:xfrm>
          <a:prstGeom prst="line">
            <a:avLst/>
          </a:prstGeom>
          <a:ln w="15875">
            <a:solidFill>
              <a:srgbClr val="EAEAEA"/>
            </a:solidFill>
          </a:ln>
        </p:spPr>
        <p:style>
          <a:lnRef idx="1">
            <a:schemeClr val="accent1"/>
          </a:lnRef>
          <a:fillRef idx="0">
            <a:schemeClr val="accent1"/>
          </a:fillRef>
          <a:effectRef idx="0">
            <a:schemeClr val="accent1"/>
          </a:effectRef>
          <a:fontRef idx="minor">
            <a:schemeClr val="tx1"/>
          </a:fontRef>
        </p:style>
      </p:cxnSp>
      <p:sp>
        <p:nvSpPr>
          <p:cNvPr id="31" name="Rechteck 30">
            <a:extLst>
              <a:ext uri="{FF2B5EF4-FFF2-40B4-BE49-F238E27FC236}">
                <a16:creationId xmlns:a16="http://schemas.microsoft.com/office/drawing/2014/main" id="{8E3B1A2A-1563-4D5A-BFB7-EBDBF62E1111}"/>
              </a:ext>
            </a:extLst>
          </p:cNvPr>
          <p:cNvSpPr/>
          <p:nvPr userDrawn="1"/>
        </p:nvSpPr>
        <p:spPr>
          <a:xfrm>
            <a:off x="5952151" y="2067466"/>
            <a:ext cx="1034716" cy="307075"/>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73304A3C-0831-4EA1-9EF9-2547BB851775}"/>
              </a:ext>
            </a:extLst>
          </p:cNvPr>
          <p:cNvSpPr/>
          <p:nvPr userDrawn="1"/>
        </p:nvSpPr>
        <p:spPr>
          <a:xfrm>
            <a:off x="5952151" y="2422074"/>
            <a:ext cx="1034716" cy="1705411"/>
          </a:xfrm>
          <a:prstGeom prst="rect">
            <a:avLst/>
          </a:prstGeom>
          <a:solidFill>
            <a:schemeClr val="bg1">
              <a:alpha val="70000"/>
            </a:schemeClr>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4" name="Gerade Verbindung 47">
            <a:extLst>
              <a:ext uri="{FF2B5EF4-FFF2-40B4-BE49-F238E27FC236}">
                <a16:creationId xmlns:a16="http://schemas.microsoft.com/office/drawing/2014/main" id="{7BE7EC1C-06DD-4A2A-85BE-FF70F25C6041}"/>
              </a:ext>
            </a:extLst>
          </p:cNvPr>
          <p:cNvCxnSpPr/>
          <p:nvPr userDrawn="1"/>
        </p:nvCxnSpPr>
        <p:spPr>
          <a:xfrm>
            <a:off x="6466789" y="1887687"/>
            <a:ext cx="5440" cy="179779"/>
          </a:xfrm>
          <a:prstGeom prst="line">
            <a:avLst/>
          </a:prstGeom>
          <a:ln w="15875">
            <a:solidFill>
              <a:srgbClr val="EAEAEA"/>
            </a:solidFill>
          </a:ln>
        </p:spPr>
        <p:style>
          <a:lnRef idx="1">
            <a:schemeClr val="accent1"/>
          </a:lnRef>
          <a:fillRef idx="0">
            <a:schemeClr val="accent1"/>
          </a:fillRef>
          <a:effectRef idx="0">
            <a:schemeClr val="accent1"/>
          </a:effectRef>
          <a:fontRef idx="minor">
            <a:schemeClr val="tx1"/>
          </a:fontRef>
        </p:style>
      </p:cxnSp>
      <p:sp>
        <p:nvSpPr>
          <p:cNvPr id="35" name="Rechteck 34">
            <a:extLst>
              <a:ext uri="{FF2B5EF4-FFF2-40B4-BE49-F238E27FC236}">
                <a16:creationId xmlns:a16="http://schemas.microsoft.com/office/drawing/2014/main" id="{E39B4ADB-10DF-40ED-B486-62C9BA89FA62}"/>
              </a:ext>
            </a:extLst>
          </p:cNvPr>
          <p:cNvSpPr/>
          <p:nvPr userDrawn="1"/>
        </p:nvSpPr>
        <p:spPr>
          <a:xfrm>
            <a:off x="7210630" y="2067466"/>
            <a:ext cx="1034716" cy="307075"/>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hteck 35">
            <a:extLst>
              <a:ext uri="{FF2B5EF4-FFF2-40B4-BE49-F238E27FC236}">
                <a16:creationId xmlns:a16="http://schemas.microsoft.com/office/drawing/2014/main" id="{D4839D30-8704-4127-BD10-0BC72F89A18A}"/>
              </a:ext>
            </a:extLst>
          </p:cNvPr>
          <p:cNvSpPr/>
          <p:nvPr userDrawn="1"/>
        </p:nvSpPr>
        <p:spPr>
          <a:xfrm>
            <a:off x="7210630" y="2422074"/>
            <a:ext cx="1034716" cy="1705411"/>
          </a:xfrm>
          <a:prstGeom prst="rect">
            <a:avLst/>
          </a:prstGeom>
          <a:solidFill>
            <a:schemeClr val="bg1">
              <a:alpha val="70000"/>
            </a:schemeClr>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8" name="Gerade Verbindung 62">
            <a:extLst>
              <a:ext uri="{FF2B5EF4-FFF2-40B4-BE49-F238E27FC236}">
                <a16:creationId xmlns:a16="http://schemas.microsoft.com/office/drawing/2014/main" id="{CA81676C-419C-4FCC-9AA0-108D84E35316}"/>
              </a:ext>
            </a:extLst>
          </p:cNvPr>
          <p:cNvCxnSpPr/>
          <p:nvPr userDrawn="1"/>
        </p:nvCxnSpPr>
        <p:spPr>
          <a:xfrm>
            <a:off x="7725268" y="1887686"/>
            <a:ext cx="5440" cy="179779"/>
          </a:xfrm>
          <a:prstGeom prst="line">
            <a:avLst/>
          </a:prstGeom>
          <a:ln w="15875">
            <a:solidFill>
              <a:srgbClr val="EAEAEA"/>
            </a:solidFill>
          </a:ln>
        </p:spPr>
        <p:style>
          <a:lnRef idx="1">
            <a:schemeClr val="accent1"/>
          </a:lnRef>
          <a:fillRef idx="0">
            <a:schemeClr val="accent1"/>
          </a:fillRef>
          <a:effectRef idx="0">
            <a:schemeClr val="accent1"/>
          </a:effectRef>
          <a:fontRef idx="minor">
            <a:schemeClr val="tx1"/>
          </a:fontRef>
        </p:style>
      </p:cxnSp>
      <p:sp>
        <p:nvSpPr>
          <p:cNvPr id="4" name="Textplatzhalter 3">
            <a:extLst>
              <a:ext uri="{FF2B5EF4-FFF2-40B4-BE49-F238E27FC236}">
                <a16:creationId xmlns:a16="http://schemas.microsoft.com/office/drawing/2014/main" id="{1442D837-4665-4F91-AA81-E250B30AD85A}"/>
              </a:ext>
            </a:extLst>
          </p:cNvPr>
          <p:cNvSpPr>
            <a:spLocks noGrp="1"/>
          </p:cNvSpPr>
          <p:nvPr>
            <p:ph type="body" sz="quarter" idx="12" hasCustomPrompt="1"/>
          </p:nvPr>
        </p:nvSpPr>
        <p:spPr>
          <a:xfrm>
            <a:off x="2420304" y="1364333"/>
            <a:ext cx="4321696" cy="257175"/>
          </a:xfrm>
          <a:noFill/>
          <a:ln>
            <a:noFill/>
          </a:ln>
        </p:spPr>
        <p:txBody>
          <a:bodyPr anchor="ctr"/>
          <a:lstStyle>
            <a:lvl1pPr marL="0" indent="0" algn="ctr">
              <a:buNone/>
              <a:defRPr lang="de-AT" sz="1500" kern="1200" cap="all" baseline="0" dirty="0">
                <a:solidFill>
                  <a:srgbClr val="6E7B8C"/>
                </a:solidFill>
                <a:latin typeface="Trebuchet MS" charset="0"/>
                <a:ea typeface="Trebuchet MS" charset="0"/>
                <a:cs typeface="Trebuchet MS" charset="0"/>
              </a:defRPr>
            </a:lvl1pPr>
          </a:lstStyle>
          <a:p>
            <a:pPr lvl="0"/>
            <a:r>
              <a:rPr lang="de-AT" dirty="0"/>
              <a:t>Titel Trebuchet 16</a:t>
            </a:r>
          </a:p>
        </p:txBody>
      </p:sp>
      <p:sp>
        <p:nvSpPr>
          <p:cNvPr id="45" name="Textplatzhalter 3">
            <a:extLst>
              <a:ext uri="{FF2B5EF4-FFF2-40B4-BE49-F238E27FC236}">
                <a16:creationId xmlns:a16="http://schemas.microsoft.com/office/drawing/2014/main" id="{A8FB5D88-8A3D-485B-A497-1BDEA6FE5FA5}"/>
              </a:ext>
            </a:extLst>
          </p:cNvPr>
          <p:cNvSpPr>
            <a:spLocks noGrp="1"/>
          </p:cNvSpPr>
          <p:nvPr>
            <p:ph type="body" sz="quarter" idx="13" hasCustomPrompt="1"/>
          </p:nvPr>
        </p:nvSpPr>
        <p:spPr>
          <a:xfrm>
            <a:off x="920075" y="2092416"/>
            <a:ext cx="1006222" cy="257175"/>
          </a:xfrm>
          <a:noFill/>
          <a:ln>
            <a:solidFill>
              <a:srgbClr val="EAEAEA"/>
            </a:solidFill>
          </a:ln>
        </p:spPr>
        <p:txBody>
          <a:bodyPr anchor="ctr"/>
          <a:lstStyle>
            <a:lvl1pPr marL="0" indent="0" algn="ctr">
              <a:buNone/>
              <a:defRPr lang="de-AT" sz="1500" kern="1200" dirty="0">
                <a:solidFill>
                  <a:srgbClr val="6E7B8C"/>
                </a:solidFill>
                <a:latin typeface="Trebuchet MS" charset="0"/>
                <a:ea typeface="Trebuchet MS" charset="0"/>
                <a:cs typeface="Trebuchet MS" charset="0"/>
              </a:defRPr>
            </a:lvl1pPr>
          </a:lstStyle>
          <a:p>
            <a:pPr lvl="0"/>
            <a:r>
              <a:rPr lang="de-AT" sz="1600" dirty="0"/>
              <a:t>TREB 16</a:t>
            </a:r>
          </a:p>
        </p:txBody>
      </p:sp>
      <p:sp>
        <p:nvSpPr>
          <p:cNvPr id="46" name="Textplatzhalter 3">
            <a:extLst>
              <a:ext uri="{FF2B5EF4-FFF2-40B4-BE49-F238E27FC236}">
                <a16:creationId xmlns:a16="http://schemas.microsoft.com/office/drawing/2014/main" id="{924E64D5-23C2-4C94-8235-B2FEA4F6DDA5}"/>
              </a:ext>
            </a:extLst>
          </p:cNvPr>
          <p:cNvSpPr>
            <a:spLocks noGrp="1"/>
          </p:cNvSpPr>
          <p:nvPr>
            <p:ph type="body" sz="quarter" idx="14" hasCustomPrompt="1"/>
          </p:nvPr>
        </p:nvSpPr>
        <p:spPr>
          <a:xfrm>
            <a:off x="2182634" y="2092416"/>
            <a:ext cx="1006222" cy="257175"/>
          </a:xfrm>
          <a:noFill/>
          <a:ln>
            <a:solidFill>
              <a:srgbClr val="EAEAEA"/>
            </a:solidFill>
          </a:ln>
        </p:spPr>
        <p:txBody>
          <a:bodyPr anchor="ctr"/>
          <a:lstStyle>
            <a:lvl1pPr marL="0" indent="0" algn="ctr">
              <a:buNone/>
              <a:defRPr lang="de-AT" sz="1500" kern="1200" dirty="0">
                <a:solidFill>
                  <a:srgbClr val="6E7B8C"/>
                </a:solidFill>
                <a:latin typeface="Trebuchet MS" charset="0"/>
                <a:ea typeface="Trebuchet MS" charset="0"/>
                <a:cs typeface="Trebuchet MS" charset="0"/>
              </a:defRPr>
            </a:lvl1pPr>
          </a:lstStyle>
          <a:p>
            <a:pPr lvl="0"/>
            <a:r>
              <a:rPr lang="de-AT" sz="1600" dirty="0"/>
              <a:t>TREB 16</a:t>
            </a:r>
          </a:p>
        </p:txBody>
      </p:sp>
      <p:sp>
        <p:nvSpPr>
          <p:cNvPr id="47" name="Textplatzhalter 3">
            <a:extLst>
              <a:ext uri="{FF2B5EF4-FFF2-40B4-BE49-F238E27FC236}">
                <a16:creationId xmlns:a16="http://schemas.microsoft.com/office/drawing/2014/main" id="{73D8F413-CCF9-45B2-B266-49FF671CE2D2}"/>
              </a:ext>
            </a:extLst>
          </p:cNvPr>
          <p:cNvSpPr>
            <a:spLocks noGrp="1"/>
          </p:cNvSpPr>
          <p:nvPr>
            <p:ph type="body" sz="quarter" idx="15" hasCustomPrompt="1"/>
          </p:nvPr>
        </p:nvSpPr>
        <p:spPr>
          <a:xfrm>
            <a:off x="3445193" y="2092416"/>
            <a:ext cx="1006222" cy="257175"/>
          </a:xfrm>
          <a:noFill/>
          <a:ln>
            <a:solidFill>
              <a:srgbClr val="EAEAEA"/>
            </a:solidFill>
          </a:ln>
        </p:spPr>
        <p:txBody>
          <a:bodyPr anchor="ctr"/>
          <a:lstStyle>
            <a:lvl1pPr marL="0" indent="0" algn="ctr">
              <a:buNone/>
              <a:defRPr lang="de-AT" sz="1500" kern="1200" dirty="0">
                <a:solidFill>
                  <a:srgbClr val="6E7B8C"/>
                </a:solidFill>
                <a:latin typeface="Trebuchet MS" charset="0"/>
                <a:ea typeface="Trebuchet MS" charset="0"/>
                <a:cs typeface="Trebuchet MS" charset="0"/>
              </a:defRPr>
            </a:lvl1pPr>
          </a:lstStyle>
          <a:p>
            <a:pPr lvl="0"/>
            <a:r>
              <a:rPr lang="de-AT" sz="1600" dirty="0"/>
              <a:t>TREB 16</a:t>
            </a:r>
          </a:p>
        </p:txBody>
      </p:sp>
      <p:sp>
        <p:nvSpPr>
          <p:cNvPr id="48" name="Textplatzhalter 3">
            <a:extLst>
              <a:ext uri="{FF2B5EF4-FFF2-40B4-BE49-F238E27FC236}">
                <a16:creationId xmlns:a16="http://schemas.microsoft.com/office/drawing/2014/main" id="{01328EE1-97B6-4ECF-9147-F372EF6342B3}"/>
              </a:ext>
            </a:extLst>
          </p:cNvPr>
          <p:cNvSpPr>
            <a:spLocks noGrp="1"/>
          </p:cNvSpPr>
          <p:nvPr>
            <p:ph type="body" sz="quarter" idx="16" hasCustomPrompt="1"/>
          </p:nvPr>
        </p:nvSpPr>
        <p:spPr>
          <a:xfrm>
            <a:off x="4720973" y="2092416"/>
            <a:ext cx="1006222" cy="257175"/>
          </a:xfrm>
          <a:noFill/>
          <a:ln>
            <a:noFill/>
          </a:ln>
        </p:spPr>
        <p:txBody>
          <a:bodyPr anchor="ctr"/>
          <a:lstStyle>
            <a:lvl1pPr marL="0" indent="0" algn="ctr">
              <a:buNone/>
              <a:defRPr lang="de-AT" sz="1500" kern="1200" dirty="0">
                <a:solidFill>
                  <a:srgbClr val="6E7B8C"/>
                </a:solidFill>
                <a:latin typeface="Trebuchet MS" charset="0"/>
                <a:ea typeface="Trebuchet MS" charset="0"/>
                <a:cs typeface="Trebuchet MS" charset="0"/>
              </a:defRPr>
            </a:lvl1pPr>
          </a:lstStyle>
          <a:p>
            <a:pPr lvl="0"/>
            <a:r>
              <a:rPr lang="de-AT" sz="1600" dirty="0"/>
              <a:t>TREB 16</a:t>
            </a:r>
          </a:p>
        </p:txBody>
      </p:sp>
      <p:sp>
        <p:nvSpPr>
          <p:cNvPr id="49" name="Textplatzhalter 3">
            <a:extLst>
              <a:ext uri="{FF2B5EF4-FFF2-40B4-BE49-F238E27FC236}">
                <a16:creationId xmlns:a16="http://schemas.microsoft.com/office/drawing/2014/main" id="{CE2ED347-4511-41C1-BCBC-8F0C9D07BB67}"/>
              </a:ext>
            </a:extLst>
          </p:cNvPr>
          <p:cNvSpPr>
            <a:spLocks noGrp="1"/>
          </p:cNvSpPr>
          <p:nvPr>
            <p:ph type="body" sz="quarter" idx="17" hasCustomPrompt="1"/>
          </p:nvPr>
        </p:nvSpPr>
        <p:spPr>
          <a:xfrm>
            <a:off x="5988782" y="2092416"/>
            <a:ext cx="1006222" cy="257175"/>
          </a:xfrm>
          <a:noFill/>
          <a:ln>
            <a:noFill/>
          </a:ln>
        </p:spPr>
        <p:txBody>
          <a:bodyPr anchor="ctr"/>
          <a:lstStyle>
            <a:lvl1pPr marL="0" indent="0" algn="ctr">
              <a:buNone/>
              <a:defRPr lang="de-AT" sz="1500" kern="1200" dirty="0">
                <a:solidFill>
                  <a:srgbClr val="6E7B8C"/>
                </a:solidFill>
                <a:latin typeface="Trebuchet MS" charset="0"/>
                <a:ea typeface="Trebuchet MS" charset="0"/>
                <a:cs typeface="Trebuchet MS" charset="0"/>
              </a:defRPr>
            </a:lvl1pPr>
          </a:lstStyle>
          <a:p>
            <a:pPr lvl="0"/>
            <a:r>
              <a:rPr lang="de-AT" sz="1600" dirty="0"/>
              <a:t>TREB 16</a:t>
            </a:r>
          </a:p>
        </p:txBody>
      </p:sp>
      <p:sp>
        <p:nvSpPr>
          <p:cNvPr id="50" name="Textplatzhalter 3">
            <a:extLst>
              <a:ext uri="{FF2B5EF4-FFF2-40B4-BE49-F238E27FC236}">
                <a16:creationId xmlns:a16="http://schemas.microsoft.com/office/drawing/2014/main" id="{E772B308-C759-42B3-8C06-D6FBBD81A833}"/>
              </a:ext>
            </a:extLst>
          </p:cNvPr>
          <p:cNvSpPr>
            <a:spLocks noGrp="1"/>
          </p:cNvSpPr>
          <p:nvPr>
            <p:ph type="body" sz="quarter" idx="18" hasCustomPrompt="1"/>
          </p:nvPr>
        </p:nvSpPr>
        <p:spPr>
          <a:xfrm>
            <a:off x="7255912" y="2092416"/>
            <a:ext cx="1006222" cy="257175"/>
          </a:xfrm>
          <a:noFill/>
          <a:ln>
            <a:solidFill>
              <a:srgbClr val="EAEAEA"/>
            </a:solidFill>
          </a:ln>
        </p:spPr>
        <p:txBody>
          <a:bodyPr anchor="ctr"/>
          <a:lstStyle>
            <a:lvl1pPr marL="0" indent="0" algn="ctr">
              <a:buNone/>
              <a:defRPr lang="de-AT" sz="1500" kern="1200" dirty="0">
                <a:solidFill>
                  <a:srgbClr val="6E7B8C"/>
                </a:solidFill>
                <a:latin typeface="Trebuchet MS" charset="0"/>
                <a:ea typeface="Trebuchet MS" charset="0"/>
                <a:cs typeface="Trebuchet MS" charset="0"/>
              </a:defRPr>
            </a:lvl1pPr>
          </a:lstStyle>
          <a:p>
            <a:pPr lvl="0"/>
            <a:r>
              <a:rPr lang="de-AT" sz="1600" dirty="0"/>
              <a:t>TREB 16</a:t>
            </a:r>
          </a:p>
        </p:txBody>
      </p:sp>
      <p:sp>
        <p:nvSpPr>
          <p:cNvPr id="40" name="Bildplatzhalter 2">
            <a:extLst>
              <a:ext uri="{FF2B5EF4-FFF2-40B4-BE49-F238E27FC236}">
                <a16:creationId xmlns:a16="http://schemas.microsoft.com/office/drawing/2014/main" id="{5DA65E76-3DB7-4F99-886F-B5E75CD6E3D1}"/>
              </a:ext>
            </a:extLst>
          </p:cNvPr>
          <p:cNvSpPr>
            <a:spLocks noGrp="1"/>
          </p:cNvSpPr>
          <p:nvPr>
            <p:ph type="pic" sz="quarter" idx="25"/>
          </p:nvPr>
        </p:nvSpPr>
        <p:spPr>
          <a:xfrm>
            <a:off x="4729163" y="548"/>
            <a:ext cx="4414837" cy="1187450"/>
          </a:xfrm>
        </p:spPr>
        <p:txBody>
          <a:bodyPr anchor="ctr"/>
          <a:lstStyle>
            <a:lvl1pPr marL="0" indent="0" algn="ctr">
              <a:buNone/>
              <a:defRPr sz="1000"/>
            </a:lvl1pPr>
          </a:lstStyle>
          <a:p>
            <a:endParaRPr lang="de-AT" dirty="0"/>
          </a:p>
        </p:txBody>
      </p:sp>
      <p:sp>
        <p:nvSpPr>
          <p:cNvPr id="3" name="Textplatzhalter 2">
            <a:extLst>
              <a:ext uri="{FF2B5EF4-FFF2-40B4-BE49-F238E27FC236}">
                <a16:creationId xmlns:a16="http://schemas.microsoft.com/office/drawing/2014/main" id="{98ADF8F3-E539-41B1-8AA3-C9BDEBB904DE}"/>
              </a:ext>
            </a:extLst>
          </p:cNvPr>
          <p:cNvSpPr>
            <a:spLocks noGrp="1"/>
          </p:cNvSpPr>
          <p:nvPr>
            <p:ph type="body" sz="quarter" idx="26" hasCustomPrompt="1"/>
          </p:nvPr>
        </p:nvSpPr>
        <p:spPr>
          <a:xfrm>
            <a:off x="905661" y="2419322"/>
            <a:ext cx="1035050" cy="1630363"/>
          </a:xfrm>
        </p:spPr>
        <p:txBody>
          <a:bodyPr lIns="36000" tIns="0" rIns="36000" bIns="0"/>
          <a:lstStyle>
            <a:lvl1pPr marL="0" indent="0">
              <a:lnSpc>
                <a:spcPts val="1900"/>
              </a:lnSpc>
              <a:buNone/>
              <a:defRPr sz="1100"/>
            </a:lvl1pPr>
          </a:lstStyle>
          <a:p>
            <a:pPr lvl="0"/>
            <a:r>
              <a:rPr lang="de-DE" dirty="0"/>
              <a:t>Hier handelt es sich um Fließtext in Ebene 1, Trebuchet 11 Punkt</a:t>
            </a:r>
            <a:endParaRPr lang="de-AT" dirty="0"/>
          </a:p>
        </p:txBody>
      </p:sp>
      <p:sp>
        <p:nvSpPr>
          <p:cNvPr id="42" name="Textplatzhalter 2">
            <a:extLst>
              <a:ext uri="{FF2B5EF4-FFF2-40B4-BE49-F238E27FC236}">
                <a16:creationId xmlns:a16="http://schemas.microsoft.com/office/drawing/2014/main" id="{8AE55226-34F0-49AD-9ED5-DBFD9539A220}"/>
              </a:ext>
            </a:extLst>
          </p:cNvPr>
          <p:cNvSpPr>
            <a:spLocks noGrp="1"/>
          </p:cNvSpPr>
          <p:nvPr>
            <p:ph type="body" sz="quarter" idx="27" hasCustomPrompt="1"/>
          </p:nvPr>
        </p:nvSpPr>
        <p:spPr>
          <a:xfrm>
            <a:off x="2168220" y="2419322"/>
            <a:ext cx="1035050" cy="1630363"/>
          </a:xfrm>
        </p:spPr>
        <p:txBody>
          <a:bodyPr lIns="36000" tIns="0" rIns="36000" bIns="0"/>
          <a:lstStyle>
            <a:lvl1pPr marL="0" indent="0">
              <a:lnSpc>
                <a:spcPts val="1900"/>
              </a:lnSpc>
              <a:buNone/>
              <a:defRPr sz="1100"/>
            </a:lvl1pPr>
          </a:lstStyle>
          <a:p>
            <a:pPr lvl="0"/>
            <a:r>
              <a:rPr lang="de-DE" dirty="0"/>
              <a:t>Hier handelt es sich um Fließtext in Ebene 1, Trebuchet 11 Punkt</a:t>
            </a:r>
            <a:endParaRPr lang="de-AT" dirty="0"/>
          </a:p>
        </p:txBody>
      </p:sp>
      <p:sp>
        <p:nvSpPr>
          <p:cNvPr id="43" name="Textplatzhalter 2">
            <a:extLst>
              <a:ext uri="{FF2B5EF4-FFF2-40B4-BE49-F238E27FC236}">
                <a16:creationId xmlns:a16="http://schemas.microsoft.com/office/drawing/2014/main" id="{96A26C79-841C-49E4-9B00-C5DF384B57B6}"/>
              </a:ext>
            </a:extLst>
          </p:cNvPr>
          <p:cNvSpPr>
            <a:spLocks noGrp="1"/>
          </p:cNvSpPr>
          <p:nvPr>
            <p:ph type="body" sz="quarter" idx="28" hasCustomPrompt="1"/>
          </p:nvPr>
        </p:nvSpPr>
        <p:spPr>
          <a:xfrm>
            <a:off x="3430779" y="2419322"/>
            <a:ext cx="1035050" cy="1630363"/>
          </a:xfrm>
        </p:spPr>
        <p:txBody>
          <a:bodyPr lIns="36000" tIns="0" rIns="36000" bIns="0"/>
          <a:lstStyle>
            <a:lvl1pPr marL="0" indent="0">
              <a:lnSpc>
                <a:spcPts val="1900"/>
              </a:lnSpc>
              <a:buNone/>
              <a:defRPr sz="1100"/>
            </a:lvl1pPr>
          </a:lstStyle>
          <a:p>
            <a:pPr lvl="0"/>
            <a:r>
              <a:rPr lang="de-DE" dirty="0"/>
              <a:t>Hier handelt es sich um Fließtext in Ebene 1, Trebuchet 11 Punkt</a:t>
            </a:r>
            <a:endParaRPr lang="de-AT" dirty="0"/>
          </a:p>
        </p:txBody>
      </p:sp>
      <p:sp>
        <p:nvSpPr>
          <p:cNvPr id="44" name="Textplatzhalter 2">
            <a:extLst>
              <a:ext uri="{FF2B5EF4-FFF2-40B4-BE49-F238E27FC236}">
                <a16:creationId xmlns:a16="http://schemas.microsoft.com/office/drawing/2014/main" id="{ABC1CE9E-6476-4F54-9C6A-72EDF8CA9379}"/>
              </a:ext>
            </a:extLst>
          </p:cNvPr>
          <p:cNvSpPr>
            <a:spLocks noGrp="1"/>
          </p:cNvSpPr>
          <p:nvPr>
            <p:ph type="body" sz="quarter" idx="29" hasCustomPrompt="1"/>
          </p:nvPr>
        </p:nvSpPr>
        <p:spPr>
          <a:xfrm>
            <a:off x="4704114" y="2419322"/>
            <a:ext cx="1035050" cy="1630363"/>
          </a:xfrm>
        </p:spPr>
        <p:txBody>
          <a:bodyPr lIns="36000" tIns="0" rIns="36000" bIns="0"/>
          <a:lstStyle>
            <a:lvl1pPr marL="0" indent="0">
              <a:lnSpc>
                <a:spcPts val="1900"/>
              </a:lnSpc>
              <a:buNone/>
              <a:defRPr sz="1100"/>
            </a:lvl1pPr>
          </a:lstStyle>
          <a:p>
            <a:pPr lvl="0"/>
            <a:r>
              <a:rPr lang="de-DE" dirty="0"/>
              <a:t>Hier handelt es sich um Fließtext in Ebene 1, Trebuchet 11 Punkt</a:t>
            </a:r>
            <a:endParaRPr lang="de-AT" dirty="0"/>
          </a:p>
        </p:txBody>
      </p:sp>
      <p:sp>
        <p:nvSpPr>
          <p:cNvPr id="57" name="Textplatzhalter 2">
            <a:extLst>
              <a:ext uri="{FF2B5EF4-FFF2-40B4-BE49-F238E27FC236}">
                <a16:creationId xmlns:a16="http://schemas.microsoft.com/office/drawing/2014/main" id="{DEFF137E-41C9-4709-8C84-BC48F281ED80}"/>
              </a:ext>
            </a:extLst>
          </p:cNvPr>
          <p:cNvSpPr>
            <a:spLocks noGrp="1"/>
          </p:cNvSpPr>
          <p:nvPr>
            <p:ph type="body" sz="quarter" idx="30" hasCustomPrompt="1"/>
          </p:nvPr>
        </p:nvSpPr>
        <p:spPr>
          <a:xfrm>
            <a:off x="5971923" y="2419322"/>
            <a:ext cx="1035050" cy="1630363"/>
          </a:xfrm>
        </p:spPr>
        <p:txBody>
          <a:bodyPr lIns="36000" tIns="0" rIns="36000" bIns="0"/>
          <a:lstStyle>
            <a:lvl1pPr marL="0" indent="0">
              <a:lnSpc>
                <a:spcPts val="1900"/>
              </a:lnSpc>
              <a:buNone/>
              <a:defRPr sz="1100"/>
            </a:lvl1pPr>
          </a:lstStyle>
          <a:p>
            <a:pPr lvl="0"/>
            <a:r>
              <a:rPr lang="de-DE" dirty="0"/>
              <a:t>Hier handelt es sich um Fließtext in Ebene 1, Trebuchet 11 Punkt</a:t>
            </a:r>
            <a:endParaRPr lang="de-AT" dirty="0"/>
          </a:p>
        </p:txBody>
      </p:sp>
      <p:sp>
        <p:nvSpPr>
          <p:cNvPr id="60" name="Textplatzhalter 2">
            <a:extLst>
              <a:ext uri="{FF2B5EF4-FFF2-40B4-BE49-F238E27FC236}">
                <a16:creationId xmlns:a16="http://schemas.microsoft.com/office/drawing/2014/main" id="{42FB1723-3BEE-4EDB-822F-599BD4AE964F}"/>
              </a:ext>
            </a:extLst>
          </p:cNvPr>
          <p:cNvSpPr>
            <a:spLocks noGrp="1"/>
          </p:cNvSpPr>
          <p:nvPr>
            <p:ph type="body" sz="quarter" idx="31" hasCustomPrompt="1"/>
          </p:nvPr>
        </p:nvSpPr>
        <p:spPr>
          <a:xfrm>
            <a:off x="7236608" y="2419322"/>
            <a:ext cx="1035050" cy="1630363"/>
          </a:xfrm>
        </p:spPr>
        <p:txBody>
          <a:bodyPr lIns="36000" tIns="0" rIns="36000" bIns="0"/>
          <a:lstStyle>
            <a:lvl1pPr marL="0" indent="0">
              <a:lnSpc>
                <a:spcPts val="1900"/>
              </a:lnSpc>
              <a:buNone/>
              <a:defRPr sz="1100"/>
            </a:lvl1pPr>
          </a:lstStyle>
          <a:p>
            <a:pPr lvl="0"/>
            <a:r>
              <a:rPr lang="de-DE" dirty="0"/>
              <a:t>Hier handelt es sich um Fließtext in Ebene 1, Trebuchet 11 Punkt</a:t>
            </a:r>
            <a:endParaRPr lang="de-AT" dirty="0"/>
          </a:p>
        </p:txBody>
      </p:sp>
      <p:sp>
        <p:nvSpPr>
          <p:cNvPr id="61" name="Textplatzhalter 11">
            <a:extLst>
              <a:ext uri="{FF2B5EF4-FFF2-40B4-BE49-F238E27FC236}">
                <a16:creationId xmlns:a16="http://schemas.microsoft.com/office/drawing/2014/main" id="{2E4CBDF9-6E2A-426E-9449-3E525BF1D993}"/>
              </a:ext>
            </a:extLst>
          </p:cNvPr>
          <p:cNvSpPr>
            <a:spLocks noGrp="1"/>
          </p:cNvSpPr>
          <p:nvPr>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62" name="Textplatzhalter 11">
            <a:extLst>
              <a:ext uri="{FF2B5EF4-FFF2-40B4-BE49-F238E27FC236}">
                <a16:creationId xmlns:a16="http://schemas.microsoft.com/office/drawing/2014/main" id="{20EF3A6F-9D8C-4C4C-A249-4CC8E1EBB11B}"/>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51" name="Foliennummernplatzhalter 1">
            <a:extLst>
              <a:ext uri="{FF2B5EF4-FFF2-40B4-BE49-F238E27FC236}">
                <a16:creationId xmlns:a16="http://schemas.microsoft.com/office/drawing/2014/main" id="{6981107D-A28E-574A-AA15-470767665BF4}"/>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53" name="Bildplatzhalter 14">
            <a:extLst>
              <a:ext uri="{FF2B5EF4-FFF2-40B4-BE49-F238E27FC236}">
                <a16:creationId xmlns:a16="http://schemas.microsoft.com/office/drawing/2014/main" id="{A3D90575-8E04-6D42-857F-99609C7D1EB1}"/>
              </a:ext>
            </a:extLst>
          </p:cNvPr>
          <p:cNvSpPr>
            <a:spLocks noGrp="1"/>
          </p:cNvSpPr>
          <p:nvPr>
            <p:ph type="pic" sz="quarter" idx="32"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54" name="Bildplatzhalter 14">
            <a:extLst>
              <a:ext uri="{FF2B5EF4-FFF2-40B4-BE49-F238E27FC236}">
                <a16:creationId xmlns:a16="http://schemas.microsoft.com/office/drawing/2014/main" id="{30B87443-4F5A-DD4C-8160-7A77280CD52C}"/>
              </a:ext>
            </a:extLst>
          </p:cNvPr>
          <p:cNvSpPr>
            <a:spLocks noGrp="1"/>
          </p:cNvSpPr>
          <p:nvPr>
            <p:ph type="pic" sz="quarter" idx="24"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52" name="Textplatzhalter 2">
            <a:extLst>
              <a:ext uri="{FF2B5EF4-FFF2-40B4-BE49-F238E27FC236}">
                <a16:creationId xmlns:a16="http://schemas.microsoft.com/office/drawing/2014/main" id="{312133D5-F4BB-8F4B-88F8-4DDEA62E9A3C}"/>
              </a:ext>
            </a:extLst>
          </p:cNvPr>
          <p:cNvSpPr>
            <a:spLocks noGrp="1"/>
          </p:cNvSpPr>
          <p:nvPr>
            <p:ph type="body" sz="quarter" idx="33"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Tree>
    <p:extLst>
      <p:ext uri="{BB962C8B-B14F-4D97-AF65-F5344CB8AC3E}">
        <p14:creationId xmlns:p14="http://schemas.microsoft.com/office/powerpoint/2010/main" val="2753340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folie mit Infografik">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802BE1BA-22BB-4ABE-BCE6-6545859ED8BE}"/>
              </a:ext>
            </a:extLst>
          </p:cNvPr>
          <p:cNvSpPr/>
          <p:nvPr userDrawn="1"/>
        </p:nvSpPr>
        <p:spPr>
          <a:xfrm>
            <a:off x="0" y="0"/>
            <a:ext cx="9144000" cy="118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Bildplatzhalter 2">
            <a:extLst>
              <a:ext uri="{FF2B5EF4-FFF2-40B4-BE49-F238E27FC236}">
                <a16:creationId xmlns:a16="http://schemas.microsoft.com/office/drawing/2014/main" id="{8F5CE9CB-A95B-490F-AB7F-DECAB376CF99}"/>
              </a:ext>
            </a:extLst>
          </p:cNvPr>
          <p:cNvSpPr>
            <a:spLocks noGrp="1"/>
          </p:cNvSpPr>
          <p:nvPr>
            <p:ph type="pic" sz="quarter" idx="19"/>
          </p:nvPr>
        </p:nvSpPr>
        <p:spPr>
          <a:xfrm>
            <a:off x="4729163" y="548"/>
            <a:ext cx="4414837" cy="1187450"/>
          </a:xfrm>
        </p:spPr>
        <p:txBody>
          <a:bodyPr anchor="ctr"/>
          <a:lstStyle>
            <a:lvl1pPr marL="0" indent="0" algn="ctr">
              <a:buNone/>
              <a:defRPr sz="1000"/>
            </a:lvl1pPr>
          </a:lstStyle>
          <a:p>
            <a:r>
              <a:rPr lang="de-DE"/>
              <a:t>Bild durch Klicken auf Symbol hinzufügen</a:t>
            </a:r>
            <a:endParaRPr lang="de-AT" dirty="0"/>
          </a:p>
        </p:txBody>
      </p:sp>
      <p:sp>
        <p:nvSpPr>
          <p:cNvPr id="22" name="Textplatzhalter 11">
            <a:extLst>
              <a:ext uri="{FF2B5EF4-FFF2-40B4-BE49-F238E27FC236}">
                <a16:creationId xmlns:a16="http://schemas.microsoft.com/office/drawing/2014/main" id="{8D263380-6916-41A5-8BAE-A8119AC70E3B}"/>
              </a:ext>
            </a:extLst>
          </p:cNvPr>
          <p:cNvSpPr>
            <a:spLocks noGrp="1"/>
          </p:cNvSpPr>
          <p:nvPr>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23" name="Textplatzhalter 11">
            <a:extLst>
              <a:ext uri="{FF2B5EF4-FFF2-40B4-BE49-F238E27FC236}">
                <a16:creationId xmlns:a16="http://schemas.microsoft.com/office/drawing/2014/main" id="{1FF9CCDD-7E9A-414C-A411-8E1E568B2605}"/>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21" name="Oval 15">
            <a:extLst>
              <a:ext uri="{FF2B5EF4-FFF2-40B4-BE49-F238E27FC236}">
                <a16:creationId xmlns:a16="http://schemas.microsoft.com/office/drawing/2014/main" id="{EC196679-EFA7-4B46-B6D3-BC5DE6EDF30E}"/>
              </a:ext>
            </a:extLst>
          </p:cNvPr>
          <p:cNvSpPr/>
          <p:nvPr userDrawn="1"/>
        </p:nvSpPr>
        <p:spPr>
          <a:xfrm>
            <a:off x="585580" y="4039115"/>
            <a:ext cx="583787" cy="58378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Oval 15">
            <a:extLst>
              <a:ext uri="{FF2B5EF4-FFF2-40B4-BE49-F238E27FC236}">
                <a16:creationId xmlns:a16="http://schemas.microsoft.com/office/drawing/2014/main" id="{0A8BBE94-9A12-4889-B3EC-2F03400F073F}"/>
              </a:ext>
            </a:extLst>
          </p:cNvPr>
          <p:cNvSpPr/>
          <p:nvPr userDrawn="1"/>
        </p:nvSpPr>
        <p:spPr>
          <a:xfrm>
            <a:off x="585581" y="3364420"/>
            <a:ext cx="583787" cy="58378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Oval 15">
            <a:extLst>
              <a:ext uri="{FF2B5EF4-FFF2-40B4-BE49-F238E27FC236}">
                <a16:creationId xmlns:a16="http://schemas.microsoft.com/office/drawing/2014/main" id="{983E347B-3795-4CDC-8D6F-D5D94A4E3F2C}"/>
              </a:ext>
            </a:extLst>
          </p:cNvPr>
          <p:cNvSpPr/>
          <p:nvPr userDrawn="1"/>
        </p:nvSpPr>
        <p:spPr>
          <a:xfrm>
            <a:off x="585582" y="2689725"/>
            <a:ext cx="583787" cy="58378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Oval 5">
            <a:extLst>
              <a:ext uri="{FF2B5EF4-FFF2-40B4-BE49-F238E27FC236}">
                <a16:creationId xmlns:a16="http://schemas.microsoft.com/office/drawing/2014/main" id="{498C88FF-0A8C-4777-A020-1BB0B4758342}"/>
              </a:ext>
            </a:extLst>
          </p:cNvPr>
          <p:cNvSpPr>
            <a:spLocks noChangeAspect="1"/>
          </p:cNvSpPr>
          <p:nvPr userDrawn="1"/>
        </p:nvSpPr>
        <p:spPr>
          <a:xfrm>
            <a:off x="643475" y="2747618"/>
            <a:ext cx="468000" cy="468000"/>
          </a:xfrm>
          <a:prstGeom prst="ellipse">
            <a:avLst/>
          </a:prstGeom>
          <a:solidFill>
            <a:srgbClr val="C8CFD6"/>
          </a:solidFill>
          <a:ln>
            <a:noFill/>
          </a:ln>
          <a:effectLst>
            <a:innerShdw blurRad="63500" dist="50800" dir="189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10">
            <a:extLst>
              <a:ext uri="{FF2B5EF4-FFF2-40B4-BE49-F238E27FC236}">
                <a16:creationId xmlns:a16="http://schemas.microsoft.com/office/drawing/2014/main" id="{B33B6B77-7A38-4D2F-B07C-81F02927A101}"/>
              </a:ext>
            </a:extLst>
          </p:cNvPr>
          <p:cNvSpPr>
            <a:spLocks noChangeAspect="1"/>
          </p:cNvSpPr>
          <p:nvPr userDrawn="1"/>
        </p:nvSpPr>
        <p:spPr>
          <a:xfrm>
            <a:off x="643474" y="3422313"/>
            <a:ext cx="468000" cy="468000"/>
          </a:xfrm>
          <a:prstGeom prst="ellipse">
            <a:avLst/>
          </a:prstGeom>
          <a:solidFill>
            <a:srgbClr val="36434A"/>
          </a:solidFill>
          <a:ln>
            <a:noFill/>
          </a:ln>
          <a:effectLst>
            <a:innerShdw blurRad="63500" dist="50800" dir="18900000">
              <a:srgbClr val="C8CFD6">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Oval 12">
            <a:extLst>
              <a:ext uri="{FF2B5EF4-FFF2-40B4-BE49-F238E27FC236}">
                <a16:creationId xmlns:a16="http://schemas.microsoft.com/office/drawing/2014/main" id="{972D9B6A-7A6C-4439-A353-803CE02F4FB2}"/>
              </a:ext>
            </a:extLst>
          </p:cNvPr>
          <p:cNvSpPr>
            <a:spLocks noChangeAspect="1"/>
          </p:cNvSpPr>
          <p:nvPr userDrawn="1"/>
        </p:nvSpPr>
        <p:spPr>
          <a:xfrm>
            <a:off x="643473" y="4097008"/>
            <a:ext cx="468000" cy="468000"/>
          </a:xfrm>
          <a:prstGeom prst="ellipse">
            <a:avLst/>
          </a:prstGeom>
          <a:solidFill>
            <a:srgbClr val="8A2724"/>
          </a:solidFill>
          <a:ln>
            <a:noFill/>
          </a:ln>
          <a:effectLst>
            <a:innerShdw blurRad="63500" dist="50800" dir="18900000">
              <a:srgbClr val="FF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Bildplatzhalter 17">
            <a:extLst>
              <a:ext uri="{FF2B5EF4-FFF2-40B4-BE49-F238E27FC236}">
                <a16:creationId xmlns:a16="http://schemas.microsoft.com/office/drawing/2014/main" id="{C55C1A9A-9267-48CF-AE95-6FE80D339655}"/>
              </a:ext>
            </a:extLst>
          </p:cNvPr>
          <p:cNvSpPr>
            <a:spLocks noGrp="1" noChangeAspect="1"/>
          </p:cNvSpPr>
          <p:nvPr>
            <p:ph type="pic" sz="quarter" idx="16" hasCustomPrompt="1"/>
          </p:nvPr>
        </p:nvSpPr>
        <p:spPr>
          <a:xfrm>
            <a:off x="697474" y="3476313"/>
            <a:ext cx="360000" cy="360000"/>
          </a:xfrm>
        </p:spPr>
        <p:txBody>
          <a:bodyPr anchor="ctr"/>
          <a:lstStyle>
            <a:lvl1pPr marL="0" indent="0" algn="ctr">
              <a:buNone/>
              <a:defRPr sz="1100"/>
            </a:lvl1pPr>
          </a:lstStyle>
          <a:p>
            <a:r>
              <a:rPr lang="de-AT" dirty="0"/>
              <a:t> </a:t>
            </a:r>
          </a:p>
        </p:txBody>
      </p:sp>
      <p:sp>
        <p:nvSpPr>
          <p:cNvPr id="15" name="Bildplatzhalter 17">
            <a:extLst>
              <a:ext uri="{FF2B5EF4-FFF2-40B4-BE49-F238E27FC236}">
                <a16:creationId xmlns:a16="http://schemas.microsoft.com/office/drawing/2014/main" id="{EAA051E8-EF76-4880-A361-DAB6CE48E516}"/>
              </a:ext>
            </a:extLst>
          </p:cNvPr>
          <p:cNvSpPr>
            <a:spLocks noGrp="1" noChangeAspect="1"/>
          </p:cNvSpPr>
          <p:nvPr>
            <p:ph type="pic" sz="quarter" idx="17" hasCustomPrompt="1"/>
          </p:nvPr>
        </p:nvSpPr>
        <p:spPr>
          <a:xfrm>
            <a:off x="697473" y="4151008"/>
            <a:ext cx="360000" cy="360000"/>
          </a:xfrm>
        </p:spPr>
        <p:txBody>
          <a:bodyPr anchor="ctr"/>
          <a:lstStyle>
            <a:lvl1pPr marL="0" indent="0" algn="ctr">
              <a:buNone/>
              <a:defRPr sz="1100"/>
            </a:lvl1pPr>
          </a:lstStyle>
          <a:p>
            <a:r>
              <a:rPr lang="de-AT" dirty="0"/>
              <a:t> </a:t>
            </a:r>
          </a:p>
        </p:txBody>
      </p:sp>
      <p:sp>
        <p:nvSpPr>
          <p:cNvPr id="4" name="Bildplatzhalter 3">
            <a:extLst>
              <a:ext uri="{FF2B5EF4-FFF2-40B4-BE49-F238E27FC236}">
                <a16:creationId xmlns:a16="http://schemas.microsoft.com/office/drawing/2014/main" id="{265AB513-EC47-4BA3-BB49-D7A53443B2FF}"/>
              </a:ext>
            </a:extLst>
          </p:cNvPr>
          <p:cNvSpPr>
            <a:spLocks noGrp="1" noChangeAspect="1"/>
          </p:cNvSpPr>
          <p:nvPr>
            <p:ph type="pic" sz="quarter" idx="18" hasCustomPrompt="1"/>
          </p:nvPr>
        </p:nvSpPr>
        <p:spPr>
          <a:xfrm>
            <a:off x="697475" y="2801618"/>
            <a:ext cx="360000" cy="360000"/>
          </a:xfrm>
        </p:spPr>
        <p:txBody>
          <a:bodyPr/>
          <a:lstStyle>
            <a:lvl1pPr marL="0" indent="0">
              <a:buNone/>
              <a:defRPr/>
            </a:lvl1pPr>
          </a:lstStyle>
          <a:p>
            <a:r>
              <a:rPr lang="de-AT" dirty="0"/>
              <a:t> </a:t>
            </a:r>
          </a:p>
        </p:txBody>
      </p:sp>
      <p:sp>
        <p:nvSpPr>
          <p:cNvPr id="19" name="Bildplatzhalter 14">
            <a:extLst>
              <a:ext uri="{FF2B5EF4-FFF2-40B4-BE49-F238E27FC236}">
                <a16:creationId xmlns:a16="http://schemas.microsoft.com/office/drawing/2014/main" id="{748A5EBA-93AD-2548-8119-6D5DD60CD7FC}"/>
              </a:ext>
            </a:extLst>
          </p:cNvPr>
          <p:cNvSpPr>
            <a:spLocks noGrp="1"/>
          </p:cNvSpPr>
          <p:nvPr>
            <p:ph type="pic" sz="quarter" idx="14"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25" name="Bildplatzhalter 14">
            <a:extLst>
              <a:ext uri="{FF2B5EF4-FFF2-40B4-BE49-F238E27FC236}">
                <a16:creationId xmlns:a16="http://schemas.microsoft.com/office/drawing/2014/main" id="{260B6E75-875C-8C4A-88EB-0C5F62A81044}"/>
              </a:ext>
            </a:extLst>
          </p:cNvPr>
          <p:cNvSpPr>
            <a:spLocks noGrp="1"/>
          </p:cNvSpPr>
          <p:nvPr>
            <p:ph type="pic" sz="quarter" idx="15"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17" name="Textplatzhalter 5">
            <a:extLst>
              <a:ext uri="{FF2B5EF4-FFF2-40B4-BE49-F238E27FC236}">
                <a16:creationId xmlns:a16="http://schemas.microsoft.com/office/drawing/2014/main" id="{895DFCD9-348C-407B-9C16-99C805C142A4}"/>
              </a:ext>
            </a:extLst>
          </p:cNvPr>
          <p:cNvSpPr>
            <a:spLocks noGrp="1"/>
          </p:cNvSpPr>
          <p:nvPr>
            <p:ph type="body" sz="quarter" idx="20" hasCustomPrompt="1"/>
          </p:nvPr>
        </p:nvSpPr>
        <p:spPr>
          <a:xfrm>
            <a:off x="538480" y="1800001"/>
            <a:ext cx="8167687" cy="2765007"/>
          </a:xfrm>
        </p:spPr>
        <p:txBody>
          <a:bodyPr/>
          <a:lstStyle>
            <a:lvl1pPr marL="0" indent="0">
              <a:buFontTx/>
              <a:buNone/>
              <a:defRPr sz="1600" cap="all" baseline="0">
                <a:solidFill>
                  <a:srgbClr val="6E7B8C"/>
                </a:solidFill>
              </a:defRPr>
            </a:lvl1pPr>
            <a:lvl2pPr marL="0" indent="0">
              <a:lnSpc>
                <a:spcPts val="1900"/>
              </a:lnSpc>
              <a:spcAft>
                <a:spcPts val="600"/>
              </a:spcAft>
              <a:buNone/>
              <a:defRPr sz="1100"/>
            </a:lvl2pPr>
            <a:lvl3pPr marL="909637" indent="0">
              <a:lnSpc>
                <a:spcPts val="1900"/>
              </a:lnSpc>
              <a:spcAft>
                <a:spcPts val="1200"/>
              </a:spcAft>
              <a:buNone/>
              <a:defRPr sz="1100"/>
            </a:lvl3pPr>
          </a:lstStyle>
          <a:p>
            <a:pPr lvl="0"/>
            <a:r>
              <a:rPr lang="de-AT" dirty="0"/>
              <a:t>Überschrift Ebene 1 – Trebuchet (16)</a:t>
            </a:r>
          </a:p>
          <a:p>
            <a:pPr lvl="1"/>
            <a:r>
              <a:rPr lang="de-DE" dirty="0"/>
              <a:t>Hier handelt es sich um Fließtext in Ebene 2, Trebuchet 11 Punkt, linksbündig, Zeilenabstand 19 Punkt. Hier handelt es sich um Fließtext in Ebene 2, Trebuchet 11 Punkt, linksbündig, </a:t>
            </a:r>
          </a:p>
          <a:p>
            <a:pPr lvl="2"/>
            <a:r>
              <a:rPr lang="de-DE" dirty="0"/>
              <a:t>Hier handelt es sich um Fließtext in Ebene 3, Trebuchet 11 Punkt, linksbündig, Zeilenabstand 19 Punkt. Hier handelt es sich um Fließtext in Ebene 3, Trebuchet 11 Punkt, linksbündig, </a:t>
            </a:r>
          </a:p>
          <a:p>
            <a:pPr lvl="2"/>
            <a:r>
              <a:rPr lang="de-DE" dirty="0"/>
              <a:t>Hier handelt es sich um Fließtext in Ebene 3, Trebuchet 11 Punkt, linksbündig, Zeilenabstand 19 Punkt. Hier handelt es sich um Fließtext in Ebene 3, Trebuchet 11 Punkt, linksbündig, </a:t>
            </a:r>
          </a:p>
          <a:p>
            <a:pPr lvl="2"/>
            <a:r>
              <a:rPr lang="de-DE" dirty="0"/>
              <a:t>Hier handelt es sich um Fließtext in Ebene 3, Trebuchet 11 Punkt, linksbündig, Zeilenabstand 19 Punkt. Hier handelt es sich um Fließtext in Ebene 3, Trebuchet 11 Punkt, linksbündig, </a:t>
            </a:r>
          </a:p>
        </p:txBody>
      </p:sp>
      <p:sp>
        <p:nvSpPr>
          <p:cNvPr id="26" name="Foliennummernplatzhalter 1">
            <a:extLst>
              <a:ext uri="{FF2B5EF4-FFF2-40B4-BE49-F238E27FC236}">
                <a16:creationId xmlns:a16="http://schemas.microsoft.com/office/drawing/2014/main" id="{AEF4AC50-4F87-1E4B-BA87-3D6E44BFB63E}"/>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24" name="Textplatzhalter 2">
            <a:extLst>
              <a:ext uri="{FF2B5EF4-FFF2-40B4-BE49-F238E27FC236}">
                <a16:creationId xmlns:a16="http://schemas.microsoft.com/office/drawing/2014/main" id="{E7596291-513E-467E-BE99-0C07D71B4582}"/>
              </a:ext>
            </a:extLst>
          </p:cNvPr>
          <p:cNvSpPr>
            <a:spLocks noGrp="1"/>
          </p:cNvSpPr>
          <p:nvPr>
            <p:ph type="body" sz="quarter" idx="21"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Tree>
    <p:extLst>
      <p:ext uri="{BB962C8B-B14F-4D97-AF65-F5344CB8AC3E}">
        <p14:creationId xmlns:p14="http://schemas.microsoft.com/office/powerpoint/2010/main" val="18230219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agramm">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B18EDE1E-E832-42D9-9231-33F970916699}"/>
              </a:ext>
            </a:extLst>
          </p:cNvPr>
          <p:cNvSpPr/>
          <p:nvPr userDrawn="1"/>
        </p:nvSpPr>
        <p:spPr>
          <a:xfrm>
            <a:off x="0" y="0"/>
            <a:ext cx="9144000" cy="118799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 name="Diagrammplatzhalter 3">
            <a:extLst>
              <a:ext uri="{FF2B5EF4-FFF2-40B4-BE49-F238E27FC236}">
                <a16:creationId xmlns:a16="http://schemas.microsoft.com/office/drawing/2014/main" id="{BE06997E-9F2A-4771-BEC6-4723945D6EBB}"/>
              </a:ext>
            </a:extLst>
          </p:cNvPr>
          <p:cNvSpPr>
            <a:spLocks noGrp="1"/>
          </p:cNvSpPr>
          <p:nvPr>
            <p:ph type="chart" sz="quarter" idx="10"/>
          </p:nvPr>
        </p:nvSpPr>
        <p:spPr>
          <a:xfrm>
            <a:off x="1365250" y="1538288"/>
            <a:ext cx="6477000" cy="2728912"/>
          </a:xfrm>
        </p:spPr>
        <p:txBody>
          <a:bodyPr/>
          <a:lstStyle>
            <a:lvl1pPr marL="0" indent="0">
              <a:buNone/>
              <a:defRPr sz="1100"/>
            </a:lvl1pPr>
          </a:lstStyle>
          <a:p>
            <a:r>
              <a:rPr lang="de-DE" sz="1100"/>
              <a:t>Diagramm durch Klicken auf Symbol hinzufügen</a:t>
            </a:r>
            <a:endParaRPr lang="de-AT" dirty="0"/>
          </a:p>
        </p:txBody>
      </p:sp>
      <p:sp>
        <p:nvSpPr>
          <p:cNvPr id="6" name="Bildplatzhalter 2">
            <a:extLst>
              <a:ext uri="{FF2B5EF4-FFF2-40B4-BE49-F238E27FC236}">
                <a16:creationId xmlns:a16="http://schemas.microsoft.com/office/drawing/2014/main" id="{B790659E-9DEB-4DE3-BDAF-A5F61AE07AF0}"/>
              </a:ext>
            </a:extLst>
          </p:cNvPr>
          <p:cNvSpPr>
            <a:spLocks noGrp="1"/>
          </p:cNvSpPr>
          <p:nvPr>
            <p:ph type="pic" sz="quarter" idx="16"/>
          </p:nvPr>
        </p:nvSpPr>
        <p:spPr>
          <a:xfrm>
            <a:off x="4729163" y="548"/>
            <a:ext cx="4414837" cy="1187450"/>
          </a:xfrm>
        </p:spPr>
        <p:txBody>
          <a:bodyPr anchor="ctr"/>
          <a:lstStyle>
            <a:lvl1pPr marL="0" indent="0" algn="ctr">
              <a:buNone/>
              <a:defRPr sz="1000"/>
            </a:lvl1pPr>
          </a:lstStyle>
          <a:p>
            <a:endParaRPr lang="de-AT" dirty="0"/>
          </a:p>
        </p:txBody>
      </p:sp>
      <p:sp>
        <p:nvSpPr>
          <p:cNvPr id="7" name="Textplatzhalter 11">
            <a:extLst>
              <a:ext uri="{FF2B5EF4-FFF2-40B4-BE49-F238E27FC236}">
                <a16:creationId xmlns:a16="http://schemas.microsoft.com/office/drawing/2014/main" id="{778B028D-734F-4898-850B-C9BCA80806EC}"/>
              </a:ext>
            </a:extLst>
          </p:cNvPr>
          <p:cNvSpPr>
            <a:spLocks noGrp="1"/>
          </p:cNvSpPr>
          <p:nvPr>
            <p:ph type="body" sz="quarter" idx="17"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8" name="Textplatzhalter 11">
            <a:extLst>
              <a:ext uri="{FF2B5EF4-FFF2-40B4-BE49-F238E27FC236}">
                <a16:creationId xmlns:a16="http://schemas.microsoft.com/office/drawing/2014/main" id="{820312CD-1AB9-48CD-874E-014E7B253764}"/>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13" name="Textplatzhalter 2">
            <a:extLst>
              <a:ext uri="{FF2B5EF4-FFF2-40B4-BE49-F238E27FC236}">
                <a16:creationId xmlns:a16="http://schemas.microsoft.com/office/drawing/2014/main" id="{BCCC1BE6-795B-4DC0-9630-764F8FBB9039}"/>
              </a:ext>
            </a:extLst>
          </p:cNvPr>
          <p:cNvSpPr>
            <a:spLocks noGrp="1"/>
          </p:cNvSpPr>
          <p:nvPr>
            <p:ph type="body" sz="quarter" idx="18"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
        <p:nvSpPr>
          <p:cNvPr id="9" name="Foliennummernplatzhalter 1">
            <a:extLst>
              <a:ext uri="{FF2B5EF4-FFF2-40B4-BE49-F238E27FC236}">
                <a16:creationId xmlns:a16="http://schemas.microsoft.com/office/drawing/2014/main" id="{36983C4C-8938-944B-B1D0-20B5246F9D4A}"/>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11" name="Bildplatzhalter 14">
            <a:extLst>
              <a:ext uri="{FF2B5EF4-FFF2-40B4-BE49-F238E27FC236}">
                <a16:creationId xmlns:a16="http://schemas.microsoft.com/office/drawing/2014/main" id="{445AAA36-EE63-D744-8CD0-7901E711471B}"/>
              </a:ext>
            </a:extLst>
          </p:cNvPr>
          <p:cNvSpPr>
            <a:spLocks noGrp="1"/>
          </p:cNvSpPr>
          <p:nvPr>
            <p:ph type="pic" sz="quarter" idx="14"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14" name="Bildplatzhalter 14">
            <a:extLst>
              <a:ext uri="{FF2B5EF4-FFF2-40B4-BE49-F238E27FC236}">
                <a16:creationId xmlns:a16="http://schemas.microsoft.com/office/drawing/2014/main" id="{6F9E92EE-F9E7-0C4A-99FB-47D03BD707B9}"/>
              </a:ext>
            </a:extLst>
          </p:cNvPr>
          <p:cNvSpPr>
            <a:spLocks noGrp="1"/>
          </p:cNvSpPr>
          <p:nvPr>
            <p:ph type="pic" sz="quarter" idx="24" hasCustomPrompt="1"/>
          </p:nvPr>
        </p:nvSpPr>
        <p:spPr>
          <a:xfrm>
            <a:off x="2394283" y="4413715"/>
            <a:ext cx="1441450" cy="603397"/>
          </a:xfrm>
        </p:spPr>
        <p:txBody>
          <a:bodyPr anchor="ctr" anchorCtr="1"/>
          <a:lstStyle>
            <a:lvl1pPr marL="0" indent="0">
              <a:buNone/>
              <a:defRPr sz="1100"/>
            </a:lvl1pPr>
          </a:lstStyle>
          <a:p>
            <a:r>
              <a:rPr lang="de-AT" dirty="0"/>
              <a:t>LOGO</a:t>
            </a:r>
          </a:p>
        </p:txBody>
      </p:sp>
    </p:spTree>
    <p:extLst>
      <p:ext uri="{BB962C8B-B14F-4D97-AF65-F5344CB8AC3E}">
        <p14:creationId xmlns:p14="http://schemas.microsoft.com/office/powerpoint/2010/main" val="1530603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reisdiagramme 1">
    <p:spTree>
      <p:nvGrpSpPr>
        <p:cNvPr id="1" name=""/>
        <p:cNvGrpSpPr/>
        <p:nvPr/>
      </p:nvGrpSpPr>
      <p:grpSpPr>
        <a:xfrm>
          <a:off x="0" y="0"/>
          <a:ext cx="0" cy="0"/>
          <a:chOff x="0" y="0"/>
          <a:chExt cx="0" cy="0"/>
        </a:xfrm>
      </p:grpSpPr>
      <p:sp>
        <p:nvSpPr>
          <p:cNvPr id="24" name="Rechteck 23">
            <a:extLst>
              <a:ext uri="{FF2B5EF4-FFF2-40B4-BE49-F238E27FC236}">
                <a16:creationId xmlns:a16="http://schemas.microsoft.com/office/drawing/2014/main" id="{9DEA17B9-0F8C-4223-AF94-0E0FA90FA1A6}"/>
              </a:ext>
            </a:extLst>
          </p:cNvPr>
          <p:cNvSpPr/>
          <p:nvPr userDrawn="1"/>
        </p:nvSpPr>
        <p:spPr>
          <a:xfrm>
            <a:off x="0" y="0"/>
            <a:ext cx="9144000" cy="118799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Oval 42">
            <a:extLst>
              <a:ext uri="{FF2B5EF4-FFF2-40B4-BE49-F238E27FC236}">
                <a16:creationId xmlns:a16="http://schemas.microsoft.com/office/drawing/2014/main" id="{8C83A4F9-0680-4FE3-B527-F31DC694B899}"/>
              </a:ext>
            </a:extLst>
          </p:cNvPr>
          <p:cNvSpPr/>
          <p:nvPr userDrawn="1"/>
        </p:nvSpPr>
        <p:spPr>
          <a:xfrm>
            <a:off x="2027315" y="1726489"/>
            <a:ext cx="583787" cy="583787"/>
          </a:xfrm>
          <a:prstGeom prst="ellipse">
            <a:avLst/>
          </a:prstGeom>
          <a:solidFill>
            <a:srgbClr val="EAEAE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67">
            <a:extLst>
              <a:ext uri="{FF2B5EF4-FFF2-40B4-BE49-F238E27FC236}">
                <a16:creationId xmlns:a16="http://schemas.microsoft.com/office/drawing/2014/main" id="{D3FF0D88-5DA4-4B3A-91FF-07B81797392E}"/>
              </a:ext>
            </a:extLst>
          </p:cNvPr>
          <p:cNvSpPr/>
          <p:nvPr userDrawn="1"/>
        </p:nvSpPr>
        <p:spPr>
          <a:xfrm>
            <a:off x="3227608" y="1726489"/>
            <a:ext cx="583787" cy="583787"/>
          </a:xfrm>
          <a:prstGeom prst="ellipse">
            <a:avLst/>
          </a:prstGeom>
          <a:solidFill>
            <a:srgbClr val="EAEAE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Oval 79">
            <a:extLst>
              <a:ext uri="{FF2B5EF4-FFF2-40B4-BE49-F238E27FC236}">
                <a16:creationId xmlns:a16="http://schemas.microsoft.com/office/drawing/2014/main" id="{31E4A8F4-6F42-40F1-ABE4-199C0FB2BA08}"/>
              </a:ext>
            </a:extLst>
          </p:cNvPr>
          <p:cNvSpPr/>
          <p:nvPr userDrawn="1"/>
        </p:nvSpPr>
        <p:spPr>
          <a:xfrm>
            <a:off x="4429639" y="1726489"/>
            <a:ext cx="583787" cy="583787"/>
          </a:xfrm>
          <a:prstGeom prst="ellipse">
            <a:avLst/>
          </a:prstGeom>
          <a:solidFill>
            <a:srgbClr val="EAEAE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Oval 81">
            <a:extLst>
              <a:ext uri="{FF2B5EF4-FFF2-40B4-BE49-F238E27FC236}">
                <a16:creationId xmlns:a16="http://schemas.microsoft.com/office/drawing/2014/main" id="{67F7A329-958C-435C-B8B0-6029D370313C}"/>
              </a:ext>
            </a:extLst>
          </p:cNvPr>
          <p:cNvSpPr/>
          <p:nvPr userDrawn="1"/>
        </p:nvSpPr>
        <p:spPr>
          <a:xfrm>
            <a:off x="5628934" y="1726489"/>
            <a:ext cx="583787" cy="583787"/>
          </a:xfrm>
          <a:prstGeom prst="ellipse">
            <a:avLst/>
          </a:prstGeom>
          <a:solidFill>
            <a:srgbClr val="EAEAE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86">
            <a:extLst>
              <a:ext uri="{FF2B5EF4-FFF2-40B4-BE49-F238E27FC236}">
                <a16:creationId xmlns:a16="http://schemas.microsoft.com/office/drawing/2014/main" id="{412D2B62-6C47-4471-AC69-AB3AF8A9B5F0}"/>
              </a:ext>
            </a:extLst>
          </p:cNvPr>
          <p:cNvSpPr/>
          <p:nvPr userDrawn="1"/>
        </p:nvSpPr>
        <p:spPr>
          <a:xfrm>
            <a:off x="6833702" y="1726489"/>
            <a:ext cx="583787" cy="583787"/>
          </a:xfrm>
          <a:prstGeom prst="ellipse">
            <a:avLst/>
          </a:prstGeom>
          <a:solidFill>
            <a:srgbClr val="EAEAE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Textplatzhalter 2">
            <a:extLst>
              <a:ext uri="{FF2B5EF4-FFF2-40B4-BE49-F238E27FC236}">
                <a16:creationId xmlns:a16="http://schemas.microsoft.com/office/drawing/2014/main" id="{08847EAE-E618-4B08-BC8C-F6C1DC0D33AD}"/>
              </a:ext>
            </a:extLst>
          </p:cNvPr>
          <p:cNvSpPr>
            <a:spLocks noGrp="1"/>
          </p:cNvSpPr>
          <p:nvPr>
            <p:ph type="body" sz="quarter" idx="15" hasCustomPrompt="1"/>
          </p:nvPr>
        </p:nvSpPr>
        <p:spPr>
          <a:xfrm>
            <a:off x="4156823" y="2419349"/>
            <a:ext cx="1122363" cy="2287587"/>
          </a:xfrm>
        </p:spPr>
        <p:txBody>
          <a:bodyPr/>
          <a:lstStyle>
            <a:lvl1pPr marL="180975" indent="-180975">
              <a:lnSpc>
                <a:spcPts val="1900"/>
              </a:lnSpc>
              <a:spcAft>
                <a:spcPts val="240"/>
              </a:spcAft>
              <a:buClr>
                <a:srgbClr val="C00000"/>
              </a:buClr>
              <a:buSzPct val="110000"/>
              <a:buFont typeface="Wingdings" panose="05000000000000000000" pitchFamily="2" charset="2"/>
              <a:buChar char="§"/>
              <a:defRPr sz="1000"/>
            </a:lvl1pPr>
          </a:lstStyle>
          <a:p>
            <a:pPr lvl="0"/>
            <a:r>
              <a:rPr lang="de-DE" dirty="0"/>
              <a:t>Trebuchet </a:t>
            </a:r>
            <a:br>
              <a:rPr lang="de-DE" dirty="0"/>
            </a:br>
            <a:r>
              <a:rPr lang="de-DE" dirty="0"/>
              <a:t>8 Punkt</a:t>
            </a:r>
          </a:p>
        </p:txBody>
      </p:sp>
      <p:sp>
        <p:nvSpPr>
          <p:cNvPr id="48" name="Textplatzhalter 2">
            <a:extLst>
              <a:ext uri="{FF2B5EF4-FFF2-40B4-BE49-F238E27FC236}">
                <a16:creationId xmlns:a16="http://schemas.microsoft.com/office/drawing/2014/main" id="{39CEAC7A-EE71-4590-998B-D5977FFA8ABD}"/>
              </a:ext>
            </a:extLst>
          </p:cNvPr>
          <p:cNvSpPr>
            <a:spLocks noGrp="1"/>
          </p:cNvSpPr>
          <p:nvPr>
            <p:ph type="body" sz="quarter" idx="16" hasCustomPrompt="1"/>
          </p:nvPr>
        </p:nvSpPr>
        <p:spPr>
          <a:xfrm>
            <a:off x="5352590" y="2419349"/>
            <a:ext cx="1122363" cy="2287587"/>
          </a:xfrm>
        </p:spPr>
        <p:txBody>
          <a:bodyPr/>
          <a:lstStyle>
            <a:lvl1pPr marL="180975" indent="-180975">
              <a:lnSpc>
                <a:spcPts val="1900"/>
              </a:lnSpc>
              <a:spcAft>
                <a:spcPts val="240"/>
              </a:spcAft>
              <a:buClr>
                <a:srgbClr val="FF0000"/>
              </a:buClr>
              <a:buSzPct val="110000"/>
              <a:buFont typeface="Wingdings" panose="05000000000000000000" pitchFamily="2" charset="2"/>
              <a:buChar char="§"/>
              <a:defRPr sz="1000"/>
            </a:lvl1pPr>
          </a:lstStyle>
          <a:p>
            <a:pPr lvl="0"/>
            <a:r>
              <a:rPr lang="de-DE" dirty="0"/>
              <a:t>Trebuchet </a:t>
            </a:r>
            <a:br>
              <a:rPr lang="de-DE" dirty="0"/>
            </a:br>
            <a:r>
              <a:rPr lang="de-DE" dirty="0"/>
              <a:t>8 Punkt</a:t>
            </a:r>
          </a:p>
        </p:txBody>
      </p:sp>
      <p:sp>
        <p:nvSpPr>
          <p:cNvPr id="49" name="Textplatzhalter 2">
            <a:extLst>
              <a:ext uri="{FF2B5EF4-FFF2-40B4-BE49-F238E27FC236}">
                <a16:creationId xmlns:a16="http://schemas.microsoft.com/office/drawing/2014/main" id="{CC4607DE-B869-40A8-9F8D-97E43DEF5DF3}"/>
              </a:ext>
            </a:extLst>
          </p:cNvPr>
          <p:cNvSpPr>
            <a:spLocks noGrp="1"/>
          </p:cNvSpPr>
          <p:nvPr>
            <p:ph type="body" sz="quarter" idx="17" hasCustomPrompt="1"/>
          </p:nvPr>
        </p:nvSpPr>
        <p:spPr>
          <a:xfrm>
            <a:off x="6559303" y="2419349"/>
            <a:ext cx="1122363" cy="2287587"/>
          </a:xfrm>
        </p:spPr>
        <p:txBody>
          <a:bodyPr/>
          <a:lstStyle>
            <a:lvl1pPr marL="180975" indent="-180975">
              <a:lnSpc>
                <a:spcPts val="1900"/>
              </a:lnSpc>
              <a:spcAft>
                <a:spcPts val="240"/>
              </a:spcAft>
              <a:buClr>
                <a:srgbClr val="C5CDD3"/>
              </a:buClr>
              <a:buSzPct val="110000"/>
              <a:buFont typeface="Wingdings" panose="05000000000000000000" pitchFamily="2" charset="2"/>
              <a:buChar char="§"/>
              <a:defRPr sz="1000">
                <a:solidFill>
                  <a:schemeClr val="tx1"/>
                </a:solidFill>
              </a:defRPr>
            </a:lvl1pPr>
          </a:lstStyle>
          <a:p>
            <a:pPr lvl="0"/>
            <a:r>
              <a:rPr lang="de-DE" dirty="0"/>
              <a:t>Trebuchet </a:t>
            </a:r>
            <a:br>
              <a:rPr lang="de-DE" dirty="0"/>
            </a:br>
            <a:r>
              <a:rPr lang="de-DE" dirty="0"/>
              <a:t>8 Punkt</a:t>
            </a:r>
          </a:p>
        </p:txBody>
      </p:sp>
      <p:sp>
        <p:nvSpPr>
          <p:cNvPr id="45" name="Diagrammplatzhalter 44">
            <a:extLst>
              <a:ext uri="{FF2B5EF4-FFF2-40B4-BE49-F238E27FC236}">
                <a16:creationId xmlns:a16="http://schemas.microsoft.com/office/drawing/2014/main" id="{B010A7AE-ED0E-4B98-8D9B-3E99542A250B}"/>
              </a:ext>
            </a:extLst>
          </p:cNvPr>
          <p:cNvSpPr>
            <a:spLocks noGrp="1"/>
          </p:cNvSpPr>
          <p:nvPr>
            <p:ph type="chart" sz="quarter" idx="18"/>
          </p:nvPr>
        </p:nvSpPr>
        <p:spPr>
          <a:xfrm>
            <a:off x="2056821" y="1748382"/>
            <a:ext cx="540000" cy="540000"/>
          </a:xfrm>
        </p:spPr>
        <p:txBody>
          <a:bodyPr anchor="ctr"/>
          <a:lstStyle>
            <a:lvl1pPr marL="0" indent="0" algn="ctr">
              <a:buNone/>
              <a:defRPr sz="800"/>
            </a:lvl1pPr>
          </a:lstStyle>
          <a:p>
            <a:r>
              <a:rPr lang="de-DE"/>
              <a:t>Diagramm durch Klicken auf Symbol hinzufügen</a:t>
            </a:r>
            <a:endParaRPr lang="de-AT" dirty="0"/>
          </a:p>
        </p:txBody>
      </p:sp>
      <p:sp>
        <p:nvSpPr>
          <p:cNvPr id="52" name="Diagrammplatzhalter 44">
            <a:extLst>
              <a:ext uri="{FF2B5EF4-FFF2-40B4-BE49-F238E27FC236}">
                <a16:creationId xmlns:a16="http://schemas.microsoft.com/office/drawing/2014/main" id="{5D09E7C1-F7A7-4495-BF27-C9E24AD62240}"/>
              </a:ext>
            </a:extLst>
          </p:cNvPr>
          <p:cNvSpPr>
            <a:spLocks noGrp="1"/>
          </p:cNvSpPr>
          <p:nvPr>
            <p:ph type="chart" sz="quarter" idx="19"/>
          </p:nvPr>
        </p:nvSpPr>
        <p:spPr>
          <a:xfrm>
            <a:off x="3249414" y="1748382"/>
            <a:ext cx="540000" cy="540000"/>
          </a:xfrm>
        </p:spPr>
        <p:txBody>
          <a:bodyPr anchor="ctr"/>
          <a:lstStyle>
            <a:lvl1pPr marL="0" indent="0" algn="ctr">
              <a:buNone/>
              <a:defRPr sz="800"/>
            </a:lvl1pPr>
          </a:lstStyle>
          <a:p>
            <a:r>
              <a:rPr lang="de-DE"/>
              <a:t>Diagramm durch Klicken auf Symbol hinzufügen</a:t>
            </a:r>
            <a:endParaRPr lang="de-AT" dirty="0"/>
          </a:p>
        </p:txBody>
      </p:sp>
      <p:sp>
        <p:nvSpPr>
          <p:cNvPr id="53" name="Diagrammplatzhalter 44">
            <a:extLst>
              <a:ext uri="{FF2B5EF4-FFF2-40B4-BE49-F238E27FC236}">
                <a16:creationId xmlns:a16="http://schemas.microsoft.com/office/drawing/2014/main" id="{171D096A-B0AC-4794-95D0-6BB3F50C07F9}"/>
              </a:ext>
            </a:extLst>
          </p:cNvPr>
          <p:cNvSpPr>
            <a:spLocks noGrp="1"/>
          </p:cNvSpPr>
          <p:nvPr>
            <p:ph type="chart" sz="quarter" idx="20"/>
          </p:nvPr>
        </p:nvSpPr>
        <p:spPr>
          <a:xfrm>
            <a:off x="4453646" y="1748382"/>
            <a:ext cx="540000" cy="540000"/>
          </a:xfrm>
        </p:spPr>
        <p:txBody>
          <a:bodyPr anchor="ctr"/>
          <a:lstStyle>
            <a:lvl1pPr marL="0" indent="0" algn="ctr">
              <a:buNone/>
              <a:defRPr sz="800"/>
            </a:lvl1pPr>
          </a:lstStyle>
          <a:p>
            <a:r>
              <a:rPr lang="de-DE" dirty="0"/>
              <a:t>Diagramm durch Klicken auf Symbol hinzufügen</a:t>
            </a:r>
            <a:endParaRPr lang="de-AT" dirty="0"/>
          </a:p>
        </p:txBody>
      </p:sp>
      <p:sp>
        <p:nvSpPr>
          <p:cNvPr id="54" name="Diagrammplatzhalter 44">
            <a:extLst>
              <a:ext uri="{FF2B5EF4-FFF2-40B4-BE49-F238E27FC236}">
                <a16:creationId xmlns:a16="http://schemas.microsoft.com/office/drawing/2014/main" id="{F13C8D52-9CF1-4F66-B3AB-FDFD2C6C6CB6}"/>
              </a:ext>
            </a:extLst>
          </p:cNvPr>
          <p:cNvSpPr>
            <a:spLocks noGrp="1"/>
          </p:cNvSpPr>
          <p:nvPr>
            <p:ph type="chart" sz="quarter" idx="21"/>
          </p:nvPr>
        </p:nvSpPr>
        <p:spPr>
          <a:xfrm>
            <a:off x="5650827" y="1750685"/>
            <a:ext cx="540000" cy="540000"/>
          </a:xfrm>
        </p:spPr>
        <p:txBody>
          <a:bodyPr anchor="ctr"/>
          <a:lstStyle>
            <a:lvl1pPr marL="0" indent="0" algn="ctr">
              <a:buNone/>
              <a:defRPr sz="800"/>
            </a:lvl1pPr>
          </a:lstStyle>
          <a:p>
            <a:r>
              <a:rPr lang="de-DE"/>
              <a:t>Diagramm durch Klicken auf Symbol hinzufügen</a:t>
            </a:r>
            <a:endParaRPr lang="de-AT" dirty="0"/>
          </a:p>
        </p:txBody>
      </p:sp>
      <p:sp>
        <p:nvSpPr>
          <p:cNvPr id="55" name="Diagrammplatzhalter 44">
            <a:extLst>
              <a:ext uri="{FF2B5EF4-FFF2-40B4-BE49-F238E27FC236}">
                <a16:creationId xmlns:a16="http://schemas.microsoft.com/office/drawing/2014/main" id="{D1CDD7E7-ACD8-434D-B771-CA2524F47996}"/>
              </a:ext>
            </a:extLst>
          </p:cNvPr>
          <p:cNvSpPr>
            <a:spLocks noGrp="1"/>
          </p:cNvSpPr>
          <p:nvPr>
            <p:ph type="chart" sz="quarter" idx="22"/>
          </p:nvPr>
        </p:nvSpPr>
        <p:spPr>
          <a:xfrm>
            <a:off x="6855595" y="1753773"/>
            <a:ext cx="540000" cy="540000"/>
          </a:xfrm>
        </p:spPr>
        <p:txBody>
          <a:bodyPr anchor="ctr"/>
          <a:lstStyle>
            <a:lvl1pPr marL="0" indent="0" algn="ctr">
              <a:buNone/>
              <a:defRPr sz="800"/>
            </a:lvl1pPr>
          </a:lstStyle>
          <a:p>
            <a:r>
              <a:rPr lang="de-DE"/>
              <a:t>Diagramm durch Klicken auf Symbol hinzufügen</a:t>
            </a:r>
            <a:endParaRPr lang="de-AT" dirty="0"/>
          </a:p>
        </p:txBody>
      </p:sp>
      <p:sp>
        <p:nvSpPr>
          <p:cNvPr id="22" name="Bildplatzhalter 2">
            <a:extLst>
              <a:ext uri="{FF2B5EF4-FFF2-40B4-BE49-F238E27FC236}">
                <a16:creationId xmlns:a16="http://schemas.microsoft.com/office/drawing/2014/main" id="{679AB0A7-C98A-4E6B-88A1-3C32C03FC190}"/>
              </a:ext>
            </a:extLst>
          </p:cNvPr>
          <p:cNvSpPr>
            <a:spLocks noGrp="1"/>
          </p:cNvSpPr>
          <p:nvPr>
            <p:ph type="pic" sz="quarter" idx="23"/>
          </p:nvPr>
        </p:nvSpPr>
        <p:spPr>
          <a:xfrm>
            <a:off x="4729163" y="548"/>
            <a:ext cx="4414837" cy="1187450"/>
          </a:xfrm>
        </p:spPr>
        <p:txBody>
          <a:bodyPr anchor="ctr"/>
          <a:lstStyle>
            <a:lvl1pPr marL="0" indent="0" algn="ctr">
              <a:buNone/>
              <a:defRPr sz="1000"/>
            </a:lvl1pPr>
          </a:lstStyle>
          <a:p>
            <a:endParaRPr lang="de-AT" dirty="0"/>
          </a:p>
        </p:txBody>
      </p:sp>
      <p:sp>
        <p:nvSpPr>
          <p:cNvPr id="20" name="Textplatzhalter 11">
            <a:extLst>
              <a:ext uri="{FF2B5EF4-FFF2-40B4-BE49-F238E27FC236}">
                <a16:creationId xmlns:a16="http://schemas.microsoft.com/office/drawing/2014/main" id="{4EDCABF5-A6D8-49E9-BF6E-37A276F683E3}"/>
              </a:ext>
            </a:extLst>
          </p:cNvPr>
          <p:cNvSpPr>
            <a:spLocks noGrp="1"/>
          </p:cNvSpPr>
          <p:nvPr>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21" name="Textplatzhalter 11">
            <a:extLst>
              <a:ext uri="{FF2B5EF4-FFF2-40B4-BE49-F238E27FC236}">
                <a16:creationId xmlns:a16="http://schemas.microsoft.com/office/drawing/2014/main" id="{781DD66F-73CA-4561-B0C8-4FDC490FD443}"/>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27" name="Textplatzhalter 2">
            <a:extLst>
              <a:ext uri="{FF2B5EF4-FFF2-40B4-BE49-F238E27FC236}">
                <a16:creationId xmlns:a16="http://schemas.microsoft.com/office/drawing/2014/main" id="{EE81A58B-F810-4973-9231-BECA698F240E}"/>
              </a:ext>
            </a:extLst>
          </p:cNvPr>
          <p:cNvSpPr>
            <a:spLocks noGrp="1"/>
          </p:cNvSpPr>
          <p:nvPr>
            <p:ph type="body" sz="quarter" idx="24"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
        <p:nvSpPr>
          <p:cNvPr id="23" name="Foliennummernplatzhalter 1">
            <a:extLst>
              <a:ext uri="{FF2B5EF4-FFF2-40B4-BE49-F238E27FC236}">
                <a16:creationId xmlns:a16="http://schemas.microsoft.com/office/drawing/2014/main" id="{F47F7101-4041-6940-8685-A186DACC60F2}"/>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25" name="Bildplatzhalter 14">
            <a:extLst>
              <a:ext uri="{FF2B5EF4-FFF2-40B4-BE49-F238E27FC236}">
                <a16:creationId xmlns:a16="http://schemas.microsoft.com/office/drawing/2014/main" id="{B8B6D01B-097B-9241-AF9C-6386EC7844A7}"/>
              </a:ext>
            </a:extLst>
          </p:cNvPr>
          <p:cNvSpPr>
            <a:spLocks noGrp="1"/>
          </p:cNvSpPr>
          <p:nvPr>
            <p:ph type="pic" sz="quarter" idx="25"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28" name="Bildplatzhalter 14">
            <a:extLst>
              <a:ext uri="{FF2B5EF4-FFF2-40B4-BE49-F238E27FC236}">
                <a16:creationId xmlns:a16="http://schemas.microsoft.com/office/drawing/2014/main" id="{D066AFDD-76A8-654D-8C45-C25A16FE526B}"/>
              </a:ext>
            </a:extLst>
          </p:cNvPr>
          <p:cNvSpPr>
            <a:spLocks noGrp="1"/>
          </p:cNvSpPr>
          <p:nvPr>
            <p:ph type="pic" sz="quarter" idx="26"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3" name="Textplatzhalter 2">
            <a:extLst>
              <a:ext uri="{FF2B5EF4-FFF2-40B4-BE49-F238E27FC236}">
                <a16:creationId xmlns:a16="http://schemas.microsoft.com/office/drawing/2014/main" id="{91C55636-1A4B-4FAB-B00C-AFED375292D2}"/>
              </a:ext>
            </a:extLst>
          </p:cNvPr>
          <p:cNvSpPr>
            <a:spLocks noGrp="1"/>
          </p:cNvSpPr>
          <p:nvPr>
            <p:ph type="body" sz="quarter" idx="13" hasCustomPrompt="1"/>
          </p:nvPr>
        </p:nvSpPr>
        <p:spPr>
          <a:xfrm>
            <a:off x="1757690" y="2419349"/>
            <a:ext cx="1122363" cy="2287587"/>
          </a:xfrm>
        </p:spPr>
        <p:txBody>
          <a:bodyPr/>
          <a:lstStyle>
            <a:lvl1pPr marL="180975" indent="-180975">
              <a:lnSpc>
                <a:spcPts val="1900"/>
              </a:lnSpc>
              <a:spcAft>
                <a:spcPts val="240"/>
              </a:spcAft>
              <a:buClr>
                <a:srgbClr val="36424A"/>
              </a:buClr>
              <a:buSzPct val="110000"/>
              <a:buFont typeface="Wingdings" panose="05000000000000000000" pitchFamily="2" charset="2"/>
              <a:buChar char="§"/>
              <a:defRPr sz="1000"/>
            </a:lvl1pPr>
          </a:lstStyle>
          <a:p>
            <a:pPr lvl="0"/>
            <a:r>
              <a:rPr lang="de-DE" dirty="0"/>
              <a:t>Trebuchet </a:t>
            </a:r>
            <a:br>
              <a:rPr lang="de-DE" dirty="0"/>
            </a:br>
            <a:r>
              <a:rPr lang="de-DE" dirty="0"/>
              <a:t>8 Punkt</a:t>
            </a:r>
          </a:p>
        </p:txBody>
      </p:sp>
      <p:sp>
        <p:nvSpPr>
          <p:cNvPr id="46" name="Textplatzhalter 2">
            <a:extLst>
              <a:ext uri="{FF2B5EF4-FFF2-40B4-BE49-F238E27FC236}">
                <a16:creationId xmlns:a16="http://schemas.microsoft.com/office/drawing/2014/main" id="{CFB414F1-81F5-4B2D-8325-FC33F669A863}"/>
              </a:ext>
            </a:extLst>
          </p:cNvPr>
          <p:cNvSpPr>
            <a:spLocks noGrp="1"/>
          </p:cNvSpPr>
          <p:nvPr>
            <p:ph type="body" sz="quarter" idx="14" hasCustomPrompt="1"/>
          </p:nvPr>
        </p:nvSpPr>
        <p:spPr>
          <a:xfrm>
            <a:off x="2955583" y="2419349"/>
            <a:ext cx="1122363" cy="2287587"/>
          </a:xfrm>
        </p:spPr>
        <p:txBody>
          <a:bodyPr/>
          <a:lstStyle>
            <a:lvl1pPr marL="180975" indent="-180975">
              <a:lnSpc>
                <a:spcPts val="1900"/>
              </a:lnSpc>
              <a:spcAft>
                <a:spcPts val="240"/>
              </a:spcAft>
              <a:buClr>
                <a:srgbClr val="6E7B8C"/>
              </a:buClr>
              <a:buSzPct val="110000"/>
              <a:buFont typeface="Wingdings" panose="05000000000000000000" pitchFamily="2" charset="2"/>
              <a:buChar char="§"/>
              <a:defRPr sz="1000"/>
            </a:lvl1pPr>
          </a:lstStyle>
          <a:p>
            <a:pPr lvl="0"/>
            <a:r>
              <a:rPr lang="de-DE" dirty="0"/>
              <a:t>Trebuchet </a:t>
            </a:r>
            <a:br>
              <a:rPr lang="de-DE" dirty="0"/>
            </a:br>
            <a:r>
              <a:rPr lang="de-DE" dirty="0"/>
              <a:t>8 Punkt</a:t>
            </a:r>
          </a:p>
        </p:txBody>
      </p:sp>
    </p:spTree>
    <p:extLst>
      <p:ext uri="{BB962C8B-B14F-4D97-AF65-F5344CB8AC3E}">
        <p14:creationId xmlns:p14="http://schemas.microsoft.com/office/powerpoint/2010/main" val="30086798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reisdiagramme 2">
    <p:spTree>
      <p:nvGrpSpPr>
        <p:cNvPr id="1" name=""/>
        <p:cNvGrpSpPr/>
        <p:nvPr/>
      </p:nvGrpSpPr>
      <p:grpSpPr>
        <a:xfrm>
          <a:off x="0" y="0"/>
          <a:ext cx="0" cy="0"/>
          <a:chOff x="0" y="0"/>
          <a:chExt cx="0" cy="0"/>
        </a:xfrm>
      </p:grpSpPr>
      <p:sp>
        <p:nvSpPr>
          <p:cNvPr id="29" name="Rechteck 28">
            <a:extLst>
              <a:ext uri="{FF2B5EF4-FFF2-40B4-BE49-F238E27FC236}">
                <a16:creationId xmlns:a16="http://schemas.microsoft.com/office/drawing/2014/main" id="{F24B9C46-ED05-42DD-96DD-BB75A10A2CBD}"/>
              </a:ext>
            </a:extLst>
          </p:cNvPr>
          <p:cNvSpPr/>
          <p:nvPr userDrawn="1"/>
        </p:nvSpPr>
        <p:spPr>
          <a:xfrm>
            <a:off x="0" y="0"/>
            <a:ext cx="9144000" cy="118799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0" name="Oval 30">
            <a:extLst>
              <a:ext uri="{FF2B5EF4-FFF2-40B4-BE49-F238E27FC236}">
                <a16:creationId xmlns:a16="http://schemas.microsoft.com/office/drawing/2014/main" id="{EDF62445-E599-4A39-92D7-64A21059CBF0}"/>
              </a:ext>
            </a:extLst>
          </p:cNvPr>
          <p:cNvSpPr/>
          <p:nvPr userDrawn="1"/>
        </p:nvSpPr>
        <p:spPr>
          <a:xfrm>
            <a:off x="2023632" y="1933524"/>
            <a:ext cx="583787" cy="58378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Oval 32">
            <a:extLst>
              <a:ext uri="{FF2B5EF4-FFF2-40B4-BE49-F238E27FC236}">
                <a16:creationId xmlns:a16="http://schemas.microsoft.com/office/drawing/2014/main" id="{2B7E2024-7DE2-4125-BE9A-3DED5C6C4C5A}"/>
              </a:ext>
            </a:extLst>
          </p:cNvPr>
          <p:cNvSpPr/>
          <p:nvPr userDrawn="1"/>
        </p:nvSpPr>
        <p:spPr>
          <a:xfrm>
            <a:off x="3224872" y="1933524"/>
            <a:ext cx="583787" cy="58378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Oval 34">
            <a:extLst>
              <a:ext uri="{FF2B5EF4-FFF2-40B4-BE49-F238E27FC236}">
                <a16:creationId xmlns:a16="http://schemas.microsoft.com/office/drawing/2014/main" id="{D5153542-B5B7-4088-9334-DE2185D7CCB1}"/>
              </a:ext>
            </a:extLst>
          </p:cNvPr>
          <p:cNvSpPr/>
          <p:nvPr userDrawn="1"/>
        </p:nvSpPr>
        <p:spPr>
          <a:xfrm>
            <a:off x="4426112" y="1933524"/>
            <a:ext cx="583787" cy="58378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Oval 36">
            <a:extLst>
              <a:ext uri="{FF2B5EF4-FFF2-40B4-BE49-F238E27FC236}">
                <a16:creationId xmlns:a16="http://schemas.microsoft.com/office/drawing/2014/main" id="{E1E893A6-3C44-4A9A-8847-BACFEF272A17}"/>
              </a:ext>
            </a:extLst>
          </p:cNvPr>
          <p:cNvSpPr/>
          <p:nvPr userDrawn="1"/>
        </p:nvSpPr>
        <p:spPr>
          <a:xfrm>
            <a:off x="5627352" y="1933524"/>
            <a:ext cx="583787" cy="58378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Oval 46">
            <a:extLst>
              <a:ext uri="{FF2B5EF4-FFF2-40B4-BE49-F238E27FC236}">
                <a16:creationId xmlns:a16="http://schemas.microsoft.com/office/drawing/2014/main" id="{A27A425F-0121-47EB-86E3-E89A31A4E942}"/>
              </a:ext>
            </a:extLst>
          </p:cNvPr>
          <p:cNvSpPr/>
          <p:nvPr userDrawn="1"/>
        </p:nvSpPr>
        <p:spPr>
          <a:xfrm>
            <a:off x="6828592" y="1933524"/>
            <a:ext cx="583787" cy="58378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Abgerundetes Rechteck 50">
            <a:extLst>
              <a:ext uri="{FF2B5EF4-FFF2-40B4-BE49-F238E27FC236}">
                <a16:creationId xmlns:a16="http://schemas.microsoft.com/office/drawing/2014/main" id="{40B95044-2FF9-4438-91B9-F8433D91985D}"/>
              </a:ext>
            </a:extLst>
          </p:cNvPr>
          <p:cNvSpPr/>
          <p:nvPr userDrawn="1"/>
        </p:nvSpPr>
        <p:spPr>
          <a:xfrm rot="16200000" flipV="1">
            <a:off x="2272723" y="2387467"/>
            <a:ext cx="1286845" cy="45719"/>
          </a:xfrm>
          <a:prstGeom prst="roundRect">
            <a:avLst/>
          </a:prstGeom>
          <a:solidFill>
            <a:srgbClr val="EAEAEA"/>
          </a:solidFill>
          <a:ln w="12700">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Abgerundetes Rechteck 51">
            <a:extLst>
              <a:ext uri="{FF2B5EF4-FFF2-40B4-BE49-F238E27FC236}">
                <a16:creationId xmlns:a16="http://schemas.microsoft.com/office/drawing/2014/main" id="{7A07FCD4-12C6-43A6-AE9D-E83B25E99BEF}"/>
              </a:ext>
            </a:extLst>
          </p:cNvPr>
          <p:cNvSpPr/>
          <p:nvPr userDrawn="1"/>
        </p:nvSpPr>
        <p:spPr>
          <a:xfrm rot="16200000" flipV="1">
            <a:off x="3473963" y="2387466"/>
            <a:ext cx="1286845" cy="45719"/>
          </a:xfrm>
          <a:prstGeom prst="roundRect">
            <a:avLst/>
          </a:prstGeom>
          <a:solidFill>
            <a:srgbClr val="EAEAEA"/>
          </a:solidFill>
          <a:ln w="12700">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Abgerundetes Rechteck 52">
            <a:extLst>
              <a:ext uri="{FF2B5EF4-FFF2-40B4-BE49-F238E27FC236}">
                <a16:creationId xmlns:a16="http://schemas.microsoft.com/office/drawing/2014/main" id="{B582F857-D37B-4F05-9A4B-269C88D5502E}"/>
              </a:ext>
            </a:extLst>
          </p:cNvPr>
          <p:cNvSpPr/>
          <p:nvPr userDrawn="1"/>
        </p:nvSpPr>
        <p:spPr>
          <a:xfrm rot="16200000" flipV="1">
            <a:off x="4675203" y="2387466"/>
            <a:ext cx="1286845" cy="45719"/>
          </a:xfrm>
          <a:prstGeom prst="roundRect">
            <a:avLst/>
          </a:prstGeom>
          <a:solidFill>
            <a:srgbClr val="EAEAEA"/>
          </a:solidFill>
          <a:ln w="12700">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Abgerundetes Rechteck 53">
            <a:extLst>
              <a:ext uri="{FF2B5EF4-FFF2-40B4-BE49-F238E27FC236}">
                <a16:creationId xmlns:a16="http://schemas.microsoft.com/office/drawing/2014/main" id="{D76D1F76-7695-4650-A41B-4F051D4FE90D}"/>
              </a:ext>
            </a:extLst>
          </p:cNvPr>
          <p:cNvSpPr/>
          <p:nvPr userDrawn="1"/>
        </p:nvSpPr>
        <p:spPr>
          <a:xfrm rot="16200000" flipV="1">
            <a:off x="5876443" y="2387466"/>
            <a:ext cx="1286845" cy="45719"/>
          </a:xfrm>
          <a:prstGeom prst="roundRect">
            <a:avLst/>
          </a:prstGeom>
          <a:solidFill>
            <a:srgbClr val="EAEAEA"/>
          </a:solidFill>
          <a:ln w="12700">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Diagrammplatzhalter 44">
            <a:extLst>
              <a:ext uri="{FF2B5EF4-FFF2-40B4-BE49-F238E27FC236}">
                <a16:creationId xmlns:a16="http://schemas.microsoft.com/office/drawing/2014/main" id="{B010A7AE-ED0E-4B98-8D9B-3E99542A250B}"/>
              </a:ext>
            </a:extLst>
          </p:cNvPr>
          <p:cNvSpPr>
            <a:spLocks noGrp="1"/>
          </p:cNvSpPr>
          <p:nvPr>
            <p:ph type="chart" sz="quarter" idx="18"/>
          </p:nvPr>
        </p:nvSpPr>
        <p:spPr>
          <a:xfrm>
            <a:off x="2040485" y="1955417"/>
            <a:ext cx="540000" cy="540000"/>
          </a:xfrm>
        </p:spPr>
        <p:txBody>
          <a:bodyPr anchor="ctr"/>
          <a:lstStyle>
            <a:lvl1pPr marL="0" indent="0" algn="ctr">
              <a:buNone/>
              <a:defRPr sz="800"/>
            </a:lvl1pPr>
          </a:lstStyle>
          <a:p>
            <a:r>
              <a:rPr lang="de-DE"/>
              <a:t>Diagramm durch Klicken auf Symbol hinzufügen</a:t>
            </a:r>
            <a:endParaRPr lang="de-AT" dirty="0"/>
          </a:p>
        </p:txBody>
      </p:sp>
      <p:sp>
        <p:nvSpPr>
          <p:cNvPr id="52" name="Diagrammplatzhalter 44">
            <a:extLst>
              <a:ext uri="{FF2B5EF4-FFF2-40B4-BE49-F238E27FC236}">
                <a16:creationId xmlns:a16="http://schemas.microsoft.com/office/drawing/2014/main" id="{5D09E7C1-F7A7-4495-BF27-C9E24AD62240}"/>
              </a:ext>
            </a:extLst>
          </p:cNvPr>
          <p:cNvSpPr>
            <a:spLocks noGrp="1"/>
          </p:cNvSpPr>
          <p:nvPr>
            <p:ph type="chart" sz="quarter" idx="19"/>
          </p:nvPr>
        </p:nvSpPr>
        <p:spPr>
          <a:xfrm>
            <a:off x="3247355" y="1955417"/>
            <a:ext cx="540000" cy="540000"/>
          </a:xfrm>
        </p:spPr>
        <p:txBody>
          <a:bodyPr anchor="ctr"/>
          <a:lstStyle>
            <a:lvl1pPr marL="0" indent="0" algn="ctr">
              <a:buNone/>
              <a:defRPr sz="800"/>
            </a:lvl1pPr>
          </a:lstStyle>
          <a:p>
            <a:r>
              <a:rPr lang="de-DE"/>
              <a:t>Diagramm durch Klicken auf Symbol hinzufügen</a:t>
            </a:r>
            <a:endParaRPr lang="de-AT" dirty="0"/>
          </a:p>
        </p:txBody>
      </p:sp>
      <p:sp>
        <p:nvSpPr>
          <p:cNvPr id="53" name="Diagrammplatzhalter 44">
            <a:extLst>
              <a:ext uri="{FF2B5EF4-FFF2-40B4-BE49-F238E27FC236}">
                <a16:creationId xmlns:a16="http://schemas.microsoft.com/office/drawing/2014/main" id="{171D096A-B0AC-4794-95D0-6BB3F50C07F9}"/>
              </a:ext>
            </a:extLst>
          </p:cNvPr>
          <p:cNvSpPr>
            <a:spLocks noGrp="1"/>
          </p:cNvSpPr>
          <p:nvPr>
            <p:ph type="chart" sz="quarter" idx="20"/>
          </p:nvPr>
        </p:nvSpPr>
        <p:spPr>
          <a:xfrm>
            <a:off x="4444660" y="1955417"/>
            <a:ext cx="540000" cy="540000"/>
          </a:xfrm>
        </p:spPr>
        <p:txBody>
          <a:bodyPr anchor="ctr"/>
          <a:lstStyle>
            <a:lvl1pPr marL="0" indent="0" algn="ctr">
              <a:buNone/>
              <a:defRPr sz="800"/>
            </a:lvl1pPr>
          </a:lstStyle>
          <a:p>
            <a:r>
              <a:rPr lang="de-DE"/>
              <a:t>Diagramm durch Klicken auf Symbol hinzufügen</a:t>
            </a:r>
            <a:endParaRPr lang="de-AT" dirty="0"/>
          </a:p>
        </p:txBody>
      </p:sp>
      <p:sp>
        <p:nvSpPr>
          <p:cNvPr id="54" name="Diagrammplatzhalter 44">
            <a:extLst>
              <a:ext uri="{FF2B5EF4-FFF2-40B4-BE49-F238E27FC236}">
                <a16:creationId xmlns:a16="http://schemas.microsoft.com/office/drawing/2014/main" id="{F13C8D52-9CF1-4F66-B3AB-FDFD2C6C6CB6}"/>
              </a:ext>
            </a:extLst>
          </p:cNvPr>
          <p:cNvSpPr>
            <a:spLocks noGrp="1"/>
          </p:cNvSpPr>
          <p:nvPr>
            <p:ph type="chart" sz="quarter" idx="21"/>
          </p:nvPr>
        </p:nvSpPr>
        <p:spPr>
          <a:xfrm>
            <a:off x="5656141" y="1955417"/>
            <a:ext cx="540000" cy="540000"/>
          </a:xfrm>
        </p:spPr>
        <p:txBody>
          <a:bodyPr anchor="ctr"/>
          <a:lstStyle>
            <a:lvl1pPr marL="0" indent="0" algn="ctr">
              <a:buNone/>
              <a:defRPr sz="800"/>
            </a:lvl1pPr>
          </a:lstStyle>
          <a:p>
            <a:r>
              <a:rPr lang="de-DE"/>
              <a:t>Diagramm durch Klicken auf Symbol hinzufügen</a:t>
            </a:r>
            <a:endParaRPr lang="de-AT" dirty="0"/>
          </a:p>
        </p:txBody>
      </p:sp>
      <p:sp>
        <p:nvSpPr>
          <p:cNvPr id="55" name="Diagrammplatzhalter 44">
            <a:extLst>
              <a:ext uri="{FF2B5EF4-FFF2-40B4-BE49-F238E27FC236}">
                <a16:creationId xmlns:a16="http://schemas.microsoft.com/office/drawing/2014/main" id="{D1CDD7E7-ACD8-434D-B771-CA2524F47996}"/>
              </a:ext>
            </a:extLst>
          </p:cNvPr>
          <p:cNvSpPr>
            <a:spLocks noGrp="1"/>
          </p:cNvSpPr>
          <p:nvPr>
            <p:ph type="chart" sz="quarter" idx="22"/>
          </p:nvPr>
        </p:nvSpPr>
        <p:spPr>
          <a:xfrm>
            <a:off x="6854031" y="1955417"/>
            <a:ext cx="540000" cy="540000"/>
          </a:xfrm>
        </p:spPr>
        <p:txBody>
          <a:bodyPr anchor="ctr"/>
          <a:lstStyle>
            <a:lvl1pPr marL="0" indent="0" algn="ctr">
              <a:buNone/>
              <a:defRPr sz="800"/>
            </a:lvl1pPr>
          </a:lstStyle>
          <a:p>
            <a:r>
              <a:rPr lang="de-DE"/>
              <a:t>Diagramm durch Klicken auf Symbol hinzufügen</a:t>
            </a:r>
            <a:endParaRPr lang="de-AT" dirty="0"/>
          </a:p>
        </p:txBody>
      </p:sp>
      <p:sp>
        <p:nvSpPr>
          <p:cNvPr id="4" name="Textplatzhalter 3">
            <a:extLst>
              <a:ext uri="{FF2B5EF4-FFF2-40B4-BE49-F238E27FC236}">
                <a16:creationId xmlns:a16="http://schemas.microsoft.com/office/drawing/2014/main" id="{C282CEDC-5CEE-4E95-9AEB-B4BB748F6C72}"/>
              </a:ext>
            </a:extLst>
          </p:cNvPr>
          <p:cNvSpPr>
            <a:spLocks noGrp="1"/>
          </p:cNvSpPr>
          <p:nvPr>
            <p:ph type="body" sz="quarter" idx="23" hasCustomPrompt="1"/>
          </p:nvPr>
        </p:nvSpPr>
        <p:spPr>
          <a:xfrm>
            <a:off x="1849551" y="2614824"/>
            <a:ext cx="911225" cy="647700"/>
          </a:xfrm>
        </p:spPr>
        <p:txBody>
          <a:bodyPr/>
          <a:lstStyle>
            <a:lvl1pPr marL="0" indent="0" algn="ctr">
              <a:buNone/>
              <a:defRPr sz="1100"/>
            </a:lvl1pPr>
          </a:lstStyle>
          <a:p>
            <a:pPr lvl="0"/>
            <a:r>
              <a:rPr lang="de-DE" dirty="0"/>
              <a:t>Trebuchet </a:t>
            </a:r>
            <a:br>
              <a:rPr lang="de-DE" dirty="0"/>
            </a:br>
            <a:r>
              <a:rPr lang="de-DE" dirty="0"/>
              <a:t>11 Punkt</a:t>
            </a:r>
          </a:p>
        </p:txBody>
      </p:sp>
      <p:sp>
        <p:nvSpPr>
          <p:cNvPr id="88" name="Textplatzhalter 3">
            <a:extLst>
              <a:ext uri="{FF2B5EF4-FFF2-40B4-BE49-F238E27FC236}">
                <a16:creationId xmlns:a16="http://schemas.microsoft.com/office/drawing/2014/main" id="{89DDC295-DF8C-4222-8971-6DB3F7342452}"/>
              </a:ext>
            </a:extLst>
          </p:cNvPr>
          <p:cNvSpPr>
            <a:spLocks noGrp="1"/>
          </p:cNvSpPr>
          <p:nvPr>
            <p:ph type="body" sz="quarter" idx="24" hasCustomPrompt="1"/>
          </p:nvPr>
        </p:nvSpPr>
        <p:spPr>
          <a:xfrm>
            <a:off x="3061152" y="2614824"/>
            <a:ext cx="911225" cy="647700"/>
          </a:xfrm>
        </p:spPr>
        <p:txBody>
          <a:bodyPr/>
          <a:lstStyle>
            <a:lvl1pPr marL="0" indent="0" algn="ctr">
              <a:buNone/>
              <a:defRPr sz="1100"/>
            </a:lvl1pPr>
          </a:lstStyle>
          <a:p>
            <a:pPr lvl="0"/>
            <a:r>
              <a:rPr lang="de-DE" dirty="0"/>
              <a:t>Trebuchet </a:t>
            </a:r>
            <a:br>
              <a:rPr lang="de-DE" dirty="0"/>
            </a:br>
            <a:r>
              <a:rPr lang="de-DE" dirty="0"/>
              <a:t>11 Punkt</a:t>
            </a:r>
          </a:p>
        </p:txBody>
      </p:sp>
      <p:sp>
        <p:nvSpPr>
          <p:cNvPr id="89" name="Textplatzhalter 3">
            <a:extLst>
              <a:ext uri="{FF2B5EF4-FFF2-40B4-BE49-F238E27FC236}">
                <a16:creationId xmlns:a16="http://schemas.microsoft.com/office/drawing/2014/main" id="{B836D00D-DB37-4968-9245-39D26D7B3DE8}"/>
              </a:ext>
            </a:extLst>
          </p:cNvPr>
          <p:cNvSpPr>
            <a:spLocks noGrp="1"/>
          </p:cNvSpPr>
          <p:nvPr>
            <p:ph type="body" sz="quarter" idx="25" hasCustomPrompt="1"/>
          </p:nvPr>
        </p:nvSpPr>
        <p:spPr>
          <a:xfrm>
            <a:off x="4272753" y="2614824"/>
            <a:ext cx="911225" cy="647700"/>
          </a:xfrm>
        </p:spPr>
        <p:txBody>
          <a:bodyPr/>
          <a:lstStyle>
            <a:lvl1pPr marL="0" indent="0" algn="ctr">
              <a:buNone/>
              <a:defRPr sz="1100"/>
            </a:lvl1pPr>
          </a:lstStyle>
          <a:p>
            <a:pPr lvl="0"/>
            <a:r>
              <a:rPr lang="de-DE" dirty="0"/>
              <a:t>Trebuchet </a:t>
            </a:r>
            <a:br>
              <a:rPr lang="de-DE" dirty="0"/>
            </a:br>
            <a:r>
              <a:rPr lang="de-DE" dirty="0"/>
              <a:t>11 Punkt</a:t>
            </a:r>
          </a:p>
        </p:txBody>
      </p:sp>
      <p:sp>
        <p:nvSpPr>
          <p:cNvPr id="90" name="Textplatzhalter 3">
            <a:extLst>
              <a:ext uri="{FF2B5EF4-FFF2-40B4-BE49-F238E27FC236}">
                <a16:creationId xmlns:a16="http://schemas.microsoft.com/office/drawing/2014/main" id="{DEEA6909-6033-47B2-AB08-E9B2DDC32959}"/>
              </a:ext>
            </a:extLst>
          </p:cNvPr>
          <p:cNvSpPr>
            <a:spLocks noGrp="1"/>
          </p:cNvSpPr>
          <p:nvPr>
            <p:ph type="body" sz="quarter" idx="26" hasCustomPrompt="1"/>
          </p:nvPr>
        </p:nvSpPr>
        <p:spPr>
          <a:xfrm>
            <a:off x="5484354" y="2614824"/>
            <a:ext cx="911225" cy="647700"/>
          </a:xfrm>
        </p:spPr>
        <p:txBody>
          <a:bodyPr/>
          <a:lstStyle>
            <a:lvl1pPr marL="0" indent="0" algn="ctr">
              <a:buNone/>
              <a:defRPr sz="1100"/>
            </a:lvl1pPr>
          </a:lstStyle>
          <a:p>
            <a:pPr lvl="0"/>
            <a:r>
              <a:rPr lang="de-DE" dirty="0"/>
              <a:t>Trebuchet </a:t>
            </a:r>
            <a:br>
              <a:rPr lang="de-DE" dirty="0"/>
            </a:br>
            <a:r>
              <a:rPr lang="de-DE" dirty="0"/>
              <a:t>11 Punkt</a:t>
            </a:r>
          </a:p>
        </p:txBody>
      </p:sp>
      <p:sp>
        <p:nvSpPr>
          <p:cNvPr id="91" name="Textplatzhalter 3">
            <a:extLst>
              <a:ext uri="{FF2B5EF4-FFF2-40B4-BE49-F238E27FC236}">
                <a16:creationId xmlns:a16="http://schemas.microsoft.com/office/drawing/2014/main" id="{F1E72DBB-0728-420B-9B32-8F12D83BA6A7}"/>
              </a:ext>
            </a:extLst>
          </p:cNvPr>
          <p:cNvSpPr>
            <a:spLocks noGrp="1"/>
          </p:cNvSpPr>
          <p:nvPr>
            <p:ph type="body" sz="quarter" idx="27" hasCustomPrompt="1"/>
          </p:nvPr>
        </p:nvSpPr>
        <p:spPr>
          <a:xfrm>
            <a:off x="6695955" y="2614824"/>
            <a:ext cx="911225" cy="647700"/>
          </a:xfrm>
        </p:spPr>
        <p:txBody>
          <a:bodyPr/>
          <a:lstStyle>
            <a:lvl1pPr marL="0" indent="0" algn="ctr">
              <a:buNone/>
              <a:defRPr sz="1100"/>
            </a:lvl1pPr>
          </a:lstStyle>
          <a:p>
            <a:pPr lvl="0"/>
            <a:r>
              <a:rPr lang="de-DE" dirty="0"/>
              <a:t>Trebuchet </a:t>
            </a:r>
            <a:br>
              <a:rPr lang="de-DE" dirty="0"/>
            </a:br>
            <a:r>
              <a:rPr lang="de-DE" dirty="0"/>
              <a:t>11 Punkt</a:t>
            </a:r>
          </a:p>
        </p:txBody>
      </p:sp>
      <p:sp>
        <p:nvSpPr>
          <p:cNvPr id="26" name="Bildplatzhalter 2">
            <a:extLst>
              <a:ext uri="{FF2B5EF4-FFF2-40B4-BE49-F238E27FC236}">
                <a16:creationId xmlns:a16="http://schemas.microsoft.com/office/drawing/2014/main" id="{1E4AB31D-B6E4-49CA-8AAE-EF224551C0CE}"/>
              </a:ext>
            </a:extLst>
          </p:cNvPr>
          <p:cNvSpPr>
            <a:spLocks noGrp="1"/>
          </p:cNvSpPr>
          <p:nvPr>
            <p:ph type="pic" sz="quarter" idx="16"/>
          </p:nvPr>
        </p:nvSpPr>
        <p:spPr>
          <a:xfrm>
            <a:off x="4729163" y="548"/>
            <a:ext cx="4414837" cy="1187450"/>
          </a:xfrm>
        </p:spPr>
        <p:txBody>
          <a:bodyPr anchor="ctr"/>
          <a:lstStyle>
            <a:lvl1pPr marL="0" indent="0" algn="ctr">
              <a:buNone/>
              <a:defRPr sz="1000"/>
            </a:lvl1pPr>
          </a:lstStyle>
          <a:p>
            <a:endParaRPr lang="de-AT" dirty="0"/>
          </a:p>
        </p:txBody>
      </p:sp>
      <p:sp>
        <p:nvSpPr>
          <p:cNvPr id="27" name="Textplatzhalter 11">
            <a:extLst>
              <a:ext uri="{FF2B5EF4-FFF2-40B4-BE49-F238E27FC236}">
                <a16:creationId xmlns:a16="http://schemas.microsoft.com/office/drawing/2014/main" id="{10B470E0-07D0-487D-9E1E-76CB920DE1C4}"/>
              </a:ext>
            </a:extLst>
          </p:cNvPr>
          <p:cNvSpPr>
            <a:spLocks noGrp="1"/>
          </p:cNvSpPr>
          <p:nvPr>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28" name="Textplatzhalter 11">
            <a:extLst>
              <a:ext uri="{FF2B5EF4-FFF2-40B4-BE49-F238E27FC236}">
                <a16:creationId xmlns:a16="http://schemas.microsoft.com/office/drawing/2014/main" id="{978C0A50-52EB-407C-84AC-FE7BD2B7AFAF}"/>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33" name="Textplatzhalter 2">
            <a:extLst>
              <a:ext uri="{FF2B5EF4-FFF2-40B4-BE49-F238E27FC236}">
                <a16:creationId xmlns:a16="http://schemas.microsoft.com/office/drawing/2014/main" id="{924DBF86-6B72-474C-AD60-2490B38E3389}"/>
              </a:ext>
            </a:extLst>
          </p:cNvPr>
          <p:cNvSpPr>
            <a:spLocks noGrp="1"/>
          </p:cNvSpPr>
          <p:nvPr>
            <p:ph type="body" sz="quarter" idx="17"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
        <p:nvSpPr>
          <p:cNvPr id="30" name="Foliennummernplatzhalter 1">
            <a:extLst>
              <a:ext uri="{FF2B5EF4-FFF2-40B4-BE49-F238E27FC236}">
                <a16:creationId xmlns:a16="http://schemas.microsoft.com/office/drawing/2014/main" id="{6BD2D84A-2FA6-BB42-AD32-3CD180786CF1}"/>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31" name="Bildplatzhalter 14">
            <a:extLst>
              <a:ext uri="{FF2B5EF4-FFF2-40B4-BE49-F238E27FC236}">
                <a16:creationId xmlns:a16="http://schemas.microsoft.com/office/drawing/2014/main" id="{FF554864-473B-5143-AD8E-8DF7E69F955E}"/>
              </a:ext>
            </a:extLst>
          </p:cNvPr>
          <p:cNvSpPr>
            <a:spLocks noGrp="1"/>
          </p:cNvSpPr>
          <p:nvPr>
            <p:ph type="pic" sz="quarter" idx="14"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34" name="Bildplatzhalter 14">
            <a:extLst>
              <a:ext uri="{FF2B5EF4-FFF2-40B4-BE49-F238E27FC236}">
                <a16:creationId xmlns:a16="http://schemas.microsoft.com/office/drawing/2014/main" id="{4739B234-55B6-5342-8175-F80536897743}"/>
              </a:ext>
            </a:extLst>
          </p:cNvPr>
          <p:cNvSpPr>
            <a:spLocks noGrp="1"/>
          </p:cNvSpPr>
          <p:nvPr>
            <p:ph type="pic" sz="quarter" idx="29"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92" name="Textplatzhalter 3">
            <a:extLst>
              <a:ext uri="{FF2B5EF4-FFF2-40B4-BE49-F238E27FC236}">
                <a16:creationId xmlns:a16="http://schemas.microsoft.com/office/drawing/2014/main" id="{65E111CC-9839-4AD8-82CD-39494754E4B6}"/>
              </a:ext>
            </a:extLst>
          </p:cNvPr>
          <p:cNvSpPr>
            <a:spLocks noGrp="1"/>
          </p:cNvSpPr>
          <p:nvPr>
            <p:ph type="body" sz="quarter" idx="28" hasCustomPrompt="1"/>
          </p:nvPr>
        </p:nvSpPr>
        <p:spPr>
          <a:xfrm>
            <a:off x="596537" y="3435926"/>
            <a:ext cx="7950926" cy="1040556"/>
          </a:xfrm>
        </p:spPr>
        <p:txBody>
          <a:bodyPr/>
          <a:lstStyle>
            <a:lvl1pPr marL="0" indent="0" algn="l">
              <a:lnSpc>
                <a:spcPts val="1900"/>
              </a:lnSpc>
              <a:buNone/>
              <a:defRPr sz="1100"/>
            </a:lvl1pPr>
          </a:lstStyle>
          <a:p>
            <a:r>
              <a:rPr lang="de-DE" dirty="0"/>
              <a:t>Hier handelt es sich um Fließtext in Ebene 1, Trebuchet 11 Punkt, linksbündig, Zeilenabstand 19 Punkt. Hier handelt es sich um Fließtext in Ebene 1, Trebuchet 11 Punkt, linksbündig, Zeilenabstand 19 Punkt. Hier handelt es sich um Fließtext in Ebene 1, Trebuchet 11 Punkt, linksbündig, Zeilenabstand 19 Punkt. </a:t>
            </a:r>
          </a:p>
        </p:txBody>
      </p:sp>
    </p:spTree>
    <p:extLst>
      <p:ext uri="{BB962C8B-B14F-4D97-AF65-F5344CB8AC3E}">
        <p14:creationId xmlns:p14="http://schemas.microsoft.com/office/powerpoint/2010/main" val="24913112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C277E232-E3A8-4F72-B025-5C927BA4B3AF}"/>
              </a:ext>
            </a:extLst>
          </p:cNvPr>
          <p:cNvSpPr/>
          <p:nvPr userDrawn="1"/>
        </p:nvSpPr>
        <p:spPr>
          <a:xfrm>
            <a:off x="0" y="0"/>
            <a:ext cx="9144000" cy="118799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2" name="Gruppieren 1">
            <a:extLst>
              <a:ext uri="{FF2B5EF4-FFF2-40B4-BE49-F238E27FC236}">
                <a16:creationId xmlns:a16="http://schemas.microsoft.com/office/drawing/2014/main" id="{EBAA5142-12DD-40C8-8FBC-BB2CB4DDB7E0}"/>
              </a:ext>
            </a:extLst>
          </p:cNvPr>
          <p:cNvGrpSpPr/>
          <p:nvPr userDrawn="1"/>
        </p:nvGrpSpPr>
        <p:grpSpPr>
          <a:xfrm>
            <a:off x="4352481" y="1456355"/>
            <a:ext cx="821306" cy="2816318"/>
            <a:chOff x="4354778" y="1456355"/>
            <a:chExt cx="821306" cy="2816318"/>
          </a:xfrm>
        </p:grpSpPr>
        <p:sp>
          <p:nvSpPr>
            <p:cNvPr id="19" name="Abgerundetes Rechteck 68">
              <a:extLst>
                <a:ext uri="{FF2B5EF4-FFF2-40B4-BE49-F238E27FC236}">
                  <a16:creationId xmlns:a16="http://schemas.microsoft.com/office/drawing/2014/main" id="{C60E4D29-1FFE-4F79-AC46-AA38C4647F5A}"/>
                </a:ext>
              </a:extLst>
            </p:cNvPr>
            <p:cNvSpPr/>
            <p:nvPr userDrawn="1"/>
          </p:nvSpPr>
          <p:spPr>
            <a:xfrm rot="16200000">
              <a:off x="3357272" y="2841654"/>
              <a:ext cx="2816318" cy="45719"/>
            </a:xfrm>
            <a:prstGeom prst="round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Oval 3">
              <a:extLst>
                <a:ext uri="{FF2B5EF4-FFF2-40B4-BE49-F238E27FC236}">
                  <a16:creationId xmlns:a16="http://schemas.microsoft.com/office/drawing/2014/main" id="{2C144787-4C97-4F79-820D-6CE00DB13FBC}"/>
                </a:ext>
              </a:extLst>
            </p:cNvPr>
            <p:cNvSpPr/>
            <p:nvPr userDrawn="1"/>
          </p:nvSpPr>
          <p:spPr>
            <a:xfrm>
              <a:off x="4354778" y="1716812"/>
              <a:ext cx="821306" cy="821306"/>
            </a:xfrm>
            <a:prstGeom prst="ellipse">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Inhaltsplatzhalter 2">
              <a:extLst>
                <a:ext uri="{FF2B5EF4-FFF2-40B4-BE49-F238E27FC236}">
                  <a16:creationId xmlns:a16="http://schemas.microsoft.com/office/drawing/2014/main" id="{6CB45199-4192-46B3-A165-0FA7DD1453D8}"/>
                </a:ext>
              </a:extLst>
            </p:cNvPr>
            <p:cNvSpPr txBox="1">
              <a:spLocks/>
            </p:cNvSpPr>
            <p:nvPr userDrawn="1"/>
          </p:nvSpPr>
          <p:spPr>
            <a:xfrm>
              <a:off x="4543676" y="1978121"/>
              <a:ext cx="443511" cy="275529"/>
            </a:xfrm>
            <a:prstGeom prst="rect">
              <a:avLst/>
            </a:prstGeom>
          </p:spPr>
          <p:txBody>
            <a:bodyPr numCol="1" spcCol="36000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de-DE" sz="1800" dirty="0">
                  <a:solidFill>
                    <a:srgbClr val="4C5D68"/>
                  </a:solidFill>
                  <a:latin typeface="Trebuchet MS" charset="0"/>
                  <a:ea typeface="Trebuchet MS" charset="0"/>
                  <a:cs typeface="Trebuchet MS" charset="0"/>
                </a:rPr>
                <a:t>VS</a:t>
              </a:r>
            </a:p>
          </p:txBody>
        </p:sp>
      </p:grpSp>
      <p:sp>
        <p:nvSpPr>
          <p:cNvPr id="5" name="Textplatzhalter 4">
            <a:extLst>
              <a:ext uri="{FF2B5EF4-FFF2-40B4-BE49-F238E27FC236}">
                <a16:creationId xmlns:a16="http://schemas.microsoft.com/office/drawing/2014/main" id="{DEEF0713-BE53-4085-AB2B-42B83C40330B}"/>
              </a:ext>
            </a:extLst>
          </p:cNvPr>
          <p:cNvSpPr>
            <a:spLocks noGrp="1"/>
          </p:cNvSpPr>
          <p:nvPr>
            <p:ph type="body" sz="quarter" idx="13" hasCustomPrompt="1"/>
          </p:nvPr>
        </p:nvSpPr>
        <p:spPr>
          <a:xfrm>
            <a:off x="1930470" y="1866437"/>
            <a:ext cx="2265363" cy="609600"/>
          </a:xfrm>
        </p:spPr>
        <p:txBody>
          <a:bodyPr/>
          <a:lstStyle>
            <a:lvl1pPr marL="0" indent="0">
              <a:buNone/>
              <a:defRPr sz="1100"/>
            </a:lvl1pPr>
          </a:lstStyle>
          <a:p>
            <a:pPr lvl="0"/>
            <a:r>
              <a:rPr lang="de-DE" dirty="0"/>
              <a:t>Hier handelt es sich um Fließtext in Ebene 1, </a:t>
            </a:r>
            <a:endParaRPr lang="de-AT" dirty="0"/>
          </a:p>
        </p:txBody>
      </p:sp>
      <p:sp>
        <p:nvSpPr>
          <p:cNvPr id="39" name="Textplatzhalter 4">
            <a:extLst>
              <a:ext uri="{FF2B5EF4-FFF2-40B4-BE49-F238E27FC236}">
                <a16:creationId xmlns:a16="http://schemas.microsoft.com/office/drawing/2014/main" id="{DB846662-6959-4798-83A0-96B5F5B43AF4}"/>
              </a:ext>
            </a:extLst>
          </p:cNvPr>
          <p:cNvSpPr>
            <a:spLocks noGrp="1"/>
          </p:cNvSpPr>
          <p:nvPr>
            <p:ph type="body" sz="quarter" idx="14" hasCustomPrompt="1"/>
          </p:nvPr>
        </p:nvSpPr>
        <p:spPr>
          <a:xfrm>
            <a:off x="5330436" y="1866437"/>
            <a:ext cx="2265363" cy="609600"/>
          </a:xfrm>
        </p:spPr>
        <p:txBody>
          <a:bodyPr/>
          <a:lstStyle>
            <a:lvl1pPr marL="0" indent="0">
              <a:buNone/>
              <a:defRPr sz="1100"/>
            </a:lvl1pPr>
          </a:lstStyle>
          <a:p>
            <a:pPr lvl="0"/>
            <a:r>
              <a:rPr lang="de-DE" dirty="0"/>
              <a:t>Hier handelt es sich um Fließtext in Ebene 1, </a:t>
            </a:r>
            <a:endParaRPr lang="de-AT" dirty="0"/>
          </a:p>
        </p:txBody>
      </p:sp>
      <p:sp>
        <p:nvSpPr>
          <p:cNvPr id="38" name="Diagrammplatzhalter 37">
            <a:extLst>
              <a:ext uri="{FF2B5EF4-FFF2-40B4-BE49-F238E27FC236}">
                <a16:creationId xmlns:a16="http://schemas.microsoft.com/office/drawing/2014/main" id="{84545F04-21B8-4BAB-8B97-A0AC8555943B}"/>
              </a:ext>
            </a:extLst>
          </p:cNvPr>
          <p:cNvSpPr>
            <a:spLocks noGrp="1"/>
          </p:cNvSpPr>
          <p:nvPr>
            <p:ph type="chart" sz="quarter" idx="15"/>
          </p:nvPr>
        </p:nvSpPr>
        <p:spPr>
          <a:xfrm>
            <a:off x="1930400" y="2611438"/>
            <a:ext cx="2422525" cy="1660525"/>
          </a:xfrm>
        </p:spPr>
        <p:txBody>
          <a:bodyPr/>
          <a:lstStyle>
            <a:lvl1pPr marL="0" indent="0">
              <a:buNone/>
              <a:defRPr sz="1100"/>
            </a:lvl1pPr>
          </a:lstStyle>
          <a:p>
            <a:r>
              <a:rPr lang="de-DE" sz="1100"/>
              <a:t>Diagramm durch Klicken auf Symbol hinzufügen</a:t>
            </a:r>
            <a:endParaRPr lang="de-AT" dirty="0"/>
          </a:p>
        </p:txBody>
      </p:sp>
      <p:sp>
        <p:nvSpPr>
          <p:cNvPr id="42" name="Diagrammplatzhalter 37">
            <a:extLst>
              <a:ext uri="{FF2B5EF4-FFF2-40B4-BE49-F238E27FC236}">
                <a16:creationId xmlns:a16="http://schemas.microsoft.com/office/drawing/2014/main" id="{FD4CC071-701B-45F2-9F29-C1AA3C893E3A}"/>
              </a:ext>
            </a:extLst>
          </p:cNvPr>
          <p:cNvSpPr>
            <a:spLocks noGrp="1"/>
          </p:cNvSpPr>
          <p:nvPr>
            <p:ph type="chart" sz="quarter" idx="16"/>
          </p:nvPr>
        </p:nvSpPr>
        <p:spPr>
          <a:xfrm>
            <a:off x="5173274" y="2571750"/>
            <a:ext cx="2422525" cy="1660525"/>
          </a:xfrm>
        </p:spPr>
        <p:txBody>
          <a:bodyPr/>
          <a:lstStyle>
            <a:lvl1pPr marL="0" indent="0">
              <a:buNone/>
              <a:defRPr sz="1100"/>
            </a:lvl1pPr>
          </a:lstStyle>
          <a:p>
            <a:r>
              <a:rPr lang="de-DE" sz="1100"/>
              <a:t>Diagramm durch Klicken auf Symbol hinzufügen</a:t>
            </a:r>
            <a:endParaRPr lang="de-AT" dirty="0"/>
          </a:p>
        </p:txBody>
      </p:sp>
      <p:sp>
        <p:nvSpPr>
          <p:cNvPr id="14" name="Bildplatzhalter 2">
            <a:extLst>
              <a:ext uri="{FF2B5EF4-FFF2-40B4-BE49-F238E27FC236}">
                <a16:creationId xmlns:a16="http://schemas.microsoft.com/office/drawing/2014/main" id="{3CB9EF9B-348C-46D5-ACD5-B3FE9195B4F6}"/>
              </a:ext>
            </a:extLst>
          </p:cNvPr>
          <p:cNvSpPr>
            <a:spLocks noGrp="1"/>
          </p:cNvSpPr>
          <p:nvPr>
            <p:ph type="pic" sz="quarter" idx="17"/>
          </p:nvPr>
        </p:nvSpPr>
        <p:spPr>
          <a:xfrm>
            <a:off x="4729163" y="548"/>
            <a:ext cx="4414837" cy="1187450"/>
          </a:xfrm>
        </p:spPr>
        <p:txBody>
          <a:bodyPr anchor="ctr"/>
          <a:lstStyle>
            <a:lvl1pPr marL="0" indent="0" algn="ctr">
              <a:buNone/>
              <a:defRPr sz="1000"/>
            </a:lvl1pPr>
          </a:lstStyle>
          <a:p>
            <a:endParaRPr lang="de-AT" dirty="0"/>
          </a:p>
        </p:txBody>
      </p:sp>
      <p:sp>
        <p:nvSpPr>
          <p:cNvPr id="15" name="Textplatzhalter 11">
            <a:extLst>
              <a:ext uri="{FF2B5EF4-FFF2-40B4-BE49-F238E27FC236}">
                <a16:creationId xmlns:a16="http://schemas.microsoft.com/office/drawing/2014/main" id="{F058A15E-B765-4A18-A670-4C22EA9E6AF5}"/>
              </a:ext>
            </a:extLst>
          </p:cNvPr>
          <p:cNvSpPr>
            <a:spLocks noGrp="1"/>
          </p:cNvSpPr>
          <p:nvPr>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16" name="Textplatzhalter 11">
            <a:extLst>
              <a:ext uri="{FF2B5EF4-FFF2-40B4-BE49-F238E27FC236}">
                <a16:creationId xmlns:a16="http://schemas.microsoft.com/office/drawing/2014/main" id="{F56C629F-5CFC-41DE-A673-DA38334016AA}"/>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22" name="Textplatzhalter 2">
            <a:extLst>
              <a:ext uri="{FF2B5EF4-FFF2-40B4-BE49-F238E27FC236}">
                <a16:creationId xmlns:a16="http://schemas.microsoft.com/office/drawing/2014/main" id="{88ED6C53-FEA3-403B-8D7D-F7A9162638A4}"/>
              </a:ext>
            </a:extLst>
          </p:cNvPr>
          <p:cNvSpPr>
            <a:spLocks noGrp="1"/>
          </p:cNvSpPr>
          <p:nvPr>
            <p:ph type="body" sz="quarter" idx="18"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
        <p:nvSpPr>
          <p:cNvPr id="18" name="Foliennummernplatzhalter 1">
            <a:extLst>
              <a:ext uri="{FF2B5EF4-FFF2-40B4-BE49-F238E27FC236}">
                <a16:creationId xmlns:a16="http://schemas.microsoft.com/office/drawing/2014/main" id="{1946DA6D-9016-2746-9892-2E3CAEF8B765}"/>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20" name="Bildplatzhalter 14">
            <a:extLst>
              <a:ext uri="{FF2B5EF4-FFF2-40B4-BE49-F238E27FC236}">
                <a16:creationId xmlns:a16="http://schemas.microsoft.com/office/drawing/2014/main" id="{2EEEE549-0E6E-4B48-A1A5-F0264C49124B}"/>
              </a:ext>
            </a:extLst>
          </p:cNvPr>
          <p:cNvSpPr>
            <a:spLocks noGrp="1"/>
          </p:cNvSpPr>
          <p:nvPr>
            <p:ph type="pic" sz="quarter" idx="19"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23" name="Bildplatzhalter 14">
            <a:extLst>
              <a:ext uri="{FF2B5EF4-FFF2-40B4-BE49-F238E27FC236}">
                <a16:creationId xmlns:a16="http://schemas.microsoft.com/office/drawing/2014/main" id="{96BC0449-7F96-7243-B203-463284C0223E}"/>
              </a:ext>
            </a:extLst>
          </p:cNvPr>
          <p:cNvSpPr>
            <a:spLocks noGrp="1"/>
          </p:cNvSpPr>
          <p:nvPr>
            <p:ph type="pic" sz="quarter" idx="24" hasCustomPrompt="1"/>
          </p:nvPr>
        </p:nvSpPr>
        <p:spPr>
          <a:xfrm>
            <a:off x="2394283" y="4413715"/>
            <a:ext cx="1441450" cy="603397"/>
          </a:xfrm>
        </p:spPr>
        <p:txBody>
          <a:bodyPr anchor="ctr" anchorCtr="1"/>
          <a:lstStyle>
            <a:lvl1pPr marL="0" indent="0">
              <a:buNone/>
              <a:defRPr sz="1100"/>
            </a:lvl1pPr>
          </a:lstStyle>
          <a:p>
            <a:r>
              <a:rPr lang="de-AT" dirty="0"/>
              <a:t>LOGO</a:t>
            </a:r>
          </a:p>
        </p:txBody>
      </p:sp>
    </p:spTree>
    <p:extLst>
      <p:ext uri="{BB962C8B-B14F-4D97-AF65-F5344CB8AC3E}">
        <p14:creationId xmlns:p14="http://schemas.microsoft.com/office/powerpoint/2010/main" val="15043417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Ö Karte">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84EDD28C-FDE3-4390-A5FE-440056D2555A}"/>
              </a:ext>
            </a:extLst>
          </p:cNvPr>
          <p:cNvSpPr/>
          <p:nvPr userDrawn="1"/>
        </p:nvSpPr>
        <p:spPr>
          <a:xfrm>
            <a:off x="0" y="0"/>
            <a:ext cx="9144000" cy="118799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Bildplatzhalter 2">
            <a:extLst>
              <a:ext uri="{FF2B5EF4-FFF2-40B4-BE49-F238E27FC236}">
                <a16:creationId xmlns:a16="http://schemas.microsoft.com/office/drawing/2014/main" id="{3B67636C-529C-4213-81A6-AE6551913D44}"/>
              </a:ext>
            </a:extLst>
          </p:cNvPr>
          <p:cNvSpPr>
            <a:spLocks noGrp="1"/>
          </p:cNvSpPr>
          <p:nvPr>
            <p:ph type="pic" sz="quarter" idx="16"/>
          </p:nvPr>
        </p:nvSpPr>
        <p:spPr>
          <a:xfrm>
            <a:off x="4729163" y="548"/>
            <a:ext cx="4414837" cy="1187450"/>
          </a:xfrm>
        </p:spPr>
        <p:txBody>
          <a:bodyPr anchor="ctr"/>
          <a:lstStyle>
            <a:lvl1pPr marL="0" indent="0" algn="ctr">
              <a:buNone/>
              <a:defRPr sz="1000"/>
            </a:lvl1pPr>
          </a:lstStyle>
          <a:p>
            <a:endParaRPr lang="de-AT" dirty="0"/>
          </a:p>
        </p:txBody>
      </p:sp>
      <p:sp>
        <p:nvSpPr>
          <p:cNvPr id="9" name="Textplatzhalter 11">
            <a:extLst>
              <a:ext uri="{FF2B5EF4-FFF2-40B4-BE49-F238E27FC236}">
                <a16:creationId xmlns:a16="http://schemas.microsoft.com/office/drawing/2014/main" id="{A9909DD7-2FD2-4DBA-9A2B-F52CFA7F6B1C}"/>
              </a:ext>
            </a:extLst>
          </p:cNvPr>
          <p:cNvSpPr>
            <a:spLocks noGrp="1"/>
          </p:cNvSpPr>
          <p:nvPr>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10" name="Textplatzhalter 11">
            <a:extLst>
              <a:ext uri="{FF2B5EF4-FFF2-40B4-BE49-F238E27FC236}">
                <a16:creationId xmlns:a16="http://schemas.microsoft.com/office/drawing/2014/main" id="{4FCDB25B-623A-4416-942A-2B9F7C069098}"/>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15" name="Textplatzhalter 2">
            <a:extLst>
              <a:ext uri="{FF2B5EF4-FFF2-40B4-BE49-F238E27FC236}">
                <a16:creationId xmlns:a16="http://schemas.microsoft.com/office/drawing/2014/main" id="{6AD4D05D-2D9E-4C63-8685-483D31534EF7}"/>
              </a:ext>
            </a:extLst>
          </p:cNvPr>
          <p:cNvSpPr>
            <a:spLocks noGrp="1"/>
          </p:cNvSpPr>
          <p:nvPr>
            <p:ph type="body" sz="quarter" idx="17"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pic>
        <p:nvPicPr>
          <p:cNvPr id="16" name="Bild 1">
            <a:extLst>
              <a:ext uri="{FF2B5EF4-FFF2-40B4-BE49-F238E27FC236}">
                <a16:creationId xmlns:a16="http://schemas.microsoft.com/office/drawing/2014/main" id="{DDB2DF03-F6A3-4ED1-938F-2CCAE9B7D5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4896" y="1594969"/>
            <a:ext cx="3614208" cy="3159182"/>
          </a:xfrm>
          <a:prstGeom prst="rect">
            <a:avLst/>
          </a:prstGeom>
        </p:spPr>
      </p:pic>
      <p:sp>
        <p:nvSpPr>
          <p:cNvPr id="12" name="Foliennummernplatzhalter 1">
            <a:extLst>
              <a:ext uri="{FF2B5EF4-FFF2-40B4-BE49-F238E27FC236}">
                <a16:creationId xmlns:a16="http://schemas.microsoft.com/office/drawing/2014/main" id="{533E1684-B3CF-A240-9C8F-422636ED6B9E}"/>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13" name="Bildplatzhalter 14">
            <a:extLst>
              <a:ext uri="{FF2B5EF4-FFF2-40B4-BE49-F238E27FC236}">
                <a16:creationId xmlns:a16="http://schemas.microsoft.com/office/drawing/2014/main" id="{CE8E4800-A598-6E44-B9C2-2EF0CFD44A83}"/>
              </a:ext>
            </a:extLst>
          </p:cNvPr>
          <p:cNvSpPr>
            <a:spLocks noGrp="1"/>
          </p:cNvSpPr>
          <p:nvPr>
            <p:ph type="pic" sz="quarter" idx="14"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17" name="Bildplatzhalter 14">
            <a:extLst>
              <a:ext uri="{FF2B5EF4-FFF2-40B4-BE49-F238E27FC236}">
                <a16:creationId xmlns:a16="http://schemas.microsoft.com/office/drawing/2014/main" id="{6C7E1433-4144-0D48-8249-037A0676195D}"/>
              </a:ext>
            </a:extLst>
          </p:cNvPr>
          <p:cNvSpPr>
            <a:spLocks noGrp="1"/>
          </p:cNvSpPr>
          <p:nvPr>
            <p:ph type="pic" sz="quarter" idx="24"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60" name="Textplatzhalter 20">
            <a:extLst>
              <a:ext uri="{FF2B5EF4-FFF2-40B4-BE49-F238E27FC236}">
                <a16:creationId xmlns:a16="http://schemas.microsoft.com/office/drawing/2014/main" id="{E5C7E0B7-5823-47B2-AB1B-655641D1FD67}"/>
              </a:ext>
            </a:extLst>
          </p:cNvPr>
          <p:cNvSpPr>
            <a:spLocks noGrp="1"/>
          </p:cNvSpPr>
          <p:nvPr>
            <p:ph type="body" sz="quarter" idx="15" hasCustomPrompt="1"/>
          </p:nvPr>
        </p:nvSpPr>
        <p:spPr>
          <a:xfrm>
            <a:off x="538480" y="3083394"/>
            <a:ext cx="1988571" cy="2011131"/>
          </a:xfrm>
        </p:spPr>
        <p:txBody>
          <a:bodyPr/>
          <a:lstStyle>
            <a:lvl1pPr marL="0" indent="0">
              <a:buNone/>
              <a:defRPr lang="de-DE" sz="1500" kern="1200" cap="all" baseline="0" dirty="0">
                <a:solidFill>
                  <a:srgbClr val="6E7B8C"/>
                </a:solidFill>
                <a:latin typeface="Trebuchet MS" charset="0"/>
                <a:ea typeface="Trebuchet MS" charset="0"/>
                <a:cs typeface="Trebuchet MS" charset="0"/>
              </a:defRPr>
            </a:lvl1pPr>
            <a:lvl2pPr marL="0" indent="0">
              <a:lnSpc>
                <a:spcPts val="1900"/>
              </a:lnSpc>
              <a:buNone/>
              <a:defRPr lang="de-DE" sz="1100" kern="1200" dirty="0">
                <a:solidFill>
                  <a:schemeClr val="tx1"/>
                </a:solidFill>
                <a:latin typeface="Trebuchet MS" charset="0"/>
                <a:ea typeface="Trebuchet MS" charset="0"/>
                <a:cs typeface="Trebuchet MS" charset="0"/>
              </a:defRPr>
            </a:lvl2pPr>
            <a:lvl3pPr marL="720725" marR="0" indent="0" algn="l" defTabSz="914400" rtl="0" eaLnBrk="0" fontAlgn="base" latinLnBrk="0" hangingPunct="0">
              <a:lnSpc>
                <a:spcPct val="100000"/>
              </a:lnSpc>
              <a:spcBef>
                <a:spcPct val="20000"/>
              </a:spcBef>
              <a:spcAft>
                <a:spcPct val="0"/>
              </a:spcAft>
              <a:buClr>
                <a:schemeClr val="tx1"/>
              </a:buClr>
              <a:buSzTx/>
              <a:buFont typeface="Times New Roman" charset="0"/>
              <a:buNone/>
              <a:tabLst/>
              <a:defRPr lang="de-DE" sz="1100" kern="1200" dirty="0">
                <a:solidFill>
                  <a:schemeClr val="tx1"/>
                </a:solidFill>
                <a:latin typeface="Trebuchet MS" charset="0"/>
                <a:ea typeface="Trebuchet MS" charset="0"/>
                <a:cs typeface="Trebuchet MS" charset="0"/>
              </a:defRPr>
            </a:lvl3pPr>
          </a:lstStyle>
          <a:p>
            <a:r>
              <a:rPr lang="de-AT" dirty="0"/>
              <a:t>Trebuchet, 16</a:t>
            </a:r>
          </a:p>
          <a:p>
            <a:pPr lvl="1"/>
            <a:r>
              <a:rPr lang="de-DE" dirty="0"/>
              <a:t>Hier handelt es sich um Fließtext in Ebene 2, Trebuchet 11 Punkt, linksbündig, Zeilenabstand 19 Punkt</a:t>
            </a:r>
            <a:endParaRPr lang="de-AT" dirty="0"/>
          </a:p>
        </p:txBody>
      </p:sp>
    </p:spTree>
    <p:extLst>
      <p:ext uri="{BB962C8B-B14F-4D97-AF65-F5344CB8AC3E}">
        <p14:creationId xmlns:p14="http://schemas.microsoft.com/office/powerpoint/2010/main" val="6018926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Österreich Kart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44EA68E-9A5B-4BD8-A2A5-9F18F2180C8E}"/>
              </a:ext>
            </a:extLst>
          </p:cNvPr>
          <p:cNvSpPr/>
          <p:nvPr userDrawn="1"/>
        </p:nvSpPr>
        <p:spPr>
          <a:xfrm>
            <a:off x="0" y="0"/>
            <a:ext cx="9144000" cy="118799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Bildplatzhalter 2">
            <a:extLst>
              <a:ext uri="{FF2B5EF4-FFF2-40B4-BE49-F238E27FC236}">
                <a16:creationId xmlns:a16="http://schemas.microsoft.com/office/drawing/2014/main" id="{67471A4E-2526-4EB1-9D1B-A636056903E5}"/>
              </a:ext>
            </a:extLst>
          </p:cNvPr>
          <p:cNvSpPr>
            <a:spLocks noGrp="1"/>
          </p:cNvSpPr>
          <p:nvPr>
            <p:ph type="pic" sz="quarter" idx="16"/>
          </p:nvPr>
        </p:nvSpPr>
        <p:spPr>
          <a:xfrm>
            <a:off x="4729163" y="548"/>
            <a:ext cx="4414837" cy="1187450"/>
          </a:xfrm>
        </p:spPr>
        <p:txBody>
          <a:bodyPr anchor="ctr"/>
          <a:lstStyle>
            <a:lvl1pPr marL="0" indent="0" algn="ctr">
              <a:buNone/>
              <a:defRPr sz="1000"/>
            </a:lvl1pPr>
          </a:lstStyle>
          <a:p>
            <a:endParaRPr lang="de-AT" dirty="0"/>
          </a:p>
        </p:txBody>
      </p:sp>
      <p:sp>
        <p:nvSpPr>
          <p:cNvPr id="10" name="Textplatzhalter 11">
            <a:extLst>
              <a:ext uri="{FF2B5EF4-FFF2-40B4-BE49-F238E27FC236}">
                <a16:creationId xmlns:a16="http://schemas.microsoft.com/office/drawing/2014/main" id="{47084605-4A4A-4D0F-88DE-CFF4543B96CF}"/>
              </a:ext>
            </a:extLst>
          </p:cNvPr>
          <p:cNvSpPr>
            <a:spLocks noGrp="1"/>
          </p:cNvSpPr>
          <p:nvPr>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11" name="Textplatzhalter 11">
            <a:extLst>
              <a:ext uri="{FF2B5EF4-FFF2-40B4-BE49-F238E27FC236}">
                <a16:creationId xmlns:a16="http://schemas.microsoft.com/office/drawing/2014/main" id="{65D43DA0-2044-44C2-975D-899D04916958}"/>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16" name="Textplatzhalter 2">
            <a:extLst>
              <a:ext uri="{FF2B5EF4-FFF2-40B4-BE49-F238E27FC236}">
                <a16:creationId xmlns:a16="http://schemas.microsoft.com/office/drawing/2014/main" id="{2D889CE7-1EEB-40F4-81F8-AADBF00361A6}"/>
              </a:ext>
            </a:extLst>
          </p:cNvPr>
          <p:cNvSpPr>
            <a:spLocks noGrp="1"/>
          </p:cNvSpPr>
          <p:nvPr>
            <p:ph type="body" sz="quarter" idx="17"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pic>
        <p:nvPicPr>
          <p:cNvPr id="17" name="Bild 3">
            <a:extLst>
              <a:ext uri="{FF2B5EF4-FFF2-40B4-BE49-F238E27FC236}">
                <a16:creationId xmlns:a16="http://schemas.microsoft.com/office/drawing/2014/main" id="{D1A75717-A33A-46A5-9D77-F1F32098F0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5418" y="1377236"/>
            <a:ext cx="5871355" cy="3572745"/>
          </a:xfrm>
          <a:prstGeom prst="rect">
            <a:avLst/>
          </a:prstGeom>
        </p:spPr>
      </p:pic>
      <p:sp>
        <p:nvSpPr>
          <p:cNvPr id="13" name="Foliennummernplatzhalter 1">
            <a:extLst>
              <a:ext uri="{FF2B5EF4-FFF2-40B4-BE49-F238E27FC236}">
                <a16:creationId xmlns:a16="http://schemas.microsoft.com/office/drawing/2014/main" id="{9599B270-0ECC-8944-B23B-EE1F62AEC01B}"/>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14" name="Bildplatzhalter 14">
            <a:extLst>
              <a:ext uri="{FF2B5EF4-FFF2-40B4-BE49-F238E27FC236}">
                <a16:creationId xmlns:a16="http://schemas.microsoft.com/office/drawing/2014/main" id="{A56EC4BE-512F-EA48-8CEC-D78ED17A50E5}"/>
              </a:ext>
            </a:extLst>
          </p:cNvPr>
          <p:cNvSpPr>
            <a:spLocks noGrp="1"/>
          </p:cNvSpPr>
          <p:nvPr>
            <p:ph type="pic" sz="quarter" idx="14"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18" name="Bildplatzhalter 14">
            <a:extLst>
              <a:ext uri="{FF2B5EF4-FFF2-40B4-BE49-F238E27FC236}">
                <a16:creationId xmlns:a16="http://schemas.microsoft.com/office/drawing/2014/main" id="{77C08730-412E-D342-AAF0-5FF4650E149E}"/>
              </a:ext>
            </a:extLst>
          </p:cNvPr>
          <p:cNvSpPr>
            <a:spLocks noGrp="1"/>
          </p:cNvSpPr>
          <p:nvPr>
            <p:ph type="pic" sz="quarter" idx="24"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60" name="Textplatzhalter 20">
            <a:extLst>
              <a:ext uri="{FF2B5EF4-FFF2-40B4-BE49-F238E27FC236}">
                <a16:creationId xmlns:a16="http://schemas.microsoft.com/office/drawing/2014/main" id="{E5C7E0B7-5823-47B2-AB1B-655641D1FD67}"/>
              </a:ext>
            </a:extLst>
          </p:cNvPr>
          <p:cNvSpPr>
            <a:spLocks noGrp="1"/>
          </p:cNvSpPr>
          <p:nvPr>
            <p:ph type="body" sz="quarter" idx="15" hasCustomPrompt="1"/>
          </p:nvPr>
        </p:nvSpPr>
        <p:spPr>
          <a:xfrm>
            <a:off x="538480" y="3083394"/>
            <a:ext cx="1988571" cy="2011131"/>
          </a:xfrm>
        </p:spPr>
        <p:txBody>
          <a:bodyPr/>
          <a:lstStyle>
            <a:lvl1pPr marL="0" indent="0">
              <a:buNone/>
              <a:defRPr lang="de-DE" sz="1500" kern="1200" cap="all" baseline="0" dirty="0">
                <a:solidFill>
                  <a:srgbClr val="6E7B8C"/>
                </a:solidFill>
                <a:latin typeface="Trebuchet MS" charset="0"/>
                <a:ea typeface="Trebuchet MS" charset="0"/>
                <a:cs typeface="Trebuchet MS" charset="0"/>
              </a:defRPr>
            </a:lvl1pPr>
            <a:lvl2pPr marL="0" indent="0">
              <a:lnSpc>
                <a:spcPts val="1900"/>
              </a:lnSpc>
              <a:buNone/>
              <a:defRPr lang="de-DE" sz="1100" kern="1200" dirty="0">
                <a:solidFill>
                  <a:schemeClr val="tx1"/>
                </a:solidFill>
                <a:latin typeface="Trebuchet MS" charset="0"/>
                <a:ea typeface="Trebuchet MS" charset="0"/>
                <a:cs typeface="Trebuchet MS" charset="0"/>
              </a:defRPr>
            </a:lvl2pPr>
            <a:lvl3pPr marL="720725" marR="0" indent="0" algn="l" defTabSz="914400" rtl="0" eaLnBrk="0" fontAlgn="base" latinLnBrk="0" hangingPunct="0">
              <a:lnSpc>
                <a:spcPct val="100000"/>
              </a:lnSpc>
              <a:spcBef>
                <a:spcPct val="20000"/>
              </a:spcBef>
              <a:spcAft>
                <a:spcPct val="0"/>
              </a:spcAft>
              <a:buClr>
                <a:schemeClr val="tx1"/>
              </a:buClr>
              <a:buSzTx/>
              <a:buFont typeface="Times New Roman" charset="0"/>
              <a:buNone/>
              <a:tabLst/>
              <a:defRPr lang="de-DE" sz="1100" kern="1200" dirty="0">
                <a:solidFill>
                  <a:schemeClr val="tx1"/>
                </a:solidFill>
                <a:latin typeface="Trebuchet MS" charset="0"/>
                <a:ea typeface="Trebuchet MS" charset="0"/>
                <a:cs typeface="Trebuchet MS" charset="0"/>
              </a:defRPr>
            </a:lvl3pPr>
          </a:lstStyle>
          <a:p>
            <a:r>
              <a:rPr lang="de-AT" dirty="0"/>
              <a:t>Trebuchet, 16</a:t>
            </a:r>
          </a:p>
          <a:p>
            <a:pPr lvl="1"/>
            <a:r>
              <a:rPr lang="de-DE" dirty="0"/>
              <a:t>Hier handelt es sich um Fließtext in Ebene 2, Trebuchet 11 Punkt, linksbündig, Zeilenabstand 19 Punkt</a:t>
            </a:r>
            <a:endParaRPr lang="de-AT" dirty="0"/>
          </a:p>
        </p:txBody>
      </p:sp>
    </p:spTree>
    <p:extLst>
      <p:ext uri="{BB962C8B-B14F-4D97-AF65-F5344CB8AC3E}">
        <p14:creationId xmlns:p14="http://schemas.microsoft.com/office/powerpoint/2010/main" val="28413323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eer mit Kopfbereich">
    <p:spTree>
      <p:nvGrpSpPr>
        <p:cNvPr id="1" name=""/>
        <p:cNvGrpSpPr/>
        <p:nvPr/>
      </p:nvGrpSpPr>
      <p:grpSpPr>
        <a:xfrm>
          <a:off x="0" y="0"/>
          <a:ext cx="0" cy="0"/>
          <a:chOff x="0" y="0"/>
          <a:chExt cx="0" cy="0"/>
        </a:xfrm>
      </p:grpSpPr>
      <p:sp>
        <p:nvSpPr>
          <p:cNvPr id="80" name="Rechteck 79">
            <a:extLst>
              <a:ext uri="{FF2B5EF4-FFF2-40B4-BE49-F238E27FC236}">
                <a16:creationId xmlns:a16="http://schemas.microsoft.com/office/drawing/2014/main" id="{8D598AED-B1B9-4339-ACE5-73D270EE9C9A}"/>
              </a:ext>
            </a:extLst>
          </p:cNvPr>
          <p:cNvSpPr/>
          <p:nvPr userDrawn="1"/>
        </p:nvSpPr>
        <p:spPr>
          <a:xfrm>
            <a:off x="0" y="0"/>
            <a:ext cx="9144000" cy="118799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4" name="Bildplatzhalter 2">
            <a:extLst>
              <a:ext uri="{FF2B5EF4-FFF2-40B4-BE49-F238E27FC236}">
                <a16:creationId xmlns:a16="http://schemas.microsoft.com/office/drawing/2014/main" id="{1604E75B-B9F1-48FD-BE4D-B7CEF62FEA0D}"/>
              </a:ext>
            </a:extLst>
          </p:cNvPr>
          <p:cNvSpPr>
            <a:spLocks noGrp="1"/>
          </p:cNvSpPr>
          <p:nvPr>
            <p:ph type="pic" sz="quarter" idx="41"/>
          </p:nvPr>
        </p:nvSpPr>
        <p:spPr>
          <a:xfrm>
            <a:off x="4730400" y="0"/>
            <a:ext cx="4414837" cy="1187450"/>
          </a:xfrm>
        </p:spPr>
        <p:txBody>
          <a:bodyPr anchor="ctr"/>
          <a:lstStyle>
            <a:lvl1pPr marL="0" indent="0" algn="ctr">
              <a:buNone/>
              <a:defRPr sz="1000"/>
            </a:lvl1pPr>
          </a:lstStyle>
          <a:p>
            <a:endParaRPr lang="de-AT" dirty="0"/>
          </a:p>
        </p:txBody>
      </p:sp>
      <p:sp>
        <p:nvSpPr>
          <p:cNvPr id="67" name="Textplatzhalter 11">
            <a:extLst>
              <a:ext uri="{FF2B5EF4-FFF2-40B4-BE49-F238E27FC236}">
                <a16:creationId xmlns:a16="http://schemas.microsoft.com/office/drawing/2014/main" id="{2A7DE03B-46EF-47CA-899C-E786C249DB79}"/>
              </a:ext>
            </a:extLst>
          </p:cNvPr>
          <p:cNvSpPr>
            <a:spLocks noGrp="1"/>
          </p:cNvSpPr>
          <p:nvPr>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70" name="Textplatzhalter 11">
            <a:extLst>
              <a:ext uri="{FF2B5EF4-FFF2-40B4-BE49-F238E27FC236}">
                <a16:creationId xmlns:a16="http://schemas.microsoft.com/office/drawing/2014/main" id="{6597E188-07A9-41C2-B13E-9A41070898E6}"/>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8" name="Foliennummernplatzhalter 1">
            <a:extLst>
              <a:ext uri="{FF2B5EF4-FFF2-40B4-BE49-F238E27FC236}">
                <a16:creationId xmlns:a16="http://schemas.microsoft.com/office/drawing/2014/main" id="{59928478-39B5-264C-8A20-32A2FC90B96E}"/>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9" name="Bildplatzhalter 14">
            <a:extLst>
              <a:ext uri="{FF2B5EF4-FFF2-40B4-BE49-F238E27FC236}">
                <a16:creationId xmlns:a16="http://schemas.microsoft.com/office/drawing/2014/main" id="{C1864069-201B-144F-9A7B-9BAA71B0027A}"/>
              </a:ext>
            </a:extLst>
          </p:cNvPr>
          <p:cNvSpPr>
            <a:spLocks noGrp="1"/>
          </p:cNvSpPr>
          <p:nvPr>
            <p:ph type="pic" sz="quarter" idx="14"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10" name="Bildplatzhalter 14">
            <a:extLst>
              <a:ext uri="{FF2B5EF4-FFF2-40B4-BE49-F238E27FC236}">
                <a16:creationId xmlns:a16="http://schemas.microsoft.com/office/drawing/2014/main" id="{E4EC4691-79D3-2446-85E9-7FFA640E2363}"/>
              </a:ext>
            </a:extLst>
          </p:cNvPr>
          <p:cNvSpPr>
            <a:spLocks noGrp="1"/>
          </p:cNvSpPr>
          <p:nvPr>
            <p:ph type="pic" sz="quarter" idx="24"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11" name="Bildplatzhalter 14">
            <a:extLst>
              <a:ext uri="{FF2B5EF4-FFF2-40B4-BE49-F238E27FC236}">
                <a16:creationId xmlns:a16="http://schemas.microsoft.com/office/drawing/2014/main" id="{F872BE36-CE53-2E47-9C63-D76B2401D586}"/>
              </a:ext>
            </a:extLst>
          </p:cNvPr>
          <p:cNvSpPr>
            <a:spLocks noGrp="1"/>
          </p:cNvSpPr>
          <p:nvPr>
            <p:ph type="pic" sz="quarter" idx="18" hasCustomPrompt="1"/>
          </p:nvPr>
        </p:nvSpPr>
        <p:spPr>
          <a:xfrm>
            <a:off x="7264717" y="999500"/>
            <a:ext cx="1441450" cy="1071896"/>
          </a:xfrm>
        </p:spPr>
        <p:txBody>
          <a:bodyPr anchor="ctr" anchorCtr="1"/>
          <a:lstStyle>
            <a:lvl1pPr marL="0" indent="0">
              <a:buNone/>
              <a:defRPr sz="1100"/>
            </a:lvl1pPr>
          </a:lstStyle>
          <a:p>
            <a:r>
              <a:rPr lang="de-AT" dirty="0"/>
              <a:t>LOGO</a:t>
            </a:r>
          </a:p>
        </p:txBody>
      </p:sp>
      <p:sp>
        <p:nvSpPr>
          <p:cNvPr id="12" name="Textplatzhalter 2">
            <a:extLst>
              <a:ext uri="{FF2B5EF4-FFF2-40B4-BE49-F238E27FC236}">
                <a16:creationId xmlns:a16="http://schemas.microsoft.com/office/drawing/2014/main" id="{6AD4D05D-2D9E-4C63-8685-483D31534EF7}"/>
              </a:ext>
            </a:extLst>
          </p:cNvPr>
          <p:cNvSpPr>
            <a:spLocks noGrp="1"/>
          </p:cNvSpPr>
          <p:nvPr>
            <p:ph type="body" sz="quarter" idx="17"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Tree>
    <p:extLst>
      <p:ext uri="{BB962C8B-B14F-4D97-AF65-F5344CB8AC3E}">
        <p14:creationId xmlns:p14="http://schemas.microsoft.com/office/powerpoint/2010/main" val="6204160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4" name="Foliennummernplatzhalter 1">
            <a:extLst>
              <a:ext uri="{FF2B5EF4-FFF2-40B4-BE49-F238E27FC236}">
                <a16:creationId xmlns:a16="http://schemas.microsoft.com/office/drawing/2014/main" id="{F7B3E212-6B43-1944-B56B-83A07CEE457A}"/>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5" name="Bildplatzhalter 14">
            <a:extLst>
              <a:ext uri="{FF2B5EF4-FFF2-40B4-BE49-F238E27FC236}">
                <a16:creationId xmlns:a16="http://schemas.microsoft.com/office/drawing/2014/main" id="{A9516D9B-70F1-3046-8331-EBDD76EC768F}"/>
              </a:ext>
            </a:extLst>
          </p:cNvPr>
          <p:cNvSpPr>
            <a:spLocks noGrp="1"/>
          </p:cNvSpPr>
          <p:nvPr>
            <p:ph type="pic" sz="quarter" idx="14"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6" name="Bildplatzhalter 14">
            <a:extLst>
              <a:ext uri="{FF2B5EF4-FFF2-40B4-BE49-F238E27FC236}">
                <a16:creationId xmlns:a16="http://schemas.microsoft.com/office/drawing/2014/main" id="{EA5B29F5-107F-4146-9762-5FCB7C2335E5}"/>
              </a:ext>
            </a:extLst>
          </p:cNvPr>
          <p:cNvSpPr>
            <a:spLocks noGrp="1"/>
          </p:cNvSpPr>
          <p:nvPr>
            <p:ph type="pic" sz="quarter" idx="24"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7" name="Textplatzhalter 2">
            <a:extLst>
              <a:ext uri="{FF2B5EF4-FFF2-40B4-BE49-F238E27FC236}">
                <a16:creationId xmlns:a16="http://schemas.microsoft.com/office/drawing/2014/main" id="{6AD4D05D-2D9E-4C63-8685-483D31534EF7}"/>
              </a:ext>
            </a:extLst>
          </p:cNvPr>
          <p:cNvSpPr>
            <a:spLocks noGrp="1"/>
          </p:cNvSpPr>
          <p:nvPr>
            <p:ph type="body" sz="quarter" idx="17"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Tree>
    <p:extLst>
      <p:ext uri="{BB962C8B-B14F-4D97-AF65-F5344CB8AC3E}">
        <p14:creationId xmlns:p14="http://schemas.microsoft.com/office/powerpoint/2010/main" val="6999213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End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FE71D247-B69F-41B8-9A06-CAEF264E1ACD}"/>
              </a:ext>
            </a:extLst>
          </p:cNvPr>
          <p:cNvSpPr/>
          <p:nvPr userDrawn="1"/>
        </p:nvSpPr>
        <p:spPr>
          <a:xfrm>
            <a:off x="0" y="0"/>
            <a:ext cx="9144000" cy="5143500"/>
          </a:xfrm>
          <a:prstGeom prst="rect">
            <a:avLst/>
          </a:prstGeom>
          <a:gradFill flip="none" rotWithShape="1">
            <a:gsLst>
              <a:gs pos="27000">
                <a:schemeClr val="accent3">
                  <a:lumMod val="5000"/>
                  <a:lumOff val="95000"/>
                </a:schemeClr>
              </a:gs>
              <a:gs pos="79000">
                <a:schemeClr val="accent3">
                  <a:lumMod val="45000"/>
                  <a:lumOff val="55000"/>
                </a:schemeClr>
              </a:gs>
              <a:gs pos="100000">
                <a:schemeClr val="accent3">
                  <a:lumMod val="45000"/>
                  <a:lumOff val="55000"/>
                </a:schemeClr>
              </a:gs>
              <a:gs pos="100000">
                <a:schemeClr val="accent3">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3" name="Bild 1">
            <a:extLst>
              <a:ext uri="{FF2B5EF4-FFF2-40B4-BE49-F238E27FC236}">
                <a16:creationId xmlns:a16="http://schemas.microsoft.com/office/drawing/2014/main" id="{102C9F0F-0246-49FE-AF43-940BC64AA98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952000" y="2076560"/>
            <a:ext cx="3240000" cy="990381"/>
          </a:xfrm>
          <a:prstGeom prst="rect">
            <a:avLst/>
          </a:prstGeom>
        </p:spPr>
      </p:pic>
      <p:sp>
        <p:nvSpPr>
          <p:cNvPr id="6" name="Foliennummernplatzhalter 1">
            <a:extLst>
              <a:ext uri="{FF2B5EF4-FFF2-40B4-BE49-F238E27FC236}">
                <a16:creationId xmlns:a16="http://schemas.microsoft.com/office/drawing/2014/main" id="{19090298-E7FE-9F4F-A99E-72D1D7E17C39}"/>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Tree>
    <p:extLst>
      <p:ext uri="{BB962C8B-B14F-4D97-AF65-F5344CB8AC3E}">
        <p14:creationId xmlns:p14="http://schemas.microsoft.com/office/powerpoint/2010/main" val="126383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folie mit Infografik 1">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4C5D1D2E-38A9-43F4-8D72-E758D21493D9}"/>
              </a:ext>
            </a:extLst>
          </p:cNvPr>
          <p:cNvGrpSpPr/>
          <p:nvPr userDrawn="1"/>
        </p:nvGrpSpPr>
        <p:grpSpPr>
          <a:xfrm>
            <a:off x="4225336" y="1390719"/>
            <a:ext cx="583787" cy="583787"/>
            <a:chOff x="4044695" y="1417223"/>
            <a:chExt cx="583787" cy="583787"/>
          </a:xfrm>
        </p:grpSpPr>
        <p:sp>
          <p:nvSpPr>
            <p:cNvPr id="18" name="Oval 13">
              <a:extLst>
                <a:ext uri="{FF2B5EF4-FFF2-40B4-BE49-F238E27FC236}">
                  <a16:creationId xmlns:a16="http://schemas.microsoft.com/office/drawing/2014/main" id="{133ECAA3-B794-458F-B485-688434C6E7C9}"/>
                </a:ext>
              </a:extLst>
            </p:cNvPr>
            <p:cNvSpPr/>
            <p:nvPr userDrawn="1"/>
          </p:nvSpPr>
          <p:spPr>
            <a:xfrm>
              <a:off x="4044695" y="1417223"/>
              <a:ext cx="583787" cy="58378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Oval 8">
              <a:extLst>
                <a:ext uri="{FF2B5EF4-FFF2-40B4-BE49-F238E27FC236}">
                  <a16:creationId xmlns:a16="http://schemas.microsoft.com/office/drawing/2014/main" id="{18B56BE7-B365-4932-98C7-93E39C4FD42E}"/>
                </a:ext>
              </a:extLst>
            </p:cNvPr>
            <p:cNvSpPr/>
            <p:nvPr userDrawn="1"/>
          </p:nvSpPr>
          <p:spPr>
            <a:xfrm>
              <a:off x="4116056" y="1488584"/>
              <a:ext cx="441065" cy="441065"/>
            </a:xfrm>
            <a:prstGeom prst="ellipse">
              <a:avLst/>
            </a:prstGeom>
            <a:solidFill>
              <a:srgbClr val="36434A"/>
            </a:solidFill>
            <a:ln>
              <a:noFill/>
            </a:ln>
            <a:effectLst>
              <a:innerShdw blurRad="63500" dist="50800" dir="18900000">
                <a:srgbClr val="C8CFD6">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 name="Gruppieren 1">
            <a:extLst>
              <a:ext uri="{FF2B5EF4-FFF2-40B4-BE49-F238E27FC236}">
                <a16:creationId xmlns:a16="http://schemas.microsoft.com/office/drawing/2014/main" id="{A4A5B714-5887-4065-8610-4B944B822440}"/>
              </a:ext>
            </a:extLst>
          </p:cNvPr>
          <p:cNvGrpSpPr/>
          <p:nvPr userDrawn="1"/>
        </p:nvGrpSpPr>
        <p:grpSpPr>
          <a:xfrm>
            <a:off x="1517912" y="1385256"/>
            <a:ext cx="583787" cy="583787"/>
            <a:chOff x="1343482" y="1411760"/>
            <a:chExt cx="583787" cy="583787"/>
          </a:xfrm>
        </p:grpSpPr>
        <p:sp>
          <p:nvSpPr>
            <p:cNvPr id="16" name="Oval 15">
              <a:extLst>
                <a:ext uri="{FF2B5EF4-FFF2-40B4-BE49-F238E27FC236}">
                  <a16:creationId xmlns:a16="http://schemas.microsoft.com/office/drawing/2014/main" id="{B1A658EF-47ED-46F1-A56B-43B750987F23}"/>
                </a:ext>
              </a:extLst>
            </p:cNvPr>
            <p:cNvSpPr/>
            <p:nvPr userDrawn="1"/>
          </p:nvSpPr>
          <p:spPr>
            <a:xfrm>
              <a:off x="1343482" y="1411760"/>
              <a:ext cx="583787" cy="58378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Oval 5">
              <a:extLst>
                <a:ext uri="{FF2B5EF4-FFF2-40B4-BE49-F238E27FC236}">
                  <a16:creationId xmlns:a16="http://schemas.microsoft.com/office/drawing/2014/main" id="{DDEB319B-39F1-476A-9675-A3044434F2A5}"/>
                </a:ext>
              </a:extLst>
            </p:cNvPr>
            <p:cNvSpPr/>
            <p:nvPr userDrawn="1"/>
          </p:nvSpPr>
          <p:spPr>
            <a:xfrm>
              <a:off x="1414843" y="1483121"/>
              <a:ext cx="441064" cy="441064"/>
            </a:xfrm>
            <a:prstGeom prst="ellipse">
              <a:avLst/>
            </a:prstGeom>
            <a:solidFill>
              <a:srgbClr val="C8CFD6"/>
            </a:solidFill>
            <a:ln>
              <a:noFill/>
            </a:ln>
            <a:effectLst>
              <a:innerShdw blurRad="63500" dist="50800" dir="189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9" name="Rechteck 28">
            <a:extLst>
              <a:ext uri="{FF2B5EF4-FFF2-40B4-BE49-F238E27FC236}">
                <a16:creationId xmlns:a16="http://schemas.microsoft.com/office/drawing/2014/main" id="{345DE063-0E0C-4B73-B107-033A6D179527}"/>
              </a:ext>
            </a:extLst>
          </p:cNvPr>
          <p:cNvSpPr/>
          <p:nvPr userDrawn="1"/>
        </p:nvSpPr>
        <p:spPr>
          <a:xfrm>
            <a:off x="0" y="3"/>
            <a:ext cx="9144000" cy="118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7" name="Gruppieren 6">
            <a:extLst>
              <a:ext uri="{FF2B5EF4-FFF2-40B4-BE49-F238E27FC236}">
                <a16:creationId xmlns:a16="http://schemas.microsoft.com/office/drawing/2014/main" id="{C6807213-85F8-47F9-9FB2-F70174286847}"/>
              </a:ext>
            </a:extLst>
          </p:cNvPr>
          <p:cNvGrpSpPr/>
          <p:nvPr userDrawn="1"/>
        </p:nvGrpSpPr>
        <p:grpSpPr>
          <a:xfrm>
            <a:off x="6932760" y="1385257"/>
            <a:ext cx="583787" cy="583787"/>
            <a:chOff x="6858686" y="1411761"/>
            <a:chExt cx="583787" cy="583787"/>
          </a:xfrm>
        </p:grpSpPr>
        <p:sp>
          <p:nvSpPr>
            <p:cNvPr id="17" name="Oval 14">
              <a:extLst>
                <a:ext uri="{FF2B5EF4-FFF2-40B4-BE49-F238E27FC236}">
                  <a16:creationId xmlns:a16="http://schemas.microsoft.com/office/drawing/2014/main" id="{CF0ACB56-3C08-40DE-A4D4-A8C3C99DF610}"/>
                </a:ext>
              </a:extLst>
            </p:cNvPr>
            <p:cNvSpPr/>
            <p:nvPr userDrawn="1"/>
          </p:nvSpPr>
          <p:spPr>
            <a:xfrm>
              <a:off x="6858686" y="1411761"/>
              <a:ext cx="583787" cy="58378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Oval 11">
              <a:extLst>
                <a:ext uri="{FF2B5EF4-FFF2-40B4-BE49-F238E27FC236}">
                  <a16:creationId xmlns:a16="http://schemas.microsoft.com/office/drawing/2014/main" id="{C8017A0F-75E2-4707-9395-4111CDFC45D8}"/>
                </a:ext>
              </a:extLst>
            </p:cNvPr>
            <p:cNvSpPr/>
            <p:nvPr userDrawn="1"/>
          </p:nvSpPr>
          <p:spPr>
            <a:xfrm>
              <a:off x="6930047" y="1483122"/>
              <a:ext cx="441065" cy="441065"/>
            </a:xfrm>
            <a:prstGeom prst="ellipse">
              <a:avLst/>
            </a:prstGeom>
            <a:solidFill>
              <a:srgbClr val="8A2724"/>
            </a:solidFill>
            <a:ln>
              <a:noFill/>
            </a:ln>
            <a:effectLst>
              <a:innerShdw blurRad="63500" dist="50800" dir="18900000">
                <a:srgbClr val="FF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2" name="Bildplatzhalter 3">
            <a:extLst>
              <a:ext uri="{FF2B5EF4-FFF2-40B4-BE49-F238E27FC236}">
                <a16:creationId xmlns:a16="http://schemas.microsoft.com/office/drawing/2014/main" id="{CAEC2529-0E63-4AC5-8397-7CE72E2EE393}"/>
              </a:ext>
            </a:extLst>
          </p:cNvPr>
          <p:cNvSpPr>
            <a:spLocks noGrp="1" noChangeAspect="1"/>
          </p:cNvSpPr>
          <p:nvPr>
            <p:ph type="pic" sz="quarter" idx="18" hasCustomPrompt="1"/>
          </p:nvPr>
        </p:nvSpPr>
        <p:spPr>
          <a:xfrm>
            <a:off x="1629805" y="1497149"/>
            <a:ext cx="360000" cy="360000"/>
          </a:xfrm>
        </p:spPr>
        <p:txBody>
          <a:bodyPr/>
          <a:lstStyle>
            <a:lvl1pPr marL="0" indent="0">
              <a:buNone/>
              <a:defRPr/>
            </a:lvl1pPr>
          </a:lstStyle>
          <a:p>
            <a:r>
              <a:rPr lang="de-AT" dirty="0"/>
              <a:t> </a:t>
            </a:r>
          </a:p>
        </p:txBody>
      </p:sp>
      <p:sp>
        <p:nvSpPr>
          <p:cNvPr id="34" name="Bildplatzhalter 3">
            <a:extLst>
              <a:ext uri="{FF2B5EF4-FFF2-40B4-BE49-F238E27FC236}">
                <a16:creationId xmlns:a16="http://schemas.microsoft.com/office/drawing/2014/main" id="{31958A3A-9E41-4063-B993-87714B2D281B}"/>
              </a:ext>
            </a:extLst>
          </p:cNvPr>
          <p:cNvSpPr>
            <a:spLocks noGrp="1" noChangeAspect="1"/>
          </p:cNvSpPr>
          <p:nvPr>
            <p:ph type="pic" sz="quarter" idx="20" hasCustomPrompt="1"/>
          </p:nvPr>
        </p:nvSpPr>
        <p:spPr>
          <a:xfrm>
            <a:off x="7044653" y="1497150"/>
            <a:ext cx="360000" cy="360000"/>
          </a:xfrm>
        </p:spPr>
        <p:txBody>
          <a:bodyPr/>
          <a:lstStyle>
            <a:lvl1pPr marL="0" indent="0">
              <a:buNone/>
              <a:defRPr/>
            </a:lvl1pPr>
          </a:lstStyle>
          <a:p>
            <a:r>
              <a:rPr lang="de-AT" dirty="0"/>
              <a:t> </a:t>
            </a:r>
          </a:p>
        </p:txBody>
      </p:sp>
      <p:sp>
        <p:nvSpPr>
          <p:cNvPr id="35" name="Bildplatzhalter 3">
            <a:extLst>
              <a:ext uri="{FF2B5EF4-FFF2-40B4-BE49-F238E27FC236}">
                <a16:creationId xmlns:a16="http://schemas.microsoft.com/office/drawing/2014/main" id="{83268831-F97B-44C0-82BB-FED6C72EF2DD}"/>
              </a:ext>
            </a:extLst>
          </p:cNvPr>
          <p:cNvSpPr>
            <a:spLocks noGrp="1" noChangeAspect="1"/>
          </p:cNvSpPr>
          <p:nvPr>
            <p:ph type="pic" sz="quarter" idx="21" hasCustomPrompt="1"/>
          </p:nvPr>
        </p:nvSpPr>
        <p:spPr>
          <a:xfrm>
            <a:off x="4337229" y="1502612"/>
            <a:ext cx="360000" cy="360000"/>
          </a:xfrm>
        </p:spPr>
        <p:txBody>
          <a:bodyPr/>
          <a:lstStyle>
            <a:lvl1pPr marL="0" indent="0">
              <a:buNone/>
              <a:defRPr/>
            </a:lvl1pPr>
          </a:lstStyle>
          <a:p>
            <a:r>
              <a:rPr lang="de-AT" dirty="0"/>
              <a:t> </a:t>
            </a:r>
          </a:p>
        </p:txBody>
      </p:sp>
      <p:sp>
        <p:nvSpPr>
          <p:cNvPr id="38" name="Textplatzhalter 20">
            <a:extLst>
              <a:ext uri="{FF2B5EF4-FFF2-40B4-BE49-F238E27FC236}">
                <a16:creationId xmlns:a16="http://schemas.microsoft.com/office/drawing/2014/main" id="{8F57F0B9-BE91-488A-A6B7-D14163DD97D8}"/>
              </a:ext>
            </a:extLst>
          </p:cNvPr>
          <p:cNvSpPr>
            <a:spLocks noGrp="1"/>
          </p:cNvSpPr>
          <p:nvPr>
            <p:ph type="body" sz="quarter" idx="23" hasCustomPrompt="1"/>
          </p:nvPr>
        </p:nvSpPr>
        <p:spPr>
          <a:xfrm>
            <a:off x="5953328" y="2153548"/>
            <a:ext cx="2542650" cy="2455928"/>
          </a:xfrm>
        </p:spPr>
        <p:txBody>
          <a:bodyPr/>
          <a:lstStyle>
            <a:lvl1pPr marL="0" indent="0">
              <a:buNone/>
              <a:defRPr lang="de-DE" sz="1600" kern="1200" cap="all" baseline="0" dirty="0">
                <a:solidFill>
                  <a:srgbClr val="6E7B8C"/>
                </a:solidFill>
                <a:latin typeface="Trebuchet MS" charset="0"/>
                <a:ea typeface="Trebuchet MS" charset="0"/>
                <a:cs typeface="Trebuchet MS" charset="0"/>
              </a:defRPr>
            </a:lvl1pPr>
            <a:lvl2pPr marL="0" indent="0">
              <a:lnSpc>
                <a:spcPts val="1900"/>
              </a:lnSpc>
              <a:buNone/>
              <a:defRPr lang="de-DE" sz="1100" kern="1200" dirty="0">
                <a:solidFill>
                  <a:schemeClr val="tx1"/>
                </a:solidFill>
                <a:latin typeface="Trebuchet MS" charset="0"/>
                <a:ea typeface="Trebuchet MS" charset="0"/>
                <a:cs typeface="Trebuchet MS" charset="0"/>
              </a:defRPr>
            </a:lvl2pPr>
            <a:lvl3pPr marL="720725" marR="0" indent="0" algn="l" defTabSz="914400" rtl="0" eaLnBrk="0" fontAlgn="base" latinLnBrk="0" hangingPunct="0">
              <a:lnSpc>
                <a:spcPct val="100000"/>
              </a:lnSpc>
              <a:spcBef>
                <a:spcPct val="20000"/>
              </a:spcBef>
              <a:spcAft>
                <a:spcPct val="0"/>
              </a:spcAft>
              <a:buClr>
                <a:schemeClr val="tx1"/>
              </a:buClr>
              <a:buSzTx/>
              <a:buFont typeface="Times New Roman" charset="0"/>
              <a:buNone/>
              <a:tabLst/>
              <a:defRPr lang="de-DE" sz="1100" kern="1200" dirty="0">
                <a:solidFill>
                  <a:schemeClr val="tx1"/>
                </a:solidFill>
                <a:latin typeface="Trebuchet MS" charset="0"/>
                <a:ea typeface="Trebuchet MS" charset="0"/>
                <a:cs typeface="Trebuchet MS" charset="0"/>
              </a:defRPr>
            </a:lvl3pPr>
          </a:lstStyle>
          <a:p>
            <a:r>
              <a:rPr lang="de-AT" dirty="0"/>
              <a:t>Titel (</a:t>
            </a:r>
            <a:r>
              <a:rPr lang="de-AT" dirty="0" err="1"/>
              <a:t>trebuchet</a:t>
            </a:r>
            <a:r>
              <a:rPr lang="de-AT" dirty="0"/>
              <a:t>, 16)</a:t>
            </a:r>
          </a:p>
          <a:p>
            <a:pPr lvl="1"/>
            <a:r>
              <a:rPr lang="de-DE" dirty="0"/>
              <a:t>Hier handelt es sich um Fließtext in Ebene 2, Trebuchet 11 Punkt, linksbündig, Zeilenabstand 19 Punkt. Hier handelt es sich um Fließtext in Ebene 2, Trebuchet 11 Punkt, linksbündig, Zeilenabstand 19 Punkt. Hier handelt es sich um Fließtext Zeilenabstand 19 Punkt. Hier handelt es sich um Fließtext </a:t>
            </a:r>
          </a:p>
        </p:txBody>
      </p:sp>
      <p:sp>
        <p:nvSpPr>
          <p:cNvPr id="21" name="Bildplatzhalter 2">
            <a:extLst>
              <a:ext uri="{FF2B5EF4-FFF2-40B4-BE49-F238E27FC236}">
                <a16:creationId xmlns:a16="http://schemas.microsoft.com/office/drawing/2014/main" id="{1094ABDD-8464-4EDF-830C-0F75EF05AEA4}"/>
              </a:ext>
            </a:extLst>
          </p:cNvPr>
          <p:cNvSpPr>
            <a:spLocks noGrp="1"/>
          </p:cNvSpPr>
          <p:nvPr>
            <p:ph type="pic" sz="quarter" idx="16"/>
          </p:nvPr>
        </p:nvSpPr>
        <p:spPr>
          <a:xfrm>
            <a:off x="4729163" y="548"/>
            <a:ext cx="4414837" cy="1187450"/>
          </a:xfrm>
        </p:spPr>
        <p:txBody>
          <a:bodyPr anchor="ctr"/>
          <a:lstStyle>
            <a:lvl1pPr marL="0" indent="0" algn="ctr">
              <a:buNone/>
              <a:defRPr sz="1000"/>
            </a:lvl1pPr>
          </a:lstStyle>
          <a:p>
            <a:r>
              <a:rPr lang="de-DE"/>
              <a:t>Bild durch Klicken auf Symbol hinzufügen</a:t>
            </a:r>
            <a:endParaRPr lang="de-AT" dirty="0"/>
          </a:p>
        </p:txBody>
      </p:sp>
      <p:sp>
        <p:nvSpPr>
          <p:cNvPr id="23" name="Textplatzhalter 11">
            <a:extLst>
              <a:ext uri="{FF2B5EF4-FFF2-40B4-BE49-F238E27FC236}">
                <a16:creationId xmlns:a16="http://schemas.microsoft.com/office/drawing/2014/main" id="{84B8440F-3F48-4FC7-AFEA-E365F0C97FB2}"/>
              </a:ext>
            </a:extLst>
          </p:cNvPr>
          <p:cNvSpPr>
            <a:spLocks noGrp="1"/>
          </p:cNvSpPr>
          <p:nvPr>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25" name="Textplatzhalter 11">
            <a:extLst>
              <a:ext uri="{FF2B5EF4-FFF2-40B4-BE49-F238E27FC236}">
                <a16:creationId xmlns:a16="http://schemas.microsoft.com/office/drawing/2014/main" id="{4364FF6C-1199-4718-AB26-FA41F2DA0955}"/>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27" name="Bildplatzhalter 14">
            <a:extLst>
              <a:ext uri="{FF2B5EF4-FFF2-40B4-BE49-F238E27FC236}">
                <a16:creationId xmlns:a16="http://schemas.microsoft.com/office/drawing/2014/main" id="{31CAF31D-3298-3F45-B4B4-823347C5E307}"/>
              </a:ext>
            </a:extLst>
          </p:cNvPr>
          <p:cNvSpPr>
            <a:spLocks noGrp="1"/>
          </p:cNvSpPr>
          <p:nvPr>
            <p:ph type="pic" sz="quarter" idx="14"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30" name="Bildplatzhalter 14">
            <a:extLst>
              <a:ext uri="{FF2B5EF4-FFF2-40B4-BE49-F238E27FC236}">
                <a16:creationId xmlns:a16="http://schemas.microsoft.com/office/drawing/2014/main" id="{2ECB1DA8-150A-CC4B-A925-EB542F0306CD}"/>
              </a:ext>
            </a:extLst>
          </p:cNvPr>
          <p:cNvSpPr>
            <a:spLocks noGrp="1"/>
          </p:cNvSpPr>
          <p:nvPr>
            <p:ph type="pic" sz="quarter" idx="24"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36" name="Textplatzhalter 20">
            <a:extLst>
              <a:ext uri="{FF2B5EF4-FFF2-40B4-BE49-F238E27FC236}">
                <a16:creationId xmlns:a16="http://schemas.microsoft.com/office/drawing/2014/main" id="{DAA84932-0A75-416A-892E-A46FBEA2232F}"/>
              </a:ext>
            </a:extLst>
          </p:cNvPr>
          <p:cNvSpPr>
            <a:spLocks noGrp="1"/>
          </p:cNvSpPr>
          <p:nvPr>
            <p:ph type="body" sz="quarter" idx="15" hasCustomPrompt="1"/>
          </p:nvPr>
        </p:nvSpPr>
        <p:spPr>
          <a:xfrm>
            <a:off x="538480" y="2153547"/>
            <a:ext cx="2542650" cy="2455929"/>
          </a:xfrm>
        </p:spPr>
        <p:txBody>
          <a:bodyPr/>
          <a:lstStyle>
            <a:lvl1pPr marL="0" indent="0">
              <a:buNone/>
              <a:defRPr lang="de-DE" sz="1600" kern="1200" cap="all" baseline="0" dirty="0">
                <a:solidFill>
                  <a:srgbClr val="6E7B8C"/>
                </a:solidFill>
                <a:latin typeface="Trebuchet MS" charset="0"/>
                <a:ea typeface="Trebuchet MS" charset="0"/>
                <a:cs typeface="Trebuchet MS" charset="0"/>
              </a:defRPr>
            </a:lvl1pPr>
            <a:lvl2pPr marL="0" indent="0">
              <a:lnSpc>
                <a:spcPts val="1900"/>
              </a:lnSpc>
              <a:buNone/>
              <a:defRPr lang="de-DE" sz="1100" kern="1200" dirty="0">
                <a:solidFill>
                  <a:schemeClr val="tx1"/>
                </a:solidFill>
                <a:latin typeface="Trebuchet MS" charset="0"/>
                <a:ea typeface="Trebuchet MS" charset="0"/>
                <a:cs typeface="Trebuchet MS" charset="0"/>
              </a:defRPr>
            </a:lvl2pPr>
            <a:lvl3pPr marL="720725" marR="0" indent="0" algn="l" defTabSz="914400" rtl="0" eaLnBrk="0" fontAlgn="base" latinLnBrk="0" hangingPunct="0">
              <a:lnSpc>
                <a:spcPct val="100000"/>
              </a:lnSpc>
              <a:spcBef>
                <a:spcPct val="20000"/>
              </a:spcBef>
              <a:spcAft>
                <a:spcPct val="0"/>
              </a:spcAft>
              <a:buClr>
                <a:schemeClr val="tx1"/>
              </a:buClr>
              <a:buSzTx/>
              <a:buFont typeface="Times New Roman" charset="0"/>
              <a:buNone/>
              <a:tabLst/>
              <a:defRPr lang="de-DE" sz="1100" kern="1200" dirty="0">
                <a:solidFill>
                  <a:schemeClr val="tx1"/>
                </a:solidFill>
                <a:latin typeface="Trebuchet MS" charset="0"/>
                <a:ea typeface="Trebuchet MS" charset="0"/>
                <a:cs typeface="Trebuchet MS" charset="0"/>
              </a:defRPr>
            </a:lvl3pPr>
          </a:lstStyle>
          <a:p>
            <a:pPr lvl="0"/>
            <a:r>
              <a:rPr lang="de-AT" dirty="0"/>
              <a:t>Titel (</a:t>
            </a:r>
            <a:r>
              <a:rPr lang="de-AT" dirty="0" err="1"/>
              <a:t>trebuchet</a:t>
            </a:r>
            <a:r>
              <a:rPr lang="de-AT" dirty="0"/>
              <a:t>, 16)</a:t>
            </a:r>
          </a:p>
          <a:p>
            <a:pPr lvl="1"/>
            <a:r>
              <a:rPr lang="de-DE" dirty="0"/>
              <a:t>Hier handelt es sich um Fließtext in Ebene 2, Trebuchet 11 Punkt, linksbündig, Zeilenabstand 19 Punkt. Hier handelt es sich um Fließtext in Ebene 2, Trebuchet 11 Punkt, linksbündig, Zeilenabstand 19 Punkt. Hier handelt es sich um Fließtext Zeilenabstand 19 Punkt. Hier handelt es sich um Fließtext </a:t>
            </a:r>
          </a:p>
        </p:txBody>
      </p:sp>
      <p:sp>
        <p:nvSpPr>
          <p:cNvPr id="37" name="Textplatzhalter 20">
            <a:extLst>
              <a:ext uri="{FF2B5EF4-FFF2-40B4-BE49-F238E27FC236}">
                <a16:creationId xmlns:a16="http://schemas.microsoft.com/office/drawing/2014/main" id="{DD99E812-B231-4E8D-AA95-021ECACB154C}"/>
              </a:ext>
            </a:extLst>
          </p:cNvPr>
          <p:cNvSpPr>
            <a:spLocks noGrp="1"/>
          </p:cNvSpPr>
          <p:nvPr>
            <p:ph type="body" sz="quarter" idx="22" hasCustomPrompt="1"/>
          </p:nvPr>
        </p:nvSpPr>
        <p:spPr>
          <a:xfrm>
            <a:off x="3245904" y="2153547"/>
            <a:ext cx="2542650" cy="2455929"/>
          </a:xfrm>
        </p:spPr>
        <p:txBody>
          <a:bodyPr/>
          <a:lstStyle>
            <a:lvl1pPr marL="0" indent="0">
              <a:buNone/>
              <a:defRPr lang="de-DE" sz="1600" kern="1200" cap="all" baseline="0" dirty="0">
                <a:solidFill>
                  <a:srgbClr val="6E7B8C"/>
                </a:solidFill>
                <a:latin typeface="Trebuchet MS" charset="0"/>
                <a:ea typeface="Trebuchet MS" charset="0"/>
                <a:cs typeface="Trebuchet MS" charset="0"/>
              </a:defRPr>
            </a:lvl1pPr>
            <a:lvl2pPr marL="0" indent="0">
              <a:lnSpc>
                <a:spcPts val="1900"/>
              </a:lnSpc>
              <a:buNone/>
              <a:defRPr lang="de-DE" sz="1100" kern="1200" dirty="0">
                <a:solidFill>
                  <a:schemeClr val="tx1"/>
                </a:solidFill>
                <a:latin typeface="Trebuchet MS" charset="0"/>
                <a:ea typeface="Trebuchet MS" charset="0"/>
                <a:cs typeface="Trebuchet MS" charset="0"/>
              </a:defRPr>
            </a:lvl2pPr>
            <a:lvl3pPr marL="720725" marR="0" indent="0" algn="l" defTabSz="914400" rtl="0" eaLnBrk="0" fontAlgn="base" latinLnBrk="0" hangingPunct="0">
              <a:lnSpc>
                <a:spcPct val="100000"/>
              </a:lnSpc>
              <a:spcBef>
                <a:spcPct val="20000"/>
              </a:spcBef>
              <a:spcAft>
                <a:spcPct val="0"/>
              </a:spcAft>
              <a:buClr>
                <a:schemeClr val="tx1"/>
              </a:buClr>
              <a:buSzTx/>
              <a:buFont typeface="Times New Roman" charset="0"/>
              <a:buNone/>
              <a:tabLst/>
              <a:defRPr lang="de-DE" sz="1100" kern="1200" dirty="0">
                <a:solidFill>
                  <a:schemeClr val="tx1"/>
                </a:solidFill>
                <a:latin typeface="Trebuchet MS" charset="0"/>
                <a:ea typeface="Trebuchet MS" charset="0"/>
                <a:cs typeface="Trebuchet MS" charset="0"/>
              </a:defRPr>
            </a:lvl3pPr>
          </a:lstStyle>
          <a:p>
            <a:r>
              <a:rPr lang="de-AT" dirty="0"/>
              <a:t>Titel (</a:t>
            </a:r>
            <a:r>
              <a:rPr lang="de-AT" dirty="0" err="1"/>
              <a:t>trebuchet</a:t>
            </a:r>
            <a:r>
              <a:rPr lang="de-AT" dirty="0"/>
              <a:t>, 16)</a:t>
            </a:r>
          </a:p>
          <a:p>
            <a:pPr lvl="1"/>
            <a:r>
              <a:rPr lang="de-DE" dirty="0"/>
              <a:t>Hier handelt es sich um Fließtext in Ebene 2, Trebuchet 11 Punkt, linksbündig, Zeilenabstand 19 Punkt. Hier handelt es sich um Fließtext in Ebene 2, Trebuchet 11 Punkt, linksbündig, Zeilenabstand 19 Punkt. Hier handelt es sich um Fließtext Zeilenabstand 19 Punkt. Hier handelt es sich um Fließtext </a:t>
            </a:r>
          </a:p>
        </p:txBody>
      </p:sp>
      <p:sp>
        <p:nvSpPr>
          <p:cNvPr id="31" name="Foliennummernplatzhalter 1">
            <a:extLst>
              <a:ext uri="{FF2B5EF4-FFF2-40B4-BE49-F238E27FC236}">
                <a16:creationId xmlns:a16="http://schemas.microsoft.com/office/drawing/2014/main" id="{A13312FB-DDDC-8F41-8B39-4120091D08F0}"/>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28" name="Textplatzhalter 2">
            <a:extLst>
              <a:ext uri="{FF2B5EF4-FFF2-40B4-BE49-F238E27FC236}">
                <a16:creationId xmlns:a16="http://schemas.microsoft.com/office/drawing/2014/main" id="{E7596291-513E-467E-BE99-0C07D71B4582}"/>
              </a:ext>
            </a:extLst>
          </p:cNvPr>
          <p:cNvSpPr>
            <a:spLocks noGrp="1"/>
          </p:cNvSpPr>
          <p:nvPr>
            <p:ph type="body" sz="quarter" idx="17"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Tree>
    <p:extLst>
      <p:ext uri="{BB962C8B-B14F-4D97-AF65-F5344CB8AC3E}">
        <p14:creationId xmlns:p14="http://schemas.microsoft.com/office/powerpoint/2010/main" val="1190799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folie mit Infografik 2">
    <p:spTree>
      <p:nvGrpSpPr>
        <p:cNvPr id="1" name=""/>
        <p:cNvGrpSpPr/>
        <p:nvPr/>
      </p:nvGrpSpPr>
      <p:grpSpPr>
        <a:xfrm>
          <a:off x="0" y="0"/>
          <a:ext cx="0" cy="0"/>
          <a:chOff x="0" y="0"/>
          <a:chExt cx="0" cy="0"/>
        </a:xfrm>
      </p:grpSpPr>
      <p:sp>
        <p:nvSpPr>
          <p:cNvPr id="35" name="Oval 15">
            <a:extLst>
              <a:ext uri="{FF2B5EF4-FFF2-40B4-BE49-F238E27FC236}">
                <a16:creationId xmlns:a16="http://schemas.microsoft.com/office/drawing/2014/main" id="{184FBDF5-0CCD-4462-A251-BB90CAF53472}"/>
              </a:ext>
            </a:extLst>
          </p:cNvPr>
          <p:cNvSpPr/>
          <p:nvPr userDrawn="1"/>
        </p:nvSpPr>
        <p:spPr>
          <a:xfrm>
            <a:off x="5972531" y="3075268"/>
            <a:ext cx="583787" cy="58378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Oval 15">
            <a:extLst>
              <a:ext uri="{FF2B5EF4-FFF2-40B4-BE49-F238E27FC236}">
                <a16:creationId xmlns:a16="http://schemas.microsoft.com/office/drawing/2014/main" id="{8AAE6C1C-D39C-4863-9504-901DE472359D}"/>
              </a:ext>
            </a:extLst>
          </p:cNvPr>
          <p:cNvSpPr/>
          <p:nvPr userDrawn="1"/>
        </p:nvSpPr>
        <p:spPr>
          <a:xfrm>
            <a:off x="5972531" y="1720394"/>
            <a:ext cx="583787" cy="58378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Oval 15">
            <a:extLst>
              <a:ext uri="{FF2B5EF4-FFF2-40B4-BE49-F238E27FC236}">
                <a16:creationId xmlns:a16="http://schemas.microsoft.com/office/drawing/2014/main" id="{1901B26A-A11E-4DF1-B16A-B8A2BBB2F377}"/>
              </a:ext>
            </a:extLst>
          </p:cNvPr>
          <p:cNvSpPr/>
          <p:nvPr userDrawn="1"/>
        </p:nvSpPr>
        <p:spPr>
          <a:xfrm>
            <a:off x="3277030" y="3067071"/>
            <a:ext cx="583787" cy="58378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Oval 15">
            <a:extLst>
              <a:ext uri="{FF2B5EF4-FFF2-40B4-BE49-F238E27FC236}">
                <a16:creationId xmlns:a16="http://schemas.microsoft.com/office/drawing/2014/main" id="{D82DEDA4-E847-43AE-899D-2B412559A117}"/>
              </a:ext>
            </a:extLst>
          </p:cNvPr>
          <p:cNvSpPr/>
          <p:nvPr userDrawn="1"/>
        </p:nvSpPr>
        <p:spPr>
          <a:xfrm>
            <a:off x="3277030" y="1703601"/>
            <a:ext cx="583787" cy="58378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Oval 15">
            <a:extLst>
              <a:ext uri="{FF2B5EF4-FFF2-40B4-BE49-F238E27FC236}">
                <a16:creationId xmlns:a16="http://schemas.microsoft.com/office/drawing/2014/main" id="{E4B63F2A-E210-4BDA-B693-2262FDFD7F29}"/>
              </a:ext>
            </a:extLst>
          </p:cNvPr>
          <p:cNvSpPr/>
          <p:nvPr userDrawn="1"/>
        </p:nvSpPr>
        <p:spPr>
          <a:xfrm>
            <a:off x="581528" y="3058874"/>
            <a:ext cx="583787" cy="58378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Oval 15">
            <a:extLst>
              <a:ext uri="{FF2B5EF4-FFF2-40B4-BE49-F238E27FC236}">
                <a16:creationId xmlns:a16="http://schemas.microsoft.com/office/drawing/2014/main" id="{EAEE1FC5-D512-4FA0-8E0A-C528663AD30F}"/>
              </a:ext>
            </a:extLst>
          </p:cNvPr>
          <p:cNvSpPr/>
          <p:nvPr userDrawn="1"/>
        </p:nvSpPr>
        <p:spPr>
          <a:xfrm>
            <a:off x="581528" y="1686808"/>
            <a:ext cx="583787" cy="58378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C6FEAB67-F329-46BC-8F1A-00A754C4EFF7}"/>
              </a:ext>
            </a:extLst>
          </p:cNvPr>
          <p:cNvSpPr/>
          <p:nvPr userDrawn="1"/>
        </p:nvSpPr>
        <p:spPr>
          <a:xfrm>
            <a:off x="0" y="0"/>
            <a:ext cx="9144000" cy="118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4" name="Oval 5">
            <a:extLst>
              <a:ext uri="{FF2B5EF4-FFF2-40B4-BE49-F238E27FC236}">
                <a16:creationId xmlns:a16="http://schemas.microsoft.com/office/drawing/2014/main" id="{E7309CD9-5E2D-4496-8C37-E212FF0B95A0}"/>
              </a:ext>
            </a:extLst>
          </p:cNvPr>
          <p:cNvSpPr>
            <a:spLocks noChangeAspect="1"/>
          </p:cNvSpPr>
          <p:nvPr userDrawn="1"/>
        </p:nvSpPr>
        <p:spPr>
          <a:xfrm>
            <a:off x="639421" y="1744701"/>
            <a:ext cx="468000" cy="468000"/>
          </a:xfrm>
          <a:prstGeom prst="ellipse">
            <a:avLst/>
          </a:prstGeom>
          <a:solidFill>
            <a:srgbClr val="C8CFD6"/>
          </a:solidFill>
          <a:ln>
            <a:noFill/>
          </a:ln>
          <a:effectLst>
            <a:innerShdw blurRad="63500" dist="50800" dir="189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Oval 10">
            <a:extLst>
              <a:ext uri="{FF2B5EF4-FFF2-40B4-BE49-F238E27FC236}">
                <a16:creationId xmlns:a16="http://schemas.microsoft.com/office/drawing/2014/main" id="{8A1459E2-711D-4C21-81F0-CB83EF5EE02E}"/>
              </a:ext>
            </a:extLst>
          </p:cNvPr>
          <p:cNvSpPr>
            <a:spLocks noChangeAspect="1"/>
          </p:cNvSpPr>
          <p:nvPr userDrawn="1"/>
        </p:nvSpPr>
        <p:spPr>
          <a:xfrm>
            <a:off x="639421" y="3116767"/>
            <a:ext cx="468000" cy="468000"/>
          </a:xfrm>
          <a:prstGeom prst="ellipse">
            <a:avLst/>
          </a:prstGeom>
          <a:solidFill>
            <a:srgbClr val="36434A"/>
          </a:solidFill>
          <a:ln>
            <a:noFill/>
          </a:ln>
          <a:effectLst>
            <a:innerShdw blurRad="63500" dist="50800" dir="18900000">
              <a:srgbClr val="C8CFD6">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Oval 12">
            <a:extLst>
              <a:ext uri="{FF2B5EF4-FFF2-40B4-BE49-F238E27FC236}">
                <a16:creationId xmlns:a16="http://schemas.microsoft.com/office/drawing/2014/main" id="{706C5ACA-D917-4E98-824C-DA25308F43F8}"/>
              </a:ext>
            </a:extLst>
          </p:cNvPr>
          <p:cNvSpPr>
            <a:spLocks noChangeAspect="1"/>
          </p:cNvSpPr>
          <p:nvPr userDrawn="1"/>
        </p:nvSpPr>
        <p:spPr>
          <a:xfrm>
            <a:off x="3334923" y="1761494"/>
            <a:ext cx="468000" cy="468000"/>
          </a:xfrm>
          <a:prstGeom prst="ellipse">
            <a:avLst/>
          </a:prstGeom>
          <a:solidFill>
            <a:srgbClr val="8A2724"/>
          </a:solidFill>
          <a:ln>
            <a:noFill/>
          </a:ln>
          <a:effectLst>
            <a:innerShdw blurRad="63500" dist="50800" dir="18900000">
              <a:srgbClr val="FF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Oval 16">
            <a:extLst>
              <a:ext uri="{FF2B5EF4-FFF2-40B4-BE49-F238E27FC236}">
                <a16:creationId xmlns:a16="http://schemas.microsoft.com/office/drawing/2014/main" id="{9A3DF50E-189C-45E0-A405-85DE3F1F41AA}"/>
              </a:ext>
            </a:extLst>
          </p:cNvPr>
          <p:cNvSpPr>
            <a:spLocks noChangeAspect="1"/>
          </p:cNvSpPr>
          <p:nvPr userDrawn="1"/>
        </p:nvSpPr>
        <p:spPr>
          <a:xfrm>
            <a:off x="3334923" y="3124964"/>
            <a:ext cx="468000" cy="468000"/>
          </a:xfrm>
          <a:prstGeom prst="ellipse">
            <a:avLst/>
          </a:prstGeom>
          <a:solidFill>
            <a:srgbClr val="6E7B8C"/>
          </a:solidFill>
          <a:ln>
            <a:noFill/>
          </a:ln>
          <a:effectLst>
            <a:innerShdw blurRad="63500" dist="50800" dir="189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Oval 18">
            <a:extLst>
              <a:ext uri="{FF2B5EF4-FFF2-40B4-BE49-F238E27FC236}">
                <a16:creationId xmlns:a16="http://schemas.microsoft.com/office/drawing/2014/main" id="{C34A77E4-E5E1-430B-AF99-AF9258862BC1}"/>
              </a:ext>
            </a:extLst>
          </p:cNvPr>
          <p:cNvSpPr>
            <a:spLocks noChangeAspect="1"/>
          </p:cNvSpPr>
          <p:nvPr userDrawn="1"/>
        </p:nvSpPr>
        <p:spPr>
          <a:xfrm>
            <a:off x="6030424" y="1778287"/>
            <a:ext cx="468000" cy="468000"/>
          </a:xfrm>
          <a:prstGeom prst="ellipse">
            <a:avLst/>
          </a:prstGeom>
          <a:solidFill>
            <a:srgbClr val="3A3736"/>
          </a:solidFill>
          <a:ln>
            <a:noFill/>
          </a:ln>
          <a:effectLst>
            <a:innerShdw blurRad="63500" dist="50800" dir="18900000">
              <a:srgbClr val="C8CFD6">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Oval 20">
            <a:extLst>
              <a:ext uri="{FF2B5EF4-FFF2-40B4-BE49-F238E27FC236}">
                <a16:creationId xmlns:a16="http://schemas.microsoft.com/office/drawing/2014/main" id="{C56CC150-9B91-4681-A6A4-ADFB24C3536B}"/>
              </a:ext>
            </a:extLst>
          </p:cNvPr>
          <p:cNvSpPr>
            <a:spLocks noChangeAspect="1"/>
          </p:cNvSpPr>
          <p:nvPr userDrawn="1"/>
        </p:nvSpPr>
        <p:spPr>
          <a:xfrm>
            <a:off x="6030424" y="3133161"/>
            <a:ext cx="468000" cy="468000"/>
          </a:xfrm>
          <a:prstGeom prst="ellipse">
            <a:avLst/>
          </a:prstGeom>
          <a:solidFill>
            <a:srgbClr val="C81B16"/>
          </a:solidFill>
          <a:ln>
            <a:noFill/>
          </a:ln>
          <a:effectLst>
            <a:innerShdw blurRad="63500" dist="50800" dir="189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Bildplatzhalter 3">
            <a:extLst>
              <a:ext uri="{FF2B5EF4-FFF2-40B4-BE49-F238E27FC236}">
                <a16:creationId xmlns:a16="http://schemas.microsoft.com/office/drawing/2014/main" id="{3E3298BE-3F43-46F7-A45E-BA72E6EC3C06}"/>
              </a:ext>
            </a:extLst>
          </p:cNvPr>
          <p:cNvSpPr>
            <a:spLocks noGrp="1" noChangeAspect="1"/>
          </p:cNvSpPr>
          <p:nvPr>
            <p:ph type="pic" sz="quarter" idx="18" hasCustomPrompt="1"/>
          </p:nvPr>
        </p:nvSpPr>
        <p:spPr>
          <a:xfrm>
            <a:off x="691621" y="1796901"/>
            <a:ext cx="363600" cy="363600"/>
          </a:xfrm>
        </p:spPr>
        <p:txBody>
          <a:bodyPr/>
          <a:lstStyle>
            <a:lvl1pPr marL="0" indent="0">
              <a:buNone/>
              <a:defRPr/>
            </a:lvl1pPr>
          </a:lstStyle>
          <a:p>
            <a:r>
              <a:rPr lang="de-AT" dirty="0"/>
              <a:t> </a:t>
            </a:r>
          </a:p>
        </p:txBody>
      </p:sp>
      <p:sp>
        <p:nvSpPr>
          <p:cNvPr id="69" name="Bildplatzhalter 3">
            <a:extLst>
              <a:ext uri="{FF2B5EF4-FFF2-40B4-BE49-F238E27FC236}">
                <a16:creationId xmlns:a16="http://schemas.microsoft.com/office/drawing/2014/main" id="{6BD187B3-12ED-4065-9CE7-6A71A0CD67C1}"/>
              </a:ext>
            </a:extLst>
          </p:cNvPr>
          <p:cNvSpPr>
            <a:spLocks noGrp="1" noChangeAspect="1"/>
          </p:cNvSpPr>
          <p:nvPr>
            <p:ph type="pic" sz="quarter" idx="19" hasCustomPrompt="1"/>
          </p:nvPr>
        </p:nvSpPr>
        <p:spPr>
          <a:xfrm>
            <a:off x="691621" y="3168967"/>
            <a:ext cx="363600" cy="363600"/>
          </a:xfrm>
        </p:spPr>
        <p:txBody>
          <a:bodyPr/>
          <a:lstStyle>
            <a:lvl1pPr marL="0" indent="0">
              <a:buNone/>
              <a:defRPr/>
            </a:lvl1pPr>
          </a:lstStyle>
          <a:p>
            <a:r>
              <a:rPr lang="de-AT" dirty="0"/>
              <a:t> </a:t>
            </a:r>
          </a:p>
        </p:txBody>
      </p:sp>
      <p:sp>
        <p:nvSpPr>
          <p:cNvPr id="70" name="Bildplatzhalter 3">
            <a:extLst>
              <a:ext uri="{FF2B5EF4-FFF2-40B4-BE49-F238E27FC236}">
                <a16:creationId xmlns:a16="http://schemas.microsoft.com/office/drawing/2014/main" id="{65005219-1EB1-492F-93F2-F97022A38E4E}"/>
              </a:ext>
            </a:extLst>
          </p:cNvPr>
          <p:cNvSpPr>
            <a:spLocks noGrp="1" noChangeAspect="1"/>
          </p:cNvSpPr>
          <p:nvPr>
            <p:ph type="pic" sz="quarter" idx="20" hasCustomPrompt="1"/>
          </p:nvPr>
        </p:nvSpPr>
        <p:spPr>
          <a:xfrm>
            <a:off x="3387123" y="1813694"/>
            <a:ext cx="363600" cy="363600"/>
          </a:xfrm>
        </p:spPr>
        <p:txBody>
          <a:bodyPr/>
          <a:lstStyle>
            <a:lvl1pPr marL="0" indent="0">
              <a:buNone/>
              <a:defRPr/>
            </a:lvl1pPr>
          </a:lstStyle>
          <a:p>
            <a:r>
              <a:rPr lang="de-AT" dirty="0"/>
              <a:t> </a:t>
            </a:r>
          </a:p>
        </p:txBody>
      </p:sp>
      <p:sp>
        <p:nvSpPr>
          <p:cNvPr id="71" name="Bildplatzhalter 3">
            <a:extLst>
              <a:ext uri="{FF2B5EF4-FFF2-40B4-BE49-F238E27FC236}">
                <a16:creationId xmlns:a16="http://schemas.microsoft.com/office/drawing/2014/main" id="{BC55A6E0-1A93-4B7D-AF79-3C9B6D028279}"/>
              </a:ext>
            </a:extLst>
          </p:cNvPr>
          <p:cNvSpPr>
            <a:spLocks noGrp="1" noChangeAspect="1"/>
          </p:cNvSpPr>
          <p:nvPr>
            <p:ph type="pic" sz="quarter" idx="21" hasCustomPrompt="1"/>
          </p:nvPr>
        </p:nvSpPr>
        <p:spPr>
          <a:xfrm>
            <a:off x="3387123" y="3177164"/>
            <a:ext cx="363600" cy="363600"/>
          </a:xfrm>
        </p:spPr>
        <p:txBody>
          <a:bodyPr/>
          <a:lstStyle>
            <a:lvl1pPr marL="0" indent="0">
              <a:buNone/>
              <a:defRPr/>
            </a:lvl1pPr>
          </a:lstStyle>
          <a:p>
            <a:r>
              <a:rPr lang="de-AT" dirty="0"/>
              <a:t> </a:t>
            </a:r>
          </a:p>
        </p:txBody>
      </p:sp>
      <p:sp>
        <p:nvSpPr>
          <p:cNvPr id="72" name="Bildplatzhalter 3">
            <a:extLst>
              <a:ext uri="{FF2B5EF4-FFF2-40B4-BE49-F238E27FC236}">
                <a16:creationId xmlns:a16="http://schemas.microsoft.com/office/drawing/2014/main" id="{74B2E6E1-9E2D-4158-B83D-D045ED41847A}"/>
              </a:ext>
            </a:extLst>
          </p:cNvPr>
          <p:cNvSpPr>
            <a:spLocks noGrp="1" noChangeAspect="1"/>
          </p:cNvSpPr>
          <p:nvPr>
            <p:ph type="pic" sz="quarter" idx="22" hasCustomPrompt="1"/>
          </p:nvPr>
        </p:nvSpPr>
        <p:spPr>
          <a:xfrm>
            <a:off x="6082624" y="1830487"/>
            <a:ext cx="363600" cy="363600"/>
          </a:xfrm>
        </p:spPr>
        <p:txBody>
          <a:bodyPr/>
          <a:lstStyle>
            <a:lvl1pPr marL="0" indent="0">
              <a:buNone/>
              <a:defRPr/>
            </a:lvl1pPr>
          </a:lstStyle>
          <a:p>
            <a:r>
              <a:rPr lang="de-AT" dirty="0"/>
              <a:t> </a:t>
            </a:r>
          </a:p>
        </p:txBody>
      </p:sp>
      <p:sp>
        <p:nvSpPr>
          <p:cNvPr id="73" name="Bildplatzhalter 3">
            <a:extLst>
              <a:ext uri="{FF2B5EF4-FFF2-40B4-BE49-F238E27FC236}">
                <a16:creationId xmlns:a16="http://schemas.microsoft.com/office/drawing/2014/main" id="{AAD0244C-E305-4161-8C2E-D482AC83BFC5}"/>
              </a:ext>
            </a:extLst>
          </p:cNvPr>
          <p:cNvSpPr>
            <a:spLocks noGrp="1" noChangeAspect="1"/>
          </p:cNvSpPr>
          <p:nvPr>
            <p:ph type="pic" sz="quarter" idx="23" hasCustomPrompt="1"/>
          </p:nvPr>
        </p:nvSpPr>
        <p:spPr>
          <a:xfrm>
            <a:off x="6082624" y="3185361"/>
            <a:ext cx="363600" cy="363600"/>
          </a:xfrm>
        </p:spPr>
        <p:txBody>
          <a:bodyPr/>
          <a:lstStyle>
            <a:lvl1pPr marL="0" indent="0">
              <a:buNone/>
              <a:defRPr/>
            </a:lvl1pPr>
          </a:lstStyle>
          <a:p>
            <a:r>
              <a:rPr lang="de-AT" dirty="0"/>
              <a:t> </a:t>
            </a:r>
          </a:p>
        </p:txBody>
      </p:sp>
      <p:sp>
        <p:nvSpPr>
          <p:cNvPr id="74" name="Textplatzhalter 20">
            <a:extLst>
              <a:ext uri="{FF2B5EF4-FFF2-40B4-BE49-F238E27FC236}">
                <a16:creationId xmlns:a16="http://schemas.microsoft.com/office/drawing/2014/main" id="{C1D163AB-2264-4B14-86AB-515BCB615C9C}"/>
              </a:ext>
            </a:extLst>
          </p:cNvPr>
          <p:cNvSpPr>
            <a:spLocks noGrp="1"/>
          </p:cNvSpPr>
          <p:nvPr>
            <p:ph type="body" sz="quarter" idx="15" hasCustomPrompt="1"/>
          </p:nvPr>
        </p:nvSpPr>
        <p:spPr>
          <a:xfrm>
            <a:off x="1120627" y="1700699"/>
            <a:ext cx="2099651" cy="1314172"/>
          </a:xfrm>
        </p:spPr>
        <p:txBody>
          <a:bodyPr/>
          <a:lstStyle>
            <a:lvl1pPr marL="0" indent="0">
              <a:buNone/>
              <a:defRPr lang="de-DE" sz="1600" kern="1200" cap="all" baseline="0" dirty="0">
                <a:solidFill>
                  <a:srgbClr val="6E7B8C"/>
                </a:solidFill>
                <a:latin typeface="Trebuchet MS" charset="0"/>
                <a:ea typeface="Trebuchet MS" charset="0"/>
                <a:cs typeface="Trebuchet MS" charset="0"/>
              </a:defRPr>
            </a:lvl1pPr>
            <a:lvl2pPr marL="0" indent="0">
              <a:lnSpc>
                <a:spcPts val="1900"/>
              </a:lnSpc>
              <a:buNone/>
              <a:defRPr lang="de-DE" sz="1100" kern="1200" dirty="0">
                <a:solidFill>
                  <a:schemeClr val="tx1"/>
                </a:solidFill>
                <a:latin typeface="Trebuchet MS" charset="0"/>
                <a:ea typeface="Trebuchet MS" charset="0"/>
                <a:cs typeface="Trebuchet MS" charset="0"/>
              </a:defRPr>
            </a:lvl2pPr>
            <a:lvl3pPr marL="720725" marR="0" indent="0" algn="l" defTabSz="914400" rtl="0" eaLnBrk="0" fontAlgn="base" latinLnBrk="0" hangingPunct="0">
              <a:lnSpc>
                <a:spcPct val="100000"/>
              </a:lnSpc>
              <a:spcBef>
                <a:spcPct val="20000"/>
              </a:spcBef>
              <a:spcAft>
                <a:spcPct val="0"/>
              </a:spcAft>
              <a:buClr>
                <a:schemeClr val="tx1"/>
              </a:buClr>
              <a:buSzTx/>
              <a:buFont typeface="Times New Roman" charset="0"/>
              <a:buNone/>
              <a:tabLst/>
              <a:defRPr lang="de-DE" sz="1100" kern="1200" dirty="0">
                <a:solidFill>
                  <a:schemeClr val="tx1"/>
                </a:solidFill>
                <a:latin typeface="Trebuchet MS" charset="0"/>
                <a:ea typeface="Trebuchet MS" charset="0"/>
                <a:cs typeface="Trebuchet MS" charset="0"/>
              </a:defRPr>
            </a:lvl3pPr>
          </a:lstStyle>
          <a:p>
            <a:r>
              <a:rPr lang="de-AT" dirty="0"/>
              <a:t>Trebuchet, 16</a:t>
            </a:r>
          </a:p>
          <a:p>
            <a:pPr lvl="1"/>
            <a:r>
              <a:rPr lang="de-DE" dirty="0"/>
              <a:t>Hier handelt es sich um Fließtext in Ebene 2, Trebuchet 11 Punkt, linksbündig</a:t>
            </a:r>
            <a:endParaRPr lang="de-AT" dirty="0"/>
          </a:p>
        </p:txBody>
      </p:sp>
      <p:sp>
        <p:nvSpPr>
          <p:cNvPr id="75" name="Textplatzhalter 20">
            <a:extLst>
              <a:ext uri="{FF2B5EF4-FFF2-40B4-BE49-F238E27FC236}">
                <a16:creationId xmlns:a16="http://schemas.microsoft.com/office/drawing/2014/main" id="{FC159CA7-04C3-4E78-AFAE-486A7CBFC9F1}"/>
              </a:ext>
            </a:extLst>
          </p:cNvPr>
          <p:cNvSpPr>
            <a:spLocks noGrp="1"/>
          </p:cNvSpPr>
          <p:nvPr>
            <p:ph type="body" sz="quarter" idx="24" hasCustomPrompt="1"/>
          </p:nvPr>
        </p:nvSpPr>
        <p:spPr>
          <a:xfrm>
            <a:off x="3824073" y="1700699"/>
            <a:ext cx="2099651" cy="1314172"/>
          </a:xfrm>
        </p:spPr>
        <p:txBody>
          <a:bodyPr/>
          <a:lstStyle>
            <a:lvl1pPr marL="0" indent="0">
              <a:buNone/>
              <a:defRPr lang="de-DE" sz="1600" kern="1200" cap="all" baseline="0" dirty="0">
                <a:solidFill>
                  <a:srgbClr val="6E7B8C"/>
                </a:solidFill>
                <a:latin typeface="Trebuchet MS" charset="0"/>
                <a:ea typeface="Trebuchet MS" charset="0"/>
                <a:cs typeface="Trebuchet MS" charset="0"/>
              </a:defRPr>
            </a:lvl1pPr>
            <a:lvl2pPr marL="0" indent="0">
              <a:lnSpc>
                <a:spcPts val="1900"/>
              </a:lnSpc>
              <a:buNone/>
              <a:defRPr lang="de-DE" sz="1100" kern="1200" dirty="0">
                <a:solidFill>
                  <a:schemeClr val="tx1"/>
                </a:solidFill>
                <a:latin typeface="Trebuchet MS" charset="0"/>
                <a:ea typeface="Trebuchet MS" charset="0"/>
                <a:cs typeface="Trebuchet MS" charset="0"/>
              </a:defRPr>
            </a:lvl2pPr>
            <a:lvl3pPr marL="720725" marR="0" indent="0" algn="l" defTabSz="914400" rtl="0" eaLnBrk="0" fontAlgn="base" latinLnBrk="0" hangingPunct="0">
              <a:lnSpc>
                <a:spcPct val="100000"/>
              </a:lnSpc>
              <a:spcBef>
                <a:spcPct val="20000"/>
              </a:spcBef>
              <a:spcAft>
                <a:spcPct val="0"/>
              </a:spcAft>
              <a:buClr>
                <a:schemeClr val="tx1"/>
              </a:buClr>
              <a:buSzTx/>
              <a:buFont typeface="Times New Roman" charset="0"/>
              <a:buNone/>
              <a:tabLst/>
              <a:defRPr lang="de-DE" sz="1100" kern="1200" dirty="0">
                <a:solidFill>
                  <a:schemeClr val="tx1"/>
                </a:solidFill>
                <a:latin typeface="Trebuchet MS" charset="0"/>
                <a:ea typeface="Trebuchet MS" charset="0"/>
                <a:cs typeface="Trebuchet MS" charset="0"/>
              </a:defRPr>
            </a:lvl3pPr>
          </a:lstStyle>
          <a:p>
            <a:r>
              <a:rPr lang="de-AT" dirty="0"/>
              <a:t>Trebuchet, 16</a:t>
            </a:r>
          </a:p>
          <a:p>
            <a:pPr lvl="1"/>
            <a:r>
              <a:rPr lang="de-DE" dirty="0"/>
              <a:t>Hier handelt es sich um Fließtext in Ebene 2, Trebuchet 11 Punkt, linksbündig</a:t>
            </a:r>
            <a:endParaRPr lang="de-AT" dirty="0"/>
          </a:p>
        </p:txBody>
      </p:sp>
      <p:sp>
        <p:nvSpPr>
          <p:cNvPr id="76" name="Textplatzhalter 20">
            <a:extLst>
              <a:ext uri="{FF2B5EF4-FFF2-40B4-BE49-F238E27FC236}">
                <a16:creationId xmlns:a16="http://schemas.microsoft.com/office/drawing/2014/main" id="{F3180DD2-1B5A-4A94-AE5A-34AFCD1E3587}"/>
              </a:ext>
            </a:extLst>
          </p:cNvPr>
          <p:cNvSpPr>
            <a:spLocks noGrp="1"/>
          </p:cNvSpPr>
          <p:nvPr>
            <p:ph type="body" sz="quarter" idx="25" hasCustomPrompt="1"/>
          </p:nvPr>
        </p:nvSpPr>
        <p:spPr>
          <a:xfrm>
            <a:off x="6527519" y="1700699"/>
            <a:ext cx="2099651" cy="1314172"/>
          </a:xfrm>
        </p:spPr>
        <p:txBody>
          <a:bodyPr/>
          <a:lstStyle>
            <a:lvl1pPr marL="0" indent="0">
              <a:buNone/>
              <a:defRPr lang="de-DE" sz="1600" kern="1200" cap="all" baseline="0" dirty="0">
                <a:solidFill>
                  <a:srgbClr val="6E7B8C"/>
                </a:solidFill>
                <a:latin typeface="Trebuchet MS" charset="0"/>
                <a:ea typeface="Trebuchet MS" charset="0"/>
                <a:cs typeface="Trebuchet MS" charset="0"/>
              </a:defRPr>
            </a:lvl1pPr>
            <a:lvl2pPr marL="0" indent="0">
              <a:lnSpc>
                <a:spcPts val="1900"/>
              </a:lnSpc>
              <a:buNone/>
              <a:defRPr lang="de-DE" sz="1100" kern="1200" dirty="0">
                <a:solidFill>
                  <a:schemeClr val="tx1"/>
                </a:solidFill>
                <a:latin typeface="Trebuchet MS" charset="0"/>
                <a:ea typeface="Trebuchet MS" charset="0"/>
                <a:cs typeface="Trebuchet MS" charset="0"/>
              </a:defRPr>
            </a:lvl2pPr>
            <a:lvl3pPr marL="720725" marR="0" indent="0" algn="l" defTabSz="914400" rtl="0" eaLnBrk="0" fontAlgn="base" latinLnBrk="0" hangingPunct="0">
              <a:lnSpc>
                <a:spcPct val="100000"/>
              </a:lnSpc>
              <a:spcBef>
                <a:spcPct val="20000"/>
              </a:spcBef>
              <a:spcAft>
                <a:spcPct val="0"/>
              </a:spcAft>
              <a:buClr>
                <a:schemeClr val="tx1"/>
              </a:buClr>
              <a:buSzTx/>
              <a:buFont typeface="Times New Roman" charset="0"/>
              <a:buNone/>
              <a:tabLst/>
              <a:defRPr lang="de-DE" sz="1100" kern="1200" dirty="0">
                <a:solidFill>
                  <a:schemeClr val="tx1"/>
                </a:solidFill>
                <a:latin typeface="Trebuchet MS" charset="0"/>
                <a:ea typeface="Trebuchet MS" charset="0"/>
                <a:cs typeface="Trebuchet MS" charset="0"/>
              </a:defRPr>
            </a:lvl3pPr>
          </a:lstStyle>
          <a:p>
            <a:r>
              <a:rPr lang="de-AT" dirty="0"/>
              <a:t>Trebuchet, 16</a:t>
            </a:r>
          </a:p>
          <a:p>
            <a:pPr lvl="1"/>
            <a:r>
              <a:rPr lang="de-DE" dirty="0"/>
              <a:t>Hier handelt es sich um Fließtext in Ebene 2, Trebuchet 11 Punkt, linksbündig</a:t>
            </a:r>
            <a:endParaRPr lang="de-AT" dirty="0"/>
          </a:p>
        </p:txBody>
      </p:sp>
      <p:sp>
        <p:nvSpPr>
          <p:cNvPr id="77" name="Textplatzhalter 20">
            <a:extLst>
              <a:ext uri="{FF2B5EF4-FFF2-40B4-BE49-F238E27FC236}">
                <a16:creationId xmlns:a16="http://schemas.microsoft.com/office/drawing/2014/main" id="{3507E911-DD6E-4D4F-B721-701482417B45}"/>
              </a:ext>
            </a:extLst>
          </p:cNvPr>
          <p:cNvSpPr>
            <a:spLocks noGrp="1"/>
          </p:cNvSpPr>
          <p:nvPr>
            <p:ph type="body" sz="quarter" idx="26" hasCustomPrompt="1"/>
          </p:nvPr>
        </p:nvSpPr>
        <p:spPr>
          <a:xfrm>
            <a:off x="6527519" y="3075347"/>
            <a:ext cx="2099651" cy="1314172"/>
          </a:xfrm>
        </p:spPr>
        <p:txBody>
          <a:bodyPr/>
          <a:lstStyle>
            <a:lvl1pPr marL="0" indent="0">
              <a:buNone/>
              <a:defRPr lang="de-DE" sz="1600" kern="1200" cap="all" baseline="0" dirty="0">
                <a:solidFill>
                  <a:srgbClr val="6E7B8C"/>
                </a:solidFill>
                <a:latin typeface="Trebuchet MS" charset="0"/>
                <a:ea typeface="Trebuchet MS" charset="0"/>
                <a:cs typeface="Trebuchet MS" charset="0"/>
              </a:defRPr>
            </a:lvl1pPr>
            <a:lvl2pPr marL="0" indent="0">
              <a:lnSpc>
                <a:spcPts val="1900"/>
              </a:lnSpc>
              <a:buNone/>
              <a:defRPr lang="de-DE" sz="1100" kern="1200" dirty="0">
                <a:solidFill>
                  <a:schemeClr val="tx1"/>
                </a:solidFill>
                <a:latin typeface="Trebuchet MS" charset="0"/>
                <a:ea typeface="Trebuchet MS" charset="0"/>
                <a:cs typeface="Trebuchet MS" charset="0"/>
              </a:defRPr>
            </a:lvl2pPr>
            <a:lvl3pPr marL="720725" marR="0" indent="0" algn="l" defTabSz="914400" rtl="0" eaLnBrk="0" fontAlgn="base" latinLnBrk="0" hangingPunct="0">
              <a:lnSpc>
                <a:spcPct val="100000"/>
              </a:lnSpc>
              <a:spcBef>
                <a:spcPct val="20000"/>
              </a:spcBef>
              <a:spcAft>
                <a:spcPct val="0"/>
              </a:spcAft>
              <a:buClr>
                <a:schemeClr val="tx1"/>
              </a:buClr>
              <a:buSzTx/>
              <a:buFont typeface="Times New Roman" charset="0"/>
              <a:buNone/>
              <a:tabLst/>
              <a:defRPr lang="de-DE" sz="1100" kern="1200" dirty="0">
                <a:solidFill>
                  <a:schemeClr val="tx1"/>
                </a:solidFill>
                <a:latin typeface="Trebuchet MS" charset="0"/>
                <a:ea typeface="Trebuchet MS" charset="0"/>
                <a:cs typeface="Trebuchet MS" charset="0"/>
              </a:defRPr>
            </a:lvl3pPr>
          </a:lstStyle>
          <a:p>
            <a:r>
              <a:rPr lang="de-AT" dirty="0"/>
              <a:t>Trebuchet, 16</a:t>
            </a:r>
          </a:p>
          <a:p>
            <a:pPr lvl="1"/>
            <a:r>
              <a:rPr lang="de-DE" dirty="0"/>
              <a:t>Hier handelt es sich um Fließtext in Ebene 2, Trebuchet 11 Punkt, linksbündig</a:t>
            </a:r>
            <a:endParaRPr lang="de-AT" dirty="0"/>
          </a:p>
        </p:txBody>
      </p:sp>
      <p:sp>
        <p:nvSpPr>
          <p:cNvPr id="78" name="Textplatzhalter 20">
            <a:extLst>
              <a:ext uri="{FF2B5EF4-FFF2-40B4-BE49-F238E27FC236}">
                <a16:creationId xmlns:a16="http://schemas.microsoft.com/office/drawing/2014/main" id="{F11B2A31-DACD-44A0-82FB-B68C6F47AB59}"/>
              </a:ext>
            </a:extLst>
          </p:cNvPr>
          <p:cNvSpPr>
            <a:spLocks noGrp="1"/>
          </p:cNvSpPr>
          <p:nvPr>
            <p:ph type="body" sz="quarter" idx="27" hasCustomPrompt="1"/>
          </p:nvPr>
        </p:nvSpPr>
        <p:spPr>
          <a:xfrm>
            <a:off x="3824073" y="3075347"/>
            <a:ext cx="2099651" cy="1314172"/>
          </a:xfrm>
        </p:spPr>
        <p:txBody>
          <a:bodyPr/>
          <a:lstStyle>
            <a:lvl1pPr marL="0" indent="0">
              <a:buNone/>
              <a:defRPr lang="de-DE" sz="1600" kern="1200" cap="all" baseline="0" dirty="0">
                <a:solidFill>
                  <a:srgbClr val="6E7B8C"/>
                </a:solidFill>
                <a:latin typeface="Trebuchet MS" charset="0"/>
                <a:ea typeface="Trebuchet MS" charset="0"/>
                <a:cs typeface="Trebuchet MS" charset="0"/>
              </a:defRPr>
            </a:lvl1pPr>
            <a:lvl2pPr marL="0" indent="0">
              <a:lnSpc>
                <a:spcPts val="1900"/>
              </a:lnSpc>
              <a:buNone/>
              <a:defRPr lang="de-DE" sz="1100" kern="1200" dirty="0">
                <a:solidFill>
                  <a:schemeClr val="tx1"/>
                </a:solidFill>
                <a:latin typeface="Trebuchet MS" charset="0"/>
                <a:ea typeface="Trebuchet MS" charset="0"/>
                <a:cs typeface="Trebuchet MS" charset="0"/>
              </a:defRPr>
            </a:lvl2pPr>
            <a:lvl3pPr marL="720725" marR="0" indent="0" algn="l" defTabSz="914400" rtl="0" eaLnBrk="0" fontAlgn="base" latinLnBrk="0" hangingPunct="0">
              <a:lnSpc>
                <a:spcPct val="100000"/>
              </a:lnSpc>
              <a:spcBef>
                <a:spcPct val="20000"/>
              </a:spcBef>
              <a:spcAft>
                <a:spcPct val="0"/>
              </a:spcAft>
              <a:buClr>
                <a:schemeClr val="tx1"/>
              </a:buClr>
              <a:buSzTx/>
              <a:buFont typeface="Times New Roman" charset="0"/>
              <a:buNone/>
              <a:tabLst/>
              <a:defRPr lang="de-DE" sz="1100" kern="1200" dirty="0">
                <a:solidFill>
                  <a:schemeClr val="tx1"/>
                </a:solidFill>
                <a:latin typeface="Trebuchet MS" charset="0"/>
                <a:ea typeface="Trebuchet MS" charset="0"/>
                <a:cs typeface="Trebuchet MS" charset="0"/>
              </a:defRPr>
            </a:lvl3pPr>
          </a:lstStyle>
          <a:p>
            <a:r>
              <a:rPr lang="de-AT" dirty="0"/>
              <a:t>Trebuchet, 16</a:t>
            </a:r>
          </a:p>
          <a:p>
            <a:pPr lvl="1"/>
            <a:r>
              <a:rPr lang="de-DE" dirty="0"/>
              <a:t>Hier handelt es sich um Fließtext in Ebene 2, Trebuchet 11 Punkt, linksbündig</a:t>
            </a:r>
            <a:endParaRPr lang="de-AT" dirty="0"/>
          </a:p>
        </p:txBody>
      </p:sp>
      <p:sp>
        <p:nvSpPr>
          <p:cNvPr id="79" name="Textplatzhalter 20">
            <a:extLst>
              <a:ext uri="{FF2B5EF4-FFF2-40B4-BE49-F238E27FC236}">
                <a16:creationId xmlns:a16="http://schemas.microsoft.com/office/drawing/2014/main" id="{BEBE080B-1ABD-4968-A382-A30BE7F76504}"/>
              </a:ext>
            </a:extLst>
          </p:cNvPr>
          <p:cNvSpPr>
            <a:spLocks noGrp="1"/>
          </p:cNvSpPr>
          <p:nvPr>
            <p:ph type="body" sz="quarter" idx="28" hasCustomPrompt="1"/>
          </p:nvPr>
        </p:nvSpPr>
        <p:spPr>
          <a:xfrm>
            <a:off x="1120627" y="3075347"/>
            <a:ext cx="2099651" cy="1314172"/>
          </a:xfrm>
        </p:spPr>
        <p:txBody>
          <a:bodyPr/>
          <a:lstStyle>
            <a:lvl1pPr marL="0" indent="0">
              <a:buNone/>
              <a:defRPr lang="de-DE" sz="1600" kern="1200" cap="all" baseline="0" dirty="0">
                <a:solidFill>
                  <a:srgbClr val="6E7B8C"/>
                </a:solidFill>
                <a:latin typeface="Trebuchet MS" charset="0"/>
                <a:ea typeface="Trebuchet MS" charset="0"/>
                <a:cs typeface="Trebuchet MS" charset="0"/>
              </a:defRPr>
            </a:lvl1pPr>
            <a:lvl2pPr marL="0" indent="0">
              <a:lnSpc>
                <a:spcPts val="1900"/>
              </a:lnSpc>
              <a:buNone/>
              <a:defRPr lang="de-DE" sz="1100" kern="1200" dirty="0">
                <a:solidFill>
                  <a:schemeClr val="tx1"/>
                </a:solidFill>
                <a:latin typeface="Trebuchet MS" charset="0"/>
                <a:ea typeface="Trebuchet MS" charset="0"/>
                <a:cs typeface="Trebuchet MS" charset="0"/>
              </a:defRPr>
            </a:lvl2pPr>
            <a:lvl3pPr marL="720725" marR="0" indent="0" algn="l" defTabSz="914400" rtl="0" eaLnBrk="0" fontAlgn="base" latinLnBrk="0" hangingPunct="0">
              <a:lnSpc>
                <a:spcPct val="100000"/>
              </a:lnSpc>
              <a:spcBef>
                <a:spcPct val="20000"/>
              </a:spcBef>
              <a:spcAft>
                <a:spcPct val="0"/>
              </a:spcAft>
              <a:buClr>
                <a:schemeClr val="tx1"/>
              </a:buClr>
              <a:buSzTx/>
              <a:buFont typeface="Times New Roman" charset="0"/>
              <a:buNone/>
              <a:tabLst/>
              <a:defRPr lang="de-DE" sz="1100" kern="1200" dirty="0">
                <a:solidFill>
                  <a:schemeClr val="tx1"/>
                </a:solidFill>
                <a:latin typeface="Trebuchet MS" charset="0"/>
                <a:ea typeface="Trebuchet MS" charset="0"/>
                <a:cs typeface="Trebuchet MS" charset="0"/>
              </a:defRPr>
            </a:lvl3pPr>
          </a:lstStyle>
          <a:p>
            <a:r>
              <a:rPr lang="de-AT" dirty="0"/>
              <a:t>Trebuchet, 16</a:t>
            </a:r>
          </a:p>
          <a:p>
            <a:pPr lvl="1"/>
            <a:r>
              <a:rPr lang="de-DE" dirty="0"/>
              <a:t>Hier handelt es sich um Fließtext in Ebene 2, Trebuchet 11 Punkt, linksbündig</a:t>
            </a:r>
            <a:endParaRPr lang="de-AT" dirty="0"/>
          </a:p>
        </p:txBody>
      </p:sp>
      <p:sp>
        <p:nvSpPr>
          <p:cNvPr id="23" name="Bildplatzhalter 2">
            <a:extLst>
              <a:ext uri="{FF2B5EF4-FFF2-40B4-BE49-F238E27FC236}">
                <a16:creationId xmlns:a16="http://schemas.microsoft.com/office/drawing/2014/main" id="{63CFA288-E6E8-4800-9274-0145A190CC10}"/>
              </a:ext>
            </a:extLst>
          </p:cNvPr>
          <p:cNvSpPr>
            <a:spLocks noGrp="1"/>
          </p:cNvSpPr>
          <p:nvPr>
            <p:ph type="pic" sz="quarter" idx="16"/>
          </p:nvPr>
        </p:nvSpPr>
        <p:spPr>
          <a:xfrm>
            <a:off x="4729163" y="548"/>
            <a:ext cx="4414837" cy="1187450"/>
          </a:xfrm>
        </p:spPr>
        <p:txBody>
          <a:bodyPr anchor="ctr"/>
          <a:lstStyle>
            <a:lvl1pPr marL="0" indent="0" algn="ctr">
              <a:buNone/>
              <a:defRPr sz="1000"/>
            </a:lvl1pPr>
          </a:lstStyle>
          <a:p>
            <a:r>
              <a:rPr lang="de-DE"/>
              <a:t>Bild durch Klicken auf Symbol hinzufügen</a:t>
            </a:r>
            <a:endParaRPr lang="de-AT" dirty="0"/>
          </a:p>
        </p:txBody>
      </p:sp>
      <p:sp>
        <p:nvSpPr>
          <p:cNvPr id="24" name="Textplatzhalter 11">
            <a:extLst>
              <a:ext uri="{FF2B5EF4-FFF2-40B4-BE49-F238E27FC236}">
                <a16:creationId xmlns:a16="http://schemas.microsoft.com/office/drawing/2014/main" id="{6A380492-44F6-4227-814F-6C7D0EEAE8C1}"/>
              </a:ext>
            </a:extLst>
          </p:cNvPr>
          <p:cNvSpPr>
            <a:spLocks noGrp="1"/>
          </p:cNvSpPr>
          <p:nvPr>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25" name="Textplatzhalter 11">
            <a:extLst>
              <a:ext uri="{FF2B5EF4-FFF2-40B4-BE49-F238E27FC236}">
                <a16:creationId xmlns:a16="http://schemas.microsoft.com/office/drawing/2014/main" id="{79E4FBC9-1F63-463C-9744-F95D76C428E2}"/>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37" name="Bildplatzhalter 14">
            <a:extLst>
              <a:ext uri="{FF2B5EF4-FFF2-40B4-BE49-F238E27FC236}">
                <a16:creationId xmlns:a16="http://schemas.microsoft.com/office/drawing/2014/main" id="{5085C5E0-188B-5E4B-86BD-169966778205}"/>
              </a:ext>
            </a:extLst>
          </p:cNvPr>
          <p:cNvSpPr>
            <a:spLocks noGrp="1"/>
          </p:cNvSpPr>
          <p:nvPr>
            <p:ph type="pic" sz="quarter" idx="14"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38" name="Bildplatzhalter 14">
            <a:extLst>
              <a:ext uri="{FF2B5EF4-FFF2-40B4-BE49-F238E27FC236}">
                <a16:creationId xmlns:a16="http://schemas.microsoft.com/office/drawing/2014/main" id="{38871B8B-4588-6A40-8666-1B35B1EE908E}"/>
              </a:ext>
            </a:extLst>
          </p:cNvPr>
          <p:cNvSpPr>
            <a:spLocks noGrp="1"/>
          </p:cNvSpPr>
          <p:nvPr>
            <p:ph type="pic" sz="quarter" idx="29"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39" name="Foliennummernplatzhalter 1">
            <a:extLst>
              <a:ext uri="{FF2B5EF4-FFF2-40B4-BE49-F238E27FC236}">
                <a16:creationId xmlns:a16="http://schemas.microsoft.com/office/drawing/2014/main" id="{857061A1-2D31-B940-A531-D463F6627AC3}"/>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36" name="Textplatzhalter 2">
            <a:extLst>
              <a:ext uri="{FF2B5EF4-FFF2-40B4-BE49-F238E27FC236}">
                <a16:creationId xmlns:a16="http://schemas.microsoft.com/office/drawing/2014/main" id="{E7596291-513E-467E-BE99-0C07D71B4582}"/>
              </a:ext>
            </a:extLst>
          </p:cNvPr>
          <p:cNvSpPr>
            <a:spLocks noGrp="1"/>
          </p:cNvSpPr>
          <p:nvPr>
            <p:ph type="body" sz="quarter" idx="17"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Tree>
    <p:extLst>
      <p:ext uri="{BB962C8B-B14F-4D97-AF65-F5344CB8AC3E}">
        <p14:creationId xmlns:p14="http://schemas.microsoft.com/office/powerpoint/2010/main" val="3351470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folie mit Infografik 3">
    <p:spTree>
      <p:nvGrpSpPr>
        <p:cNvPr id="1" name=""/>
        <p:cNvGrpSpPr/>
        <p:nvPr/>
      </p:nvGrpSpPr>
      <p:grpSpPr>
        <a:xfrm>
          <a:off x="0" y="0"/>
          <a:ext cx="0" cy="0"/>
          <a:chOff x="0" y="0"/>
          <a:chExt cx="0" cy="0"/>
        </a:xfrm>
      </p:grpSpPr>
      <p:sp>
        <p:nvSpPr>
          <p:cNvPr id="35" name="Rechteck 34">
            <a:extLst>
              <a:ext uri="{FF2B5EF4-FFF2-40B4-BE49-F238E27FC236}">
                <a16:creationId xmlns:a16="http://schemas.microsoft.com/office/drawing/2014/main" id="{97025429-56BC-4036-B3D4-18A39CF900E4}"/>
              </a:ext>
            </a:extLst>
          </p:cNvPr>
          <p:cNvSpPr/>
          <p:nvPr userDrawn="1"/>
        </p:nvSpPr>
        <p:spPr>
          <a:xfrm>
            <a:off x="0" y="0"/>
            <a:ext cx="9144000" cy="118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3" name="Oval 27">
            <a:extLst>
              <a:ext uri="{FF2B5EF4-FFF2-40B4-BE49-F238E27FC236}">
                <a16:creationId xmlns:a16="http://schemas.microsoft.com/office/drawing/2014/main" id="{B003E872-DDF0-42A7-B865-1740567781E2}"/>
              </a:ext>
            </a:extLst>
          </p:cNvPr>
          <p:cNvSpPr/>
          <p:nvPr userDrawn="1"/>
        </p:nvSpPr>
        <p:spPr>
          <a:xfrm>
            <a:off x="5057248" y="1738017"/>
            <a:ext cx="583787" cy="58378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Oval 26">
            <a:extLst>
              <a:ext uri="{FF2B5EF4-FFF2-40B4-BE49-F238E27FC236}">
                <a16:creationId xmlns:a16="http://schemas.microsoft.com/office/drawing/2014/main" id="{E8E024B6-65BE-47F6-B32F-4038214C1EB3}"/>
              </a:ext>
            </a:extLst>
          </p:cNvPr>
          <p:cNvSpPr/>
          <p:nvPr userDrawn="1"/>
        </p:nvSpPr>
        <p:spPr>
          <a:xfrm>
            <a:off x="5057248" y="3629270"/>
            <a:ext cx="583787" cy="58378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Oval 25">
            <a:extLst>
              <a:ext uri="{FF2B5EF4-FFF2-40B4-BE49-F238E27FC236}">
                <a16:creationId xmlns:a16="http://schemas.microsoft.com/office/drawing/2014/main" id="{4579ADED-3494-42C5-80A8-33E0EEF9F921}"/>
              </a:ext>
            </a:extLst>
          </p:cNvPr>
          <p:cNvSpPr/>
          <p:nvPr userDrawn="1"/>
        </p:nvSpPr>
        <p:spPr>
          <a:xfrm>
            <a:off x="5057248" y="2693972"/>
            <a:ext cx="583787" cy="58378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Oval 14">
            <a:extLst>
              <a:ext uri="{FF2B5EF4-FFF2-40B4-BE49-F238E27FC236}">
                <a16:creationId xmlns:a16="http://schemas.microsoft.com/office/drawing/2014/main" id="{4406204C-8C4A-4042-AD43-3B854981422E}"/>
              </a:ext>
            </a:extLst>
          </p:cNvPr>
          <p:cNvSpPr/>
          <p:nvPr userDrawn="1"/>
        </p:nvSpPr>
        <p:spPr>
          <a:xfrm>
            <a:off x="3797787" y="3641288"/>
            <a:ext cx="583787" cy="58378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Oval 13">
            <a:extLst>
              <a:ext uri="{FF2B5EF4-FFF2-40B4-BE49-F238E27FC236}">
                <a16:creationId xmlns:a16="http://schemas.microsoft.com/office/drawing/2014/main" id="{6E33674D-A93D-42A9-95BD-3F0BA700B698}"/>
              </a:ext>
            </a:extLst>
          </p:cNvPr>
          <p:cNvSpPr/>
          <p:nvPr userDrawn="1"/>
        </p:nvSpPr>
        <p:spPr>
          <a:xfrm>
            <a:off x="3797787" y="2698266"/>
            <a:ext cx="583787" cy="58378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Oval 15">
            <a:extLst>
              <a:ext uri="{FF2B5EF4-FFF2-40B4-BE49-F238E27FC236}">
                <a16:creationId xmlns:a16="http://schemas.microsoft.com/office/drawing/2014/main" id="{3EF6B510-77C0-484F-B293-2FCEF6384C8A}"/>
              </a:ext>
            </a:extLst>
          </p:cNvPr>
          <p:cNvSpPr/>
          <p:nvPr/>
        </p:nvSpPr>
        <p:spPr>
          <a:xfrm>
            <a:off x="3797787" y="1734022"/>
            <a:ext cx="583787" cy="58378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u="sng"/>
          </a:p>
        </p:txBody>
      </p:sp>
      <p:sp>
        <p:nvSpPr>
          <p:cNvPr id="32" name="Oval 5">
            <a:extLst>
              <a:ext uri="{FF2B5EF4-FFF2-40B4-BE49-F238E27FC236}">
                <a16:creationId xmlns:a16="http://schemas.microsoft.com/office/drawing/2014/main" id="{6CF8C933-8884-4620-8DAD-177CB23CA930}"/>
              </a:ext>
            </a:extLst>
          </p:cNvPr>
          <p:cNvSpPr/>
          <p:nvPr/>
        </p:nvSpPr>
        <p:spPr>
          <a:xfrm>
            <a:off x="3869148" y="1805383"/>
            <a:ext cx="441064" cy="441064"/>
          </a:xfrm>
          <a:prstGeom prst="ellipse">
            <a:avLst/>
          </a:prstGeom>
          <a:solidFill>
            <a:srgbClr val="C8CFD6"/>
          </a:solidFill>
          <a:ln>
            <a:noFill/>
          </a:ln>
          <a:effectLst>
            <a:innerShdw blurRad="63500" dist="50800" dir="189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u="sng"/>
          </a:p>
        </p:txBody>
      </p:sp>
      <p:sp>
        <p:nvSpPr>
          <p:cNvPr id="34" name="Oval 8">
            <a:extLst>
              <a:ext uri="{FF2B5EF4-FFF2-40B4-BE49-F238E27FC236}">
                <a16:creationId xmlns:a16="http://schemas.microsoft.com/office/drawing/2014/main" id="{491C85A1-C398-4E49-93C0-FBCA1C1CCEF0}"/>
              </a:ext>
            </a:extLst>
          </p:cNvPr>
          <p:cNvSpPr/>
          <p:nvPr userDrawn="1"/>
        </p:nvSpPr>
        <p:spPr>
          <a:xfrm>
            <a:off x="3869148" y="2769627"/>
            <a:ext cx="441065" cy="441065"/>
          </a:xfrm>
          <a:prstGeom prst="ellipse">
            <a:avLst/>
          </a:prstGeom>
          <a:solidFill>
            <a:srgbClr val="36434A"/>
          </a:solidFill>
          <a:ln>
            <a:noFill/>
          </a:ln>
          <a:effectLst>
            <a:innerShdw blurRad="63500" dist="50800" dir="18900000">
              <a:srgbClr val="C8CFD6">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Oval 11">
            <a:extLst>
              <a:ext uri="{FF2B5EF4-FFF2-40B4-BE49-F238E27FC236}">
                <a16:creationId xmlns:a16="http://schemas.microsoft.com/office/drawing/2014/main" id="{4DCA998E-0355-40AC-A243-EC832B1C6354}"/>
              </a:ext>
            </a:extLst>
          </p:cNvPr>
          <p:cNvSpPr/>
          <p:nvPr userDrawn="1"/>
        </p:nvSpPr>
        <p:spPr>
          <a:xfrm>
            <a:off x="3869148" y="3712649"/>
            <a:ext cx="441065" cy="441065"/>
          </a:xfrm>
          <a:prstGeom prst="ellipse">
            <a:avLst/>
          </a:prstGeom>
          <a:solidFill>
            <a:srgbClr val="8A2724"/>
          </a:solidFill>
          <a:ln>
            <a:noFill/>
          </a:ln>
          <a:effectLst>
            <a:innerShdw blurRad="63500" dist="50800" dir="18900000">
              <a:srgbClr val="FF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Oval 19">
            <a:extLst>
              <a:ext uri="{FF2B5EF4-FFF2-40B4-BE49-F238E27FC236}">
                <a16:creationId xmlns:a16="http://schemas.microsoft.com/office/drawing/2014/main" id="{FA33A848-DF19-47EA-86CE-19DA555E953C}"/>
              </a:ext>
            </a:extLst>
          </p:cNvPr>
          <p:cNvSpPr/>
          <p:nvPr userDrawn="1"/>
        </p:nvSpPr>
        <p:spPr>
          <a:xfrm>
            <a:off x="5128609" y="3700631"/>
            <a:ext cx="441065" cy="441065"/>
          </a:xfrm>
          <a:prstGeom prst="ellipse">
            <a:avLst/>
          </a:prstGeom>
          <a:solidFill>
            <a:srgbClr val="3A3736"/>
          </a:solidFill>
          <a:ln>
            <a:noFill/>
          </a:ln>
          <a:effectLst>
            <a:innerShdw blurRad="63500" dist="50800" dir="18900000">
              <a:srgbClr val="C8CFD6">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Oval 21">
            <a:extLst>
              <a:ext uri="{FF2B5EF4-FFF2-40B4-BE49-F238E27FC236}">
                <a16:creationId xmlns:a16="http://schemas.microsoft.com/office/drawing/2014/main" id="{B85A0954-B2DD-470F-8BE0-12A731F0A440}"/>
              </a:ext>
            </a:extLst>
          </p:cNvPr>
          <p:cNvSpPr/>
          <p:nvPr userDrawn="1"/>
        </p:nvSpPr>
        <p:spPr>
          <a:xfrm>
            <a:off x="5128609" y="1809378"/>
            <a:ext cx="441065" cy="441065"/>
          </a:xfrm>
          <a:prstGeom prst="ellipse">
            <a:avLst/>
          </a:prstGeom>
          <a:solidFill>
            <a:srgbClr val="C81B16"/>
          </a:solidFill>
          <a:ln>
            <a:noFill/>
          </a:ln>
          <a:effectLst>
            <a:innerShdw blurRad="63500" dist="50800" dir="189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Oval 23">
            <a:extLst>
              <a:ext uri="{FF2B5EF4-FFF2-40B4-BE49-F238E27FC236}">
                <a16:creationId xmlns:a16="http://schemas.microsoft.com/office/drawing/2014/main" id="{344B62DF-71F5-4FA7-AB10-6FAC1D62B964}"/>
              </a:ext>
            </a:extLst>
          </p:cNvPr>
          <p:cNvSpPr/>
          <p:nvPr userDrawn="1"/>
        </p:nvSpPr>
        <p:spPr>
          <a:xfrm>
            <a:off x="5128609" y="2765333"/>
            <a:ext cx="441064" cy="441064"/>
          </a:xfrm>
          <a:prstGeom prst="ellipse">
            <a:avLst/>
          </a:prstGeom>
          <a:solidFill>
            <a:srgbClr val="6E7B8C"/>
          </a:solidFill>
          <a:ln>
            <a:noFill/>
          </a:ln>
          <a:effectLst>
            <a:innerShdw blurRad="63500" dist="50800" dir="189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Bildplatzhalter 3">
            <a:extLst>
              <a:ext uri="{FF2B5EF4-FFF2-40B4-BE49-F238E27FC236}">
                <a16:creationId xmlns:a16="http://schemas.microsoft.com/office/drawing/2014/main" id="{EB04BB5B-5487-4E32-9D64-F52206697589}"/>
              </a:ext>
            </a:extLst>
          </p:cNvPr>
          <p:cNvSpPr>
            <a:spLocks noGrp="1" noChangeAspect="1"/>
          </p:cNvSpPr>
          <p:nvPr userDrawn="1">
            <p:ph type="pic" sz="quarter" idx="20" hasCustomPrompt="1"/>
          </p:nvPr>
        </p:nvSpPr>
        <p:spPr>
          <a:xfrm>
            <a:off x="5167341" y="1848110"/>
            <a:ext cx="363600" cy="363600"/>
          </a:xfrm>
        </p:spPr>
        <p:txBody>
          <a:bodyPr/>
          <a:lstStyle>
            <a:lvl1pPr marL="0" indent="0">
              <a:buNone/>
              <a:defRPr/>
            </a:lvl1pPr>
          </a:lstStyle>
          <a:p>
            <a:r>
              <a:rPr lang="de-AT" dirty="0"/>
              <a:t> </a:t>
            </a:r>
          </a:p>
        </p:txBody>
      </p:sp>
      <p:sp>
        <p:nvSpPr>
          <p:cNvPr id="90" name="Textplatzhalter 20">
            <a:extLst>
              <a:ext uri="{FF2B5EF4-FFF2-40B4-BE49-F238E27FC236}">
                <a16:creationId xmlns:a16="http://schemas.microsoft.com/office/drawing/2014/main" id="{542BB462-6DB1-4BFE-ADAB-342CBD867B4F}"/>
              </a:ext>
            </a:extLst>
          </p:cNvPr>
          <p:cNvSpPr>
            <a:spLocks noGrp="1"/>
          </p:cNvSpPr>
          <p:nvPr userDrawn="1">
            <p:ph type="body" sz="quarter" idx="24" hasCustomPrompt="1"/>
          </p:nvPr>
        </p:nvSpPr>
        <p:spPr>
          <a:xfrm>
            <a:off x="5812062" y="1660723"/>
            <a:ext cx="2729639" cy="792278"/>
          </a:xfrm>
        </p:spPr>
        <p:txBody>
          <a:bodyPr/>
          <a:lstStyle>
            <a:lvl1pPr marL="0" indent="0">
              <a:buNone/>
              <a:defRPr lang="de-DE" sz="1600" kern="1200" cap="all" baseline="0" dirty="0">
                <a:solidFill>
                  <a:srgbClr val="6E7B8C"/>
                </a:solidFill>
                <a:latin typeface="Trebuchet MS" charset="0"/>
                <a:ea typeface="Trebuchet MS" charset="0"/>
                <a:cs typeface="Trebuchet MS" charset="0"/>
              </a:defRPr>
            </a:lvl1pPr>
            <a:lvl2pPr marL="0" indent="0">
              <a:lnSpc>
                <a:spcPts val="1900"/>
              </a:lnSpc>
              <a:buNone/>
              <a:defRPr lang="de-DE" sz="1100" kern="1200" dirty="0">
                <a:solidFill>
                  <a:schemeClr val="tx1"/>
                </a:solidFill>
                <a:latin typeface="Trebuchet MS" charset="0"/>
                <a:ea typeface="Trebuchet MS" charset="0"/>
                <a:cs typeface="Trebuchet MS" charset="0"/>
              </a:defRPr>
            </a:lvl2pPr>
            <a:lvl3pPr marL="720725" marR="0" indent="0" algn="l" defTabSz="914400" rtl="0" eaLnBrk="0" fontAlgn="base" latinLnBrk="0" hangingPunct="0">
              <a:lnSpc>
                <a:spcPct val="100000"/>
              </a:lnSpc>
              <a:spcBef>
                <a:spcPct val="20000"/>
              </a:spcBef>
              <a:spcAft>
                <a:spcPct val="0"/>
              </a:spcAft>
              <a:buClr>
                <a:schemeClr val="tx1"/>
              </a:buClr>
              <a:buSzTx/>
              <a:buFont typeface="Times New Roman" charset="0"/>
              <a:buNone/>
              <a:tabLst/>
              <a:defRPr lang="de-DE" sz="1100" kern="1200" dirty="0">
                <a:solidFill>
                  <a:schemeClr val="tx1"/>
                </a:solidFill>
                <a:latin typeface="Trebuchet MS" charset="0"/>
                <a:ea typeface="Trebuchet MS" charset="0"/>
                <a:cs typeface="Trebuchet MS" charset="0"/>
              </a:defRPr>
            </a:lvl3pPr>
          </a:lstStyle>
          <a:p>
            <a:r>
              <a:rPr lang="de-AT" dirty="0"/>
              <a:t>Trebuchet, 16</a:t>
            </a:r>
          </a:p>
          <a:p>
            <a:pPr lvl="1"/>
            <a:r>
              <a:rPr lang="de-DE" dirty="0"/>
              <a:t>Hier handelt es sich um Fließtext in Ebene 2, Trebuchet 11 Punkt</a:t>
            </a:r>
            <a:endParaRPr lang="de-AT" dirty="0"/>
          </a:p>
        </p:txBody>
      </p:sp>
      <p:sp>
        <p:nvSpPr>
          <p:cNvPr id="91" name="Bildplatzhalter 3">
            <a:extLst>
              <a:ext uri="{FF2B5EF4-FFF2-40B4-BE49-F238E27FC236}">
                <a16:creationId xmlns:a16="http://schemas.microsoft.com/office/drawing/2014/main" id="{6587316D-E29C-477A-A383-6A17F84658F9}"/>
              </a:ext>
            </a:extLst>
          </p:cNvPr>
          <p:cNvSpPr>
            <a:spLocks noGrp="1" noChangeAspect="1"/>
          </p:cNvSpPr>
          <p:nvPr>
            <p:ph type="pic" sz="quarter" idx="25" hasCustomPrompt="1"/>
          </p:nvPr>
        </p:nvSpPr>
        <p:spPr>
          <a:xfrm>
            <a:off x="5167341" y="2804065"/>
            <a:ext cx="363600" cy="363600"/>
          </a:xfrm>
        </p:spPr>
        <p:txBody>
          <a:bodyPr/>
          <a:lstStyle>
            <a:lvl1pPr marL="0" indent="0">
              <a:buNone/>
              <a:defRPr/>
            </a:lvl1pPr>
          </a:lstStyle>
          <a:p>
            <a:r>
              <a:rPr lang="de-AT" dirty="0"/>
              <a:t> </a:t>
            </a:r>
          </a:p>
        </p:txBody>
      </p:sp>
      <p:sp>
        <p:nvSpPr>
          <p:cNvPr id="92" name="Textplatzhalter 20">
            <a:extLst>
              <a:ext uri="{FF2B5EF4-FFF2-40B4-BE49-F238E27FC236}">
                <a16:creationId xmlns:a16="http://schemas.microsoft.com/office/drawing/2014/main" id="{23D4AF59-B7AC-4E18-9C01-297A8C6C3D64}"/>
              </a:ext>
            </a:extLst>
          </p:cNvPr>
          <p:cNvSpPr>
            <a:spLocks noGrp="1"/>
          </p:cNvSpPr>
          <p:nvPr>
            <p:ph type="body" sz="quarter" idx="26" hasCustomPrompt="1"/>
          </p:nvPr>
        </p:nvSpPr>
        <p:spPr>
          <a:xfrm>
            <a:off x="5812062" y="2604723"/>
            <a:ext cx="2729639" cy="792278"/>
          </a:xfrm>
        </p:spPr>
        <p:txBody>
          <a:bodyPr/>
          <a:lstStyle>
            <a:lvl1pPr marL="0" indent="0">
              <a:buNone/>
              <a:defRPr lang="de-DE" sz="1600" kern="1200" cap="all" baseline="0" dirty="0">
                <a:solidFill>
                  <a:srgbClr val="6E7B8C"/>
                </a:solidFill>
                <a:latin typeface="Trebuchet MS" charset="0"/>
                <a:ea typeface="Trebuchet MS" charset="0"/>
                <a:cs typeface="Trebuchet MS" charset="0"/>
              </a:defRPr>
            </a:lvl1pPr>
            <a:lvl2pPr marL="0" indent="0">
              <a:lnSpc>
                <a:spcPts val="1900"/>
              </a:lnSpc>
              <a:buNone/>
              <a:defRPr lang="de-DE" sz="1100" kern="1200" dirty="0">
                <a:solidFill>
                  <a:schemeClr val="tx1"/>
                </a:solidFill>
                <a:latin typeface="Trebuchet MS" charset="0"/>
                <a:ea typeface="Trebuchet MS" charset="0"/>
                <a:cs typeface="Trebuchet MS" charset="0"/>
              </a:defRPr>
            </a:lvl2pPr>
            <a:lvl3pPr marL="720725" marR="0" indent="0" algn="l" defTabSz="914400" rtl="0" eaLnBrk="0" fontAlgn="base" latinLnBrk="0" hangingPunct="0">
              <a:lnSpc>
                <a:spcPct val="100000"/>
              </a:lnSpc>
              <a:spcBef>
                <a:spcPct val="20000"/>
              </a:spcBef>
              <a:spcAft>
                <a:spcPct val="0"/>
              </a:spcAft>
              <a:buClr>
                <a:schemeClr val="tx1"/>
              </a:buClr>
              <a:buSzTx/>
              <a:buFont typeface="Times New Roman" charset="0"/>
              <a:buNone/>
              <a:tabLst/>
              <a:defRPr lang="de-DE" sz="1100" kern="1200" dirty="0">
                <a:solidFill>
                  <a:schemeClr val="tx1"/>
                </a:solidFill>
                <a:latin typeface="Trebuchet MS" charset="0"/>
                <a:ea typeface="Trebuchet MS" charset="0"/>
                <a:cs typeface="Trebuchet MS" charset="0"/>
              </a:defRPr>
            </a:lvl3pPr>
          </a:lstStyle>
          <a:p>
            <a:r>
              <a:rPr lang="de-AT" dirty="0"/>
              <a:t>Trebuchet, 16</a:t>
            </a:r>
          </a:p>
          <a:p>
            <a:pPr lvl="1"/>
            <a:r>
              <a:rPr lang="de-DE" dirty="0"/>
              <a:t>Hier handelt es sich um Fließtext in Ebene 2, Trebuchet 11 Punkt</a:t>
            </a:r>
            <a:endParaRPr lang="de-AT" dirty="0"/>
          </a:p>
        </p:txBody>
      </p:sp>
      <p:sp>
        <p:nvSpPr>
          <p:cNvPr id="93" name="Bildplatzhalter 3">
            <a:extLst>
              <a:ext uri="{FF2B5EF4-FFF2-40B4-BE49-F238E27FC236}">
                <a16:creationId xmlns:a16="http://schemas.microsoft.com/office/drawing/2014/main" id="{9FAD9119-B6B4-430B-AF7E-9AB7D0A8C618}"/>
              </a:ext>
            </a:extLst>
          </p:cNvPr>
          <p:cNvSpPr>
            <a:spLocks noGrp="1" noChangeAspect="1"/>
          </p:cNvSpPr>
          <p:nvPr>
            <p:ph type="pic" sz="quarter" idx="27" hasCustomPrompt="1"/>
          </p:nvPr>
        </p:nvSpPr>
        <p:spPr>
          <a:xfrm>
            <a:off x="5167341" y="3739363"/>
            <a:ext cx="363600" cy="363600"/>
          </a:xfrm>
        </p:spPr>
        <p:txBody>
          <a:bodyPr/>
          <a:lstStyle>
            <a:lvl1pPr marL="0" indent="0">
              <a:buNone/>
              <a:defRPr/>
            </a:lvl1pPr>
          </a:lstStyle>
          <a:p>
            <a:r>
              <a:rPr lang="de-AT" dirty="0"/>
              <a:t> </a:t>
            </a:r>
          </a:p>
        </p:txBody>
      </p:sp>
      <p:sp>
        <p:nvSpPr>
          <p:cNvPr id="94" name="Textplatzhalter 20">
            <a:extLst>
              <a:ext uri="{FF2B5EF4-FFF2-40B4-BE49-F238E27FC236}">
                <a16:creationId xmlns:a16="http://schemas.microsoft.com/office/drawing/2014/main" id="{B5006110-2DD0-44AF-B355-EA6871056B9A}"/>
              </a:ext>
            </a:extLst>
          </p:cNvPr>
          <p:cNvSpPr>
            <a:spLocks noGrp="1"/>
          </p:cNvSpPr>
          <p:nvPr>
            <p:ph type="body" sz="quarter" idx="28" hasCustomPrompt="1"/>
          </p:nvPr>
        </p:nvSpPr>
        <p:spPr>
          <a:xfrm>
            <a:off x="5812062" y="3560678"/>
            <a:ext cx="2729639" cy="792278"/>
          </a:xfrm>
        </p:spPr>
        <p:txBody>
          <a:bodyPr/>
          <a:lstStyle>
            <a:lvl1pPr marL="0" indent="0">
              <a:buNone/>
              <a:defRPr lang="de-DE" sz="1600" kern="1200" cap="all" baseline="0" dirty="0">
                <a:solidFill>
                  <a:srgbClr val="6E7B8C"/>
                </a:solidFill>
                <a:latin typeface="Trebuchet MS" charset="0"/>
                <a:ea typeface="Trebuchet MS" charset="0"/>
                <a:cs typeface="Trebuchet MS" charset="0"/>
              </a:defRPr>
            </a:lvl1pPr>
            <a:lvl2pPr marL="0" indent="0">
              <a:lnSpc>
                <a:spcPts val="1900"/>
              </a:lnSpc>
              <a:buNone/>
              <a:defRPr lang="de-DE" sz="1100" kern="1200" dirty="0">
                <a:solidFill>
                  <a:schemeClr val="tx1"/>
                </a:solidFill>
                <a:latin typeface="Trebuchet MS" charset="0"/>
                <a:ea typeface="Trebuchet MS" charset="0"/>
                <a:cs typeface="Trebuchet MS" charset="0"/>
              </a:defRPr>
            </a:lvl2pPr>
            <a:lvl3pPr marL="720725" marR="0" indent="0" algn="l" defTabSz="914400" rtl="0" eaLnBrk="0" fontAlgn="base" latinLnBrk="0" hangingPunct="0">
              <a:lnSpc>
                <a:spcPct val="100000"/>
              </a:lnSpc>
              <a:spcBef>
                <a:spcPct val="20000"/>
              </a:spcBef>
              <a:spcAft>
                <a:spcPct val="0"/>
              </a:spcAft>
              <a:buClr>
                <a:schemeClr val="tx1"/>
              </a:buClr>
              <a:buSzTx/>
              <a:buFont typeface="Times New Roman" charset="0"/>
              <a:buNone/>
              <a:tabLst/>
              <a:defRPr lang="de-DE" sz="1100" kern="1200" dirty="0">
                <a:solidFill>
                  <a:schemeClr val="tx1"/>
                </a:solidFill>
                <a:latin typeface="Trebuchet MS" charset="0"/>
                <a:ea typeface="Trebuchet MS" charset="0"/>
                <a:cs typeface="Trebuchet MS" charset="0"/>
              </a:defRPr>
            </a:lvl3pPr>
          </a:lstStyle>
          <a:p>
            <a:r>
              <a:rPr lang="de-AT" dirty="0"/>
              <a:t>Trebuchet, 16</a:t>
            </a:r>
          </a:p>
          <a:p>
            <a:pPr lvl="1"/>
            <a:r>
              <a:rPr lang="de-DE" dirty="0"/>
              <a:t>Hier handelt es sich um Fließtext in Ebene 2, Trebuchet 11 Punkt</a:t>
            </a:r>
            <a:endParaRPr lang="de-AT" dirty="0"/>
          </a:p>
        </p:txBody>
      </p:sp>
      <p:sp>
        <p:nvSpPr>
          <p:cNvPr id="95" name="Bildplatzhalter 3">
            <a:extLst>
              <a:ext uri="{FF2B5EF4-FFF2-40B4-BE49-F238E27FC236}">
                <a16:creationId xmlns:a16="http://schemas.microsoft.com/office/drawing/2014/main" id="{715F8D76-10DC-4AC9-B0F6-2134F0136DC0}"/>
              </a:ext>
            </a:extLst>
          </p:cNvPr>
          <p:cNvSpPr>
            <a:spLocks noGrp="1" noChangeAspect="1"/>
          </p:cNvSpPr>
          <p:nvPr>
            <p:ph type="pic" sz="quarter" idx="29" hasCustomPrompt="1"/>
          </p:nvPr>
        </p:nvSpPr>
        <p:spPr>
          <a:xfrm>
            <a:off x="3907880" y="1844115"/>
            <a:ext cx="363600" cy="363600"/>
          </a:xfrm>
        </p:spPr>
        <p:txBody>
          <a:bodyPr/>
          <a:lstStyle>
            <a:lvl1pPr marL="0" indent="0">
              <a:buNone/>
              <a:defRPr/>
            </a:lvl1pPr>
          </a:lstStyle>
          <a:p>
            <a:r>
              <a:rPr lang="de-AT" dirty="0"/>
              <a:t> </a:t>
            </a:r>
          </a:p>
        </p:txBody>
      </p:sp>
      <p:sp>
        <p:nvSpPr>
          <p:cNvPr id="96" name="Textplatzhalter 20">
            <a:extLst>
              <a:ext uri="{FF2B5EF4-FFF2-40B4-BE49-F238E27FC236}">
                <a16:creationId xmlns:a16="http://schemas.microsoft.com/office/drawing/2014/main" id="{C1391E87-C9D3-4ED9-947E-B45201E096BF}"/>
              </a:ext>
            </a:extLst>
          </p:cNvPr>
          <p:cNvSpPr>
            <a:spLocks noGrp="1"/>
          </p:cNvSpPr>
          <p:nvPr>
            <p:ph type="body" sz="quarter" idx="30" hasCustomPrompt="1"/>
          </p:nvPr>
        </p:nvSpPr>
        <p:spPr>
          <a:xfrm>
            <a:off x="927552" y="1660723"/>
            <a:ext cx="2729639" cy="792278"/>
          </a:xfrm>
        </p:spPr>
        <p:txBody>
          <a:bodyPr/>
          <a:lstStyle>
            <a:lvl1pPr marL="0" indent="0" algn="r">
              <a:buNone/>
              <a:defRPr lang="de-DE" sz="1600" kern="1200" cap="all" baseline="0" dirty="0">
                <a:solidFill>
                  <a:srgbClr val="6E7B8C"/>
                </a:solidFill>
                <a:latin typeface="Trebuchet MS" charset="0"/>
                <a:ea typeface="Trebuchet MS" charset="0"/>
                <a:cs typeface="Trebuchet MS" charset="0"/>
              </a:defRPr>
            </a:lvl1pPr>
            <a:lvl2pPr marL="0" indent="0" algn="r">
              <a:lnSpc>
                <a:spcPts val="1900"/>
              </a:lnSpc>
              <a:buNone/>
              <a:defRPr lang="de-DE" sz="1100" kern="1200" dirty="0">
                <a:solidFill>
                  <a:schemeClr val="tx1"/>
                </a:solidFill>
                <a:latin typeface="Trebuchet MS" charset="0"/>
                <a:ea typeface="Trebuchet MS" charset="0"/>
                <a:cs typeface="Trebuchet MS" charset="0"/>
              </a:defRPr>
            </a:lvl2pPr>
            <a:lvl3pPr marL="720725" marR="0" indent="0" algn="l" defTabSz="914400" rtl="0" eaLnBrk="0" fontAlgn="base" latinLnBrk="0" hangingPunct="0">
              <a:lnSpc>
                <a:spcPct val="100000"/>
              </a:lnSpc>
              <a:spcBef>
                <a:spcPct val="20000"/>
              </a:spcBef>
              <a:spcAft>
                <a:spcPct val="0"/>
              </a:spcAft>
              <a:buClr>
                <a:schemeClr val="tx1"/>
              </a:buClr>
              <a:buSzTx/>
              <a:buFont typeface="Times New Roman" charset="0"/>
              <a:buNone/>
              <a:tabLst/>
              <a:defRPr lang="de-DE" sz="1100" kern="1200" dirty="0">
                <a:solidFill>
                  <a:schemeClr val="tx1"/>
                </a:solidFill>
                <a:latin typeface="Trebuchet MS" charset="0"/>
                <a:ea typeface="Trebuchet MS" charset="0"/>
                <a:cs typeface="Trebuchet MS" charset="0"/>
              </a:defRPr>
            </a:lvl3pPr>
          </a:lstStyle>
          <a:p>
            <a:r>
              <a:rPr lang="de-AT" dirty="0"/>
              <a:t>Trebuchet, 16</a:t>
            </a:r>
          </a:p>
          <a:p>
            <a:pPr lvl="1"/>
            <a:r>
              <a:rPr lang="de-DE" dirty="0"/>
              <a:t>Hier handelt es sich um Fließtext in Ebene 2, Trebuchet 11 Punkt</a:t>
            </a:r>
            <a:endParaRPr lang="de-AT" dirty="0"/>
          </a:p>
        </p:txBody>
      </p:sp>
      <p:sp>
        <p:nvSpPr>
          <p:cNvPr id="97" name="Bildplatzhalter 3">
            <a:extLst>
              <a:ext uri="{FF2B5EF4-FFF2-40B4-BE49-F238E27FC236}">
                <a16:creationId xmlns:a16="http://schemas.microsoft.com/office/drawing/2014/main" id="{2553FE3D-AD26-4C25-B79B-78DA0F446EC1}"/>
              </a:ext>
            </a:extLst>
          </p:cNvPr>
          <p:cNvSpPr>
            <a:spLocks noGrp="1" noChangeAspect="1"/>
          </p:cNvSpPr>
          <p:nvPr>
            <p:ph type="pic" sz="quarter" idx="31" hasCustomPrompt="1"/>
          </p:nvPr>
        </p:nvSpPr>
        <p:spPr>
          <a:xfrm>
            <a:off x="3907880" y="2808359"/>
            <a:ext cx="363600" cy="363600"/>
          </a:xfrm>
        </p:spPr>
        <p:txBody>
          <a:bodyPr/>
          <a:lstStyle>
            <a:lvl1pPr marL="0" indent="0">
              <a:buNone/>
              <a:defRPr/>
            </a:lvl1pPr>
          </a:lstStyle>
          <a:p>
            <a:r>
              <a:rPr lang="de-AT" dirty="0"/>
              <a:t> </a:t>
            </a:r>
          </a:p>
        </p:txBody>
      </p:sp>
      <p:sp>
        <p:nvSpPr>
          <p:cNvPr id="98" name="Textplatzhalter 20">
            <a:extLst>
              <a:ext uri="{FF2B5EF4-FFF2-40B4-BE49-F238E27FC236}">
                <a16:creationId xmlns:a16="http://schemas.microsoft.com/office/drawing/2014/main" id="{864F6ED9-DEC1-4A14-9943-48B7F7A929E2}"/>
              </a:ext>
            </a:extLst>
          </p:cNvPr>
          <p:cNvSpPr>
            <a:spLocks noGrp="1"/>
          </p:cNvSpPr>
          <p:nvPr>
            <p:ph type="body" sz="quarter" idx="32" hasCustomPrompt="1"/>
          </p:nvPr>
        </p:nvSpPr>
        <p:spPr>
          <a:xfrm>
            <a:off x="927552" y="2604723"/>
            <a:ext cx="2729639" cy="792278"/>
          </a:xfrm>
        </p:spPr>
        <p:txBody>
          <a:bodyPr/>
          <a:lstStyle>
            <a:lvl1pPr marL="0" indent="0" algn="r">
              <a:buNone/>
              <a:defRPr lang="de-DE" sz="1600" kern="1200" cap="all" baseline="0" dirty="0">
                <a:solidFill>
                  <a:srgbClr val="6E7B8C"/>
                </a:solidFill>
                <a:latin typeface="Trebuchet MS" charset="0"/>
                <a:ea typeface="Trebuchet MS" charset="0"/>
                <a:cs typeface="Trebuchet MS" charset="0"/>
              </a:defRPr>
            </a:lvl1pPr>
            <a:lvl2pPr marL="0" indent="0" algn="r">
              <a:lnSpc>
                <a:spcPts val="1900"/>
              </a:lnSpc>
              <a:buNone/>
              <a:defRPr lang="de-DE" sz="1100" kern="1200" dirty="0">
                <a:solidFill>
                  <a:schemeClr val="tx1"/>
                </a:solidFill>
                <a:latin typeface="Trebuchet MS" charset="0"/>
                <a:ea typeface="Trebuchet MS" charset="0"/>
                <a:cs typeface="Trebuchet MS" charset="0"/>
              </a:defRPr>
            </a:lvl2pPr>
            <a:lvl3pPr marL="720725" marR="0" indent="0" algn="l" defTabSz="914400" rtl="0" eaLnBrk="0" fontAlgn="base" latinLnBrk="0" hangingPunct="0">
              <a:lnSpc>
                <a:spcPct val="100000"/>
              </a:lnSpc>
              <a:spcBef>
                <a:spcPct val="20000"/>
              </a:spcBef>
              <a:spcAft>
                <a:spcPct val="0"/>
              </a:spcAft>
              <a:buClr>
                <a:schemeClr val="tx1"/>
              </a:buClr>
              <a:buSzTx/>
              <a:buFont typeface="Times New Roman" charset="0"/>
              <a:buNone/>
              <a:tabLst/>
              <a:defRPr lang="de-DE" sz="1100" kern="1200" dirty="0">
                <a:solidFill>
                  <a:schemeClr val="tx1"/>
                </a:solidFill>
                <a:latin typeface="Trebuchet MS" charset="0"/>
                <a:ea typeface="Trebuchet MS" charset="0"/>
                <a:cs typeface="Trebuchet MS" charset="0"/>
              </a:defRPr>
            </a:lvl3pPr>
          </a:lstStyle>
          <a:p>
            <a:r>
              <a:rPr lang="de-AT" dirty="0"/>
              <a:t>Trebuchet, 16</a:t>
            </a:r>
          </a:p>
          <a:p>
            <a:pPr lvl="1"/>
            <a:r>
              <a:rPr lang="de-DE" dirty="0"/>
              <a:t>Hier handelt es sich um Fließtext in Ebene 2, Trebuchet 11 Punkt</a:t>
            </a:r>
            <a:endParaRPr lang="de-AT" dirty="0"/>
          </a:p>
        </p:txBody>
      </p:sp>
      <p:sp>
        <p:nvSpPr>
          <p:cNvPr id="99" name="Bildplatzhalter 3">
            <a:extLst>
              <a:ext uri="{FF2B5EF4-FFF2-40B4-BE49-F238E27FC236}">
                <a16:creationId xmlns:a16="http://schemas.microsoft.com/office/drawing/2014/main" id="{CD941882-A041-4078-BA1E-A584A05D7A7B}"/>
              </a:ext>
            </a:extLst>
          </p:cNvPr>
          <p:cNvSpPr>
            <a:spLocks noGrp="1" noChangeAspect="1"/>
          </p:cNvSpPr>
          <p:nvPr>
            <p:ph type="pic" sz="quarter" idx="33" hasCustomPrompt="1"/>
          </p:nvPr>
        </p:nvSpPr>
        <p:spPr>
          <a:xfrm>
            <a:off x="3907880" y="3751381"/>
            <a:ext cx="363600" cy="363600"/>
          </a:xfrm>
        </p:spPr>
        <p:txBody>
          <a:bodyPr/>
          <a:lstStyle>
            <a:lvl1pPr marL="0" indent="0">
              <a:buNone/>
              <a:defRPr/>
            </a:lvl1pPr>
          </a:lstStyle>
          <a:p>
            <a:r>
              <a:rPr lang="de-AT" dirty="0"/>
              <a:t> </a:t>
            </a:r>
          </a:p>
        </p:txBody>
      </p:sp>
      <p:sp>
        <p:nvSpPr>
          <p:cNvPr id="100" name="Textplatzhalter 20">
            <a:extLst>
              <a:ext uri="{FF2B5EF4-FFF2-40B4-BE49-F238E27FC236}">
                <a16:creationId xmlns:a16="http://schemas.microsoft.com/office/drawing/2014/main" id="{3D20F36D-8EB8-40C4-A075-1E4794C0A287}"/>
              </a:ext>
            </a:extLst>
          </p:cNvPr>
          <p:cNvSpPr>
            <a:spLocks noGrp="1"/>
          </p:cNvSpPr>
          <p:nvPr>
            <p:ph type="body" sz="quarter" idx="34" hasCustomPrompt="1"/>
          </p:nvPr>
        </p:nvSpPr>
        <p:spPr>
          <a:xfrm>
            <a:off x="927552" y="3560678"/>
            <a:ext cx="2729639" cy="792278"/>
          </a:xfrm>
        </p:spPr>
        <p:txBody>
          <a:bodyPr/>
          <a:lstStyle>
            <a:lvl1pPr marL="0" indent="0" algn="r">
              <a:buNone/>
              <a:defRPr lang="de-DE" sz="1600" kern="1200" cap="all" baseline="0" dirty="0">
                <a:solidFill>
                  <a:srgbClr val="6E7B8C"/>
                </a:solidFill>
                <a:latin typeface="Trebuchet MS" charset="0"/>
                <a:ea typeface="Trebuchet MS" charset="0"/>
                <a:cs typeface="Trebuchet MS" charset="0"/>
              </a:defRPr>
            </a:lvl1pPr>
            <a:lvl2pPr marL="0" indent="0" algn="r">
              <a:lnSpc>
                <a:spcPts val="1900"/>
              </a:lnSpc>
              <a:buNone/>
              <a:defRPr lang="de-DE" sz="1100" kern="1200" dirty="0">
                <a:solidFill>
                  <a:schemeClr val="tx1"/>
                </a:solidFill>
                <a:latin typeface="Trebuchet MS" charset="0"/>
                <a:ea typeface="Trebuchet MS" charset="0"/>
                <a:cs typeface="Trebuchet MS" charset="0"/>
              </a:defRPr>
            </a:lvl2pPr>
            <a:lvl3pPr marL="720725" marR="0" indent="0" algn="l" defTabSz="914400" rtl="0" eaLnBrk="0" fontAlgn="base" latinLnBrk="0" hangingPunct="0">
              <a:lnSpc>
                <a:spcPct val="100000"/>
              </a:lnSpc>
              <a:spcBef>
                <a:spcPct val="20000"/>
              </a:spcBef>
              <a:spcAft>
                <a:spcPct val="0"/>
              </a:spcAft>
              <a:buClr>
                <a:schemeClr val="tx1"/>
              </a:buClr>
              <a:buSzTx/>
              <a:buFont typeface="Times New Roman" charset="0"/>
              <a:buNone/>
              <a:tabLst/>
              <a:defRPr lang="de-DE" sz="1100" kern="1200" dirty="0">
                <a:solidFill>
                  <a:schemeClr val="tx1"/>
                </a:solidFill>
                <a:latin typeface="Trebuchet MS" charset="0"/>
                <a:ea typeface="Trebuchet MS" charset="0"/>
                <a:cs typeface="Trebuchet MS" charset="0"/>
              </a:defRPr>
            </a:lvl3pPr>
          </a:lstStyle>
          <a:p>
            <a:r>
              <a:rPr lang="de-AT" dirty="0"/>
              <a:t>Trebuchet, 16</a:t>
            </a:r>
          </a:p>
          <a:p>
            <a:pPr lvl="1"/>
            <a:r>
              <a:rPr lang="de-DE" dirty="0"/>
              <a:t>Hier handelt es sich um Fließtext in Ebene 2, Trebuchet 11 Punkt</a:t>
            </a:r>
            <a:endParaRPr lang="de-AT" dirty="0"/>
          </a:p>
        </p:txBody>
      </p:sp>
      <p:sp>
        <p:nvSpPr>
          <p:cNvPr id="37" name="Bildplatzhalter 2">
            <a:extLst>
              <a:ext uri="{FF2B5EF4-FFF2-40B4-BE49-F238E27FC236}">
                <a16:creationId xmlns:a16="http://schemas.microsoft.com/office/drawing/2014/main" id="{9F3C9E27-59A2-43DA-BD29-A12F54DFC291}"/>
              </a:ext>
            </a:extLst>
          </p:cNvPr>
          <p:cNvSpPr>
            <a:spLocks noGrp="1"/>
          </p:cNvSpPr>
          <p:nvPr>
            <p:ph type="pic" sz="quarter" idx="16"/>
          </p:nvPr>
        </p:nvSpPr>
        <p:spPr>
          <a:xfrm>
            <a:off x="4729163" y="548"/>
            <a:ext cx="4414837" cy="1187450"/>
          </a:xfrm>
        </p:spPr>
        <p:txBody>
          <a:bodyPr anchor="ctr"/>
          <a:lstStyle>
            <a:lvl1pPr marL="0" indent="0" algn="ctr">
              <a:buNone/>
              <a:defRPr sz="1000"/>
            </a:lvl1pPr>
          </a:lstStyle>
          <a:p>
            <a:r>
              <a:rPr lang="de-DE"/>
              <a:t>Bild durch Klicken auf Symbol hinzufügen</a:t>
            </a:r>
            <a:endParaRPr lang="de-AT" dirty="0"/>
          </a:p>
        </p:txBody>
      </p:sp>
      <p:sp>
        <p:nvSpPr>
          <p:cNvPr id="38" name="Textplatzhalter 11">
            <a:extLst>
              <a:ext uri="{FF2B5EF4-FFF2-40B4-BE49-F238E27FC236}">
                <a16:creationId xmlns:a16="http://schemas.microsoft.com/office/drawing/2014/main" id="{B55E671A-456B-4A77-BAE7-B388CB9DD975}"/>
              </a:ext>
            </a:extLst>
          </p:cNvPr>
          <p:cNvSpPr>
            <a:spLocks noGrp="1"/>
          </p:cNvSpPr>
          <p:nvPr>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40" name="Textplatzhalter 11">
            <a:extLst>
              <a:ext uri="{FF2B5EF4-FFF2-40B4-BE49-F238E27FC236}">
                <a16:creationId xmlns:a16="http://schemas.microsoft.com/office/drawing/2014/main" id="{C8445905-D40B-419C-B3BC-B91E06875576}"/>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42" name="Bildplatzhalter 14">
            <a:extLst>
              <a:ext uri="{FF2B5EF4-FFF2-40B4-BE49-F238E27FC236}">
                <a16:creationId xmlns:a16="http://schemas.microsoft.com/office/drawing/2014/main" id="{5D4C1441-1E53-1B4A-B796-72B60D952654}"/>
              </a:ext>
            </a:extLst>
          </p:cNvPr>
          <p:cNvSpPr>
            <a:spLocks noGrp="1"/>
          </p:cNvSpPr>
          <p:nvPr>
            <p:ph type="pic" sz="quarter" idx="14"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44" name="Bildplatzhalter 14">
            <a:extLst>
              <a:ext uri="{FF2B5EF4-FFF2-40B4-BE49-F238E27FC236}">
                <a16:creationId xmlns:a16="http://schemas.microsoft.com/office/drawing/2014/main" id="{E224FABA-ECF9-504B-82CF-D9603B26BF8C}"/>
              </a:ext>
            </a:extLst>
          </p:cNvPr>
          <p:cNvSpPr>
            <a:spLocks noGrp="1"/>
          </p:cNvSpPr>
          <p:nvPr>
            <p:ph type="pic" sz="quarter" idx="15"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45" name="Foliennummernplatzhalter 1">
            <a:extLst>
              <a:ext uri="{FF2B5EF4-FFF2-40B4-BE49-F238E27FC236}">
                <a16:creationId xmlns:a16="http://schemas.microsoft.com/office/drawing/2014/main" id="{04945142-AA72-A149-A0C9-951D6A420994}"/>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33" name="Textplatzhalter 2">
            <a:extLst>
              <a:ext uri="{FF2B5EF4-FFF2-40B4-BE49-F238E27FC236}">
                <a16:creationId xmlns:a16="http://schemas.microsoft.com/office/drawing/2014/main" id="{E7596291-513E-467E-BE99-0C07D71B4582}"/>
              </a:ext>
            </a:extLst>
          </p:cNvPr>
          <p:cNvSpPr>
            <a:spLocks noGrp="1"/>
          </p:cNvSpPr>
          <p:nvPr>
            <p:ph type="body" sz="quarter" idx="17"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Tree>
    <p:extLst>
      <p:ext uri="{BB962C8B-B14F-4D97-AF65-F5344CB8AC3E}">
        <p14:creationId xmlns:p14="http://schemas.microsoft.com/office/powerpoint/2010/main" val="2705854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elle mit Text">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848FBC9-36CE-4523-80E6-DFB04015B124}"/>
              </a:ext>
            </a:extLst>
          </p:cNvPr>
          <p:cNvSpPr/>
          <p:nvPr userDrawn="1"/>
        </p:nvSpPr>
        <p:spPr>
          <a:xfrm>
            <a:off x="0" y="0"/>
            <a:ext cx="9144000" cy="118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abellenplatzhalter 2">
            <a:extLst>
              <a:ext uri="{FF2B5EF4-FFF2-40B4-BE49-F238E27FC236}">
                <a16:creationId xmlns:a16="http://schemas.microsoft.com/office/drawing/2014/main" id="{BDE18080-90FB-43EB-98E8-E229C4D9A642}"/>
              </a:ext>
            </a:extLst>
          </p:cNvPr>
          <p:cNvSpPr>
            <a:spLocks noGrp="1"/>
          </p:cNvSpPr>
          <p:nvPr>
            <p:ph type="tbl" sz="quarter" idx="12"/>
          </p:nvPr>
        </p:nvSpPr>
        <p:spPr>
          <a:xfrm>
            <a:off x="1087438" y="1695445"/>
            <a:ext cx="6969125" cy="1887537"/>
          </a:xfrm>
        </p:spPr>
        <p:txBody>
          <a:bodyPr/>
          <a:lstStyle>
            <a:lvl1pPr marL="0" indent="0">
              <a:buNone/>
              <a:defRPr sz="1200"/>
            </a:lvl1pPr>
          </a:lstStyle>
          <a:p>
            <a:r>
              <a:rPr lang="de-DE"/>
              <a:t>Tabelle durch Klicken auf Symbol hinzufügen</a:t>
            </a:r>
            <a:endParaRPr lang="de-AT"/>
          </a:p>
        </p:txBody>
      </p:sp>
      <p:sp>
        <p:nvSpPr>
          <p:cNvPr id="8" name="Bildplatzhalter 2">
            <a:extLst>
              <a:ext uri="{FF2B5EF4-FFF2-40B4-BE49-F238E27FC236}">
                <a16:creationId xmlns:a16="http://schemas.microsoft.com/office/drawing/2014/main" id="{020648E7-1A98-4735-AD17-6FA3DF38AEC1}"/>
              </a:ext>
            </a:extLst>
          </p:cNvPr>
          <p:cNvSpPr>
            <a:spLocks noGrp="1"/>
          </p:cNvSpPr>
          <p:nvPr>
            <p:ph type="pic" sz="quarter" idx="16"/>
          </p:nvPr>
        </p:nvSpPr>
        <p:spPr>
          <a:xfrm>
            <a:off x="4729163" y="548"/>
            <a:ext cx="4414837" cy="1187450"/>
          </a:xfrm>
        </p:spPr>
        <p:txBody>
          <a:bodyPr anchor="ctr"/>
          <a:lstStyle>
            <a:lvl1pPr marL="0" indent="0" algn="ctr">
              <a:buNone/>
              <a:defRPr sz="1000"/>
            </a:lvl1pPr>
          </a:lstStyle>
          <a:p>
            <a:r>
              <a:rPr lang="de-DE"/>
              <a:t>Bild durch Klicken auf Symbol hinzufügen</a:t>
            </a:r>
            <a:endParaRPr lang="de-AT" dirty="0"/>
          </a:p>
        </p:txBody>
      </p:sp>
      <p:sp>
        <p:nvSpPr>
          <p:cNvPr id="9" name="Textplatzhalter 11">
            <a:extLst>
              <a:ext uri="{FF2B5EF4-FFF2-40B4-BE49-F238E27FC236}">
                <a16:creationId xmlns:a16="http://schemas.microsoft.com/office/drawing/2014/main" id="{90656668-B957-4B79-80AC-00831A524257}"/>
              </a:ext>
            </a:extLst>
          </p:cNvPr>
          <p:cNvSpPr>
            <a:spLocks noGrp="1"/>
          </p:cNvSpPr>
          <p:nvPr>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10" name="Textplatzhalter 11">
            <a:extLst>
              <a:ext uri="{FF2B5EF4-FFF2-40B4-BE49-F238E27FC236}">
                <a16:creationId xmlns:a16="http://schemas.microsoft.com/office/drawing/2014/main" id="{CAD2B0C1-82F1-4CD2-BDEF-0097D0FF60CF}"/>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11" name="Bildplatzhalter 14">
            <a:extLst>
              <a:ext uri="{FF2B5EF4-FFF2-40B4-BE49-F238E27FC236}">
                <a16:creationId xmlns:a16="http://schemas.microsoft.com/office/drawing/2014/main" id="{5A79AAB4-F134-A549-9E6F-9C58DE8FD013}"/>
              </a:ext>
            </a:extLst>
          </p:cNvPr>
          <p:cNvSpPr>
            <a:spLocks noGrp="1"/>
          </p:cNvSpPr>
          <p:nvPr>
            <p:ph type="pic" sz="quarter" idx="14"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13" name="Bildplatzhalter 14">
            <a:extLst>
              <a:ext uri="{FF2B5EF4-FFF2-40B4-BE49-F238E27FC236}">
                <a16:creationId xmlns:a16="http://schemas.microsoft.com/office/drawing/2014/main" id="{24A809AD-642A-0440-835A-6F015719D653}"/>
              </a:ext>
            </a:extLst>
          </p:cNvPr>
          <p:cNvSpPr>
            <a:spLocks noGrp="1"/>
          </p:cNvSpPr>
          <p:nvPr>
            <p:ph type="pic" sz="quarter" idx="15"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5" name="Textplatzhalter 4">
            <a:extLst>
              <a:ext uri="{FF2B5EF4-FFF2-40B4-BE49-F238E27FC236}">
                <a16:creationId xmlns:a16="http://schemas.microsoft.com/office/drawing/2014/main" id="{379709BC-E799-4FFC-9331-AD943364849C}"/>
              </a:ext>
            </a:extLst>
          </p:cNvPr>
          <p:cNvSpPr>
            <a:spLocks noGrp="1"/>
          </p:cNvSpPr>
          <p:nvPr>
            <p:ph type="body" sz="quarter" idx="13" hasCustomPrompt="1"/>
          </p:nvPr>
        </p:nvSpPr>
        <p:spPr>
          <a:xfrm>
            <a:off x="596107" y="3831705"/>
            <a:ext cx="7951787" cy="710315"/>
          </a:xfrm>
        </p:spPr>
        <p:txBody>
          <a:bodyPr tIns="0" bIns="0"/>
          <a:lstStyle>
            <a:lvl1pPr marL="0" marR="0" indent="0" algn="l" defTabSz="914400" rtl="0" eaLnBrk="1" fontAlgn="base" latinLnBrk="0" hangingPunct="1">
              <a:lnSpc>
                <a:spcPts val="1900"/>
              </a:lnSpc>
              <a:spcBef>
                <a:spcPct val="20000"/>
              </a:spcBef>
              <a:spcAft>
                <a:spcPct val="0"/>
              </a:spcAft>
              <a:buClr>
                <a:srgbClr val="ED1C24"/>
              </a:buClr>
              <a:buSzTx/>
              <a:buFont typeface="Wingdings" charset="2"/>
              <a:buNone/>
              <a:tabLst/>
              <a:defRPr lang="de-AT" sz="1100" dirty="0"/>
            </a:lvl1pPr>
            <a:lvl2pPr marL="471487" indent="0">
              <a:buNone/>
              <a:defRPr sz="1200"/>
            </a:lvl2pPr>
            <a:lvl3pPr marL="909637" indent="0">
              <a:buNone/>
              <a:defRPr sz="1200"/>
            </a:lvl3pPr>
            <a:lvl4pPr marL="1306513" indent="0">
              <a:buNone/>
              <a:defRPr sz="1200"/>
            </a:lvl4pPr>
            <a:lvl5pPr marL="1695450" indent="0">
              <a:buNone/>
              <a:defRPr sz="1200"/>
            </a:lvl5pPr>
          </a:lstStyle>
          <a:p>
            <a:pPr lvl="0"/>
            <a:r>
              <a:rPr lang="de-DE" dirty="0"/>
              <a:t>Hier handelt es sich um Fließtext in Ebene 1, Trebuchet 11 Punkt, linksbündig, Zeilenabstand 19 Punkt. Hier handelt es sich um Fließtext in Ebene 1, Trebuchet 11 Punkt, linksbündig, Zeilenabstand 19 Punkt. Hier handelt es sich um Fließtext in Ebene 1, Trebuchet 11 Punkt, linksbündig, Zeilenabstand 19 Punkt. </a:t>
            </a:r>
          </a:p>
        </p:txBody>
      </p:sp>
      <p:sp>
        <p:nvSpPr>
          <p:cNvPr id="15" name="Foliennummernplatzhalter 1">
            <a:extLst>
              <a:ext uri="{FF2B5EF4-FFF2-40B4-BE49-F238E27FC236}">
                <a16:creationId xmlns:a16="http://schemas.microsoft.com/office/drawing/2014/main" id="{ED740C98-B4F8-3D47-A66D-2DCB78037D99}"/>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12" name="Textplatzhalter 2">
            <a:extLst>
              <a:ext uri="{FF2B5EF4-FFF2-40B4-BE49-F238E27FC236}">
                <a16:creationId xmlns:a16="http://schemas.microsoft.com/office/drawing/2014/main" id="{88BD3BDE-A281-E540-8BA9-B1D96702A455}"/>
              </a:ext>
            </a:extLst>
          </p:cNvPr>
          <p:cNvSpPr>
            <a:spLocks noGrp="1"/>
          </p:cNvSpPr>
          <p:nvPr>
            <p:ph type="body" sz="quarter" idx="17"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Tree>
    <p:extLst>
      <p:ext uri="{BB962C8B-B14F-4D97-AF65-F5344CB8AC3E}">
        <p14:creationId xmlns:p14="http://schemas.microsoft.com/office/powerpoint/2010/main" val="2129808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elle 1">
    <p:spTree>
      <p:nvGrpSpPr>
        <p:cNvPr id="1" name=""/>
        <p:cNvGrpSpPr/>
        <p:nvPr/>
      </p:nvGrpSpPr>
      <p:grpSpPr>
        <a:xfrm>
          <a:off x="0" y="0"/>
          <a:ext cx="0" cy="0"/>
          <a:chOff x="0" y="0"/>
          <a:chExt cx="0" cy="0"/>
        </a:xfrm>
      </p:grpSpPr>
      <p:sp>
        <p:nvSpPr>
          <p:cNvPr id="36" name="Rechteck 35">
            <a:extLst>
              <a:ext uri="{FF2B5EF4-FFF2-40B4-BE49-F238E27FC236}">
                <a16:creationId xmlns:a16="http://schemas.microsoft.com/office/drawing/2014/main" id="{DDEB67FD-C8E7-4DF4-834B-3B9C41C6D157}"/>
              </a:ext>
            </a:extLst>
          </p:cNvPr>
          <p:cNvSpPr/>
          <p:nvPr userDrawn="1"/>
        </p:nvSpPr>
        <p:spPr>
          <a:xfrm>
            <a:off x="0" y="0"/>
            <a:ext cx="9144000" cy="118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3" name="Gruppieren 2">
            <a:extLst>
              <a:ext uri="{FF2B5EF4-FFF2-40B4-BE49-F238E27FC236}">
                <a16:creationId xmlns:a16="http://schemas.microsoft.com/office/drawing/2014/main" id="{CF5C4D5F-48BB-43D6-916C-3CBB0CB469EA}"/>
              </a:ext>
            </a:extLst>
          </p:cNvPr>
          <p:cNvGrpSpPr/>
          <p:nvPr userDrawn="1"/>
        </p:nvGrpSpPr>
        <p:grpSpPr>
          <a:xfrm>
            <a:off x="1016720" y="1603941"/>
            <a:ext cx="7378461" cy="2693036"/>
            <a:chOff x="1016720" y="1603941"/>
            <a:chExt cx="7378461" cy="2693036"/>
          </a:xfrm>
        </p:grpSpPr>
        <p:sp>
          <p:nvSpPr>
            <p:cNvPr id="59" name="Rechteck 58">
              <a:extLst>
                <a:ext uri="{FF2B5EF4-FFF2-40B4-BE49-F238E27FC236}">
                  <a16:creationId xmlns:a16="http://schemas.microsoft.com/office/drawing/2014/main" id="{C8959B46-588A-4CA6-8530-68028C590C33}"/>
                </a:ext>
              </a:extLst>
            </p:cNvPr>
            <p:cNvSpPr/>
            <p:nvPr userDrawn="1"/>
          </p:nvSpPr>
          <p:spPr>
            <a:xfrm>
              <a:off x="1016720" y="1603941"/>
              <a:ext cx="3592362" cy="307075"/>
            </a:xfrm>
            <a:prstGeom prst="rect">
              <a:avLst/>
            </a:prstGeom>
            <a:solidFill>
              <a:schemeClr val="bg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0" name="Rechteck 59">
              <a:extLst>
                <a:ext uri="{FF2B5EF4-FFF2-40B4-BE49-F238E27FC236}">
                  <a16:creationId xmlns:a16="http://schemas.microsoft.com/office/drawing/2014/main" id="{7089DC49-75E0-4CFB-9B48-D3A970D77906}"/>
                </a:ext>
              </a:extLst>
            </p:cNvPr>
            <p:cNvSpPr/>
            <p:nvPr userDrawn="1"/>
          </p:nvSpPr>
          <p:spPr>
            <a:xfrm>
              <a:off x="1016720" y="1981063"/>
              <a:ext cx="3592362" cy="331666"/>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Rechteck 61">
              <a:extLst>
                <a:ext uri="{FF2B5EF4-FFF2-40B4-BE49-F238E27FC236}">
                  <a16:creationId xmlns:a16="http://schemas.microsoft.com/office/drawing/2014/main" id="{D6DD66D1-3014-4FF9-98F5-6F50039112AA}"/>
                </a:ext>
              </a:extLst>
            </p:cNvPr>
            <p:cNvSpPr/>
            <p:nvPr userDrawn="1"/>
          </p:nvSpPr>
          <p:spPr>
            <a:xfrm>
              <a:off x="4754880" y="1603941"/>
              <a:ext cx="1116705" cy="307075"/>
            </a:xfrm>
            <a:prstGeom prst="rect">
              <a:avLst/>
            </a:prstGeom>
            <a:solidFill>
              <a:schemeClr val="bg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Rechteck 62">
              <a:extLst>
                <a:ext uri="{FF2B5EF4-FFF2-40B4-BE49-F238E27FC236}">
                  <a16:creationId xmlns:a16="http://schemas.microsoft.com/office/drawing/2014/main" id="{E7B41B8E-79BD-47EA-9FC3-3C1C00AEA232}"/>
                </a:ext>
              </a:extLst>
            </p:cNvPr>
            <p:cNvSpPr/>
            <p:nvPr userDrawn="1"/>
          </p:nvSpPr>
          <p:spPr>
            <a:xfrm>
              <a:off x="4754880" y="1981063"/>
              <a:ext cx="1116705" cy="331666"/>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Rechteck 64">
              <a:extLst>
                <a:ext uri="{FF2B5EF4-FFF2-40B4-BE49-F238E27FC236}">
                  <a16:creationId xmlns:a16="http://schemas.microsoft.com/office/drawing/2014/main" id="{83267FE2-2394-4C6D-88F0-B3AED447134D}"/>
                </a:ext>
              </a:extLst>
            </p:cNvPr>
            <p:cNvSpPr/>
            <p:nvPr userDrawn="1"/>
          </p:nvSpPr>
          <p:spPr>
            <a:xfrm>
              <a:off x="6017383" y="1603941"/>
              <a:ext cx="1116000" cy="307075"/>
            </a:xfrm>
            <a:prstGeom prst="rect">
              <a:avLst/>
            </a:prstGeom>
            <a:solidFill>
              <a:schemeClr val="bg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Rechteck 65">
              <a:extLst>
                <a:ext uri="{FF2B5EF4-FFF2-40B4-BE49-F238E27FC236}">
                  <a16:creationId xmlns:a16="http://schemas.microsoft.com/office/drawing/2014/main" id="{A41362CD-8793-400F-8415-376458BA4AD6}"/>
                </a:ext>
              </a:extLst>
            </p:cNvPr>
            <p:cNvSpPr/>
            <p:nvPr userDrawn="1"/>
          </p:nvSpPr>
          <p:spPr>
            <a:xfrm>
              <a:off x="6017383" y="1981063"/>
              <a:ext cx="1116000" cy="331666"/>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Rechteck 67">
              <a:extLst>
                <a:ext uri="{FF2B5EF4-FFF2-40B4-BE49-F238E27FC236}">
                  <a16:creationId xmlns:a16="http://schemas.microsoft.com/office/drawing/2014/main" id="{8198DD0F-F5DA-4787-8116-CB4B57195C70}"/>
                </a:ext>
              </a:extLst>
            </p:cNvPr>
            <p:cNvSpPr/>
            <p:nvPr userDrawn="1"/>
          </p:nvSpPr>
          <p:spPr>
            <a:xfrm>
              <a:off x="7279181" y="1603941"/>
              <a:ext cx="1116000" cy="307075"/>
            </a:xfrm>
            <a:prstGeom prst="rect">
              <a:avLst/>
            </a:prstGeom>
            <a:solidFill>
              <a:schemeClr val="bg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Rechteck 68">
              <a:extLst>
                <a:ext uri="{FF2B5EF4-FFF2-40B4-BE49-F238E27FC236}">
                  <a16:creationId xmlns:a16="http://schemas.microsoft.com/office/drawing/2014/main" id="{2B52869E-16B9-4FC4-9898-D323BC016481}"/>
                </a:ext>
              </a:extLst>
            </p:cNvPr>
            <p:cNvSpPr/>
            <p:nvPr userDrawn="1"/>
          </p:nvSpPr>
          <p:spPr>
            <a:xfrm>
              <a:off x="7279181" y="1981063"/>
              <a:ext cx="1116000" cy="331667"/>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Rechteck 70">
              <a:extLst>
                <a:ext uri="{FF2B5EF4-FFF2-40B4-BE49-F238E27FC236}">
                  <a16:creationId xmlns:a16="http://schemas.microsoft.com/office/drawing/2014/main" id="{2A3639CF-B760-48CB-B11F-551820D90D18}"/>
                </a:ext>
              </a:extLst>
            </p:cNvPr>
            <p:cNvSpPr/>
            <p:nvPr userDrawn="1"/>
          </p:nvSpPr>
          <p:spPr>
            <a:xfrm>
              <a:off x="1016720" y="2382776"/>
              <a:ext cx="3592362" cy="331666"/>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Rechteck 71">
              <a:extLst>
                <a:ext uri="{FF2B5EF4-FFF2-40B4-BE49-F238E27FC236}">
                  <a16:creationId xmlns:a16="http://schemas.microsoft.com/office/drawing/2014/main" id="{3E3AAAEC-30EF-4E00-A0FC-3AEB4217C32C}"/>
                </a:ext>
              </a:extLst>
            </p:cNvPr>
            <p:cNvSpPr/>
            <p:nvPr userDrawn="1"/>
          </p:nvSpPr>
          <p:spPr>
            <a:xfrm>
              <a:off x="4754880" y="2382776"/>
              <a:ext cx="1116705" cy="331666"/>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Rechteck 72">
              <a:extLst>
                <a:ext uri="{FF2B5EF4-FFF2-40B4-BE49-F238E27FC236}">
                  <a16:creationId xmlns:a16="http://schemas.microsoft.com/office/drawing/2014/main" id="{58E4BEB9-A7DE-4686-A0FC-AC4105B0398A}"/>
                </a:ext>
              </a:extLst>
            </p:cNvPr>
            <p:cNvSpPr/>
            <p:nvPr userDrawn="1"/>
          </p:nvSpPr>
          <p:spPr>
            <a:xfrm>
              <a:off x="6017383" y="2382776"/>
              <a:ext cx="1116000" cy="331666"/>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Rechteck 73">
              <a:extLst>
                <a:ext uri="{FF2B5EF4-FFF2-40B4-BE49-F238E27FC236}">
                  <a16:creationId xmlns:a16="http://schemas.microsoft.com/office/drawing/2014/main" id="{20C9402D-4EDD-4642-9102-3BE4DACE9BE6}"/>
                </a:ext>
              </a:extLst>
            </p:cNvPr>
            <p:cNvSpPr/>
            <p:nvPr userDrawn="1"/>
          </p:nvSpPr>
          <p:spPr>
            <a:xfrm>
              <a:off x="7279181" y="2382776"/>
              <a:ext cx="1116000" cy="331667"/>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Rechteck 74">
              <a:extLst>
                <a:ext uri="{FF2B5EF4-FFF2-40B4-BE49-F238E27FC236}">
                  <a16:creationId xmlns:a16="http://schemas.microsoft.com/office/drawing/2014/main" id="{54270EC8-EC40-43F7-8DB2-DFDD3F98256B}"/>
                </a:ext>
              </a:extLst>
            </p:cNvPr>
            <p:cNvSpPr/>
            <p:nvPr userDrawn="1"/>
          </p:nvSpPr>
          <p:spPr>
            <a:xfrm>
              <a:off x="1016720" y="2784559"/>
              <a:ext cx="3592362" cy="331666"/>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Rechteck 75">
              <a:extLst>
                <a:ext uri="{FF2B5EF4-FFF2-40B4-BE49-F238E27FC236}">
                  <a16:creationId xmlns:a16="http://schemas.microsoft.com/office/drawing/2014/main" id="{DE535EED-A5CC-4928-8D6B-7081729897D4}"/>
                </a:ext>
              </a:extLst>
            </p:cNvPr>
            <p:cNvSpPr/>
            <p:nvPr userDrawn="1"/>
          </p:nvSpPr>
          <p:spPr>
            <a:xfrm>
              <a:off x="4754880" y="2784559"/>
              <a:ext cx="1116705" cy="331666"/>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Rechteck 76">
              <a:extLst>
                <a:ext uri="{FF2B5EF4-FFF2-40B4-BE49-F238E27FC236}">
                  <a16:creationId xmlns:a16="http://schemas.microsoft.com/office/drawing/2014/main" id="{524A2B0B-1F02-46B1-BED1-0FBF3BBCA376}"/>
                </a:ext>
              </a:extLst>
            </p:cNvPr>
            <p:cNvSpPr/>
            <p:nvPr userDrawn="1"/>
          </p:nvSpPr>
          <p:spPr>
            <a:xfrm>
              <a:off x="6017383" y="2784559"/>
              <a:ext cx="1116000" cy="331666"/>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Rechteck 77">
              <a:extLst>
                <a:ext uri="{FF2B5EF4-FFF2-40B4-BE49-F238E27FC236}">
                  <a16:creationId xmlns:a16="http://schemas.microsoft.com/office/drawing/2014/main" id="{60D6983B-B7D4-46EA-AD74-2BE1BC531CE2}"/>
                </a:ext>
              </a:extLst>
            </p:cNvPr>
            <p:cNvSpPr/>
            <p:nvPr userDrawn="1"/>
          </p:nvSpPr>
          <p:spPr>
            <a:xfrm>
              <a:off x="7279181" y="2784559"/>
              <a:ext cx="1116000" cy="331667"/>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Rechteck 78">
              <a:extLst>
                <a:ext uri="{FF2B5EF4-FFF2-40B4-BE49-F238E27FC236}">
                  <a16:creationId xmlns:a16="http://schemas.microsoft.com/office/drawing/2014/main" id="{AAB8EFF1-ECEA-4CC8-8521-C175FC1EFDFF}"/>
                </a:ext>
              </a:extLst>
            </p:cNvPr>
            <p:cNvSpPr/>
            <p:nvPr userDrawn="1"/>
          </p:nvSpPr>
          <p:spPr>
            <a:xfrm>
              <a:off x="1016720" y="3186341"/>
              <a:ext cx="3592362" cy="331666"/>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Rechteck 81">
              <a:extLst>
                <a:ext uri="{FF2B5EF4-FFF2-40B4-BE49-F238E27FC236}">
                  <a16:creationId xmlns:a16="http://schemas.microsoft.com/office/drawing/2014/main" id="{DCA3A27B-24FA-4E5C-8D4D-4D7162091D57}"/>
                </a:ext>
              </a:extLst>
            </p:cNvPr>
            <p:cNvSpPr/>
            <p:nvPr userDrawn="1"/>
          </p:nvSpPr>
          <p:spPr>
            <a:xfrm>
              <a:off x="4754880" y="3186341"/>
              <a:ext cx="1116705" cy="331666"/>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Rechteck 82">
              <a:extLst>
                <a:ext uri="{FF2B5EF4-FFF2-40B4-BE49-F238E27FC236}">
                  <a16:creationId xmlns:a16="http://schemas.microsoft.com/office/drawing/2014/main" id="{EE19E5DD-4E08-4F59-99DB-4ECCEAC22DC7}"/>
                </a:ext>
              </a:extLst>
            </p:cNvPr>
            <p:cNvSpPr/>
            <p:nvPr userDrawn="1"/>
          </p:nvSpPr>
          <p:spPr>
            <a:xfrm>
              <a:off x="6017383" y="3186341"/>
              <a:ext cx="1116000" cy="331666"/>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Rechteck 83">
              <a:extLst>
                <a:ext uri="{FF2B5EF4-FFF2-40B4-BE49-F238E27FC236}">
                  <a16:creationId xmlns:a16="http://schemas.microsoft.com/office/drawing/2014/main" id="{3229ABC6-9FDD-4FE3-9328-41CC52075BE5}"/>
                </a:ext>
              </a:extLst>
            </p:cNvPr>
            <p:cNvSpPr/>
            <p:nvPr userDrawn="1"/>
          </p:nvSpPr>
          <p:spPr>
            <a:xfrm>
              <a:off x="7279181" y="3186341"/>
              <a:ext cx="1116000" cy="331667"/>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Rechteck 84">
              <a:extLst>
                <a:ext uri="{FF2B5EF4-FFF2-40B4-BE49-F238E27FC236}">
                  <a16:creationId xmlns:a16="http://schemas.microsoft.com/office/drawing/2014/main" id="{9AF9B851-045F-4B04-89F2-0C5848A39D9E}"/>
                </a:ext>
              </a:extLst>
            </p:cNvPr>
            <p:cNvSpPr/>
            <p:nvPr userDrawn="1"/>
          </p:nvSpPr>
          <p:spPr>
            <a:xfrm>
              <a:off x="1016720" y="3588122"/>
              <a:ext cx="3592362" cy="331666"/>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Rechteck 85">
              <a:extLst>
                <a:ext uri="{FF2B5EF4-FFF2-40B4-BE49-F238E27FC236}">
                  <a16:creationId xmlns:a16="http://schemas.microsoft.com/office/drawing/2014/main" id="{C4C357CF-FFA3-4EAB-8F59-50FD94A3D713}"/>
                </a:ext>
              </a:extLst>
            </p:cNvPr>
            <p:cNvSpPr/>
            <p:nvPr userDrawn="1"/>
          </p:nvSpPr>
          <p:spPr>
            <a:xfrm>
              <a:off x="4754880" y="3588122"/>
              <a:ext cx="1116705" cy="331666"/>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Rechteck 86">
              <a:extLst>
                <a:ext uri="{FF2B5EF4-FFF2-40B4-BE49-F238E27FC236}">
                  <a16:creationId xmlns:a16="http://schemas.microsoft.com/office/drawing/2014/main" id="{A18B96AE-79B2-4D78-8C1F-7B25624F2A61}"/>
                </a:ext>
              </a:extLst>
            </p:cNvPr>
            <p:cNvSpPr/>
            <p:nvPr userDrawn="1"/>
          </p:nvSpPr>
          <p:spPr>
            <a:xfrm>
              <a:off x="6017383" y="3588122"/>
              <a:ext cx="1116000" cy="331666"/>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Rechteck 87">
              <a:extLst>
                <a:ext uri="{FF2B5EF4-FFF2-40B4-BE49-F238E27FC236}">
                  <a16:creationId xmlns:a16="http://schemas.microsoft.com/office/drawing/2014/main" id="{EDAB05F9-1E3C-42B3-9519-D716632C3CCE}"/>
                </a:ext>
              </a:extLst>
            </p:cNvPr>
            <p:cNvSpPr/>
            <p:nvPr userDrawn="1"/>
          </p:nvSpPr>
          <p:spPr>
            <a:xfrm>
              <a:off x="7279181" y="3588122"/>
              <a:ext cx="1116000" cy="331667"/>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Rechteck 88">
              <a:extLst>
                <a:ext uri="{FF2B5EF4-FFF2-40B4-BE49-F238E27FC236}">
                  <a16:creationId xmlns:a16="http://schemas.microsoft.com/office/drawing/2014/main" id="{8B8F9D4F-7FB7-45E1-AD17-FFEA5FAAC8B4}"/>
                </a:ext>
              </a:extLst>
            </p:cNvPr>
            <p:cNvSpPr/>
            <p:nvPr userDrawn="1"/>
          </p:nvSpPr>
          <p:spPr>
            <a:xfrm>
              <a:off x="1016720" y="3989902"/>
              <a:ext cx="3592362" cy="307075"/>
            </a:xfrm>
            <a:prstGeom prst="rect">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Rechteck 89">
              <a:extLst>
                <a:ext uri="{FF2B5EF4-FFF2-40B4-BE49-F238E27FC236}">
                  <a16:creationId xmlns:a16="http://schemas.microsoft.com/office/drawing/2014/main" id="{D812BB9C-34CB-48A6-93D4-D9ABAEED99FE}"/>
                </a:ext>
              </a:extLst>
            </p:cNvPr>
            <p:cNvSpPr/>
            <p:nvPr userDrawn="1"/>
          </p:nvSpPr>
          <p:spPr>
            <a:xfrm>
              <a:off x="4754880" y="3989902"/>
              <a:ext cx="1116705" cy="307075"/>
            </a:xfrm>
            <a:prstGeom prst="rect">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Rechteck 90">
              <a:extLst>
                <a:ext uri="{FF2B5EF4-FFF2-40B4-BE49-F238E27FC236}">
                  <a16:creationId xmlns:a16="http://schemas.microsoft.com/office/drawing/2014/main" id="{2E731863-E620-46CE-956F-40A7ECD0EFD8}"/>
                </a:ext>
              </a:extLst>
            </p:cNvPr>
            <p:cNvSpPr/>
            <p:nvPr userDrawn="1"/>
          </p:nvSpPr>
          <p:spPr>
            <a:xfrm>
              <a:off x="6017383" y="3989902"/>
              <a:ext cx="1116000" cy="307075"/>
            </a:xfrm>
            <a:prstGeom prst="rect">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Rechteck 91">
              <a:extLst>
                <a:ext uri="{FF2B5EF4-FFF2-40B4-BE49-F238E27FC236}">
                  <a16:creationId xmlns:a16="http://schemas.microsoft.com/office/drawing/2014/main" id="{FC7C8559-6E83-41F7-93E0-0E2B54AFD907}"/>
                </a:ext>
              </a:extLst>
            </p:cNvPr>
            <p:cNvSpPr/>
            <p:nvPr userDrawn="1"/>
          </p:nvSpPr>
          <p:spPr>
            <a:xfrm>
              <a:off x="7279181" y="3989902"/>
              <a:ext cx="1116000" cy="307075"/>
            </a:xfrm>
            <a:prstGeom prst="rect">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 name="Textplatzhalter 5">
            <a:extLst>
              <a:ext uri="{FF2B5EF4-FFF2-40B4-BE49-F238E27FC236}">
                <a16:creationId xmlns:a16="http://schemas.microsoft.com/office/drawing/2014/main" id="{2793670C-67BA-477B-A7FA-B38522FFBDBB}"/>
              </a:ext>
            </a:extLst>
          </p:cNvPr>
          <p:cNvSpPr>
            <a:spLocks noGrp="1"/>
          </p:cNvSpPr>
          <p:nvPr>
            <p:ph type="body" sz="quarter" idx="13" hasCustomPrompt="1"/>
          </p:nvPr>
        </p:nvSpPr>
        <p:spPr>
          <a:xfrm>
            <a:off x="1053819" y="1611177"/>
            <a:ext cx="3503612" cy="307075"/>
          </a:xfrm>
        </p:spPr>
        <p:txBody>
          <a:bodyPr anchor="ctr"/>
          <a:lstStyle>
            <a:lvl1pPr marL="0" indent="0">
              <a:buNone/>
              <a:defRPr sz="1400"/>
            </a:lvl1pPr>
          </a:lstStyle>
          <a:p>
            <a:pPr lvl="0"/>
            <a:r>
              <a:rPr lang="de-DE" sz="1400" dirty="0">
                <a:latin typeface="Trebuchet MS" charset="0"/>
                <a:ea typeface="Trebuchet MS" charset="0"/>
                <a:cs typeface="Trebuchet MS" charset="0"/>
              </a:rPr>
              <a:t>Trebuchet 14</a:t>
            </a:r>
            <a:endParaRPr lang="de-DE" dirty="0"/>
          </a:p>
        </p:txBody>
      </p:sp>
      <p:sp>
        <p:nvSpPr>
          <p:cNvPr id="95" name="Textplatzhalter 5">
            <a:extLst>
              <a:ext uri="{FF2B5EF4-FFF2-40B4-BE49-F238E27FC236}">
                <a16:creationId xmlns:a16="http://schemas.microsoft.com/office/drawing/2014/main" id="{E06BB9BD-2905-45A7-B989-DD78BE73ED0B}"/>
              </a:ext>
            </a:extLst>
          </p:cNvPr>
          <p:cNvSpPr>
            <a:spLocks noGrp="1"/>
          </p:cNvSpPr>
          <p:nvPr>
            <p:ph type="body" sz="quarter" idx="14" hasCustomPrompt="1"/>
          </p:nvPr>
        </p:nvSpPr>
        <p:spPr>
          <a:xfrm>
            <a:off x="1053819" y="2019832"/>
            <a:ext cx="3503612" cy="307075"/>
          </a:xfrm>
        </p:spPr>
        <p:txBody>
          <a:bodyPr anchor="ctr"/>
          <a:lstStyle>
            <a:lvl1pPr marL="0" indent="0">
              <a:buNone/>
              <a:defRPr sz="1100"/>
            </a:lvl1pPr>
          </a:lstStyle>
          <a:p>
            <a:pPr lvl="0"/>
            <a:r>
              <a:rPr lang="de-DE" dirty="0"/>
              <a:t>Ebene 1, Trebuchet 11</a:t>
            </a:r>
          </a:p>
        </p:txBody>
      </p:sp>
      <p:sp>
        <p:nvSpPr>
          <p:cNvPr id="96" name="Textplatzhalter 5">
            <a:extLst>
              <a:ext uri="{FF2B5EF4-FFF2-40B4-BE49-F238E27FC236}">
                <a16:creationId xmlns:a16="http://schemas.microsoft.com/office/drawing/2014/main" id="{C3A9C067-898E-4237-B3E9-7794239385AC}"/>
              </a:ext>
            </a:extLst>
          </p:cNvPr>
          <p:cNvSpPr>
            <a:spLocks noGrp="1"/>
          </p:cNvSpPr>
          <p:nvPr>
            <p:ph type="body" sz="quarter" idx="15" hasCustomPrompt="1"/>
          </p:nvPr>
        </p:nvSpPr>
        <p:spPr>
          <a:xfrm>
            <a:off x="1053819" y="2414868"/>
            <a:ext cx="3503612" cy="307075"/>
          </a:xfrm>
        </p:spPr>
        <p:txBody>
          <a:bodyPr anchor="ctr"/>
          <a:lstStyle>
            <a:lvl1pPr marL="0" indent="0">
              <a:buNone/>
              <a:defRPr sz="1100"/>
            </a:lvl1pPr>
          </a:lstStyle>
          <a:p>
            <a:pPr lvl="0"/>
            <a:r>
              <a:rPr lang="de-DE" dirty="0"/>
              <a:t>Ebene 1, Trebuchet 11</a:t>
            </a:r>
          </a:p>
        </p:txBody>
      </p:sp>
      <p:sp>
        <p:nvSpPr>
          <p:cNvPr id="97" name="Textplatzhalter 5">
            <a:extLst>
              <a:ext uri="{FF2B5EF4-FFF2-40B4-BE49-F238E27FC236}">
                <a16:creationId xmlns:a16="http://schemas.microsoft.com/office/drawing/2014/main" id="{61684927-34FA-4F2D-8B0A-42173D4C630D}"/>
              </a:ext>
            </a:extLst>
          </p:cNvPr>
          <p:cNvSpPr>
            <a:spLocks noGrp="1"/>
          </p:cNvSpPr>
          <p:nvPr>
            <p:ph type="body" sz="quarter" idx="16" hasCustomPrompt="1"/>
          </p:nvPr>
        </p:nvSpPr>
        <p:spPr>
          <a:xfrm>
            <a:off x="1053819" y="2806725"/>
            <a:ext cx="3503612" cy="307075"/>
          </a:xfrm>
        </p:spPr>
        <p:txBody>
          <a:bodyPr anchor="ctr"/>
          <a:lstStyle>
            <a:lvl1pPr marL="0" indent="0">
              <a:buNone/>
              <a:defRPr sz="1100"/>
            </a:lvl1pPr>
          </a:lstStyle>
          <a:p>
            <a:pPr lvl="0"/>
            <a:r>
              <a:rPr lang="de-DE" dirty="0"/>
              <a:t>Ebene 1, Trebuchet 11</a:t>
            </a:r>
          </a:p>
        </p:txBody>
      </p:sp>
      <p:sp>
        <p:nvSpPr>
          <p:cNvPr id="98" name="Textplatzhalter 5">
            <a:extLst>
              <a:ext uri="{FF2B5EF4-FFF2-40B4-BE49-F238E27FC236}">
                <a16:creationId xmlns:a16="http://schemas.microsoft.com/office/drawing/2014/main" id="{175BC4D9-E3D2-4190-A3BC-97C359B07057}"/>
              </a:ext>
            </a:extLst>
          </p:cNvPr>
          <p:cNvSpPr>
            <a:spLocks noGrp="1"/>
          </p:cNvSpPr>
          <p:nvPr>
            <p:ph type="body" sz="quarter" idx="17" hasCustomPrompt="1"/>
          </p:nvPr>
        </p:nvSpPr>
        <p:spPr>
          <a:xfrm>
            <a:off x="1053819" y="3198281"/>
            <a:ext cx="3503612" cy="307075"/>
          </a:xfrm>
        </p:spPr>
        <p:txBody>
          <a:bodyPr anchor="ctr"/>
          <a:lstStyle>
            <a:lvl1pPr marL="0" indent="0">
              <a:buNone/>
              <a:defRPr sz="1100"/>
            </a:lvl1pPr>
          </a:lstStyle>
          <a:p>
            <a:pPr lvl="0"/>
            <a:r>
              <a:rPr lang="de-DE" dirty="0"/>
              <a:t>Ebene 1, Trebuchet 11</a:t>
            </a:r>
          </a:p>
        </p:txBody>
      </p:sp>
      <p:sp>
        <p:nvSpPr>
          <p:cNvPr id="99" name="Textplatzhalter 5">
            <a:extLst>
              <a:ext uri="{FF2B5EF4-FFF2-40B4-BE49-F238E27FC236}">
                <a16:creationId xmlns:a16="http://schemas.microsoft.com/office/drawing/2014/main" id="{D369F843-B3CA-476E-A83F-AC4A1535A9A6}"/>
              </a:ext>
            </a:extLst>
          </p:cNvPr>
          <p:cNvSpPr>
            <a:spLocks noGrp="1"/>
          </p:cNvSpPr>
          <p:nvPr>
            <p:ph type="body" sz="quarter" idx="18" hasCustomPrompt="1"/>
          </p:nvPr>
        </p:nvSpPr>
        <p:spPr>
          <a:xfrm>
            <a:off x="1053819" y="3589837"/>
            <a:ext cx="3503612" cy="307075"/>
          </a:xfrm>
        </p:spPr>
        <p:txBody>
          <a:bodyPr anchor="ctr"/>
          <a:lstStyle>
            <a:lvl1pPr marL="0" indent="0">
              <a:buNone/>
              <a:defRPr sz="1100"/>
            </a:lvl1pPr>
          </a:lstStyle>
          <a:p>
            <a:pPr lvl="0"/>
            <a:r>
              <a:rPr lang="de-DE" dirty="0"/>
              <a:t>Ebene 1, Trebuchet 11</a:t>
            </a:r>
          </a:p>
        </p:txBody>
      </p:sp>
      <p:sp>
        <p:nvSpPr>
          <p:cNvPr id="100" name="Textplatzhalter 5">
            <a:extLst>
              <a:ext uri="{FF2B5EF4-FFF2-40B4-BE49-F238E27FC236}">
                <a16:creationId xmlns:a16="http://schemas.microsoft.com/office/drawing/2014/main" id="{46D2E620-8A49-4542-BCAC-8CB8E7A75694}"/>
              </a:ext>
            </a:extLst>
          </p:cNvPr>
          <p:cNvSpPr>
            <a:spLocks noGrp="1"/>
          </p:cNvSpPr>
          <p:nvPr>
            <p:ph type="body" sz="quarter" idx="19" hasCustomPrompt="1"/>
          </p:nvPr>
        </p:nvSpPr>
        <p:spPr>
          <a:xfrm>
            <a:off x="1053819" y="3981393"/>
            <a:ext cx="3503612" cy="307075"/>
          </a:xfrm>
        </p:spPr>
        <p:txBody>
          <a:bodyPr anchor="ctr"/>
          <a:lstStyle>
            <a:lvl1pPr marL="0" indent="0">
              <a:buNone/>
              <a:defRPr sz="1100"/>
            </a:lvl1pPr>
          </a:lstStyle>
          <a:p>
            <a:pPr lvl="0"/>
            <a:r>
              <a:rPr lang="de-DE" dirty="0"/>
              <a:t>Ebene 1, Trebuchet 11</a:t>
            </a:r>
          </a:p>
        </p:txBody>
      </p:sp>
      <p:sp>
        <p:nvSpPr>
          <p:cNvPr id="101" name="Textplatzhalter 5">
            <a:extLst>
              <a:ext uri="{FF2B5EF4-FFF2-40B4-BE49-F238E27FC236}">
                <a16:creationId xmlns:a16="http://schemas.microsoft.com/office/drawing/2014/main" id="{4106B5D3-9F86-4388-A8AF-6BA856F56048}"/>
              </a:ext>
            </a:extLst>
          </p:cNvPr>
          <p:cNvSpPr>
            <a:spLocks noGrp="1"/>
          </p:cNvSpPr>
          <p:nvPr>
            <p:ph type="body" sz="quarter" idx="20" hasCustomPrompt="1"/>
          </p:nvPr>
        </p:nvSpPr>
        <p:spPr>
          <a:xfrm>
            <a:off x="4756736" y="1611177"/>
            <a:ext cx="1116000" cy="307075"/>
          </a:xfrm>
        </p:spPr>
        <p:txBody>
          <a:bodyPr anchor="ctr"/>
          <a:lstStyle>
            <a:lvl1pPr marL="0" indent="0">
              <a:buNone/>
              <a:defRPr sz="1400"/>
            </a:lvl1pPr>
          </a:lstStyle>
          <a:p>
            <a:pPr lvl="0"/>
            <a:r>
              <a:rPr lang="de-DE" sz="1400" dirty="0" err="1">
                <a:latin typeface="Trebuchet MS" charset="0"/>
                <a:ea typeface="Trebuchet MS" charset="0"/>
                <a:cs typeface="Trebuchet MS" charset="0"/>
              </a:rPr>
              <a:t>Trebu</a:t>
            </a:r>
            <a:r>
              <a:rPr lang="de-DE" sz="1400" dirty="0">
                <a:latin typeface="Trebuchet MS" charset="0"/>
                <a:ea typeface="Trebuchet MS" charset="0"/>
                <a:cs typeface="Trebuchet MS" charset="0"/>
              </a:rPr>
              <a:t> 14</a:t>
            </a:r>
            <a:endParaRPr lang="de-DE" dirty="0"/>
          </a:p>
        </p:txBody>
      </p:sp>
      <p:sp>
        <p:nvSpPr>
          <p:cNvPr id="102" name="Textplatzhalter 5">
            <a:extLst>
              <a:ext uri="{FF2B5EF4-FFF2-40B4-BE49-F238E27FC236}">
                <a16:creationId xmlns:a16="http://schemas.microsoft.com/office/drawing/2014/main" id="{CDB49DF9-114B-45EF-9978-489B3CB5D330}"/>
              </a:ext>
            </a:extLst>
          </p:cNvPr>
          <p:cNvSpPr>
            <a:spLocks noGrp="1"/>
          </p:cNvSpPr>
          <p:nvPr>
            <p:ph type="body" sz="quarter" idx="21" hasCustomPrompt="1"/>
          </p:nvPr>
        </p:nvSpPr>
        <p:spPr>
          <a:xfrm>
            <a:off x="4756736" y="2019832"/>
            <a:ext cx="1116000" cy="307075"/>
          </a:xfrm>
        </p:spPr>
        <p:txBody>
          <a:bodyPr anchor="ctr"/>
          <a:lstStyle>
            <a:lvl1pPr marL="0" indent="0">
              <a:buNone/>
              <a:defRPr sz="1100"/>
            </a:lvl1pPr>
          </a:lstStyle>
          <a:p>
            <a:pPr lvl="0"/>
            <a:r>
              <a:rPr lang="de-DE" dirty="0"/>
              <a:t>Ebene 1</a:t>
            </a:r>
          </a:p>
        </p:txBody>
      </p:sp>
      <p:sp>
        <p:nvSpPr>
          <p:cNvPr id="103" name="Textplatzhalter 5">
            <a:extLst>
              <a:ext uri="{FF2B5EF4-FFF2-40B4-BE49-F238E27FC236}">
                <a16:creationId xmlns:a16="http://schemas.microsoft.com/office/drawing/2014/main" id="{4C32DC5B-E76F-4733-A8C0-6864FEFFD76E}"/>
              </a:ext>
            </a:extLst>
          </p:cNvPr>
          <p:cNvSpPr>
            <a:spLocks noGrp="1"/>
          </p:cNvSpPr>
          <p:nvPr>
            <p:ph type="body" sz="quarter" idx="22" hasCustomPrompt="1"/>
          </p:nvPr>
        </p:nvSpPr>
        <p:spPr>
          <a:xfrm>
            <a:off x="4756736" y="2414868"/>
            <a:ext cx="1116000" cy="307075"/>
          </a:xfrm>
        </p:spPr>
        <p:txBody>
          <a:bodyPr anchor="ctr"/>
          <a:lstStyle>
            <a:lvl1pPr marL="0" marR="0" indent="0" algn="l" defTabSz="914400" rtl="0" eaLnBrk="1" fontAlgn="base" latinLnBrk="0" hangingPunct="1">
              <a:lnSpc>
                <a:spcPts val="1900"/>
              </a:lnSpc>
              <a:spcBef>
                <a:spcPct val="20000"/>
              </a:spcBef>
              <a:spcAft>
                <a:spcPct val="0"/>
              </a:spcAft>
              <a:buClr>
                <a:srgbClr val="ED1C24"/>
              </a:buClr>
              <a:buSzTx/>
              <a:buFont typeface="Wingdings" charset="2"/>
              <a:buNone/>
              <a:tabLst/>
              <a:defRPr sz="1100"/>
            </a:lvl1pPr>
          </a:lstStyle>
          <a:p>
            <a:pPr lvl="0"/>
            <a:r>
              <a:rPr lang="de-DE" dirty="0"/>
              <a:t>Ebene 1</a:t>
            </a:r>
          </a:p>
        </p:txBody>
      </p:sp>
      <p:sp>
        <p:nvSpPr>
          <p:cNvPr id="104" name="Textplatzhalter 5">
            <a:extLst>
              <a:ext uri="{FF2B5EF4-FFF2-40B4-BE49-F238E27FC236}">
                <a16:creationId xmlns:a16="http://schemas.microsoft.com/office/drawing/2014/main" id="{3D093EBB-036B-460B-B377-C21FBD144F6D}"/>
              </a:ext>
            </a:extLst>
          </p:cNvPr>
          <p:cNvSpPr>
            <a:spLocks noGrp="1"/>
          </p:cNvSpPr>
          <p:nvPr>
            <p:ph type="body" sz="quarter" idx="23" hasCustomPrompt="1"/>
          </p:nvPr>
        </p:nvSpPr>
        <p:spPr>
          <a:xfrm>
            <a:off x="4756736" y="2806725"/>
            <a:ext cx="1116000" cy="307075"/>
          </a:xfrm>
        </p:spPr>
        <p:txBody>
          <a:bodyPr anchor="ctr"/>
          <a:lstStyle>
            <a:lvl1pPr marL="0" marR="0" indent="0" algn="l" defTabSz="914400" rtl="0" eaLnBrk="1" fontAlgn="base" latinLnBrk="0" hangingPunct="1">
              <a:lnSpc>
                <a:spcPts val="1900"/>
              </a:lnSpc>
              <a:spcBef>
                <a:spcPct val="20000"/>
              </a:spcBef>
              <a:spcAft>
                <a:spcPct val="0"/>
              </a:spcAft>
              <a:buClr>
                <a:srgbClr val="ED1C24"/>
              </a:buClr>
              <a:buSzTx/>
              <a:buFont typeface="Wingdings" charset="2"/>
              <a:buNone/>
              <a:tabLst/>
              <a:defRPr sz="1100"/>
            </a:lvl1pPr>
          </a:lstStyle>
          <a:p>
            <a:pPr lvl="0"/>
            <a:r>
              <a:rPr lang="de-DE" dirty="0"/>
              <a:t>Ebene 1</a:t>
            </a:r>
          </a:p>
        </p:txBody>
      </p:sp>
      <p:sp>
        <p:nvSpPr>
          <p:cNvPr id="105" name="Textplatzhalter 5">
            <a:extLst>
              <a:ext uri="{FF2B5EF4-FFF2-40B4-BE49-F238E27FC236}">
                <a16:creationId xmlns:a16="http://schemas.microsoft.com/office/drawing/2014/main" id="{E4814764-4D60-452F-AFB5-317B2472AD90}"/>
              </a:ext>
            </a:extLst>
          </p:cNvPr>
          <p:cNvSpPr>
            <a:spLocks noGrp="1"/>
          </p:cNvSpPr>
          <p:nvPr>
            <p:ph type="body" sz="quarter" idx="24" hasCustomPrompt="1"/>
          </p:nvPr>
        </p:nvSpPr>
        <p:spPr>
          <a:xfrm>
            <a:off x="4756736" y="3198281"/>
            <a:ext cx="1116000" cy="307075"/>
          </a:xfrm>
        </p:spPr>
        <p:txBody>
          <a:bodyPr anchor="ctr"/>
          <a:lstStyle>
            <a:lvl1pPr marL="0" marR="0" indent="0" algn="l" defTabSz="914400" rtl="0" eaLnBrk="1" fontAlgn="base" latinLnBrk="0" hangingPunct="1">
              <a:lnSpc>
                <a:spcPts val="1900"/>
              </a:lnSpc>
              <a:spcBef>
                <a:spcPct val="20000"/>
              </a:spcBef>
              <a:spcAft>
                <a:spcPct val="0"/>
              </a:spcAft>
              <a:buClr>
                <a:srgbClr val="ED1C24"/>
              </a:buClr>
              <a:buSzTx/>
              <a:buFont typeface="Wingdings" charset="2"/>
              <a:buNone/>
              <a:tabLst/>
              <a:defRPr sz="1100"/>
            </a:lvl1pPr>
          </a:lstStyle>
          <a:p>
            <a:pPr lvl="0"/>
            <a:r>
              <a:rPr lang="de-DE" dirty="0"/>
              <a:t>Ebene 1</a:t>
            </a:r>
          </a:p>
        </p:txBody>
      </p:sp>
      <p:sp>
        <p:nvSpPr>
          <p:cNvPr id="106" name="Textplatzhalter 5">
            <a:extLst>
              <a:ext uri="{FF2B5EF4-FFF2-40B4-BE49-F238E27FC236}">
                <a16:creationId xmlns:a16="http://schemas.microsoft.com/office/drawing/2014/main" id="{478BB09E-648B-4315-A74E-7C29D2601AFC}"/>
              </a:ext>
            </a:extLst>
          </p:cNvPr>
          <p:cNvSpPr>
            <a:spLocks noGrp="1"/>
          </p:cNvSpPr>
          <p:nvPr>
            <p:ph type="body" sz="quarter" idx="25" hasCustomPrompt="1"/>
          </p:nvPr>
        </p:nvSpPr>
        <p:spPr>
          <a:xfrm>
            <a:off x="4756736" y="3589837"/>
            <a:ext cx="1116000" cy="307075"/>
          </a:xfrm>
        </p:spPr>
        <p:txBody>
          <a:bodyPr anchor="ctr"/>
          <a:lstStyle>
            <a:lvl1pPr marL="0" marR="0" indent="0" algn="l" defTabSz="914400" rtl="0" eaLnBrk="1" fontAlgn="base" latinLnBrk="0" hangingPunct="1">
              <a:lnSpc>
                <a:spcPts val="1900"/>
              </a:lnSpc>
              <a:spcBef>
                <a:spcPct val="20000"/>
              </a:spcBef>
              <a:spcAft>
                <a:spcPct val="0"/>
              </a:spcAft>
              <a:buClr>
                <a:srgbClr val="ED1C24"/>
              </a:buClr>
              <a:buSzTx/>
              <a:buFont typeface="Wingdings" charset="2"/>
              <a:buNone/>
              <a:tabLst/>
              <a:defRPr sz="1100"/>
            </a:lvl1pPr>
          </a:lstStyle>
          <a:p>
            <a:pPr lvl="0"/>
            <a:r>
              <a:rPr lang="de-DE" dirty="0"/>
              <a:t>Ebene 1</a:t>
            </a:r>
          </a:p>
        </p:txBody>
      </p:sp>
      <p:sp>
        <p:nvSpPr>
          <p:cNvPr id="107" name="Textplatzhalter 5">
            <a:extLst>
              <a:ext uri="{FF2B5EF4-FFF2-40B4-BE49-F238E27FC236}">
                <a16:creationId xmlns:a16="http://schemas.microsoft.com/office/drawing/2014/main" id="{050CFD61-C864-4499-9478-172CBBC3101A}"/>
              </a:ext>
            </a:extLst>
          </p:cNvPr>
          <p:cNvSpPr>
            <a:spLocks noGrp="1"/>
          </p:cNvSpPr>
          <p:nvPr>
            <p:ph type="body" sz="quarter" idx="26" hasCustomPrompt="1"/>
          </p:nvPr>
        </p:nvSpPr>
        <p:spPr>
          <a:xfrm>
            <a:off x="4756736" y="3981393"/>
            <a:ext cx="1116000" cy="307075"/>
          </a:xfrm>
        </p:spPr>
        <p:txBody>
          <a:bodyPr anchor="ctr"/>
          <a:lstStyle>
            <a:lvl1pPr marL="0" indent="0">
              <a:buNone/>
              <a:defRPr sz="1100"/>
            </a:lvl1pPr>
          </a:lstStyle>
          <a:p>
            <a:pPr lvl="0"/>
            <a:r>
              <a:rPr lang="de-DE" dirty="0"/>
              <a:t>Ebene 1</a:t>
            </a:r>
          </a:p>
        </p:txBody>
      </p:sp>
      <p:sp>
        <p:nvSpPr>
          <p:cNvPr id="129" name="Textplatzhalter 5">
            <a:extLst>
              <a:ext uri="{FF2B5EF4-FFF2-40B4-BE49-F238E27FC236}">
                <a16:creationId xmlns:a16="http://schemas.microsoft.com/office/drawing/2014/main" id="{63299BA4-C306-4895-9EEB-489C30E7E91C}"/>
              </a:ext>
            </a:extLst>
          </p:cNvPr>
          <p:cNvSpPr>
            <a:spLocks noGrp="1"/>
          </p:cNvSpPr>
          <p:nvPr>
            <p:ph type="body" sz="quarter" idx="27" hasCustomPrompt="1"/>
          </p:nvPr>
        </p:nvSpPr>
        <p:spPr>
          <a:xfrm>
            <a:off x="6015527" y="1603941"/>
            <a:ext cx="1116000" cy="307075"/>
          </a:xfrm>
        </p:spPr>
        <p:txBody>
          <a:bodyPr anchor="ctr"/>
          <a:lstStyle>
            <a:lvl1pPr marL="0" indent="0">
              <a:buNone/>
              <a:defRPr sz="1400"/>
            </a:lvl1pPr>
          </a:lstStyle>
          <a:p>
            <a:pPr lvl="0"/>
            <a:r>
              <a:rPr lang="de-DE" sz="1400" dirty="0" err="1">
                <a:latin typeface="Trebuchet MS" charset="0"/>
                <a:ea typeface="Trebuchet MS" charset="0"/>
                <a:cs typeface="Trebuchet MS" charset="0"/>
              </a:rPr>
              <a:t>Trebu</a:t>
            </a:r>
            <a:r>
              <a:rPr lang="de-DE" sz="1400" dirty="0">
                <a:latin typeface="Trebuchet MS" charset="0"/>
                <a:ea typeface="Trebuchet MS" charset="0"/>
                <a:cs typeface="Trebuchet MS" charset="0"/>
              </a:rPr>
              <a:t> 14</a:t>
            </a:r>
            <a:endParaRPr lang="de-DE" dirty="0"/>
          </a:p>
        </p:txBody>
      </p:sp>
      <p:sp>
        <p:nvSpPr>
          <p:cNvPr id="130" name="Textplatzhalter 5">
            <a:extLst>
              <a:ext uri="{FF2B5EF4-FFF2-40B4-BE49-F238E27FC236}">
                <a16:creationId xmlns:a16="http://schemas.microsoft.com/office/drawing/2014/main" id="{ED52632B-F66B-4396-9B15-55C7D28BA8FC}"/>
              </a:ext>
            </a:extLst>
          </p:cNvPr>
          <p:cNvSpPr>
            <a:spLocks noGrp="1"/>
          </p:cNvSpPr>
          <p:nvPr>
            <p:ph type="body" sz="quarter" idx="28" hasCustomPrompt="1"/>
          </p:nvPr>
        </p:nvSpPr>
        <p:spPr>
          <a:xfrm>
            <a:off x="6015527" y="2012596"/>
            <a:ext cx="1116000" cy="307075"/>
          </a:xfrm>
        </p:spPr>
        <p:txBody>
          <a:bodyPr anchor="ctr"/>
          <a:lstStyle>
            <a:lvl1pPr marL="0" marR="0" indent="0" algn="l" defTabSz="914400" rtl="0" eaLnBrk="1" fontAlgn="base" latinLnBrk="0" hangingPunct="1">
              <a:lnSpc>
                <a:spcPts val="1900"/>
              </a:lnSpc>
              <a:spcBef>
                <a:spcPct val="20000"/>
              </a:spcBef>
              <a:spcAft>
                <a:spcPct val="0"/>
              </a:spcAft>
              <a:buClr>
                <a:srgbClr val="ED1C24"/>
              </a:buClr>
              <a:buSzTx/>
              <a:buFont typeface="Wingdings" charset="2"/>
              <a:buNone/>
              <a:tabLst/>
              <a:defRPr sz="1100"/>
            </a:lvl1pPr>
          </a:lstStyle>
          <a:p>
            <a:pPr lvl="0"/>
            <a:r>
              <a:rPr lang="de-DE" dirty="0"/>
              <a:t>Trebuchet 11</a:t>
            </a:r>
          </a:p>
        </p:txBody>
      </p:sp>
      <p:sp>
        <p:nvSpPr>
          <p:cNvPr id="131" name="Textplatzhalter 5">
            <a:extLst>
              <a:ext uri="{FF2B5EF4-FFF2-40B4-BE49-F238E27FC236}">
                <a16:creationId xmlns:a16="http://schemas.microsoft.com/office/drawing/2014/main" id="{F3F03F11-773E-432E-BED6-FE0E06816D03}"/>
              </a:ext>
            </a:extLst>
          </p:cNvPr>
          <p:cNvSpPr>
            <a:spLocks noGrp="1"/>
          </p:cNvSpPr>
          <p:nvPr>
            <p:ph type="body" sz="quarter" idx="29" hasCustomPrompt="1"/>
          </p:nvPr>
        </p:nvSpPr>
        <p:spPr>
          <a:xfrm>
            <a:off x="6015527" y="2407632"/>
            <a:ext cx="1116000" cy="307075"/>
          </a:xfrm>
        </p:spPr>
        <p:txBody>
          <a:bodyPr anchor="ctr"/>
          <a:lstStyle>
            <a:lvl1pPr marL="0" marR="0" indent="0" algn="l" defTabSz="914400" rtl="0" eaLnBrk="1" fontAlgn="base" latinLnBrk="0" hangingPunct="1">
              <a:lnSpc>
                <a:spcPts val="1900"/>
              </a:lnSpc>
              <a:spcBef>
                <a:spcPct val="20000"/>
              </a:spcBef>
              <a:spcAft>
                <a:spcPct val="0"/>
              </a:spcAft>
              <a:buClr>
                <a:srgbClr val="ED1C24"/>
              </a:buClr>
              <a:buSzTx/>
              <a:buFont typeface="Wingdings" charset="2"/>
              <a:buNone/>
              <a:tabLst/>
              <a:defRPr sz="1100"/>
            </a:lvl1pPr>
          </a:lstStyle>
          <a:p>
            <a:pPr lvl="0"/>
            <a:r>
              <a:rPr lang="de-DE" dirty="0"/>
              <a:t>Trebuchet 11</a:t>
            </a:r>
          </a:p>
        </p:txBody>
      </p:sp>
      <p:sp>
        <p:nvSpPr>
          <p:cNvPr id="132" name="Textplatzhalter 5">
            <a:extLst>
              <a:ext uri="{FF2B5EF4-FFF2-40B4-BE49-F238E27FC236}">
                <a16:creationId xmlns:a16="http://schemas.microsoft.com/office/drawing/2014/main" id="{671E8530-D21B-4FBA-97BD-F89BBF95D74E}"/>
              </a:ext>
            </a:extLst>
          </p:cNvPr>
          <p:cNvSpPr>
            <a:spLocks noGrp="1"/>
          </p:cNvSpPr>
          <p:nvPr>
            <p:ph type="body" sz="quarter" idx="30" hasCustomPrompt="1"/>
          </p:nvPr>
        </p:nvSpPr>
        <p:spPr>
          <a:xfrm>
            <a:off x="6015527" y="2799489"/>
            <a:ext cx="1116000" cy="307075"/>
          </a:xfrm>
        </p:spPr>
        <p:txBody>
          <a:bodyPr anchor="ctr"/>
          <a:lstStyle>
            <a:lvl1pPr marL="0" marR="0" indent="0" algn="l" defTabSz="914400" rtl="0" eaLnBrk="1" fontAlgn="base" latinLnBrk="0" hangingPunct="1">
              <a:lnSpc>
                <a:spcPts val="1900"/>
              </a:lnSpc>
              <a:spcBef>
                <a:spcPct val="20000"/>
              </a:spcBef>
              <a:spcAft>
                <a:spcPct val="0"/>
              </a:spcAft>
              <a:buClr>
                <a:srgbClr val="ED1C24"/>
              </a:buClr>
              <a:buSzTx/>
              <a:buFont typeface="Wingdings" charset="2"/>
              <a:buNone/>
              <a:tabLst/>
              <a:defRPr sz="1100"/>
            </a:lvl1pPr>
          </a:lstStyle>
          <a:p>
            <a:pPr lvl="0"/>
            <a:r>
              <a:rPr lang="de-DE" dirty="0"/>
              <a:t>Trebuchet 11</a:t>
            </a:r>
          </a:p>
        </p:txBody>
      </p:sp>
      <p:sp>
        <p:nvSpPr>
          <p:cNvPr id="133" name="Textplatzhalter 5">
            <a:extLst>
              <a:ext uri="{FF2B5EF4-FFF2-40B4-BE49-F238E27FC236}">
                <a16:creationId xmlns:a16="http://schemas.microsoft.com/office/drawing/2014/main" id="{C6FB5AB2-2817-40ED-AA5F-3B81A0634C3E}"/>
              </a:ext>
            </a:extLst>
          </p:cNvPr>
          <p:cNvSpPr>
            <a:spLocks noGrp="1"/>
          </p:cNvSpPr>
          <p:nvPr>
            <p:ph type="body" sz="quarter" idx="31" hasCustomPrompt="1"/>
          </p:nvPr>
        </p:nvSpPr>
        <p:spPr>
          <a:xfrm>
            <a:off x="6015527" y="3191045"/>
            <a:ext cx="1116000" cy="307075"/>
          </a:xfrm>
        </p:spPr>
        <p:txBody>
          <a:bodyPr anchor="ctr"/>
          <a:lstStyle>
            <a:lvl1pPr marL="0" marR="0" indent="0" algn="l" defTabSz="914400" rtl="0" eaLnBrk="1" fontAlgn="base" latinLnBrk="0" hangingPunct="1">
              <a:lnSpc>
                <a:spcPts val="1900"/>
              </a:lnSpc>
              <a:spcBef>
                <a:spcPct val="20000"/>
              </a:spcBef>
              <a:spcAft>
                <a:spcPct val="0"/>
              </a:spcAft>
              <a:buClr>
                <a:srgbClr val="ED1C24"/>
              </a:buClr>
              <a:buSzTx/>
              <a:buFont typeface="Wingdings" charset="2"/>
              <a:buNone/>
              <a:tabLst/>
              <a:defRPr sz="1100"/>
            </a:lvl1pPr>
          </a:lstStyle>
          <a:p>
            <a:pPr lvl="0"/>
            <a:r>
              <a:rPr lang="de-DE" dirty="0"/>
              <a:t>Trebuchet 11</a:t>
            </a:r>
          </a:p>
        </p:txBody>
      </p:sp>
      <p:sp>
        <p:nvSpPr>
          <p:cNvPr id="134" name="Textplatzhalter 5">
            <a:extLst>
              <a:ext uri="{FF2B5EF4-FFF2-40B4-BE49-F238E27FC236}">
                <a16:creationId xmlns:a16="http://schemas.microsoft.com/office/drawing/2014/main" id="{C6C2115A-A2AB-4075-BE36-D1D6A6A91BD4}"/>
              </a:ext>
            </a:extLst>
          </p:cNvPr>
          <p:cNvSpPr>
            <a:spLocks noGrp="1"/>
          </p:cNvSpPr>
          <p:nvPr>
            <p:ph type="body" sz="quarter" idx="32" hasCustomPrompt="1"/>
          </p:nvPr>
        </p:nvSpPr>
        <p:spPr>
          <a:xfrm>
            <a:off x="6015527" y="3582601"/>
            <a:ext cx="1116000" cy="307075"/>
          </a:xfrm>
        </p:spPr>
        <p:txBody>
          <a:bodyPr anchor="ctr"/>
          <a:lstStyle>
            <a:lvl1pPr marL="0" marR="0" indent="0" algn="l" defTabSz="914400" rtl="0" eaLnBrk="1" fontAlgn="base" latinLnBrk="0" hangingPunct="1">
              <a:lnSpc>
                <a:spcPts val="1900"/>
              </a:lnSpc>
              <a:spcBef>
                <a:spcPct val="20000"/>
              </a:spcBef>
              <a:spcAft>
                <a:spcPct val="0"/>
              </a:spcAft>
              <a:buClr>
                <a:srgbClr val="ED1C24"/>
              </a:buClr>
              <a:buSzTx/>
              <a:buFont typeface="Wingdings" charset="2"/>
              <a:buNone/>
              <a:tabLst/>
              <a:defRPr sz="1100"/>
            </a:lvl1pPr>
          </a:lstStyle>
          <a:p>
            <a:pPr lvl="0"/>
            <a:r>
              <a:rPr lang="de-DE" dirty="0"/>
              <a:t>Trebuchet 11</a:t>
            </a:r>
          </a:p>
        </p:txBody>
      </p:sp>
      <p:sp>
        <p:nvSpPr>
          <p:cNvPr id="135" name="Textplatzhalter 5">
            <a:extLst>
              <a:ext uri="{FF2B5EF4-FFF2-40B4-BE49-F238E27FC236}">
                <a16:creationId xmlns:a16="http://schemas.microsoft.com/office/drawing/2014/main" id="{3F67B9C3-74E9-4B6A-BF9B-7C4B15C131CA}"/>
              </a:ext>
            </a:extLst>
          </p:cNvPr>
          <p:cNvSpPr>
            <a:spLocks noGrp="1"/>
          </p:cNvSpPr>
          <p:nvPr>
            <p:ph type="body" sz="quarter" idx="33" hasCustomPrompt="1"/>
          </p:nvPr>
        </p:nvSpPr>
        <p:spPr>
          <a:xfrm>
            <a:off x="6015527" y="3974157"/>
            <a:ext cx="1116000" cy="307075"/>
          </a:xfrm>
        </p:spPr>
        <p:txBody>
          <a:bodyPr anchor="ctr"/>
          <a:lstStyle>
            <a:lvl1pPr marL="0" marR="0" indent="0" algn="l" defTabSz="914400" rtl="0" eaLnBrk="1" fontAlgn="base" latinLnBrk="0" hangingPunct="1">
              <a:lnSpc>
                <a:spcPts val="1900"/>
              </a:lnSpc>
              <a:spcBef>
                <a:spcPct val="20000"/>
              </a:spcBef>
              <a:spcAft>
                <a:spcPct val="0"/>
              </a:spcAft>
              <a:buClr>
                <a:srgbClr val="ED1C24"/>
              </a:buClr>
              <a:buSzTx/>
              <a:buFont typeface="Wingdings" charset="2"/>
              <a:buNone/>
              <a:tabLst/>
              <a:defRPr sz="1100"/>
            </a:lvl1pPr>
          </a:lstStyle>
          <a:p>
            <a:pPr lvl="0"/>
            <a:r>
              <a:rPr lang="de-DE" dirty="0"/>
              <a:t>Trebuchet 11</a:t>
            </a:r>
          </a:p>
        </p:txBody>
      </p:sp>
      <p:sp>
        <p:nvSpPr>
          <p:cNvPr id="136" name="Textplatzhalter 5">
            <a:extLst>
              <a:ext uri="{FF2B5EF4-FFF2-40B4-BE49-F238E27FC236}">
                <a16:creationId xmlns:a16="http://schemas.microsoft.com/office/drawing/2014/main" id="{24EBBA2A-17BE-4F57-A3EA-B769BA0A76F6}"/>
              </a:ext>
            </a:extLst>
          </p:cNvPr>
          <p:cNvSpPr>
            <a:spLocks noGrp="1"/>
          </p:cNvSpPr>
          <p:nvPr>
            <p:ph type="body" sz="quarter" idx="34" hasCustomPrompt="1"/>
          </p:nvPr>
        </p:nvSpPr>
        <p:spPr>
          <a:xfrm>
            <a:off x="7274318" y="1603941"/>
            <a:ext cx="1116000" cy="307075"/>
          </a:xfrm>
        </p:spPr>
        <p:txBody>
          <a:bodyPr anchor="ctr"/>
          <a:lstStyle>
            <a:lvl1pPr marL="0" indent="0">
              <a:buNone/>
              <a:defRPr sz="1400"/>
            </a:lvl1pPr>
          </a:lstStyle>
          <a:p>
            <a:pPr lvl="0"/>
            <a:r>
              <a:rPr lang="de-DE" sz="1400" dirty="0" err="1">
                <a:latin typeface="Trebuchet MS" charset="0"/>
                <a:ea typeface="Trebuchet MS" charset="0"/>
                <a:cs typeface="Trebuchet MS" charset="0"/>
              </a:rPr>
              <a:t>Trebu</a:t>
            </a:r>
            <a:r>
              <a:rPr lang="de-DE" sz="1400" dirty="0">
                <a:latin typeface="Trebuchet MS" charset="0"/>
                <a:ea typeface="Trebuchet MS" charset="0"/>
                <a:cs typeface="Trebuchet MS" charset="0"/>
              </a:rPr>
              <a:t> 14</a:t>
            </a:r>
            <a:endParaRPr lang="de-DE" dirty="0"/>
          </a:p>
        </p:txBody>
      </p:sp>
      <p:sp>
        <p:nvSpPr>
          <p:cNvPr id="137" name="Textplatzhalter 5">
            <a:extLst>
              <a:ext uri="{FF2B5EF4-FFF2-40B4-BE49-F238E27FC236}">
                <a16:creationId xmlns:a16="http://schemas.microsoft.com/office/drawing/2014/main" id="{BD680DBC-665D-4A94-A510-2C7C8F839BE4}"/>
              </a:ext>
            </a:extLst>
          </p:cNvPr>
          <p:cNvSpPr>
            <a:spLocks noGrp="1"/>
          </p:cNvSpPr>
          <p:nvPr>
            <p:ph type="body" sz="quarter" idx="35" hasCustomPrompt="1"/>
          </p:nvPr>
        </p:nvSpPr>
        <p:spPr>
          <a:xfrm>
            <a:off x="7274318" y="2012596"/>
            <a:ext cx="1116000" cy="307075"/>
          </a:xfrm>
        </p:spPr>
        <p:txBody>
          <a:bodyPr anchor="ctr"/>
          <a:lstStyle>
            <a:lvl1pPr marL="0" marR="0" indent="0" algn="l" defTabSz="914400" rtl="0" eaLnBrk="1" fontAlgn="base" latinLnBrk="0" hangingPunct="1">
              <a:lnSpc>
                <a:spcPts val="1900"/>
              </a:lnSpc>
              <a:spcBef>
                <a:spcPct val="20000"/>
              </a:spcBef>
              <a:spcAft>
                <a:spcPct val="0"/>
              </a:spcAft>
              <a:buClr>
                <a:srgbClr val="ED1C24"/>
              </a:buClr>
              <a:buSzTx/>
              <a:buFont typeface="Wingdings" charset="2"/>
              <a:buNone/>
              <a:tabLst/>
              <a:defRPr sz="1100"/>
            </a:lvl1pPr>
          </a:lstStyle>
          <a:p>
            <a:pPr lvl="0"/>
            <a:r>
              <a:rPr lang="de-DE" dirty="0"/>
              <a:t>Ebene 1</a:t>
            </a:r>
          </a:p>
        </p:txBody>
      </p:sp>
      <p:sp>
        <p:nvSpPr>
          <p:cNvPr id="138" name="Textplatzhalter 5">
            <a:extLst>
              <a:ext uri="{FF2B5EF4-FFF2-40B4-BE49-F238E27FC236}">
                <a16:creationId xmlns:a16="http://schemas.microsoft.com/office/drawing/2014/main" id="{68B765CE-8706-4EAF-B8F6-9220BAEE8EE5}"/>
              </a:ext>
            </a:extLst>
          </p:cNvPr>
          <p:cNvSpPr>
            <a:spLocks noGrp="1"/>
          </p:cNvSpPr>
          <p:nvPr>
            <p:ph type="body" sz="quarter" idx="36" hasCustomPrompt="1"/>
          </p:nvPr>
        </p:nvSpPr>
        <p:spPr>
          <a:xfrm>
            <a:off x="7274318" y="2407632"/>
            <a:ext cx="1116000" cy="307075"/>
          </a:xfrm>
        </p:spPr>
        <p:txBody>
          <a:bodyPr anchor="ctr"/>
          <a:lstStyle>
            <a:lvl1pPr marL="0" marR="0" indent="0" algn="l" defTabSz="914400" rtl="0" eaLnBrk="1" fontAlgn="base" latinLnBrk="0" hangingPunct="1">
              <a:lnSpc>
                <a:spcPts val="1900"/>
              </a:lnSpc>
              <a:spcBef>
                <a:spcPct val="20000"/>
              </a:spcBef>
              <a:spcAft>
                <a:spcPct val="0"/>
              </a:spcAft>
              <a:buClr>
                <a:srgbClr val="ED1C24"/>
              </a:buClr>
              <a:buSzTx/>
              <a:buFont typeface="Wingdings" charset="2"/>
              <a:buNone/>
              <a:tabLst/>
              <a:defRPr sz="1100"/>
            </a:lvl1pPr>
          </a:lstStyle>
          <a:p>
            <a:pPr lvl="0"/>
            <a:r>
              <a:rPr lang="de-DE" dirty="0"/>
              <a:t>Ebene 1</a:t>
            </a:r>
          </a:p>
        </p:txBody>
      </p:sp>
      <p:sp>
        <p:nvSpPr>
          <p:cNvPr id="139" name="Textplatzhalter 5">
            <a:extLst>
              <a:ext uri="{FF2B5EF4-FFF2-40B4-BE49-F238E27FC236}">
                <a16:creationId xmlns:a16="http://schemas.microsoft.com/office/drawing/2014/main" id="{399E5C65-ED2B-4A0C-9ECC-B4AFD1899674}"/>
              </a:ext>
            </a:extLst>
          </p:cNvPr>
          <p:cNvSpPr>
            <a:spLocks noGrp="1"/>
          </p:cNvSpPr>
          <p:nvPr>
            <p:ph type="body" sz="quarter" idx="37" hasCustomPrompt="1"/>
          </p:nvPr>
        </p:nvSpPr>
        <p:spPr>
          <a:xfrm>
            <a:off x="7274318" y="2799489"/>
            <a:ext cx="1116000" cy="307075"/>
          </a:xfrm>
        </p:spPr>
        <p:txBody>
          <a:bodyPr anchor="ctr"/>
          <a:lstStyle>
            <a:lvl1pPr marL="0" marR="0" indent="0" algn="l" defTabSz="914400" rtl="0" eaLnBrk="1" fontAlgn="base" latinLnBrk="0" hangingPunct="1">
              <a:lnSpc>
                <a:spcPts val="1900"/>
              </a:lnSpc>
              <a:spcBef>
                <a:spcPct val="20000"/>
              </a:spcBef>
              <a:spcAft>
                <a:spcPct val="0"/>
              </a:spcAft>
              <a:buClr>
                <a:srgbClr val="ED1C24"/>
              </a:buClr>
              <a:buSzTx/>
              <a:buFont typeface="Wingdings" charset="2"/>
              <a:buNone/>
              <a:tabLst/>
              <a:defRPr sz="1100"/>
            </a:lvl1pPr>
          </a:lstStyle>
          <a:p>
            <a:pPr lvl="0"/>
            <a:r>
              <a:rPr lang="de-DE" dirty="0"/>
              <a:t>Ebene 1</a:t>
            </a:r>
          </a:p>
        </p:txBody>
      </p:sp>
      <p:sp>
        <p:nvSpPr>
          <p:cNvPr id="140" name="Textplatzhalter 5">
            <a:extLst>
              <a:ext uri="{FF2B5EF4-FFF2-40B4-BE49-F238E27FC236}">
                <a16:creationId xmlns:a16="http://schemas.microsoft.com/office/drawing/2014/main" id="{F0EE0331-9A6E-489E-B06E-7A3CEF1FC4C0}"/>
              </a:ext>
            </a:extLst>
          </p:cNvPr>
          <p:cNvSpPr>
            <a:spLocks noGrp="1"/>
          </p:cNvSpPr>
          <p:nvPr>
            <p:ph type="body" sz="quarter" idx="38" hasCustomPrompt="1"/>
          </p:nvPr>
        </p:nvSpPr>
        <p:spPr>
          <a:xfrm>
            <a:off x="7274318" y="3191045"/>
            <a:ext cx="1116000" cy="307075"/>
          </a:xfrm>
        </p:spPr>
        <p:txBody>
          <a:bodyPr anchor="ctr"/>
          <a:lstStyle>
            <a:lvl1pPr marL="0" marR="0" indent="0" algn="l" defTabSz="914400" rtl="0" eaLnBrk="1" fontAlgn="base" latinLnBrk="0" hangingPunct="1">
              <a:lnSpc>
                <a:spcPts val="1900"/>
              </a:lnSpc>
              <a:spcBef>
                <a:spcPct val="20000"/>
              </a:spcBef>
              <a:spcAft>
                <a:spcPct val="0"/>
              </a:spcAft>
              <a:buClr>
                <a:srgbClr val="ED1C24"/>
              </a:buClr>
              <a:buSzTx/>
              <a:buFont typeface="Wingdings" charset="2"/>
              <a:buNone/>
              <a:tabLst/>
              <a:defRPr sz="1100"/>
            </a:lvl1pPr>
          </a:lstStyle>
          <a:p>
            <a:pPr lvl="0"/>
            <a:r>
              <a:rPr lang="de-DE" dirty="0"/>
              <a:t>Ebene 1</a:t>
            </a:r>
          </a:p>
        </p:txBody>
      </p:sp>
      <p:sp>
        <p:nvSpPr>
          <p:cNvPr id="141" name="Textplatzhalter 5">
            <a:extLst>
              <a:ext uri="{FF2B5EF4-FFF2-40B4-BE49-F238E27FC236}">
                <a16:creationId xmlns:a16="http://schemas.microsoft.com/office/drawing/2014/main" id="{91AE0FA0-A2A7-49BB-9205-F151AD39644B}"/>
              </a:ext>
            </a:extLst>
          </p:cNvPr>
          <p:cNvSpPr>
            <a:spLocks noGrp="1"/>
          </p:cNvSpPr>
          <p:nvPr>
            <p:ph type="body" sz="quarter" idx="39" hasCustomPrompt="1"/>
          </p:nvPr>
        </p:nvSpPr>
        <p:spPr>
          <a:xfrm>
            <a:off x="7274318" y="3582601"/>
            <a:ext cx="1116000" cy="307075"/>
          </a:xfrm>
        </p:spPr>
        <p:txBody>
          <a:bodyPr anchor="ctr"/>
          <a:lstStyle>
            <a:lvl1pPr marL="0" marR="0" indent="0" algn="l" defTabSz="914400" rtl="0" eaLnBrk="1" fontAlgn="base" latinLnBrk="0" hangingPunct="1">
              <a:lnSpc>
                <a:spcPts val="1900"/>
              </a:lnSpc>
              <a:spcBef>
                <a:spcPct val="20000"/>
              </a:spcBef>
              <a:spcAft>
                <a:spcPct val="0"/>
              </a:spcAft>
              <a:buClr>
                <a:srgbClr val="ED1C24"/>
              </a:buClr>
              <a:buSzTx/>
              <a:buFont typeface="Wingdings" charset="2"/>
              <a:buNone/>
              <a:tabLst/>
              <a:defRPr sz="1100"/>
            </a:lvl1pPr>
          </a:lstStyle>
          <a:p>
            <a:pPr lvl="0"/>
            <a:r>
              <a:rPr lang="de-DE" dirty="0"/>
              <a:t>Ebene 1</a:t>
            </a:r>
          </a:p>
        </p:txBody>
      </p:sp>
      <p:sp>
        <p:nvSpPr>
          <p:cNvPr id="142" name="Textplatzhalter 5">
            <a:extLst>
              <a:ext uri="{FF2B5EF4-FFF2-40B4-BE49-F238E27FC236}">
                <a16:creationId xmlns:a16="http://schemas.microsoft.com/office/drawing/2014/main" id="{CABD16FC-AF53-42A7-81BC-1175F35D78E5}"/>
              </a:ext>
            </a:extLst>
          </p:cNvPr>
          <p:cNvSpPr>
            <a:spLocks noGrp="1"/>
          </p:cNvSpPr>
          <p:nvPr>
            <p:ph type="body" sz="quarter" idx="40" hasCustomPrompt="1"/>
          </p:nvPr>
        </p:nvSpPr>
        <p:spPr>
          <a:xfrm>
            <a:off x="7274318" y="3974157"/>
            <a:ext cx="1116000" cy="307075"/>
          </a:xfrm>
        </p:spPr>
        <p:txBody>
          <a:bodyPr anchor="ctr"/>
          <a:lstStyle>
            <a:lvl1pPr marL="0" marR="0" indent="0" algn="l" defTabSz="914400" rtl="0" eaLnBrk="1" fontAlgn="base" latinLnBrk="0" hangingPunct="1">
              <a:lnSpc>
                <a:spcPts val="1900"/>
              </a:lnSpc>
              <a:spcBef>
                <a:spcPct val="20000"/>
              </a:spcBef>
              <a:spcAft>
                <a:spcPct val="0"/>
              </a:spcAft>
              <a:buClr>
                <a:srgbClr val="ED1C24"/>
              </a:buClr>
              <a:buSzTx/>
              <a:buFont typeface="Wingdings" charset="2"/>
              <a:buNone/>
              <a:tabLst/>
              <a:defRPr sz="1100"/>
            </a:lvl1pPr>
          </a:lstStyle>
          <a:p>
            <a:pPr lvl="0"/>
            <a:r>
              <a:rPr lang="de-DE" dirty="0"/>
              <a:t>Ebene 1</a:t>
            </a:r>
          </a:p>
        </p:txBody>
      </p:sp>
      <p:sp>
        <p:nvSpPr>
          <p:cNvPr id="64" name="Bildplatzhalter 2">
            <a:extLst>
              <a:ext uri="{FF2B5EF4-FFF2-40B4-BE49-F238E27FC236}">
                <a16:creationId xmlns:a16="http://schemas.microsoft.com/office/drawing/2014/main" id="{1604E75B-B9F1-48FD-BE4D-B7CEF62FEA0D}"/>
              </a:ext>
            </a:extLst>
          </p:cNvPr>
          <p:cNvSpPr>
            <a:spLocks noGrp="1"/>
          </p:cNvSpPr>
          <p:nvPr>
            <p:ph type="pic" sz="quarter" idx="41"/>
          </p:nvPr>
        </p:nvSpPr>
        <p:spPr>
          <a:xfrm>
            <a:off x="4730400" y="0"/>
            <a:ext cx="4414837" cy="1187450"/>
          </a:xfrm>
        </p:spPr>
        <p:txBody>
          <a:bodyPr anchor="ctr"/>
          <a:lstStyle>
            <a:lvl1pPr marL="0" indent="0" algn="ctr">
              <a:buNone/>
              <a:defRPr sz="1000"/>
            </a:lvl1pPr>
          </a:lstStyle>
          <a:p>
            <a:r>
              <a:rPr lang="de-DE"/>
              <a:t>Bild durch Klicken auf Symbol hinzufügen</a:t>
            </a:r>
            <a:endParaRPr lang="de-AT" dirty="0"/>
          </a:p>
        </p:txBody>
      </p:sp>
      <p:sp>
        <p:nvSpPr>
          <p:cNvPr id="67" name="Textplatzhalter 11">
            <a:extLst>
              <a:ext uri="{FF2B5EF4-FFF2-40B4-BE49-F238E27FC236}">
                <a16:creationId xmlns:a16="http://schemas.microsoft.com/office/drawing/2014/main" id="{2A7DE03B-46EF-47CA-899C-E786C249DB79}"/>
              </a:ext>
            </a:extLst>
          </p:cNvPr>
          <p:cNvSpPr>
            <a:spLocks noGrp="1"/>
          </p:cNvSpPr>
          <p:nvPr>
            <p:ph type="body" sz="quarter" idx="10" hasCustomPrompt="1"/>
          </p:nvPr>
        </p:nvSpPr>
        <p:spPr>
          <a:xfrm>
            <a:off x="538480" y="172116"/>
            <a:ext cx="4190338" cy="300850"/>
          </a:xfrm>
        </p:spPr>
        <p:txBody>
          <a:bodyPr anchor="ctr"/>
          <a:lstStyle>
            <a:lvl1pPr marL="0" indent="0">
              <a:buNone/>
              <a:defRPr lang="de-DE" sz="1600" kern="0" baseline="0" smtClean="0">
                <a:solidFill>
                  <a:srgbClr val="4C5D68"/>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Hauptthema (Trebuchet 16)</a:t>
            </a:r>
          </a:p>
        </p:txBody>
      </p:sp>
      <p:sp>
        <p:nvSpPr>
          <p:cNvPr id="70" name="Textplatzhalter 11">
            <a:extLst>
              <a:ext uri="{FF2B5EF4-FFF2-40B4-BE49-F238E27FC236}">
                <a16:creationId xmlns:a16="http://schemas.microsoft.com/office/drawing/2014/main" id="{6597E188-07A9-41C2-B13E-9A41070898E6}"/>
              </a:ext>
            </a:extLst>
          </p:cNvPr>
          <p:cNvSpPr>
            <a:spLocks noGrp="1"/>
          </p:cNvSpPr>
          <p:nvPr>
            <p:ph type="body" sz="quarter" idx="11" hasCustomPrompt="1"/>
          </p:nvPr>
        </p:nvSpPr>
        <p:spPr>
          <a:xfrm>
            <a:off x="538480" y="512721"/>
            <a:ext cx="4190338" cy="423210"/>
          </a:xfrm>
        </p:spPr>
        <p:txBody>
          <a:bodyPr tIns="46800" bIns="46800" anchor="ctr"/>
          <a:lstStyle>
            <a:lvl1pPr marL="0" indent="0">
              <a:lnSpc>
                <a:spcPct val="100000"/>
              </a:lnSpc>
              <a:buNone/>
              <a:defRPr lang="de-AT" sz="3200" kern="0" cap="all" spc="100" baseline="0" dirty="0">
                <a:solidFill>
                  <a:srgbClr val="FF0000"/>
                </a:solidFill>
                <a:latin typeface="Trebuchet MS" charset="0"/>
                <a:ea typeface="Trebuchet MS" charset="0"/>
                <a:cs typeface="Trebuchet MS" charset="0"/>
              </a:defRPr>
            </a:lvl1pPr>
            <a:lvl2pPr marL="471487" indent="0">
              <a:buNone/>
              <a:defRPr/>
            </a:lvl2pPr>
            <a:lvl3pPr marL="909637" indent="0">
              <a:buNone/>
              <a:defRPr/>
            </a:lvl3pPr>
            <a:lvl4pPr marL="1306513" indent="0">
              <a:buNone/>
              <a:defRPr/>
            </a:lvl4pPr>
            <a:lvl5pPr marL="1695450" indent="0">
              <a:buNone/>
              <a:defRPr/>
            </a:lvl5pPr>
          </a:lstStyle>
          <a:p>
            <a:pPr lvl="0"/>
            <a:r>
              <a:rPr lang="de-AT" dirty="0"/>
              <a:t>Detailthema (32)</a:t>
            </a:r>
          </a:p>
        </p:txBody>
      </p:sp>
      <p:sp>
        <p:nvSpPr>
          <p:cNvPr id="80" name="Bildplatzhalter 14">
            <a:extLst>
              <a:ext uri="{FF2B5EF4-FFF2-40B4-BE49-F238E27FC236}">
                <a16:creationId xmlns:a16="http://schemas.microsoft.com/office/drawing/2014/main" id="{EAB5BB5E-B452-DF41-BFB9-E2F5B9D6F3FE}"/>
              </a:ext>
            </a:extLst>
          </p:cNvPr>
          <p:cNvSpPr>
            <a:spLocks noGrp="1"/>
          </p:cNvSpPr>
          <p:nvPr>
            <p:ph type="pic" sz="quarter" idx="42" hasCustomPrompt="1"/>
          </p:nvPr>
        </p:nvSpPr>
        <p:spPr>
          <a:xfrm>
            <a:off x="538480" y="4413715"/>
            <a:ext cx="1441450" cy="603397"/>
          </a:xfrm>
        </p:spPr>
        <p:txBody>
          <a:bodyPr anchor="ctr" anchorCtr="1"/>
          <a:lstStyle>
            <a:lvl1pPr marL="0" indent="0">
              <a:buNone/>
              <a:defRPr sz="1100"/>
            </a:lvl1pPr>
          </a:lstStyle>
          <a:p>
            <a:r>
              <a:rPr lang="de-AT" dirty="0"/>
              <a:t>LOGO</a:t>
            </a:r>
          </a:p>
        </p:txBody>
      </p:sp>
      <p:sp>
        <p:nvSpPr>
          <p:cNvPr id="93" name="Bildplatzhalter 14">
            <a:extLst>
              <a:ext uri="{FF2B5EF4-FFF2-40B4-BE49-F238E27FC236}">
                <a16:creationId xmlns:a16="http://schemas.microsoft.com/office/drawing/2014/main" id="{5A44675F-C8FD-DA41-9F27-BC0A98EB72D5}"/>
              </a:ext>
            </a:extLst>
          </p:cNvPr>
          <p:cNvSpPr>
            <a:spLocks noGrp="1"/>
          </p:cNvSpPr>
          <p:nvPr>
            <p:ph type="pic" sz="quarter" idx="43" hasCustomPrompt="1"/>
          </p:nvPr>
        </p:nvSpPr>
        <p:spPr>
          <a:xfrm>
            <a:off x="2394283" y="4413715"/>
            <a:ext cx="1441450" cy="603397"/>
          </a:xfrm>
        </p:spPr>
        <p:txBody>
          <a:bodyPr anchor="ctr" anchorCtr="1"/>
          <a:lstStyle>
            <a:lvl1pPr marL="0" indent="0">
              <a:buNone/>
              <a:defRPr sz="1100"/>
            </a:lvl1pPr>
          </a:lstStyle>
          <a:p>
            <a:r>
              <a:rPr lang="de-AT" dirty="0"/>
              <a:t>LOGO</a:t>
            </a:r>
          </a:p>
        </p:txBody>
      </p:sp>
      <p:sp>
        <p:nvSpPr>
          <p:cNvPr id="94" name="Foliennummernplatzhalter 1">
            <a:extLst>
              <a:ext uri="{FF2B5EF4-FFF2-40B4-BE49-F238E27FC236}">
                <a16:creationId xmlns:a16="http://schemas.microsoft.com/office/drawing/2014/main" id="{0CA3979C-99EE-204D-B1FB-F472CD9F7938}"/>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
        <p:nvSpPr>
          <p:cNvPr id="81" name="Textplatzhalter 2">
            <a:extLst>
              <a:ext uri="{FF2B5EF4-FFF2-40B4-BE49-F238E27FC236}">
                <a16:creationId xmlns:a16="http://schemas.microsoft.com/office/drawing/2014/main" id="{C7D9D2EB-C7F6-5646-8C65-B7465F499995}"/>
              </a:ext>
            </a:extLst>
          </p:cNvPr>
          <p:cNvSpPr>
            <a:spLocks noGrp="1"/>
          </p:cNvSpPr>
          <p:nvPr>
            <p:ph type="body" sz="quarter" idx="44" hasCustomPrompt="1"/>
          </p:nvPr>
        </p:nvSpPr>
        <p:spPr>
          <a:xfrm>
            <a:off x="3543300" y="4821467"/>
            <a:ext cx="2057400" cy="273600"/>
          </a:xfrm>
        </p:spPr>
        <p:txBody>
          <a:bodyPr anchor="ctr"/>
          <a:lstStyle>
            <a:lvl1pPr algn="ctr">
              <a:lnSpc>
                <a:spcPct val="100000"/>
              </a:lnSpc>
              <a:spcBef>
                <a:spcPts val="0"/>
              </a:spcBef>
              <a:defRPr sz="700"/>
            </a:lvl1pPr>
          </a:lstStyle>
          <a:p>
            <a:pPr lvl="0"/>
            <a:r>
              <a:rPr lang="de-AT" dirty="0"/>
              <a:t>Stand Trebuchet 7</a:t>
            </a:r>
          </a:p>
        </p:txBody>
      </p:sp>
    </p:spTree>
    <p:extLst>
      <p:ext uri="{BB962C8B-B14F-4D97-AF65-F5344CB8AC3E}">
        <p14:creationId xmlns:p14="http://schemas.microsoft.com/office/powerpoint/2010/main" val="3258416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image" Target="../media/image1.png"/><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theme" Target="../theme/theme2.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p:cNvSpPr/>
          <p:nvPr userDrawn="1"/>
        </p:nvSpPr>
        <p:spPr>
          <a:xfrm>
            <a:off x="0" y="0"/>
            <a:ext cx="9144000" cy="5143500"/>
          </a:xfrm>
          <a:prstGeom prst="rect">
            <a:avLst/>
          </a:prstGeom>
          <a:solidFill>
            <a:srgbClr val="F0F0F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27" name="Rectangle 2"/>
          <p:cNvSpPr>
            <a:spLocks noGrp="1" noChangeArrowheads="1"/>
          </p:cNvSpPr>
          <p:nvPr>
            <p:ph type="title"/>
          </p:nvPr>
        </p:nvSpPr>
        <p:spPr bwMode="auto">
          <a:xfrm>
            <a:off x="574675" y="141685"/>
            <a:ext cx="8001000" cy="70246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de-AT" altLang="de-DE" dirty="0"/>
              <a:t>Titelmasterformat durch Klicken bearbeiten</a:t>
            </a:r>
          </a:p>
        </p:txBody>
      </p:sp>
      <p:sp>
        <p:nvSpPr>
          <p:cNvPr id="1028" name="Rectangle 3"/>
          <p:cNvSpPr>
            <a:spLocks noGrp="1" noChangeArrowheads="1"/>
          </p:cNvSpPr>
          <p:nvPr>
            <p:ph type="body" idx="1"/>
          </p:nvPr>
        </p:nvSpPr>
        <p:spPr bwMode="auto">
          <a:xfrm>
            <a:off x="566738" y="1113235"/>
            <a:ext cx="8001000" cy="340280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de-AT" altLang="de-DE" dirty="0"/>
          </a:p>
        </p:txBody>
      </p:sp>
      <p:pic>
        <p:nvPicPr>
          <p:cNvPr id="8" name="Bild 7" descr="Alles Unternehmen_RGB.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275417" y="4646653"/>
            <a:ext cx="2706624" cy="342900"/>
          </a:xfrm>
          <a:prstGeom prst="rect">
            <a:avLst/>
          </a:prstGeom>
        </p:spPr>
      </p:pic>
      <p:sp>
        <p:nvSpPr>
          <p:cNvPr id="2" name="Foliennummernplatzhalter 1">
            <a:extLst>
              <a:ext uri="{FF2B5EF4-FFF2-40B4-BE49-F238E27FC236}">
                <a16:creationId xmlns:a16="http://schemas.microsoft.com/office/drawing/2014/main" id="{D74F6057-71E3-4E93-AB27-F7B5EAFD5D1D}"/>
              </a:ext>
            </a:extLst>
          </p:cNvPr>
          <p:cNvSpPr>
            <a:spLocks noGrp="1"/>
          </p:cNvSpPr>
          <p:nvPr>
            <p:ph type="sldNum" sz="quarter" idx="4"/>
          </p:nvPr>
        </p:nvSpPr>
        <p:spPr>
          <a:xfrm>
            <a:off x="0" y="4820430"/>
            <a:ext cx="566738"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Tree>
  </p:cSld>
  <p:clrMap bg1="lt1" tx1="dk1" bg2="lt2" tx2="dk2" accent1="accent1" accent2="accent2" accent3="accent3" accent4="accent4" accent5="accent5" accent6="accent6" hlink="hlink" folHlink="folHlink"/>
  <p:sldLayoutIdLst>
    <p:sldLayoutId id="2147483864" r:id="rId1"/>
    <p:sldLayoutId id="2147483880" r:id="rId2"/>
    <p:sldLayoutId id="2147483881" r:id="rId3"/>
    <p:sldLayoutId id="2147483882" r:id="rId4"/>
    <p:sldLayoutId id="2147483883" r:id="rId5"/>
    <p:sldLayoutId id="2147483884" r:id="rId6"/>
    <p:sldLayoutId id="2147483885" r:id="rId7"/>
    <p:sldLayoutId id="2147483887" r:id="rId8"/>
    <p:sldLayoutId id="2147483895" r:id="rId9"/>
    <p:sldLayoutId id="2147483890" r:id="rId10"/>
    <p:sldLayoutId id="2147483919" r:id="rId11"/>
    <p:sldLayoutId id="2147483920" r:id="rId12"/>
    <p:sldLayoutId id="2147483925" r:id="rId13"/>
    <p:sldLayoutId id="2147483889" r:id="rId14"/>
    <p:sldLayoutId id="2147483892" r:id="rId15"/>
    <p:sldLayoutId id="2147483894" r:id="rId16"/>
    <p:sldLayoutId id="2147483896" r:id="rId17"/>
    <p:sldLayoutId id="2147483893" r:id="rId18"/>
    <p:sldLayoutId id="2147483886" r:id="rId19"/>
    <p:sldLayoutId id="2147483888" r:id="rId20"/>
    <p:sldLayoutId id="2147483923" r:id="rId21"/>
    <p:sldLayoutId id="2147483863" r:id="rId22"/>
    <p:sldLayoutId id="2147483879" r:id="rId23"/>
    <p:sldLayoutId id="2147483927" r:id="rId24"/>
    <p:sldLayoutId id="2147483928" r:id="rId25"/>
  </p:sldLayoutIdLst>
  <p:hf sldNum="0" hdr="0" ftr="0" dt="0"/>
  <p:txStyles>
    <p:titleStyle>
      <a:lvl1pPr algn="l" rtl="0" eaLnBrk="1" fontAlgn="base" hangingPunct="1">
        <a:lnSpc>
          <a:spcPct val="100000"/>
        </a:lnSpc>
        <a:spcBef>
          <a:spcPct val="0"/>
        </a:spcBef>
        <a:spcAft>
          <a:spcPct val="0"/>
        </a:spcAft>
        <a:defRPr sz="3000">
          <a:solidFill>
            <a:srgbClr val="FF0000"/>
          </a:solidFill>
          <a:latin typeface="+mj-lt"/>
          <a:ea typeface="+mj-ea"/>
          <a:cs typeface="+mj-cs"/>
        </a:defRPr>
      </a:lvl1pPr>
      <a:lvl2pPr algn="l" rtl="0" eaLnBrk="1" fontAlgn="base" hangingPunct="1">
        <a:lnSpc>
          <a:spcPct val="80000"/>
        </a:lnSpc>
        <a:spcBef>
          <a:spcPct val="0"/>
        </a:spcBef>
        <a:spcAft>
          <a:spcPct val="0"/>
        </a:spcAft>
        <a:defRPr sz="3000">
          <a:solidFill>
            <a:srgbClr val="4C5D68"/>
          </a:solidFill>
          <a:latin typeface="Trebuchet MS" pitchFamily="-112" charset="0"/>
        </a:defRPr>
      </a:lvl2pPr>
      <a:lvl3pPr algn="l" rtl="0" eaLnBrk="1" fontAlgn="base" hangingPunct="1">
        <a:lnSpc>
          <a:spcPct val="80000"/>
        </a:lnSpc>
        <a:spcBef>
          <a:spcPct val="0"/>
        </a:spcBef>
        <a:spcAft>
          <a:spcPct val="0"/>
        </a:spcAft>
        <a:defRPr sz="3000">
          <a:solidFill>
            <a:srgbClr val="4C5D68"/>
          </a:solidFill>
          <a:latin typeface="Trebuchet MS" pitchFamily="-112" charset="0"/>
        </a:defRPr>
      </a:lvl3pPr>
      <a:lvl4pPr algn="l" rtl="0" eaLnBrk="1" fontAlgn="base" hangingPunct="1">
        <a:lnSpc>
          <a:spcPct val="80000"/>
        </a:lnSpc>
        <a:spcBef>
          <a:spcPct val="0"/>
        </a:spcBef>
        <a:spcAft>
          <a:spcPct val="0"/>
        </a:spcAft>
        <a:defRPr sz="3000">
          <a:solidFill>
            <a:srgbClr val="4C5D68"/>
          </a:solidFill>
          <a:latin typeface="Trebuchet MS" pitchFamily="-112" charset="0"/>
        </a:defRPr>
      </a:lvl4pPr>
      <a:lvl5pPr algn="l" rtl="0" eaLnBrk="1" fontAlgn="base" hangingPunct="1">
        <a:lnSpc>
          <a:spcPct val="80000"/>
        </a:lnSpc>
        <a:spcBef>
          <a:spcPct val="0"/>
        </a:spcBef>
        <a:spcAft>
          <a:spcPct val="0"/>
        </a:spcAft>
        <a:defRPr sz="3000">
          <a:solidFill>
            <a:srgbClr val="4C5D68"/>
          </a:solidFill>
          <a:latin typeface="Trebuchet MS" pitchFamily="-112" charset="0"/>
        </a:defRPr>
      </a:lvl5pPr>
      <a:lvl6pPr marL="457200" algn="l" rtl="0" eaLnBrk="1" fontAlgn="base" hangingPunct="1">
        <a:lnSpc>
          <a:spcPct val="80000"/>
        </a:lnSpc>
        <a:spcBef>
          <a:spcPct val="0"/>
        </a:spcBef>
        <a:spcAft>
          <a:spcPct val="0"/>
        </a:spcAft>
        <a:defRPr sz="3000">
          <a:solidFill>
            <a:srgbClr val="4C5D68"/>
          </a:solidFill>
          <a:latin typeface="Trebuchet MS" pitchFamily="-112" charset="0"/>
        </a:defRPr>
      </a:lvl6pPr>
      <a:lvl7pPr marL="914400" algn="l" rtl="0" eaLnBrk="1" fontAlgn="base" hangingPunct="1">
        <a:lnSpc>
          <a:spcPct val="80000"/>
        </a:lnSpc>
        <a:spcBef>
          <a:spcPct val="0"/>
        </a:spcBef>
        <a:spcAft>
          <a:spcPct val="0"/>
        </a:spcAft>
        <a:defRPr sz="3000">
          <a:solidFill>
            <a:srgbClr val="4C5D68"/>
          </a:solidFill>
          <a:latin typeface="Trebuchet MS" pitchFamily="-112" charset="0"/>
        </a:defRPr>
      </a:lvl7pPr>
      <a:lvl8pPr marL="1371600" algn="l" rtl="0" eaLnBrk="1" fontAlgn="base" hangingPunct="1">
        <a:lnSpc>
          <a:spcPct val="80000"/>
        </a:lnSpc>
        <a:spcBef>
          <a:spcPct val="0"/>
        </a:spcBef>
        <a:spcAft>
          <a:spcPct val="0"/>
        </a:spcAft>
        <a:defRPr sz="3000">
          <a:solidFill>
            <a:srgbClr val="4C5D68"/>
          </a:solidFill>
          <a:latin typeface="Trebuchet MS" pitchFamily="-112" charset="0"/>
        </a:defRPr>
      </a:lvl8pPr>
      <a:lvl9pPr marL="1828800" algn="l" rtl="0" eaLnBrk="1" fontAlgn="base" hangingPunct="1">
        <a:lnSpc>
          <a:spcPct val="80000"/>
        </a:lnSpc>
        <a:spcBef>
          <a:spcPct val="0"/>
        </a:spcBef>
        <a:spcAft>
          <a:spcPct val="0"/>
        </a:spcAft>
        <a:defRPr sz="3000">
          <a:solidFill>
            <a:srgbClr val="4C5D68"/>
          </a:solidFill>
          <a:latin typeface="Trebuchet MS" pitchFamily="-112" charset="0"/>
        </a:defRPr>
      </a:lvl9pPr>
    </p:titleStyle>
    <p:bodyStyle>
      <a:lvl1pPr marL="0" indent="0" algn="l" rtl="0" eaLnBrk="1" fontAlgn="base" hangingPunct="1">
        <a:lnSpc>
          <a:spcPts val="1900"/>
        </a:lnSpc>
        <a:spcBef>
          <a:spcPct val="20000"/>
        </a:spcBef>
        <a:spcAft>
          <a:spcPct val="0"/>
        </a:spcAft>
        <a:buClr>
          <a:srgbClr val="ED1C24"/>
        </a:buClr>
        <a:buFont typeface="Wingdings" charset="2"/>
        <a:buNone/>
        <a:defRPr sz="1100">
          <a:solidFill>
            <a:schemeClr val="tx1"/>
          </a:solidFill>
          <a:latin typeface="+mn-lt"/>
          <a:ea typeface="+mn-ea"/>
          <a:cs typeface="+mn-cs"/>
        </a:defRPr>
      </a:lvl1pPr>
      <a:lvl2pPr marL="908050" indent="-436563" algn="l" rtl="0" eaLnBrk="1" fontAlgn="base" hangingPunct="1">
        <a:spcBef>
          <a:spcPct val="20000"/>
        </a:spcBef>
        <a:spcAft>
          <a:spcPct val="0"/>
        </a:spcAft>
        <a:buClr>
          <a:srgbClr val="4C5D68"/>
        </a:buClr>
        <a:buFont typeface="Wingdings" charset="2"/>
        <a:buChar char="§"/>
        <a:defRPr sz="2000">
          <a:solidFill>
            <a:schemeClr val="tx1"/>
          </a:solidFill>
          <a:latin typeface="+mn-lt"/>
        </a:defRPr>
      </a:lvl2pPr>
      <a:lvl3pPr marL="1304925" indent="-395288" algn="l" rtl="0" eaLnBrk="1" fontAlgn="base" hangingPunct="1">
        <a:spcBef>
          <a:spcPct val="20000"/>
        </a:spcBef>
        <a:spcAft>
          <a:spcPct val="0"/>
        </a:spcAft>
        <a:buClr>
          <a:schemeClr val="tx1"/>
        </a:buClr>
        <a:buFont typeface="Times New Roman" charset="0"/>
        <a:buChar char="–"/>
        <a:defRPr sz="2000">
          <a:solidFill>
            <a:schemeClr val="tx1"/>
          </a:solidFill>
          <a:latin typeface="+mn-lt"/>
        </a:defRPr>
      </a:lvl3pPr>
      <a:lvl4pPr marL="1693863" indent="-387350" algn="l" rtl="0" eaLnBrk="1" fontAlgn="base" hangingPunct="1">
        <a:spcBef>
          <a:spcPct val="20000"/>
        </a:spcBef>
        <a:spcAft>
          <a:spcPct val="0"/>
        </a:spcAft>
        <a:buClr>
          <a:schemeClr val="accent2"/>
        </a:buClr>
        <a:buFont typeface="Wingdings" charset="2"/>
        <a:buChar char="n"/>
        <a:defRPr sz="2000">
          <a:solidFill>
            <a:schemeClr val="tx1"/>
          </a:solidFill>
          <a:latin typeface="+mn-lt"/>
        </a:defRPr>
      </a:lvl4pPr>
      <a:lvl5pPr marL="2093913" indent="-398463" algn="l" rtl="0" eaLnBrk="1" fontAlgn="base" hangingPunct="1">
        <a:spcBef>
          <a:spcPct val="25000"/>
        </a:spcBef>
        <a:spcAft>
          <a:spcPct val="0"/>
        </a:spcAft>
        <a:buClr>
          <a:schemeClr val="accent2"/>
        </a:buClr>
        <a:buFont typeface="Wingdings" charset="2"/>
        <a:buChar char="§"/>
        <a:defRPr sz="2000">
          <a:solidFill>
            <a:schemeClr val="tx1"/>
          </a:solidFill>
          <a:latin typeface="+mn-lt"/>
        </a:defRPr>
      </a:lvl5pPr>
      <a:lvl6pPr marL="2551113" indent="-398463" algn="l" rtl="0" eaLnBrk="1" fontAlgn="base" hangingPunct="1">
        <a:spcBef>
          <a:spcPct val="25000"/>
        </a:spcBef>
        <a:spcAft>
          <a:spcPct val="0"/>
        </a:spcAft>
        <a:buClr>
          <a:schemeClr val="accent2"/>
        </a:buClr>
        <a:buFont typeface="Wingdings" pitchFamily="-112" charset="2"/>
        <a:buChar char="§"/>
        <a:defRPr sz="2000">
          <a:solidFill>
            <a:schemeClr val="tx1"/>
          </a:solidFill>
          <a:latin typeface="+mn-lt"/>
        </a:defRPr>
      </a:lvl6pPr>
      <a:lvl7pPr marL="3008313" indent="-398463" algn="l" rtl="0" eaLnBrk="1" fontAlgn="base" hangingPunct="1">
        <a:spcBef>
          <a:spcPct val="25000"/>
        </a:spcBef>
        <a:spcAft>
          <a:spcPct val="0"/>
        </a:spcAft>
        <a:buClr>
          <a:schemeClr val="accent2"/>
        </a:buClr>
        <a:buFont typeface="Wingdings" pitchFamily="-112" charset="2"/>
        <a:buChar char="§"/>
        <a:defRPr sz="2000">
          <a:solidFill>
            <a:schemeClr val="tx1"/>
          </a:solidFill>
          <a:latin typeface="+mn-lt"/>
        </a:defRPr>
      </a:lvl7pPr>
      <a:lvl8pPr marL="3465513" indent="-398463" algn="l" rtl="0" eaLnBrk="1" fontAlgn="base" hangingPunct="1">
        <a:spcBef>
          <a:spcPct val="25000"/>
        </a:spcBef>
        <a:spcAft>
          <a:spcPct val="0"/>
        </a:spcAft>
        <a:buClr>
          <a:schemeClr val="accent2"/>
        </a:buClr>
        <a:buFont typeface="Wingdings" pitchFamily="-112" charset="2"/>
        <a:buChar char="§"/>
        <a:defRPr sz="2000">
          <a:solidFill>
            <a:schemeClr val="tx1"/>
          </a:solidFill>
          <a:latin typeface="+mn-lt"/>
        </a:defRPr>
      </a:lvl8pPr>
      <a:lvl9pPr marL="3922713" indent="-398463" algn="l" rtl="0" eaLnBrk="1" fontAlgn="base" hangingPunct="1">
        <a:spcBef>
          <a:spcPct val="25000"/>
        </a:spcBef>
        <a:spcAft>
          <a:spcPct val="0"/>
        </a:spcAft>
        <a:buClr>
          <a:schemeClr val="accent2"/>
        </a:buClr>
        <a:buFont typeface="Wingdings" pitchFamily="-112" charset="2"/>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574675" y="141685"/>
            <a:ext cx="8001000" cy="70246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de-AT" altLang="de-DE" dirty="0"/>
              <a:t>Titelmasterformat durch Klicken bearbeiten</a:t>
            </a:r>
          </a:p>
        </p:txBody>
      </p:sp>
      <p:sp>
        <p:nvSpPr>
          <p:cNvPr id="1028" name="Rectangle 3"/>
          <p:cNvSpPr>
            <a:spLocks noGrp="1" noChangeArrowheads="1"/>
          </p:cNvSpPr>
          <p:nvPr>
            <p:ph type="body" idx="1"/>
          </p:nvPr>
        </p:nvSpPr>
        <p:spPr bwMode="auto">
          <a:xfrm>
            <a:off x="566738" y="1113235"/>
            <a:ext cx="8001000" cy="340280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de-AT" altLang="de-DE" dirty="0"/>
          </a:p>
        </p:txBody>
      </p:sp>
      <p:pic>
        <p:nvPicPr>
          <p:cNvPr id="8" name="Bild 7" descr="Alles Unternehmen_RGB.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6275417" y="4646653"/>
            <a:ext cx="2706624" cy="342900"/>
          </a:xfrm>
          <a:prstGeom prst="rect">
            <a:avLst/>
          </a:prstGeom>
        </p:spPr>
      </p:pic>
      <p:sp>
        <p:nvSpPr>
          <p:cNvPr id="7" name="Foliennummernplatzhalter 1">
            <a:extLst>
              <a:ext uri="{FF2B5EF4-FFF2-40B4-BE49-F238E27FC236}">
                <a16:creationId xmlns:a16="http://schemas.microsoft.com/office/drawing/2014/main" id="{C7833F1A-C8D3-9B43-A878-76EFBB314D7F}"/>
              </a:ext>
            </a:extLst>
          </p:cNvPr>
          <p:cNvSpPr>
            <a:spLocks noGrp="1"/>
          </p:cNvSpPr>
          <p:nvPr>
            <p:ph type="sldNum" sz="quarter" idx="4"/>
          </p:nvPr>
        </p:nvSpPr>
        <p:spPr>
          <a:xfrm>
            <a:off x="0" y="4820430"/>
            <a:ext cx="538480" cy="274637"/>
          </a:xfrm>
          <a:prstGeom prst="rect">
            <a:avLst/>
          </a:prstGeom>
        </p:spPr>
        <p:txBody>
          <a:bodyPr vert="horz" lIns="91440" tIns="45720" rIns="91440" bIns="45720" rtlCol="0" anchor="ctr"/>
          <a:lstStyle>
            <a:lvl1pPr algn="l">
              <a:defRPr sz="700">
                <a:solidFill>
                  <a:schemeClr val="tx1">
                    <a:tint val="75000"/>
                  </a:schemeClr>
                </a:solidFill>
                <a:latin typeface="+mj-lt"/>
              </a:defRPr>
            </a:lvl1pPr>
          </a:lstStyle>
          <a:p>
            <a:fld id="{4518FE79-028C-46C7-B438-8E5B72215A1D}" type="slidenum">
              <a:rPr lang="de-AT" smtClean="0"/>
              <a:pPr/>
              <a:t>‹Nr.›</a:t>
            </a:fld>
            <a:endParaRPr lang="de-AT"/>
          </a:p>
        </p:txBody>
      </p:sp>
    </p:spTree>
    <p:extLst>
      <p:ext uri="{BB962C8B-B14F-4D97-AF65-F5344CB8AC3E}">
        <p14:creationId xmlns:p14="http://schemas.microsoft.com/office/powerpoint/2010/main" val="853441723"/>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8" r:id="rId8"/>
    <p:sldLayoutId id="2147483916" r:id="rId9"/>
    <p:sldLayoutId id="2147483910" r:id="rId10"/>
    <p:sldLayoutId id="2147483921" r:id="rId11"/>
    <p:sldLayoutId id="2147483922" r:id="rId12"/>
    <p:sldLayoutId id="2147483926" r:id="rId13"/>
    <p:sldLayoutId id="2147483909" r:id="rId14"/>
    <p:sldLayoutId id="2147483912" r:id="rId15"/>
    <p:sldLayoutId id="2147483913" r:id="rId16"/>
    <p:sldLayoutId id="2147483914" r:id="rId17"/>
    <p:sldLayoutId id="2147483915" r:id="rId18"/>
    <p:sldLayoutId id="2147483906" r:id="rId19"/>
    <p:sldLayoutId id="2147483907" r:id="rId20"/>
    <p:sldLayoutId id="2147483924" r:id="rId21"/>
    <p:sldLayoutId id="2147483917" r:id="rId22"/>
    <p:sldLayoutId id="2147483918" r:id="rId23"/>
  </p:sldLayoutIdLst>
  <p:hf sldNum="0" hdr="0" ftr="0" dt="0"/>
  <p:txStyles>
    <p:titleStyle>
      <a:lvl1pPr algn="l" rtl="0" eaLnBrk="1" fontAlgn="base" hangingPunct="1">
        <a:lnSpc>
          <a:spcPct val="100000"/>
        </a:lnSpc>
        <a:spcBef>
          <a:spcPct val="0"/>
        </a:spcBef>
        <a:spcAft>
          <a:spcPct val="0"/>
        </a:spcAft>
        <a:defRPr sz="3000">
          <a:solidFill>
            <a:srgbClr val="FF0000"/>
          </a:solidFill>
          <a:latin typeface="+mj-lt"/>
          <a:ea typeface="+mj-ea"/>
          <a:cs typeface="+mj-cs"/>
        </a:defRPr>
      </a:lvl1pPr>
      <a:lvl2pPr algn="l" rtl="0" eaLnBrk="1" fontAlgn="base" hangingPunct="1">
        <a:lnSpc>
          <a:spcPct val="80000"/>
        </a:lnSpc>
        <a:spcBef>
          <a:spcPct val="0"/>
        </a:spcBef>
        <a:spcAft>
          <a:spcPct val="0"/>
        </a:spcAft>
        <a:defRPr sz="3000">
          <a:solidFill>
            <a:srgbClr val="4C5D68"/>
          </a:solidFill>
          <a:latin typeface="Trebuchet MS" pitchFamily="-112" charset="0"/>
        </a:defRPr>
      </a:lvl2pPr>
      <a:lvl3pPr algn="l" rtl="0" eaLnBrk="1" fontAlgn="base" hangingPunct="1">
        <a:lnSpc>
          <a:spcPct val="80000"/>
        </a:lnSpc>
        <a:spcBef>
          <a:spcPct val="0"/>
        </a:spcBef>
        <a:spcAft>
          <a:spcPct val="0"/>
        </a:spcAft>
        <a:defRPr sz="3000">
          <a:solidFill>
            <a:srgbClr val="4C5D68"/>
          </a:solidFill>
          <a:latin typeface="Trebuchet MS" pitchFamily="-112" charset="0"/>
        </a:defRPr>
      </a:lvl3pPr>
      <a:lvl4pPr algn="l" rtl="0" eaLnBrk="1" fontAlgn="base" hangingPunct="1">
        <a:lnSpc>
          <a:spcPct val="80000"/>
        </a:lnSpc>
        <a:spcBef>
          <a:spcPct val="0"/>
        </a:spcBef>
        <a:spcAft>
          <a:spcPct val="0"/>
        </a:spcAft>
        <a:defRPr sz="3000">
          <a:solidFill>
            <a:srgbClr val="4C5D68"/>
          </a:solidFill>
          <a:latin typeface="Trebuchet MS" pitchFamily="-112" charset="0"/>
        </a:defRPr>
      </a:lvl4pPr>
      <a:lvl5pPr algn="l" rtl="0" eaLnBrk="1" fontAlgn="base" hangingPunct="1">
        <a:lnSpc>
          <a:spcPct val="80000"/>
        </a:lnSpc>
        <a:spcBef>
          <a:spcPct val="0"/>
        </a:spcBef>
        <a:spcAft>
          <a:spcPct val="0"/>
        </a:spcAft>
        <a:defRPr sz="3000">
          <a:solidFill>
            <a:srgbClr val="4C5D68"/>
          </a:solidFill>
          <a:latin typeface="Trebuchet MS" pitchFamily="-112" charset="0"/>
        </a:defRPr>
      </a:lvl5pPr>
      <a:lvl6pPr marL="457200" algn="l" rtl="0" eaLnBrk="1" fontAlgn="base" hangingPunct="1">
        <a:lnSpc>
          <a:spcPct val="80000"/>
        </a:lnSpc>
        <a:spcBef>
          <a:spcPct val="0"/>
        </a:spcBef>
        <a:spcAft>
          <a:spcPct val="0"/>
        </a:spcAft>
        <a:defRPr sz="3000">
          <a:solidFill>
            <a:srgbClr val="4C5D68"/>
          </a:solidFill>
          <a:latin typeface="Trebuchet MS" pitchFamily="-112" charset="0"/>
        </a:defRPr>
      </a:lvl6pPr>
      <a:lvl7pPr marL="914400" algn="l" rtl="0" eaLnBrk="1" fontAlgn="base" hangingPunct="1">
        <a:lnSpc>
          <a:spcPct val="80000"/>
        </a:lnSpc>
        <a:spcBef>
          <a:spcPct val="0"/>
        </a:spcBef>
        <a:spcAft>
          <a:spcPct val="0"/>
        </a:spcAft>
        <a:defRPr sz="3000">
          <a:solidFill>
            <a:srgbClr val="4C5D68"/>
          </a:solidFill>
          <a:latin typeface="Trebuchet MS" pitchFamily="-112" charset="0"/>
        </a:defRPr>
      </a:lvl7pPr>
      <a:lvl8pPr marL="1371600" algn="l" rtl="0" eaLnBrk="1" fontAlgn="base" hangingPunct="1">
        <a:lnSpc>
          <a:spcPct val="80000"/>
        </a:lnSpc>
        <a:spcBef>
          <a:spcPct val="0"/>
        </a:spcBef>
        <a:spcAft>
          <a:spcPct val="0"/>
        </a:spcAft>
        <a:defRPr sz="3000">
          <a:solidFill>
            <a:srgbClr val="4C5D68"/>
          </a:solidFill>
          <a:latin typeface="Trebuchet MS" pitchFamily="-112" charset="0"/>
        </a:defRPr>
      </a:lvl8pPr>
      <a:lvl9pPr marL="1828800" algn="l" rtl="0" eaLnBrk="1" fontAlgn="base" hangingPunct="1">
        <a:lnSpc>
          <a:spcPct val="80000"/>
        </a:lnSpc>
        <a:spcBef>
          <a:spcPct val="0"/>
        </a:spcBef>
        <a:spcAft>
          <a:spcPct val="0"/>
        </a:spcAft>
        <a:defRPr sz="3000">
          <a:solidFill>
            <a:srgbClr val="4C5D68"/>
          </a:solidFill>
          <a:latin typeface="Trebuchet MS" pitchFamily="-112" charset="0"/>
        </a:defRPr>
      </a:lvl9pPr>
    </p:titleStyle>
    <p:bodyStyle>
      <a:lvl1pPr marL="0" indent="0" algn="l" rtl="0" eaLnBrk="1" fontAlgn="base" hangingPunct="1">
        <a:lnSpc>
          <a:spcPts val="1900"/>
        </a:lnSpc>
        <a:spcBef>
          <a:spcPct val="20000"/>
        </a:spcBef>
        <a:spcAft>
          <a:spcPct val="0"/>
        </a:spcAft>
        <a:buClr>
          <a:srgbClr val="ED1C24"/>
        </a:buClr>
        <a:buFont typeface="Wingdings" charset="2"/>
        <a:buNone/>
        <a:defRPr sz="1100">
          <a:solidFill>
            <a:schemeClr val="tx1"/>
          </a:solidFill>
          <a:latin typeface="+mn-lt"/>
          <a:ea typeface="+mn-ea"/>
          <a:cs typeface="+mn-cs"/>
        </a:defRPr>
      </a:lvl1pPr>
      <a:lvl2pPr marL="908050" indent="-436563" algn="l" rtl="0" eaLnBrk="1" fontAlgn="base" hangingPunct="1">
        <a:spcBef>
          <a:spcPct val="20000"/>
        </a:spcBef>
        <a:spcAft>
          <a:spcPct val="0"/>
        </a:spcAft>
        <a:buClr>
          <a:srgbClr val="4C5D68"/>
        </a:buClr>
        <a:buFont typeface="Wingdings" charset="2"/>
        <a:buChar char="§"/>
        <a:defRPr sz="2000">
          <a:solidFill>
            <a:schemeClr val="tx1"/>
          </a:solidFill>
          <a:latin typeface="+mn-lt"/>
        </a:defRPr>
      </a:lvl2pPr>
      <a:lvl3pPr marL="1304925" indent="-395288" algn="l" rtl="0" eaLnBrk="1" fontAlgn="base" hangingPunct="1">
        <a:spcBef>
          <a:spcPct val="20000"/>
        </a:spcBef>
        <a:spcAft>
          <a:spcPct val="0"/>
        </a:spcAft>
        <a:buClr>
          <a:schemeClr val="tx1"/>
        </a:buClr>
        <a:buFont typeface="Times New Roman" charset="0"/>
        <a:buChar char="–"/>
        <a:defRPr sz="2000">
          <a:solidFill>
            <a:schemeClr val="tx1"/>
          </a:solidFill>
          <a:latin typeface="+mn-lt"/>
        </a:defRPr>
      </a:lvl3pPr>
      <a:lvl4pPr marL="1693863" indent="-387350" algn="l" rtl="0" eaLnBrk="1" fontAlgn="base" hangingPunct="1">
        <a:spcBef>
          <a:spcPct val="20000"/>
        </a:spcBef>
        <a:spcAft>
          <a:spcPct val="0"/>
        </a:spcAft>
        <a:buClr>
          <a:schemeClr val="accent2"/>
        </a:buClr>
        <a:buFont typeface="Wingdings" charset="2"/>
        <a:buChar char="n"/>
        <a:defRPr sz="2000">
          <a:solidFill>
            <a:schemeClr val="tx1"/>
          </a:solidFill>
          <a:latin typeface="+mn-lt"/>
        </a:defRPr>
      </a:lvl4pPr>
      <a:lvl5pPr marL="2093913" indent="-398463" algn="l" rtl="0" eaLnBrk="1" fontAlgn="base" hangingPunct="1">
        <a:spcBef>
          <a:spcPct val="25000"/>
        </a:spcBef>
        <a:spcAft>
          <a:spcPct val="0"/>
        </a:spcAft>
        <a:buClr>
          <a:schemeClr val="accent2"/>
        </a:buClr>
        <a:buFont typeface="Wingdings" charset="2"/>
        <a:buChar char="§"/>
        <a:defRPr sz="2000">
          <a:solidFill>
            <a:schemeClr val="tx1"/>
          </a:solidFill>
          <a:latin typeface="+mn-lt"/>
        </a:defRPr>
      </a:lvl5pPr>
      <a:lvl6pPr marL="2551113" indent="-398463" algn="l" rtl="0" eaLnBrk="1" fontAlgn="base" hangingPunct="1">
        <a:spcBef>
          <a:spcPct val="25000"/>
        </a:spcBef>
        <a:spcAft>
          <a:spcPct val="0"/>
        </a:spcAft>
        <a:buClr>
          <a:schemeClr val="accent2"/>
        </a:buClr>
        <a:buFont typeface="Wingdings" pitchFamily="-112" charset="2"/>
        <a:buChar char="§"/>
        <a:defRPr sz="2000">
          <a:solidFill>
            <a:schemeClr val="tx1"/>
          </a:solidFill>
          <a:latin typeface="+mn-lt"/>
        </a:defRPr>
      </a:lvl6pPr>
      <a:lvl7pPr marL="3008313" indent="-398463" algn="l" rtl="0" eaLnBrk="1" fontAlgn="base" hangingPunct="1">
        <a:spcBef>
          <a:spcPct val="25000"/>
        </a:spcBef>
        <a:spcAft>
          <a:spcPct val="0"/>
        </a:spcAft>
        <a:buClr>
          <a:schemeClr val="accent2"/>
        </a:buClr>
        <a:buFont typeface="Wingdings" pitchFamily="-112" charset="2"/>
        <a:buChar char="§"/>
        <a:defRPr sz="2000">
          <a:solidFill>
            <a:schemeClr val="tx1"/>
          </a:solidFill>
          <a:latin typeface="+mn-lt"/>
        </a:defRPr>
      </a:lvl7pPr>
      <a:lvl8pPr marL="3465513" indent="-398463" algn="l" rtl="0" eaLnBrk="1" fontAlgn="base" hangingPunct="1">
        <a:spcBef>
          <a:spcPct val="25000"/>
        </a:spcBef>
        <a:spcAft>
          <a:spcPct val="0"/>
        </a:spcAft>
        <a:buClr>
          <a:schemeClr val="accent2"/>
        </a:buClr>
        <a:buFont typeface="Wingdings" pitchFamily="-112" charset="2"/>
        <a:buChar char="§"/>
        <a:defRPr sz="2000">
          <a:solidFill>
            <a:schemeClr val="tx1"/>
          </a:solidFill>
          <a:latin typeface="+mn-lt"/>
        </a:defRPr>
      </a:lvl8pPr>
      <a:lvl9pPr marL="3922713" indent="-398463" algn="l" rtl="0" eaLnBrk="1" fontAlgn="base" hangingPunct="1">
        <a:spcBef>
          <a:spcPct val="25000"/>
        </a:spcBef>
        <a:spcAft>
          <a:spcPct val="0"/>
        </a:spcAft>
        <a:buClr>
          <a:schemeClr val="accent2"/>
        </a:buClr>
        <a:buFont typeface="Wingdings" pitchFamily="-112" charset="2"/>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foerderungen.wko.at/ooe/meine-foerderungen" TargetMode="External"/><Relationship Id="rId2" Type="http://schemas.openxmlformats.org/officeDocument/2006/relationships/image" Target="../media/image9.jpg"/><Relationship Id="rId1" Type="http://schemas.openxmlformats.org/officeDocument/2006/relationships/slideLayout" Target="../slideLayouts/slideLayout3.xml"/><Relationship Id="rId4" Type="http://schemas.openxmlformats.org/officeDocument/2006/relationships/hyperlink" Target="https://foerderungen.wko.at/ooe/erfolgplu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erfolgplus.at/" TargetMode="External"/><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foerderungen.wko.at/ooe/digitalplus25" TargetMode="External"/><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3.xml"/><Relationship Id="rId1" Type="http://schemas.openxmlformats.org/officeDocument/2006/relationships/themeOverride" Target="../theme/themeOverride2.xml"/><Relationship Id="rId5" Type="http://schemas.openxmlformats.org/officeDocument/2006/relationships/hyperlink" Target="https://foerderungen.wko.at/ooe/digitalplus25" TargetMode="External"/><Relationship Id="rId4" Type="http://schemas.openxmlformats.org/officeDocument/2006/relationships/hyperlink" Target="https://www.aws.at/fileadmin/user_upload/Downloads/ergaenzende_Information/KMU-Definition_Kurzmerkblatt.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foerderungen.wko.at/ooe/digitalplus25"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foerderungen.wko.at/ooe/digitalplus25"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foerderungen.wko.at/ooe/meine-foerderungen"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foerderungen.wko.at/ooe/digitalplus25" TargetMode="Externa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foerderungen.wko.at/ooe/digitalplus25"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foerderungen.wko.at/ooe/meine-foerderungen"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hyperlink" Target="https://foerderungen.wko.at/ooe/digitalplus25" TargetMode="Externa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wko.at/foerderungen/go-international-internationalisierungsscheck" TargetMode="External"/><Relationship Id="rId1" Type="http://schemas.openxmlformats.org/officeDocument/2006/relationships/slideLayout" Target="../slideLayouts/slideLayout3.xml"/><Relationship Id="rId4" Type="http://schemas.openxmlformats.org/officeDocument/2006/relationships/hyperlink" Target="https://www.go-international.at/foerderungen/digitalmarketingscheck.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ai5production.at/" TargetMode="External"/><Relationship Id="rId1" Type="http://schemas.openxmlformats.org/officeDocument/2006/relationships/slideLayout" Target="../slideLayouts/slideLayout3.xml"/><Relationship Id="rId5" Type="http://schemas.openxmlformats.org/officeDocument/2006/relationships/hyperlink" Target="https://ai5production.at/test-before-invest/" TargetMode="External"/><Relationship Id="rId4" Type="http://schemas.openxmlformats.org/officeDocument/2006/relationships/hyperlink" Target="https://ai5production.at/partner/"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kmudigital.at/start.html" TargetMode="External"/><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aws.at/aws-technologie-internationalisierung/"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upperwork.at/foerderberatung/impuls-qualifizierungsverbund" TargetMode="Externa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upperwork.at/foerderberatung/impuls-qualifizierungsverbund" TargetMode="Externa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hyperlink" Target="https://www.upperwork.at/foerderberatung/impuls-qualifizierungsverbund" TargetMode="External"/><Relationship Id="rId2" Type="http://schemas.openxmlformats.org/officeDocument/2006/relationships/hyperlink" Target="mailto:christian.mayer@biz-up.at?subject=Frage%20zu%20Qualifizierungsverbund" TargetMode="Externa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hyperlink" Target="https://www.land-oberoesterreich.gv.at/95739.htm" TargetMode="External"/><Relationship Id="rId2" Type="http://schemas.openxmlformats.org/officeDocument/2006/relationships/hyperlink" Target="https://foerderungen.wko.at/ooe/oeko-plus" TargetMode="Externa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hyperlink" Target="https://www.land-oberoesterreich.gv.at/95739.htm" TargetMode="External"/><Relationship Id="rId2" Type="http://schemas.openxmlformats.org/officeDocument/2006/relationships/hyperlink" Target="https://www.ffg.at/Instrumente/Innovationsscheck-gross" TargetMode="Externa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hyperlink" Target="https://www.wko.at/foerderungen/technologiescheck-oberoesterreich"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land-oberoesterreich.gv.at/95739.htm" TargetMode="External"/><Relationship Id="rId2" Type="http://schemas.openxmlformats.org/officeDocument/2006/relationships/hyperlink" Target="https://www.patentamt.at/kmu-foerderung" TargetMode="Externa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hyperlink" Target="https://www.ffg.at/programm/basisprogramm" TargetMode="External"/><Relationship Id="rId4" Type="http://schemas.openxmlformats.org/officeDocument/2006/relationships/hyperlink" Target="https://www.ffg.at/ausschreibung/patentscheck-2026"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land-oberoesterreich.gv.at/95739.htm" TargetMode="External"/><Relationship Id="rId2" Type="http://schemas.openxmlformats.org/officeDocument/2006/relationships/hyperlink" Target="https://www.usp.gv.at/themen/steuern-finanzen/steuerliche-gewinnermittlung/weitere-informationen-zur-steuerlichen-gewinnermittlung/betriebseinnahmen-und-ausgaben/forschungspraemie.html" TargetMode="Externa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hyperlink" Target="https://www.aws.at/aws-garantie/" TargetMode="External"/><Relationship Id="rId4" Type="http://schemas.openxmlformats.org/officeDocument/2006/relationships/hyperlink" Target="https://www.aws.at/aws-erp-kredit/"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huddlex.at/"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hyperlink" Target="https://foerderungen.wko.at/ooe/erfolgplus" TargetMode="Externa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s://transparenzportal.gv.at/tdb/tp/situation/unternehmer/" TargetMode="External"/><Relationship Id="rId7" Type="http://schemas.openxmlformats.org/officeDocument/2006/relationships/hyperlink" Target="https://www.go-international.at/foerderungen/digitalmarketingscheck.html" TargetMode="External"/><Relationship Id="rId2" Type="http://schemas.openxmlformats.org/officeDocument/2006/relationships/hyperlink" Target="https://www.foerderpilot.at/home" TargetMode="External"/><Relationship Id="rId1" Type="http://schemas.openxmlformats.org/officeDocument/2006/relationships/slideLayout" Target="../slideLayouts/slideLayout3.xml"/><Relationship Id="rId6" Type="http://schemas.openxmlformats.org/officeDocument/2006/relationships/hyperlink" Target="https://foerderungen.wko.at/ooe" TargetMode="External"/><Relationship Id="rId5" Type="http://schemas.openxmlformats.org/officeDocument/2006/relationships/hyperlink" Target="https://www.aws.at/" TargetMode="External"/><Relationship Id="rId4" Type="http://schemas.openxmlformats.org/officeDocument/2006/relationships/hyperlink" Target="https://www.ffg.at/"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mailto:innovation@wkooe.at?subject=Digitalisierungsf&#246;rderungen" TargetMode="External"/><Relationship Id="rId2" Type="http://schemas.openxmlformats.org/officeDocument/2006/relationships/hyperlink" Target="mailto:%20ubit@wkooe.at?subject=Digitalisierungsf&#246;rderung" TargetMode="Externa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hyperlink" Target="https://www.gruenderservice.at/site/gruenderservice/oberoesterreich/Gruender-Coaching-in-Oberoesterreich.html" TargetMode="External"/><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hyperlink" Target="https://www.gruenderservice.at/site/gruenderservice/oberoesterreich/Gruender-Coaching-in-Oberoesterreich.html" TargetMode="External"/><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hyperlink" Target="https://foerderungen.wko.at/ooe/erfolgplus" TargetMode="External"/><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foerderungen.wko.at/ooe/erfolgplus" TargetMode="External"/><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foerderungen.wko.at/ooe/erfolgplus" TargetMode="External"/><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foerderungen.wko.at/ooe/erfolgplus" TargetMode="External"/><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foerderungen.wko.at/ooe/erfolgplus" TargetMode="External"/><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foerderungen.wko.at/ooe/erfolgplus" TargetMode="External"/><Relationship Id="rId2" Type="http://schemas.openxmlformats.org/officeDocument/2006/relationships/image" Target="../media/image9.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7A6267-3EE2-40BD-BD9F-4C5B165E3CD1}"/>
              </a:ext>
            </a:extLst>
          </p:cNvPr>
          <p:cNvSpPr>
            <a:spLocks noGrp="1"/>
          </p:cNvSpPr>
          <p:nvPr>
            <p:ph type="ctrTitle" sz="quarter"/>
          </p:nvPr>
        </p:nvSpPr>
        <p:spPr/>
        <p:txBody>
          <a:bodyPr/>
          <a:lstStyle/>
          <a:p>
            <a:r>
              <a:rPr lang="de-DE" dirty="0" err="1"/>
              <a:t>digitalisierungsFörderungen</a:t>
            </a:r>
            <a:endParaRPr lang="de-DE" dirty="0"/>
          </a:p>
        </p:txBody>
      </p:sp>
      <p:sp>
        <p:nvSpPr>
          <p:cNvPr id="4" name="Bildplatzhalter 3">
            <a:extLst>
              <a:ext uri="{FF2B5EF4-FFF2-40B4-BE49-F238E27FC236}">
                <a16:creationId xmlns:a16="http://schemas.microsoft.com/office/drawing/2014/main" id="{5650AF95-5523-8734-E1EA-4FA426122CF1}"/>
              </a:ext>
            </a:extLst>
          </p:cNvPr>
          <p:cNvSpPr>
            <a:spLocks noGrp="1"/>
          </p:cNvSpPr>
          <p:nvPr>
            <p:ph type="pic" sz="quarter" idx="14"/>
          </p:nvPr>
        </p:nvSpPr>
        <p:spPr/>
        <p:txBody>
          <a:bodyPr/>
          <a:lstStyle/>
          <a:p>
            <a:endParaRPr lang="de-DE"/>
          </a:p>
        </p:txBody>
      </p:sp>
      <p:sp>
        <p:nvSpPr>
          <p:cNvPr id="5" name="Bildplatzhalter 4">
            <a:extLst>
              <a:ext uri="{FF2B5EF4-FFF2-40B4-BE49-F238E27FC236}">
                <a16:creationId xmlns:a16="http://schemas.microsoft.com/office/drawing/2014/main" id="{3066D70A-C52E-FCD7-9F0A-B66239975469}"/>
              </a:ext>
            </a:extLst>
          </p:cNvPr>
          <p:cNvSpPr>
            <a:spLocks noGrp="1"/>
          </p:cNvSpPr>
          <p:nvPr>
            <p:ph type="pic" sz="quarter" idx="15"/>
          </p:nvPr>
        </p:nvSpPr>
        <p:spPr/>
        <p:txBody>
          <a:bodyPr/>
          <a:lstStyle/>
          <a:p>
            <a:endParaRPr lang="de-DE"/>
          </a:p>
        </p:txBody>
      </p:sp>
      <p:sp>
        <p:nvSpPr>
          <p:cNvPr id="6" name="Textplatzhalter 5">
            <a:extLst>
              <a:ext uri="{FF2B5EF4-FFF2-40B4-BE49-F238E27FC236}">
                <a16:creationId xmlns:a16="http://schemas.microsoft.com/office/drawing/2014/main" id="{8DE14AF8-930E-2DFC-CB83-7EADF5F4B693}"/>
              </a:ext>
            </a:extLst>
          </p:cNvPr>
          <p:cNvSpPr>
            <a:spLocks noGrp="1"/>
          </p:cNvSpPr>
          <p:nvPr>
            <p:ph type="body" sz="quarter" idx="16"/>
          </p:nvPr>
        </p:nvSpPr>
        <p:spPr/>
        <p:txBody>
          <a:bodyPr/>
          <a:lstStyle/>
          <a:p>
            <a:r>
              <a:rPr lang="de-DE" dirty="0"/>
              <a:t>Markus Roth – UBIT Obmann I IT-Experte I </a:t>
            </a:r>
            <a:r>
              <a:rPr lang="de-DE" dirty="0" err="1"/>
              <a:t>creative</a:t>
            </a:r>
            <a:r>
              <a:rPr lang="de-DE" dirty="0"/>
              <a:t> BITS</a:t>
            </a:r>
          </a:p>
          <a:p>
            <a:r>
              <a:rPr lang="de-DE" dirty="0"/>
              <a:t>Markus Fochler – Digitalisierungsberater I WKOOE Innovationsmanagement</a:t>
            </a:r>
          </a:p>
          <a:p>
            <a:r>
              <a:rPr lang="de-DE" dirty="0"/>
              <a:t>Anna </a:t>
            </a:r>
            <a:r>
              <a:rPr lang="de-DE" dirty="0" err="1"/>
              <a:t>Edlmayr</a:t>
            </a:r>
            <a:r>
              <a:rPr lang="de-DE" dirty="0"/>
              <a:t> – Gründungsberaterin I WKOOE Gründerservice</a:t>
            </a:r>
          </a:p>
          <a:p>
            <a:endParaRPr lang="de-DE" dirty="0"/>
          </a:p>
        </p:txBody>
      </p:sp>
      <p:sp>
        <p:nvSpPr>
          <p:cNvPr id="9" name="Textplatzhalter 5">
            <a:extLst>
              <a:ext uri="{FF2B5EF4-FFF2-40B4-BE49-F238E27FC236}">
                <a16:creationId xmlns:a16="http://schemas.microsoft.com/office/drawing/2014/main" id="{9124D9A8-32E9-FC26-FEAC-F5793FCDC5D1}"/>
              </a:ext>
            </a:extLst>
          </p:cNvPr>
          <p:cNvSpPr txBox="1">
            <a:spLocks/>
          </p:cNvSpPr>
          <p:nvPr/>
        </p:nvSpPr>
        <p:spPr bwMode="auto">
          <a:xfrm>
            <a:off x="1208087" y="1556123"/>
            <a:ext cx="7935913" cy="7207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8288" indent="0" algn="l" rtl="0" eaLnBrk="1" fontAlgn="base" hangingPunct="1">
              <a:lnSpc>
                <a:spcPts val="1900"/>
              </a:lnSpc>
              <a:spcBef>
                <a:spcPct val="20000"/>
              </a:spcBef>
              <a:spcAft>
                <a:spcPct val="0"/>
              </a:spcAft>
              <a:buClr>
                <a:srgbClr val="ED1C24"/>
              </a:buClr>
              <a:buFont typeface="Wingdings" charset="2"/>
              <a:buNone/>
              <a:tabLst/>
              <a:defRPr sz="1600" baseline="0">
                <a:solidFill>
                  <a:schemeClr val="tx1"/>
                </a:solidFill>
                <a:latin typeface="+mn-lt"/>
                <a:ea typeface="+mn-ea"/>
                <a:cs typeface="+mn-cs"/>
              </a:defRPr>
            </a:lvl1pPr>
            <a:lvl2pPr marL="908050" indent="-436563" algn="l" rtl="0" eaLnBrk="1" fontAlgn="base" hangingPunct="1">
              <a:spcBef>
                <a:spcPct val="20000"/>
              </a:spcBef>
              <a:spcAft>
                <a:spcPct val="0"/>
              </a:spcAft>
              <a:buClr>
                <a:srgbClr val="4C5D68"/>
              </a:buClr>
              <a:buFont typeface="Wingdings" charset="2"/>
              <a:buChar char="§"/>
              <a:defRPr sz="2000">
                <a:solidFill>
                  <a:schemeClr val="tx1"/>
                </a:solidFill>
                <a:latin typeface="+mn-lt"/>
              </a:defRPr>
            </a:lvl2pPr>
            <a:lvl3pPr marL="1304925" indent="-395288" algn="l" rtl="0" eaLnBrk="1" fontAlgn="base" hangingPunct="1">
              <a:spcBef>
                <a:spcPct val="20000"/>
              </a:spcBef>
              <a:spcAft>
                <a:spcPct val="0"/>
              </a:spcAft>
              <a:buClr>
                <a:schemeClr val="tx1"/>
              </a:buClr>
              <a:buFont typeface="Times New Roman" charset="0"/>
              <a:buChar char="–"/>
              <a:defRPr sz="2000">
                <a:solidFill>
                  <a:schemeClr val="tx1"/>
                </a:solidFill>
                <a:latin typeface="+mn-lt"/>
              </a:defRPr>
            </a:lvl3pPr>
            <a:lvl4pPr marL="1693863" indent="-387350" algn="l" rtl="0" eaLnBrk="1" fontAlgn="base" hangingPunct="1">
              <a:spcBef>
                <a:spcPct val="20000"/>
              </a:spcBef>
              <a:spcAft>
                <a:spcPct val="0"/>
              </a:spcAft>
              <a:buClr>
                <a:schemeClr val="accent2"/>
              </a:buClr>
              <a:buFont typeface="Wingdings" charset="2"/>
              <a:buChar char="n"/>
              <a:defRPr sz="2000">
                <a:solidFill>
                  <a:schemeClr val="tx1"/>
                </a:solidFill>
                <a:latin typeface="+mn-lt"/>
              </a:defRPr>
            </a:lvl4pPr>
            <a:lvl5pPr marL="2093913" indent="-398463" algn="l" rtl="0" eaLnBrk="1" fontAlgn="base" hangingPunct="1">
              <a:spcBef>
                <a:spcPct val="25000"/>
              </a:spcBef>
              <a:spcAft>
                <a:spcPct val="0"/>
              </a:spcAft>
              <a:buClr>
                <a:schemeClr val="accent2"/>
              </a:buClr>
              <a:buFont typeface="Wingdings" charset="2"/>
              <a:buChar char="§"/>
              <a:defRPr sz="2000">
                <a:solidFill>
                  <a:schemeClr val="tx1"/>
                </a:solidFill>
                <a:latin typeface="+mn-lt"/>
              </a:defRPr>
            </a:lvl5pPr>
            <a:lvl6pPr marL="2551113" indent="-398463" algn="l" rtl="0" eaLnBrk="1" fontAlgn="base" hangingPunct="1">
              <a:spcBef>
                <a:spcPct val="25000"/>
              </a:spcBef>
              <a:spcAft>
                <a:spcPct val="0"/>
              </a:spcAft>
              <a:buClr>
                <a:schemeClr val="accent2"/>
              </a:buClr>
              <a:buFont typeface="Wingdings" pitchFamily="-112" charset="2"/>
              <a:buChar char="§"/>
              <a:defRPr sz="2000">
                <a:solidFill>
                  <a:schemeClr val="tx1"/>
                </a:solidFill>
                <a:latin typeface="+mn-lt"/>
              </a:defRPr>
            </a:lvl6pPr>
            <a:lvl7pPr marL="3008313" indent="-398463" algn="l" rtl="0" eaLnBrk="1" fontAlgn="base" hangingPunct="1">
              <a:spcBef>
                <a:spcPct val="25000"/>
              </a:spcBef>
              <a:spcAft>
                <a:spcPct val="0"/>
              </a:spcAft>
              <a:buClr>
                <a:schemeClr val="accent2"/>
              </a:buClr>
              <a:buFont typeface="Wingdings" pitchFamily="-112" charset="2"/>
              <a:buChar char="§"/>
              <a:defRPr sz="2000">
                <a:solidFill>
                  <a:schemeClr val="tx1"/>
                </a:solidFill>
                <a:latin typeface="+mn-lt"/>
              </a:defRPr>
            </a:lvl7pPr>
            <a:lvl8pPr marL="3465513" indent="-398463" algn="l" rtl="0" eaLnBrk="1" fontAlgn="base" hangingPunct="1">
              <a:spcBef>
                <a:spcPct val="25000"/>
              </a:spcBef>
              <a:spcAft>
                <a:spcPct val="0"/>
              </a:spcAft>
              <a:buClr>
                <a:schemeClr val="accent2"/>
              </a:buClr>
              <a:buFont typeface="Wingdings" pitchFamily="-112" charset="2"/>
              <a:buChar char="§"/>
              <a:defRPr sz="2000">
                <a:solidFill>
                  <a:schemeClr val="tx1"/>
                </a:solidFill>
                <a:latin typeface="+mn-lt"/>
              </a:defRPr>
            </a:lvl8pPr>
            <a:lvl9pPr marL="3922713" indent="-398463" algn="l" rtl="0" eaLnBrk="1" fontAlgn="base" hangingPunct="1">
              <a:spcBef>
                <a:spcPct val="25000"/>
              </a:spcBef>
              <a:spcAft>
                <a:spcPct val="0"/>
              </a:spcAft>
              <a:buClr>
                <a:schemeClr val="accent2"/>
              </a:buClr>
              <a:buFont typeface="Wingdings" pitchFamily="-112" charset="2"/>
              <a:buChar char="§"/>
              <a:defRPr sz="2000">
                <a:solidFill>
                  <a:schemeClr val="tx1"/>
                </a:solidFill>
                <a:latin typeface="+mn-lt"/>
              </a:defRPr>
            </a:lvl9pPr>
          </a:lstStyle>
          <a:p>
            <a:r>
              <a:rPr lang="de-DE" kern="0" dirty="0"/>
              <a:t>15. Juni 2026, 09:00 – 11:00 Uhr</a:t>
            </a:r>
          </a:p>
        </p:txBody>
      </p:sp>
    </p:spTree>
    <p:extLst>
      <p:ext uri="{BB962C8B-B14F-4D97-AF65-F5344CB8AC3E}">
        <p14:creationId xmlns:p14="http://schemas.microsoft.com/office/powerpoint/2010/main" val="2386153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CA9AD-FE17-37FC-2FDA-F869F319C159}"/>
            </a:ext>
          </a:extLst>
        </p:cNvPr>
        <p:cNvGrpSpPr/>
        <p:nvPr/>
      </p:nvGrpSpPr>
      <p:grpSpPr>
        <a:xfrm>
          <a:off x="0" y="0"/>
          <a:ext cx="0" cy="0"/>
          <a:chOff x="0" y="0"/>
          <a:chExt cx="0" cy="0"/>
        </a:xfrm>
      </p:grpSpPr>
      <p:sp>
        <p:nvSpPr>
          <p:cNvPr id="3" name="Bildplatzhalter 2">
            <a:extLst>
              <a:ext uri="{FF2B5EF4-FFF2-40B4-BE49-F238E27FC236}">
                <a16:creationId xmlns:a16="http://schemas.microsoft.com/office/drawing/2014/main" id="{FAC6D67A-F399-D5EC-422C-E82A789D214E}"/>
              </a:ext>
            </a:extLst>
          </p:cNvPr>
          <p:cNvSpPr>
            <a:spLocks noGrp="1"/>
          </p:cNvSpPr>
          <p:nvPr>
            <p:ph type="pic" sz="quarter" idx="14"/>
          </p:nvPr>
        </p:nvSpPr>
        <p:spPr/>
        <p:txBody>
          <a:bodyPr/>
          <a:lstStyle/>
          <a:p>
            <a:endParaRPr lang="de-DE"/>
          </a:p>
        </p:txBody>
      </p:sp>
      <p:sp>
        <p:nvSpPr>
          <p:cNvPr id="4" name="Bildplatzhalter 3">
            <a:extLst>
              <a:ext uri="{FF2B5EF4-FFF2-40B4-BE49-F238E27FC236}">
                <a16:creationId xmlns:a16="http://schemas.microsoft.com/office/drawing/2014/main" id="{919BC919-8982-67C5-890E-3E7A4D02625F}"/>
              </a:ext>
            </a:extLst>
          </p:cNvPr>
          <p:cNvSpPr>
            <a:spLocks noGrp="1"/>
          </p:cNvSpPr>
          <p:nvPr>
            <p:ph type="pic" sz="quarter" idx="15"/>
          </p:nvPr>
        </p:nvSpPr>
        <p:spPr/>
        <p:txBody>
          <a:bodyPr/>
          <a:lstStyle/>
          <a:p>
            <a:endParaRPr lang="de-DE"/>
          </a:p>
        </p:txBody>
      </p:sp>
      <p:pic>
        <p:nvPicPr>
          <p:cNvPr id="10" name="Bildplatzhalter 9" descr="Ein Bild, das Text, Person, Screenshot, Kleidung enthält.&#10;&#10;KI-generierte Inhalte können fehlerhaft sein.">
            <a:extLst>
              <a:ext uri="{FF2B5EF4-FFF2-40B4-BE49-F238E27FC236}">
                <a16:creationId xmlns:a16="http://schemas.microsoft.com/office/drawing/2014/main" id="{494AB30C-44CC-9F21-D425-D098E5B70B4C}"/>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14138" b="14138"/>
          <a:stretch>
            <a:fillRect/>
          </a:stretch>
        </p:blipFill>
        <p:spPr/>
      </p:pic>
      <p:sp>
        <p:nvSpPr>
          <p:cNvPr id="6" name="Textplatzhalter 5">
            <a:extLst>
              <a:ext uri="{FF2B5EF4-FFF2-40B4-BE49-F238E27FC236}">
                <a16:creationId xmlns:a16="http://schemas.microsoft.com/office/drawing/2014/main" id="{62C0A21A-381B-032A-2792-6967530E3C82}"/>
              </a:ext>
            </a:extLst>
          </p:cNvPr>
          <p:cNvSpPr>
            <a:spLocks noGrp="1"/>
          </p:cNvSpPr>
          <p:nvPr>
            <p:ph type="body" sz="quarter" idx="10"/>
          </p:nvPr>
        </p:nvSpPr>
        <p:spPr/>
        <p:txBody>
          <a:bodyPr/>
          <a:lstStyle/>
          <a:p>
            <a:endParaRPr lang="de-DE"/>
          </a:p>
        </p:txBody>
      </p:sp>
      <p:sp>
        <p:nvSpPr>
          <p:cNvPr id="7" name="Textplatzhalter 6">
            <a:extLst>
              <a:ext uri="{FF2B5EF4-FFF2-40B4-BE49-F238E27FC236}">
                <a16:creationId xmlns:a16="http://schemas.microsoft.com/office/drawing/2014/main" id="{EBA7EF6C-115B-81CD-73EA-1FE2E225D9B3}"/>
              </a:ext>
            </a:extLst>
          </p:cNvPr>
          <p:cNvSpPr>
            <a:spLocks noGrp="1"/>
          </p:cNvSpPr>
          <p:nvPr>
            <p:ph type="body" sz="quarter" idx="11"/>
          </p:nvPr>
        </p:nvSpPr>
        <p:spPr/>
        <p:txBody>
          <a:bodyPr/>
          <a:lstStyle/>
          <a:p>
            <a:r>
              <a:rPr lang="de-DE" dirty="0"/>
              <a:t>ERFOLG.PLUS 26</a:t>
            </a:r>
          </a:p>
        </p:txBody>
      </p:sp>
      <p:sp>
        <p:nvSpPr>
          <p:cNvPr id="8" name="Textplatzhalter 7">
            <a:extLst>
              <a:ext uri="{FF2B5EF4-FFF2-40B4-BE49-F238E27FC236}">
                <a16:creationId xmlns:a16="http://schemas.microsoft.com/office/drawing/2014/main" id="{98E67BD7-1DD5-F120-0124-A4E8E89BBD1C}"/>
              </a:ext>
            </a:extLst>
          </p:cNvPr>
          <p:cNvSpPr>
            <a:spLocks noGrp="1"/>
          </p:cNvSpPr>
          <p:nvPr>
            <p:ph type="body" sz="quarter" idx="17"/>
          </p:nvPr>
        </p:nvSpPr>
        <p:spPr/>
        <p:txBody>
          <a:bodyPr/>
          <a:lstStyle/>
          <a:p>
            <a:endParaRPr lang="de-DE"/>
          </a:p>
        </p:txBody>
      </p:sp>
      <p:sp>
        <p:nvSpPr>
          <p:cNvPr id="9" name="Textplatzhalter 1">
            <a:extLst>
              <a:ext uri="{FF2B5EF4-FFF2-40B4-BE49-F238E27FC236}">
                <a16:creationId xmlns:a16="http://schemas.microsoft.com/office/drawing/2014/main" id="{14C222F2-EDE6-91B4-E7EC-6B5FB99691BD}"/>
              </a:ext>
            </a:extLst>
          </p:cNvPr>
          <p:cNvSpPr txBox="1">
            <a:spLocks/>
          </p:cNvSpPr>
          <p:nvPr/>
        </p:nvSpPr>
        <p:spPr bwMode="auto">
          <a:xfrm>
            <a:off x="486000" y="1439999"/>
            <a:ext cx="7708158" cy="2810131"/>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ts val="1900"/>
              </a:lnSpc>
              <a:spcBef>
                <a:spcPct val="20000"/>
              </a:spcBef>
              <a:spcAft>
                <a:spcPct val="0"/>
              </a:spcAft>
              <a:buClr>
                <a:srgbClr val="ED1C24"/>
              </a:buClr>
              <a:buFont typeface="Wingdings" charset="2"/>
              <a:buNone/>
              <a:defRPr lang="de-DE" sz="1600" b="0" kern="1200" cap="all" baseline="0" dirty="0" smtClean="0">
                <a:solidFill>
                  <a:srgbClr val="6E7B8C"/>
                </a:solidFill>
                <a:latin typeface="Trebuchet MS" charset="0"/>
                <a:ea typeface="Trebuchet MS" charset="0"/>
                <a:cs typeface="Trebuchet MS" charset="0"/>
              </a:defRPr>
            </a:lvl1pPr>
            <a:lvl2pPr marL="0" marR="0" indent="0" algn="l" defTabSz="914400" rtl="0" eaLnBrk="1" fontAlgn="base" latinLnBrk="0" hangingPunct="1">
              <a:lnSpc>
                <a:spcPts val="1900"/>
              </a:lnSpc>
              <a:spcBef>
                <a:spcPct val="20000"/>
              </a:spcBef>
              <a:spcAft>
                <a:spcPct val="0"/>
              </a:spcAft>
              <a:buClr>
                <a:srgbClr val="4C5D68"/>
              </a:buClr>
              <a:buSzTx/>
              <a:buFont typeface="Wingdings" charset="2"/>
              <a:buNone/>
              <a:tabLst/>
              <a:defRPr sz="1100">
                <a:solidFill>
                  <a:schemeClr val="tx1"/>
                </a:solidFill>
                <a:latin typeface="+mn-lt"/>
              </a:defRPr>
            </a:lvl2pPr>
            <a:lvl3pPr marL="536575" indent="-179388" algn="l" defTabSz="893763" rtl="0" eaLnBrk="1" fontAlgn="base" hangingPunct="1">
              <a:lnSpc>
                <a:spcPts val="1900"/>
              </a:lnSpc>
              <a:spcBef>
                <a:spcPct val="20000"/>
              </a:spcBef>
              <a:spcAft>
                <a:spcPct val="0"/>
              </a:spcAft>
              <a:buClr>
                <a:srgbClr val="FF0000"/>
              </a:buClr>
              <a:buFont typeface="Wingdings" panose="05000000000000000000" pitchFamily="2" charset="2"/>
              <a:buChar char="§"/>
              <a:defRPr sz="1100">
                <a:solidFill>
                  <a:schemeClr val="tx1"/>
                </a:solidFill>
                <a:latin typeface="+mn-lt"/>
              </a:defRPr>
            </a:lvl3pPr>
            <a:lvl4pPr marL="893763" indent="-177800" algn="l" rtl="0" eaLnBrk="1" fontAlgn="base" hangingPunct="1">
              <a:lnSpc>
                <a:spcPts val="1900"/>
              </a:lnSpc>
              <a:spcBef>
                <a:spcPct val="20000"/>
              </a:spcBef>
              <a:spcAft>
                <a:spcPct val="0"/>
              </a:spcAft>
              <a:buClr>
                <a:schemeClr val="accent2"/>
              </a:buClr>
              <a:buFont typeface="Symbol" panose="05050102010706020507" pitchFamily="18" charset="2"/>
              <a:buChar char="-"/>
              <a:defRPr sz="1100">
                <a:solidFill>
                  <a:schemeClr val="tx1"/>
                </a:solidFill>
                <a:latin typeface="+mn-lt"/>
              </a:defRPr>
            </a:lvl4pPr>
            <a:lvl5pPr marL="2093913" indent="-398463" algn="l" rtl="0" eaLnBrk="1" fontAlgn="base" hangingPunct="1">
              <a:spcBef>
                <a:spcPct val="25000"/>
              </a:spcBef>
              <a:spcAft>
                <a:spcPct val="0"/>
              </a:spcAft>
              <a:buClr>
                <a:schemeClr val="accent2"/>
              </a:buClr>
              <a:buFont typeface="Wingdings" charset="2"/>
              <a:buChar char="§"/>
              <a:defRPr sz="2000">
                <a:solidFill>
                  <a:schemeClr val="tx1"/>
                </a:solidFill>
                <a:latin typeface="+mn-lt"/>
              </a:defRPr>
            </a:lvl5pPr>
            <a:lvl6pPr marL="2551113" indent="-398463" algn="l" rtl="0" eaLnBrk="1" fontAlgn="base" hangingPunct="1">
              <a:spcBef>
                <a:spcPct val="25000"/>
              </a:spcBef>
              <a:spcAft>
                <a:spcPct val="0"/>
              </a:spcAft>
              <a:buClr>
                <a:schemeClr val="accent2"/>
              </a:buClr>
              <a:buFont typeface="Wingdings" pitchFamily="-112" charset="2"/>
              <a:buChar char="§"/>
              <a:defRPr sz="2000">
                <a:solidFill>
                  <a:schemeClr val="tx1"/>
                </a:solidFill>
                <a:latin typeface="+mn-lt"/>
              </a:defRPr>
            </a:lvl6pPr>
            <a:lvl7pPr marL="3008313" indent="-398463" algn="l" rtl="0" eaLnBrk="1" fontAlgn="base" hangingPunct="1">
              <a:spcBef>
                <a:spcPct val="25000"/>
              </a:spcBef>
              <a:spcAft>
                <a:spcPct val="0"/>
              </a:spcAft>
              <a:buClr>
                <a:schemeClr val="accent2"/>
              </a:buClr>
              <a:buFont typeface="Wingdings" pitchFamily="-112" charset="2"/>
              <a:buChar char="§"/>
              <a:defRPr sz="2000">
                <a:solidFill>
                  <a:schemeClr val="tx1"/>
                </a:solidFill>
                <a:latin typeface="+mn-lt"/>
              </a:defRPr>
            </a:lvl7pPr>
            <a:lvl8pPr marL="3465513" indent="-398463" algn="l" rtl="0" eaLnBrk="1" fontAlgn="base" hangingPunct="1">
              <a:spcBef>
                <a:spcPct val="25000"/>
              </a:spcBef>
              <a:spcAft>
                <a:spcPct val="0"/>
              </a:spcAft>
              <a:buClr>
                <a:schemeClr val="accent2"/>
              </a:buClr>
              <a:buFont typeface="Wingdings" pitchFamily="-112" charset="2"/>
              <a:buChar char="§"/>
              <a:defRPr sz="2000">
                <a:solidFill>
                  <a:schemeClr val="tx1"/>
                </a:solidFill>
                <a:latin typeface="+mn-lt"/>
              </a:defRPr>
            </a:lvl8pPr>
            <a:lvl9pPr marL="3922713" indent="-398463" algn="l" rtl="0" eaLnBrk="1" fontAlgn="base" hangingPunct="1">
              <a:spcBef>
                <a:spcPct val="25000"/>
              </a:spcBef>
              <a:spcAft>
                <a:spcPct val="0"/>
              </a:spcAft>
              <a:buClr>
                <a:schemeClr val="accent2"/>
              </a:buClr>
              <a:buFont typeface="Wingdings" pitchFamily="-112" charset="2"/>
              <a:buChar char="§"/>
              <a:defRPr sz="2000">
                <a:solidFill>
                  <a:schemeClr val="tx1"/>
                </a:solidFill>
                <a:latin typeface="+mn-lt"/>
              </a:defRPr>
            </a:lvl9pPr>
          </a:lstStyle>
          <a:p>
            <a:r>
              <a:rPr lang="de-DE" sz="1100" u="sng" cap="none" dirty="0">
                <a:solidFill>
                  <a:schemeClr val="tx1"/>
                </a:solidFill>
                <a:latin typeface="+mn-lt"/>
              </a:rPr>
              <a:t>Eckpunkte</a:t>
            </a:r>
          </a:p>
          <a:p>
            <a:pPr lvl="2"/>
            <a:endParaRPr lang="de-DE" kern="0" dirty="0"/>
          </a:p>
          <a:p>
            <a:pPr lvl="2"/>
            <a:r>
              <a:rPr lang="de-DE" kern="0" dirty="0"/>
              <a:t>Zugang via </a:t>
            </a:r>
            <a:r>
              <a:rPr lang="de-DE" kern="0" dirty="0">
                <a:hlinkClick r:id="rId3"/>
              </a:rPr>
              <a:t>Förderportal</a:t>
            </a:r>
            <a:endParaRPr lang="de-DE" kern="0" dirty="0"/>
          </a:p>
          <a:p>
            <a:pPr lvl="2"/>
            <a:r>
              <a:rPr lang="de-DE" kern="0" dirty="0"/>
              <a:t>Selbstcheck</a:t>
            </a:r>
          </a:p>
          <a:p>
            <a:pPr lvl="2"/>
            <a:r>
              <a:rPr lang="de-DE" kern="0" dirty="0"/>
              <a:t>Einreichung = Abrechnung (d.h. kein eigener Förderantrag notwendig)</a:t>
            </a:r>
          </a:p>
          <a:p>
            <a:pPr lvl="2"/>
            <a:r>
              <a:rPr lang="de-DE" kern="0" dirty="0"/>
              <a:t>Abrechnung ≠ Förderzusage</a:t>
            </a:r>
          </a:p>
          <a:p>
            <a:pPr lvl="2"/>
            <a:r>
              <a:rPr lang="de-DE" kern="0" dirty="0"/>
              <a:t>Abrechnung wird überprüft: Zusage/Absage/Nachforderung</a:t>
            </a:r>
          </a:p>
          <a:p>
            <a:pPr lvl="2"/>
            <a:r>
              <a:rPr lang="de-DE" kern="0" dirty="0"/>
              <a:t>Ab 01.02.2026 bis 15.12.2026 </a:t>
            </a:r>
            <a:r>
              <a:rPr lang="de-DE" dirty="0"/>
              <a:t>(vorbehaltlich des Budgets)</a:t>
            </a:r>
            <a:endParaRPr lang="de-DE" kern="0" dirty="0"/>
          </a:p>
          <a:p>
            <a:pPr lvl="2"/>
            <a:r>
              <a:rPr lang="de-DE" kern="0" dirty="0"/>
              <a:t>Förderbudget € 500.000,--</a:t>
            </a:r>
          </a:p>
          <a:p>
            <a:pPr lvl="2"/>
            <a:r>
              <a:rPr lang="de-DE" kern="0" dirty="0"/>
              <a:t>1 Antrag pro Unternehmen </a:t>
            </a:r>
          </a:p>
          <a:p>
            <a:pPr lvl="2"/>
            <a:r>
              <a:rPr lang="de-DE" kern="0" dirty="0"/>
              <a:t>Tipp: Abgleich des Projektinhalts mit den Förderrichtlinien mit einem LLM/RAG vor Einreichung!</a:t>
            </a:r>
          </a:p>
          <a:p>
            <a:pPr marL="822325" lvl="2" indent="-285750">
              <a:buFont typeface="Arial" panose="020B0604020202020204" pitchFamily="34" charset="0"/>
              <a:buChar char="•"/>
            </a:pPr>
            <a:endParaRPr lang="de-DE" sz="1200" kern="1200" cap="all" dirty="0">
              <a:solidFill>
                <a:srgbClr val="6E7B8C"/>
              </a:solidFill>
              <a:latin typeface="Trebuchet MS" charset="0"/>
            </a:endParaRPr>
          </a:p>
        </p:txBody>
      </p:sp>
      <p:sp>
        <p:nvSpPr>
          <p:cNvPr id="2" name="Textfeld 1">
            <a:extLst>
              <a:ext uri="{FF2B5EF4-FFF2-40B4-BE49-F238E27FC236}">
                <a16:creationId xmlns:a16="http://schemas.microsoft.com/office/drawing/2014/main" id="{85D93A41-E7B1-5B9A-4A2A-D39E0D230F46}"/>
              </a:ext>
            </a:extLst>
          </p:cNvPr>
          <p:cNvSpPr txBox="1"/>
          <p:nvPr/>
        </p:nvSpPr>
        <p:spPr>
          <a:xfrm>
            <a:off x="6530400" y="1472400"/>
            <a:ext cx="1165704" cy="261610"/>
          </a:xfrm>
          <a:prstGeom prst="rect">
            <a:avLst/>
          </a:prstGeom>
          <a:noFill/>
        </p:spPr>
        <p:txBody>
          <a:bodyPr wrap="none" rtlCol="0">
            <a:spAutoFit/>
          </a:bodyPr>
          <a:lstStyle/>
          <a:p>
            <a:r>
              <a:rPr lang="de-DE" sz="1100" dirty="0">
                <a:hlinkClick r:id="rId4"/>
              </a:rPr>
              <a:t>ERFOLG.PLUS</a:t>
            </a:r>
            <a:endParaRPr lang="de-DE" sz="1100" dirty="0"/>
          </a:p>
        </p:txBody>
      </p:sp>
      <p:sp>
        <p:nvSpPr>
          <p:cNvPr id="5" name="Textfeld 4">
            <a:extLst>
              <a:ext uri="{FF2B5EF4-FFF2-40B4-BE49-F238E27FC236}">
                <a16:creationId xmlns:a16="http://schemas.microsoft.com/office/drawing/2014/main" id="{9AF59CCD-A768-28F1-76A2-F8CCD6A5DC98}"/>
              </a:ext>
            </a:extLst>
          </p:cNvPr>
          <p:cNvSpPr txBox="1"/>
          <p:nvPr/>
        </p:nvSpPr>
        <p:spPr>
          <a:xfrm>
            <a:off x="5543411" y="1880152"/>
            <a:ext cx="2786340" cy="523220"/>
          </a:xfrm>
          <a:prstGeom prst="rect">
            <a:avLst/>
          </a:prstGeom>
          <a:noFill/>
        </p:spPr>
        <p:txBody>
          <a:bodyPr wrap="none" rtlCol="0">
            <a:spAutoFit/>
          </a:bodyPr>
          <a:lstStyle/>
          <a:p>
            <a:r>
              <a:rPr lang="de-AT" sz="1400" b="1" dirty="0">
                <a:solidFill>
                  <a:srgbClr val="FF0000"/>
                </a:solidFill>
              </a:rPr>
              <a:t>Ausschöpfungsgrad: 45%</a:t>
            </a:r>
            <a:br>
              <a:rPr lang="de-AT" sz="1400" b="1" dirty="0">
                <a:solidFill>
                  <a:srgbClr val="FF0000"/>
                </a:solidFill>
              </a:rPr>
            </a:br>
            <a:r>
              <a:rPr lang="de-AT" sz="1400" b="1" dirty="0">
                <a:solidFill>
                  <a:srgbClr val="FF0000"/>
                </a:solidFill>
              </a:rPr>
              <a:t>Stand: 15.6.2026</a:t>
            </a:r>
            <a:endParaRPr lang="de-DE" sz="1400" b="1" dirty="0">
              <a:solidFill>
                <a:srgbClr val="FF0000"/>
              </a:solidFill>
            </a:endParaRPr>
          </a:p>
        </p:txBody>
      </p:sp>
    </p:spTree>
    <p:extLst>
      <p:ext uri="{BB962C8B-B14F-4D97-AF65-F5344CB8AC3E}">
        <p14:creationId xmlns:p14="http://schemas.microsoft.com/office/powerpoint/2010/main" val="1315746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30917-88AC-DA6E-6F6A-B3AA2205F0FC}"/>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867D49F0-11A2-EF35-EC90-C6A2EF41E41E}"/>
              </a:ext>
            </a:extLst>
          </p:cNvPr>
          <p:cNvSpPr>
            <a:spLocks noGrp="1"/>
          </p:cNvSpPr>
          <p:nvPr>
            <p:ph type="body" sz="quarter" idx="13"/>
          </p:nvPr>
        </p:nvSpPr>
        <p:spPr>
          <a:xfrm>
            <a:off x="486000" y="1440000"/>
            <a:ext cx="8170854" cy="2692250"/>
          </a:xfrm>
        </p:spPr>
        <p:txBody>
          <a:bodyPr/>
          <a:lstStyle/>
          <a:p>
            <a:r>
              <a:rPr lang="de-DE" sz="1100" u="sng" cap="none" dirty="0">
                <a:solidFill>
                  <a:schemeClr val="tx1"/>
                </a:solidFill>
                <a:latin typeface="+mn-lt"/>
              </a:rPr>
              <a:t>Nicht förderbare Beratungsthemen</a:t>
            </a:r>
          </a:p>
          <a:p>
            <a:pPr lvl="2"/>
            <a:endParaRPr lang="de-DE" dirty="0"/>
          </a:p>
          <a:p>
            <a:pPr lvl="2"/>
            <a:r>
              <a:rPr lang="de-DE" dirty="0"/>
              <a:t>Entwicklung von Logos, Webshops, Websites, Werbekampagnen,…</a:t>
            </a:r>
          </a:p>
          <a:p>
            <a:pPr lvl="2"/>
            <a:r>
              <a:rPr lang="de-AT" dirty="0"/>
              <a:t>Vorhaben, bei denen (KI-)Tools oder KI-gestützte Leistungen für Marketing-, Kommunikations- oder Markterschließungszwecke eingesetzt werden, insbesondere zur Erstellung oder Automatisierung von Inhalten für Websites, </a:t>
            </a:r>
            <a:r>
              <a:rPr lang="de-AT" dirty="0" err="1"/>
              <a:t>Social</a:t>
            </a:r>
            <a:r>
              <a:rPr lang="de-AT" dirty="0"/>
              <a:t> Media, Newsletter, Kampagnen oder zur Kundengewinnung</a:t>
            </a:r>
            <a:endParaRPr lang="de-DE" dirty="0"/>
          </a:p>
          <a:p>
            <a:pPr lvl="2"/>
            <a:r>
              <a:rPr lang="de-DE" dirty="0"/>
              <a:t>Allg. formulierte Abrechnungsunterlagen</a:t>
            </a:r>
          </a:p>
          <a:p>
            <a:pPr lvl="3"/>
            <a:r>
              <a:rPr lang="de-DE" dirty="0"/>
              <a:t>Klare Beratungsinhalte (auch bei Honorarnote) und Erkenntnisse beschreiben</a:t>
            </a:r>
          </a:p>
          <a:p>
            <a:pPr lvl="2"/>
            <a:r>
              <a:rPr lang="de-DE" dirty="0"/>
              <a:t>Beratung bzw. Antragunterstützung bei Beihilfen bzw. Steuerbegünstigungen</a:t>
            </a:r>
          </a:p>
          <a:p>
            <a:pPr lvl="2"/>
            <a:r>
              <a:rPr lang="de-DE" dirty="0"/>
              <a:t>Trainings und Schulungen (Ausnahme: IT-Security)</a:t>
            </a:r>
          </a:p>
          <a:p>
            <a:pPr marL="822325" lvl="2" indent="-285750">
              <a:buFont typeface="Arial" panose="020B0604020202020204" pitchFamily="34" charset="0"/>
              <a:buChar char="•"/>
            </a:pPr>
            <a:endParaRPr lang="de-DE" sz="1200" kern="1200" cap="all" dirty="0">
              <a:solidFill>
                <a:srgbClr val="6E7B8C"/>
              </a:solidFill>
              <a:latin typeface="Trebuchet MS" charset="0"/>
            </a:endParaRPr>
          </a:p>
        </p:txBody>
      </p:sp>
      <p:sp>
        <p:nvSpPr>
          <p:cNvPr id="3" name="Bildplatzhalter 2">
            <a:extLst>
              <a:ext uri="{FF2B5EF4-FFF2-40B4-BE49-F238E27FC236}">
                <a16:creationId xmlns:a16="http://schemas.microsoft.com/office/drawing/2014/main" id="{88326265-9061-DF54-CE86-FCC48A0BDCBD}"/>
              </a:ext>
            </a:extLst>
          </p:cNvPr>
          <p:cNvSpPr>
            <a:spLocks noGrp="1"/>
          </p:cNvSpPr>
          <p:nvPr>
            <p:ph type="pic" sz="quarter" idx="14"/>
          </p:nvPr>
        </p:nvSpPr>
        <p:spPr/>
        <p:txBody>
          <a:bodyPr/>
          <a:lstStyle/>
          <a:p>
            <a:endParaRPr lang="de-DE"/>
          </a:p>
        </p:txBody>
      </p:sp>
      <p:sp>
        <p:nvSpPr>
          <p:cNvPr id="4" name="Bildplatzhalter 3">
            <a:extLst>
              <a:ext uri="{FF2B5EF4-FFF2-40B4-BE49-F238E27FC236}">
                <a16:creationId xmlns:a16="http://schemas.microsoft.com/office/drawing/2014/main" id="{FF428684-2865-C154-986F-0B1F123ACFD8}"/>
              </a:ext>
            </a:extLst>
          </p:cNvPr>
          <p:cNvSpPr>
            <a:spLocks noGrp="1"/>
          </p:cNvSpPr>
          <p:nvPr>
            <p:ph type="pic" sz="quarter" idx="15"/>
          </p:nvPr>
        </p:nvSpPr>
        <p:spPr/>
        <p:txBody>
          <a:bodyPr/>
          <a:lstStyle/>
          <a:p>
            <a:endParaRPr lang="de-DE"/>
          </a:p>
        </p:txBody>
      </p:sp>
      <p:pic>
        <p:nvPicPr>
          <p:cNvPr id="10" name="Bildplatzhalter 9" descr="Ein Bild, das Text, Person, Screenshot, Kleidung enthält.&#10;&#10;KI-generierte Inhalte können fehlerhaft sein.">
            <a:extLst>
              <a:ext uri="{FF2B5EF4-FFF2-40B4-BE49-F238E27FC236}">
                <a16:creationId xmlns:a16="http://schemas.microsoft.com/office/drawing/2014/main" id="{478F8472-440A-74AD-28B8-194FED71EFA8}"/>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14138" b="14138"/>
          <a:stretch>
            <a:fillRect/>
          </a:stretch>
        </p:blipFill>
        <p:spPr/>
      </p:pic>
      <p:sp>
        <p:nvSpPr>
          <p:cNvPr id="6" name="Textplatzhalter 5">
            <a:extLst>
              <a:ext uri="{FF2B5EF4-FFF2-40B4-BE49-F238E27FC236}">
                <a16:creationId xmlns:a16="http://schemas.microsoft.com/office/drawing/2014/main" id="{67C9F14D-7290-C09E-EEB3-88DA63A3C6AE}"/>
              </a:ext>
            </a:extLst>
          </p:cNvPr>
          <p:cNvSpPr>
            <a:spLocks noGrp="1"/>
          </p:cNvSpPr>
          <p:nvPr>
            <p:ph type="body" sz="quarter" idx="10"/>
          </p:nvPr>
        </p:nvSpPr>
        <p:spPr/>
        <p:txBody>
          <a:bodyPr/>
          <a:lstStyle/>
          <a:p>
            <a:endParaRPr lang="de-DE"/>
          </a:p>
        </p:txBody>
      </p:sp>
      <p:sp>
        <p:nvSpPr>
          <p:cNvPr id="7" name="Textplatzhalter 6">
            <a:extLst>
              <a:ext uri="{FF2B5EF4-FFF2-40B4-BE49-F238E27FC236}">
                <a16:creationId xmlns:a16="http://schemas.microsoft.com/office/drawing/2014/main" id="{D4776C4E-368B-E93C-B304-E59121E70B9E}"/>
              </a:ext>
            </a:extLst>
          </p:cNvPr>
          <p:cNvSpPr>
            <a:spLocks noGrp="1"/>
          </p:cNvSpPr>
          <p:nvPr>
            <p:ph type="body" sz="quarter" idx="11"/>
          </p:nvPr>
        </p:nvSpPr>
        <p:spPr/>
        <p:txBody>
          <a:bodyPr/>
          <a:lstStyle/>
          <a:p>
            <a:r>
              <a:rPr lang="de-DE" dirty="0"/>
              <a:t>ERFOLG.PLUS 26</a:t>
            </a:r>
          </a:p>
        </p:txBody>
      </p:sp>
      <p:sp>
        <p:nvSpPr>
          <p:cNvPr id="8" name="Textplatzhalter 7">
            <a:extLst>
              <a:ext uri="{FF2B5EF4-FFF2-40B4-BE49-F238E27FC236}">
                <a16:creationId xmlns:a16="http://schemas.microsoft.com/office/drawing/2014/main" id="{F3A35E6E-424B-40EF-121E-B817ADEECA81}"/>
              </a:ext>
            </a:extLst>
          </p:cNvPr>
          <p:cNvSpPr>
            <a:spLocks noGrp="1"/>
          </p:cNvSpPr>
          <p:nvPr>
            <p:ph type="body" sz="quarter" idx="17"/>
          </p:nvPr>
        </p:nvSpPr>
        <p:spPr/>
        <p:txBody>
          <a:bodyPr/>
          <a:lstStyle/>
          <a:p>
            <a:endParaRPr lang="de-DE"/>
          </a:p>
        </p:txBody>
      </p:sp>
      <p:sp>
        <p:nvSpPr>
          <p:cNvPr id="5" name="Textfeld 4">
            <a:extLst>
              <a:ext uri="{FF2B5EF4-FFF2-40B4-BE49-F238E27FC236}">
                <a16:creationId xmlns:a16="http://schemas.microsoft.com/office/drawing/2014/main" id="{D26F0D7E-2942-82DA-53A3-79FBF38F170B}"/>
              </a:ext>
            </a:extLst>
          </p:cNvPr>
          <p:cNvSpPr txBox="1"/>
          <p:nvPr/>
        </p:nvSpPr>
        <p:spPr>
          <a:xfrm>
            <a:off x="6530400" y="1472400"/>
            <a:ext cx="1165704" cy="261610"/>
          </a:xfrm>
          <a:prstGeom prst="rect">
            <a:avLst/>
          </a:prstGeom>
          <a:noFill/>
        </p:spPr>
        <p:txBody>
          <a:bodyPr wrap="none" rtlCol="0">
            <a:spAutoFit/>
          </a:bodyPr>
          <a:lstStyle/>
          <a:p>
            <a:r>
              <a:rPr lang="de-DE" sz="1100" dirty="0">
                <a:hlinkClick r:id="rId3"/>
              </a:rPr>
              <a:t>ERFOLG.PLUS</a:t>
            </a:r>
            <a:endParaRPr lang="de-DE" sz="1100" dirty="0"/>
          </a:p>
        </p:txBody>
      </p:sp>
    </p:spTree>
    <p:extLst>
      <p:ext uri="{BB962C8B-B14F-4D97-AF65-F5344CB8AC3E}">
        <p14:creationId xmlns:p14="http://schemas.microsoft.com/office/powerpoint/2010/main" val="3291520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BC84F-2D2A-55D0-D80B-A0AEE198FB82}"/>
            </a:ext>
          </a:extLst>
        </p:cNvPr>
        <p:cNvGrpSpPr/>
        <p:nvPr/>
      </p:nvGrpSpPr>
      <p:grpSpPr>
        <a:xfrm>
          <a:off x="0" y="0"/>
          <a:ext cx="0" cy="0"/>
          <a:chOff x="0" y="0"/>
          <a:chExt cx="0" cy="0"/>
        </a:xfrm>
      </p:grpSpPr>
      <p:sp>
        <p:nvSpPr>
          <p:cNvPr id="3" name="Bildplatzhalter 2">
            <a:extLst>
              <a:ext uri="{FF2B5EF4-FFF2-40B4-BE49-F238E27FC236}">
                <a16:creationId xmlns:a16="http://schemas.microsoft.com/office/drawing/2014/main" id="{56088AF3-EDB3-315D-DDC2-C6F49CCB40E7}"/>
              </a:ext>
            </a:extLst>
          </p:cNvPr>
          <p:cNvSpPr>
            <a:spLocks noGrp="1"/>
          </p:cNvSpPr>
          <p:nvPr>
            <p:ph type="pic" sz="quarter" idx="14"/>
          </p:nvPr>
        </p:nvSpPr>
        <p:spPr/>
        <p:txBody>
          <a:bodyPr/>
          <a:lstStyle/>
          <a:p>
            <a:endParaRPr lang="de-DE"/>
          </a:p>
        </p:txBody>
      </p:sp>
      <p:sp>
        <p:nvSpPr>
          <p:cNvPr id="4" name="Bildplatzhalter 3">
            <a:extLst>
              <a:ext uri="{FF2B5EF4-FFF2-40B4-BE49-F238E27FC236}">
                <a16:creationId xmlns:a16="http://schemas.microsoft.com/office/drawing/2014/main" id="{B55326C9-0E6E-87E9-7B2C-AC2461E8AE14}"/>
              </a:ext>
            </a:extLst>
          </p:cNvPr>
          <p:cNvSpPr>
            <a:spLocks noGrp="1"/>
          </p:cNvSpPr>
          <p:nvPr>
            <p:ph type="pic" sz="quarter" idx="15"/>
          </p:nvPr>
        </p:nvSpPr>
        <p:spPr/>
        <p:txBody>
          <a:bodyPr/>
          <a:lstStyle/>
          <a:p>
            <a:endParaRPr lang="de-DE"/>
          </a:p>
        </p:txBody>
      </p:sp>
      <p:pic>
        <p:nvPicPr>
          <p:cNvPr id="10" name="Bildplatzhalter 9">
            <a:extLst>
              <a:ext uri="{FF2B5EF4-FFF2-40B4-BE49-F238E27FC236}">
                <a16:creationId xmlns:a16="http://schemas.microsoft.com/office/drawing/2014/main" id="{0D1F2CF6-3D74-ED20-49DB-5BEE8B606890}"/>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86" b="86"/>
          <a:stretch/>
        </p:blipFill>
        <p:spPr>
          <a:prstGeom prst="rect">
            <a:avLst/>
          </a:prstGeom>
        </p:spPr>
      </p:pic>
      <p:sp>
        <p:nvSpPr>
          <p:cNvPr id="6" name="Textplatzhalter 5">
            <a:extLst>
              <a:ext uri="{FF2B5EF4-FFF2-40B4-BE49-F238E27FC236}">
                <a16:creationId xmlns:a16="http://schemas.microsoft.com/office/drawing/2014/main" id="{92113C46-9244-5AD5-81CC-317239B67942}"/>
              </a:ext>
            </a:extLst>
          </p:cNvPr>
          <p:cNvSpPr>
            <a:spLocks noGrp="1"/>
          </p:cNvSpPr>
          <p:nvPr>
            <p:ph type="body" sz="quarter" idx="10"/>
          </p:nvPr>
        </p:nvSpPr>
        <p:spPr/>
        <p:txBody>
          <a:bodyPr/>
          <a:lstStyle/>
          <a:p>
            <a:endParaRPr lang="de-DE"/>
          </a:p>
        </p:txBody>
      </p:sp>
      <p:sp>
        <p:nvSpPr>
          <p:cNvPr id="7" name="Textplatzhalter 6">
            <a:extLst>
              <a:ext uri="{FF2B5EF4-FFF2-40B4-BE49-F238E27FC236}">
                <a16:creationId xmlns:a16="http://schemas.microsoft.com/office/drawing/2014/main" id="{6A68452F-8DD3-7149-1816-4FDEC2FBD11F}"/>
              </a:ext>
            </a:extLst>
          </p:cNvPr>
          <p:cNvSpPr>
            <a:spLocks noGrp="1"/>
          </p:cNvSpPr>
          <p:nvPr>
            <p:ph type="body" sz="quarter" idx="11"/>
          </p:nvPr>
        </p:nvSpPr>
        <p:spPr/>
        <p:txBody>
          <a:bodyPr/>
          <a:lstStyle/>
          <a:p>
            <a:r>
              <a:rPr lang="de-DE" dirty="0" err="1"/>
              <a:t>Digital.PLUS</a:t>
            </a:r>
            <a:r>
              <a:rPr lang="de-DE" dirty="0"/>
              <a:t> 26</a:t>
            </a:r>
          </a:p>
        </p:txBody>
      </p:sp>
      <p:sp>
        <p:nvSpPr>
          <p:cNvPr id="8" name="Textplatzhalter 7">
            <a:extLst>
              <a:ext uri="{FF2B5EF4-FFF2-40B4-BE49-F238E27FC236}">
                <a16:creationId xmlns:a16="http://schemas.microsoft.com/office/drawing/2014/main" id="{5A5CE117-64D1-5E1C-0BFF-758C38E89245}"/>
              </a:ext>
            </a:extLst>
          </p:cNvPr>
          <p:cNvSpPr>
            <a:spLocks noGrp="1"/>
          </p:cNvSpPr>
          <p:nvPr>
            <p:ph type="body" sz="quarter" idx="17"/>
          </p:nvPr>
        </p:nvSpPr>
        <p:spPr/>
        <p:txBody>
          <a:bodyPr/>
          <a:lstStyle/>
          <a:p>
            <a:endParaRPr lang="de-DE"/>
          </a:p>
        </p:txBody>
      </p:sp>
      <p:sp>
        <p:nvSpPr>
          <p:cNvPr id="9" name="Textplatzhalter 2">
            <a:extLst>
              <a:ext uri="{FF2B5EF4-FFF2-40B4-BE49-F238E27FC236}">
                <a16:creationId xmlns:a16="http://schemas.microsoft.com/office/drawing/2014/main" id="{A0B45AD1-9FDF-C3D1-E782-EBCD59454087}"/>
              </a:ext>
            </a:extLst>
          </p:cNvPr>
          <p:cNvSpPr>
            <a:spLocks noGrp="1"/>
          </p:cNvSpPr>
          <p:nvPr>
            <p:ph type="body" sz="quarter" idx="13"/>
          </p:nvPr>
        </p:nvSpPr>
        <p:spPr>
          <a:xfrm>
            <a:off x="486568" y="1440000"/>
            <a:ext cx="5599677" cy="2692400"/>
          </a:xfrm>
        </p:spPr>
        <p:txBody>
          <a:bodyPr/>
          <a:lstStyle/>
          <a:p>
            <a:pPr lvl="1"/>
            <a:r>
              <a:rPr lang="de-DE" u="sng" dirty="0"/>
              <a:t>Überblick</a:t>
            </a:r>
          </a:p>
          <a:p>
            <a:pPr lvl="2"/>
            <a:endParaRPr lang="de-DE" dirty="0"/>
          </a:p>
          <a:p>
            <a:pPr lvl="2"/>
            <a:r>
              <a:rPr lang="de-DE" dirty="0"/>
              <a:t>Gemeinsames Förderprogramm von Land OOE und der WKOOE</a:t>
            </a:r>
          </a:p>
          <a:p>
            <a:pPr lvl="2"/>
            <a:r>
              <a:rPr lang="de-DE" dirty="0"/>
              <a:t>Antragszeitraum: 01.06.2025 bis 02.11.2026 (vorbehaltlich des Budgets)</a:t>
            </a:r>
          </a:p>
          <a:p>
            <a:pPr lvl="2"/>
            <a:r>
              <a:rPr lang="de-DE" dirty="0"/>
              <a:t>Budget: € 3 </a:t>
            </a:r>
            <a:r>
              <a:rPr lang="de-DE" dirty="0" err="1"/>
              <a:t>Mio</a:t>
            </a:r>
            <a:endParaRPr lang="de-DE" dirty="0"/>
          </a:p>
          <a:p>
            <a:pPr lvl="2"/>
            <a:r>
              <a:rPr lang="de-DE" dirty="0"/>
              <a:t>Förderquote: 35%</a:t>
            </a:r>
          </a:p>
          <a:p>
            <a:pPr lvl="2"/>
            <a:r>
              <a:rPr lang="de-DE" dirty="0"/>
              <a:t>Max. Fördersumme € 7.000,--</a:t>
            </a:r>
          </a:p>
          <a:p>
            <a:pPr lvl="2"/>
            <a:endParaRPr lang="de-DE" dirty="0"/>
          </a:p>
          <a:p>
            <a:endParaRPr lang="de-AT" dirty="0"/>
          </a:p>
        </p:txBody>
      </p:sp>
      <p:sp>
        <p:nvSpPr>
          <p:cNvPr id="11" name="Textfeld 10">
            <a:extLst>
              <a:ext uri="{FF2B5EF4-FFF2-40B4-BE49-F238E27FC236}">
                <a16:creationId xmlns:a16="http://schemas.microsoft.com/office/drawing/2014/main" id="{C9D3FAE4-A099-8B8E-68E2-85FA905FB832}"/>
              </a:ext>
            </a:extLst>
          </p:cNvPr>
          <p:cNvSpPr txBox="1"/>
          <p:nvPr/>
        </p:nvSpPr>
        <p:spPr>
          <a:xfrm>
            <a:off x="6530400" y="1472400"/>
            <a:ext cx="1196161" cy="261610"/>
          </a:xfrm>
          <a:prstGeom prst="rect">
            <a:avLst/>
          </a:prstGeom>
          <a:noFill/>
        </p:spPr>
        <p:txBody>
          <a:bodyPr wrap="none" rtlCol="0">
            <a:spAutoFit/>
          </a:bodyPr>
          <a:lstStyle/>
          <a:p>
            <a:r>
              <a:rPr lang="de-DE" sz="1100" dirty="0">
                <a:hlinkClick r:id="rId3"/>
              </a:rPr>
              <a:t>DIGITAL.PLUS</a:t>
            </a:r>
            <a:endParaRPr lang="de-DE" sz="1100" dirty="0"/>
          </a:p>
        </p:txBody>
      </p:sp>
    </p:spTree>
    <p:extLst>
      <p:ext uri="{BB962C8B-B14F-4D97-AF65-F5344CB8AC3E}">
        <p14:creationId xmlns:p14="http://schemas.microsoft.com/office/powerpoint/2010/main" val="1533921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3B7FB36-B52A-6DFA-1A74-08C7544F75B1}"/>
            </a:ext>
          </a:extLst>
        </p:cNvPr>
        <p:cNvGrpSpPr/>
        <p:nvPr/>
      </p:nvGrpSpPr>
      <p:grpSpPr>
        <a:xfrm>
          <a:off x="0" y="0"/>
          <a:ext cx="0" cy="0"/>
          <a:chOff x="0" y="0"/>
          <a:chExt cx="0" cy="0"/>
        </a:xfrm>
      </p:grpSpPr>
      <p:sp>
        <p:nvSpPr>
          <p:cNvPr id="3" name="Bildplatzhalter 2">
            <a:extLst>
              <a:ext uri="{FF2B5EF4-FFF2-40B4-BE49-F238E27FC236}">
                <a16:creationId xmlns:a16="http://schemas.microsoft.com/office/drawing/2014/main" id="{92C2C87B-6F95-14DD-75BC-250138D6955C}"/>
              </a:ext>
            </a:extLst>
          </p:cNvPr>
          <p:cNvSpPr>
            <a:spLocks noGrp="1"/>
          </p:cNvSpPr>
          <p:nvPr>
            <p:ph type="pic" sz="quarter" idx="14"/>
          </p:nvPr>
        </p:nvSpPr>
        <p:spPr/>
        <p:txBody>
          <a:bodyPr/>
          <a:lstStyle/>
          <a:p>
            <a:endParaRPr lang="de-DE"/>
          </a:p>
        </p:txBody>
      </p:sp>
      <p:sp>
        <p:nvSpPr>
          <p:cNvPr id="4" name="Bildplatzhalter 3">
            <a:extLst>
              <a:ext uri="{FF2B5EF4-FFF2-40B4-BE49-F238E27FC236}">
                <a16:creationId xmlns:a16="http://schemas.microsoft.com/office/drawing/2014/main" id="{BC2A25DD-102A-36D9-128D-C05C2C93B3D5}"/>
              </a:ext>
            </a:extLst>
          </p:cNvPr>
          <p:cNvSpPr>
            <a:spLocks noGrp="1"/>
          </p:cNvSpPr>
          <p:nvPr>
            <p:ph type="pic" sz="quarter" idx="15"/>
          </p:nvPr>
        </p:nvSpPr>
        <p:spPr/>
        <p:txBody>
          <a:bodyPr/>
          <a:lstStyle/>
          <a:p>
            <a:endParaRPr lang="de-DE"/>
          </a:p>
        </p:txBody>
      </p:sp>
      <p:pic>
        <p:nvPicPr>
          <p:cNvPr id="13" name="Bildplatzhalter 12">
            <a:extLst>
              <a:ext uri="{FF2B5EF4-FFF2-40B4-BE49-F238E27FC236}">
                <a16:creationId xmlns:a16="http://schemas.microsoft.com/office/drawing/2014/main" id="{2A2F4F64-9ADE-DA52-41B6-ADD132B9859A}"/>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86" b="86"/>
          <a:stretch/>
        </p:blipFill>
        <p:spPr>
          <a:prstGeom prst="rect">
            <a:avLst/>
          </a:prstGeom>
        </p:spPr>
      </p:pic>
      <p:sp>
        <p:nvSpPr>
          <p:cNvPr id="6" name="Textplatzhalter 5">
            <a:extLst>
              <a:ext uri="{FF2B5EF4-FFF2-40B4-BE49-F238E27FC236}">
                <a16:creationId xmlns:a16="http://schemas.microsoft.com/office/drawing/2014/main" id="{8F54A5DA-B47E-424A-47EA-476E801F51FA}"/>
              </a:ext>
            </a:extLst>
          </p:cNvPr>
          <p:cNvSpPr>
            <a:spLocks noGrp="1"/>
          </p:cNvSpPr>
          <p:nvPr>
            <p:ph type="body" sz="quarter" idx="10"/>
          </p:nvPr>
        </p:nvSpPr>
        <p:spPr/>
        <p:txBody>
          <a:bodyPr/>
          <a:lstStyle/>
          <a:p>
            <a:endParaRPr lang="de-DE"/>
          </a:p>
        </p:txBody>
      </p:sp>
      <p:sp>
        <p:nvSpPr>
          <p:cNvPr id="7" name="Textplatzhalter 6">
            <a:extLst>
              <a:ext uri="{FF2B5EF4-FFF2-40B4-BE49-F238E27FC236}">
                <a16:creationId xmlns:a16="http://schemas.microsoft.com/office/drawing/2014/main" id="{F02FFE5E-5A8F-1E30-73CB-080C6C0A175F}"/>
              </a:ext>
            </a:extLst>
          </p:cNvPr>
          <p:cNvSpPr>
            <a:spLocks noGrp="1"/>
          </p:cNvSpPr>
          <p:nvPr>
            <p:ph type="body" sz="quarter" idx="11"/>
          </p:nvPr>
        </p:nvSpPr>
        <p:spPr/>
        <p:txBody>
          <a:bodyPr/>
          <a:lstStyle/>
          <a:p>
            <a:r>
              <a:rPr lang="de-DE" dirty="0" err="1"/>
              <a:t>Digital.PLUS</a:t>
            </a:r>
            <a:r>
              <a:rPr lang="de-DE" dirty="0"/>
              <a:t> 26</a:t>
            </a:r>
          </a:p>
        </p:txBody>
      </p:sp>
      <p:sp>
        <p:nvSpPr>
          <p:cNvPr id="8" name="Textplatzhalter 7">
            <a:extLst>
              <a:ext uri="{FF2B5EF4-FFF2-40B4-BE49-F238E27FC236}">
                <a16:creationId xmlns:a16="http://schemas.microsoft.com/office/drawing/2014/main" id="{95752D17-F46C-75CE-58A5-00B7731B675F}"/>
              </a:ext>
            </a:extLst>
          </p:cNvPr>
          <p:cNvSpPr>
            <a:spLocks noGrp="1"/>
          </p:cNvSpPr>
          <p:nvPr>
            <p:ph type="body" sz="quarter" idx="17"/>
          </p:nvPr>
        </p:nvSpPr>
        <p:spPr/>
        <p:txBody>
          <a:bodyPr/>
          <a:lstStyle/>
          <a:p>
            <a:endParaRPr lang="de-DE"/>
          </a:p>
        </p:txBody>
      </p:sp>
      <p:sp>
        <p:nvSpPr>
          <p:cNvPr id="2" name="Textplatzhalter 2">
            <a:extLst>
              <a:ext uri="{FF2B5EF4-FFF2-40B4-BE49-F238E27FC236}">
                <a16:creationId xmlns:a16="http://schemas.microsoft.com/office/drawing/2014/main" id="{AD1527B9-EDF7-4BA9-3148-EEEE9662D6FB}"/>
              </a:ext>
            </a:extLst>
          </p:cNvPr>
          <p:cNvSpPr txBox="1">
            <a:spLocks/>
          </p:cNvSpPr>
          <p:nvPr/>
        </p:nvSpPr>
        <p:spPr bwMode="auto">
          <a:xfrm>
            <a:off x="486000" y="1440000"/>
            <a:ext cx="8170854" cy="269225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ts val="1900"/>
              </a:lnSpc>
              <a:spcBef>
                <a:spcPct val="20000"/>
              </a:spcBef>
              <a:spcAft>
                <a:spcPct val="0"/>
              </a:spcAft>
              <a:buClr>
                <a:srgbClr val="ED1C24"/>
              </a:buClr>
              <a:buFont typeface="Wingdings" charset="2"/>
              <a:buNone/>
              <a:defRPr lang="de-DE" sz="1600" b="0" kern="1200" cap="all" baseline="0" dirty="0" smtClean="0">
                <a:solidFill>
                  <a:srgbClr val="6E7B8C"/>
                </a:solidFill>
                <a:latin typeface="Trebuchet MS" charset="0"/>
                <a:ea typeface="Trebuchet MS" charset="0"/>
                <a:cs typeface="Trebuchet MS" charset="0"/>
              </a:defRPr>
            </a:lvl1pPr>
            <a:lvl2pPr marL="0" marR="0" indent="0" algn="l" defTabSz="914400" rtl="0" eaLnBrk="1" fontAlgn="base" latinLnBrk="0" hangingPunct="1">
              <a:lnSpc>
                <a:spcPts val="1900"/>
              </a:lnSpc>
              <a:spcBef>
                <a:spcPct val="20000"/>
              </a:spcBef>
              <a:spcAft>
                <a:spcPct val="0"/>
              </a:spcAft>
              <a:buClr>
                <a:srgbClr val="4C5D68"/>
              </a:buClr>
              <a:buSzTx/>
              <a:buFont typeface="Wingdings" charset="2"/>
              <a:buNone/>
              <a:tabLst/>
              <a:defRPr sz="1100">
                <a:solidFill>
                  <a:schemeClr val="tx1"/>
                </a:solidFill>
                <a:latin typeface="+mn-lt"/>
              </a:defRPr>
            </a:lvl2pPr>
            <a:lvl3pPr marL="536575" indent="-179388" algn="l" defTabSz="893763" rtl="0" eaLnBrk="1" fontAlgn="base" hangingPunct="1">
              <a:lnSpc>
                <a:spcPts val="1900"/>
              </a:lnSpc>
              <a:spcBef>
                <a:spcPct val="20000"/>
              </a:spcBef>
              <a:spcAft>
                <a:spcPct val="0"/>
              </a:spcAft>
              <a:buClr>
                <a:srgbClr val="FF0000"/>
              </a:buClr>
              <a:buFont typeface="Wingdings" panose="05000000000000000000" pitchFamily="2" charset="2"/>
              <a:buChar char="§"/>
              <a:defRPr sz="1100">
                <a:solidFill>
                  <a:schemeClr val="tx1"/>
                </a:solidFill>
                <a:latin typeface="+mn-lt"/>
              </a:defRPr>
            </a:lvl3pPr>
            <a:lvl4pPr marL="893763" indent="-177800" algn="l" rtl="0" eaLnBrk="1" fontAlgn="base" hangingPunct="1">
              <a:lnSpc>
                <a:spcPts val="1900"/>
              </a:lnSpc>
              <a:spcBef>
                <a:spcPct val="20000"/>
              </a:spcBef>
              <a:spcAft>
                <a:spcPct val="0"/>
              </a:spcAft>
              <a:buClr>
                <a:schemeClr val="accent2"/>
              </a:buClr>
              <a:buFont typeface="Symbol" panose="05050102010706020507" pitchFamily="18" charset="2"/>
              <a:buChar char="-"/>
              <a:defRPr sz="1100">
                <a:solidFill>
                  <a:schemeClr val="tx1"/>
                </a:solidFill>
                <a:latin typeface="+mn-lt"/>
              </a:defRPr>
            </a:lvl4pPr>
            <a:lvl5pPr marL="2093913" indent="-398463" algn="l" rtl="0" eaLnBrk="1" fontAlgn="base" hangingPunct="1">
              <a:spcBef>
                <a:spcPct val="25000"/>
              </a:spcBef>
              <a:spcAft>
                <a:spcPct val="0"/>
              </a:spcAft>
              <a:buClr>
                <a:schemeClr val="accent2"/>
              </a:buClr>
              <a:buFont typeface="Wingdings" charset="2"/>
              <a:buChar char="§"/>
              <a:defRPr sz="2000">
                <a:solidFill>
                  <a:schemeClr val="tx1"/>
                </a:solidFill>
                <a:latin typeface="+mn-lt"/>
              </a:defRPr>
            </a:lvl5pPr>
            <a:lvl6pPr marL="2551113" indent="-398463" algn="l" rtl="0" eaLnBrk="1" fontAlgn="base" hangingPunct="1">
              <a:spcBef>
                <a:spcPct val="25000"/>
              </a:spcBef>
              <a:spcAft>
                <a:spcPct val="0"/>
              </a:spcAft>
              <a:buClr>
                <a:schemeClr val="accent2"/>
              </a:buClr>
              <a:buFont typeface="Wingdings" pitchFamily="-112" charset="2"/>
              <a:buChar char="§"/>
              <a:defRPr sz="2000">
                <a:solidFill>
                  <a:schemeClr val="tx1"/>
                </a:solidFill>
                <a:latin typeface="+mn-lt"/>
              </a:defRPr>
            </a:lvl6pPr>
            <a:lvl7pPr marL="3008313" indent="-398463" algn="l" rtl="0" eaLnBrk="1" fontAlgn="base" hangingPunct="1">
              <a:spcBef>
                <a:spcPct val="25000"/>
              </a:spcBef>
              <a:spcAft>
                <a:spcPct val="0"/>
              </a:spcAft>
              <a:buClr>
                <a:schemeClr val="accent2"/>
              </a:buClr>
              <a:buFont typeface="Wingdings" pitchFamily="-112" charset="2"/>
              <a:buChar char="§"/>
              <a:defRPr sz="2000">
                <a:solidFill>
                  <a:schemeClr val="tx1"/>
                </a:solidFill>
                <a:latin typeface="+mn-lt"/>
              </a:defRPr>
            </a:lvl7pPr>
            <a:lvl8pPr marL="3465513" indent="-398463" algn="l" rtl="0" eaLnBrk="1" fontAlgn="base" hangingPunct="1">
              <a:spcBef>
                <a:spcPct val="25000"/>
              </a:spcBef>
              <a:spcAft>
                <a:spcPct val="0"/>
              </a:spcAft>
              <a:buClr>
                <a:schemeClr val="accent2"/>
              </a:buClr>
              <a:buFont typeface="Wingdings" pitchFamily="-112" charset="2"/>
              <a:buChar char="§"/>
              <a:defRPr sz="2000">
                <a:solidFill>
                  <a:schemeClr val="tx1"/>
                </a:solidFill>
                <a:latin typeface="+mn-lt"/>
              </a:defRPr>
            </a:lvl8pPr>
            <a:lvl9pPr marL="3922713" indent="-398463" algn="l" rtl="0" eaLnBrk="1" fontAlgn="base" hangingPunct="1">
              <a:spcBef>
                <a:spcPct val="25000"/>
              </a:spcBef>
              <a:spcAft>
                <a:spcPct val="0"/>
              </a:spcAft>
              <a:buClr>
                <a:schemeClr val="accent2"/>
              </a:buClr>
              <a:buFont typeface="Wingdings" pitchFamily="-112" charset="2"/>
              <a:buChar char="§"/>
              <a:defRPr sz="2000">
                <a:solidFill>
                  <a:schemeClr val="tx1"/>
                </a:solidFill>
                <a:latin typeface="+mn-lt"/>
              </a:defRPr>
            </a:lvl9pPr>
          </a:lstStyle>
          <a:p>
            <a:pPr lvl="1"/>
            <a:r>
              <a:rPr lang="de-DE" u="sng" kern="0" dirty="0"/>
              <a:t>Voraussetzungen des Unternehmens</a:t>
            </a:r>
          </a:p>
          <a:p>
            <a:pPr lvl="2"/>
            <a:endParaRPr lang="de-DE" kern="0" dirty="0"/>
          </a:p>
          <a:p>
            <a:pPr lvl="2"/>
            <a:r>
              <a:rPr lang="de-DE" kern="0" dirty="0"/>
              <a:t>Aktives Mitglied der WKOÖ</a:t>
            </a:r>
          </a:p>
          <a:p>
            <a:pPr lvl="2"/>
            <a:r>
              <a:rPr lang="de-DE" kern="0" dirty="0"/>
              <a:t>Unternehmen muss sich in geordneten wirtschaftlichen Verhältnissen befinden (Insolvenz)</a:t>
            </a:r>
          </a:p>
          <a:p>
            <a:pPr lvl="2"/>
            <a:r>
              <a:rPr lang="de-DE" kern="0" dirty="0">
                <a:hlinkClick r:id="rId4"/>
              </a:rPr>
              <a:t>KMU-Kriterien</a:t>
            </a:r>
            <a:r>
              <a:rPr lang="de-DE" kern="0" dirty="0"/>
              <a:t> nach EU-Definition müssen erfüllt sein</a:t>
            </a:r>
          </a:p>
          <a:p>
            <a:pPr lvl="2"/>
            <a:r>
              <a:rPr lang="de-DE" kern="0" dirty="0"/>
              <a:t>Unternehmen, die Fördergelder aus den Programmen </a:t>
            </a:r>
            <a:r>
              <a:rPr lang="de-DE" kern="0" dirty="0" err="1"/>
              <a:t>Digital.Starter</a:t>
            </a:r>
            <a:r>
              <a:rPr lang="de-DE" kern="0" dirty="0"/>
              <a:t> 23 </a:t>
            </a:r>
            <a:r>
              <a:rPr lang="de-DE" b="1" u="sng" kern="0" dirty="0"/>
              <a:t>oder</a:t>
            </a:r>
            <a:r>
              <a:rPr lang="de-DE" kern="0" dirty="0"/>
              <a:t> </a:t>
            </a:r>
            <a:r>
              <a:rPr lang="de-DE" kern="0" dirty="0" err="1"/>
              <a:t>Digital.Starter</a:t>
            </a:r>
            <a:r>
              <a:rPr lang="de-DE" kern="0" dirty="0"/>
              <a:t> 24 </a:t>
            </a:r>
            <a:r>
              <a:rPr lang="de-DE" b="1" u="sng" kern="0" dirty="0"/>
              <a:t>oder</a:t>
            </a:r>
            <a:r>
              <a:rPr lang="de-DE" kern="0" dirty="0"/>
              <a:t> </a:t>
            </a:r>
            <a:r>
              <a:rPr lang="de-DE" kern="0" dirty="0" err="1"/>
              <a:t>Digital.PLUS</a:t>
            </a:r>
            <a:r>
              <a:rPr lang="de-DE" kern="0" dirty="0"/>
              <a:t> 25 ausbezahlt bekommen haben sind </a:t>
            </a:r>
            <a:r>
              <a:rPr lang="de-DE" b="1" u="sng" kern="0" dirty="0"/>
              <a:t>ausgeschlossen</a:t>
            </a:r>
          </a:p>
          <a:p>
            <a:pPr lvl="2"/>
            <a:endParaRPr lang="de-DE" kern="0" dirty="0"/>
          </a:p>
          <a:p>
            <a:endParaRPr lang="de-AT" dirty="0"/>
          </a:p>
        </p:txBody>
      </p:sp>
      <p:sp>
        <p:nvSpPr>
          <p:cNvPr id="5" name="Textfeld 4">
            <a:extLst>
              <a:ext uri="{FF2B5EF4-FFF2-40B4-BE49-F238E27FC236}">
                <a16:creationId xmlns:a16="http://schemas.microsoft.com/office/drawing/2014/main" id="{ADF5555E-4EE3-94CD-7566-D0BE3EF37216}"/>
              </a:ext>
            </a:extLst>
          </p:cNvPr>
          <p:cNvSpPr txBox="1"/>
          <p:nvPr/>
        </p:nvSpPr>
        <p:spPr>
          <a:xfrm>
            <a:off x="6530400" y="1472400"/>
            <a:ext cx="1196161" cy="261610"/>
          </a:xfrm>
          <a:prstGeom prst="rect">
            <a:avLst/>
          </a:prstGeom>
          <a:noFill/>
        </p:spPr>
        <p:txBody>
          <a:bodyPr wrap="none" rtlCol="0">
            <a:spAutoFit/>
          </a:bodyPr>
          <a:lstStyle/>
          <a:p>
            <a:r>
              <a:rPr lang="de-DE" sz="1100" dirty="0">
                <a:hlinkClick r:id="rId5"/>
              </a:rPr>
              <a:t>DIGITAL.PLUS</a:t>
            </a:r>
            <a:endParaRPr lang="de-DE" sz="1100" dirty="0"/>
          </a:p>
        </p:txBody>
      </p:sp>
    </p:spTree>
    <p:extLst>
      <p:ext uri="{BB962C8B-B14F-4D97-AF65-F5344CB8AC3E}">
        <p14:creationId xmlns:p14="http://schemas.microsoft.com/office/powerpoint/2010/main" val="1700350350"/>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AF455-313E-0053-244E-A2E84D118D8B}"/>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19384E26-7B21-5C30-BFEE-AF9F5598EC97}"/>
              </a:ext>
            </a:extLst>
          </p:cNvPr>
          <p:cNvSpPr>
            <a:spLocks noGrp="1"/>
          </p:cNvSpPr>
          <p:nvPr>
            <p:ph type="body" sz="quarter" idx="13"/>
          </p:nvPr>
        </p:nvSpPr>
        <p:spPr>
          <a:xfrm>
            <a:off x="486000" y="1440000"/>
            <a:ext cx="4809153" cy="2692250"/>
          </a:xfrm>
        </p:spPr>
        <p:txBody>
          <a:bodyPr/>
          <a:lstStyle/>
          <a:p>
            <a:pPr lvl="1"/>
            <a:r>
              <a:rPr lang="de-DE" u="sng" dirty="0"/>
              <a:t>Themenschwerpunkte</a:t>
            </a:r>
          </a:p>
          <a:p>
            <a:pPr lvl="2"/>
            <a:endParaRPr lang="de-DE" dirty="0"/>
          </a:p>
          <a:p>
            <a:pPr lvl="2"/>
            <a:r>
              <a:rPr lang="de-DE" dirty="0"/>
              <a:t>Automatisierung &amp; Digitalisierung</a:t>
            </a:r>
          </a:p>
          <a:p>
            <a:pPr lvl="3"/>
            <a:r>
              <a:rPr lang="de-DE" dirty="0"/>
              <a:t>z. B. Digitalisierung der Buchhaltung</a:t>
            </a:r>
          </a:p>
          <a:p>
            <a:pPr lvl="2"/>
            <a:r>
              <a:rPr lang="de-DE" dirty="0"/>
              <a:t>Datenmanagement &amp; Künstliche Intelligenz</a:t>
            </a:r>
          </a:p>
          <a:p>
            <a:pPr lvl="3"/>
            <a:r>
              <a:rPr lang="de-DE" dirty="0"/>
              <a:t>z. B. Einführung eines neuen Datenmanagementsystems</a:t>
            </a:r>
          </a:p>
          <a:p>
            <a:pPr lvl="2"/>
            <a:r>
              <a:rPr lang="de-DE" dirty="0"/>
              <a:t>Sichere IT-Systeme/</a:t>
            </a:r>
            <a:r>
              <a:rPr lang="de-DE" dirty="0" err="1"/>
              <a:t>Cybersecurity</a:t>
            </a:r>
            <a:endParaRPr lang="de-DE" dirty="0"/>
          </a:p>
          <a:p>
            <a:pPr lvl="3"/>
            <a:r>
              <a:rPr lang="de-DE" dirty="0"/>
              <a:t>z. B. Erhöhung der Sicherheit durch neue Firewall</a:t>
            </a:r>
          </a:p>
          <a:p>
            <a:endParaRPr lang="de-AT" dirty="0"/>
          </a:p>
        </p:txBody>
      </p:sp>
      <p:sp>
        <p:nvSpPr>
          <p:cNvPr id="13" name="Bildplatzhalter 12">
            <a:extLst>
              <a:ext uri="{FF2B5EF4-FFF2-40B4-BE49-F238E27FC236}">
                <a16:creationId xmlns:a16="http://schemas.microsoft.com/office/drawing/2014/main" id="{55DEA700-E1F9-2A84-AC25-42F736D2DDE1}"/>
              </a:ext>
            </a:extLst>
          </p:cNvPr>
          <p:cNvSpPr>
            <a:spLocks noGrp="1"/>
          </p:cNvSpPr>
          <p:nvPr>
            <p:ph type="pic" sz="quarter" idx="14"/>
          </p:nvPr>
        </p:nvSpPr>
        <p:spPr/>
        <p:txBody>
          <a:bodyPr/>
          <a:lstStyle/>
          <a:p>
            <a:endParaRPr lang="de-AT"/>
          </a:p>
        </p:txBody>
      </p:sp>
      <p:sp>
        <p:nvSpPr>
          <p:cNvPr id="15" name="Bildplatzhalter 14">
            <a:extLst>
              <a:ext uri="{FF2B5EF4-FFF2-40B4-BE49-F238E27FC236}">
                <a16:creationId xmlns:a16="http://schemas.microsoft.com/office/drawing/2014/main" id="{6E7E48BB-343B-40FE-249A-740BAF860458}"/>
              </a:ext>
            </a:extLst>
          </p:cNvPr>
          <p:cNvSpPr>
            <a:spLocks noGrp="1"/>
          </p:cNvSpPr>
          <p:nvPr>
            <p:ph type="pic" sz="quarter" idx="15"/>
          </p:nvPr>
        </p:nvSpPr>
        <p:spPr/>
        <p:txBody>
          <a:bodyPr/>
          <a:lstStyle/>
          <a:p>
            <a:endParaRPr lang="de-AT"/>
          </a:p>
        </p:txBody>
      </p:sp>
      <p:sp>
        <p:nvSpPr>
          <p:cNvPr id="40" name="Textplatzhalter 39">
            <a:extLst>
              <a:ext uri="{FF2B5EF4-FFF2-40B4-BE49-F238E27FC236}">
                <a16:creationId xmlns:a16="http://schemas.microsoft.com/office/drawing/2014/main" id="{B9F97CA4-4221-4BCB-4E59-9F9A2511B7B1}"/>
              </a:ext>
            </a:extLst>
          </p:cNvPr>
          <p:cNvSpPr>
            <a:spLocks noGrp="1"/>
          </p:cNvSpPr>
          <p:nvPr>
            <p:ph type="body" sz="quarter" idx="11"/>
          </p:nvPr>
        </p:nvSpPr>
        <p:spPr/>
        <p:txBody>
          <a:bodyPr/>
          <a:lstStyle/>
          <a:p>
            <a:r>
              <a:rPr lang="de-AT" dirty="0" err="1"/>
              <a:t>Digital.plus</a:t>
            </a:r>
            <a:r>
              <a:rPr lang="de-AT" dirty="0"/>
              <a:t> 26</a:t>
            </a:r>
            <a:endParaRPr lang="de-AT" sz="2400" dirty="0"/>
          </a:p>
        </p:txBody>
      </p:sp>
      <p:sp>
        <p:nvSpPr>
          <p:cNvPr id="16" name="Textplatzhalter 15">
            <a:extLst>
              <a:ext uri="{FF2B5EF4-FFF2-40B4-BE49-F238E27FC236}">
                <a16:creationId xmlns:a16="http://schemas.microsoft.com/office/drawing/2014/main" id="{0FBA1A44-BFBE-5A43-2B76-D0CF90FCB6AD}"/>
              </a:ext>
            </a:extLst>
          </p:cNvPr>
          <p:cNvSpPr>
            <a:spLocks noGrp="1"/>
          </p:cNvSpPr>
          <p:nvPr>
            <p:ph type="body" sz="quarter" idx="17"/>
          </p:nvPr>
        </p:nvSpPr>
        <p:spPr/>
        <p:txBody>
          <a:bodyPr/>
          <a:lstStyle/>
          <a:p>
            <a:r>
              <a:rPr lang="de-AT" dirty="0"/>
              <a:t>Stand 02/25</a:t>
            </a:r>
          </a:p>
        </p:txBody>
      </p:sp>
      <p:pic>
        <p:nvPicPr>
          <p:cNvPr id="7" name="Bildplatzhalter 15">
            <a:extLst>
              <a:ext uri="{FF2B5EF4-FFF2-40B4-BE49-F238E27FC236}">
                <a16:creationId xmlns:a16="http://schemas.microsoft.com/office/drawing/2014/main" id="{0E03D59A-5CFF-7492-5DA9-B91E668002F4}"/>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86" b="86"/>
          <a:stretch/>
        </p:blipFill>
        <p:spPr>
          <a:xfrm>
            <a:off x="4729163" y="0"/>
            <a:ext cx="4414837" cy="1187450"/>
          </a:xfrm>
        </p:spPr>
      </p:pic>
      <p:sp>
        <p:nvSpPr>
          <p:cNvPr id="4" name="Textfeld 3">
            <a:extLst>
              <a:ext uri="{FF2B5EF4-FFF2-40B4-BE49-F238E27FC236}">
                <a16:creationId xmlns:a16="http://schemas.microsoft.com/office/drawing/2014/main" id="{41B34B34-3107-6307-0CCF-FC4F781286CE}"/>
              </a:ext>
            </a:extLst>
          </p:cNvPr>
          <p:cNvSpPr txBox="1"/>
          <p:nvPr/>
        </p:nvSpPr>
        <p:spPr>
          <a:xfrm>
            <a:off x="6530400" y="1472400"/>
            <a:ext cx="1196161" cy="261610"/>
          </a:xfrm>
          <a:prstGeom prst="rect">
            <a:avLst/>
          </a:prstGeom>
          <a:noFill/>
        </p:spPr>
        <p:txBody>
          <a:bodyPr wrap="none" rtlCol="0">
            <a:spAutoFit/>
          </a:bodyPr>
          <a:lstStyle/>
          <a:p>
            <a:r>
              <a:rPr lang="de-DE" sz="1100" dirty="0">
                <a:hlinkClick r:id="rId4"/>
              </a:rPr>
              <a:t>DIGITAL.PLUS</a:t>
            </a:r>
            <a:endParaRPr lang="de-DE" sz="1100" dirty="0"/>
          </a:p>
        </p:txBody>
      </p:sp>
    </p:spTree>
    <p:extLst>
      <p:ext uri="{BB962C8B-B14F-4D97-AF65-F5344CB8AC3E}">
        <p14:creationId xmlns:p14="http://schemas.microsoft.com/office/powerpoint/2010/main" val="356202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D3FC5-25B5-D377-7D18-BA2779718A8A}"/>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A9032B1A-33DF-077A-DF4F-5A77F7B06362}"/>
              </a:ext>
            </a:extLst>
          </p:cNvPr>
          <p:cNvSpPr>
            <a:spLocks noGrp="1"/>
          </p:cNvSpPr>
          <p:nvPr>
            <p:ph type="body" sz="quarter" idx="13"/>
          </p:nvPr>
        </p:nvSpPr>
        <p:spPr>
          <a:xfrm>
            <a:off x="486000" y="1440000"/>
            <a:ext cx="8170854" cy="2692250"/>
          </a:xfrm>
        </p:spPr>
        <p:txBody>
          <a:bodyPr/>
          <a:lstStyle/>
          <a:p>
            <a:pPr lvl="1"/>
            <a:r>
              <a:rPr lang="de-DE" u="sng" dirty="0"/>
              <a:t>Weitere Voraussetzungen</a:t>
            </a:r>
          </a:p>
          <a:p>
            <a:pPr lvl="2"/>
            <a:endParaRPr lang="de-DE" dirty="0"/>
          </a:p>
          <a:p>
            <a:pPr lvl="2"/>
            <a:r>
              <a:rPr lang="de-DE" dirty="0"/>
              <a:t>Mindestinvestitionssumme € 12.000,--</a:t>
            </a:r>
          </a:p>
          <a:p>
            <a:pPr lvl="2"/>
            <a:r>
              <a:rPr lang="de-DE" dirty="0"/>
              <a:t>Mindestens </a:t>
            </a:r>
            <a:r>
              <a:rPr lang="de-DE" b="1" dirty="0"/>
              <a:t>20%</a:t>
            </a:r>
            <a:r>
              <a:rPr lang="de-DE" dirty="0"/>
              <a:t> der Gesamtkosten müssen Dienstleistungen sein</a:t>
            </a:r>
          </a:p>
          <a:p>
            <a:pPr lvl="2"/>
            <a:r>
              <a:rPr lang="de-DE" dirty="0"/>
              <a:t>Dienstleistergewerbeberechtigungen</a:t>
            </a:r>
          </a:p>
          <a:p>
            <a:pPr lvl="3"/>
            <a:r>
              <a:rPr lang="de-DE" dirty="0" err="1"/>
              <a:t>Unternehmensberater:innen</a:t>
            </a:r>
            <a:r>
              <a:rPr lang="de-DE" dirty="0"/>
              <a:t> mit Digitalisierungsschwerpunkt</a:t>
            </a:r>
          </a:p>
          <a:p>
            <a:pPr lvl="3"/>
            <a:r>
              <a:rPr lang="de-DE" dirty="0" err="1"/>
              <a:t>IT-Dienstleister:innen</a:t>
            </a:r>
            <a:endParaRPr lang="de-DE" dirty="0"/>
          </a:p>
          <a:p>
            <a:pPr lvl="3"/>
            <a:r>
              <a:rPr lang="de-DE" dirty="0" err="1"/>
              <a:t>Mechatroniker:innen</a:t>
            </a:r>
            <a:endParaRPr lang="de-DE" dirty="0"/>
          </a:p>
          <a:p>
            <a:pPr lvl="3"/>
            <a:r>
              <a:rPr lang="de-DE" dirty="0"/>
              <a:t>Ingenieurbüros</a:t>
            </a:r>
          </a:p>
          <a:p>
            <a:pPr lvl="2"/>
            <a:r>
              <a:rPr lang="de-DE" dirty="0"/>
              <a:t>Der Antrag muss </a:t>
            </a:r>
            <a:r>
              <a:rPr lang="de-DE" b="1" dirty="0"/>
              <a:t>spätestens</a:t>
            </a:r>
            <a:r>
              <a:rPr lang="de-DE" dirty="0"/>
              <a:t> 10 Wochen nach Projektbeginn über das Förderportal eingereicht werden.</a:t>
            </a:r>
          </a:p>
          <a:p>
            <a:endParaRPr lang="de-AT" dirty="0"/>
          </a:p>
        </p:txBody>
      </p:sp>
      <p:sp>
        <p:nvSpPr>
          <p:cNvPr id="13" name="Bildplatzhalter 12">
            <a:extLst>
              <a:ext uri="{FF2B5EF4-FFF2-40B4-BE49-F238E27FC236}">
                <a16:creationId xmlns:a16="http://schemas.microsoft.com/office/drawing/2014/main" id="{68474A3E-084B-1349-A97B-20C35A3C2F9D}"/>
              </a:ext>
            </a:extLst>
          </p:cNvPr>
          <p:cNvSpPr>
            <a:spLocks noGrp="1"/>
          </p:cNvSpPr>
          <p:nvPr>
            <p:ph type="pic" sz="quarter" idx="14"/>
          </p:nvPr>
        </p:nvSpPr>
        <p:spPr/>
        <p:txBody>
          <a:bodyPr/>
          <a:lstStyle/>
          <a:p>
            <a:endParaRPr lang="de-AT"/>
          </a:p>
        </p:txBody>
      </p:sp>
      <p:sp>
        <p:nvSpPr>
          <p:cNvPr id="15" name="Bildplatzhalter 14">
            <a:extLst>
              <a:ext uri="{FF2B5EF4-FFF2-40B4-BE49-F238E27FC236}">
                <a16:creationId xmlns:a16="http://schemas.microsoft.com/office/drawing/2014/main" id="{28866146-D374-EA38-21CC-380682321C92}"/>
              </a:ext>
            </a:extLst>
          </p:cNvPr>
          <p:cNvSpPr>
            <a:spLocks noGrp="1"/>
          </p:cNvSpPr>
          <p:nvPr>
            <p:ph type="pic" sz="quarter" idx="15"/>
          </p:nvPr>
        </p:nvSpPr>
        <p:spPr/>
        <p:txBody>
          <a:bodyPr/>
          <a:lstStyle/>
          <a:p>
            <a:endParaRPr lang="de-AT"/>
          </a:p>
        </p:txBody>
      </p:sp>
      <p:sp>
        <p:nvSpPr>
          <p:cNvPr id="40" name="Textplatzhalter 39">
            <a:extLst>
              <a:ext uri="{FF2B5EF4-FFF2-40B4-BE49-F238E27FC236}">
                <a16:creationId xmlns:a16="http://schemas.microsoft.com/office/drawing/2014/main" id="{46DBB405-6454-3050-C065-49F4116E6E66}"/>
              </a:ext>
            </a:extLst>
          </p:cNvPr>
          <p:cNvSpPr>
            <a:spLocks noGrp="1"/>
          </p:cNvSpPr>
          <p:nvPr>
            <p:ph type="body" sz="quarter" idx="11"/>
          </p:nvPr>
        </p:nvSpPr>
        <p:spPr/>
        <p:txBody>
          <a:bodyPr/>
          <a:lstStyle/>
          <a:p>
            <a:r>
              <a:rPr lang="de-AT" dirty="0" err="1"/>
              <a:t>Digital.plus</a:t>
            </a:r>
            <a:r>
              <a:rPr lang="de-AT" dirty="0"/>
              <a:t> 26</a:t>
            </a:r>
          </a:p>
        </p:txBody>
      </p:sp>
      <p:sp>
        <p:nvSpPr>
          <p:cNvPr id="16" name="Textplatzhalter 15">
            <a:extLst>
              <a:ext uri="{FF2B5EF4-FFF2-40B4-BE49-F238E27FC236}">
                <a16:creationId xmlns:a16="http://schemas.microsoft.com/office/drawing/2014/main" id="{9BA56DB1-38B6-0065-6C73-E4157F898EF7}"/>
              </a:ext>
            </a:extLst>
          </p:cNvPr>
          <p:cNvSpPr>
            <a:spLocks noGrp="1"/>
          </p:cNvSpPr>
          <p:nvPr>
            <p:ph type="body" sz="quarter" idx="17"/>
          </p:nvPr>
        </p:nvSpPr>
        <p:spPr/>
        <p:txBody>
          <a:bodyPr/>
          <a:lstStyle/>
          <a:p>
            <a:endParaRPr lang="de-AT"/>
          </a:p>
        </p:txBody>
      </p:sp>
      <p:pic>
        <p:nvPicPr>
          <p:cNvPr id="7" name="Bildplatzhalter 15">
            <a:extLst>
              <a:ext uri="{FF2B5EF4-FFF2-40B4-BE49-F238E27FC236}">
                <a16:creationId xmlns:a16="http://schemas.microsoft.com/office/drawing/2014/main" id="{72B89606-21B5-5034-1051-D5F8EA0F1353}"/>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86" b="86"/>
          <a:stretch/>
        </p:blipFill>
        <p:spPr>
          <a:xfrm>
            <a:off x="4729163" y="0"/>
            <a:ext cx="4414837" cy="1187450"/>
          </a:xfrm>
        </p:spPr>
      </p:pic>
      <p:sp>
        <p:nvSpPr>
          <p:cNvPr id="2" name="Textfeld 1">
            <a:extLst>
              <a:ext uri="{FF2B5EF4-FFF2-40B4-BE49-F238E27FC236}">
                <a16:creationId xmlns:a16="http://schemas.microsoft.com/office/drawing/2014/main" id="{41337056-C689-5A0C-53B7-1727FD4091E3}"/>
              </a:ext>
            </a:extLst>
          </p:cNvPr>
          <p:cNvSpPr txBox="1"/>
          <p:nvPr/>
        </p:nvSpPr>
        <p:spPr>
          <a:xfrm>
            <a:off x="6530400" y="1472400"/>
            <a:ext cx="1196161" cy="261610"/>
          </a:xfrm>
          <a:prstGeom prst="rect">
            <a:avLst/>
          </a:prstGeom>
          <a:noFill/>
        </p:spPr>
        <p:txBody>
          <a:bodyPr wrap="none" rtlCol="0">
            <a:spAutoFit/>
          </a:bodyPr>
          <a:lstStyle/>
          <a:p>
            <a:r>
              <a:rPr lang="de-DE" sz="1100" dirty="0">
                <a:hlinkClick r:id="rId4"/>
              </a:rPr>
              <a:t>DIGITAL.PLUS</a:t>
            </a:r>
            <a:endParaRPr lang="de-DE" sz="1100" dirty="0"/>
          </a:p>
        </p:txBody>
      </p:sp>
    </p:spTree>
    <p:extLst>
      <p:ext uri="{BB962C8B-B14F-4D97-AF65-F5344CB8AC3E}">
        <p14:creationId xmlns:p14="http://schemas.microsoft.com/office/powerpoint/2010/main" val="104265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264BB-4A6C-1483-5506-6BF6A75ACBE9}"/>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A48E48E8-D257-328C-CA80-514EBBDFB41A}"/>
              </a:ext>
            </a:extLst>
          </p:cNvPr>
          <p:cNvSpPr>
            <a:spLocks noGrp="1"/>
          </p:cNvSpPr>
          <p:nvPr>
            <p:ph type="body" sz="quarter" idx="13"/>
          </p:nvPr>
        </p:nvSpPr>
        <p:spPr>
          <a:xfrm>
            <a:off x="486000" y="1439999"/>
            <a:ext cx="8170854" cy="2832077"/>
          </a:xfrm>
        </p:spPr>
        <p:txBody>
          <a:bodyPr/>
          <a:lstStyle/>
          <a:p>
            <a:pPr lvl="1"/>
            <a:r>
              <a:rPr lang="de-DE" u="sng" dirty="0"/>
              <a:t>Antragstellung</a:t>
            </a:r>
          </a:p>
          <a:p>
            <a:pPr lvl="2"/>
            <a:endParaRPr lang="de-DE" dirty="0"/>
          </a:p>
          <a:p>
            <a:pPr lvl="2"/>
            <a:r>
              <a:rPr lang="de-DE" kern="0" dirty="0"/>
              <a:t>Zugang via </a:t>
            </a:r>
            <a:r>
              <a:rPr lang="de-DE" kern="0" dirty="0">
                <a:hlinkClick r:id="rId3"/>
              </a:rPr>
              <a:t>Förderportal</a:t>
            </a:r>
            <a:endParaRPr lang="de-DE" dirty="0"/>
          </a:p>
          <a:p>
            <a:pPr lvl="2"/>
            <a:r>
              <a:rPr lang="de-DE" dirty="0"/>
              <a:t>WKO-Account – inkl. der notwendigen Berechtigung für das Unternehmen</a:t>
            </a:r>
          </a:p>
          <a:p>
            <a:pPr lvl="2"/>
            <a:r>
              <a:rPr lang="de-DE" dirty="0"/>
              <a:t>Selbstcheck positiv erledigt</a:t>
            </a:r>
          </a:p>
          <a:p>
            <a:pPr lvl="2"/>
            <a:r>
              <a:rPr lang="de-DE" dirty="0"/>
              <a:t>Projekttitel, Projektbeschreibung</a:t>
            </a:r>
          </a:p>
          <a:p>
            <a:pPr lvl="2"/>
            <a:r>
              <a:rPr lang="de-DE" dirty="0"/>
              <a:t>Steuernummer und Bankverbindung</a:t>
            </a:r>
          </a:p>
          <a:p>
            <a:pPr lvl="2"/>
            <a:r>
              <a:rPr lang="de-DE" dirty="0"/>
              <a:t>Name(n) des/der </a:t>
            </a:r>
            <a:r>
              <a:rPr lang="de-DE" dirty="0" err="1"/>
              <a:t>Berater:in</a:t>
            </a:r>
            <a:r>
              <a:rPr lang="de-DE" dirty="0"/>
              <a:t>/</a:t>
            </a:r>
            <a:r>
              <a:rPr lang="de-DE" dirty="0" err="1"/>
              <a:t>Dienstleister:in</a:t>
            </a:r>
            <a:endParaRPr lang="de-DE" dirty="0"/>
          </a:p>
          <a:p>
            <a:pPr lvl="2"/>
            <a:r>
              <a:rPr lang="de-DE" dirty="0"/>
              <a:t>Achtung bei ausländischen Dienstleistern! Gewerbeschein/Gewerbeanmeldung/…</a:t>
            </a:r>
          </a:p>
          <a:p>
            <a:pPr lvl="2"/>
            <a:r>
              <a:rPr lang="de-DE" dirty="0"/>
              <a:t>Kostenvoranschläge/Angebote/Pflichtenheft/Projektbeschreibung,…</a:t>
            </a:r>
          </a:p>
          <a:p>
            <a:endParaRPr lang="de-AT" dirty="0"/>
          </a:p>
        </p:txBody>
      </p:sp>
      <p:sp>
        <p:nvSpPr>
          <p:cNvPr id="13" name="Bildplatzhalter 12">
            <a:extLst>
              <a:ext uri="{FF2B5EF4-FFF2-40B4-BE49-F238E27FC236}">
                <a16:creationId xmlns:a16="http://schemas.microsoft.com/office/drawing/2014/main" id="{B391FB37-72E8-0D90-6EA4-51B4EFCA0C3F}"/>
              </a:ext>
            </a:extLst>
          </p:cNvPr>
          <p:cNvSpPr>
            <a:spLocks noGrp="1"/>
          </p:cNvSpPr>
          <p:nvPr>
            <p:ph type="pic" sz="quarter" idx="14"/>
          </p:nvPr>
        </p:nvSpPr>
        <p:spPr/>
        <p:txBody>
          <a:bodyPr/>
          <a:lstStyle/>
          <a:p>
            <a:endParaRPr lang="de-AT"/>
          </a:p>
        </p:txBody>
      </p:sp>
      <p:sp>
        <p:nvSpPr>
          <p:cNvPr id="15" name="Bildplatzhalter 14">
            <a:extLst>
              <a:ext uri="{FF2B5EF4-FFF2-40B4-BE49-F238E27FC236}">
                <a16:creationId xmlns:a16="http://schemas.microsoft.com/office/drawing/2014/main" id="{7E35F1F3-9698-6E07-F969-8E17A36E1706}"/>
              </a:ext>
            </a:extLst>
          </p:cNvPr>
          <p:cNvSpPr>
            <a:spLocks noGrp="1"/>
          </p:cNvSpPr>
          <p:nvPr>
            <p:ph type="pic" sz="quarter" idx="15"/>
          </p:nvPr>
        </p:nvSpPr>
        <p:spPr/>
        <p:txBody>
          <a:bodyPr/>
          <a:lstStyle/>
          <a:p>
            <a:endParaRPr lang="de-AT"/>
          </a:p>
        </p:txBody>
      </p:sp>
      <p:sp>
        <p:nvSpPr>
          <p:cNvPr id="40" name="Textplatzhalter 39">
            <a:extLst>
              <a:ext uri="{FF2B5EF4-FFF2-40B4-BE49-F238E27FC236}">
                <a16:creationId xmlns:a16="http://schemas.microsoft.com/office/drawing/2014/main" id="{D40E6D55-DC24-AF3C-E0D1-44FECEC844E3}"/>
              </a:ext>
            </a:extLst>
          </p:cNvPr>
          <p:cNvSpPr>
            <a:spLocks noGrp="1"/>
          </p:cNvSpPr>
          <p:nvPr>
            <p:ph type="body" sz="quarter" idx="11"/>
          </p:nvPr>
        </p:nvSpPr>
        <p:spPr/>
        <p:txBody>
          <a:bodyPr/>
          <a:lstStyle/>
          <a:p>
            <a:r>
              <a:rPr lang="de-AT" dirty="0" err="1"/>
              <a:t>Digital.plus</a:t>
            </a:r>
            <a:r>
              <a:rPr lang="de-AT" dirty="0"/>
              <a:t> 26</a:t>
            </a:r>
          </a:p>
        </p:txBody>
      </p:sp>
      <p:sp>
        <p:nvSpPr>
          <p:cNvPr id="16" name="Textplatzhalter 15">
            <a:extLst>
              <a:ext uri="{FF2B5EF4-FFF2-40B4-BE49-F238E27FC236}">
                <a16:creationId xmlns:a16="http://schemas.microsoft.com/office/drawing/2014/main" id="{0A964FC7-C38E-B57F-5121-B37E19D3CF55}"/>
              </a:ext>
            </a:extLst>
          </p:cNvPr>
          <p:cNvSpPr>
            <a:spLocks noGrp="1"/>
          </p:cNvSpPr>
          <p:nvPr>
            <p:ph type="body" sz="quarter" idx="17"/>
          </p:nvPr>
        </p:nvSpPr>
        <p:spPr/>
        <p:txBody>
          <a:bodyPr/>
          <a:lstStyle/>
          <a:p>
            <a:endParaRPr lang="de-AT"/>
          </a:p>
        </p:txBody>
      </p:sp>
      <p:pic>
        <p:nvPicPr>
          <p:cNvPr id="7" name="Bildplatzhalter 15">
            <a:extLst>
              <a:ext uri="{FF2B5EF4-FFF2-40B4-BE49-F238E27FC236}">
                <a16:creationId xmlns:a16="http://schemas.microsoft.com/office/drawing/2014/main" id="{AFAF7CA5-E811-A9DD-9170-C8859F714A7F}"/>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t="86" b="86"/>
          <a:stretch/>
        </p:blipFill>
        <p:spPr>
          <a:xfrm>
            <a:off x="4729163" y="0"/>
            <a:ext cx="4414837" cy="1187450"/>
          </a:xfrm>
        </p:spPr>
      </p:pic>
      <p:sp>
        <p:nvSpPr>
          <p:cNvPr id="2" name="Textfeld 1">
            <a:extLst>
              <a:ext uri="{FF2B5EF4-FFF2-40B4-BE49-F238E27FC236}">
                <a16:creationId xmlns:a16="http://schemas.microsoft.com/office/drawing/2014/main" id="{DCD33A9C-FD75-26BE-3518-3B00EA9DFAF0}"/>
              </a:ext>
            </a:extLst>
          </p:cNvPr>
          <p:cNvSpPr txBox="1"/>
          <p:nvPr/>
        </p:nvSpPr>
        <p:spPr>
          <a:xfrm>
            <a:off x="6530400" y="1472400"/>
            <a:ext cx="1196161" cy="261610"/>
          </a:xfrm>
          <a:prstGeom prst="rect">
            <a:avLst/>
          </a:prstGeom>
          <a:noFill/>
        </p:spPr>
        <p:txBody>
          <a:bodyPr wrap="none" rtlCol="0">
            <a:spAutoFit/>
          </a:bodyPr>
          <a:lstStyle/>
          <a:p>
            <a:r>
              <a:rPr lang="de-DE" sz="1100" dirty="0">
                <a:hlinkClick r:id="rId5"/>
              </a:rPr>
              <a:t>DIGITAL.PLUS</a:t>
            </a:r>
            <a:endParaRPr lang="de-DE" sz="1100" dirty="0"/>
          </a:p>
        </p:txBody>
      </p:sp>
    </p:spTree>
    <p:extLst>
      <p:ext uri="{BB962C8B-B14F-4D97-AF65-F5344CB8AC3E}">
        <p14:creationId xmlns:p14="http://schemas.microsoft.com/office/powerpoint/2010/main" val="1280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BB83B-1BAA-183E-90F9-47432E821939}"/>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A2EC0FCA-ACEC-A126-B197-4D142DF1F128}"/>
              </a:ext>
            </a:extLst>
          </p:cNvPr>
          <p:cNvSpPr>
            <a:spLocks noGrp="1"/>
          </p:cNvSpPr>
          <p:nvPr>
            <p:ph type="body" sz="quarter" idx="13"/>
          </p:nvPr>
        </p:nvSpPr>
        <p:spPr>
          <a:xfrm>
            <a:off x="486000" y="1439999"/>
            <a:ext cx="8170854" cy="2832077"/>
          </a:xfrm>
        </p:spPr>
        <p:txBody>
          <a:bodyPr/>
          <a:lstStyle/>
          <a:p>
            <a:pPr lvl="1"/>
            <a:r>
              <a:rPr lang="de-DE" u="sng" dirty="0"/>
              <a:t>Antragstellung</a:t>
            </a:r>
          </a:p>
          <a:p>
            <a:pPr lvl="2"/>
            <a:endParaRPr lang="de-DE" dirty="0"/>
          </a:p>
          <a:p>
            <a:pPr lvl="2"/>
            <a:r>
              <a:rPr lang="de-DE" dirty="0"/>
              <a:t>Angebot bei Antrag notwendig</a:t>
            </a:r>
          </a:p>
          <a:p>
            <a:pPr lvl="2"/>
            <a:r>
              <a:rPr lang="de-DE" dirty="0"/>
              <a:t>Projektfreigabe/Ablehnung oder Nachforderung</a:t>
            </a:r>
          </a:p>
          <a:p>
            <a:pPr lvl="2"/>
            <a:r>
              <a:rPr lang="de-DE" dirty="0"/>
              <a:t>Freigabe ≠ Förderzusage</a:t>
            </a:r>
          </a:p>
          <a:p>
            <a:endParaRPr lang="de-AT" dirty="0"/>
          </a:p>
        </p:txBody>
      </p:sp>
      <p:sp>
        <p:nvSpPr>
          <p:cNvPr id="13" name="Bildplatzhalter 12">
            <a:extLst>
              <a:ext uri="{FF2B5EF4-FFF2-40B4-BE49-F238E27FC236}">
                <a16:creationId xmlns:a16="http://schemas.microsoft.com/office/drawing/2014/main" id="{695FB500-5B3F-A7D8-624C-BEC67659940D}"/>
              </a:ext>
            </a:extLst>
          </p:cNvPr>
          <p:cNvSpPr>
            <a:spLocks noGrp="1"/>
          </p:cNvSpPr>
          <p:nvPr>
            <p:ph type="pic" sz="quarter" idx="14"/>
          </p:nvPr>
        </p:nvSpPr>
        <p:spPr/>
        <p:txBody>
          <a:bodyPr/>
          <a:lstStyle/>
          <a:p>
            <a:endParaRPr lang="de-AT"/>
          </a:p>
        </p:txBody>
      </p:sp>
      <p:sp>
        <p:nvSpPr>
          <p:cNvPr id="15" name="Bildplatzhalter 14">
            <a:extLst>
              <a:ext uri="{FF2B5EF4-FFF2-40B4-BE49-F238E27FC236}">
                <a16:creationId xmlns:a16="http://schemas.microsoft.com/office/drawing/2014/main" id="{D5918AD8-2C15-2B43-CC3E-802B39B568C0}"/>
              </a:ext>
            </a:extLst>
          </p:cNvPr>
          <p:cNvSpPr>
            <a:spLocks noGrp="1"/>
          </p:cNvSpPr>
          <p:nvPr>
            <p:ph type="pic" sz="quarter" idx="15"/>
          </p:nvPr>
        </p:nvSpPr>
        <p:spPr/>
        <p:txBody>
          <a:bodyPr/>
          <a:lstStyle/>
          <a:p>
            <a:endParaRPr lang="de-AT"/>
          </a:p>
        </p:txBody>
      </p:sp>
      <p:sp>
        <p:nvSpPr>
          <p:cNvPr id="40" name="Textplatzhalter 39">
            <a:extLst>
              <a:ext uri="{FF2B5EF4-FFF2-40B4-BE49-F238E27FC236}">
                <a16:creationId xmlns:a16="http://schemas.microsoft.com/office/drawing/2014/main" id="{1AC8074B-46BD-30B4-BC7C-3EEA660C01DF}"/>
              </a:ext>
            </a:extLst>
          </p:cNvPr>
          <p:cNvSpPr>
            <a:spLocks noGrp="1"/>
          </p:cNvSpPr>
          <p:nvPr>
            <p:ph type="body" sz="quarter" idx="11"/>
          </p:nvPr>
        </p:nvSpPr>
        <p:spPr/>
        <p:txBody>
          <a:bodyPr/>
          <a:lstStyle/>
          <a:p>
            <a:r>
              <a:rPr lang="de-AT" dirty="0" err="1"/>
              <a:t>Digital.plus</a:t>
            </a:r>
            <a:r>
              <a:rPr lang="de-AT" dirty="0"/>
              <a:t> 26</a:t>
            </a:r>
          </a:p>
        </p:txBody>
      </p:sp>
      <p:sp>
        <p:nvSpPr>
          <p:cNvPr id="16" name="Textplatzhalter 15">
            <a:extLst>
              <a:ext uri="{FF2B5EF4-FFF2-40B4-BE49-F238E27FC236}">
                <a16:creationId xmlns:a16="http://schemas.microsoft.com/office/drawing/2014/main" id="{C3E88C9A-EA9C-4DF3-496A-6D317F73B982}"/>
              </a:ext>
            </a:extLst>
          </p:cNvPr>
          <p:cNvSpPr>
            <a:spLocks noGrp="1"/>
          </p:cNvSpPr>
          <p:nvPr>
            <p:ph type="body" sz="quarter" idx="17"/>
          </p:nvPr>
        </p:nvSpPr>
        <p:spPr/>
        <p:txBody>
          <a:bodyPr/>
          <a:lstStyle/>
          <a:p>
            <a:endParaRPr lang="de-AT"/>
          </a:p>
        </p:txBody>
      </p:sp>
      <p:pic>
        <p:nvPicPr>
          <p:cNvPr id="7" name="Bildplatzhalter 15">
            <a:extLst>
              <a:ext uri="{FF2B5EF4-FFF2-40B4-BE49-F238E27FC236}">
                <a16:creationId xmlns:a16="http://schemas.microsoft.com/office/drawing/2014/main" id="{36261489-CD2B-08ED-440B-49FB25B79E81}"/>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86" b="86"/>
          <a:stretch/>
        </p:blipFill>
        <p:spPr>
          <a:xfrm>
            <a:off x="4729163" y="0"/>
            <a:ext cx="4414837" cy="1187450"/>
          </a:xfrm>
        </p:spPr>
      </p:pic>
      <p:sp>
        <p:nvSpPr>
          <p:cNvPr id="2" name="Textfeld 1">
            <a:extLst>
              <a:ext uri="{FF2B5EF4-FFF2-40B4-BE49-F238E27FC236}">
                <a16:creationId xmlns:a16="http://schemas.microsoft.com/office/drawing/2014/main" id="{4040AD70-9438-063B-64AB-865482C28720}"/>
              </a:ext>
            </a:extLst>
          </p:cNvPr>
          <p:cNvSpPr txBox="1"/>
          <p:nvPr/>
        </p:nvSpPr>
        <p:spPr>
          <a:xfrm>
            <a:off x="6530400" y="1472400"/>
            <a:ext cx="1196161" cy="261610"/>
          </a:xfrm>
          <a:prstGeom prst="rect">
            <a:avLst/>
          </a:prstGeom>
          <a:noFill/>
        </p:spPr>
        <p:txBody>
          <a:bodyPr wrap="none" rtlCol="0">
            <a:spAutoFit/>
          </a:bodyPr>
          <a:lstStyle/>
          <a:p>
            <a:r>
              <a:rPr lang="de-DE" sz="1100" dirty="0">
                <a:hlinkClick r:id="rId4"/>
              </a:rPr>
              <a:t>DIGITAL.PLUS</a:t>
            </a:r>
            <a:endParaRPr lang="de-DE" sz="1100" dirty="0"/>
          </a:p>
        </p:txBody>
      </p:sp>
    </p:spTree>
    <p:extLst>
      <p:ext uri="{BB962C8B-B14F-4D97-AF65-F5344CB8AC3E}">
        <p14:creationId xmlns:p14="http://schemas.microsoft.com/office/powerpoint/2010/main" val="328432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509DD-3287-4878-4301-E8EC8CC88E86}"/>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166F7015-B6C0-3DB3-DBA9-34CA798C24A9}"/>
              </a:ext>
            </a:extLst>
          </p:cNvPr>
          <p:cNvSpPr>
            <a:spLocks noGrp="1"/>
          </p:cNvSpPr>
          <p:nvPr>
            <p:ph type="body" sz="quarter" idx="13"/>
          </p:nvPr>
        </p:nvSpPr>
        <p:spPr>
          <a:xfrm>
            <a:off x="486000" y="1439999"/>
            <a:ext cx="8170854" cy="2832077"/>
          </a:xfrm>
        </p:spPr>
        <p:txBody>
          <a:bodyPr/>
          <a:lstStyle/>
          <a:p>
            <a:pPr lvl="1"/>
            <a:r>
              <a:rPr lang="de-DE" u="sng" dirty="0"/>
              <a:t>Abrechnung</a:t>
            </a:r>
          </a:p>
          <a:p>
            <a:pPr lvl="2"/>
            <a:endParaRPr lang="de-DE" dirty="0"/>
          </a:p>
          <a:p>
            <a:pPr lvl="2"/>
            <a:r>
              <a:rPr lang="de-DE" kern="0" dirty="0"/>
              <a:t>Zugang via </a:t>
            </a:r>
            <a:r>
              <a:rPr lang="de-DE" kern="0" dirty="0">
                <a:hlinkClick r:id="rId3"/>
              </a:rPr>
              <a:t>Förderportal</a:t>
            </a:r>
            <a:endParaRPr lang="de-DE" kern="0" dirty="0"/>
          </a:p>
          <a:p>
            <a:pPr lvl="2"/>
            <a:r>
              <a:rPr lang="de-DE" dirty="0"/>
              <a:t>Abrechnungszeitraum: 01.10.2026 bis 31.03.2027</a:t>
            </a:r>
          </a:p>
          <a:p>
            <a:pPr lvl="2"/>
            <a:r>
              <a:rPr lang="de-DE" dirty="0"/>
              <a:t>Abschlussbericht/Rechnungen/Zahlungsnachweise hochladen</a:t>
            </a:r>
          </a:p>
          <a:p>
            <a:pPr lvl="2"/>
            <a:r>
              <a:rPr lang="de-DE" dirty="0"/>
              <a:t>Dienstleisterwechsel kein Problem wenn Gewerbeberechtigung in Ordnung</a:t>
            </a:r>
          </a:p>
          <a:p>
            <a:pPr lvl="2"/>
            <a:r>
              <a:rPr lang="de-DE" dirty="0"/>
              <a:t>ACHTUNG: wenn Projektsumme unter € 12.000,-- fällt -&gt; ABLEHNUNG!!!</a:t>
            </a:r>
          </a:p>
          <a:p>
            <a:pPr lvl="2"/>
            <a:r>
              <a:rPr lang="de-DE" dirty="0"/>
              <a:t>Abrechnung wird maschinell überprüft</a:t>
            </a:r>
          </a:p>
          <a:p>
            <a:pPr lvl="2"/>
            <a:r>
              <a:rPr lang="de-DE" dirty="0"/>
              <a:t>Wenn in Ordnung: Förderzusage</a:t>
            </a:r>
          </a:p>
          <a:p>
            <a:pPr lvl="2"/>
            <a:r>
              <a:rPr lang="de-DE" dirty="0"/>
              <a:t>Wenn nicht in Ordnung: Ablehnung oder Nachreichung</a:t>
            </a:r>
          </a:p>
          <a:p>
            <a:endParaRPr lang="de-AT" dirty="0"/>
          </a:p>
        </p:txBody>
      </p:sp>
      <p:sp>
        <p:nvSpPr>
          <p:cNvPr id="13" name="Bildplatzhalter 12">
            <a:extLst>
              <a:ext uri="{FF2B5EF4-FFF2-40B4-BE49-F238E27FC236}">
                <a16:creationId xmlns:a16="http://schemas.microsoft.com/office/drawing/2014/main" id="{1485FE80-78F9-C177-870F-CAB46CC69F3A}"/>
              </a:ext>
            </a:extLst>
          </p:cNvPr>
          <p:cNvSpPr>
            <a:spLocks noGrp="1"/>
          </p:cNvSpPr>
          <p:nvPr>
            <p:ph type="pic" sz="quarter" idx="14"/>
          </p:nvPr>
        </p:nvSpPr>
        <p:spPr/>
        <p:txBody>
          <a:bodyPr/>
          <a:lstStyle/>
          <a:p>
            <a:endParaRPr lang="de-AT"/>
          </a:p>
        </p:txBody>
      </p:sp>
      <p:sp>
        <p:nvSpPr>
          <p:cNvPr id="15" name="Bildplatzhalter 14">
            <a:extLst>
              <a:ext uri="{FF2B5EF4-FFF2-40B4-BE49-F238E27FC236}">
                <a16:creationId xmlns:a16="http://schemas.microsoft.com/office/drawing/2014/main" id="{88BBB0FC-2C2B-52E8-DD8D-98E6AB8C0BAC}"/>
              </a:ext>
            </a:extLst>
          </p:cNvPr>
          <p:cNvSpPr>
            <a:spLocks noGrp="1"/>
          </p:cNvSpPr>
          <p:nvPr>
            <p:ph type="pic" sz="quarter" idx="15"/>
          </p:nvPr>
        </p:nvSpPr>
        <p:spPr/>
        <p:txBody>
          <a:bodyPr/>
          <a:lstStyle/>
          <a:p>
            <a:endParaRPr lang="de-AT"/>
          </a:p>
        </p:txBody>
      </p:sp>
      <p:sp>
        <p:nvSpPr>
          <p:cNvPr id="40" name="Textplatzhalter 39">
            <a:extLst>
              <a:ext uri="{FF2B5EF4-FFF2-40B4-BE49-F238E27FC236}">
                <a16:creationId xmlns:a16="http://schemas.microsoft.com/office/drawing/2014/main" id="{6515F78F-9348-DEE3-E287-A83B4D57BBD1}"/>
              </a:ext>
            </a:extLst>
          </p:cNvPr>
          <p:cNvSpPr>
            <a:spLocks noGrp="1"/>
          </p:cNvSpPr>
          <p:nvPr>
            <p:ph type="body" sz="quarter" idx="11"/>
          </p:nvPr>
        </p:nvSpPr>
        <p:spPr/>
        <p:txBody>
          <a:bodyPr/>
          <a:lstStyle/>
          <a:p>
            <a:r>
              <a:rPr lang="de-AT" dirty="0" err="1"/>
              <a:t>Digital.plus</a:t>
            </a:r>
            <a:r>
              <a:rPr lang="de-AT" dirty="0"/>
              <a:t> 26</a:t>
            </a:r>
          </a:p>
        </p:txBody>
      </p:sp>
      <p:sp>
        <p:nvSpPr>
          <p:cNvPr id="16" name="Textplatzhalter 15">
            <a:extLst>
              <a:ext uri="{FF2B5EF4-FFF2-40B4-BE49-F238E27FC236}">
                <a16:creationId xmlns:a16="http://schemas.microsoft.com/office/drawing/2014/main" id="{E6B96A44-C0A0-E96C-1701-60D57BE02462}"/>
              </a:ext>
            </a:extLst>
          </p:cNvPr>
          <p:cNvSpPr>
            <a:spLocks noGrp="1"/>
          </p:cNvSpPr>
          <p:nvPr>
            <p:ph type="body" sz="quarter" idx="17"/>
          </p:nvPr>
        </p:nvSpPr>
        <p:spPr/>
        <p:txBody>
          <a:bodyPr/>
          <a:lstStyle/>
          <a:p>
            <a:endParaRPr lang="de-AT"/>
          </a:p>
        </p:txBody>
      </p:sp>
      <p:pic>
        <p:nvPicPr>
          <p:cNvPr id="7" name="Bildplatzhalter 15">
            <a:extLst>
              <a:ext uri="{FF2B5EF4-FFF2-40B4-BE49-F238E27FC236}">
                <a16:creationId xmlns:a16="http://schemas.microsoft.com/office/drawing/2014/main" id="{79D01C7F-103D-C8BD-FCC9-769FEB773645}"/>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t="86" b="86"/>
          <a:stretch/>
        </p:blipFill>
        <p:spPr>
          <a:xfrm>
            <a:off x="4729163" y="0"/>
            <a:ext cx="4414837" cy="1187450"/>
          </a:xfrm>
        </p:spPr>
      </p:pic>
      <p:sp>
        <p:nvSpPr>
          <p:cNvPr id="2" name="Textfeld 1">
            <a:extLst>
              <a:ext uri="{FF2B5EF4-FFF2-40B4-BE49-F238E27FC236}">
                <a16:creationId xmlns:a16="http://schemas.microsoft.com/office/drawing/2014/main" id="{39B85AD4-5DA8-9E0F-68E7-3674CD8A229E}"/>
              </a:ext>
            </a:extLst>
          </p:cNvPr>
          <p:cNvSpPr txBox="1"/>
          <p:nvPr/>
        </p:nvSpPr>
        <p:spPr>
          <a:xfrm>
            <a:off x="6530400" y="1472400"/>
            <a:ext cx="1196161" cy="261610"/>
          </a:xfrm>
          <a:prstGeom prst="rect">
            <a:avLst/>
          </a:prstGeom>
          <a:noFill/>
        </p:spPr>
        <p:txBody>
          <a:bodyPr wrap="none" rtlCol="0">
            <a:spAutoFit/>
          </a:bodyPr>
          <a:lstStyle/>
          <a:p>
            <a:r>
              <a:rPr lang="de-DE" sz="1100" dirty="0">
                <a:hlinkClick r:id="rId5"/>
              </a:rPr>
              <a:t>DIGITAL.PLUS</a:t>
            </a:r>
            <a:endParaRPr lang="de-DE" sz="1100" dirty="0"/>
          </a:p>
        </p:txBody>
      </p:sp>
    </p:spTree>
    <p:extLst>
      <p:ext uri="{BB962C8B-B14F-4D97-AF65-F5344CB8AC3E}">
        <p14:creationId xmlns:p14="http://schemas.microsoft.com/office/powerpoint/2010/main" val="75250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11B9D-AEB5-3B93-5659-9891BAE03744}"/>
            </a:ext>
          </a:extLst>
        </p:cNvPr>
        <p:cNvGrpSpPr/>
        <p:nvPr/>
      </p:nvGrpSpPr>
      <p:grpSpPr>
        <a:xfrm>
          <a:off x="0" y="0"/>
          <a:ext cx="0" cy="0"/>
          <a:chOff x="0" y="0"/>
          <a:chExt cx="0" cy="0"/>
        </a:xfrm>
      </p:grpSpPr>
      <p:sp>
        <p:nvSpPr>
          <p:cNvPr id="3" name="Bildplatzhalter 2">
            <a:extLst>
              <a:ext uri="{FF2B5EF4-FFF2-40B4-BE49-F238E27FC236}">
                <a16:creationId xmlns:a16="http://schemas.microsoft.com/office/drawing/2014/main" id="{9B94F69A-B019-A231-7F9D-D8C97B461B33}"/>
              </a:ext>
            </a:extLst>
          </p:cNvPr>
          <p:cNvSpPr>
            <a:spLocks noGrp="1"/>
          </p:cNvSpPr>
          <p:nvPr>
            <p:ph type="pic" sz="quarter" idx="14"/>
          </p:nvPr>
        </p:nvSpPr>
        <p:spPr/>
        <p:txBody>
          <a:bodyPr/>
          <a:lstStyle/>
          <a:p>
            <a:endParaRPr lang="de-DE"/>
          </a:p>
        </p:txBody>
      </p:sp>
      <p:sp>
        <p:nvSpPr>
          <p:cNvPr id="4" name="Bildplatzhalter 3">
            <a:extLst>
              <a:ext uri="{FF2B5EF4-FFF2-40B4-BE49-F238E27FC236}">
                <a16:creationId xmlns:a16="http://schemas.microsoft.com/office/drawing/2014/main" id="{166E549E-9886-4181-BDB2-B10A5146BA7A}"/>
              </a:ext>
            </a:extLst>
          </p:cNvPr>
          <p:cNvSpPr>
            <a:spLocks noGrp="1"/>
          </p:cNvSpPr>
          <p:nvPr>
            <p:ph type="pic" sz="quarter" idx="15"/>
          </p:nvPr>
        </p:nvSpPr>
        <p:spPr/>
        <p:txBody>
          <a:bodyPr/>
          <a:lstStyle/>
          <a:p>
            <a:endParaRPr lang="de-DE"/>
          </a:p>
        </p:txBody>
      </p:sp>
      <p:sp>
        <p:nvSpPr>
          <p:cNvPr id="6" name="Textplatzhalter 5">
            <a:extLst>
              <a:ext uri="{FF2B5EF4-FFF2-40B4-BE49-F238E27FC236}">
                <a16:creationId xmlns:a16="http://schemas.microsoft.com/office/drawing/2014/main" id="{A53B248C-7439-B8E2-ADFB-5AA5330FB7C4}"/>
              </a:ext>
            </a:extLst>
          </p:cNvPr>
          <p:cNvSpPr>
            <a:spLocks noGrp="1"/>
          </p:cNvSpPr>
          <p:nvPr>
            <p:ph type="body" sz="quarter" idx="10"/>
          </p:nvPr>
        </p:nvSpPr>
        <p:spPr/>
        <p:txBody>
          <a:bodyPr/>
          <a:lstStyle/>
          <a:p>
            <a:endParaRPr lang="de-DE"/>
          </a:p>
        </p:txBody>
      </p:sp>
      <p:sp>
        <p:nvSpPr>
          <p:cNvPr id="7" name="Textplatzhalter 6">
            <a:extLst>
              <a:ext uri="{FF2B5EF4-FFF2-40B4-BE49-F238E27FC236}">
                <a16:creationId xmlns:a16="http://schemas.microsoft.com/office/drawing/2014/main" id="{33C18867-1DB6-118D-1463-B70BEED6C877}"/>
              </a:ext>
            </a:extLst>
          </p:cNvPr>
          <p:cNvSpPr>
            <a:spLocks noGrp="1"/>
          </p:cNvSpPr>
          <p:nvPr>
            <p:ph type="body" sz="quarter" idx="11"/>
          </p:nvPr>
        </p:nvSpPr>
        <p:spPr>
          <a:xfrm>
            <a:off x="538479" y="512721"/>
            <a:ext cx="5708701" cy="423210"/>
          </a:xfrm>
        </p:spPr>
        <p:txBody>
          <a:bodyPr/>
          <a:lstStyle/>
          <a:p>
            <a:r>
              <a:rPr lang="de-DE" dirty="0"/>
              <a:t>Digital </a:t>
            </a:r>
            <a:r>
              <a:rPr lang="de-DE" dirty="0" err="1"/>
              <a:t>marketing</a:t>
            </a:r>
            <a:r>
              <a:rPr lang="de-DE" dirty="0"/>
              <a:t> </a:t>
            </a:r>
            <a:r>
              <a:rPr lang="de-DE" dirty="0" err="1"/>
              <a:t>scheck</a:t>
            </a:r>
            <a:endParaRPr lang="de-DE" dirty="0"/>
          </a:p>
        </p:txBody>
      </p:sp>
      <p:sp>
        <p:nvSpPr>
          <p:cNvPr id="8" name="Textplatzhalter 7">
            <a:extLst>
              <a:ext uri="{FF2B5EF4-FFF2-40B4-BE49-F238E27FC236}">
                <a16:creationId xmlns:a16="http://schemas.microsoft.com/office/drawing/2014/main" id="{065CCE55-72EC-B6E0-0731-7B8F0C5CD7E6}"/>
              </a:ext>
            </a:extLst>
          </p:cNvPr>
          <p:cNvSpPr>
            <a:spLocks noGrp="1"/>
          </p:cNvSpPr>
          <p:nvPr>
            <p:ph type="body" sz="quarter" idx="17"/>
          </p:nvPr>
        </p:nvSpPr>
        <p:spPr/>
        <p:txBody>
          <a:bodyPr/>
          <a:lstStyle/>
          <a:p>
            <a:endParaRPr lang="de-DE"/>
          </a:p>
        </p:txBody>
      </p:sp>
      <p:sp>
        <p:nvSpPr>
          <p:cNvPr id="15" name="Textfeld 14">
            <a:extLst>
              <a:ext uri="{FF2B5EF4-FFF2-40B4-BE49-F238E27FC236}">
                <a16:creationId xmlns:a16="http://schemas.microsoft.com/office/drawing/2014/main" id="{4079CE7C-0FFC-9397-8E15-0D0873B5D02E}"/>
              </a:ext>
            </a:extLst>
          </p:cNvPr>
          <p:cNvSpPr txBox="1"/>
          <p:nvPr/>
        </p:nvSpPr>
        <p:spPr>
          <a:xfrm>
            <a:off x="486000" y="1440000"/>
            <a:ext cx="8384400" cy="3536033"/>
          </a:xfrm>
          <a:prstGeom prst="rect">
            <a:avLst/>
          </a:prstGeom>
          <a:noFill/>
        </p:spPr>
        <p:txBody>
          <a:bodyPr wrap="square">
            <a:spAutoFit/>
          </a:bodyPr>
          <a:lstStyle/>
          <a:p>
            <a:pPr marL="0" marR="0" lvl="1" indent="0" algn="l" defTabSz="914400" rtl="0" eaLnBrk="1" fontAlgn="base" latinLnBrk="0" hangingPunct="1">
              <a:lnSpc>
                <a:spcPts val="1900"/>
              </a:lnSpc>
              <a:spcBef>
                <a:spcPct val="20000"/>
              </a:spcBef>
              <a:spcAft>
                <a:spcPct val="0"/>
              </a:spcAft>
              <a:buClr>
                <a:srgbClr val="4C5D68"/>
              </a:buClr>
              <a:buSzTx/>
              <a:buFont typeface="Wingdings" charset="2"/>
              <a:buNone/>
              <a:tabLst/>
              <a:defRPr/>
            </a:pPr>
            <a:r>
              <a:rPr kumimoji="0" lang="de-DE" sz="1100" b="0" i="0" u="sng" strike="noStrike" kern="0" cap="none" spc="0" normalizeH="0" baseline="0" noProof="0" dirty="0">
                <a:ln>
                  <a:noFill/>
                </a:ln>
                <a:solidFill>
                  <a:srgbClr val="000000"/>
                </a:solidFill>
                <a:effectLst/>
                <a:uLnTx/>
                <a:uFillTx/>
                <a:latin typeface="Trebuchet MS"/>
              </a:rPr>
              <a:t>Überblick</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endParaRPr kumimoji="0" lang="de-DE" sz="1100" b="0" i="0" u="none" strike="noStrike" kern="0" cap="none" spc="0" normalizeH="0" baseline="0" noProof="0" dirty="0">
              <a:ln>
                <a:noFill/>
              </a:ln>
              <a:solidFill>
                <a:srgbClr val="000000"/>
              </a:solidFill>
              <a:effectLst/>
              <a:uLnTx/>
              <a:uFillTx/>
              <a:latin typeface="Trebuchet MS"/>
            </a:endParaRP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kumimoji="0" lang="de-DE" sz="1100" b="0" i="0" u="none" strike="noStrike" kern="0" cap="none" spc="0" normalizeH="0" baseline="0" noProof="0" dirty="0">
                <a:ln>
                  <a:noFill/>
                </a:ln>
                <a:solidFill>
                  <a:srgbClr val="000000"/>
                </a:solidFill>
                <a:effectLst/>
                <a:uLnTx/>
                <a:uFillTx/>
                <a:latin typeface="Trebuchet MS"/>
              </a:rPr>
              <a:t>50% Zuschuss zu Ihren „erstmaligen“ Online-Marketing Aktivitäten in neuen Märkten, max. € 7.500,-- (plus € 2.500,-- Technologie- oder Nachhaltigkeitsbonus)</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lang="de-DE" sz="1100" kern="0" dirty="0">
                <a:solidFill>
                  <a:srgbClr val="000000"/>
                </a:solidFill>
                <a:latin typeface="Trebuchet MS"/>
              </a:rPr>
              <a:t>KMUs (aktive Mitglieder der WKO &amp; Ziviltechniker) mit substanzieller Wertschöpfung in Österreich (eigene Waren oder Dienstleistungen)</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kumimoji="0" lang="de-DE" sz="1100" b="0" i="0" u="none" strike="noStrike" kern="0" cap="none" spc="0" normalizeH="0" baseline="0" noProof="0" dirty="0">
                <a:ln>
                  <a:noFill/>
                </a:ln>
                <a:solidFill>
                  <a:srgbClr val="000000"/>
                </a:solidFill>
                <a:effectLst/>
                <a:uLnTx/>
                <a:uFillTx/>
                <a:latin typeface="Trebuchet MS"/>
              </a:rPr>
              <a:t>Externer Zuschuss </a:t>
            </a:r>
            <a:r>
              <a:rPr lang="de-DE" sz="1100" kern="0" dirty="0">
                <a:solidFill>
                  <a:srgbClr val="000000"/>
                </a:solidFill>
                <a:latin typeface="Trebuchet MS"/>
              </a:rPr>
              <a:t>für ziellandbezogenes Online-Marketing</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lang="de-DE" sz="1100" kern="0" dirty="0">
                <a:solidFill>
                  <a:srgbClr val="000000"/>
                </a:solidFill>
                <a:latin typeface="Trebuchet MS"/>
              </a:rPr>
              <a:t>Zeitraum: 9 Monate nach Antragstellung</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lang="de-DE" sz="1100" kern="0" dirty="0">
                <a:solidFill>
                  <a:srgbClr val="000000"/>
                </a:solidFill>
                <a:latin typeface="Trebuchet MS"/>
              </a:rPr>
              <a:t>Förderbare Kosten: SEO, Marktplatzwerbung, </a:t>
            </a:r>
            <a:r>
              <a:rPr lang="de-DE" sz="1100" kern="0" dirty="0" err="1">
                <a:solidFill>
                  <a:srgbClr val="000000"/>
                </a:solidFill>
                <a:latin typeface="Trebuchet MS"/>
              </a:rPr>
              <a:t>Social</a:t>
            </a:r>
            <a:r>
              <a:rPr lang="de-DE" sz="1100" kern="0" dirty="0">
                <a:solidFill>
                  <a:srgbClr val="000000"/>
                </a:solidFill>
                <a:latin typeface="Trebuchet MS"/>
              </a:rPr>
              <a:t> Media Marketing, Influencer-Kampagnen, Konzeption, Aufsetzung und Betreuung durch Agentur, Übersetzungen,…) </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lang="de-DE" sz="1100" kern="0" dirty="0">
                <a:solidFill>
                  <a:srgbClr val="000000"/>
                </a:solidFill>
                <a:latin typeface="Trebuchet MS"/>
              </a:rPr>
              <a:t>Parallele Beantragung von </a:t>
            </a:r>
            <a:r>
              <a:rPr lang="de-DE" sz="1100" kern="0" dirty="0">
                <a:solidFill>
                  <a:srgbClr val="000000"/>
                </a:solidFill>
                <a:latin typeface="Trebuchet MS"/>
                <a:hlinkClick r:id="rId2"/>
              </a:rPr>
              <a:t>Internationalisierungsscheck</a:t>
            </a:r>
            <a:r>
              <a:rPr lang="de-DE" sz="1100" kern="0" dirty="0">
                <a:solidFill>
                  <a:srgbClr val="000000"/>
                </a:solidFill>
                <a:latin typeface="Trebuchet MS"/>
              </a:rPr>
              <a:t> möglich (50% Zuschuss zu Markteintrittskosten; € 5.000/10.000,--)</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lang="de-DE" sz="1100" kern="0" dirty="0">
                <a:solidFill>
                  <a:srgbClr val="000000"/>
                </a:solidFill>
                <a:latin typeface="Trebuchet MS"/>
              </a:rPr>
              <a:t>Bis 31.12.2026 max. drei Förderanträge – hintereinander - einreichbar</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endParaRPr kumimoji="0" lang="de-DE" sz="1100" b="0" i="0" u="none" strike="noStrike" kern="0" cap="none" spc="0" normalizeH="0" baseline="0" noProof="0" dirty="0">
              <a:ln>
                <a:noFill/>
              </a:ln>
              <a:solidFill>
                <a:srgbClr val="000000"/>
              </a:solidFill>
              <a:effectLst/>
              <a:uLnTx/>
              <a:uFillTx/>
              <a:latin typeface="Trebuchet MS"/>
            </a:endParaRPr>
          </a:p>
        </p:txBody>
      </p:sp>
      <p:pic>
        <p:nvPicPr>
          <p:cNvPr id="10" name="Bildplatzhalter 9">
            <a:extLst>
              <a:ext uri="{FF2B5EF4-FFF2-40B4-BE49-F238E27FC236}">
                <a16:creationId xmlns:a16="http://schemas.microsoft.com/office/drawing/2014/main" id="{9E98A97F-A857-D9F8-1973-3B2DDAEBB939}"/>
              </a:ext>
            </a:extLst>
          </p:cNvPr>
          <p:cNvPicPr>
            <a:picLocks noGrp="1" noChangeAspect="1"/>
          </p:cNvPicPr>
          <p:nvPr>
            <p:ph type="pic" sz="quarter" idx="16"/>
          </p:nvPr>
        </p:nvPicPr>
        <p:blipFill>
          <a:blip r:embed="rId3"/>
          <a:srcRect t="465" b="-3633"/>
          <a:stretch/>
        </p:blipFill>
        <p:spPr>
          <a:xfrm>
            <a:off x="7359090" y="48006"/>
            <a:ext cx="1784909" cy="1188033"/>
          </a:xfrm>
        </p:spPr>
      </p:pic>
      <p:sp>
        <p:nvSpPr>
          <p:cNvPr id="5" name="Textfeld 4">
            <a:extLst>
              <a:ext uri="{FF2B5EF4-FFF2-40B4-BE49-F238E27FC236}">
                <a16:creationId xmlns:a16="http://schemas.microsoft.com/office/drawing/2014/main" id="{2E315870-1244-6F7C-7C21-070E94E6A40F}"/>
              </a:ext>
            </a:extLst>
          </p:cNvPr>
          <p:cNvSpPr txBox="1"/>
          <p:nvPr/>
        </p:nvSpPr>
        <p:spPr>
          <a:xfrm>
            <a:off x="6530400" y="1472400"/>
            <a:ext cx="4576762" cy="261610"/>
          </a:xfrm>
          <a:prstGeom prst="rect">
            <a:avLst/>
          </a:prstGeom>
          <a:noFill/>
        </p:spPr>
        <p:txBody>
          <a:bodyPr wrap="square">
            <a:spAutoFit/>
          </a:bodyPr>
          <a:lstStyle/>
          <a:p>
            <a:r>
              <a:rPr lang="de-DE" sz="1100" dirty="0">
                <a:hlinkClick r:id="rId4"/>
              </a:rPr>
              <a:t>DIGITAL MARKETING SCHECK</a:t>
            </a:r>
            <a:endParaRPr lang="de-DE" sz="1100" dirty="0"/>
          </a:p>
        </p:txBody>
      </p:sp>
    </p:spTree>
    <p:extLst>
      <p:ext uri="{BB962C8B-B14F-4D97-AF65-F5344CB8AC3E}">
        <p14:creationId xmlns:p14="http://schemas.microsoft.com/office/powerpoint/2010/main" val="588552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FB9F27-7B68-B729-3217-7BFC9204B1B4}"/>
            </a:ext>
          </a:extLst>
        </p:cNvPr>
        <p:cNvGrpSpPr/>
        <p:nvPr/>
      </p:nvGrpSpPr>
      <p:grpSpPr>
        <a:xfrm>
          <a:off x="0" y="0"/>
          <a:ext cx="0" cy="0"/>
          <a:chOff x="0" y="0"/>
          <a:chExt cx="0" cy="0"/>
        </a:xfrm>
      </p:grpSpPr>
      <p:sp>
        <p:nvSpPr>
          <p:cNvPr id="5" name="Bildplatzhalter 4">
            <a:extLst>
              <a:ext uri="{FF2B5EF4-FFF2-40B4-BE49-F238E27FC236}">
                <a16:creationId xmlns:a16="http://schemas.microsoft.com/office/drawing/2014/main" id="{F969265C-F63E-1819-8B25-B29B54068052}"/>
              </a:ext>
            </a:extLst>
          </p:cNvPr>
          <p:cNvSpPr>
            <a:spLocks noGrp="1"/>
          </p:cNvSpPr>
          <p:nvPr>
            <p:ph type="pic" sz="quarter" idx="15"/>
          </p:nvPr>
        </p:nvSpPr>
        <p:spPr/>
        <p:txBody>
          <a:bodyPr/>
          <a:lstStyle/>
          <a:p>
            <a:endParaRPr lang="de-DE"/>
          </a:p>
        </p:txBody>
      </p:sp>
      <p:sp>
        <p:nvSpPr>
          <p:cNvPr id="9" name="Textplatzhalter 8">
            <a:extLst>
              <a:ext uri="{FF2B5EF4-FFF2-40B4-BE49-F238E27FC236}">
                <a16:creationId xmlns:a16="http://schemas.microsoft.com/office/drawing/2014/main" id="{5D319068-DBEA-9D03-A7EB-E546E6941592}"/>
              </a:ext>
            </a:extLst>
          </p:cNvPr>
          <p:cNvSpPr>
            <a:spLocks noGrp="1"/>
          </p:cNvSpPr>
          <p:nvPr>
            <p:ph type="body" sz="quarter" idx="19"/>
          </p:nvPr>
        </p:nvSpPr>
        <p:spPr/>
        <p:txBody>
          <a:bodyPr/>
          <a:lstStyle/>
          <a:p>
            <a:endParaRPr lang="de-DE"/>
          </a:p>
        </p:txBody>
      </p:sp>
      <p:sp>
        <p:nvSpPr>
          <p:cNvPr id="12" name="Textplatzhalter 11">
            <a:extLst>
              <a:ext uri="{FF2B5EF4-FFF2-40B4-BE49-F238E27FC236}">
                <a16:creationId xmlns:a16="http://schemas.microsoft.com/office/drawing/2014/main" id="{D2EACADF-D93F-DC75-ABBF-DE4C28AEE27C}"/>
              </a:ext>
            </a:extLst>
          </p:cNvPr>
          <p:cNvSpPr>
            <a:spLocks noGrp="1"/>
          </p:cNvSpPr>
          <p:nvPr>
            <p:ph type="body" sz="quarter" idx="11"/>
          </p:nvPr>
        </p:nvSpPr>
        <p:spPr>
          <a:xfrm>
            <a:off x="538480" y="512721"/>
            <a:ext cx="5276626" cy="423210"/>
          </a:xfrm>
        </p:spPr>
        <p:txBody>
          <a:bodyPr/>
          <a:lstStyle/>
          <a:p>
            <a:r>
              <a:rPr lang="de-DE" dirty="0" err="1"/>
              <a:t>ÜberBLICK</a:t>
            </a:r>
            <a:endParaRPr lang="de-DE" dirty="0"/>
          </a:p>
        </p:txBody>
      </p:sp>
      <p:sp>
        <p:nvSpPr>
          <p:cNvPr id="3" name="Bildplatzhalter 2">
            <a:extLst>
              <a:ext uri="{FF2B5EF4-FFF2-40B4-BE49-F238E27FC236}">
                <a16:creationId xmlns:a16="http://schemas.microsoft.com/office/drawing/2014/main" id="{C0E4863E-1ACC-A5C8-A92D-ECE7CBCC54F9}"/>
              </a:ext>
            </a:extLst>
          </p:cNvPr>
          <p:cNvSpPr>
            <a:spLocks noGrp="1"/>
          </p:cNvSpPr>
          <p:nvPr>
            <p:ph type="pic" sz="quarter" idx="14"/>
          </p:nvPr>
        </p:nvSpPr>
        <p:spPr/>
        <p:txBody>
          <a:bodyPr/>
          <a:lstStyle/>
          <a:p>
            <a:endParaRPr lang="de-DE"/>
          </a:p>
        </p:txBody>
      </p:sp>
      <p:sp>
        <p:nvSpPr>
          <p:cNvPr id="13" name="Textplatzhalter 12">
            <a:extLst>
              <a:ext uri="{FF2B5EF4-FFF2-40B4-BE49-F238E27FC236}">
                <a16:creationId xmlns:a16="http://schemas.microsoft.com/office/drawing/2014/main" id="{FA7F367F-F198-D681-8865-CBA35C06BD15}"/>
              </a:ext>
            </a:extLst>
          </p:cNvPr>
          <p:cNvSpPr>
            <a:spLocks noGrp="1"/>
          </p:cNvSpPr>
          <p:nvPr>
            <p:ph type="body" sz="quarter" idx="10"/>
          </p:nvPr>
        </p:nvSpPr>
        <p:spPr/>
        <p:txBody>
          <a:bodyPr/>
          <a:lstStyle/>
          <a:p>
            <a:endParaRPr lang="de-DE"/>
          </a:p>
        </p:txBody>
      </p:sp>
      <p:sp>
        <p:nvSpPr>
          <p:cNvPr id="14" name="Textfeld 13">
            <a:extLst>
              <a:ext uri="{FF2B5EF4-FFF2-40B4-BE49-F238E27FC236}">
                <a16:creationId xmlns:a16="http://schemas.microsoft.com/office/drawing/2014/main" id="{E49D0498-7073-BCB5-B13D-09110D71743C}"/>
              </a:ext>
            </a:extLst>
          </p:cNvPr>
          <p:cNvSpPr txBox="1"/>
          <p:nvPr/>
        </p:nvSpPr>
        <p:spPr>
          <a:xfrm>
            <a:off x="486000" y="1440000"/>
            <a:ext cx="8416800" cy="2805063"/>
          </a:xfrm>
          <a:prstGeom prst="rect">
            <a:avLst/>
          </a:prstGeom>
          <a:noFill/>
        </p:spPr>
        <p:txBody>
          <a:bodyPr wrap="square">
            <a:spAutoFit/>
          </a:bodyPr>
          <a:lstStyle/>
          <a:p>
            <a:pPr marL="228600" marR="0" lvl="1" indent="-228600" algn="l" defTabSz="914400" rtl="0" eaLnBrk="1" fontAlgn="base" latinLnBrk="0" hangingPunct="1">
              <a:lnSpc>
                <a:spcPts val="1900"/>
              </a:lnSpc>
              <a:spcBef>
                <a:spcPct val="20000"/>
              </a:spcBef>
              <a:spcAft>
                <a:spcPct val="0"/>
              </a:spcAft>
              <a:buClr>
                <a:srgbClr val="4C5D68"/>
              </a:buClr>
              <a:buSzTx/>
              <a:buFont typeface="+mj-lt"/>
              <a:buAutoNum type="arabicPeriod"/>
              <a:tabLst/>
              <a:defRPr/>
            </a:pPr>
            <a:r>
              <a:rPr kumimoji="0" lang="de-DE" sz="1100" b="0" i="0" u="sng" strike="noStrike" kern="0" cap="none" spc="0" normalizeH="0" baseline="0" noProof="0" dirty="0">
                <a:ln>
                  <a:noFill/>
                </a:ln>
                <a:solidFill>
                  <a:srgbClr val="000000"/>
                </a:solidFill>
                <a:effectLst/>
                <a:uLnTx/>
                <a:uFillTx/>
                <a:latin typeface="Trebuchet MS"/>
              </a:rPr>
              <a:t>Digitalisierungsförderungen von</a:t>
            </a:r>
            <a:r>
              <a:rPr kumimoji="0" lang="de-DE" sz="1100" b="0" i="0" strike="noStrike" kern="0" cap="none" spc="0" normalizeH="0" baseline="0" noProof="0" dirty="0">
                <a:ln>
                  <a:noFill/>
                </a:ln>
                <a:solidFill>
                  <a:srgbClr val="000000"/>
                </a:solidFill>
                <a:effectLst/>
                <a:uLnTx/>
                <a:uFillTx/>
                <a:latin typeface="Trebuchet MS"/>
              </a:rPr>
              <a:t>:</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kumimoji="0" lang="de-DE" sz="1100" b="0" i="0" u="none" strike="noStrike" kern="0" cap="none" spc="0" normalizeH="0" baseline="0" noProof="0" dirty="0">
                <a:ln>
                  <a:noFill/>
                </a:ln>
                <a:solidFill>
                  <a:srgbClr val="000000"/>
                </a:solidFill>
                <a:effectLst/>
                <a:uLnTx/>
                <a:uFillTx/>
                <a:latin typeface="Trebuchet MS"/>
              </a:rPr>
              <a:t>WKOOE</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lang="de-DE" sz="1100" kern="0" dirty="0">
                <a:solidFill>
                  <a:srgbClr val="000000"/>
                </a:solidFill>
                <a:latin typeface="Trebuchet MS"/>
              </a:rPr>
              <a:t>Land OOE</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kumimoji="0" lang="de-DE" sz="1100" b="0" i="0" u="none" strike="noStrike" kern="0" cap="none" spc="0" normalizeH="0" baseline="0" noProof="0" dirty="0">
                <a:ln>
                  <a:noFill/>
                </a:ln>
                <a:solidFill>
                  <a:srgbClr val="000000"/>
                </a:solidFill>
                <a:effectLst/>
                <a:uLnTx/>
                <a:uFillTx/>
                <a:latin typeface="Trebuchet MS"/>
              </a:rPr>
              <a:t>FFG</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lang="de-DE" sz="1100" kern="0" dirty="0">
                <a:solidFill>
                  <a:srgbClr val="000000"/>
                </a:solidFill>
                <a:latin typeface="Trebuchet MS"/>
              </a:rPr>
              <a:t>AWS</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kumimoji="0" lang="de-DE" sz="1100" b="0" i="0" u="none" strike="noStrike" kern="0" cap="none" spc="0" normalizeH="0" baseline="0" noProof="0" dirty="0">
                <a:ln>
                  <a:noFill/>
                </a:ln>
                <a:solidFill>
                  <a:srgbClr val="000000"/>
                </a:solidFill>
                <a:effectLst/>
                <a:uLnTx/>
                <a:uFillTx/>
                <a:latin typeface="Trebuchet MS"/>
              </a:rPr>
              <a:t>Europäische Kommission</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lang="de-DE" sz="1100" kern="0" dirty="0">
                <a:solidFill>
                  <a:srgbClr val="000000"/>
                </a:solidFill>
                <a:latin typeface="Trebuchet MS"/>
              </a:rPr>
              <a:t>Bundesministerium für Arbeit und Wirtschaft</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kumimoji="0" lang="de-DE" sz="1100" b="0" i="0" u="none" strike="noStrike" kern="0" cap="none" spc="0" normalizeH="0" baseline="0" noProof="0" dirty="0">
                <a:ln>
                  <a:noFill/>
                </a:ln>
                <a:solidFill>
                  <a:srgbClr val="000000"/>
                </a:solidFill>
                <a:effectLst/>
                <a:uLnTx/>
                <a:uFillTx/>
                <a:latin typeface="Trebuchet MS"/>
              </a:rPr>
              <a:t>…</a:t>
            </a:r>
          </a:p>
          <a:p>
            <a:pPr marL="0" lvl="1" defTabSz="893763" eaLnBrk="1" hangingPunct="1">
              <a:lnSpc>
                <a:spcPts val="1900"/>
              </a:lnSpc>
              <a:spcBef>
                <a:spcPct val="20000"/>
              </a:spcBef>
              <a:buClr>
                <a:srgbClr val="FF0000"/>
              </a:buClr>
              <a:defRPr/>
            </a:pPr>
            <a:r>
              <a:rPr lang="de-DE" sz="1100" kern="0" dirty="0">
                <a:solidFill>
                  <a:srgbClr val="000000"/>
                </a:solidFill>
                <a:latin typeface="Trebuchet MS"/>
              </a:rPr>
              <a:t>2. </a:t>
            </a:r>
            <a:r>
              <a:rPr lang="de-DE" sz="1100" u="sng" kern="0" dirty="0" err="1">
                <a:solidFill>
                  <a:srgbClr val="000000"/>
                </a:solidFill>
                <a:latin typeface="Trebuchet MS"/>
              </a:rPr>
              <a:t>Gründer:innen</a:t>
            </a:r>
            <a:r>
              <a:rPr lang="de-DE" sz="1100" u="sng" kern="0" dirty="0">
                <a:solidFill>
                  <a:srgbClr val="000000"/>
                </a:solidFill>
                <a:latin typeface="Trebuchet MS"/>
              </a:rPr>
              <a:t> Coaching</a:t>
            </a:r>
          </a:p>
          <a:p>
            <a:pPr marL="0" lvl="1" defTabSz="893763" eaLnBrk="1" hangingPunct="1">
              <a:lnSpc>
                <a:spcPts val="1900"/>
              </a:lnSpc>
              <a:spcBef>
                <a:spcPct val="20000"/>
              </a:spcBef>
              <a:buClr>
                <a:srgbClr val="FF0000"/>
              </a:buClr>
              <a:defRPr/>
            </a:pPr>
            <a:r>
              <a:rPr kumimoji="0" lang="de-DE" sz="1100" b="0" i="0" strike="noStrike" kern="0" cap="none" spc="0" normalizeH="0" baseline="0" noProof="0" dirty="0">
                <a:ln>
                  <a:noFill/>
                </a:ln>
                <a:solidFill>
                  <a:srgbClr val="000000"/>
                </a:solidFill>
                <a:effectLst/>
                <a:uLnTx/>
                <a:uFillTx/>
                <a:latin typeface="Trebuchet MS"/>
              </a:rPr>
              <a:t>	</a:t>
            </a:r>
          </a:p>
        </p:txBody>
      </p:sp>
      <p:pic>
        <p:nvPicPr>
          <p:cNvPr id="20" name="Bildplatzhalter 19" descr="Ein Bild, das Wasser, Türkis, Regen enthält.&#10;&#10;KI-generierte Inhalte können fehlerhaft sein.">
            <a:extLst>
              <a:ext uri="{FF2B5EF4-FFF2-40B4-BE49-F238E27FC236}">
                <a16:creationId xmlns:a16="http://schemas.microsoft.com/office/drawing/2014/main" id="{10055886-C60F-A8DA-23D8-5AF9C35BDE32}"/>
              </a:ext>
            </a:extLst>
          </p:cNvPr>
          <p:cNvPicPr>
            <a:picLocks noGrp="1" noChangeAspect="1"/>
          </p:cNvPicPr>
          <p:nvPr>
            <p:ph type="pic" sz="quarter" idx="16"/>
          </p:nvPr>
        </p:nvPicPr>
        <p:blipFill>
          <a:blip r:embed="rId3"/>
          <a:srcRect t="25096" b="25096"/>
          <a:stretch>
            <a:fillRect/>
          </a:stretch>
        </p:blipFill>
        <p:spPr/>
      </p:pic>
    </p:spTree>
    <p:extLst>
      <p:ext uri="{BB962C8B-B14F-4D97-AF65-F5344CB8AC3E}">
        <p14:creationId xmlns:p14="http://schemas.microsoft.com/office/powerpoint/2010/main" val="1171251977"/>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6690E-6E5F-DA51-ACE7-FE5CC9D7DCC2}"/>
            </a:ext>
          </a:extLst>
        </p:cNvPr>
        <p:cNvGrpSpPr/>
        <p:nvPr/>
      </p:nvGrpSpPr>
      <p:grpSpPr>
        <a:xfrm>
          <a:off x="0" y="0"/>
          <a:ext cx="0" cy="0"/>
          <a:chOff x="0" y="0"/>
          <a:chExt cx="0" cy="0"/>
        </a:xfrm>
      </p:grpSpPr>
      <p:sp>
        <p:nvSpPr>
          <p:cNvPr id="3" name="Bildplatzhalter 2">
            <a:extLst>
              <a:ext uri="{FF2B5EF4-FFF2-40B4-BE49-F238E27FC236}">
                <a16:creationId xmlns:a16="http://schemas.microsoft.com/office/drawing/2014/main" id="{085A7E68-4F8D-EC6D-B8B4-14BF1AB55C1F}"/>
              </a:ext>
            </a:extLst>
          </p:cNvPr>
          <p:cNvSpPr>
            <a:spLocks noGrp="1"/>
          </p:cNvSpPr>
          <p:nvPr>
            <p:ph type="pic" sz="quarter" idx="14"/>
          </p:nvPr>
        </p:nvSpPr>
        <p:spPr/>
        <p:txBody>
          <a:bodyPr/>
          <a:lstStyle/>
          <a:p>
            <a:endParaRPr lang="de-DE"/>
          </a:p>
        </p:txBody>
      </p:sp>
      <p:sp>
        <p:nvSpPr>
          <p:cNvPr id="4" name="Bildplatzhalter 3">
            <a:extLst>
              <a:ext uri="{FF2B5EF4-FFF2-40B4-BE49-F238E27FC236}">
                <a16:creationId xmlns:a16="http://schemas.microsoft.com/office/drawing/2014/main" id="{57E2F35F-E39E-8929-EF16-3C6E997E541C}"/>
              </a:ext>
            </a:extLst>
          </p:cNvPr>
          <p:cNvSpPr>
            <a:spLocks noGrp="1"/>
          </p:cNvSpPr>
          <p:nvPr>
            <p:ph type="pic" sz="quarter" idx="15"/>
          </p:nvPr>
        </p:nvSpPr>
        <p:spPr/>
        <p:txBody>
          <a:bodyPr/>
          <a:lstStyle/>
          <a:p>
            <a:endParaRPr lang="de-DE"/>
          </a:p>
        </p:txBody>
      </p:sp>
      <p:sp>
        <p:nvSpPr>
          <p:cNvPr id="5" name="Bildplatzhalter 4">
            <a:extLst>
              <a:ext uri="{FF2B5EF4-FFF2-40B4-BE49-F238E27FC236}">
                <a16:creationId xmlns:a16="http://schemas.microsoft.com/office/drawing/2014/main" id="{FDFDBBF0-AAAE-A894-DEE5-ED181135A6E1}"/>
              </a:ext>
            </a:extLst>
          </p:cNvPr>
          <p:cNvSpPr>
            <a:spLocks noGrp="1"/>
          </p:cNvSpPr>
          <p:nvPr>
            <p:ph type="pic" sz="quarter" idx="16"/>
          </p:nvPr>
        </p:nvSpPr>
        <p:spPr>
          <a:xfrm>
            <a:off x="4811059" y="48432"/>
            <a:ext cx="4332941" cy="1139565"/>
          </a:xfrm>
        </p:spPr>
        <p:txBody>
          <a:bodyPr/>
          <a:lstStyle/>
          <a:p>
            <a:endParaRPr lang="de-DE"/>
          </a:p>
        </p:txBody>
      </p:sp>
      <p:sp>
        <p:nvSpPr>
          <p:cNvPr id="6" name="Textplatzhalter 5">
            <a:extLst>
              <a:ext uri="{FF2B5EF4-FFF2-40B4-BE49-F238E27FC236}">
                <a16:creationId xmlns:a16="http://schemas.microsoft.com/office/drawing/2014/main" id="{ED866D16-A87E-9B63-CFEB-8CBE0AD5CBB4}"/>
              </a:ext>
            </a:extLst>
          </p:cNvPr>
          <p:cNvSpPr>
            <a:spLocks noGrp="1"/>
          </p:cNvSpPr>
          <p:nvPr>
            <p:ph type="body" sz="quarter" idx="10"/>
          </p:nvPr>
        </p:nvSpPr>
        <p:spPr/>
        <p:txBody>
          <a:bodyPr/>
          <a:lstStyle/>
          <a:p>
            <a:endParaRPr lang="de-DE"/>
          </a:p>
        </p:txBody>
      </p:sp>
      <p:sp>
        <p:nvSpPr>
          <p:cNvPr id="7" name="Textplatzhalter 6">
            <a:extLst>
              <a:ext uri="{FF2B5EF4-FFF2-40B4-BE49-F238E27FC236}">
                <a16:creationId xmlns:a16="http://schemas.microsoft.com/office/drawing/2014/main" id="{3CEA6E77-239D-888D-779C-DDCF2391D9ED}"/>
              </a:ext>
            </a:extLst>
          </p:cNvPr>
          <p:cNvSpPr>
            <a:spLocks noGrp="1"/>
          </p:cNvSpPr>
          <p:nvPr>
            <p:ph type="body" sz="quarter" idx="11"/>
          </p:nvPr>
        </p:nvSpPr>
        <p:spPr>
          <a:xfrm>
            <a:off x="538480" y="512721"/>
            <a:ext cx="4414836" cy="423210"/>
          </a:xfrm>
        </p:spPr>
        <p:txBody>
          <a:bodyPr/>
          <a:lstStyle/>
          <a:p>
            <a:r>
              <a:rPr lang="de-DE" dirty="0"/>
              <a:t>Test BEFORE </a:t>
            </a:r>
            <a:r>
              <a:rPr lang="de-DE" dirty="0" err="1"/>
              <a:t>INvest</a:t>
            </a:r>
            <a:endParaRPr lang="de-DE" dirty="0"/>
          </a:p>
        </p:txBody>
      </p:sp>
      <p:sp>
        <p:nvSpPr>
          <p:cNvPr id="8" name="Textplatzhalter 7">
            <a:extLst>
              <a:ext uri="{FF2B5EF4-FFF2-40B4-BE49-F238E27FC236}">
                <a16:creationId xmlns:a16="http://schemas.microsoft.com/office/drawing/2014/main" id="{13AF72F9-A46D-0D9E-3B44-7983DF8333A2}"/>
              </a:ext>
            </a:extLst>
          </p:cNvPr>
          <p:cNvSpPr>
            <a:spLocks noGrp="1"/>
          </p:cNvSpPr>
          <p:nvPr>
            <p:ph type="body" sz="quarter" idx="17"/>
          </p:nvPr>
        </p:nvSpPr>
        <p:spPr/>
        <p:txBody>
          <a:bodyPr/>
          <a:lstStyle/>
          <a:p>
            <a:endParaRPr lang="de-DE"/>
          </a:p>
        </p:txBody>
      </p:sp>
      <p:pic>
        <p:nvPicPr>
          <p:cNvPr id="10" name="Grafik 9">
            <a:hlinkClick r:id="rId2"/>
            <a:extLst>
              <a:ext uri="{FF2B5EF4-FFF2-40B4-BE49-F238E27FC236}">
                <a16:creationId xmlns:a16="http://schemas.microsoft.com/office/drawing/2014/main" id="{6EC15670-F50C-5694-A86E-3AD7350E704F}"/>
              </a:ext>
            </a:extLst>
          </p:cNvPr>
          <p:cNvPicPr>
            <a:picLocks noChangeAspect="1"/>
          </p:cNvPicPr>
          <p:nvPr/>
        </p:nvPicPr>
        <p:blipFill>
          <a:blip r:embed="rId3"/>
          <a:stretch>
            <a:fillRect/>
          </a:stretch>
        </p:blipFill>
        <p:spPr>
          <a:xfrm>
            <a:off x="5779247" y="1575"/>
            <a:ext cx="3337952" cy="1184435"/>
          </a:xfrm>
          <a:prstGeom prst="rect">
            <a:avLst/>
          </a:prstGeom>
        </p:spPr>
      </p:pic>
      <p:sp>
        <p:nvSpPr>
          <p:cNvPr id="15" name="Textfeld 14">
            <a:extLst>
              <a:ext uri="{FF2B5EF4-FFF2-40B4-BE49-F238E27FC236}">
                <a16:creationId xmlns:a16="http://schemas.microsoft.com/office/drawing/2014/main" id="{988B4C90-7D5D-2147-7DE1-7BF444CB7151}"/>
              </a:ext>
            </a:extLst>
          </p:cNvPr>
          <p:cNvSpPr txBox="1"/>
          <p:nvPr/>
        </p:nvSpPr>
        <p:spPr>
          <a:xfrm>
            <a:off x="486000" y="1440000"/>
            <a:ext cx="8334858" cy="3082575"/>
          </a:xfrm>
          <a:prstGeom prst="rect">
            <a:avLst/>
          </a:prstGeom>
          <a:noFill/>
        </p:spPr>
        <p:txBody>
          <a:bodyPr wrap="square">
            <a:spAutoFit/>
          </a:bodyPr>
          <a:lstStyle/>
          <a:p>
            <a:pPr marL="0" marR="0" lvl="1" indent="0" algn="l" defTabSz="914400" rtl="0" eaLnBrk="1" fontAlgn="base" latinLnBrk="0" hangingPunct="1">
              <a:lnSpc>
                <a:spcPts val="1900"/>
              </a:lnSpc>
              <a:spcBef>
                <a:spcPct val="20000"/>
              </a:spcBef>
              <a:spcAft>
                <a:spcPct val="0"/>
              </a:spcAft>
              <a:buClr>
                <a:srgbClr val="4C5D68"/>
              </a:buClr>
              <a:buSzTx/>
              <a:buFont typeface="Wingdings" charset="2"/>
              <a:buNone/>
              <a:tabLst/>
              <a:defRPr/>
            </a:pPr>
            <a:r>
              <a:rPr kumimoji="0" lang="de-DE" sz="1100" b="0" i="0" u="sng" strike="noStrike" kern="0" cap="none" spc="0" normalizeH="0" baseline="0" noProof="0" dirty="0">
                <a:ln>
                  <a:noFill/>
                </a:ln>
                <a:solidFill>
                  <a:srgbClr val="000000"/>
                </a:solidFill>
                <a:effectLst/>
                <a:uLnTx/>
                <a:uFillTx/>
                <a:latin typeface="Trebuchet MS"/>
              </a:rPr>
              <a:t>Überblick</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endParaRPr kumimoji="0" lang="de-DE" sz="1100" b="0" i="0" u="none" strike="noStrike" kern="0" cap="none" spc="0" normalizeH="0" baseline="0" noProof="0" dirty="0">
              <a:ln>
                <a:noFill/>
              </a:ln>
              <a:solidFill>
                <a:srgbClr val="000000"/>
              </a:solidFill>
              <a:effectLst/>
              <a:uLnTx/>
              <a:uFillTx/>
              <a:latin typeface="Trebuchet MS"/>
            </a:endParaRP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kumimoji="0" lang="de-DE" sz="1100" b="0" i="0" u="none" strike="noStrike" kern="0" cap="none" spc="0" normalizeH="0" baseline="0" noProof="0" dirty="0">
                <a:ln>
                  <a:noFill/>
                </a:ln>
                <a:solidFill>
                  <a:srgbClr val="000000"/>
                </a:solidFill>
                <a:effectLst/>
                <a:uLnTx/>
                <a:uFillTx/>
                <a:latin typeface="Trebuchet MS"/>
              </a:rPr>
              <a:t>Digitalisierung in der Produktion</a:t>
            </a:r>
          </a:p>
          <a:p>
            <a:pPr marL="993775" lvl="3" indent="-179388" defTabSz="893763" eaLnBrk="1" hangingPunct="1">
              <a:lnSpc>
                <a:spcPts val="1900"/>
              </a:lnSpc>
              <a:spcBef>
                <a:spcPct val="20000"/>
              </a:spcBef>
              <a:buClr>
                <a:srgbClr val="FF0000"/>
              </a:buClr>
              <a:buFont typeface="Wingdings" panose="05000000000000000000" pitchFamily="2" charset="2"/>
              <a:buChar char="§"/>
              <a:defRPr/>
            </a:pPr>
            <a:r>
              <a:rPr lang="de-DE" sz="1100" kern="0" dirty="0">
                <a:solidFill>
                  <a:srgbClr val="000000"/>
                </a:solidFill>
                <a:latin typeface="Trebuchet MS"/>
              </a:rPr>
              <a:t>Digitales Design (grüne, nachhaltige und ressourcenschonende Fertigung)</a:t>
            </a:r>
          </a:p>
          <a:p>
            <a:pPr marL="993775" lvl="3" indent="-179388" defTabSz="893763" eaLnBrk="1" hangingPunct="1">
              <a:lnSpc>
                <a:spcPts val="1900"/>
              </a:lnSpc>
              <a:spcBef>
                <a:spcPct val="20000"/>
              </a:spcBef>
              <a:buClr>
                <a:srgbClr val="FF0000"/>
              </a:buClr>
              <a:buFont typeface="Wingdings" panose="05000000000000000000" pitchFamily="2" charset="2"/>
              <a:buChar char="§"/>
              <a:defRPr/>
            </a:pPr>
            <a:r>
              <a:rPr kumimoji="0" lang="de-DE" sz="1100" b="0" i="0" u="none" strike="noStrike" kern="0" cap="none" spc="0" normalizeH="0" baseline="0" noProof="0" dirty="0">
                <a:ln>
                  <a:noFill/>
                </a:ln>
                <a:solidFill>
                  <a:srgbClr val="000000"/>
                </a:solidFill>
                <a:effectLst/>
                <a:uLnTx/>
                <a:uFillTx/>
                <a:latin typeface="Trebuchet MS"/>
              </a:rPr>
              <a:t>Digitale Fertigung</a:t>
            </a:r>
          </a:p>
          <a:p>
            <a:pPr marL="993775" lvl="3" indent="-179388" defTabSz="893763" eaLnBrk="1" hangingPunct="1">
              <a:lnSpc>
                <a:spcPts val="1900"/>
              </a:lnSpc>
              <a:spcBef>
                <a:spcPct val="20000"/>
              </a:spcBef>
              <a:buClr>
                <a:srgbClr val="FF0000"/>
              </a:buClr>
              <a:buFont typeface="Wingdings" panose="05000000000000000000" pitchFamily="2" charset="2"/>
              <a:buChar char="§"/>
              <a:defRPr/>
            </a:pPr>
            <a:r>
              <a:rPr lang="de-DE" sz="1100" kern="0" dirty="0" err="1">
                <a:solidFill>
                  <a:srgbClr val="000000"/>
                </a:solidFill>
                <a:latin typeface="Trebuchet MS"/>
              </a:rPr>
              <a:t>Cybersecurity</a:t>
            </a:r>
            <a:endParaRPr lang="de-DE" sz="1100" kern="0" dirty="0">
              <a:solidFill>
                <a:srgbClr val="000000"/>
              </a:solidFill>
              <a:latin typeface="Trebuchet MS"/>
            </a:endParaRPr>
          </a:p>
          <a:p>
            <a:pPr marL="993775" lvl="3" indent="-179388" defTabSz="893763" eaLnBrk="1" hangingPunct="1">
              <a:lnSpc>
                <a:spcPts val="1900"/>
              </a:lnSpc>
              <a:spcBef>
                <a:spcPct val="20000"/>
              </a:spcBef>
              <a:buClr>
                <a:srgbClr val="FF0000"/>
              </a:buClr>
              <a:buFont typeface="Wingdings" panose="05000000000000000000" pitchFamily="2" charset="2"/>
              <a:buChar char="§"/>
              <a:defRPr/>
            </a:pPr>
            <a:r>
              <a:rPr kumimoji="0" lang="de-DE" sz="1100" b="0" i="0" u="none" strike="noStrike" kern="0" cap="none" spc="0" normalizeH="0" baseline="0" noProof="0" dirty="0">
                <a:ln>
                  <a:noFill/>
                </a:ln>
                <a:solidFill>
                  <a:srgbClr val="000000"/>
                </a:solidFill>
                <a:effectLst/>
                <a:uLnTx/>
                <a:uFillTx/>
                <a:latin typeface="Trebuchet MS"/>
              </a:rPr>
              <a:t>KI für Industrie 5.0 (Bewusstsein für das Potenzial von Daten und KI)</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kumimoji="0" lang="de-DE" sz="1100" b="0" i="0" u="none" strike="noStrike" kern="0" cap="none" spc="0" normalizeH="0" baseline="0" noProof="0" dirty="0">
                <a:ln>
                  <a:noFill/>
                </a:ln>
                <a:solidFill>
                  <a:srgbClr val="000000"/>
                </a:solidFill>
                <a:effectLst/>
                <a:uLnTx/>
                <a:uFillTx/>
                <a:latin typeface="Trebuchet MS"/>
              </a:rPr>
              <a:t>Projekte zwischen € 30.000,-- und € 40.000,--</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kumimoji="0" lang="de-DE" sz="1100" b="0" i="0" u="none" strike="noStrike" kern="0" cap="none" spc="0" normalizeH="0" baseline="0" noProof="0" dirty="0">
                <a:ln>
                  <a:noFill/>
                </a:ln>
                <a:solidFill>
                  <a:srgbClr val="000000"/>
                </a:solidFill>
                <a:effectLst/>
                <a:uLnTx/>
                <a:uFillTx/>
                <a:latin typeface="Trebuchet MS"/>
              </a:rPr>
              <a:t>18 </a:t>
            </a:r>
            <a:r>
              <a:rPr kumimoji="0" lang="de-DE" sz="1100" b="0" i="0" u="none" strike="noStrike" kern="0" cap="none" spc="0" normalizeH="0" baseline="0" noProof="0" dirty="0">
                <a:ln>
                  <a:noFill/>
                </a:ln>
                <a:solidFill>
                  <a:srgbClr val="000000"/>
                </a:solidFill>
                <a:effectLst/>
                <a:uLnTx/>
                <a:uFillTx/>
                <a:latin typeface="Trebuchet MS"/>
                <a:hlinkClick r:id="rId4"/>
              </a:rPr>
              <a:t>Partner</a:t>
            </a:r>
            <a:r>
              <a:rPr kumimoji="0" lang="de-DE" sz="1100" b="0" i="0" u="none" strike="noStrike" kern="0" cap="none" spc="0" normalizeH="0" baseline="0" noProof="0" dirty="0">
                <a:ln>
                  <a:noFill/>
                </a:ln>
                <a:solidFill>
                  <a:srgbClr val="000000"/>
                </a:solidFill>
                <a:effectLst/>
                <a:uLnTx/>
                <a:uFillTx/>
                <a:latin typeface="Trebuchet MS"/>
              </a:rPr>
              <a:t> in OÖ </a:t>
            </a:r>
            <a:r>
              <a:rPr lang="de-DE" sz="1100" kern="0" dirty="0">
                <a:solidFill>
                  <a:srgbClr val="000000"/>
                </a:solidFill>
                <a:latin typeface="Trebuchet MS"/>
              </a:rPr>
              <a:t>und Wien (TU Wien, JKU, LCM, </a:t>
            </a:r>
            <a:r>
              <a:rPr lang="de-DE" sz="1100" kern="0" dirty="0" err="1">
                <a:solidFill>
                  <a:srgbClr val="000000"/>
                </a:solidFill>
                <a:latin typeface="Trebuchet MS"/>
              </a:rPr>
              <a:t>Profactor</a:t>
            </a:r>
            <a:r>
              <a:rPr lang="de-DE" sz="1100" kern="0" dirty="0">
                <a:solidFill>
                  <a:srgbClr val="000000"/>
                </a:solidFill>
                <a:latin typeface="Trebuchet MS"/>
              </a:rPr>
              <a:t>, SCCH, AIT,…)</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kumimoji="0" lang="de-DE" sz="1100" b="0" i="0" u="none" strike="noStrike" kern="0" cap="none" spc="0" normalizeH="0" baseline="0" noProof="0" dirty="0">
                <a:ln>
                  <a:noFill/>
                </a:ln>
                <a:solidFill>
                  <a:srgbClr val="000000"/>
                </a:solidFill>
                <a:effectLst/>
                <a:uLnTx/>
                <a:uFillTx/>
                <a:latin typeface="Trebuchet MS"/>
              </a:rPr>
              <a:t>Firmensitz in OOE, aktive Mitgliedschaft WKOOE, </a:t>
            </a:r>
            <a:r>
              <a:rPr kumimoji="0" lang="de-DE" sz="1100" b="1" i="0" u="sng" strike="noStrike" kern="0" cap="none" spc="0" normalizeH="0" baseline="0" noProof="0" dirty="0">
                <a:ln>
                  <a:noFill/>
                </a:ln>
                <a:solidFill>
                  <a:srgbClr val="000000"/>
                </a:solidFill>
                <a:effectLst/>
                <a:uLnTx/>
                <a:uFillTx/>
                <a:latin typeface="Trebuchet MS"/>
              </a:rPr>
              <a:t>produzierende Betriebe</a:t>
            </a:r>
            <a:r>
              <a:rPr kumimoji="0" lang="de-DE" sz="1100" b="1" i="0" strike="noStrike" kern="0" cap="none" spc="0" normalizeH="0" baseline="0" noProof="0" dirty="0">
                <a:ln>
                  <a:noFill/>
                </a:ln>
                <a:solidFill>
                  <a:srgbClr val="000000"/>
                </a:solidFill>
                <a:effectLst/>
                <a:uLnTx/>
                <a:uFillTx/>
                <a:latin typeface="Trebuchet MS"/>
              </a:rPr>
              <a:t> </a:t>
            </a:r>
            <a:r>
              <a:rPr kumimoji="0" lang="de-DE" sz="1100" b="0" i="0" u="none" strike="noStrike" kern="0" cap="none" spc="0" normalizeH="0" baseline="0" noProof="0" dirty="0">
                <a:ln>
                  <a:noFill/>
                </a:ln>
                <a:solidFill>
                  <a:srgbClr val="000000"/>
                </a:solidFill>
                <a:effectLst/>
                <a:uLnTx/>
                <a:uFillTx/>
                <a:latin typeface="Trebuchet MS"/>
              </a:rPr>
              <a:t>unter 3.000 Mitarbeiter</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lang="de-DE" sz="1100" kern="0" dirty="0">
                <a:solidFill>
                  <a:srgbClr val="000000"/>
                </a:solidFill>
                <a:latin typeface="Trebuchet MS"/>
              </a:rPr>
              <a:t>Europäische Kommission und FFG</a:t>
            </a:r>
            <a:endParaRPr kumimoji="0" lang="de-DE" sz="1100" b="0" i="0" u="none" strike="noStrike" kern="0" cap="none" spc="0" normalizeH="0" baseline="0" noProof="0" dirty="0">
              <a:ln>
                <a:noFill/>
              </a:ln>
              <a:solidFill>
                <a:srgbClr val="000000"/>
              </a:solidFill>
              <a:effectLst/>
              <a:uLnTx/>
              <a:uFillTx/>
              <a:latin typeface="Trebuchet MS"/>
            </a:endParaRPr>
          </a:p>
        </p:txBody>
      </p:sp>
      <p:sp>
        <p:nvSpPr>
          <p:cNvPr id="2" name="Textfeld 1">
            <a:extLst>
              <a:ext uri="{FF2B5EF4-FFF2-40B4-BE49-F238E27FC236}">
                <a16:creationId xmlns:a16="http://schemas.microsoft.com/office/drawing/2014/main" id="{65C424F1-4927-7006-0145-CCAFA1D77342}"/>
              </a:ext>
            </a:extLst>
          </p:cNvPr>
          <p:cNvSpPr txBox="1"/>
          <p:nvPr/>
        </p:nvSpPr>
        <p:spPr>
          <a:xfrm>
            <a:off x="6530400" y="1472400"/>
            <a:ext cx="1479892" cy="261610"/>
          </a:xfrm>
          <a:prstGeom prst="rect">
            <a:avLst/>
          </a:prstGeom>
          <a:noFill/>
        </p:spPr>
        <p:txBody>
          <a:bodyPr wrap="none" rtlCol="0">
            <a:spAutoFit/>
          </a:bodyPr>
          <a:lstStyle/>
          <a:p>
            <a:r>
              <a:rPr lang="de-DE" sz="1100" dirty="0">
                <a:hlinkClick r:id="rId5"/>
              </a:rPr>
              <a:t>Test </a:t>
            </a:r>
            <a:r>
              <a:rPr lang="de-DE" sz="1100" dirty="0" err="1">
                <a:hlinkClick r:id="rId5"/>
              </a:rPr>
              <a:t>before</a:t>
            </a:r>
            <a:r>
              <a:rPr lang="de-DE" sz="1100" dirty="0">
                <a:hlinkClick r:id="rId5"/>
              </a:rPr>
              <a:t> </a:t>
            </a:r>
            <a:r>
              <a:rPr lang="de-DE" sz="1100" dirty="0" err="1">
                <a:hlinkClick r:id="rId5"/>
              </a:rPr>
              <a:t>Invest</a:t>
            </a:r>
            <a:endParaRPr lang="de-DE" sz="1100" dirty="0"/>
          </a:p>
        </p:txBody>
      </p:sp>
    </p:spTree>
    <p:extLst>
      <p:ext uri="{BB962C8B-B14F-4D97-AF65-F5344CB8AC3E}">
        <p14:creationId xmlns:p14="http://schemas.microsoft.com/office/powerpoint/2010/main" val="2098537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26370-CE36-3E78-1761-0590DEC676F6}"/>
            </a:ext>
          </a:extLst>
        </p:cNvPr>
        <p:cNvGrpSpPr/>
        <p:nvPr/>
      </p:nvGrpSpPr>
      <p:grpSpPr>
        <a:xfrm>
          <a:off x="0" y="0"/>
          <a:ext cx="0" cy="0"/>
          <a:chOff x="0" y="0"/>
          <a:chExt cx="0" cy="0"/>
        </a:xfrm>
      </p:grpSpPr>
      <p:sp>
        <p:nvSpPr>
          <p:cNvPr id="15" name="Textfeld 14">
            <a:extLst>
              <a:ext uri="{FF2B5EF4-FFF2-40B4-BE49-F238E27FC236}">
                <a16:creationId xmlns:a16="http://schemas.microsoft.com/office/drawing/2014/main" id="{D69E8ABA-A9A1-F641-EF46-22290F39879C}"/>
              </a:ext>
            </a:extLst>
          </p:cNvPr>
          <p:cNvSpPr txBox="1"/>
          <p:nvPr/>
        </p:nvSpPr>
        <p:spPr>
          <a:xfrm>
            <a:off x="486000" y="1440000"/>
            <a:ext cx="8191275" cy="3637599"/>
          </a:xfrm>
          <a:prstGeom prst="rect">
            <a:avLst/>
          </a:prstGeom>
          <a:noFill/>
        </p:spPr>
        <p:txBody>
          <a:bodyPr wrap="square">
            <a:spAutoFit/>
          </a:bodyPr>
          <a:lstStyle/>
          <a:p>
            <a:pPr marL="0" marR="0" lvl="1" indent="0" algn="l" defTabSz="914400" rtl="0" eaLnBrk="1" fontAlgn="base" latinLnBrk="0" hangingPunct="1">
              <a:lnSpc>
                <a:spcPts val="1900"/>
              </a:lnSpc>
              <a:spcBef>
                <a:spcPct val="20000"/>
              </a:spcBef>
              <a:spcAft>
                <a:spcPct val="0"/>
              </a:spcAft>
              <a:buClr>
                <a:srgbClr val="4C5D68"/>
              </a:buClr>
              <a:buSzTx/>
              <a:buFont typeface="Wingdings" charset="2"/>
              <a:buNone/>
              <a:tabLst/>
              <a:defRPr/>
            </a:pPr>
            <a:r>
              <a:rPr kumimoji="0" lang="de-DE" sz="1100" b="0" i="0" u="sng" strike="noStrike" kern="0" cap="none" spc="0" normalizeH="0" baseline="0" noProof="0" dirty="0">
                <a:ln>
                  <a:noFill/>
                </a:ln>
                <a:solidFill>
                  <a:srgbClr val="000000"/>
                </a:solidFill>
                <a:effectLst/>
                <a:uLnTx/>
                <a:uFillTx/>
                <a:latin typeface="Trebuchet MS"/>
              </a:rPr>
              <a:t>Überblick</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endParaRPr kumimoji="0" lang="de-DE" sz="1100" b="0" i="0" u="none" strike="noStrike" kern="0" cap="none" spc="0" normalizeH="0" baseline="0" noProof="0" dirty="0">
              <a:ln>
                <a:noFill/>
              </a:ln>
              <a:solidFill>
                <a:srgbClr val="000000"/>
              </a:solidFill>
              <a:effectLst/>
              <a:uLnTx/>
              <a:uFillTx/>
              <a:latin typeface="Trebuchet MS"/>
            </a:endParaRP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kumimoji="0" lang="de-DE" sz="1100" b="0" i="0" u="none" strike="noStrike" kern="0" cap="none" spc="0" normalizeH="0" baseline="0" noProof="0" dirty="0">
                <a:ln>
                  <a:noFill/>
                </a:ln>
                <a:solidFill>
                  <a:srgbClr val="000000"/>
                </a:solidFill>
                <a:effectLst/>
                <a:uLnTx/>
                <a:uFillTx/>
                <a:latin typeface="Trebuchet MS"/>
              </a:rPr>
              <a:t>Förderprogramm vom Bundesministerium für Arbeit und Wirtschaft </a:t>
            </a:r>
            <a:r>
              <a:rPr lang="de-DE" sz="1100" kern="0" dirty="0">
                <a:solidFill>
                  <a:srgbClr val="000000"/>
                </a:solidFill>
                <a:latin typeface="Trebuchet MS"/>
              </a:rPr>
              <a:t>und der Wirtschaftskammer Österreich</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lang="de-DE" sz="1100" kern="0" dirty="0">
                <a:solidFill>
                  <a:srgbClr val="000000"/>
                </a:solidFill>
                <a:latin typeface="Trebuchet MS"/>
              </a:rPr>
              <a:t>Abwicklung durch Austria Wirtschaftsservice</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kumimoji="0" lang="de-DE" sz="1100" b="0" i="0" u="none" strike="noStrike" kern="0" cap="none" spc="0" normalizeH="0" baseline="0" noProof="0" dirty="0">
                <a:ln>
                  <a:noFill/>
                </a:ln>
                <a:solidFill>
                  <a:srgbClr val="000000"/>
                </a:solidFill>
                <a:effectLst/>
                <a:uLnTx/>
                <a:uFillTx/>
                <a:latin typeface="Trebuchet MS"/>
              </a:rPr>
              <a:t>Aktuell im zweiten </a:t>
            </a:r>
            <a:r>
              <a:rPr lang="de-DE" sz="1100" kern="0" dirty="0">
                <a:solidFill>
                  <a:srgbClr val="000000"/>
                </a:solidFill>
                <a:latin typeface="Trebuchet MS"/>
              </a:rPr>
              <a:t>Jahr</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kumimoji="0" lang="de-DE" sz="1100" b="0" i="0" u="none" strike="noStrike" kern="0" cap="none" spc="0" normalizeH="0" baseline="0" noProof="0" dirty="0">
                <a:ln>
                  <a:noFill/>
                </a:ln>
                <a:solidFill>
                  <a:srgbClr val="000000"/>
                </a:solidFill>
                <a:effectLst/>
                <a:uLnTx/>
                <a:uFillTx/>
                <a:latin typeface="Trebuchet MS"/>
              </a:rPr>
              <a:t>Läuft bis zum 31.12.2026</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kumimoji="0" lang="de-DE" sz="1100" b="0" i="0" u="none" strike="noStrike" kern="0" cap="none" spc="0" normalizeH="0" baseline="0" noProof="0" dirty="0">
                <a:ln>
                  <a:noFill/>
                </a:ln>
                <a:solidFill>
                  <a:srgbClr val="000000"/>
                </a:solidFill>
                <a:effectLst/>
                <a:uLnTx/>
                <a:uFillTx/>
                <a:latin typeface="Trebuchet MS"/>
              </a:rPr>
              <a:t>2-stufiges Programm:</a:t>
            </a:r>
          </a:p>
          <a:p>
            <a:pPr marL="993775" lvl="3" indent="-179388" defTabSz="893763" eaLnBrk="1" hangingPunct="1">
              <a:lnSpc>
                <a:spcPts val="1900"/>
              </a:lnSpc>
              <a:spcBef>
                <a:spcPct val="20000"/>
              </a:spcBef>
              <a:buClr>
                <a:srgbClr val="FF0000"/>
              </a:buClr>
              <a:buFont typeface="Wingdings" panose="05000000000000000000" pitchFamily="2" charset="2"/>
              <a:buChar char="§"/>
              <a:defRPr/>
            </a:pPr>
            <a:r>
              <a:rPr lang="de-DE" sz="1100" kern="0" dirty="0">
                <a:solidFill>
                  <a:srgbClr val="000000"/>
                </a:solidFill>
                <a:latin typeface="Trebuchet MS"/>
              </a:rPr>
              <a:t>Stufe 1: Status- &amp; Potenzialanalyse UND/ODER Strategieberatung</a:t>
            </a:r>
          </a:p>
          <a:p>
            <a:pPr marL="993775" lvl="3" indent="-179388" defTabSz="893763" eaLnBrk="1" hangingPunct="1">
              <a:lnSpc>
                <a:spcPts val="1900"/>
              </a:lnSpc>
              <a:spcBef>
                <a:spcPct val="20000"/>
              </a:spcBef>
              <a:buClr>
                <a:srgbClr val="FF0000"/>
              </a:buClr>
              <a:buFont typeface="Wingdings" panose="05000000000000000000" pitchFamily="2" charset="2"/>
              <a:buChar char="§"/>
              <a:defRPr/>
            </a:pPr>
            <a:r>
              <a:rPr lang="de-DE" sz="1100" kern="0" dirty="0">
                <a:solidFill>
                  <a:srgbClr val="000000"/>
                </a:solidFill>
                <a:latin typeface="Trebuchet MS"/>
              </a:rPr>
              <a:t>Stufe 2: Umsetzungsförderung</a:t>
            </a:r>
          </a:p>
          <a:p>
            <a:pPr marL="1450975" lvl="4" indent="-179388" defTabSz="893763" eaLnBrk="1" hangingPunct="1">
              <a:lnSpc>
                <a:spcPts val="1900"/>
              </a:lnSpc>
              <a:spcBef>
                <a:spcPct val="20000"/>
              </a:spcBef>
              <a:buClr>
                <a:srgbClr val="FF0000"/>
              </a:buClr>
              <a:buFont typeface="Wingdings" panose="05000000000000000000" pitchFamily="2" charset="2"/>
              <a:buChar char="§"/>
              <a:defRPr/>
            </a:pPr>
            <a:r>
              <a:rPr lang="de-DE" sz="1100" kern="0" dirty="0">
                <a:solidFill>
                  <a:srgbClr val="000000"/>
                </a:solidFill>
                <a:latin typeface="Trebuchet MS"/>
              </a:rPr>
              <a:t>Klassisch</a:t>
            </a:r>
          </a:p>
          <a:p>
            <a:pPr marL="1450975" lvl="4" indent="-179388" defTabSz="893763" eaLnBrk="1" hangingPunct="1">
              <a:lnSpc>
                <a:spcPts val="1900"/>
              </a:lnSpc>
              <a:spcBef>
                <a:spcPct val="20000"/>
              </a:spcBef>
              <a:buClr>
                <a:srgbClr val="FF0000"/>
              </a:buClr>
              <a:buFont typeface="Wingdings" panose="05000000000000000000" pitchFamily="2" charset="2"/>
              <a:buChar char="§"/>
              <a:defRPr/>
            </a:pPr>
            <a:r>
              <a:rPr lang="de-DE" sz="1100" kern="0" dirty="0">
                <a:solidFill>
                  <a:srgbClr val="000000"/>
                </a:solidFill>
                <a:latin typeface="Trebuchet MS"/>
              </a:rPr>
              <a:t>Green (kann zusätzlich zur klassischen Umsetzungsförderung in Anspruch genommen werden)</a:t>
            </a:r>
          </a:p>
          <a:p>
            <a:pPr marL="536575" lvl="2" indent="-179388" defTabSz="893763" eaLnBrk="1" hangingPunct="1">
              <a:lnSpc>
                <a:spcPts val="1900"/>
              </a:lnSpc>
              <a:spcBef>
                <a:spcPct val="20000"/>
              </a:spcBef>
              <a:buClr>
                <a:srgbClr val="FF0000"/>
              </a:buClr>
              <a:buFont typeface="Wingdings" panose="05000000000000000000" pitchFamily="2" charset="2"/>
              <a:buChar char="§"/>
              <a:defRPr/>
            </a:pPr>
            <a:r>
              <a:rPr lang="de-DE" sz="1100" kern="0" dirty="0">
                <a:solidFill>
                  <a:srgbClr val="000000"/>
                </a:solidFill>
                <a:latin typeface="Trebuchet MS"/>
              </a:rPr>
              <a:t>Ohne Stufe 1 keine Stufe 2!!</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endParaRPr kumimoji="0" lang="de-DE" sz="1100" b="0" i="0" u="none" strike="noStrike" kern="0" cap="none" spc="0" normalizeH="0" baseline="0" noProof="0" dirty="0">
              <a:ln>
                <a:noFill/>
              </a:ln>
              <a:solidFill>
                <a:srgbClr val="000000"/>
              </a:solidFill>
              <a:effectLst/>
              <a:uLnTx/>
              <a:uFillTx/>
              <a:latin typeface="Trebuchet MS"/>
            </a:endParaRPr>
          </a:p>
        </p:txBody>
      </p:sp>
      <p:sp>
        <p:nvSpPr>
          <p:cNvPr id="3" name="Bildplatzhalter 2">
            <a:extLst>
              <a:ext uri="{FF2B5EF4-FFF2-40B4-BE49-F238E27FC236}">
                <a16:creationId xmlns:a16="http://schemas.microsoft.com/office/drawing/2014/main" id="{11B7E61A-6F15-7278-9B2B-CB1874263F2A}"/>
              </a:ext>
            </a:extLst>
          </p:cNvPr>
          <p:cNvSpPr>
            <a:spLocks noGrp="1"/>
          </p:cNvSpPr>
          <p:nvPr>
            <p:ph type="pic" sz="quarter" idx="14"/>
          </p:nvPr>
        </p:nvSpPr>
        <p:spPr/>
        <p:txBody>
          <a:bodyPr/>
          <a:lstStyle/>
          <a:p>
            <a:endParaRPr lang="de-DE"/>
          </a:p>
        </p:txBody>
      </p:sp>
      <p:sp>
        <p:nvSpPr>
          <p:cNvPr id="4" name="Bildplatzhalter 3">
            <a:extLst>
              <a:ext uri="{FF2B5EF4-FFF2-40B4-BE49-F238E27FC236}">
                <a16:creationId xmlns:a16="http://schemas.microsoft.com/office/drawing/2014/main" id="{E9266E71-5639-2DCB-DD1A-57691C7693ED}"/>
              </a:ext>
            </a:extLst>
          </p:cNvPr>
          <p:cNvSpPr>
            <a:spLocks noGrp="1"/>
          </p:cNvSpPr>
          <p:nvPr>
            <p:ph type="pic" sz="quarter" idx="15"/>
          </p:nvPr>
        </p:nvSpPr>
        <p:spPr/>
        <p:txBody>
          <a:bodyPr/>
          <a:lstStyle/>
          <a:p>
            <a:endParaRPr lang="de-DE"/>
          </a:p>
        </p:txBody>
      </p:sp>
      <p:sp>
        <p:nvSpPr>
          <p:cNvPr id="6" name="Textplatzhalter 5">
            <a:extLst>
              <a:ext uri="{FF2B5EF4-FFF2-40B4-BE49-F238E27FC236}">
                <a16:creationId xmlns:a16="http://schemas.microsoft.com/office/drawing/2014/main" id="{89063339-99F1-3880-470C-D18C82053DF6}"/>
              </a:ext>
            </a:extLst>
          </p:cNvPr>
          <p:cNvSpPr>
            <a:spLocks noGrp="1"/>
          </p:cNvSpPr>
          <p:nvPr>
            <p:ph type="body" sz="quarter" idx="10"/>
          </p:nvPr>
        </p:nvSpPr>
        <p:spPr/>
        <p:txBody>
          <a:bodyPr/>
          <a:lstStyle/>
          <a:p>
            <a:endParaRPr lang="de-DE"/>
          </a:p>
        </p:txBody>
      </p:sp>
      <p:sp>
        <p:nvSpPr>
          <p:cNvPr id="7" name="Textplatzhalter 6">
            <a:extLst>
              <a:ext uri="{FF2B5EF4-FFF2-40B4-BE49-F238E27FC236}">
                <a16:creationId xmlns:a16="http://schemas.microsoft.com/office/drawing/2014/main" id="{53B1E6E0-1687-A343-E66B-DA13DABD94DB}"/>
              </a:ext>
            </a:extLst>
          </p:cNvPr>
          <p:cNvSpPr>
            <a:spLocks noGrp="1"/>
          </p:cNvSpPr>
          <p:nvPr>
            <p:ph type="body" sz="quarter" idx="11"/>
          </p:nvPr>
        </p:nvSpPr>
        <p:spPr>
          <a:xfrm>
            <a:off x="538479" y="512721"/>
            <a:ext cx="5708701" cy="423210"/>
          </a:xfrm>
        </p:spPr>
        <p:txBody>
          <a:bodyPr/>
          <a:lstStyle/>
          <a:p>
            <a:r>
              <a:rPr lang="de-DE" dirty="0" err="1"/>
              <a:t>KMU.digital</a:t>
            </a:r>
            <a:endParaRPr lang="de-DE" dirty="0"/>
          </a:p>
        </p:txBody>
      </p:sp>
      <p:sp>
        <p:nvSpPr>
          <p:cNvPr id="8" name="Textplatzhalter 7">
            <a:extLst>
              <a:ext uri="{FF2B5EF4-FFF2-40B4-BE49-F238E27FC236}">
                <a16:creationId xmlns:a16="http://schemas.microsoft.com/office/drawing/2014/main" id="{4DE37A55-8B18-4CA1-3E51-3067083FB09D}"/>
              </a:ext>
            </a:extLst>
          </p:cNvPr>
          <p:cNvSpPr>
            <a:spLocks noGrp="1"/>
          </p:cNvSpPr>
          <p:nvPr>
            <p:ph type="body" sz="quarter" idx="17"/>
          </p:nvPr>
        </p:nvSpPr>
        <p:spPr/>
        <p:txBody>
          <a:bodyPr/>
          <a:lstStyle/>
          <a:p>
            <a:endParaRPr lang="de-DE"/>
          </a:p>
        </p:txBody>
      </p:sp>
      <p:pic>
        <p:nvPicPr>
          <p:cNvPr id="17" name="Grafik 16">
            <a:extLst>
              <a:ext uri="{FF2B5EF4-FFF2-40B4-BE49-F238E27FC236}">
                <a16:creationId xmlns:a16="http://schemas.microsoft.com/office/drawing/2014/main" id="{3B811727-6210-6CCB-323B-AF90641AFE8D}"/>
              </a:ext>
            </a:extLst>
          </p:cNvPr>
          <p:cNvPicPr>
            <a:picLocks noChangeAspect="1"/>
          </p:cNvPicPr>
          <p:nvPr/>
        </p:nvPicPr>
        <p:blipFill>
          <a:blip r:embed="rId2"/>
          <a:srcRect t="28495" b="34019"/>
          <a:stretch/>
        </p:blipFill>
        <p:spPr>
          <a:xfrm>
            <a:off x="4728818" y="274440"/>
            <a:ext cx="4267200" cy="899771"/>
          </a:xfrm>
          <a:prstGeom prst="rect">
            <a:avLst/>
          </a:prstGeom>
        </p:spPr>
      </p:pic>
      <p:sp>
        <p:nvSpPr>
          <p:cNvPr id="2" name="Textfeld 1">
            <a:extLst>
              <a:ext uri="{FF2B5EF4-FFF2-40B4-BE49-F238E27FC236}">
                <a16:creationId xmlns:a16="http://schemas.microsoft.com/office/drawing/2014/main" id="{0F635342-A939-AF4E-8058-CC129F5835F1}"/>
              </a:ext>
            </a:extLst>
          </p:cNvPr>
          <p:cNvSpPr txBox="1"/>
          <p:nvPr/>
        </p:nvSpPr>
        <p:spPr>
          <a:xfrm>
            <a:off x="6530400" y="1472400"/>
            <a:ext cx="1152880" cy="261610"/>
          </a:xfrm>
          <a:prstGeom prst="rect">
            <a:avLst/>
          </a:prstGeom>
          <a:noFill/>
        </p:spPr>
        <p:txBody>
          <a:bodyPr wrap="none" rtlCol="0">
            <a:spAutoFit/>
          </a:bodyPr>
          <a:lstStyle/>
          <a:p>
            <a:r>
              <a:rPr lang="de-DE" sz="1100" dirty="0">
                <a:hlinkClick r:id="rId3"/>
              </a:rPr>
              <a:t>KMU.DIGITAL</a:t>
            </a:r>
            <a:endParaRPr lang="de-DE" sz="1100" dirty="0"/>
          </a:p>
        </p:txBody>
      </p:sp>
      <p:sp>
        <p:nvSpPr>
          <p:cNvPr id="5" name="Textfeld 4">
            <a:extLst>
              <a:ext uri="{FF2B5EF4-FFF2-40B4-BE49-F238E27FC236}">
                <a16:creationId xmlns:a16="http://schemas.microsoft.com/office/drawing/2014/main" id="{8A19F381-AC35-56DA-3925-42091B228C58}"/>
              </a:ext>
            </a:extLst>
          </p:cNvPr>
          <p:cNvSpPr txBox="1"/>
          <p:nvPr/>
        </p:nvSpPr>
        <p:spPr>
          <a:xfrm rot="19856003">
            <a:off x="1447201" y="2589902"/>
            <a:ext cx="4331635" cy="646331"/>
          </a:xfrm>
          <a:prstGeom prst="rect">
            <a:avLst/>
          </a:prstGeom>
          <a:noFill/>
        </p:spPr>
        <p:txBody>
          <a:bodyPr wrap="none" rtlCol="0">
            <a:spAutoFit/>
          </a:bodyPr>
          <a:lstStyle/>
          <a:p>
            <a:r>
              <a:rPr lang="de-AT" sz="3600" b="1" dirty="0">
                <a:solidFill>
                  <a:srgbClr val="FF0000"/>
                </a:solidFill>
              </a:rPr>
              <a:t>AUSGESCHÖPFT</a:t>
            </a:r>
            <a:endParaRPr lang="de-DE" sz="3600" b="1" dirty="0">
              <a:solidFill>
                <a:srgbClr val="FF0000"/>
              </a:solidFill>
            </a:endParaRPr>
          </a:p>
        </p:txBody>
      </p:sp>
    </p:spTree>
    <p:extLst>
      <p:ext uri="{BB962C8B-B14F-4D97-AF65-F5344CB8AC3E}">
        <p14:creationId xmlns:p14="http://schemas.microsoft.com/office/powerpoint/2010/main" val="2092937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C9951-AEBA-787D-4B10-D72485FDB0EF}"/>
            </a:ext>
          </a:extLst>
        </p:cNvPr>
        <p:cNvGrpSpPr/>
        <p:nvPr/>
      </p:nvGrpSpPr>
      <p:grpSpPr>
        <a:xfrm>
          <a:off x="0" y="0"/>
          <a:ext cx="0" cy="0"/>
          <a:chOff x="0" y="0"/>
          <a:chExt cx="0" cy="0"/>
        </a:xfrm>
      </p:grpSpPr>
      <p:sp>
        <p:nvSpPr>
          <p:cNvPr id="3" name="Bildplatzhalter 2">
            <a:extLst>
              <a:ext uri="{FF2B5EF4-FFF2-40B4-BE49-F238E27FC236}">
                <a16:creationId xmlns:a16="http://schemas.microsoft.com/office/drawing/2014/main" id="{16923C25-DC44-2855-AF16-6967CF31ADAF}"/>
              </a:ext>
            </a:extLst>
          </p:cNvPr>
          <p:cNvSpPr>
            <a:spLocks noGrp="1"/>
          </p:cNvSpPr>
          <p:nvPr>
            <p:ph type="pic" sz="quarter" idx="14"/>
          </p:nvPr>
        </p:nvSpPr>
        <p:spPr/>
        <p:txBody>
          <a:bodyPr/>
          <a:lstStyle/>
          <a:p>
            <a:endParaRPr lang="de-DE"/>
          </a:p>
        </p:txBody>
      </p:sp>
      <p:sp>
        <p:nvSpPr>
          <p:cNvPr id="4" name="Bildplatzhalter 3">
            <a:extLst>
              <a:ext uri="{FF2B5EF4-FFF2-40B4-BE49-F238E27FC236}">
                <a16:creationId xmlns:a16="http://schemas.microsoft.com/office/drawing/2014/main" id="{E9198CAA-73D0-AC24-47F3-CBDC2F4F625C}"/>
              </a:ext>
            </a:extLst>
          </p:cNvPr>
          <p:cNvSpPr>
            <a:spLocks noGrp="1"/>
          </p:cNvSpPr>
          <p:nvPr>
            <p:ph type="pic" sz="quarter" idx="15"/>
          </p:nvPr>
        </p:nvSpPr>
        <p:spPr/>
        <p:txBody>
          <a:bodyPr/>
          <a:lstStyle/>
          <a:p>
            <a:endParaRPr lang="de-DE"/>
          </a:p>
        </p:txBody>
      </p:sp>
      <p:sp>
        <p:nvSpPr>
          <p:cNvPr id="6" name="Textplatzhalter 5">
            <a:extLst>
              <a:ext uri="{FF2B5EF4-FFF2-40B4-BE49-F238E27FC236}">
                <a16:creationId xmlns:a16="http://schemas.microsoft.com/office/drawing/2014/main" id="{BB6C6277-F70F-B492-0717-79426DBB256D}"/>
              </a:ext>
            </a:extLst>
          </p:cNvPr>
          <p:cNvSpPr>
            <a:spLocks noGrp="1"/>
          </p:cNvSpPr>
          <p:nvPr>
            <p:ph type="body" sz="quarter" idx="10"/>
          </p:nvPr>
        </p:nvSpPr>
        <p:spPr/>
        <p:txBody>
          <a:bodyPr/>
          <a:lstStyle/>
          <a:p>
            <a:endParaRPr lang="de-DE"/>
          </a:p>
        </p:txBody>
      </p:sp>
      <p:sp>
        <p:nvSpPr>
          <p:cNvPr id="7" name="Textplatzhalter 6">
            <a:extLst>
              <a:ext uri="{FF2B5EF4-FFF2-40B4-BE49-F238E27FC236}">
                <a16:creationId xmlns:a16="http://schemas.microsoft.com/office/drawing/2014/main" id="{A9046C91-64BA-977D-42AE-5F47EE8E6DE6}"/>
              </a:ext>
            </a:extLst>
          </p:cNvPr>
          <p:cNvSpPr>
            <a:spLocks noGrp="1"/>
          </p:cNvSpPr>
          <p:nvPr>
            <p:ph type="body" sz="quarter" idx="11"/>
          </p:nvPr>
        </p:nvSpPr>
        <p:spPr>
          <a:xfrm>
            <a:off x="538479" y="512721"/>
            <a:ext cx="5708701" cy="423210"/>
          </a:xfrm>
        </p:spPr>
        <p:txBody>
          <a:bodyPr/>
          <a:lstStyle/>
          <a:p>
            <a:r>
              <a:rPr lang="de-DE" dirty="0"/>
              <a:t>AWS</a:t>
            </a:r>
          </a:p>
        </p:txBody>
      </p:sp>
      <p:sp>
        <p:nvSpPr>
          <p:cNvPr id="8" name="Textplatzhalter 7">
            <a:extLst>
              <a:ext uri="{FF2B5EF4-FFF2-40B4-BE49-F238E27FC236}">
                <a16:creationId xmlns:a16="http://schemas.microsoft.com/office/drawing/2014/main" id="{045FA0D9-D50D-47A1-BC53-5150DC818C59}"/>
              </a:ext>
            </a:extLst>
          </p:cNvPr>
          <p:cNvSpPr>
            <a:spLocks noGrp="1"/>
          </p:cNvSpPr>
          <p:nvPr>
            <p:ph type="body" sz="quarter" idx="17"/>
          </p:nvPr>
        </p:nvSpPr>
        <p:spPr/>
        <p:txBody>
          <a:bodyPr/>
          <a:lstStyle/>
          <a:p>
            <a:endParaRPr lang="de-DE"/>
          </a:p>
        </p:txBody>
      </p:sp>
      <p:sp>
        <p:nvSpPr>
          <p:cNvPr id="15" name="Textfeld 14">
            <a:extLst>
              <a:ext uri="{FF2B5EF4-FFF2-40B4-BE49-F238E27FC236}">
                <a16:creationId xmlns:a16="http://schemas.microsoft.com/office/drawing/2014/main" id="{10166B60-73E5-2C5E-F57C-6F30F97D4CB9}"/>
              </a:ext>
            </a:extLst>
          </p:cNvPr>
          <p:cNvSpPr txBox="1"/>
          <p:nvPr/>
        </p:nvSpPr>
        <p:spPr>
          <a:xfrm>
            <a:off x="486000" y="1440000"/>
            <a:ext cx="8571600" cy="3082575"/>
          </a:xfrm>
          <a:prstGeom prst="rect">
            <a:avLst/>
          </a:prstGeom>
          <a:noFill/>
        </p:spPr>
        <p:txBody>
          <a:bodyPr wrap="square">
            <a:spAutoFit/>
          </a:bodyPr>
          <a:lstStyle/>
          <a:p>
            <a:pPr marL="0" marR="0" lvl="1" indent="0" algn="l" defTabSz="914400" rtl="0" eaLnBrk="1" fontAlgn="base" latinLnBrk="0" hangingPunct="1">
              <a:lnSpc>
                <a:spcPts val="1900"/>
              </a:lnSpc>
              <a:spcBef>
                <a:spcPct val="20000"/>
              </a:spcBef>
              <a:spcAft>
                <a:spcPct val="0"/>
              </a:spcAft>
              <a:buClr>
                <a:srgbClr val="4C5D68"/>
              </a:buClr>
              <a:buSzTx/>
              <a:buFont typeface="Wingdings" charset="2"/>
              <a:buNone/>
              <a:tabLst/>
              <a:defRPr/>
            </a:pPr>
            <a:r>
              <a:rPr kumimoji="0" lang="de-DE" sz="1100" b="0" i="0" u="sng" strike="noStrike" kern="0" cap="none" spc="0" normalizeH="0" baseline="0" noProof="0" dirty="0">
                <a:ln>
                  <a:noFill/>
                </a:ln>
                <a:solidFill>
                  <a:srgbClr val="000000"/>
                </a:solidFill>
                <a:effectLst/>
                <a:uLnTx/>
                <a:uFillTx/>
                <a:latin typeface="Trebuchet MS"/>
              </a:rPr>
              <a:t>Überblick</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endParaRPr kumimoji="0" lang="de-DE" sz="1100" b="0" i="0" u="none" strike="noStrike" kern="0" cap="none" spc="0" normalizeH="0" baseline="0" noProof="0" dirty="0">
              <a:ln>
                <a:noFill/>
              </a:ln>
              <a:solidFill>
                <a:srgbClr val="000000"/>
              </a:solidFill>
              <a:effectLst/>
              <a:uLnTx/>
              <a:uFillTx/>
              <a:latin typeface="Trebuchet MS"/>
            </a:endParaRP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kumimoji="0" lang="de-DE" sz="1100" b="0" i="0" u="none" strike="noStrike" kern="0" cap="none" spc="0" normalizeH="0" baseline="0" noProof="0" dirty="0">
                <a:ln>
                  <a:noFill/>
                </a:ln>
                <a:solidFill>
                  <a:srgbClr val="000000"/>
                </a:solidFill>
                <a:effectLst/>
                <a:uLnTx/>
                <a:uFillTx/>
                <a:latin typeface="Trebuchet MS"/>
              </a:rPr>
              <a:t>Aktuell nur ein Programm, wo „Digitalisierung“ gefördert wird: </a:t>
            </a:r>
            <a:r>
              <a:rPr kumimoji="0" lang="de-DE" sz="1100" b="0" i="0" u="sng" strike="noStrike" kern="0" cap="none" spc="0" normalizeH="0" baseline="0" noProof="0" dirty="0">
                <a:ln>
                  <a:noFill/>
                </a:ln>
                <a:solidFill>
                  <a:srgbClr val="000000"/>
                </a:solidFill>
                <a:effectLst/>
                <a:uLnTx/>
                <a:uFillTx/>
                <a:latin typeface="Trebuchet MS"/>
                <a:hlinkClick r:id="rId2"/>
              </a:rPr>
              <a:t>Technologie-Internationalisierung</a:t>
            </a:r>
            <a:endParaRPr kumimoji="0" lang="de-DE" sz="1100" b="0" i="0" u="sng" strike="noStrike" kern="0" cap="none" spc="0" normalizeH="0" baseline="0" noProof="0" dirty="0">
              <a:ln>
                <a:noFill/>
              </a:ln>
              <a:solidFill>
                <a:srgbClr val="000000"/>
              </a:solidFill>
              <a:effectLst/>
              <a:uLnTx/>
              <a:uFillTx/>
              <a:latin typeface="Trebuchet MS"/>
            </a:endParaRPr>
          </a:p>
          <a:p>
            <a:pPr marL="993775" lvl="3" indent="-179388" defTabSz="893763" eaLnBrk="1" hangingPunct="1">
              <a:lnSpc>
                <a:spcPts val="1900"/>
              </a:lnSpc>
              <a:spcBef>
                <a:spcPct val="20000"/>
              </a:spcBef>
              <a:buClr>
                <a:srgbClr val="FF0000"/>
              </a:buClr>
              <a:buFont typeface="Wingdings" panose="05000000000000000000" pitchFamily="2" charset="2"/>
              <a:buChar char="§"/>
              <a:defRPr/>
            </a:pPr>
            <a:r>
              <a:rPr kumimoji="0" lang="de-DE" sz="1100" b="0" i="0" u="none" strike="noStrike" kern="0" cap="none" spc="0" normalizeH="0" baseline="0" noProof="0" dirty="0">
                <a:ln>
                  <a:noFill/>
                </a:ln>
                <a:solidFill>
                  <a:srgbClr val="000000"/>
                </a:solidFill>
                <a:effectLst/>
                <a:uLnTx/>
                <a:uFillTx/>
                <a:latin typeface="Trebuchet MS"/>
              </a:rPr>
              <a:t>Technologieunternehmen</a:t>
            </a:r>
            <a:r>
              <a:rPr lang="de-DE" sz="1100" kern="0" dirty="0">
                <a:solidFill>
                  <a:srgbClr val="000000"/>
                </a:solidFill>
                <a:latin typeface="Trebuchet MS"/>
              </a:rPr>
              <a:t>, die konkrete europäische und globale Märkte erobern wollen (DACH-Raum ausgeschlossen)</a:t>
            </a:r>
          </a:p>
          <a:p>
            <a:pPr marL="993775" lvl="3" indent="-179388" defTabSz="893763" eaLnBrk="1" hangingPunct="1">
              <a:lnSpc>
                <a:spcPts val="1900"/>
              </a:lnSpc>
              <a:spcBef>
                <a:spcPct val="20000"/>
              </a:spcBef>
              <a:buClr>
                <a:srgbClr val="FF0000"/>
              </a:buClr>
              <a:buFont typeface="Wingdings" panose="05000000000000000000" pitchFamily="2" charset="2"/>
              <a:buChar char="§"/>
              <a:defRPr/>
            </a:pPr>
            <a:r>
              <a:rPr kumimoji="0" lang="de-DE" sz="1100" b="0" i="0" u="none" strike="noStrike" kern="0" cap="none" spc="0" normalizeH="0" baseline="0" noProof="0" dirty="0">
                <a:ln>
                  <a:noFill/>
                </a:ln>
                <a:solidFill>
                  <a:srgbClr val="000000"/>
                </a:solidFill>
                <a:effectLst/>
                <a:uLnTx/>
                <a:uFillTx/>
                <a:latin typeface="Trebuchet MS"/>
              </a:rPr>
              <a:t>Jurysitzung</a:t>
            </a:r>
          </a:p>
          <a:p>
            <a:pPr marL="993775" lvl="3" indent="-179388" defTabSz="893763" eaLnBrk="1" hangingPunct="1">
              <a:lnSpc>
                <a:spcPts val="1900"/>
              </a:lnSpc>
              <a:spcBef>
                <a:spcPct val="20000"/>
              </a:spcBef>
              <a:buClr>
                <a:srgbClr val="FF0000"/>
              </a:buClr>
              <a:buFont typeface="Wingdings" panose="05000000000000000000" pitchFamily="2" charset="2"/>
              <a:buChar char="§"/>
              <a:defRPr/>
            </a:pPr>
            <a:r>
              <a:rPr lang="de-DE" sz="1100" kern="0" dirty="0">
                <a:solidFill>
                  <a:srgbClr val="000000"/>
                </a:solidFill>
                <a:latin typeface="Trebuchet MS"/>
              </a:rPr>
              <a:t>Bis zu 80% der Projektkosten, max. € 50.000,--</a:t>
            </a:r>
          </a:p>
          <a:p>
            <a:pPr marL="993775" lvl="3" indent="-179388" defTabSz="893763" eaLnBrk="1" hangingPunct="1">
              <a:lnSpc>
                <a:spcPts val="1900"/>
              </a:lnSpc>
              <a:spcBef>
                <a:spcPct val="20000"/>
              </a:spcBef>
              <a:buClr>
                <a:srgbClr val="FF0000"/>
              </a:buClr>
              <a:buFont typeface="Wingdings" panose="05000000000000000000" pitchFamily="2" charset="2"/>
              <a:buChar char="§"/>
              <a:defRPr/>
            </a:pPr>
            <a:r>
              <a:rPr kumimoji="0" lang="de-DE" sz="1100" b="0" i="0" u="none" strike="noStrike" kern="0" cap="none" spc="0" normalizeH="0" baseline="0" noProof="0" dirty="0">
                <a:ln>
                  <a:noFill/>
                </a:ln>
                <a:solidFill>
                  <a:srgbClr val="000000"/>
                </a:solidFill>
                <a:effectLst/>
                <a:uLnTx/>
                <a:uFillTx/>
                <a:latin typeface="Trebuchet MS"/>
              </a:rPr>
              <a:t>Für Technologieanbieter sowie beratende Dienstleistungsunternehmen</a:t>
            </a:r>
          </a:p>
          <a:p>
            <a:pPr marL="993775" lvl="3" indent="-179388" defTabSz="893763" eaLnBrk="1" hangingPunct="1">
              <a:lnSpc>
                <a:spcPts val="1900"/>
              </a:lnSpc>
              <a:spcBef>
                <a:spcPct val="20000"/>
              </a:spcBef>
              <a:buClr>
                <a:srgbClr val="FF0000"/>
              </a:buClr>
              <a:buFont typeface="Wingdings" panose="05000000000000000000" pitchFamily="2" charset="2"/>
              <a:buChar char="§"/>
              <a:defRPr/>
            </a:pPr>
            <a:r>
              <a:rPr kumimoji="0" lang="de-DE" sz="1100" b="0" i="0" u="none" strike="noStrike" kern="0" cap="none" spc="0" normalizeH="0" baseline="0" noProof="0" dirty="0">
                <a:ln>
                  <a:noFill/>
                </a:ln>
                <a:solidFill>
                  <a:srgbClr val="000000"/>
                </a:solidFill>
                <a:effectLst/>
                <a:uLnTx/>
                <a:uFillTx/>
                <a:latin typeface="Trebuchet MS"/>
              </a:rPr>
              <a:t>Budget für 40 Projekte</a:t>
            </a:r>
          </a:p>
          <a:p>
            <a:pPr marL="993775" lvl="3" indent="-179388" defTabSz="893763" eaLnBrk="1" hangingPunct="1">
              <a:lnSpc>
                <a:spcPts val="1900"/>
              </a:lnSpc>
              <a:spcBef>
                <a:spcPct val="20000"/>
              </a:spcBef>
              <a:buClr>
                <a:srgbClr val="FF0000"/>
              </a:buClr>
              <a:buFont typeface="Wingdings" panose="05000000000000000000" pitchFamily="2" charset="2"/>
              <a:buChar char="§"/>
              <a:defRPr/>
            </a:pPr>
            <a:r>
              <a:rPr kumimoji="0" lang="de-DE" sz="1100" b="0" i="0" u="none" strike="noStrike" kern="0" cap="none" spc="0" normalizeH="0" baseline="0" noProof="0" dirty="0">
                <a:ln>
                  <a:noFill/>
                </a:ln>
                <a:solidFill>
                  <a:srgbClr val="000000"/>
                </a:solidFill>
                <a:effectLst/>
                <a:uLnTx/>
                <a:uFillTx/>
                <a:latin typeface="Trebuchet MS"/>
              </a:rPr>
              <a:t>Externe Marktstudien werden gefördert (Drittkosten), Demonstrationsanalgen und FTO-Analysen</a:t>
            </a:r>
          </a:p>
          <a:p>
            <a:pPr marL="993775" lvl="3" indent="-179388" defTabSz="893763" eaLnBrk="1" hangingPunct="1">
              <a:lnSpc>
                <a:spcPts val="1900"/>
              </a:lnSpc>
              <a:spcBef>
                <a:spcPct val="20000"/>
              </a:spcBef>
              <a:buClr>
                <a:srgbClr val="FF0000"/>
              </a:buClr>
              <a:buFont typeface="Wingdings" panose="05000000000000000000" pitchFamily="2" charset="2"/>
              <a:buChar char="§"/>
              <a:defRPr/>
            </a:pPr>
            <a:r>
              <a:rPr lang="de-DE" sz="1100" kern="0" dirty="0">
                <a:solidFill>
                  <a:srgbClr val="000000"/>
                </a:solidFill>
                <a:latin typeface="Trebuchet MS"/>
              </a:rPr>
              <a:t>Neues Produkt auch in ein bestehendes Land</a:t>
            </a:r>
            <a:endParaRPr kumimoji="0" lang="de-DE" sz="1100" b="0" i="0" u="none" strike="noStrike" kern="0" cap="none" spc="0" normalizeH="0" baseline="0" noProof="0" dirty="0">
              <a:ln>
                <a:noFill/>
              </a:ln>
              <a:solidFill>
                <a:srgbClr val="000000"/>
              </a:solidFill>
              <a:effectLst/>
              <a:uLnTx/>
              <a:uFillTx/>
              <a:latin typeface="Trebuchet MS"/>
            </a:endParaRPr>
          </a:p>
          <a:p>
            <a:pPr marL="993775" lvl="3" indent="-179388" defTabSz="893763" eaLnBrk="1" hangingPunct="1">
              <a:lnSpc>
                <a:spcPts val="1900"/>
              </a:lnSpc>
              <a:spcBef>
                <a:spcPct val="20000"/>
              </a:spcBef>
              <a:buClr>
                <a:srgbClr val="FF0000"/>
              </a:buClr>
              <a:buFont typeface="Wingdings" panose="05000000000000000000" pitchFamily="2" charset="2"/>
              <a:buChar char="§"/>
              <a:defRPr/>
            </a:pPr>
            <a:endParaRPr kumimoji="0" lang="de-DE" sz="1100" b="0" i="0" u="none" strike="noStrike" kern="0" cap="none" spc="0" normalizeH="0" baseline="0" noProof="0" dirty="0">
              <a:ln>
                <a:noFill/>
              </a:ln>
              <a:solidFill>
                <a:srgbClr val="000000"/>
              </a:solidFill>
              <a:effectLst/>
              <a:uLnTx/>
              <a:uFillTx/>
              <a:latin typeface="Trebuchet MS"/>
            </a:endParaRPr>
          </a:p>
        </p:txBody>
      </p:sp>
      <p:pic>
        <p:nvPicPr>
          <p:cNvPr id="9" name="Bildplatzhalter 8">
            <a:extLst>
              <a:ext uri="{FF2B5EF4-FFF2-40B4-BE49-F238E27FC236}">
                <a16:creationId xmlns:a16="http://schemas.microsoft.com/office/drawing/2014/main" id="{250D46FA-1908-9BE6-44C7-DA5106984E8E}"/>
              </a:ext>
            </a:extLst>
          </p:cNvPr>
          <p:cNvPicPr>
            <a:picLocks noGrp="1" noChangeAspect="1"/>
          </p:cNvPicPr>
          <p:nvPr>
            <p:ph type="pic" sz="quarter" idx="16"/>
          </p:nvPr>
        </p:nvPicPr>
        <p:blipFill>
          <a:blip r:embed="rId3"/>
          <a:srcRect l="42084" t="46" r="-1261" b="-46"/>
          <a:stretch/>
        </p:blipFill>
        <p:spPr>
          <a:xfrm>
            <a:off x="6122822" y="548"/>
            <a:ext cx="3021178" cy="1187450"/>
          </a:xfrm>
          <a:prstGeom prst="rect">
            <a:avLst/>
          </a:prstGeom>
        </p:spPr>
      </p:pic>
      <p:sp>
        <p:nvSpPr>
          <p:cNvPr id="5" name="Textfeld 4">
            <a:extLst>
              <a:ext uri="{FF2B5EF4-FFF2-40B4-BE49-F238E27FC236}">
                <a16:creationId xmlns:a16="http://schemas.microsoft.com/office/drawing/2014/main" id="{20DFC7E3-6ADB-0AC8-0331-21E927C1CEA2}"/>
              </a:ext>
            </a:extLst>
          </p:cNvPr>
          <p:cNvSpPr txBox="1"/>
          <p:nvPr/>
        </p:nvSpPr>
        <p:spPr>
          <a:xfrm>
            <a:off x="6530400" y="1472400"/>
            <a:ext cx="2626052" cy="261610"/>
          </a:xfrm>
          <a:prstGeom prst="rect">
            <a:avLst/>
          </a:prstGeom>
          <a:noFill/>
        </p:spPr>
        <p:txBody>
          <a:bodyPr wrap="square">
            <a:spAutoFit/>
          </a:bodyPr>
          <a:lstStyle/>
          <a:p>
            <a:r>
              <a:rPr lang="de-DE" sz="1100" dirty="0">
                <a:hlinkClick r:id="rId2"/>
              </a:rPr>
              <a:t>Technologie Internationalisierung</a:t>
            </a:r>
            <a:endParaRPr lang="de-DE" sz="1100" dirty="0"/>
          </a:p>
        </p:txBody>
      </p:sp>
    </p:spTree>
    <p:extLst>
      <p:ext uri="{BB962C8B-B14F-4D97-AF65-F5344CB8AC3E}">
        <p14:creationId xmlns:p14="http://schemas.microsoft.com/office/powerpoint/2010/main" val="1660038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FE7C4-FEBB-E641-79E4-89877D52B2AE}"/>
            </a:ext>
          </a:extLst>
        </p:cNvPr>
        <p:cNvGrpSpPr/>
        <p:nvPr/>
      </p:nvGrpSpPr>
      <p:grpSpPr>
        <a:xfrm>
          <a:off x="0" y="0"/>
          <a:ext cx="0" cy="0"/>
          <a:chOff x="0" y="0"/>
          <a:chExt cx="0" cy="0"/>
        </a:xfrm>
      </p:grpSpPr>
      <p:sp>
        <p:nvSpPr>
          <p:cNvPr id="3" name="Bildplatzhalter 2">
            <a:extLst>
              <a:ext uri="{FF2B5EF4-FFF2-40B4-BE49-F238E27FC236}">
                <a16:creationId xmlns:a16="http://schemas.microsoft.com/office/drawing/2014/main" id="{92DF5359-BDEC-94DA-7CA7-0896C93DFF6A}"/>
              </a:ext>
            </a:extLst>
          </p:cNvPr>
          <p:cNvSpPr>
            <a:spLocks noGrp="1"/>
          </p:cNvSpPr>
          <p:nvPr>
            <p:ph type="pic" sz="quarter" idx="14"/>
          </p:nvPr>
        </p:nvSpPr>
        <p:spPr/>
        <p:txBody>
          <a:bodyPr/>
          <a:lstStyle/>
          <a:p>
            <a:endParaRPr lang="de-DE"/>
          </a:p>
        </p:txBody>
      </p:sp>
      <p:sp>
        <p:nvSpPr>
          <p:cNvPr id="4" name="Bildplatzhalter 3">
            <a:extLst>
              <a:ext uri="{FF2B5EF4-FFF2-40B4-BE49-F238E27FC236}">
                <a16:creationId xmlns:a16="http://schemas.microsoft.com/office/drawing/2014/main" id="{55A13AB2-7536-4750-8540-B40E54811634}"/>
              </a:ext>
            </a:extLst>
          </p:cNvPr>
          <p:cNvSpPr>
            <a:spLocks noGrp="1"/>
          </p:cNvSpPr>
          <p:nvPr>
            <p:ph type="pic" sz="quarter" idx="15"/>
          </p:nvPr>
        </p:nvSpPr>
        <p:spPr/>
        <p:txBody>
          <a:bodyPr/>
          <a:lstStyle/>
          <a:p>
            <a:endParaRPr lang="de-DE"/>
          </a:p>
        </p:txBody>
      </p:sp>
      <p:sp>
        <p:nvSpPr>
          <p:cNvPr id="6" name="Textplatzhalter 5">
            <a:extLst>
              <a:ext uri="{FF2B5EF4-FFF2-40B4-BE49-F238E27FC236}">
                <a16:creationId xmlns:a16="http://schemas.microsoft.com/office/drawing/2014/main" id="{A6F93112-0A7B-FD63-CCDA-CE45371C4107}"/>
              </a:ext>
            </a:extLst>
          </p:cNvPr>
          <p:cNvSpPr>
            <a:spLocks noGrp="1"/>
          </p:cNvSpPr>
          <p:nvPr>
            <p:ph type="body" sz="quarter" idx="10"/>
          </p:nvPr>
        </p:nvSpPr>
        <p:spPr/>
        <p:txBody>
          <a:bodyPr/>
          <a:lstStyle/>
          <a:p>
            <a:endParaRPr lang="de-DE"/>
          </a:p>
        </p:txBody>
      </p:sp>
      <p:sp>
        <p:nvSpPr>
          <p:cNvPr id="7" name="Textplatzhalter 6">
            <a:extLst>
              <a:ext uri="{FF2B5EF4-FFF2-40B4-BE49-F238E27FC236}">
                <a16:creationId xmlns:a16="http://schemas.microsoft.com/office/drawing/2014/main" id="{5F1A8F83-8F20-7A6F-3AEB-8DB675259D90}"/>
              </a:ext>
            </a:extLst>
          </p:cNvPr>
          <p:cNvSpPr>
            <a:spLocks noGrp="1"/>
          </p:cNvSpPr>
          <p:nvPr>
            <p:ph type="body" sz="quarter" idx="11"/>
          </p:nvPr>
        </p:nvSpPr>
        <p:spPr>
          <a:xfrm>
            <a:off x="538479" y="512721"/>
            <a:ext cx="5708701" cy="423210"/>
          </a:xfrm>
        </p:spPr>
        <p:txBody>
          <a:bodyPr/>
          <a:lstStyle/>
          <a:p>
            <a:r>
              <a:rPr lang="de-DE" dirty="0"/>
              <a:t>IMPULS-Qualifizierungsverbund</a:t>
            </a:r>
          </a:p>
        </p:txBody>
      </p:sp>
      <p:sp>
        <p:nvSpPr>
          <p:cNvPr id="8" name="Textplatzhalter 7">
            <a:extLst>
              <a:ext uri="{FF2B5EF4-FFF2-40B4-BE49-F238E27FC236}">
                <a16:creationId xmlns:a16="http://schemas.microsoft.com/office/drawing/2014/main" id="{0C5D34E0-7B39-4573-2AD6-E0FBBE2DF553}"/>
              </a:ext>
            </a:extLst>
          </p:cNvPr>
          <p:cNvSpPr>
            <a:spLocks noGrp="1"/>
          </p:cNvSpPr>
          <p:nvPr>
            <p:ph type="body" sz="quarter" idx="17"/>
          </p:nvPr>
        </p:nvSpPr>
        <p:spPr/>
        <p:txBody>
          <a:bodyPr/>
          <a:lstStyle/>
          <a:p>
            <a:endParaRPr lang="de-DE"/>
          </a:p>
        </p:txBody>
      </p:sp>
      <p:sp>
        <p:nvSpPr>
          <p:cNvPr id="15" name="Textfeld 14">
            <a:extLst>
              <a:ext uri="{FF2B5EF4-FFF2-40B4-BE49-F238E27FC236}">
                <a16:creationId xmlns:a16="http://schemas.microsoft.com/office/drawing/2014/main" id="{1AD71991-451D-548F-802A-D9EC15CBFAC6}"/>
              </a:ext>
            </a:extLst>
          </p:cNvPr>
          <p:cNvSpPr txBox="1"/>
          <p:nvPr/>
        </p:nvSpPr>
        <p:spPr>
          <a:xfrm>
            <a:off x="486000" y="1440000"/>
            <a:ext cx="8334858" cy="3082575"/>
          </a:xfrm>
          <a:prstGeom prst="rect">
            <a:avLst/>
          </a:prstGeom>
          <a:noFill/>
        </p:spPr>
        <p:txBody>
          <a:bodyPr wrap="square">
            <a:spAutoFit/>
          </a:bodyPr>
          <a:lstStyle/>
          <a:p>
            <a:pPr marL="0" marR="0" lvl="1" indent="0" algn="l" defTabSz="914400" rtl="0" eaLnBrk="1" fontAlgn="base" latinLnBrk="0" hangingPunct="1">
              <a:lnSpc>
                <a:spcPts val="1900"/>
              </a:lnSpc>
              <a:spcBef>
                <a:spcPct val="20000"/>
              </a:spcBef>
              <a:spcAft>
                <a:spcPct val="0"/>
              </a:spcAft>
              <a:buClr>
                <a:srgbClr val="4C5D68"/>
              </a:buClr>
              <a:buSzTx/>
              <a:buFont typeface="Wingdings" charset="2"/>
              <a:buNone/>
              <a:tabLst/>
              <a:defRPr/>
            </a:pPr>
            <a:r>
              <a:rPr kumimoji="0" lang="de-DE" sz="1100" b="0" i="0" u="sng" strike="noStrike" kern="0" cap="none" spc="0" normalizeH="0" baseline="0" noProof="0" dirty="0">
                <a:ln>
                  <a:noFill/>
                </a:ln>
                <a:solidFill>
                  <a:srgbClr val="000000"/>
                </a:solidFill>
                <a:effectLst/>
                <a:uLnTx/>
                <a:uFillTx/>
                <a:latin typeface="Trebuchet MS"/>
              </a:rPr>
              <a:t>Überblick</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endParaRPr kumimoji="0" lang="de-DE" sz="1100" b="0" i="0" u="none" strike="noStrike" kern="0" cap="none" spc="0" normalizeH="0" baseline="0" noProof="0" dirty="0">
              <a:ln>
                <a:noFill/>
              </a:ln>
              <a:solidFill>
                <a:srgbClr val="000000"/>
              </a:solidFill>
              <a:effectLst/>
              <a:uLnTx/>
              <a:uFillTx/>
              <a:latin typeface="Trebuchet MS"/>
            </a:endParaRP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kumimoji="0" lang="de-DE" sz="1100" b="0" i="0" u="none" strike="noStrike" kern="0" cap="none" spc="0" normalizeH="0" baseline="0" noProof="0" dirty="0">
                <a:ln>
                  <a:noFill/>
                </a:ln>
                <a:solidFill>
                  <a:srgbClr val="000000"/>
                </a:solidFill>
                <a:effectLst/>
                <a:uLnTx/>
                <a:uFillTx/>
                <a:latin typeface="Trebuchet MS"/>
              </a:rPr>
              <a:t>Förderung für die Weiterbildung für Verbundmitglieder (Beitritt)</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lang="de-DE" sz="1100" kern="0" dirty="0">
                <a:solidFill>
                  <a:srgbClr val="000000"/>
                </a:solidFill>
                <a:latin typeface="Trebuchet MS"/>
              </a:rPr>
              <a:t>Ziel: Unternehmen fit für digitale &amp; nachhaltige Transformation machen</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lang="de-DE" sz="1100" kern="0" dirty="0">
                <a:solidFill>
                  <a:srgbClr val="000000"/>
                </a:solidFill>
                <a:latin typeface="Trebuchet MS"/>
              </a:rPr>
              <a:t>Förderung bis zu 30% (Land OOE, ohne AMS) – 50% (Land OOE ODER AMS, Einschränkung ≥ 50%) der Weiterbildungskosten</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lang="de-DE" sz="1100" kern="0" dirty="0">
                <a:solidFill>
                  <a:srgbClr val="000000"/>
                </a:solidFill>
                <a:latin typeface="Trebuchet MS"/>
              </a:rPr>
              <a:t>Netzwerk: Erfahrungsaustausch mit anderen Betrieben</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lang="de-DE" sz="1100" kern="0" dirty="0">
                <a:solidFill>
                  <a:srgbClr val="000000"/>
                </a:solidFill>
                <a:latin typeface="Trebuchet MS"/>
              </a:rPr>
              <a:t>Wissen: Zugang zu </a:t>
            </a:r>
            <a:r>
              <a:rPr lang="de-DE" sz="1100" kern="0" dirty="0" err="1">
                <a:solidFill>
                  <a:srgbClr val="000000"/>
                </a:solidFill>
                <a:latin typeface="Trebuchet MS"/>
              </a:rPr>
              <a:t>Expert:innen</a:t>
            </a:r>
            <a:r>
              <a:rPr lang="de-DE" sz="1100" kern="0" dirty="0">
                <a:solidFill>
                  <a:srgbClr val="000000"/>
                </a:solidFill>
                <a:latin typeface="Trebuchet MS"/>
              </a:rPr>
              <a:t> und kuratierten Schulungen</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lang="de-DE" sz="1100" kern="0" dirty="0">
                <a:solidFill>
                  <a:srgbClr val="000000"/>
                </a:solidFill>
                <a:latin typeface="Trebuchet MS"/>
              </a:rPr>
              <a:t>Unterstützung bei Fachkräftesicherung </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lang="de-DE" sz="1100" kern="0" dirty="0">
                <a:solidFill>
                  <a:srgbClr val="000000"/>
                </a:solidFill>
                <a:latin typeface="Trebuchet MS"/>
              </a:rPr>
              <a:t>Ideal als Einstieg oder Skalierungshebel für Qualifizierungsstrategien</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endParaRPr kumimoji="0" lang="de-DE" sz="1100" b="0" i="0" u="none" strike="noStrike" kern="0" cap="none" spc="0" normalizeH="0" baseline="0" noProof="0" dirty="0">
              <a:ln>
                <a:noFill/>
              </a:ln>
              <a:solidFill>
                <a:srgbClr val="000000"/>
              </a:solidFill>
              <a:effectLst/>
              <a:uLnTx/>
              <a:uFillTx/>
              <a:latin typeface="Trebuchet MS"/>
            </a:endParaRPr>
          </a:p>
          <a:p>
            <a:pPr marL="993775" lvl="3" indent="-179388" defTabSz="893763" eaLnBrk="1" hangingPunct="1">
              <a:lnSpc>
                <a:spcPts val="1900"/>
              </a:lnSpc>
              <a:spcBef>
                <a:spcPct val="20000"/>
              </a:spcBef>
              <a:buClr>
                <a:srgbClr val="FF0000"/>
              </a:buClr>
              <a:buFont typeface="Wingdings" panose="05000000000000000000" pitchFamily="2" charset="2"/>
              <a:buChar char="§"/>
              <a:defRPr/>
            </a:pPr>
            <a:endParaRPr kumimoji="0" lang="de-DE" sz="1100" b="0" i="0" u="none" strike="noStrike" kern="0" cap="none" spc="0" normalizeH="0" baseline="0" noProof="0" dirty="0">
              <a:ln>
                <a:noFill/>
              </a:ln>
              <a:solidFill>
                <a:srgbClr val="000000"/>
              </a:solidFill>
              <a:effectLst/>
              <a:uLnTx/>
              <a:uFillTx/>
              <a:latin typeface="Trebuchet MS"/>
            </a:endParaRPr>
          </a:p>
        </p:txBody>
      </p:sp>
      <p:sp>
        <p:nvSpPr>
          <p:cNvPr id="5" name="Textfeld 4">
            <a:extLst>
              <a:ext uri="{FF2B5EF4-FFF2-40B4-BE49-F238E27FC236}">
                <a16:creationId xmlns:a16="http://schemas.microsoft.com/office/drawing/2014/main" id="{EDC78D0B-BA5A-E2D1-38A7-5BB992EDFDAF}"/>
              </a:ext>
            </a:extLst>
          </p:cNvPr>
          <p:cNvSpPr txBox="1"/>
          <p:nvPr/>
        </p:nvSpPr>
        <p:spPr>
          <a:xfrm>
            <a:off x="6530400" y="1472400"/>
            <a:ext cx="2626052" cy="261610"/>
          </a:xfrm>
          <a:prstGeom prst="rect">
            <a:avLst/>
          </a:prstGeom>
          <a:noFill/>
        </p:spPr>
        <p:txBody>
          <a:bodyPr wrap="square">
            <a:spAutoFit/>
          </a:bodyPr>
          <a:lstStyle/>
          <a:p>
            <a:r>
              <a:rPr lang="de-DE" sz="1100" dirty="0">
                <a:hlinkClick r:id="rId2"/>
              </a:rPr>
              <a:t>IQV</a:t>
            </a:r>
            <a:endParaRPr lang="de-DE" sz="1100" dirty="0"/>
          </a:p>
        </p:txBody>
      </p:sp>
      <p:pic>
        <p:nvPicPr>
          <p:cNvPr id="12" name="Bildplatzhalter 11">
            <a:extLst>
              <a:ext uri="{FF2B5EF4-FFF2-40B4-BE49-F238E27FC236}">
                <a16:creationId xmlns:a16="http://schemas.microsoft.com/office/drawing/2014/main" id="{563B9CA1-C5A5-4779-482F-27023407191D}"/>
              </a:ext>
            </a:extLst>
          </p:cNvPr>
          <p:cNvPicPr>
            <a:picLocks noGrp="1" noChangeAspect="1"/>
          </p:cNvPicPr>
          <p:nvPr>
            <p:ph type="pic" sz="quarter" idx="16"/>
          </p:nvPr>
        </p:nvPicPr>
        <p:blipFill>
          <a:blip r:embed="rId3"/>
          <a:srcRect t="185" b="185"/>
          <a:stretch/>
        </p:blipFill>
        <p:spPr>
          <a:xfrm>
            <a:off x="6934810" y="593796"/>
            <a:ext cx="2209190" cy="594201"/>
          </a:xfrm>
        </p:spPr>
      </p:pic>
      <p:pic>
        <p:nvPicPr>
          <p:cNvPr id="14" name="Grafik 13">
            <a:extLst>
              <a:ext uri="{FF2B5EF4-FFF2-40B4-BE49-F238E27FC236}">
                <a16:creationId xmlns:a16="http://schemas.microsoft.com/office/drawing/2014/main" id="{F105E590-D748-4EC5-53FD-A6B2D0571107}"/>
              </a:ext>
            </a:extLst>
          </p:cNvPr>
          <p:cNvPicPr>
            <a:picLocks noChangeAspect="1"/>
          </p:cNvPicPr>
          <p:nvPr/>
        </p:nvPicPr>
        <p:blipFill>
          <a:blip r:embed="rId4"/>
          <a:stretch>
            <a:fillRect/>
          </a:stretch>
        </p:blipFill>
        <p:spPr>
          <a:xfrm>
            <a:off x="6291567" y="77157"/>
            <a:ext cx="1747838" cy="619125"/>
          </a:xfrm>
          <a:prstGeom prst="rect">
            <a:avLst/>
          </a:prstGeom>
        </p:spPr>
      </p:pic>
    </p:spTree>
    <p:extLst>
      <p:ext uri="{BB962C8B-B14F-4D97-AF65-F5344CB8AC3E}">
        <p14:creationId xmlns:p14="http://schemas.microsoft.com/office/powerpoint/2010/main" val="31596866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DAB23-CC3D-55DE-3DFA-1AB7EDB1E2C5}"/>
            </a:ext>
          </a:extLst>
        </p:cNvPr>
        <p:cNvGrpSpPr/>
        <p:nvPr/>
      </p:nvGrpSpPr>
      <p:grpSpPr>
        <a:xfrm>
          <a:off x="0" y="0"/>
          <a:ext cx="0" cy="0"/>
          <a:chOff x="0" y="0"/>
          <a:chExt cx="0" cy="0"/>
        </a:xfrm>
      </p:grpSpPr>
      <p:sp>
        <p:nvSpPr>
          <p:cNvPr id="3" name="Bildplatzhalter 2">
            <a:extLst>
              <a:ext uri="{FF2B5EF4-FFF2-40B4-BE49-F238E27FC236}">
                <a16:creationId xmlns:a16="http://schemas.microsoft.com/office/drawing/2014/main" id="{6DF65C98-4BA4-9D8D-87B4-19DE0C5907A5}"/>
              </a:ext>
            </a:extLst>
          </p:cNvPr>
          <p:cNvSpPr>
            <a:spLocks noGrp="1"/>
          </p:cNvSpPr>
          <p:nvPr>
            <p:ph type="pic" sz="quarter" idx="14"/>
          </p:nvPr>
        </p:nvSpPr>
        <p:spPr/>
        <p:txBody>
          <a:bodyPr/>
          <a:lstStyle/>
          <a:p>
            <a:endParaRPr lang="de-DE"/>
          </a:p>
        </p:txBody>
      </p:sp>
      <p:sp>
        <p:nvSpPr>
          <p:cNvPr id="4" name="Bildplatzhalter 3">
            <a:extLst>
              <a:ext uri="{FF2B5EF4-FFF2-40B4-BE49-F238E27FC236}">
                <a16:creationId xmlns:a16="http://schemas.microsoft.com/office/drawing/2014/main" id="{B6E56489-C15E-CDC8-E872-A20A37168351}"/>
              </a:ext>
            </a:extLst>
          </p:cNvPr>
          <p:cNvSpPr>
            <a:spLocks noGrp="1"/>
          </p:cNvSpPr>
          <p:nvPr>
            <p:ph type="pic" sz="quarter" idx="15"/>
          </p:nvPr>
        </p:nvSpPr>
        <p:spPr/>
        <p:txBody>
          <a:bodyPr/>
          <a:lstStyle/>
          <a:p>
            <a:endParaRPr lang="de-DE"/>
          </a:p>
        </p:txBody>
      </p:sp>
      <p:sp>
        <p:nvSpPr>
          <p:cNvPr id="6" name="Textplatzhalter 5">
            <a:extLst>
              <a:ext uri="{FF2B5EF4-FFF2-40B4-BE49-F238E27FC236}">
                <a16:creationId xmlns:a16="http://schemas.microsoft.com/office/drawing/2014/main" id="{4C1C6D58-A20A-B5DF-6E13-C9380012AAA7}"/>
              </a:ext>
            </a:extLst>
          </p:cNvPr>
          <p:cNvSpPr>
            <a:spLocks noGrp="1"/>
          </p:cNvSpPr>
          <p:nvPr>
            <p:ph type="body" sz="quarter" idx="10"/>
          </p:nvPr>
        </p:nvSpPr>
        <p:spPr/>
        <p:txBody>
          <a:bodyPr/>
          <a:lstStyle/>
          <a:p>
            <a:endParaRPr lang="de-DE"/>
          </a:p>
        </p:txBody>
      </p:sp>
      <p:sp>
        <p:nvSpPr>
          <p:cNvPr id="7" name="Textplatzhalter 6">
            <a:extLst>
              <a:ext uri="{FF2B5EF4-FFF2-40B4-BE49-F238E27FC236}">
                <a16:creationId xmlns:a16="http://schemas.microsoft.com/office/drawing/2014/main" id="{E6052442-D0D6-E44A-30CD-0A3DA107A107}"/>
              </a:ext>
            </a:extLst>
          </p:cNvPr>
          <p:cNvSpPr>
            <a:spLocks noGrp="1"/>
          </p:cNvSpPr>
          <p:nvPr>
            <p:ph type="body" sz="quarter" idx="11"/>
          </p:nvPr>
        </p:nvSpPr>
        <p:spPr>
          <a:xfrm>
            <a:off x="538479" y="512721"/>
            <a:ext cx="5708701" cy="423210"/>
          </a:xfrm>
        </p:spPr>
        <p:txBody>
          <a:bodyPr/>
          <a:lstStyle/>
          <a:p>
            <a:r>
              <a:rPr lang="de-DE" dirty="0"/>
              <a:t>IMPULS-Qualifizierungsverbund</a:t>
            </a:r>
          </a:p>
        </p:txBody>
      </p:sp>
      <p:sp>
        <p:nvSpPr>
          <p:cNvPr id="8" name="Textplatzhalter 7">
            <a:extLst>
              <a:ext uri="{FF2B5EF4-FFF2-40B4-BE49-F238E27FC236}">
                <a16:creationId xmlns:a16="http://schemas.microsoft.com/office/drawing/2014/main" id="{DB95B07A-D9A1-56E3-17B0-1BAFA4FD9681}"/>
              </a:ext>
            </a:extLst>
          </p:cNvPr>
          <p:cNvSpPr>
            <a:spLocks noGrp="1"/>
          </p:cNvSpPr>
          <p:nvPr>
            <p:ph type="body" sz="quarter" idx="17"/>
          </p:nvPr>
        </p:nvSpPr>
        <p:spPr/>
        <p:txBody>
          <a:bodyPr/>
          <a:lstStyle/>
          <a:p>
            <a:endParaRPr lang="de-DE"/>
          </a:p>
        </p:txBody>
      </p:sp>
      <p:sp>
        <p:nvSpPr>
          <p:cNvPr id="5" name="Textfeld 4">
            <a:extLst>
              <a:ext uri="{FF2B5EF4-FFF2-40B4-BE49-F238E27FC236}">
                <a16:creationId xmlns:a16="http://schemas.microsoft.com/office/drawing/2014/main" id="{04109940-C992-9722-EDDD-3A23029696A9}"/>
              </a:ext>
            </a:extLst>
          </p:cNvPr>
          <p:cNvSpPr txBox="1"/>
          <p:nvPr/>
        </p:nvSpPr>
        <p:spPr>
          <a:xfrm>
            <a:off x="6530400" y="1472400"/>
            <a:ext cx="2626052" cy="261610"/>
          </a:xfrm>
          <a:prstGeom prst="rect">
            <a:avLst/>
          </a:prstGeom>
          <a:noFill/>
        </p:spPr>
        <p:txBody>
          <a:bodyPr wrap="square">
            <a:spAutoFit/>
          </a:bodyPr>
          <a:lstStyle/>
          <a:p>
            <a:r>
              <a:rPr lang="de-DE" sz="1100" dirty="0">
                <a:hlinkClick r:id="rId2"/>
              </a:rPr>
              <a:t>IQV</a:t>
            </a:r>
            <a:endParaRPr lang="de-DE" sz="1100" dirty="0"/>
          </a:p>
        </p:txBody>
      </p:sp>
      <p:pic>
        <p:nvPicPr>
          <p:cNvPr id="12" name="Bildplatzhalter 11">
            <a:extLst>
              <a:ext uri="{FF2B5EF4-FFF2-40B4-BE49-F238E27FC236}">
                <a16:creationId xmlns:a16="http://schemas.microsoft.com/office/drawing/2014/main" id="{5ED2E231-7126-1572-AC7C-D95779D4A127}"/>
              </a:ext>
            </a:extLst>
          </p:cNvPr>
          <p:cNvPicPr>
            <a:picLocks noGrp="1" noChangeAspect="1"/>
          </p:cNvPicPr>
          <p:nvPr>
            <p:ph type="pic" sz="quarter" idx="16"/>
          </p:nvPr>
        </p:nvPicPr>
        <p:blipFill>
          <a:blip r:embed="rId3"/>
          <a:srcRect t="185" b="185"/>
          <a:stretch/>
        </p:blipFill>
        <p:spPr>
          <a:xfrm>
            <a:off x="6934810" y="593796"/>
            <a:ext cx="2209190" cy="594201"/>
          </a:xfrm>
        </p:spPr>
      </p:pic>
      <p:pic>
        <p:nvPicPr>
          <p:cNvPr id="14" name="Grafik 13">
            <a:extLst>
              <a:ext uri="{FF2B5EF4-FFF2-40B4-BE49-F238E27FC236}">
                <a16:creationId xmlns:a16="http://schemas.microsoft.com/office/drawing/2014/main" id="{5000A5B5-807B-49CE-BFF5-6F79CCD0949E}"/>
              </a:ext>
            </a:extLst>
          </p:cNvPr>
          <p:cNvPicPr>
            <a:picLocks noChangeAspect="1"/>
          </p:cNvPicPr>
          <p:nvPr/>
        </p:nvPicPr>
        <p:blipFill>
          <a:blip r:embed="rId4"/>
          <a:stretch>
            <a:fillRect/>
          </a:stretch>
        </p:blipFill>
        <p:spPr>
          <a:xfrm>
            <a:off x="6291567" y="77157"/>
            <a:ext cx="1747838" cy="619125"/>
          </a:xfrm>
          <a:prstGeom prst="rect">
            <a:avLst/>
          </a:prstGeom>
        </p:spPr>
      </p:pic>
      <p:pic>
        <p:nvPicPr>
          <p:cNvPr id="9" name="Grafik 8">
            <a:extLst>
              <a:ext uri="{FF2B5EF4-FFF2-40B4-BE49-F238E27FC236}">
                <a16:creationId xmlns:a16="http://schemas.microsoft.com/office/drawing/2014/main" id="{A95A21D2-C15A-CAB3-CB79-1456537E12D1}"/>
              </a:ext>
            </a:extLst>
          </p:cNvPr>
          <p:cNvPicPr>
            <a:picLocks noChangeAspect="1"/>
          </p:cNvPicPr>
          <p:nvPr/>
        </p:nvPicPr>
        <p:blipFill>
          <a:blip r:embed="rId5"/>
          <a:stretch>
            <a:fillRect/>
          </a:stretch>
        </p:blipFill>
        <p:spPr>
          <a:xfrm>
            <a:off x="945260" y="1834672"/>
            <a:ext cx="7567116" cy="2375167"/>
          </a:xfrm>
          <a:prstGeom prst="rect">
            <a:avLst/>
          </a:prstGeom>
        </p:spPr>
      </p:pic>
    </p:spTree>
    <p:extLst>
      <p:ext uri="{BB962C8B-B14F-4D97-AF65-F5344CB8AC3E}">
        <p14:creationId xmlns:p14="http://schemas.microsoft.com/office/powerpoint/2010/main" val="3301715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862E4-B02E-4ED4-64CD-890E2E952BBB}"/>
            </a:ext>
          </a:extLst>
        </p:cNvPr>
        <p:cNvGrpSpPr/>
        <p:nvPr/>
      </p:nvGrpSpPr>
      <p:grpSpPr>
        <a:xfrm>
          <a:off x="0" y="0"/>
          <a:ext cx="0" cy="0"/>
          <a:chOff x="0" y="0"/>
          <a:chExt cx="0" cy="0"/>
        </a:xfrm>
      </p:grpSpPr>
      <p:sp>
        <p:nvSpPr>
          <p:cNvPr id="3" name="Bildplatzhalter 2">
            <a:extLst>
              <a:ext uri="{FF2B5EF4-FFF2-40B4-BE49-F238E27FC236}">
                <a16:creationId xmlns:a16="http://schemas.microsoft.com/office/drawing/2014/main" id="{6944DD71-D8F7-727D-2EF8-11181D8A504D}"/>
              </a:ext>
            </a:extLst>
          </p:cNvPr>
          <p:cNvSpPr>
            <a:spLocks noGrp="1"/>
          </p:cNvSpPr>
          <p:nvPr>
            <p:ph type="pic" sz="quarter" idx="14"/>
          </p:nvPr>
        </p:nvSpPr>
        <p:spPr/>
        <p:txBody>
          <a:bodyPr/>
          <a:lstStyle/>
          <a:p>
            <a:endParaRPr lang="de-DE"/>
          </a:p>
        </p:txBody>
      </p:sp>
      <p:sp>
        <p:nvSpPr>
          <p:cNvPr id="4" name="Bildplatzhalter 3">
            <a:extLst>
              <a:ext uri="{FF2B5EF4-FFF2-40B4-BE49-F238E27FC236}">
                <a16:creationId xmlns:a16="http://schemas.microsoft.com/office/drawing/2014/main" id="{2CC50FCD-BD23-5872-FABB-768E724B1223}"/>
              </a:ext>
            </a:extLst>
          </p:cNvPr>
          <p:cNvSpPr>
            <a:spLocks noGrp="1"/>
          </p:cNvSpPr>
          <p:nvPr>
            <p:ph type="pic" sz="quarter" idx="15"/>
          </p:nvPr>
        </p:nvSpPr>
        <p:spPr/>
        <p:txBody>
          <a:bodyPr/>
          <a:lstStyle/>
          <a:p>
            <a:endParaRPr lang="de-DE"/>
          </a:p>
        </p:txBody>
      </p:sp>
      <p:sp>
        <p:nvSpPr>
          <p:cNvPr id="6" name="Textplatzhalter 5">
            <a:extLst>
              <a:ext uri="{FF2B5EF4-FFF2-40B4-BE49-F238E27FC236}">
                <a16:creationId xmlns:a16="http://schemas.microsoft.com/office/drawing/2014/main" id="{C2BD90B2-DCFA-9D4D-E6B4-218DEFD29F0E}"/>
              </a:ext>
            </a:extLst>
          </p:cNvPr>
          <p:cNvSpPr>
            <a:spLocks noGrp="1"/>
          </p:cNvSpPr>
          <p:nvPr>
            <p:ph type="body" sz="quarter" idx="10"/>
          </p:nvPr>
        </p:nvSpPr>
        <p:spPr/>
        <p:txBody>
          <a:bodyPr/>
          <a:lstStyle/>
          <a:p>
            <a:endParaRPr lang="de-DE"/>
          </a:p>
        </p:txBody>
      </p:sp>
      <p:sp>
        <p:nvSpPr>
          <p:cNvPr id="7" name="Textplatzhalter 6">
            <a:extLst>
              <a:ext uri="{FF2B5EF4-FFF2-40B4-BE49-F238E27FC236}">
                <a16:creationId xmlns:a16="http://schemas.microsoft.com/office/drawing/2014/main" id="{8E2634D6-7DF4-9AC2-70B3-15EBC33E180E}"/>
              </a:ext>
            </a:extLst>
          </p:cNvPr>
          <p:cNvSpPr>
            <a:spLocks noGrp="1"/>
          </p:cNvSpPr>
          <p:nvPr>
            <p:ph type="body" sz="quarter" idx="11"/>
          </p:nvPr>
        </p:nvSpPr>
        <p:spPr>
          <a:xfrm>
            <a:off x="538479" y="512721"/>
            <a:ext cx="5708701" cy="423210"/>
          </a:xfrm>
        </p:spPr>
        <p:txBody>
          <a:bodyPr/>
          <a:lstStyle/>
          <a:p>
            <a:r>
              <a:rPr lang="de-DE" dirty="0"/>
              <a:t>IMPULS-Qualifizierungsverbund</a:t>
            </a:r>
          </a:p>
        </p:txBody>
      </p:sp>
      <p:sp>
        <p:nvSpPr>
          <p:cNvPr id="8" name="Textplatzhalter 7">
            <a:extLst>
              <a:ext uri="{FF2B5EF4-FFF2-40B4-BE49-F238E27FC236}">
                <a16:creationId xmlns:a16="http://schemas.microsoft.com/office/drawing/2014/main" id="{5CF853E9-7951-C31E-6F7D-C58B8E3188A8}"/>
              </a:ext>
            </a:extLst>
          </p:cNvPr>
          <p:cNvSpPr>
            <a:spLocks noGrp="1"/>
          </p:cNvSpPr>
          <p:nvPr>
            <p:ph type="body" sz="quarter" idx="17"/>
          </p:nvPr>
        </p:nvSpPr>
        <p:spPr/>
        <p:txBody>
          <a:bodyPr/>
          <a:lstStyle/>
          <a:p>
            <a:endParaRPr lang="de-DE"/>
          </a:p>
        </p:txBody>
      </p:sp>
      <p:sp>
        <p:nvSpPr>
          <p:cNvPr id="15" name="Textfeld 14">
            <a:extLst>
              <a:ext uri="{FF2B5EF4-FFF2-40B4-BE49-F238E27FC236}">
                <a16:creationId xmlns:a16="http://schemas.microsoft.com/office/drawing/2014/main" id="{C6D287CE-2D8F-45CB-3C23-AFA80688B1B7}"/>
              </a:ext>
            </a:extLst>
          </p:cNvPr>
          <p:cNvSpPr txBox="1"/>
          <p:nvPr/>
        </p:nvSpPr>
        <p:spPr>
          <a:xfrm>
            <a:off x="486000" y="1440000"/>
            <a:ext cx="8334858" cy="2527551"/>
          </a:xfrm>
          <a:prstGeom prst="rect">
            <a:avLst/>
          </a:prstGeom>
          <a:noFill/>
        </p:spPr>
        <p:txBody>
          <a:bodyPr wrap="square">
            <a:spAutoFit/>
          </a:bodyPr>
          <a:lstStyle/>
          <a:p>
            <a:pPr marL="0" marR="0" lvl="1" indent="0" algn="l" defTabSz="914400" rtl="0" eaLnBrk="1" fontAlgn="base" latinLnBrk="0" hangingPunct="1">
              <a:lnSpc>
                <a:spcPts val="1900"/>
              </a:lnSpc>
              <a:spcBef>
                <a:spcPct val="20000"/>
              </a:spcBef>
              <a:spcAft>
                <a:spcPct val="0"/>
              </a:spcAft>
              <a:buClr>
                <a:srgbClr val="4C5D68"/>
              </a:buClr>
              <a:buSzTx/>
              <a:buFont typeface="Wingdings" charset="2"/>
              <a:buNone/>
              <a:tabLst/>
              <a:defRPr/>
            </a:pPr>
            <a:r>
              <a:rPr kumimoji="0" lang="de-DE" sz="1100" b="0" i="0" u="sng" strike="noStrike" kern="0" cap="none" spc="0" normalizeH="0" baseline="0" noProof="0" dirty="0">
                <a:ln>
                  <a:noFill/>
                </a:ln>
                <a:solidFill>
                  <a:srgbClr val="000000"/>
                </a:solidFill>
                <a:effectLst/>
                <a:uLnTx/>
                <a:uFillTx/>
                <a:latin typeface="Trebuchet MS"/>
              </a:rPr>
              <a:t>Kontakt</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endParaRPr kumimoji="0" lang="de-DE" sz="1100" b="0" i="0" u="none" strike="noStrike" kern="0" cap="none" spc="0" normalizeH="0" baseline="0" noProof="0" dirty="0">
              <a:ln>
                <a:noFill/>
              </a:ln>
              <a:solidFill>
                <a:srgbClr val="000000"/>
              </a:solidFill>
              <a:effectLst/>
              <a:uLnTx/>
              <a:uFillTx/>
              <a:latin typeface="Trebuchet MS"/>
            </a:endParaRPr>
          </a:p>
          <a:p>
            <a:pPr marL="357187" marR="0" lvl="2" algn="l" defTabSz="893763" rtl="0" eaLnBrk="1" fontAlgn="base" latinLnBrk="0" hangingPunct="1">
              <a:lnSpc>
                <a:spcPts val="1900"/>
              </a:lnSpc>
              <a:spcBef>
                <a:spcPct val="20000"/>
              </a:spcBef>
              <a:spcAft>
                <a:spcPct val="0"/>
              </a:spcAft>
              <a:buClr>
                <a:srgbClr val="FF0000"/>
              </a:buClr>
              <a:buSzTx/>
              <a:tabLst/>
              <a:defRPr/>
            </a:pPr>
            <a:r>
              <a:rPr lang="de-DE" sz="1100" kern="0" dirty="0">
                <a:solidFill>
                  <a:srgbClr val="000000"/>
                </a:solidFill>
                <a:latin typeface="Trebuchet MS"/>
              </a:rPr>
              <a:t>Business Upper Austria</a:t>
            </a:r>
          </a:p>
          <a:p>
            <a:pPr marL="357187" marR="0" lvl="2" algn="l" defTabSz="893763" rtl="0" eaLnBrk="1" fontAlgn="base" latinLnBrk="0" hangingPunct="1">
              <a:lnSpc>
                <a:spcPts val="1900"/>
              </a:lnSpc>
              <a:spcBef>
                <a:spcPct val="20000"/>
              </a:spcBef>
              <a:spcAft>
                <a:spcPct val="0"/>
              </a:spcAft>
              <a:buClr>
                <a:srgbClr val="FF0000"/>
              </a:buClr>
              <a:buSzTx/>
              <a:tabLst/>
              <a:defRPr/>
            </a:pPr>
            <a:r>
              <a:rPr lang="de-DE" sz="1100" kern="0" dirty="0">
                <a:solidFill>
                  <a:srgbClr val="000000"/>
                </a:solidFill>
                <a:latin typeface="Trebuchet MS"/>
              </a:rPr>
              <a:t>Herr Christian Mayer</a:t>
            </a:r>
          </a:p>
          <a:p>
            <a:pPr marL="357187" marR="0" lvl="2" algn="l" defTabSz="893763" rtl="0" eaLnBrk="1" fontAlgn="base" latinLnBrk="0" hangingPunct="1">
              <a:lnSpc>
                <a:spcPts val="1900"/>
              </a:lnSpc>
              <a:spcBef>
                <a:spcPct val="20000"/>
              </a:spcBef>
              <a:spcAft>
                <a:spcPct val="0"/>
              </a:spcAft>
              <a:buClr>
                <a:srgbClr val="FF0000"/>
              </a:buClr>
              <a:buSzTx/>
              <a:tabLst/>
              <a:defRPr/>
            </a:pPr>
            <a:r>
              <a:rPr lang="de-DE" sz="1100" kern="0" dirty="0">
                <a:solidFill>
                  <a:srgbClr val="000000"/>
                </a:solidFill>
                <a:latin typeface="Trebuchet MS"/>
              </a:rPr>
              <a:t>Human Capital Management</a:t>
            </a:r>
          </a:p>
          <a:p>
            <a:pPr marL="357187" marR="0" lvl="2" algn="l" defTabSz="893763" rtl="0" eaLnBrk="1" fontAlgn="base" latinLnBrk="0" hangingPunct="1">
              <a:lnSpc>
                <a:spcPts val="1900"/>
              </a:lnSpc>
              <a:spcBef>
                <a:spcPct val="20000"/>
              </a:spcBef>
              <a:spcAft>
                <a:spcPct val="0"/>
              </a:spcAft>
              <a:buClr>
                <a:srgbClr val="FF0000"/>
              </a:buClr>
              <a:buSzTx/>
              <a:tabLst/>
              <a:defRPr/>
            </a:pPr>
            <a:r>
              <a:rPr lang="de-DE" sz="1100" kern="0" dirty="0">
                <a:solidFill>
                  <a:srgbClr val="000000"/>
                </a:solidFill>
                <a:latin typeface="Trebuchet MS"/>
              </a:rPr>
              <a:t>+43 664 8186-555</a:t>
            </a:r>
          </a:p>
          <a:p>
            <a:pPr marL="357187" marR="0" lvl="2" algn="l" defTabSz="893763" rtl="0" eaLnBrk="1" fontAlgn="base" latinLnBrk="0" hangingPunct="1">
              <a:lnSpc>
                <a:spcPts val="1900"/>
              </a:lnSpc>
              <a:spcBef>
                <a:spcPct val="20000"/>
              </a:spcBef>
              <a:spcAft>
                <a:spcPct val="0"/>
              </a:spcAft>
              <a:buClr>
                <a:srgbClr val="FF0000"/>
              </a:buClr>
              <a:buSzTx/>
              <a:tabLst/>
              <a:defRPr/>
            </a:pPr>
            <a:r>
              <a:rPr lang="de-DE" sz="1100" kern="0" dirty="0">
                <a:solidFill>
                  <a:srgbClr val="000000"/>
                </a:solidFill>
                <a:latin typeface="Trebuchet MS"/>
                <a:hlinkClick r:id="rId2"/>
              </a:rPr>
              <a:t>christian.mayer@biz-up.at</a:t>
            </a:r>
            <a:endParaRPr lang="de-DE" sz="1100" kern="0" dirty="0">
              <a:solidFill>
                <a:srgbClr val="000000"/>
              </a:solidFill>
              <a:latin typeface="Trebuchet MS"/>
            </a:endParaRP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endParaRPr kumimoji="0" lang="de-DE" sz="1100" b="0" i="0" u="none" strike="noStrike" kern="0" cap="none" spc="0" normalizeH="0" baseline="0" noProof="0" dirty="0">
              <a:ln>
                <a:noFill/>
              </a:ln>
              <a:solidFill>
                <a:srgbClr val="000000"/>
              </a:solidFill>
              <a:effectLst/>
              <a:uLnTx/>
              <a:uFillTx/>
              <a:latin typeface="Trebuchet MS"/>
            </a:endParaRPr>
          </a:p>
          <a:p>
            <a:pPr marL="993775" lvl="3" indent="-179388" defTabSz="893763" eaLnBrk="1" hangingPunct="1">
              <a:lnSpc>
                <a:spcPts val="1900"/>
              </a:lnSpc>
              <a:spcBef>
                <a:spcPct val="20000"/>
              </a:spcBef>
              <a:buClr>
                <a:srgbClr val="FF0000"/>
              </a:buClr>
              <a:buFont typeface="Wingdings" panose="05000000000000000000" pitchFamily="2" charset="2"/>
              <a:buChar char="§"/>
              <a:defRPr/>
            </a:pPr>
            <a:endParaRPr kumimoji="0" lang="de-DE" sz="1100" b="0" i="0" u="none" strike="noStrike" kern="0" cap="none" spc="0" normalizeH="0" baseline="0" noProof="0" dirty="0">
              <a:ln>
                <a:noFill/>
              </a:ln>
              <a:solidFill>
                <a:srgbClr val="000000"/>
              </a:solidFill>
              <a:effectLst/>
              <a:uLnTx/>
              <a:uFillTx/>
              <a:latin typeface="Trebuchet MS"/>
            </a:endParaRPr>
          </a:p>
        </p:txBody>
      </p:sp>
      <p:sp>
        <p:nvSpPr>
          <p:cNvPr id="5" name="Textfeld 4">
            <a:extLst>
              <a:ext uri="{FF2B5EF4-FFF2-40B4-BE49-F238E27FC236}">
                <a16:creationId xmlns:a16="http://schemas.microsoft.com/office/drawing/2014/main" id="{AACC4BCF-C471-602F-4F7E-F84F472DD02B}"/>
              </a:ext>
            </a:extLst>
          </p:cNvPr>
          <p:cNvSpPr txBox="1"/>
          <p:nvPr/>
        </p:nvSpPr>
        <p:spPr>
          <a:xfrm>
            <a:off x="6530400" y="1472400"/>
            <a:ext cx="2626052" cy="261610"/>
          </a:xfrm>
          <a:prstGeom prst="rect">
            <a:avLst/>
          </a:prstGeom>
          <a:noFill/>
        </p:spPr>
        <p:txBody>
          <a:bodyPr wrap="square">
            <a:spAutoFit/>
          </a:bodyPr>
          <a:lstStyle/>
          <a:p>
            <a:r>
              <a:rPr lang="de-DE" sz="1100" dirty="0">
                <a:hlinkClick r:id="rId3"/>
              </a:rPr>
              <a:t>IQV</a:t>
            </a:r>
            <a:endParaRPr lang="de-DE" sz="1100" dirty="0"/>
          </a:p>
        </p:txBody>
      </p:sp>
      <p:pic>
        <p:nvPicPr>
          <p:cNvPr id="12" name="Bildplatzhalter 11">
            <a:extLst>
              <a:ext uri="{FF2B5EF4-FFF2-40B4-BE49-F238E27FC236}">
                <a16:creationId xmlns:a16="http://schemas.microsoft.com/office/drawing/2014/main" id="{C22312A0-D27B-E021-84FE-71B5839ADEC3}"/>
              </a:ext>
            </a:extLst>
          </p:cNvPr>
          <p:cNvPicPr>
            <a:picLocks noGrp="1" noChangeAspect="1"/>
          </p:cNvPicPr>
          <p:nvPr>
            <p:ph type="pic" sz="quarter" idx="16"/>
          </p:nvPr>
        </p:nvPicPr>
        <p:blipFill>
          <a:blip r:embed="rId4"/>
          <a:srcRect t="185" b="185"/>
          <a:stretch/>
        </p:blipFill>
        <p:spPr>
          <a:xfrm>
            <a:off x="6934810" y="593796"/>
            <a:ext cx="2209190" cy="594201"/>
          </a:xfrm>
        </p:spPr>
      </p:pic>
      <p:pic>
        <p:nvPicPr>
          <p:cNvPr id="14" name="Grafik 13">
            <a:extLst>
              <a:ext uri="{FF2B5EF4-FFF2-40B4-BE49-F238E27FC236}">
                <a16:creationId xmlns:a16="http://schemas.microsoft.com/office/drawing/2014/main" id="{86E6645B-1904-56CB-84A5-2A8B530203D8}"/>
              </a:ext>
            </a:extLst>
          </p:cNvPr>
          <p:cNvPicPr>
            <a:picLocks noChangeAspect="1"/>
          </p:cNvPicPr>
          <p:nvPr/>
        </p:nvPicPr>
        <p:blipFill>
          <a:blip r:embed="rId5"/>
          <a:stretch>
            <a:fillRect/>
          </a:stretch>
        </p:blipFill>
        <p:spPr>
          <a:xfrm>
            <a:off x="6291567" y="77157"/>
            <a:ext cx="1747838" cy="619125"/>
          </a:xfrm>
          <a:prstGeom prst="rect">
            <a:avLst/>
          </a:prstGeom>
        </p:spPr>
      </p:pic>
    </p:spTree>
    <p:extLst>
      <p:ext uri="{BB962C8B-B14F-4D97-AF65-F5344CB8AC3E}">
        <p14:creationId xmlns:p14="http://schemas.microsoft.com/office/powerpoint/2010/main" val="4261366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6BCEB-7781-B707-4E94-191F84ABEBE8}"/>
            </a:ext>
          </a:extLst>
        </p:cNvPr>
        <p:cNvGrpSpPr/>
        <p:nvPr/>
      </p:nvGrpSpPr>
      <p:grpSpPr>
        <a:xfrm>
          <a:off x="0" y="0"/>
          <a:ext cx="0" cy="0"/>
          <a:chOff x="0" y="0"/>
          <a:chExt cx="0" cy="0"/>
        </a:xfrm>
      </p:grpSpPr>
      <p:sp>
        <p:nvSpPr>
          <p:cNvPr id="3" name="Bildplatzhalter 2">
            <a:extLst>
              <a:ext uri="{FF2B5EF4-FFF2-40B4-BE49-F238E27FC236}">
                <a16:creationId xmlns:a16="http://schemas.microsoft.com/office/drawing/2014/main" id="{1569EB47-1D71-D461-143F-18E973ADA981}"/>
              </a:ext>
            </a:extLst>
          </p:cNvPr>
          <p:cNvSpPr>
            <a:spLocks noGrp="1"/>
          </p:cNvSpPr>
          <p:nvPr>
            <p:ph type="pic" sz="quarter" idx="14"/>
          </p:nvPr>
        </p:nvSpPr>
        <p:spPr/>
        <p:txBody>
          <a:bodyPr/>
          <a:lstStyle/>
          <a:p>
            <a:endParaRPr lang="de-DE"/>
          </a:p>
        </p:txBody>
      </p:sp>
      <p:sp>
        <p:nvSpPr>
          <p:cNvPr id="4" name="Bildplatzhalter 3">
            <a:extLst>
              <a:ext uri="{FF2B5EF4-FFF2-40B4-BE49-F238E27FC236}">
                <a16:creationId xmlns:a16="http://schemas.microsoft.com/office/drawing/2014/main" id="{1C62AE7B-7333-BD07-4BDA-D1E0671845C2}"/>
              </a:ext>
            </a:extLst>
          </p:cNvPr>
          <p:cNvSpPr>
            <a:spLocks noGrp="1"/>
          </p:cNvSpPr>
          <p:nvPr>
            <p:ph type="pic" sz="quarter" idx="15"/>
          </p:nvPr>
        </p:nvSpPr>
        <p:spPr/>
        <p:txBody>
          <a:bodyPr/>
          <a:lstStyle/>
          <a:p>
            <a:endParaRPr lang="de-DE"/>
          </a:p>
        </p:txBody>
      </p:sp>
      <p:sp>
        <p:nvSpPr>
          <p:cNvPr id="6" name="Textplatzhalter 5">
            <a:extLst>
              <a:ext uri="{FF2B5EF4-FFF2-40B4-BE49-F238E27FC236}">
                <a16:creationId xmlns:a16="http://schemas.microsoft.com/office/drawing/2014/main" id="{EFB8C64D-B8CE-5AAD-5533-96CB550790A3}"/>
              </a:ext>
            </a:extLst>
          </p:cNvPr>
          <p:cNvSpPr>
            <a:spLocks noGrp="1"/>
          </p:cNvSpPr>
          <p:nvPr>
            <p:ph type="body" sz="quarter" idx="10"/>
          </p:nvPr>
        </p:nvSpPr>
        <p:spPr/>
        <p:txBody>
          <a:bodyPr/>
          <a:lstStyle/>
          <a:p>
            <a:endParaRPr lang="de-DE"/>
          </a:p>
        </p:txBody>
      </p:sp>
      <p:sp>
        <p:nvSpPr>
          <p:cNvPr id="7" name="Textplatzhalter 6">
            <a:extLst>
              <a:ext uri="{FF2B5EF4-FFF2-40B4-BE49-F238E27FC236}">
                <a16:creationId xmlns:a16="http://schemas.microsoft.com/office/drawing/2014/main" id="{F97B5DBC-DC58-36C2-2698-7C97EF492AE3}"/>
              </a:ext>
            </a:extLst>
          </p:cNvPr>
          <p:cNvSpPr>
            <a:spLocks noGrp="1"/>
          </p:cNvSpPr>
          <p:nvPr>
            <p:ph type="body" sz="quarter" idx="11"/>
          </p:nvPr>
        </p:nvSpPr>
        <p:spPr>
          <a:xfrm>
            <a:off x="538479" y="512721"/>
            <a:ext cx="6286603" cy="423210"/>
          </a:xfrm>
        </p:spPr>
        <p:txBody>
          <a:bodyPr/>
          <a:lstStyle/>
          <a:p>
            <a:r>
              <a:rPr lang="de-DE" dirty="0"/>
              <a:t>Weitere (</a:t>
            </a:r>
            <a:r>
              <a:rPr lang="de-DE" dirty="0" err="1"/>
              <a:t>Digi</a:t>
            </a:r>
            <a:r>
              <a:rPr lang="de-DE" dirty="0"/>
              <a:t>-)Förderungen</a:t>
            </a:r>
          </a:p>
        </p:txBody>
      </p:sp>
      <p:sp>
        <p:nvSpPr>
          <p:cNvPr id="8" name="Textplatzhalter 7">
            <a:extLst>
              <a:ext uri="{FF2B5EF4-FFF2-40B4-BE49-F238E27FC236}">
                <a16:creationId xmlns:a16="http://schemas.microsoft.com/office/drawing/2014/main" id="{EDE870CA-9DEB-88DF-F163-818E1A17A13C}"/>
              </a:ext>
            </a:extLst>
          </p:cNvPr>
          <p:cNvSpPr>
            <a:spLocks noGrp="1"/>
          </p:cNvSpPr>
          <p:nvPr>
            <p:ph type="body" sz="quarter" idx="17"/>
          </p:nvPr>
        </p:nvSpPr>
        <p:spPr/>
        <p:txBody>
          <a:bodyPr/>
          <a:lstStyle/>
          <a:p>
            <a:endParaRPr lang="de-DE"/>
          </a:p>
        </p:txBody>
      </p:sp>
      <p:sp>
        <p:nvSpPr>
          <p:cNvPr id="15" name="Textfeld 14">
            <a:extLst>
              <a:ext uri="{FF2B5EF4-FFF2-40B4-BE49-F238E27FC236}">
                <a16:creationId xmlns:a16="http://schemas.microsoft.com/office/drawing/2014/main" id="{02B57650-9648-AF0C-00D3-A50415A53681}"/>
              </a:ext>
            </a:extLst>
          </p:cNvPr>
          <p:cNvSpPr txBox="1"/>
          <p:nvPr/>
        </p:nvSpPr>
        <p:spPr>
          <a:xfrm>
            <a:off x="486000" y="1440000"/>
            <a:ext cx="8334858" cy="2805063"/>
          </a:xfrm>
          <a:prstGeom prst="rect">
            <a:avLst/>
          </a:prstGeom>
          <a:noFill/>
        </p:spPr>
        <p:txBody>
          <a:bodyPr wrap="square">
            <a:spAutoFit/>
          </a:bodyPr>
          <a:lstStyle/>
          <a:p>
            <a:pPr marL="0" marR="0" lvl="1" indent="0" algn="l" defTabSz="914400" rtl="0" eaLnBrk="1" fontAlgn="base" latinLnBrk="0" hangingPunct="1">
              <a:lnSpc>
                <a:spcPts val="1900"/>
              </a:lnSpc>
              <a:spcBef>
                <a:spcPct val="20000"/>
              </a:spcBef>
              <a:spcAft>
                <a:spcPct val="0"/>
              </a:spcAft>
              <a:buClr>
                <a:srgbClr val="4C5D68"/>
              </a:buClr>
              <a:buSzTx/>
              <a:buFont typeface="Wingdings" charset="2"/>
              <a:buNone/>
              <a:tabLst/>
              <a:defRPr/>
            </a:pPr>
            <a:r>
              <a:rPr kumimoji="0" lang="de-DE" sz="1100" b="0" i="0" u="sng" strike="noStrike" kern="0" cap="none" spc="0" normalizeH="0" baseline="0" noProof="0" dirty="0">
                <a:ln>
                  <a:noFill/>
                </a:ln>
                <a:solidFill>
                  <a:srgbClr val="000000"/>
                </a:solidFill>
                <a:effectLst/>
                <a:uLnTx/>
                <a:uFillTx/>
                <a:latin typeface="Trebuchet MS"/>
              </a:rPr>
              <a:t>Überblick</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endParaRPr kumimoji="0" lang="de-DE" sz="1100" b="0" i="0" u="none" strike="noStrike" kern="0" cap="none" spc="0" normalizeH="0" baseline="0" noProof="0" dirty="0">
              <a:ln>
                <a:noFill/>
              </a:ln>
              <a:solidFill>
                <a:srgbClr val="000000"/>
              </a:solidFill>
              <a:effectLst/>
              <a:uLnTx/>
              <a:uFillTx/>
              <a:latin typeface="Trebuchet MS"/>
            </a:endParaRP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kumimoji="0" lang="de-DE" sz="1100" b="0" i="0" u="none" strike="noStrike" kern="0" cap="none" spc="0" normalizeH="0" baseline="0" noProof="0" dirty="0">
                <a:ln>
                  <a:noFill/>
                </a:ln>
                <a:solidFill>
                  <a:srgbClr val="000000"/>
                </a:solidFill>
                <a:effectLst/>
                <a:uLnTx/>
                <a:uFillTx/>
                <a:latin typeface="Trebuchet MS"/>
                <a:hlinkClick r:id="rId2"/>
              </a:rPr>
              <a:t>ÖKO-PLUS</a:t>
            </a:r>
            <a:r>
              <a:rPr kumimoji="0" lang="de-DE" sz="1100" b="0" i="0" u="none" strike="noStrike" kern="0" cap="none" spc="0" normalizeH="0" baseline="0" noProof="0" dirty="0">
                <a:ln>
                  <a:noFill/>
                </a:ln>
                <a:solidFill>
                  <a:srgbClr val="000000"/>
                </a:solidFill>
                <a:effectLst/>
                <a:uLnTx/>
                <a:uFillTx/>
                <a:latin typeface="Trebuchet MS"/>
              </a:rPr>
              <a:t> – WKOÖ: Beratungs- und Umsetzungsförderung zum Thema Nachhaltigkeit; max. Fördersumme € 2.250,--</a:t>
            </a:r>
          </a:p>
          <a:p>
            <a:pPr marL="357187" marR="0" lvl="2" algn="l" defTabSz="893763" rtl="0" eaLnBrk="1" fontAlgn="base" latinLnBrk="0" hangingPunct="1">
              <a:lnSpc>
                <a:spcPts val="1900"/>
              </a:lnSpc>
              <a:spcBef>
                <a:spcPct val="20000"/>
              </a:spcBef>
              <a:spcAft>
                <a:spcPct val="0"/>
              </a:spcAft>
              <a:buClr>
                <a:srgbClr val="FF0000"/>
              </a:buClr>
              <a:buSzTx/>
              <a:tabLst/>
              <a:defRPr/>
            </a:pPr>
            <a:r>
              <a:rPr lang="de-DE" sz="1100" kern="0" dirty="0">
                <a:solidFill>
                  <a:srgbClr val="000000"/>
                </a:solidFill>
                <a:latin typeface="Trebuchet MS"/>
              </a:rPr>
              <a:t>                                 (Phase 1: 100%, € 750,--; Phase 2: 50%, € 1.500,--)</a:t>
            </a:r>
          </a:p>
          <a:p>
            <a:pPr marL="357187" marR="0" lvl="2" algn="l" defTabSz="893763" rtl="0" eaLnBrk="1" fontAlgn="base" latinLnBrk="0" hangingPunct="1">
              <a:lnSpc>
                <a:spcPts val="1900"/>
              </a:lnSpc>
              <a:spcBef>
                <a:spcPct val="20000"/>
              </a:spcBef>
              <a:spcAft>
                <a:spcPct val="0"/>
              </a:spcAft>
              <a:buClr>
                <a:srgbClr val="FF0000"/>
              </a:buClr>
              <a:buSzTx/>
              <a:tabLst/>
              <a:defRPr/>
            </a:pPr>
            <a:endParaRPr kumimoji="0" lang="de-DE" sz="1100" b="0" i="0" u="sng" strike="noStrike" kern="0" cap="none" spc="0" normalizeH="0" baseline="0" noProof="0" dirty="0">
              <a:ln>
                <a:noFill/>
              </a:ln>
              <a:solidFill>
                <a:srgbClr val="000000"/>
              </a:solidFill>
              <a:effectLst/>
              <a:uLnTx/>
              <a:uFillTx/>
              <a:latin typeface="Trebuchet MS"/>
            </a:endParaRPr>
          </a:p>
          <a:p>
            <a:pPr marL="536575" lvl="2" indent="-179388" defTabSz="893763" eaLnBrk="1" hangingPunct="1">
              <a:lnSpc>
                <a:spcPts val="1900"/>
              </a:lnSpc>
              <a:spcBef>
                <a:spcPct val="20000"/>
              </a:spcBef>
              <a:buClr>
                <a:srgbClr val="FF0000"/>
              </a:buClr>
              <a:buFont typeface="Wingdings" panose="05000000000000000000" pitchFamily="2" charset="2"/>
              <a:buChar char="§"/>
              <a:defRPr/>
            </a:pPr>
            <a:r>
              <a:rPr kumimoji="0" lang="de-DE" sz="1100" b="0" i="0" u="none" strike="noStrike" kern="0" cap="none" spc="0" normalizeH="0" baseline="0" noProof="0" dirty="0">
                <a:ln>
                  <a:noFill/>
                </a:ln>
                <a:solidFill>
                  <a:srgbClr val="000000"/>
                </a:solidFill>
                <a:effectLst/>
                <a:uLnTx/>
                <a:uFillTx/>
                <a:latin typeface="Trebuchet MS"/>
                <a:hlinkClick r:id="rId3"/>
              </a:rPr>
              <a:t>F&amp;E-Impuls SINGLE</a:t>
            </a:r>
            <a:r>
              <a:rPr kumimoji="0" lang="de-DE" sz="1100" b="0" i="0" u="none" strike="noStrike" kern="0" cap="none" spc="0" normalizeH="0" baseline="0" noProof="0" dirty="0">
                <a:ln>
                  <a:noFill/>
                </a:ln>
                <a:solidFill>
                  <a:srgbClr val="000000"/>
                </a:solidFill>
                <a:effectLst/>
                <a:uLnTx/>
                <a:uFillTx/>
                <a:latin typeface="Trebuchet MS"/>
              </a:rPr>
              <a:t> – Land OÖ: Kooperationsförderung für KMU</a:t>
            </a:r>
          </a:p>
          <a:p>
            <a:pPr marL="993775" lvl="3" indent="-179388" defTabSz="893763" eaLnBrk="1" hangingPunct="1">
              <a:lnSpc>
                <a:spcPts val="1900"/>
              </a:lnSpc>
              <a:spcBef>
                <a:spcPct val="20000"/>
              </a:spcBef>
              <a:buClr>
                <a:srgbClr val="FF0000"/>
              </a:buClr>
              <a:buFont typeface="Wingdings" panose="05000000000000000000" pitchFamily="2" charset="2"/>
              <a:buChar char="§"/>
              <a:defRPr/>
            </a:pPr>
            <a:r>
              <a:rPr lang="de-DE" sz="1100" kern="0" dirty="0">
                <a:solidFill>
                  <a:srgbClr val="000000"/>
                </a:solidFill>
                <a:latin typeface="Trebuchet MS"/>
              </a:rPr>
              <a:t>easy2research: Zusammenarbeit mit F&amp;E-Einrichtungen zur Produkt- und Verfahrensentwicklung</a:t>
            </a:r>
          </a:p>
          <a:p>
            <a:pPr marL="814387" lvl="3" defTabSz="893763" eaLnBrk="1" hangingPunct="1">
              <a:lnSpc>
                <a:spcPts val="1900"/>
              </a:lnSpc>
              <a:spcBef>
                <a:spcPct val="20000"/>
              </a:spcBef>
              <a:buClr>
                <a:srgbClr val="FF0000"/>
              </a:buClr>
              <a:defRPr/>
            </a:pPr>
            <a:r>
              <a:rPr lang="de-DE" sz="1100" kern="0" dirty="0">
                <a:solidFill>
                  <a:srgbClr val="000000"/>
                </a:solidFill>
                <a:latin typeface="Trebuchet MS"/>
              </a:rPr>
              <a:t>                           bis zu 50% Zuschuss, max. € 25.000,-- (inkl. Nachhaltigkeitsbonus)</a:t>
            </a:r>
          </a:p>
          <a:p>
            <a:pPr marL="993775" lvl="3" indent="-179388" defTabSz="893763" eaLnBrk="1" hangingPunct="1">
              <a:lnSpc>
                <a:spcPts val="1900"/>
              </a:lnSpc>
              <a:spcBef>
                <a:spcPct val="20000"/>
              </a:spcBef>
              <a:buClr>
                <a:srgbClr val="FF0000"/>
              </a:buClr>
              <a:buFont typeface="Wingdings" panose="05000000000000000000" pitchFamily="2" charset="2"/>
              <a:buChar char="§"/>
              <a:defRPr/>
            </a:pPr>
            <a:r>
              <a:rPr lang="de-DE" sz="1100" kern="0" dirty="0">
                <a:solidFill>
                  <a:srgbClr val="000000"/>
                </a:solidFill>
                <a:latin typeface="Trebuchet MS"/>
              </a:rPr>
              <a:t>e</a:t>
            </a:r>
            <a:r>
              <a:rPr kumimoji="0" lang="de-DE" sz="1100" b="0" i="0" u="none" strike="noStrike" kern="0" cap="none" spc="0" normalizeH="0" baseline="0" noProof="0" dirty="0">
                <a:ln>
                  <a:noFill/>
                </a:ln>
                <a:solidFill>
                  <a:srgbClr val="000000"/>
                </a:solidFill>
                <a:effectLst/>
                <a:uLnTx/>
                <a:uFillTx/>
                <a:latin typeface="Trebuchet MS"/>
              </a:rPr>
              <a:t>asy2market:   Überleitung von F&amp;E-Ergebnissen in den Markt</a:t>
            </a:r>
          </a:p>
          <a:p>
            <a:pPr marL="814387" lvl="3" defTabSz="893763" eaLnBrk="1" hangingPunct="1">
              <a:lnSpc>
                <a:spcPts val="1900"/>
              </a:lnSpc>
              <a:spcBef>
                <a:spcPct val="20000"/>
              </a:spcBef>
              <a:buClr>
                <a:srgbClr val="FF0000"/>
              </a:buClr>
              <a:defRPr/>
            </a:pPr>
            <a:r>
              <a:rPr lang="de-DE" sz="1100" kern="0" dirty="0">
                <a:solidFill>
                  <a:srgbClr val="000000"/>
                </a:solidFill>
                <a:latin typeface="Trebuchet MS"/>
              </a:rPr>
              <a:t>                           bis zu 33% Zuschuss, max. € 10.000,--</a:t>
            </a:r>
          </a:p>
        </p:txBody>
      </p:sp>
      <p:pic>
        <p:nvPicPr>
          <p:cNvPr id="11" name="Bildplatzhalter 10" descr="Ein Bild, das Elektronik, Computer, Computertastatur, Eingabegerät enthält.&#10;&#10;KI-generierte Inhalte können fehlerhaft sein.">
            <a:extLst>
              <a:ext uri="{FF2B5EF4-FFF2-40B4-BE49-F238E27FC236}">
                <a16:creationId xmlns:a16="http://schemas.microsoft.com/office/drawing/2014/main" id="{895306B3-304E-577D-6A6B-67DC6DD70842}"/>
              </a:ext>
            </a:extLst>
          </p:cNvPr>
          <p:cNvPicPr>
            <a:picLocks noGrp="1" noChangeAspect="1"/>
          </p:cNvPicPr>
          <p:nvPr>
            <p:ph type="pic" sz="quarter" idx="16"/>
          </p:nvPr>
        </p:nvPicPr>
        <p:blipFill>
          <a:blip r:embed="rId4"/>
          <a:srcRect t="29827" b="29827"/>
          <a:stretch>
            <a:fillRect/>
          </a:stretch>
        </p:blipFill>
        <p:spPr>
          <a:xfrm>
            <a:off x="6612941" y="0"/>
            <a:ext cx="2531059" cy="1192378"/>
          </a:xfrm>
        </p:spPr>
      </p:pic>
    </p:spTree>
    <p:extLst>
      <p:ext uri="{BB962C8B-B14F-4D97-AF65-F5344CB8AC3E}">
        <p14:creationId xmlns:p14="http://schemas.microsoft.com/office/powerpoint/2010/main" val="2638700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F3000-979D-7672-13DA-38CC99850F87}"/>
            </a:ext>
          </a:extLst>
        </p:cNvPr>
        <p:cNvGrpSpPr/>
        <p:nvPr/>
      </p:nvGrpSpPr>
      <p:grpSpPr>
        <a:xfrm>
          <a:off x="0" y="0"/>
          <a:ext cx="0" cy="0"/>
          <a:chOff x="0" y="0"/>
          <a:chExt cx="0" cy="0"/>
        </a:xfrm>
      </p:grpSpPr>
      <p:sp>
        <p:nvSpPr>
          <p:cNvPr id="3" name="Bildplatzhalter 2">
            <a:extLst>
              <a:ext uri="{FF2B5EF4-FFF2-40B4-BE49-F238E27FC236}">
                <a16:creationId xmlns:a16="http://schemas.microsoft.com/office/drawing/2014/main" id="{E577FC16-A66B-CCF7-A880-9B327ADDA3B2}"/>
              </a:ext>
            </a:extLst>
          </p:cNvPr>
          <p:cNvSpPr>
            <a:spLocks noGrp="1"/>
          </p:cNvSpPr>
          <p:nvPr>
            <p:ph type="pic" sz="quarter" idx="14"/>
          </p:nvPr>
        </p:nvSpPr>
        <p:spPr/>
        <p:txBody>
          <a:bodyPr/>
          <a:lstStyle/>
          <a:p>
            <a:endParaRPr lang="de-DE"/>
          </a:p>
        </p:txBody>
      </p:sp>
      <p:sp>
        <p:nvSpPr>
          <p:cNvPr id="4" name="Bildplatzhalter 3">
            <a:extLst>
              <a:ext uri="{FF2B5EF4-FFF2-40B4-BE49-F238E27FC236}">
                <a16:creationId xmlns:a16="http://schemas.microsoft.com/office/drawing/2014/main" id="{D75BC6A8-16DC-D46F-A361-FEBA92063281}"/>
              </a:ext>
            </a:extLst>
          </p:cNvPr>
          <p:cNvSpPr>
            <a:spLocks noGrp="1"/>
          </p:cNvSpPr>
          <p:nvPr>
            <p:ph type="pic" sz="quarter" idx="15"/>
          </p:nvPr>
        </p:nvSpPr>
        <p:spPr/>
        <p:txBody>
          <a:bodyPr/>
          <a:lstStyle/>
          <a:p>
            <a:endParaRPr lang="de-DE"/>
          </a:p>
        </p:txBody>
      </p:sp>
      <p:sp>
        <p:nvSpPr>
          <p:cNvPr id="6" name="Textplatzhalter 5">
            <a:extLst>
              <a:ext uri="{FF2B5EF4-FFF2-40B4-BE49-F238E27FC236}">
                <a16:creationId xmlns:a16="http://schemas.microsoft.com/office/drawing/2014/main" id="{6AC9DF77-F8E4-B721-3462-3F8060ED260F}"/>
              </a:ext>
            </a:extLst>
          </p:cNvPr>
          <p:cNvSpPr>
            <a:spLocks noGrp="1"/>
          </p:cNvSpPr>
          <p:nvPr>
            <p:ph type="body" sz="quarter" idx="10"/>
          </p:nvPr>
        </p:nvSpPr>
        <p:spPr/>
        <p:txBody>
          <a:bodyPr/>
          <a:lstStyle/>
          <a:p>
            <a:endParaRPr lang="de-DE"/>
          </a:p>
        </p:txBody>
      </p:sp>
      <p:sp>
        <p:nvSpPr>
          <p:cNvPr id="7" name="Textplatzhalter 6">
            <a:extLst>
              <a:ext uri="{FF2B5EF4-FFF2-40B4-BE49-F238E27FC236}">
                <a16:creationId xmlns:a16="http://schemas.microsoft.com/office/drawing/2014/main" id="{752985F4-C937-CBC2-277F-7825CBE05185}"/>
              </a:ext>
            </a:extLst>
          </p:cNvPr>
          <p:cNvSpPr>
            <a:spLocks noGrp="1"/>
          </p:cNvSpPr>
          <p:nvPr>
            <p:ph type="body" sz="quarter" idx="11"/>
          </p:nvPr>
        </p:nvSpPr>
        <p:spPr>
          <a:xfrm>
            <a:off x="538479" y="512721"/>
            <a:ext cx="6286603" cy="423210"/>
          </a:xfrm>
        </p:spPr>
        <p:txBody>
          <a:bodyPr/>
          <a:lstStyle/>
          <a:p>
            <a:r>
              <a:rPr lang="de-DE" dirty="0"/>
              <a:t>Weitere (</a:t>
            </a:r>
            <a:r>
              <a:rPr lang="de-DE" dirty="0" err="1"/>
              <a:t>Digi</a:t>
            </a:r>
            <a:r>
              <a:rPr lang="de-DE" dirty="0"/>
              <a:t>-)Förderungen</a:t>
            </a:r>
          </a:p>
        </p:txBody>
      </p:sp>
      <p:sp>
        <p:nvSpPr>
          <p:cNvPr id="8" name="Textplatzhalter 7">
            <a:extLst>
              <a:ext uri="{FF2B5EF4-FFF2-40B4-BE49-F238E27FC236}">
                <a16:creationId xmlns:a16="http://schemas.microsoft.com/office/drawing/2014/main" id="{E29C3EB2-1E4E-C1F2-E4CA-0295E8E4ED1A}"/>
              </a:ext>
            </a:extLst>
          </p:cNvPr>
          <p:cNvSpPr>
            <a:spLocks noGrp="1"/>
          </p:cNvSpPr>
          <p:nvPr>
            <p:ph type="body" sz="quarter" idx="17"/>
          </p:nvPr>
        </p:nvSpPr>
        <p:spPr/>
        <p:txBody>
          <a:bodyPr/>
          <a:lstStyle/>
          <a:p>
            <a:endParaRPr lang="de-DE"/>
          </a:p>
        </p:txBody>
      </p:sp>
      <p:sp>
        <p:nvSpPr>
          <p:cNvPr id="15" name="Textfeld 14">
            <a:extLst>
              <a:ext uri="{FF2B5EF4-FFF2-40B4-BE49-F238E27FC236}">
                <a16:creationId xmlns:a16="http://schemas.microsoft.com/office/drawing/2014/main" id="{4392745A-591A-3E1F-5E75-52D989F052D0}"/>
              </a:ext>
            </a:extLst>
          </p:cNvPr>
          <p:cNvSpPr txBox="1"/>
          <p:nvPr/>
        </p:nvSpPr>
        <p:spPr>
          <a:xfrm>
            <a:off x="486000" y="1440000"/>
            <a:ext cx="8334858" cy="1972528"/>
          </a:xfrm>
          <a:prstGeom prst="rect">
            <a:avLst/>
          </a:prstGeom>
          <a:noFill/>
        </p:spPr>
        <p:txBody>
          <a:bodyPr wrap="square">
            <a:spAutoFit/>
          </a:bodyPr>
          <a:lstStyle/>
          <a:p>
            <a:pPr marL="0" marR="0" lvl="1" indent="0" algn="l" defTabSz="914400" rtl="0" eaLnBrk="1" fontAlgn="base" latinLnBrk="0" hangingPunct="1">
              <a:lnSpc>
                <a:spcPts val="1900"/>
              </a:lnSpc>
              <a:spcBef>
                <a:spcPct val="20000"/>
              </a:spcBef>
              <a:spcAft>
                <a:spcPct val="0"/>
              </a:spcAft>
              <a:buClr>
                <a:srgbClr val="4C5D68"/>
              </a:buClr>
              <a:buSzTx/>
              <a:buFont typeface="Wingdings" charset="2"/>
              <a:buNone/>
              <a:tabLst/>
              <a:defRPr/>
            </a:pPr>
            <a:r>
              <a:rPr kumimoji="0" lang="de-DE" sz="1100" b="0" i="0" u="sng" strike="noStrike" kern="0" cap="none" spc="0" normalizeH="0" baseline="0" noProof="0" dirty="0">
                <a:ln>
                  <a:noFill/>
                </a:ln>
                <a:solidFill>
                  <a:srgbClr val="000000"/>
                </a:solidFill>
                <a:effectLst/>
                <a:uLnTx/>
                <a:uFillTx/>
                <a:latin typeface="Trebuchet MS"/>
              </a:rPr>
              <a:t>Überblick</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endParaRPr kumimoji="0" lang="de-DE" sz="1100" b="0" i="0" u="none" strike="noStrike" kern="0" cap="none" spc="0" normalizeH="0" baseline="0" noProof="0" dirty="0">
              <a:ln>
                <a:noFill/>
              </a:ln>
              <a:solidFill>
                <a:srgbClr val="000000"/>
              </a:solidFill>
              <a:effectLst/>
              <a:uLnTx/>
              <a:uFillTx/>
              <a:latin typeface="Trebuchet MS"/>
            </a:endParaRP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lang="de-DE" sz="1100" kern="0" dirty="0">
                <a:solidFill>
                  <a:srgbClr val="000000"/>
                </a:solidFill>
                <a:latin typeface="Trebuchet MS"/>
                <a:hlinkClick r:id="rId2"/>
              </a:rPr>
              <a:t>Innovationsscheck</a:t>
            </a:r>
            <a:r>
              <a:rPr lang="de-DE" sz="1100" kern="0" dirty="0">
                <a:solidFill>
                  <a:srgbClr val="000000"/>
                </a:solidFill>
                <a:latin typeface="Trebuchet MS"/>
              </a:rPr>
              <a:t> </a:t>
            </a:r>
            <a:r>
              <a:rPr kumimoji="0" lang="de-DE" sz="1100" b="0" i="0" u="none" strike="noStrike" kern="0" cap="none" spc="0" normalizeH="0" baseline="0" noProof="0" dirty="0">
                <a:ln>
                  <a:noFill/>
                </a:ln>
                <a:solidFill>
                  <a:srgbClr val="000000"/>
                </a:solidFill>
                <a:effectLst/>
                <a:uLnTx/>
                <a:uFillTx/>
                <a:latin typeface="Trebuchet MS"/>
              </a:rPr>
              <a:t>– FFG: Forschungsleistungen von Forschungseinrichtungen</a:t>
            </a:r>
          </a:p>
          <a:p>
            <a:pPr marL="357187" marR="0" lvl="2" algn="l" defTabSz="893763" rtl="0" eaLnBrk="1" fontAlgn="base" latinLnBrk="0" hangingPunct="1">
              <a:lnSpc>
                <a:spcPts val="1900"/>
              </a:lnSpc>
              <a:spcBef>
                <a:spcPct val="20000"/>
              </a:spcBef>
              <a:spcAft>
                <a:spcPct val="0"/>
              </a:spcAft>
              <a:buClr>
                <a:srgbClr val="FF0000"/>
              </a:buClr>
              <a:buSzTx/>
              <a:tabLst/>
              <a:defRPr/>
            </a:pPr>
            <a:r>
              <a:rPr lang="de-DE" sz="1100" kern="0" dirty="0">
                <a:solidFill>
                  <a:srgbClr val="000000"/>
                </a:solidFill>
                <a:latin typeface="Trebuchet MS"/>
              </a:rPr>
              <a:t>                                  max. 80%, max. € 10.000,--, Laufzeit bis zu 12 Monate, Einreichung laufend</a:t>
            </a:r>
          </a:p>
          <a:p>
            <a:pPr marL="536575" lvl="2" indent="-179388" defTabSz="893763" eaLnBrk="1" hangingPunct="1">
              <a:lnSpc>
                <a:spcPts val="1900"/>
              </a:lnSpc>
              <a:spcBef>
                <a:spcPct val="20000"/>
              </a:spcBef>
              <a:buClr>
                <a:srgbClr val="FF0000"/>
              </a:buClr>
              <a:buFont typeface="Wingdings" panose="05000000000000000000" pitchFamily="2" charset="2"/>
              <a:buChar char="§"/>
              <a:defRPr/>
            </a:pPr>
            <a:endParaRPr kumimoji="0" lang="de-DE" sz="1100" b="0" i="0" u="none" strike="noStrike" kern="0" cap="none" spc="0" normalizeH="0" baseline="0" noProof="0" dirty="0">
              <a:ln>
                <a:noFill/>
              </a:ln>
              <a:solidFill>
                <a:srgbClr val="000000"/>
              </a:solidFill>
              <a:effectLst/>
              <a:uLnTx/>
              <a:uFillTx/>
              <a:latin typeface="Trebuchet MS"/>
              <a:hlinkClick r:id="rId3"/>
            </a:endParaRPr>
          </a:p>
          <a:p>
            <a:pPr marL="536575" lvl="2" indent="-179388" defTabSz="893763" eaLnBrk="1" hangingPunct="1">
              <a:lnSpc>
                <a:spcPts val="1900"/>
              </a:lnSpc>
              <a:spcBef>
                <a:spcPct val="20000"/>
              </a:spcBef>
              <a:buClr>
                <a:srgbClr val="FF0000"/>
              </a:buClr>
              <a:buFont typeface="Wingdings" panose="05000000000000000000" pitchFamily="2" charset="2"/>
              <a:buChar char="§"/>
              <a:defRPr/>
            </a:pPr>
            <a:r>
              <a:rPr kumimoji="0" lang="de-DE" sz="1100" b="0" i="0" u="none" strike="noStrike" kern="0" cap="none" spc="0" normalizeH="0" baseline="0" noProof="0" dirty="0">
                <a:ln>
                  <a:noFill/>
                </a:ln>
                <a:solidFill>
                  <a:srgbClr val="000000"/>
                </a:solidFill>
                <a:effectLst/>
                <a:uLnTx/>
                <a:uFillTx/>
                <a:latin typeface="Trebuchet MS"/>
                <a:hlinkClick r:id="rId4"/>
              </a:rPr>
              <a:t>Technologiescheck</a:t>
            </a:r>
            <a:r>
              <a:rPr kumimoji="0" lang="de-DE" sz="1100" b="0" i="0" u="none" strike="noStrike" kern="0" cap="none" spc="0" normalizeH="0" baseline="0" noProof="0" dirty="0">
                <a:ln>
                  <a:noFill/>
                </a:ln>
                <a:solidFill>
                  <a:srgbClr val="000000"/>
                </a:solidFill>
                <a:effectLst/>
                <a:uLnTx/>
                <a:uFillTx/>
                <a:latin typeface="Trebuchet MS"/>
              </a:rPr>
              <a:t> – WKOOE: Forschungsleistungen von Forschungseinrichtungen in OOE</a:t>
            </a:r>
          </a:p>
          <a:p>
            <a:pPr marL="357187" lvl="2" defTabSz="893763" eaLnBrk="1" hangingPunct="1">
              <a:lnSpc>
                <a:spcPts val="1900"/>
              </a:lnSpc>
              <a:spcBef>
                <a:spcPct val="20000"/>
              </a:spcBef>
              <a:buClr>
                <a:srgbClr val="FF0000"/>
              </a:buClr>
              <a:defRPr/>
            </a:pPr>
            <a:r>
              <a:rPr lang="de-DE" sz="1100" kern="0" dirty="0">
                <a:solidFill>
                  <a:srgbClr val="000000"/>
                </a:solidFill>
                <a:latin typeface="Trebuchet MS"/>
              </a:rPr>
              <a:t>                                  max. 80%, max. € 5.000,--, Laufzeit bis zu 12 Monate, Einreichung laufend</a:t>
            </a:r>
          </a:p>
        </p:txBody>
      </p:sp>
      <p:pic>
        <p:nvPicPr>
          <p:cNvPr id="11" name="Bildplatzhalter 10" descr="Ein Bild, das Elektronik, Computer, Computertastatur, Eingabegerät enthält.&#10;&#10;KI-generierte Inhalte können fehlerhaft sein.">
            <a:extLst>
              <a:ext uri="{FF2B5EF4-FFF2-40B4-BE49-F238E27FC236}">
                <a16:creationId xmlns:a16="http://schemas.microsoft.com/office/drawing/2014/main" id="{B71CD06D-5F62-BFD4-600C-F340BD3C255E}"/>
              </a:ext>
            </a:extLst>
          </p:cNvPr>
          <p:cNvPicPr>
            <a:picLocks noGrp="1" noChangeAspect="1"/>
          </p:cNvPicPr>
          <p:nvPr>
            <p:ph type="pic" sz="quarter" idx="16"/>
          </p:nvPr>
        </p:nvPicPr>
        <p:blipFill>
          <a:blip r:embed="rId5"/>
          <a:srcRect t="29827" b="29827"/>
          <a:stretch>
            <a:fillRect/>
          </a:stretch>
        </p:blipFill>
        <p:spPr>
          <a:xfrm>
            <a:off x="6612941" y="0"/>
            <a:ext cx="2531059" cy="1192378"/>
          </a:xfrm>
        </p:spPr>
      </p:pic>
    </p:spTree>
    <p:extLst>
      <p:ext uri="{BB962C8B-B14F-4D97-AF65-F5344CB8AC3E}">
        <p14:creationId xmlns:p14="http://schemas.microsoft.com/office/powerpoint/2010/main" val="2038821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25CDA-CFAF-1EC7-3FF0-917B9BA67617}"/>
            </a:ext>
          </a:extLst>
        </p:cNvPr>
        <p:cNvGrpSpPr/>
        <p:nvPr/>
      </p:nvGrpSpPr>
      <p:grpSpPr>
        <a:xfrm>
          <a:off x="0" y="0"/>
          <a:ext cx="0" cy="0"/>
          <a:chOff x="0" y="0"/>
          <a:chExt cx="0" cy="0"/>
        </a:xfrm>
      </p:grpSpPr>
      <p:sp>
        <p:nvSpPr>
          <p:cNvPr id="3" name="Bildplatzhalter 2">
            <a:extLst>
              <a:ext uri="{FF2B5EF4-FFF2-40B4-BE49-F238E27FC236}">
                <a16:creationId xmlns:a16="http://schemas.microsoft.com/office/drawing/2014/main" id="{FFAD0C1F-A587-787F-B900-F08B226CBE8E}"/>
              </a:ext>
            </a:extLst>
          </p:cNvPr>
          <p:cNvSpPr>
            <a:spLocks noGrp="1"/>
          </p:cNvSpPr>
          <p:nvPr>
            <p:ph type="pic" sz="quarter" idx="14"/>
          </p:nvPr>
        </p:nvSpPr>
        <p:spPr/>
        <p:txBody>
          <a:bodyPr/>
          <a:lstStyle/>
          <a:p>
            <a:endParaRPr lang="de-DE"/>
          </a:p>
        </p:txBody>
      </p:sp>
      <p:sp>
        <p:nvSpPr>
          <p:cNvPr id="4" name="Bildplatzhalter 3">
            <a:extLst>
              <a:ext uri="{FF2B5EF4-FFF2-40B4-BE49-F238E27FC236}">
                <a16:creationId xmlns:a16="http://schemas.microsoft.com/office/drawing/2014/main" id="{D4660124-ACB4-2124-13DD-7638B4C388CE}"/>
              </a:ext>
            </a:extLst>
          </p:cNvPr>
          <p:cNvSpPr>
            <a:spLocks noGrp="1"/>
          </p:cNvSpPr>
          <p:nvPr>
            <p:ph type="pic" sz="quarter" idx="15"/>
          </p:nvPr>
        </p:nvSpPr>
        <p:spPr/>
        <p:txBody>
          <a:bodyPr/>
          <a:lstStyle/>
          <a:p>
            <a:endParaRPr lang="de-DE"/>
          </a:p>
        </p:txBody>
      </p:sp>
      <p:sp>
        <p:nvSpPr>
          <p:cNvPr id="6" name="Textplatzhalter 5">
            <a:extLst>
              <a:ext uri="{FF2B5EF4-FFF2-40B4-BE49-F238E27FC236}">
                <a16:creationId xmlns:a16="http://schemas.microsoft.com/office/drawing/2014/main" id="{5E6ACA36-CE12-5247-4058-1F4CDCAB2E82}"/>
              </a:ext>
            </a:extLst>
          </p:cNvPr>
          <p:cNvSpPr>
            <a:spLocks noGrp="1"/>
          </p:cNvSpPr>
          <p:nvPr>
            <p:ph type="body" sz="quarter" idx="10"/>
          </p:nvPr>
        </p:nvSpPr>
        <p:spPr/>
        <p:txBody>
          <a:bodyPr/>
          <a:lstStyle/>
          <a:p>
            <a:endParaRPr lang="de-DE"/>
          </a:p>
        </p:txBody>
      </p:sp>
      <p:sp>
        <p:nvSpPr>
          <p:cNvPr id="7" name="Textplatzhalter 6">
            <a:extLst>
              <a:ext uri="{FF2B5EF4-FFF2-40B4-BE49-F238E27FC236}">
                <a16:creationId xmlns:a16="http://schemas.microsoft.com/office/drawing/2014/main" id="{3A4FDB61-2621-F224-5FDE-CF20A0BBEBCF}"/>
              </a:ext>
            </a:extLst>
          </p:cNvPr>
          <p:cNvSpPr>
            <a:spLocks noGrp="1"/>
          </p:cNvSpPr>
          <p:nvPr>
            <p:ph type="body" sz="quarter" idx="11"/>
          </p:nvPr>
        </p:nvSpPr>
        <p:spPr>
          <a:xfrm>
            <a:off x="538479" y="512721"/>
            <a:ext cx="6286603" cy="423210"/>
          </a:xfrm>
        </p:spPr>
        <p:txBody>
          <a:bodyPr/>
          <a:lstStyle/>
          <a:p>
            <a:r>
              <a:rPr lang="de-DE" dirty="0"/>
              <a:t>Weitere (</a:t>
            </a:r>
            <a:r>
              <a:rPr lang="de-DE" dirty="0" err="1"/>
              <a:t>Digi</a:t>
            </a:r>
            <a:r>
              <a:rPr lang="de-DE" dirty="0"/>
              <a:t>-)Förderungen</a:t>
            </a:r>
          </a:p>
        </p:txBody>
      </p:sp>
      <p:sp>
        <p:nvSpPr>
          <p:cNvPr id="8" name="Textplatzhalter 7">
            <a:extLst>
              <a:ext uri="{FF2B5EF4-FFF2-40B4-BE49-F238E27FC236}">
                <a16:creationId xmlns:a16="http://schemas.microsoft.com/office/drawing/2014/main" id="{D239E1E4-311E-2CAF-6D9D-9C4390B691DB}"/>
              </a:ext>
            </a:extLst>
          </p:cNvPr>
          <p:cNvSpPr>
            <a:spLocks noGrp="1"/>
          </p:cNvSpPr>
          <p:nvPr>
            <p:ph type="body" sz="quarter" idx="17"/>
          </p:nvPr>
        </p:nvSpPr>
        <p:spPr/>
        <p:txBody>
          <a:bodyPr/>
          <a:lstStyle/>
          <a:p>
            <a:endParaRPr lang="de-DE"/>
          </a:p>
        </p:txBody>
      </p:sp>
      <p:sp>
        <p:nvSpPr>
          <p:cNvPr id="15" name="Textfeld 14">
            <a:extLst>
              <a:ext uri="{FF2B5EF4-FFF2-40B4-BE49-F238E27FC236}">
                <a16:creationId xmlns:a16="http://schemas.microsoft.com/office/drawing/2014/main" id="{6E6A73DC-8243-E434-38DD-F578A585EAC1}"/>
              </a:ext>
            </a:extLst>
          </p:cNvPr>
          <p:cNvSpPr txBox="1"/>
          <p:nvPr/>
        </p:nvSpPr>
        <p:spPr>
          <a:xfrm>
            <a:off x="486000" y="1440000"/>
            <a:ext cx="8334858" cy="2805063"/>
          </a:xfrm>
          <a:prstGeom prst="rect">
            <a:avLst/>
          </a:prstGeom>
          <a:noFill/>
        </p:spPr>
        <p:txBody>
          <a:bodyPr wrap="square">
            <a:spAutoFit/>
          </a:bodyPr>
          <a:lstStyle/>
          <a:p>
            <a:pPr marL="0" marR="0" lvl="1" indent="0" algn="l" defTabSz="914400" rtl="0" eaLnBrk="1" fontAlgn="base" latinLnBrk="0" hangingPunct="1">
              <a:lnSpc>
                <a:spcPts val="1900"/>
              </a:lnSpc>
              <a:spcBef>
                <a:spcPct val="20000"/>
              </a:spcBef>
              <a:spcAft>
                <a:spcPct val="0"/>
              </a:spcAft>
              <a:buClr>
                <a:srgbClr val="4C5D68"/>
              </a:buClr>
              <a:buSzTx/>
              <a:buFont typeface="Wingdings" charset="2"/>
              <a:buNone/>
              <a:tabLst/>
              <a:defRPr/>
            </a:pPr>
            <a:r>
              <a:rPr kumimoji="0" lang="de-DE" sz="1100" b="0" i="0" u="sng" strike="noStrike" kern="0" cap="none" spc="0" normalizeH="0" baseline="0" noProof="0" dirty="0">
                <a:ln>
                  <a:noFill/>
                </a:ln>
                <a:solidFill>
                  <a:srgbClr val="000000"/>
                </a:solidFill>
                <a:effectLst/>
                <a:uLnTx/>
                <a:uFillTx/>
                <a:latin typeface="Trebuchet MS"/>
              </a:rPr>
              <a:t>Überblick</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endParaRPr kumimoji="0" lang="de-DE" sz="1100" b="0" i="0" u="none" strike="noStrike" kern="0" cap="none" spc="0" normalizeH="0" baseline="0" noProof="0" dirty="0">
              <a:ln>
                <a:noFill/>
              </a:ln>
              <a:solidFill>
                <a:srgbClr val="000000"/>
              </a:solidFill>
              <a:effectLst/>
              <a:uLnTx/>
              <a:uFillTx/>
              <a:latin typeface="Trebuchet MS"/>
            </a:endParaRP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lang="de-DE" sz="1100" kern="0" dirty="0">
                <a:solidFill>
                  <a:srgbClr val="000000"/>
                </a:solidFill>
                <a:latin typeface="Trebuchet MS"/>
                <a:hlinkClick r:id="rId2"/>
              </a:rPr>
              <a:t>Patentförderung</a:t>
            </a:r>
            <a:r>
              <a:rPr lang="de-DE" sz="1100" kern="0" dirty="0">
                <a:solidFill>
                  <a:srgbClr val="000000"/>
                </a:solidFill>
                <a:latin typeface="Trebuchet MS"/>
              </a:rPr>
              <a:t> </a:t>
            </a:r>
            <a:r>
              <a:rPr kumimoji="0" lang="de-DE" sz="1100" b="0" i="0" u="none" strike="noStrike" kern="0" cap="none" spc="0" normalizeH="0" baseline="0" noProof="0" dirty="0">
                <a:ln>
                  <a:noFill/>
                </a:ln>
                <a:solidFill>
                  <a:srgbClr val="000000"/>
                </a:solidFill>
                <a:effectLst/>
                <a:uLnTx/>
                <a:uFillTx/>
                <a:latin typeface="Trebuchet MS"/>
              </a:rPr>
              <a:t>– Patentamt: Recherche und Anmeldegebühren</a:t>
            </a:r>
          </a:p>
          <a:p>
            <a:pPr marL="357187" marR="0" lvl="2" algn="l" defTabSz="893763" rtl="0" eaLnBrk="1" fontAlgn="base" latinLnBrk="0" hangingPunct="1">
              <a:lnSpc>
                <a:spcPts val="1900"/>
              </a:lnSpc>
              <a:spcBef>
                <a:spcPct val="20000"/>
              </a:spcBef>
              <a:spcAft>
                <a:spcPct val="0"/>
              </a:spcAft>
              <a:buClr>
                <a:srgbClr val="FF0000"/>
              </a:buClr>
              <a:buSzTx/>
              <a:tabLst/>
              <a:defRPr/>
            </a:pPr>
            <a:r>
              <a:rPr lang="de-DE" sz="1100" kern="0" dirty="0">
                <a:solidFill>
                  <a:srgbClr val="000000"/>
                </a:solidFill>
                <a:latin typeface="Trebuchet MS"/>
              </a:rPr>
              <a:t>                                max. 75%, max. € 3.500,--</a:t>
            </a:r>
          </a:p>
          <a:p>
            <a:pPr marL="536575" lvl="2" indent="-179388" defTabSz="893763" eaLnBrk="1" hangingPunct="1">
              <a:lnSpc>
                <a:spcPts val="1900"/>
              </a:lnSpc>
              <a:spcBef>
                <a:spcPct val="20000"/>
              </a:spcBef>
              <a:buClr>
                <a:srgbClr val="FF0000"/>
              </a:buClr>
              <a:buFont typeface="Wingdings" panose="05000000000000000000" pitchFamily="2" charset="2"/>
              <a:buChar char="§"/>
              <a:defRPr/>
            </a:pPr>
            <a:endParaRPr kumimoji="0" lang="de-DE" sz="1100" b="0" i="0" u="none" strike="noStrike" kern="0" cap="none" spc="0" normalizeH="0" baseline="0" noProof="0" dirty="0">
              <a:ln>
                <a:noFill/>
              </a:ln>
              <a:solidFill>
                <a:srgbClr val="000000"/>
              </a:solidFill>
              <a:effectLst/>
              <a:uLnTx/>
              <a:uFillTx/>
              <a:latin typeface="Trebuchet MS"/>
              <a:hlinkClick r:id="rId3"/>
            </a:endParaRPr>
          </a:p>
          <a:p>
            <a:pPr marL="536575" lvl="2" indent="-179388" defTabSz="893763" eaLnBrk="1" hangingPunct="1">
              <a:lnSpc>
                <a:spcPts val="1900"/>
              </a:lnSpc>
              <a:spcBef>
                <a:spcPct val="20000"/>
              </a:spcBef>
              <a:buClr>
                <a:srgbClr val="FF0000"/>
              </a:buClr>
              <a:buFont typeface="Wingdings" panose="05000000000000000000" pitchFamily="2" charset="2"/>
              <a:buChar char="§"/>
              <a:defRPr/>
            </a:pPr>
            <a:r>
              <a:rPr kumimoji="0" lang="de-DE" sz="1100" b="0" i="0" u="none" strike="noStrike" kern="0" cap="none" spc="0" normalizeH="0" baseline="0" noProof="0" dirty="0" err="1">
                <a:ln>
                  <a:noFill/>
                </a:ln>
                <a:solidFill>
                  <a:srgbClr val="000000"/>
                </a:solidFill>
                <a:effectLst/>
                <a:uLnTx/>
                <a:uFillTx/>
                <a:latin typeface="Trebuchet MS"/>
                <a:hlinkClick r:id="rId4"/>
              </a:rPr>
              <a:t>Patent.Scheck</a:t>
            </a:r>
            <a:r>
              <a:rPr kumimoji="0" lang="de-DE" sz="1100" b="0" i="0" u="none" strike="noStrike" kern="0" cap="none" spc="0" normalizeH="0" baseline="0" noProof="0" dirty="0">
                <a:ln>
                  <a:noFill/>
                </a:ln>
                <a:solidFill>
                  <a:srgbClr val="000000"/>
                </a:solidFill>
                <a:effectLst/>
                <a:uLnTx/>
                <a:uFillTx/>
                <a:latin typeface="Trebuchet MS"/>
                <a:hlinkClick r:id="rId4"/>
              </a:rPr>
              <a:t> </a:t>
            </a:r>
            <a:r>
              <a:rPr kumimoji="0" lang="de-DE" sz="1100" b="0" i="0" u="none" strike="noStrike" kern="0" cap="none" spc="0" normalizeH="0" baseline="0" noProof="0" dirty="0">
                <a:ln>
                  <a:noFill/>
                </a:ln>
                <a:solidFill>
                  <a:srgbClr val="000000"/>
                </a:solidFill>
                <a:effectLst/>
                <a:uLnTx/>
                <a:uFillTx/>
                <a:latin typeface="Trebuchet MS"/>
              </a:rPr>
              <a:t>– FFG: Der direkte Weg zur Patentanmeldung – (bis Mitte Juli Systemumstellung, verzögerte Bearbeitung)</a:t>
            </a:r>
          </a:p>
          <a:p>
            <a:pPr marL="814387" lvl="3" defTabSz="893763" eaLnBrk="1" hangingPunct="1">
              <a:lnSpc>
                <a:spcPts val="1900"/>
              </a:lnSpc>
              <a:spcBef>
                <a:spcPct val="20000"/>
              </a:spcBef>
              <a:buClr>
                <a:srgbClr val="FF0000"/>
              </a:buClr>
              <a:defRPr/>
            </a:pPr>
            <a:r>
              <a:rPr lang="de-DE" sz="1100" kern="0" dirty="0">
                <a:solidFill>
                  <a:srgbClr val="000000"/>
                </a:solidFill>
                <a:latin typeface="Trebuchet MS"/>
              </a:rPr>
              <a:t>                     max. 80%, max. € 10.000,--, Laufzeit bis 12 Monate – 24 Monate, Einreichung laufend</a:t>
            </a:r>
          </a:p>
          <a:p>
            <a:pPr marL="985837" lvl="3" indent="-171450" defTabSz="893763" eaLnBrk="1" hangingPunct="1">
              <a:lnSpc>
                <a:spcPts val="1900"/>
              </a:lnSpc>
              <a:spcBef>
                <a:spcPct val="20000"/>
              </a:spcBef>
              <a:buClr>
                <a:srgbClr val="FF0000"/>
              </a:buClr>
              <a:buFont typeface="Arial" panose="020B0604020202020204" pitchFamily="34" charset="0"/>
              <a:buChar char="•"/>
              <a:defRPr/>
            </a:pPr>
            <a:endParaRPr lang="de-DE" sz="1100" kern="0" dirty="0">
              <a:solidFill>
                <a:srgbClr val="000000"/>
              </a:solidFill>
              <a:latin typeface="Trebuchet MS"/>
            </a:endParaRPr>
          </a:p>
          <a:p>
            <a:pPr marL="528637" lvl="2" indent="-171450" defTabSz="893763" eaLnBrk="1" hangingPunct="1">
              <a:lnSpc>
                <a:spcPts val="1900"/>
              </a:lnSpc>
              <a:spcBef>
                <a:spcPct val="20000"/>
              </a:spcBef>
              <a:buClr>
                <a:srgbClr val="FF0000"/>
              </a:buClr>
              <a:buFont typeface="Arial" panose="020B0604020202020204" pitchFamily="34" charset="0"/>
              <a:buChar char="•"/>
              <a:defRPr/>
            </a:pPr>
            <a:r>
              <a:rPr lang="de-DE" sz="1100" kern="0" dirty="0">
                <a:solidFill>
                  <a:srgbClr val="000000"/>
                </a:solidFill>
                <a:latin typeface="Trebuchet MS"/>
                <a:hlinkClick r:id="rId5"/>
              </a:rPr>
              <a:t>Basisprogramm</a:t>
            </a:r>
            <a:r>
              <a:rPr lang="de-DE" sz="1100" kern="0" dirty="0">
                <a:solidFill>
                  <a:srgbClr val="000000"/>
                </a:solidFill>
                <a:latin typeface="Trebuchet MS"/>
              </a:rPr>
              <a:t> – FFG: offen für alle Technologiefelder, Unternehmens- und Projektgrößen, experimentelle Entwicklung</a:t>
            </a:r>
          </a:p>
          <a:p>
            <a:pPr marL="357187" lvl="2" defTabSz="893763" eaLnBrk="1" hangingPunct="1">
              <a:lnSpc>
                <a:spcPts val="1900"/>
              </a:lnSpc>
              <a:spcBef>
                <a:spcPct val="20000"/>
              </a:spcBef>
              <a:buClr>
                <a:srgbClr val="FF0000"/>
              </a:buClr>
              <a:defRPr/>
            </a:pPr>
            <a:r>
              <a:rPr lang="de-DE" sz="1100" kern="0" dirty="0">
                <a:solidFill>
                  <a:srgbClr val="000000"/>
                </a:solidFill>
                <a:latin typeface="Trebuchet MS"/>
              </a:rPr>
              <a:t>                                i.d.R. 50%, max. € 3 </a:t>
            </a:r>
            <a:r>
              <a:rPr lang="de-DE" sz="1100" kern="0" dirty="0" err="1">
                <a:solidFill>
                  <a:srgbClr val="000000"/>
                </a:solidFill>
                <a:latin typeface="Trebuchet MS"/>
              </a:rPr>
              <a:t>Mio</a:t>
            </a:r>
            <a:r>
              <a:rPr lang="de-DE" sz="1100" kern="0" dirty="0">
                <a:solidFill>
                  <a:srgbClr val="000000"/>
                </a:solidFill>
                <a:latin typeface="Trebuchet MS"/>
              </a:rPr>
              <a:t>, Laufzeit 6 Monate bis 60 Monate, Einreichung laufend</a:t>
            </a:r>
          </a:p>
        </p:txBody>
      </p:sp>
      <p:pic>
        <p:nvPicPr>
          <p:cNvPr id="11" name="Bildplatzhalter 10" descr="Ein Bild, das Elektronik, Computer, Computertastatur, Eingabegerät enthält.&#10;&#10;KI-generierte Inhalte können fehlerhaft sein.">
            <a:extLst>
              <a:ext uri="{FF2B5EF4-FFF2-40B4-BE49-F238E27FC236}">
                <a16:creationId xmlns:a16="http://schemas.microsoft.com/office/drawing/2014/main" id="{BD4AE7F7-2D0F-07C1-D72A-7A2B460FF742}"/>
              </a:ext>
            </a:extLst>
          </p:cNvPr>
          <p:cNvPicPr>
            <a:picLocks noGrp="1" noChangeAspect="1"/>
          </p:cNvPicPr>
          <p:nvPr>
            <p:ph type="pic" sz="quarter" idx="16"/>
          </p:nvPr>
        </p:nvPicPr>
        <p:blipFill>
          <a:blip r:embed="rId6"/>
          <a:srcRect t="29827" b="29827"/>
          <a:stretch>
            <a:fillRect/>
          </a:stretch>
        </p:blipFill>
        <p:spPr>
          <a:xfrm>
            <a:off x="6612941" y="0"/>
            <a:ext cx="2531059" cy="1192378"/>
          </a:xfrm>
        </p:spPr>
      </p:pic>
    </p:spTree>
    <p:extLst>
      <p:ext uri="{BB962C8B-B14F-4D97-AF65-F5344CB8AC3E}">
        <p14:creationId xmlns:p14="http://schemas.microsoft.com/office/powerpoint/2010/main" val="2704289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F600C-D7FB-EE88-A675-C2D59E389AAE}"/>
            </a:ext>
          </a:extLst>
        </p:cNvPr>
        <p:cNvGrpSpPr/>
        <p:nvPr/>
      </p:nvGrpSpPr>
      <p:grpSpPr>
        <a:xfrm>
          <a:off x="0" y="0"/>
          <a:ext cx="0" cy="0"/>
          <a:chOff x="0" y="0"/>
          <a:chExt cx="0" cy="0"/>
        </a:xfrm>
      </p:grpSpPr>
      <p:sp>
        <p:nvSpPr>
          <p:cNvPr id="3" name="Bildplatzhalter 2">
            <a:extLst>
              <a:ext uri="{FF2B5EF4-FFF2-40B4-BE49-F238E27FC236}">
                <a16:creationId xmlns:a16="http://schemas.microsoft.com/office/drawing/2014/main" id="{A82D7AB2-865A-6762-5804-9A8DCF9A03B3}"/>
              </a:ext>
            </a:extLst>
          </p:cNvPr>
          <p:cNvSpPr>
            <a:spLocks noGrp="1"/>
          </p:cNvSpPr>
          <p:nvPr>
            <p:ph type="pic" sz="quarter" idx="14"/>
          </p:nvPr>
        </p:nvSpPr>
        <p:spPr/>
        <p:txBody>
          <a:bodyPr/>
          <a:lstStyle/>
          <a:p>
            <a:endParaRPr lang="de-DE"/>
          </a:p>
        </p:txBody>
      </p:sp>
      <p:sp>
        <p:nvSpPr>
          <p:cNvPr id="4" name="Bildplatzhalter 3">
            <a:extLst>
              <a:ext uri="{FF2B5EF4-FFF2-40B4-BE49-F238E27FC236}">
                <a16:creationId xmlns:a16="http://schemas.microsoft.com/office/drawing/2014/main" id="{4518ADF4-43DF-7771-DEC2-D3E1F2925B82}"/>
              </a:ext>
            </a:extLst>
          </p:cNvPr>
          <p:cNvSpPr>
            <a:spLocks noGrp="1"/>
          </p:cNvSpPr>
          <p:nvPr>
            <p:ph type="pic" sz="quarter" idx="15"/>
          </p:nvPr>
        </p:nvSpPr>
        <p:spPr/>
        <p:txBody>
          <a:bodyPr/>
          <a:lstStyle/>
          <a:p>
            <a:endParaRPr lang="de-DE"/>
          </a:p>
        </p:txBody>
      </p:sp>
      <p:sp>
        <p:nvSpPr>
          <p:cNvPr id="6" name="Textplatzhalter 5">
            <a:extLst>
              <a:ext uri="{FF2B5EF4-FFF2-40B4-BE49-F238E27FC236}">
                <a16:creationId xmlns:a16="http://schemas.microsoft.com/office/drawing/2014/main" id="{699BD8E3-041B-85A4-F2DE-C4E5C39FC8C7}"/>
              </a:ext>
            </a:extLst>
          </p:cNvPr>
          <p:cNvSpPr>
            <a:spLocks noGrp="1"/>
          </p:cNvSpPr>
          <p:nvPr>
            <p:ph type="body" sz="quarter" idx="10"/>
          </p:nvPr>
        </p:nvSpPr>
        <p:spPr/>
        <p:txBody>
          <a:bodyPr/>
          <a:lstStyle/>
          <a:p>
            <a:endParaRPr lang="de-DE"/>
          </a:p>
        </p:txBody>
      </p:sp>
      <p:sp>
        <p:nvSpPr>
          <p:cNvPr id="7" name="Textplatzhalter 6">
            <a:extLst>
              <a:ext uri="{FF2B5EF4-FFF2-40B4-BE49-F238E27FC236}">
                <a16:creationId xmlns:a16="http://schemas.microsoft.com/office/drawing/2014/main" id="{81E9A24E-F4C8-C3F8-3B68-5958B7C94CBE}"/>
              </a:ext>
            </a:extLst>
          </p:cNvPr>
          <p:cNvSpPr>
            <a:spLocks noGrp="1"/>
          </p:cNvSpPr>
          <p:nvPr>
            <p:ph type="body" sz="quarter" idx="11"/>
          </p:nvPr>
        </p:nvSpPr>
        <p:spPr>
          <a:xfrm>
            <a:off x="538479" y="512721"/>
            <a:ext cx="6286603" cy="423210"/>
          </a:xfrm>
        </p:spPr>
        <p:txBody>
          <a:bodyPr/>
          <a:lstStyle/>
          <a:p>
            <a:r>
              <a:rPr lang="de-DE" dirty="0"/>
              <a:t>Weitere (</a:t>
            </a:r>
            <a:r>
              <a:rPr lang="de-DE" dirty="0" err="1"/>
              <a:t>Digi</a:t>
            </a:r>
            <a:r>
              <a:rPr lang="de-DE" dirty="0"/>
              <a:t>-)Förderungen</a:t>
            </a:r>
          </a:p>
        </p:txBody>
      </p:sp>
      <p:sp>
        <p:nvSpPr>
          <p:cNvPr id="8" name="Textplatzhalter 7">
            <a:extLst>
              <a:ext uri="{FF2B5EF4-FFF2-40B4-BE49-F238E27FC236}">
                <a16:creationId xmlns:a16="http://schemas.microsoft.com/office/drawing/2014/main" id="{3D8E0173-3340-5522-B6D4-F4FBF6E0B3D0}"/>
              </a:ext>
            </a:extLst>
          </p:cNvPr>
          <p:cNvSpPr>
            <a:spLocks noGrp="1"/>
          </p:cNvSpPr>
          <p:nvPr>
            <p:ph type="body" sz="quarter" idx="17"/>
          </p:nvPr>
        </p:nvSpPr>
        <p:spPr/>
        <p:txBody>
          <a:bodyPr/>
          <a:lstStyle/>
          <a:p>
            <a:endParaRPr lang="de-DE"/>
          </a:p>
        </p:txBody>
      </p:sp>
      <p:sp>
        <p:nvSpPr>
          <p:cNvPr id="15" name="Textfeld 14">
            <a:extLst>
              <a:ext uri="{FF2B5EF4-FFF2-40B4-BE49-F238E27FC236}">
                <a16:creationId xmlns:a16="http://schemas.microsoft.com/office/drawing/2014/main" id="{92D40ACD-50A8-61EC-1743-6EF49687D555}"/>
              </a:ext>
            </a:extLst>
          </p:cNvPr>
          <p:cNvSpPr txBox="1"/>
          <p:nvPr/>
        </p:nvSpPr>
        <p:spPr>
          <a:xfrm>
            <a:off x="486000" y="1440000"/>
            <a:ext cx="8334858" cy="2805063"/>
          </a:xfrm>
          <a:prstGeom prst="rect">
            <a:avLst/>
          </a:prstGeom>
          <a:noFill/>
        </p:spPr>
        <p:txBody>
          <a:bodyPr wrap="square">
            <a:spAutoFit/>
          </a:bodyPr>
          <a:lstStyle/>
          <a:p>
            <a:pPr marL="0" marR="0" lvl="1" indent="0" algn="l" defTabSz="914400" rtl="0" eaLnBrk="1" fontAlgn="base" latinLnBrk="0" hangingPunct="1">
              <a:lnSpc>
                <a:spcPts val="1900"/>
              </a:lnSpc>
              <a:spcBef>
                <a:spcPct val="20000"/>
              </a:spcBef>
              <a:spcAft>
                <a:spcPct val="0"/>
              </a:spcAft>
              <a:buClr>
                <a:srgbClr val="4C5D68"/>
              </a:buClr>
              <a:buSzTx/>
              <a:buFont typeface="Wingdings" charset="2"/>
              <a:buNone/>
              <a:tabLst/>
              <a:defRPr/>
            </a:pPr>
            <a:r>
              <a:rPr kumimoji="0" lang="de-DE" sz="1100" b="0" i="0" u="sng" strike="noStrike" kern="0" cap="none" spc="0" normalizeH="0" baseline="0" noProof="0" dirty="0">
                <a:ln>
                  <a:noFill/>
                </a:ln>
                <a:solidFill>
                  <a:srgbClr val="000000"/>
                </a:solidFill>
                <a:effectLst/>
                <a:uLnTx/>
                <a:uFillTx/>
                <a:latin typeface="Trebuchet MS"/>
              </a:rPr>
              <a:t>Überblick</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endParaRPr kumimoji="0" lang="de-DE" sz="1100" b="0" i="0" u="none" strike="noStrike" kern="0" cap="none" spc="0" normalizeH="0" baseline="0" noProof="0" dirty="0">
              <a:ln>
                <a:noFill/>
              </a:ln>
              <a:solidFill>
                <a:srgbClr val="000000"/>
              </a:solidFill>
              <a:effectLst/>
              <a:uLnTx/>
              <a:uFillTx/>
              <a:latin typeface="Trebuchet MS"/>
            </a:endParaRP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lang="de-DE" sz="1100" kern="0" dirty="0">
                <a:solidFill>
                  <a:srgbClr val="000000"/>
                </a:solidFill>
                <a:latin typeface="Trebuchet MS"/>
                <a:hlinkClick r:id="rId2"/>
              </a:rPr>
              <a:t>Forschungsprämie</a:t>
            </a:r>
            <a:r>
              <a:rPr lang="de-DE" sz="1100" kern="0" dirty="0">
                <a:solidFill>
                  <a:srgbClr val="000000"/>
                </a:solidFill>
                <a:latin typeface="Trebuchet MS"/>
              </a:rPr>
              <a:t>: </a:t>
            </a:r>
            <a:r>
              <a:rPr kumimoji="0" lang="de-DE" sz="1100" b="0" i="0" u="none" strike="noStrike" kern="0" cap="none" spc="0" normalizeH="0" baseline="0" noProof="0" dirty="0">
                <a:ln>
                  <a:noFill/>
                </a:ln>
                <a:solidFill>
                  <a:srgbClr val="000000"/>
                </a:solidFill>
                <a:effectLst/>
                <a:uLnTx/>
                <a:uFillTx/>
                <a:latin typeface="Trebuchet MS"/>
              </a:rPr>
              <a:t>14% Steuergutschrift für Forschung und experimentelle Entwicklung, 4 Jahre rückwirkend</a:t>
            </a:r>
          </a:p>
          <a:p>
            <a:pPr marL="357187" marR="0" lvl="2" algn="l" defTabSz="893763" rtl="0" eaLnBrk="1" fontAlgn="base" latinLnBrk="0" hangingPunct="1">
              <a:lnSpc>
                <a:spcPts val="1900"/>
              </a:lnSpc>
              <a:spcBef>
                <a:spcPct val="20000"/>
              </a:spcBef>
              <a:spcAft>
                <a:spcPct val="0"/>
              </a:spcAft>
              <a:buClr>
                <a:srgbClr val="FF0000"/>
              </a:buClr>
              <a:buSzTx/>
              <a:tabLst/>
              <a:defRPr/>
            </a:pPr>
            <a:r>
              <a:rPr lang="de-DE" sz="1100" kern="0" dirty="0">
                <a:solidFill>
                  <a:srgbClr val="000000"/>
                </a:solidFill>
                <a:latin typeface="Trebuchet MS"/>
              </a:rPr>
              <a:t>                                 eigenbetriebliche F&amp;E sowie Auftragsforschung – Antrag beim Finanzamt, Gutachten durch FFG</a:t>
            </a:r>
          </a:p>
          <a:p>
            <a:pPr marL="536575" lvl="2" indent="-179388" defTabSz="893763" eaLnBrk="1" hangingPunct="1">
              <a:lnSpc>
                <a:spcPts val="1900"/>
              </a:lnSpc>
              <a:spcBef>
                <a:spcPct val="20000"/>
              </a:spcBef>
              <a:buClr>
                <a:srgbClr val="FF0000"/>
              </a:buClr>
              <a:buFont typeface="Wingdings" panose="05000000000000000000" pitchFamily="2" charset="2"/>
              <a:buChar char="§"/>
              <a:defRPr/>
            </a:pPr>
            <a:endParaRPr kumimoji="0" lang="de-DE" sz="1100" b="0" i="0" u="none" strike="noStrike" kern="0" cap="none" spc="0" normalizeH="0" baseline="0" noProof="0" dirty="0">
              <a:ln>
                <a:noFill/>
              </a:ln>
              <a:solidFill>
                <a:srgbClr val="000000"/>
              </a:solidFill>
              <a:effectLst/>
              <a:uLnTx/>
              <a:uFillTx/>
              <a:latin typeface="Trebuchet MS"/>
              <a:hlinkClick r:id="rId3"/>
            </a:endParaRPr>
          </a:p>
          <a:p>
            <a:pPr marL="536575" lvl="2" indent="-179388" defTabSz="893763" eaLnBrk="1" hangingPunct="1">
              <a:lnSpc>
                <a:spcPts val="1900"/>
              </a:lnSpc>
              <a:spcBef>
                <a:spcPct val="20000"/>
              </a:spcBef>
              <a:buClr>
                <a:srgbClr val="FF0000"/>
              </a:buClr>
              <a:buFont typeface="Wingdings" panose="05000000000000000000" pitchFamily="2" charset="2"/>
              <a:buChar char="§"/>
              <a:defRPr/>
            </a:pPr>
            <a:r>
              <a:rPr kumimoji="0" lang="de-DE" sz="1100" b="0" i="0" u="none" strike="noStrike" kern="0" cap="none" spc="0" normalizeH="0" baseline="0" noProof="0" dirty="0" err="1">
                <a:ln>
                  <a:noFill/>
                </a:ln>
                <a:solidFill>
                  <a:srgbClr val="000000"/>
                </a:solidFill>
                <a:effectLst/>
                <a:uLnTx/>
                <a:uFillTx/>
                <a:latin typeface="Trebuchet MS"/>
                <a:hlinkClick r:id="rId4"/>
              </a:rPr>
              <a:t>aws</a:t>
            </a:r>
            <a:r>
              <a:rPr kumimoji="0" lang="de-DE" sz="1100" b="0" i="0" u="none" strike="noStrike" kern="0" cap="none" spc="0" normalizeH="0" baseline="0" noProof="0" dirty="0">
                <a:ln>
                  <a:noFill/>
                </a:ln>
                <a:solidFill>
                  <a:srgbClr val="000000"/>
                </a:solidFill>
                <a:effectLst/>
                <a:uLnTx/>
                <a:uFillTx/>
                <a:latin typeface="Trebuchet MS"/>
                <a:hlinkClick r:id="rId4"/>
              </a:rPr>
              <a:t> </a:t>
            </a:r>
            <a:r>
              <a:rPr kumimoji="0" lang="de-DE" sz="1100" b="0" i="0" u="none" strike="noStrike" kern="0" cap="none" spc="0" normalizeH="0" baseline="0" noProof="0" dirty="0" err="1">
                <a:ln>
                  <a:noFill/>
                </a:ln>
                <a:solidFill>
                  <a:srgbClr val="000000"/>
                </a:solidFill>
                <a:effectLst/>
                <a:uLnTx/>
                <a:uFillTx/>
                <a:latin typeface="Trebuchet MS"/>
                <a:hlinkClick r:id="rId4"/>
              </a:rPr>
              <a:t>erp</a:t>
            </a:r>
            <a:r>
              <a:rPr kumimoji="0" lang="de-DE" sz="1100" b="0" i="0" u="none" strike="noStrike" kern="0" cap="none" spc="0" normalizeH="0" baseline="0" noProof="0" dirty="0">
                <a:ln>
                  <a:noFill/>
                </a:ln>
                <a:solidFill>
                  <a:srgbClr val="000000"/>
                </a:solidFill>
                <a:effectLst/>
                <a:uLnTx/>
                <a:uFillTx/>
                <a:latin typeface="Trebuchet MS"/>
                <a:hlinkClick r:id="rId4"/>
              </a:rPr>
              <a:t>-Kredit</a:t>
            </a:r>
            <a:r>
              <a:rPr kumimoji="0" lang="de-DE" sz="1100" b="0" i="0" u="none" strike="noStrike" kern="0" cap="none" spc="0" normalizeH="0" baseline="0" noProof="0" dirty="0">
                <a:ln>
                  <a:noFill/>
                </a:ln>
                <a:solidFill>
                  <a:srgbClr val="000000"/>
                </a:solidFill>
                <a:effectLst/>
                <a:uLnTx/>
                <a:uFillTx/>
                <a:latin typeface="Trebuchet MS"/>
              </a:rPr>
              <a:t>:  Gründung, Modernisierung, Wachstum und Innovation</a:t>
            </a:r>
          </a:p>
          <a:p>
            <a:pPr marL="814387" lvl="3" defTabSz="893763" eaLnBrk="1" hangingPunct="1">
              <a:lnSpc>
                <a:spcPts val="1900"/>
              </a:lnSpc>
              <a:spcBef>
                <a:spcPct val="20000"/>
              </a:spcBef>
              <a:buClr>
                <a:srgbClr val="FF0000"/>
              </a:buClr>
              <a:defRPr/>
            </a:pPr>
            <a:r>
              <a:rPr lang="de-DE" sz="1100" kern="0" dirty="0">
                <a:solidFill>
                  <a:srgbClr val="000000"/>
                </a:solidFill>
                <a:latin typeface="Trebuchet MS"/>
              </a:rPr>
              <a:t>                   Kredit: € 10.000,-- bis € 37,5 </a:t>
            </a:r>
            <a:r>
              <a:rPr lang="de-DE" sz="1100" kern="0" dirty="0" err="1">
                <a:solidFill>
                  <a:srgbClr val="000000"/>
                </a:solidFill>
                <a:latin typeface="Trebuchet MS"/>
              </a:rPr>
              <a:t>Mio</a:t>
            </a:r>
            <a:r>
              <a:rPr lang="de-DE" sz="1100" kern="0" dirty="0">
                <a:solidFill>
                  <a:srgbClr val="000000"/>
                </a:solidFill>
                <a:latin typeface="Trebuchet MS"/>
              </a:rPr>
              <a:t>, bis zu 2 Jahre Laufzeit</a:t>
            </a:r>
          </a:p>
          <a:p>
            <a:pPr marL="985837" lvl="3" indent="-171450" defTabSz="893763" eaLnBrk="1" hangingPunct="1">
              <a:lnSpc>
                <a:spcPts val="1900"/>
              </a:lnSpc>
              <a:spcBef>
                <a:spcPct val="20000"/>
              </a:spcBef>
              <a:buClr>
                <a:srgbClr val="FF0000"/>
              </a:buClr>
              <a:buFont typeface="Arial" panose="020B0604020202020204" pitchFamily="34" charset="0"/>
              <a:buChar char="•"/>
              <a:defRPr/>
            </a:pPr>
            <a:endParaRPr lang="de-DE" sz="1100" kern="0" dirty="0">
              <a:solidFill>
                <a:srgbClr val="000000"/>
              </a:solidFill>
              <a:latin typeface="Trebuchet MS"/>
            </a:endParaRPr>
          </a:p>
          <a:p>
            <a:pPr marL="528637" lvl="2" indent="-171450" defTabSz="893763" eaLnBrk="1" hangingPunct="1">
              <a:lnSpc>
                <a:spcPts val="1900"/>
              </a:lnSpc>
              <a:spcBef>
                <a:spcPct val="20000"/>
              </a:spcBef>
              <a:buClr>
                <a:srgbClr val="FF0000"/>
              </a:buClr>
              <a:buFont typeface="Arial" panose="020B0604020202020204" pitchFamily="34" charset="0"/>
              <a:buChar char="•"/>
              <a:defRPr/>
            </a:pPr>
            <a:r>
              <a:rPr lang="de-DE" sz="1100" kern="0" dirty="0" err="1">
                <a:solidFill>
                  <a:srgbClr val="000000"/>
                </a:solidFill>
                <a:latin typeface="Trebuchet MS"/>
                <a:hlinkClick r:id="rId5"/>
              </a:rPr>
              <a:t>aws</a:t>
            </a:r>
            <a:r>
              <a:rPr lang="de-DE" sz="1100" kern="0" dirty="0">
                <a:solidFill>
                  <a:srgbClr val="000000"/>
                </a:solidFill>
                <a:latin typeface="Trebuchet MS"/>
                <a:hlinkClick r:id="rId5"/>
              </a:rPr>
              <a:t> Garantie</a:t>
            </a:r>
            <a:r>
              <a:rPr lang="de-DE" sz="1100" kern="0" dirty="0">
                <a:solidFill>
                  <a:srgbClr val="000000"/>
                </a:solidFill>
                <a:latin typeface="Trebuchet MS"/>
              </a:rPr>
              <a:t>:  Sicherheit für Bankkredite</a:t>
            </a:r>
          </a:p>
          <a:p>
            <a:pPr marL="357187" lvl="2" defTabSz="893763" eaLnBrk="1" hangingPunct="1">
              <a:lnSpc>
                <a:spcPts val="1900"/>
              </a:lnSpc>
              <a:spcBef>
                <a:spcPct val="20000"/>
              </a:spcBef>
              <a:buClr>
                <a:srgbClr val="FF0000"/>
              </a:buClr>
              <a:defRPr/>
            </a:pPr>
            <a:r>
              <a:rPr lang="de-DE" sz="1100" kern="0" dirty="0">
                <a:solidFill>
                  <a:srgbClr val="000000"/>
                </a:solidFill>
                <a:latin typeface="Trebuchet MS"/>
              </a:rPr>
              <a:t>                          Garantie: bis zu € 30 </a:t>
            </a:r>
            <a:r>
              <a:rPr lang="de-DE" sz="1100" kern="0" dirty="0" err="1">
                <a:solidFill>
                  <a:srgbClr val="000000"/>
                </a:solidFill>
                <a:latin typeface="Trebuchet MS"/>
              </a:rPr>
              <a:t>Mio</a:t>
            </a:r>
            <a:r>
              <a:rPr lang="de-DE" sz="1100" kern="0" dirty="0">
                <a:solidFill>
                  <a:srgbClr val="000000"/>
                </a:solidFill>
                <a:latin typeface="Trebuchet MS"/>
              </a:rPr>
              <a:t> pro Projekt (50 </a:t>
            </a:r>
            <a:r>
              <a:rPr lang="de-DE" sz="1100" kern="0" dirty="0" err="1">
                <a:solidFill>
                  <a:srgbClr val="000000"/>
                </a:solidFill>
                <a:latin typeface="Trebuchet MS"/>
              </a:rPr>
              <a:t>Mio</a:t>
            </a:r>
            <a:r>
              <a:rPr lang="de-DE" sz="1100" kern="0" dirty="0">
                <a:solidFill>
                  <a:srgbClr val="000000"/>
                </a:solidFill>
                <a:latin typeface="Trebuchet MS"/>
              </a:rPr>
              <a:t> Unternehmen/Gruppe), bis zu 2 Jahre Laufzeit</a:t>
            </a:r>
          </a:p>
        </p:txBody>
      </p:sp>
      <p:pic>
        <p:nvPicPr>
          <p:cNvPr id="11" name="Bildplatzhalter 10" descr="Ein Bild, das Elektronik, Computer, Computertastatur, Eingabegerät enthält.&#10;&#10;KI-generierte Inhalte können fehlerhaft sein.">
            <a:extLst>
              <a:ext uri="{FF2B5EF4-FFF2-40B4-BE49-F238E27FC236}">
                <a16:creationId xmlns:a16="http://schemas.microsoft.com/office/drawing/2014/main" id="{01ABA294-34EE-EC34-FA6A-22438C25F013}"/>
              </a:ext>
            </a:extLst>
          </p:cNvPr>
          <p:cNvPicPr>
            <a:picLocks noGrp="1" noChangeAspect="1"/>
          </p:cNvPicPr>
          <p:nvPr>
            <p:ph type="pic" sz="quarter" idx="16"/>
          </p:nvPr>
        </p:nvPicPr>
        <p:blipFill>
          <a:blip r:embed="rId6"/>
          <a:srcRect t="29827" b="29827"/>
          <a:stretch>
            <a:fillRect/>
          </a:stretch>
        </p:blipFill>
        <p:spPr>
          <a:xfrm>
            <a:off x="6612941" y="0"/>
            <a:ext cx="2531059" cy="1192378"/>
          </a:xfrm>
        </p:spPr>
      </p:pic>
    </p:spTree>
    <p:extLst>
      <p:ext uri="{BB962C8B-B14F-4D97-AF65-F5344CB8AC3E}">
        <p14:creationId xmlns:p14="http://schemas.microsoft.com/office/powerpoint/2010/main" val="951420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E78519C-B044-8652-CC28-61974F19AFCC}"/>
              </a:ext>
            </a:extLst>
          </p:cNvPr>
          <p:cNvSpPr>
            <a:spLocks noGrp="1"/>
          </p:cNvSpPr>
          <p:nvPr>
            <p:ph type="body" sz="quarter" idx="13"/>
          </p:nvPr>
        </p:nvSpPr>
        <p:spPr>
          <a:xfrm>
            <a:off x="486000" y="1440000"/>
            <a:ext cx="4851544" cy="2692250"/>
          </a:xfrm>
        </p:spPr>
        <p:txBody>
          <a:bodyPr/>
          <a:lstStyle/>
          <a:p>
            <a:pPr lvl="1"/>
            <a:r>
              <a:rPr lang="de-DE" u="sng" dirty="0"/>
              <a:t>Überblick</a:t>
            </a:r>
          </a:p>
          <a:p>
            <a:pPr lvl="2"/>
            <a:endParaRPr lang="de-DE" dirty="0"/>
          </a:p>
          <a:p>
            <a:pPr lvl="2"/>
            <a:r>
              <a:rPr lang="de-DE" dirty="0"/>
              <a:t>Unterstützung durch einen externen Experten (Berater) für KMUs</a:t>
            </a:r>
          </a:p>
          <a:p>
            <a:pPr lvl="2"/>
            <a:r>
              <a:rPr lang="de-DE" dirty="0"/>
              <a:t>Förderhöhe 50%, max. € 750,--</a:t>
            </a:r>
          </a:p>
          <a:p>
            <a:pPr lvl="2"/>
            <a:r>
              <a:rPr lang="de-DE" dirty="0"/>
              <a:t>Mindesthöhe Beratungshonorar: € 800,-- (netto)</a:t>
            </a:r>
          </a:p>
          <a:p>
            <a:pPr lvl="2"/>
            <a:r>
              <a:rPr lang="de-DE" dirty="0"/>
              <a:t>Beratersuche: </a:t>
            </a:r>
            <a:r>
              <a:rPr lang="de-DE" dirty="0">
                <a:hlinkClick r:id="rId3"/>
              </a:rPr>
              <a:t>www.huddlex.at</a:t>
            </a:r>
            <a:endParaRPr lang="de-DE" dirty="0"/>
          </a:p>
          <a:p>
            <a:pPr lvl="2"/>
            <a:r>
              <a:rPr lang="de-DE" dirty="0"/>
              <a:t>Beratungen zu:</a:t>
            </a:r>
          </a:p>
          <a:p>
            <a:pPr marL="822325" lvl="2" indent="-285750">
              <a:buFont typeface="Arial" panose="020B0604020202020204" pitchFamily="34" charset="0"/>
              <a:buChar char="•"/>
            </a:pPr>
            <a:r>
              <a:rPr lang="de-DE" dirty="0"/>
              <a:t>Unternehmensstrategie</a:t>
            </a:r>
          </a:p>
          <a:p>
            <a:pPr marL="822325" lvl="2" indent="-285750">
              <a:buFont typeface="Arial" panose="020B0604020202020204" pitchFamily="34" charset="0"/>
              <a:buChar char="•"/>
            </a:pPr>
            <a:r>
              <a:rPr lang="de-DE" dirty="0"/>
              <a:t>Automatisierung</a:t>
            </a:r>
          </a:p>
          <a:p>
            <a:pPr marL="822325" lvl="2" indent="-285750">
              <a:buFont typeface="Arial" panose="020B0604020202020204" pitchFamily="34" charset="0"/>
              <a:buChar char="•"/>
            </a:pPr>
            <a:r>
              <a:rPr lang="de-DE" dirty="0"/>
              <a:t>Geschäftsprozesse</a:t>
            </a:r>
          </a:p>
        </p:txBody>
      </p:sp>
      <p:sp>
        <p:nvSpPr>
          <p:cNvPr id="3" name="Bildplatzhalter 2">
            <a:extLst>
              <a:ext uri="{FF2B5EF4-FFF2-40B4-BE49-F238E27FC236}">
                <a16:creationId xmlns:a16="http://schemas.microsoft.com/office/drawing/2014/main" id="{3EF0F8BF-1848-0081-626A-CFBD2E88BBAE}"/>
              </a:ext>
            </a:extLst>
          </p:cNvPr>
          <p:cNvSpPr>
            <a:spLocks noGrp="1"/>
          </p:cNvSpPr>
          <p:nvPr>
            <p:ph type="pic" sz="quarter" idx="14"/>
          </p:nvPr>
        </p:nvSpPr>
        <p:spPr/>
        <p:txBody>
          <a:bodyPr/>
          <a:lstStyle/>
          <a:p>
            <a:endParaRPr lang="de-DE"/>
          </a:p>
        </p:txBody>
      </p:sp>
      <p:sp>
        <p:nvSpPr>
          <p:cNvPr id="4" name="Bildplatzhalter 3">
            <a:extLst>
              <a:ext uri="{FF2B5EF4-FFF2-40B4-BE49-F238E27FC236}">
                <a16:creationId xmlns:a16="http://schemas.microsoft.com/office/drawing/2014/main" id="{CA894F98-7655-7073-9D40-238FA1AD1773}"/>
              </a:ext>
            </a:extLst>
          </p:cNvPr>
          <p:cNvSpPr>
            <a:spLocks noGrp="1"/>
          </p:cNvSpPr>
          <p:nvPr>
            <p:ph type="pic" sz="quarter" idx="15"/>
          </p:nvPr>
        </p:nvSpPr>
        <p:spPr/>
        <p:txBody>
          <a:bodyPr/>
          <a:lstStyle/>
          <a:p>
            <a:endParaRPr lang="de-DE"/>
          </a:p>
        </p:txBody>
      </p:sp>
      <p:pic>
        <p:nvPicPr>
          <p:cNvPr id="11" name="Bildplatzhalter 10" descr="Ein Bild, das Text, Person, Screenshot, Kleidung enthält.&#10;&#10;KI-generierte Inhalte können fehlerhaft sein.">
            <a:extLst>
              <a:ext uri="{FF2B5EF4-FFF2-40B4-BE49-F238E27FC236}">
                <a16:creationId xmlns:a16="http://schemas.microsoft.com/office/drawing/2014/main" id="{0678B4D8-1C4B-2BDB-1FDE-A5D1F8345721}"/>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t="14138" b="14138"/>
          <a:stretch>
            <a:fillRect/>
          </a:stretch>
        </p:blipFill>
        <p:spPr/>
      </p:pic>
      <p:sp>
        <p:nvSpPr>
          <p:cNvPr id="6" name="Textplatzhalter 5">
            <a:extLst>
              <a:ext uri="{FF2B5EF4-FFF2-40B4-BE49-F238E27FC236}">
                <a16:creationId xmlns:a16="http://schemas.microsoft.com/office/drawing/2014/main" id="{C2DF7691-E8F5-4232-9AB5-956A4D255E79}"/>
              </a:ext>
            </a:extLst>
          </p:cNvPr>
          <p:cNvSpPr>
            <a:spLocks noGrp="1"/>
          </p:cNvSpPr>
          <p:nvPr>
            <p:ph type="body" sz="quarter" idx="10"/>
          </p:nvPr>
        </p:nvSpPr>
        <p:spPr/>
        <p:txBody>
          <a:bodyPr/>
          <a:lstStyle/>
          <a:p>
            <a:endParaRPr lang="de-DE"/>
          </a:p>
        </p:txBody>
      </p:sp>
      <p:sp>
        <p:nvSpPr>
          <p:cNvPr id="7" name="Textplatzhalter 6">
            <a:extLst>
              <a:ext uri="{FF2B5EF4-FFF2-40B4-BE49-F238E27FC236}">
                <a16:creationId xmlns:a16="http://schemas.microsoft.com/office/drawing/2014/main" id="{F305948A-7F2B-6996-B274-E59FFDD07AA5}"/>
              </a:ext>
            </a:extLst>
          </p:cNvPr>
          <p:cNvSpPr>
            <a:spLocks noGrp="1"/>
          </p:cNvSpPr>
          <p:nvPr>
            <p:ph type="body" sz="quarter" idx="11"/>
          </p:nvPr>
        </p:nvSpPr>
        <p:spPr/>
        <p:txBody>
          <a:bodyPr/>
          <a:lstStyle/>
          <a:p>
            <a:r>
              <a:rPr lang="de-DE" dirty="0"/>
              <a:t>ERFOLG.PLUS 26</a:t>
            </a:r>
          </a:p>
        </p:txBody>
      </p:sp>
      <p:sp>
        <p:nvSpPr>
          <p:cNvPr id="8" name="Textplatzhalter 7">
            <a:extLst>
              <a:ext uri="{FF2B5EF4-FFF2-40B4-BE49-F238E27FC236}">
                <a16:creationId xmlns:a16="http://schemas.microsoft.com/office/drawing/2014/main" id="{4B1DEB9C-0848-C202-2996-E0373AEA3D70}"/>
              </a:ext>
            </a:extLst>
          </p:cNvPr>
          <p:cNvSpPr>
            <a:spLocks noGrp="1"/>
          </p:cNvSpPr>
          <p:nvPr>
            <p:ph type="body" sz="quarter" idx="17"/>
          </p:nvPr>
        </p:nvSpPr>
        <p:spPr/>
        <p:txBody>
          <a:bodyPr/>
          <a:lstStyle/>
          <a:p>
            <a:endParaRPr lang="de-DE"/>
          </a:p>
        </p:txBody>
      </p:sp>
      <p:sp>
        <p:nvSpPr>
          <p:cNvPr id="9" name="Textfeld 8">
            <a:extLst>
              <a:ext uri="{FF2B5EF4-FFF2-40B4-BE49-F238E27FC236}">
                <a16:creationId xmlns:a16="http://schemas.microsoft.com/office/drawing/2014/main" id="{721D00E9-AD9C-FFD2-77A7-A559AAA47EBD}"/>
              </a:ext>
            </a:extLst>
          </p:cNvPr>
          <p:cNvSpPr txBox="1"/>
          <p:nvPr/>
        </p:nvSpPr>
        <p:spPr>
          <a:xfrm>
            <a:off x="2857538" y="3085431"/>
            <a:ext cx="4733988" cy="1445524"/>
          </a:xfrm>
          <a:prstGeom prst="rect">
            <a:avLst/>
          </a:prstGeom>
          <a:noFill/>
        </p:spPr>
        <p:txBody>
          <a:bodyPr wrap="none" rtlCol="0">
            <a:spAutoFit/>
          </a:bodyPr>
          <a:lstStyle/>
          <a:p>
            <a:pPr marL="822325" lvl="2" indent="-285750" defTabSz="893763" eaLnBrk="1" hangingPunct="1">
              <a:lnSpc>
                <a:spcPts val="1900"/>
              </a:lnSpc>
              <a:spcBef>
                <a:spcPct val="20000"/>
              </a:spcBef>
              <a:buClr>
                <a:srgbClr val="FF0000"/>
              </a:buClr>
              <a:buFont typeface="Arial" panose="020B0604020202020204" pitchFamily="34" charset="0"/>
              <a:buChar char="•"/>
            </a:pPr>
            <a:endParaRPr lang="de-DE" sz="1100" dirty="0">
              <a:latin typeface="+mn-lt"/>
            </a:endParaRPr>
          </a:p>
          <a:p>
            <a:pPr marL="822325" lvl="2" indent="-285750" defTabSz="893763" eaLnBrk="1" hangingPunct="1">
              <a:lnSpc>
                <a:spcPts val="1900"/>
              </a:lnSpc>
              <a:spcBef>
                <a:spcPct val="20000"/>
              </a:spcBef>
              <a:buClr>
                <a:srgbClr val="FF0000"/>
              </a:buClr>
              <a:buFont typeface="Arial" panose="020B0604020202020204" pitchFamily="34" charset="0"/>
              <a:buChar char="•"/>
            </a:pPr>
            <a:r>
              <a:rPr lang="de-DE" sz="1100" dirty="0">
                <a:latin typeface="+mn-lt"/>
              </a:rPr>
              <a:t>Produkt-, Dienstleistungs- oder Geschäftsmodellinnovation</a:t>
            </a:r>
          </a:p>
          <a:p>
            <a:pPr marL="822325" lvl="2" indent="-285750" defTabSz="893763" eaLnBrk="1" hangingPunct="1">
              <a:lnSpc>
                <a:spcPts val="1900"/>
              </a:lnSpc>
              <a:spcBef>
                <a:spcPct val="20000"/>
              </a:spcBef>
              <a:buClr>
                <a:srgbClr val="FF0000"/>
              </a:buClr>
              <a:buFont typeface="Arial" panose="020B0604020202020204" pitchFamily="34" charset="0"/>
              <a:buChar char="•"/>
            </a:pPr>
            <a:r>
              <a:rPr lang="de-DE" sz="1100" dirty="0">
                <a:latin typeface="+mn-lt"/>
              </a:rPr>
              <a:t>Anwendungen zu KI</a:t>
            </a:r>
          </a:p>
          <a:p>
            <a:pPr marL="822325" lvl="2" indent="-285750" defTabSz="893763" eaLnBrk="1" hangingPunct="1">
              <a:lnSpc>
                <a:spcPts val="1900"/>
              </a:lnSpc>
              <a:spcBef>
                <a:spcPct val="20000"/>
              </a:spcBef>
              <a:buClr>
                <a:srgbClr val="FF0000"/>
              </a:buClr>
              <a:buFont typeface="Arial" panose="020B0604020202020204" pitchFamily="34" charset="0"/>
              <a:buChar char="•"/>
            </a:pPr>
            <a:r>
              <a:rPr lang="de-DE" sz="1100" dirty="0">
                <a:latin typeface="+mn-lt"/>
              </a:rPr>
              <a:t>Informations- &amp; Cyber-Sicherheit</a:t>
            </a:r>
          </a:p>
          <a:p>
            <a:endParaRPr lang="de-DE" dirty="0"/>
          </a:p>
        </p:txBody>
      </p:sp>
      <p:sp>
        <p:nvSpPr>
          <p:cNvPr id="5" name="Textfeld 4">
            <a:extLst>
              <a:ext uri="{FF2B5EF4-FFF2-40B4-BE49-F238E27FC236}">
                <a16:creationId xmlns:a16="http://schemas.microsoft.com/office/drawing/2014/main" id="{FF17A166-C9C0-490F-D534-927ECAE27BAD}"/>
              </a:ext>
            </a:extLst>
          </p:cNvPr>
          <p:cNvSpPr txBox="1"/>
          <p:nvPr/>
        </p:nvSpPr>
        <p:spPr>
          <a:xfrm>
            <a:off x="6530400" y="1472530"/>
            <a:ext cx="1165704" cy="196551"/>
          </a:xfrm>
          <a:prstGeom prst="rect">
            <a:avLst/>
          </a:prstGeom>
          <a:noFill/>
        </p:spPr>
        <p:txBody>
          <a:bodyPr wrap="none" rtlCol="0">
            <a:spAutoFit/>
          </a:bodyPr>
          <a:lstStyle/>
          <a:p>
            <a:r>
              <a:rPr lang="de-DE" sz="1100" dirty="0">
                <a:hlinkClick r:id="rId5"/>
              </a:rPr>
              <a:t>ERFOLG.PLUS</a:t>
            </a:r>
            <a:endParaRPr lang="de-DE" sz="1100" dirty="0"/>
          </a:p>
        </p:txBody>
      </p:sp>
    </p:spTree>
    <p:extLst>
      <p:ext uri="{BB962C8B-B14F-4D97-AF65-F5344CB8AC3E}">
        <p14:creationId xmlns:p14="http://schemas.microsoft.com/office/powerpoint/2010/main" val="631425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41EB1-DC14-7959-5ABF-481B63F0ECD8}"/>
            </a:ext>
          </a:extLst>
        </p:cNvPr>
        <p:cNvGrpSpPr/>
        <p:nvPr/>
      </p:nvGrpSpPr>
      <p:grpSpPr>
        <a:xfrm>
          <a:off x="0" y="0"/>
          <a:ext cx="0" cy="0"/>
          <a:chOff x="0" y="0"/>
          <a:chExt cx="0" cy="0"/>
        </a:xfrm>
      </p:grpSpPr>
      <p:sp>
        <p:nvSpPr>
          <p:cNvPr id="3" name="Bildplatzhalter 2">
            <a:extLst>
              <a:ext uri="{FF2B5EF4-FFF2-40B4-BE49-F238E27FC236}">
                <a16:creationId xmlns:a16="http://schemas.microsoft.com/office/drawing/2014/main" id="{7C36D9B0-CAC0-38A5-8FE8-6FC8F36E6788}"/>
              </a:ext>
            </a:extLst>
          </p:cNvPr>
          <p:cNvSpPr>
            <a:spLocks noGrp="1"/>
          </p:cNvSpPr>
          <p:nvPr>
            <p:ph type="pic" sz="quarter" idx="14"/>
          </p:nvPr>
        </p:nvSpPr>
        <p:spPr/>
        <p:txBody>
          <a:bodyPr/>
          <a:lstStyle/>
          <a:p>
            <a:endParaRPr lang="de-DE"/>
          </a:p>
        </p:txBody>
      </p:sp>
      <p:sp>
        <p:nvSpPr>
          <p:cNvPr id="4" name="Bildplatzhalter 3">
            <a:extLst>
              <a:ext uri="{FF2B5EF4-FFF2-40B4-BE49-F238E27FC236}">
                <a16:creationId xmlns:a16="http://schemas.microsoft.com/office/drawing/2014/main" id="{DE38C6CD-0081-87E4-6C6A-352C9F9434DF}"/>
              </a:ext>
            </a:extLst>
          </p:cNvPr>
          <p:cNvSpPr>
            <a:spLocks noGrp="1"/>
          </p:cNvSpPr>
          <p:nvPr>
            <p:ph type="pic" sz="quarter" idx="15"/>
          </p:nvPr>
        </p:nvSpPr>
        <p:spPr/>
        <p:txBody>
          <a:bodyPr/>
          <a:lstStyle/>
          <a:p>
            <a:endParaRPr lang="de-DE"/>
          </a:p>
        </p:txBody>
      </p:sp>
      <p:sp>
        <p:nvSpPr>
          <p:cNvPr id="6" name="Textplatzhalter 5">
            <a:extLst>
              <a:ext uri="{FF2B5EF4-FFF2-40B4-BE49-F238E27FC236}">
                <a16:creationId xmlns:a16="http://schemas.microsoft.com/office/drawing/2014/main" id="{D5194346-E236-E176-73F0-5B951584A83C}"/>
              </a:ext>
            </a:extLst>
          </p:cNvPr>
          <p:cNvSpPr>
            <a:spLocks noGrp="1"/>
          </p:cNvSpPr>
          <p:nvPr>
            <p:ph type="body" sz="quarter" idx="10"/>
          </p:nvPr>
        </p:nvSpPr>
        <p:spPr/>
        <p:txBody>
          <a:bodyPr/>
          <a:lstStyle/>
          <a:p>
            <a:endParaRPr lang="de-DE"/>
          </a:p>
        </p:txBody>
      </p:sp>
      <p:sp>
        <p:nvSpPr>
          <p:cNvPr id="7" name="Textplatzhalter 6">
            <a:extLst>
              <a:ext uri="{FF2B5EF4-FFF2-40B4-BE49-F238E27FC236}">
                <a16:creationId xmlns:a16="http://schemas.microsoft.com/office/drawing/2014/main" id="{157585D9-9EEA-02E1-3AE0-BFFBF06CD654}"/>
              </a:ext>
            </a:extLst>
          </p:cNvPr>
          <p:cNvSpPr>
            <a:spLocks noGrp="1"/>
          </p:cNvSpPr>
          <p:nvPr>
            <p:ph type="body" sz="quarter" idx="11"/>
          </p:nvPr>
        </p:nvSpPr>
        <p:spPr>
          <a:xfrm>
            <a:off x="538479" y="512721"/>
            <a:ext cx="5062221" cy="423210"/>
          </a:xfrm>
        </p:spPr>
        <p:txBody>
          <a:bodyPr/>
          <a:lstStyle/>
          <a:p>
            <a:r>
              <a:rPr lang="de-DE" dirty="0" err="1"/>
              <a:t>linksammlung</a:t>
            </a:r>
            <a:endParaRPr lang="de-DE" dirty="0"/>
          </a:p>
        </p:txBody>
      </p:sp>
      <p:sp>
        <p:nvSpPr>
          <p:cNvPr id="8" name="Textplatzhalter 7">
            <a:extLst>
              <a:ext uri="{FF2B5EF4-FFF2-40B4-BE49-F238E27FC236}">
                <a16:creationId xmlns:a16="http://schemas.microsoft.com/office/drawing/2014/main" id="{9C74032E-B1EE-4840-2FB7-D8114A05FD6B}"/>
              </a:ext>
            </a:extLst>
          </p:cNvPr>
          <p:cNvSpPr>
            <a:spLocks noGrp="1"/>
          </p:cNvSpPr>
          <p:nvPr>
            <p:ph type="body" sz="quarter" idx="17"/>
          </p:nvPr>
        </p:nvSpPr>
        <p:spPr/>
        <p:txBody>
          <a:bodyPr/>
          <a:lstStyle/>
          <a:p>
            <a:endParaRPr lang="de-DE"/>
          </a:p>
        </p:txBody>
      </p:sp>
      <p:sp>
        <p:nvSpPr>
          <p:cNvPr id="15" name="Textfeld 14">
            <a:extLst>
              <a:ext uri="{FF2B5EF4-FFF2-40B4-BE49-F238E27FC236}">
                <a16:creationId xmlns:a16="http://schemas.microsoft.com/office/drawing/2014/main" id="{EB0D6D67-BEC7-4DCF-7163-3E7992286A84}"/>
              </a:ext>
            </a:extLst>
          </p:cNvPr>
          <p:cNvSpPr txBox="1"/>
          <p:nvPr/>
        </p:nvSpPr>
        <p:spPr>
          <a:xfrm>
            <a:off x="486000" y="1440000"/>
            <a:ext cx="8334858" cy="2250040"/>
          </a:xfrm>
          <a:prstGeom prst="rect">
            <a:avLst/>
          </a:prstGeom>
          <a:noFill/>
        </p:spPr>
        <p:txBody>
          <a:bodyPr wrap="square">
            <a:spAutoFit/>
          </a:bodyPr>
          <a:lstStyle/>
          <a:p>
            <a:pPr marL="0" marR="0" lvl="1" indent="0" algn="l" defTabSz="914400" rtl="0" eaLnBrk="1" fontAlgn="base" latinLnBrk="0" hangingPunct="1">
              <a:lnSpc>
                <a:spcPts val="1900"/>
              </a:lnSpc>
              <a:spcBef>
                <a:spcPct val="20000"/>
              </a:spcBef>
              <a:spcAft>
                <a:spcPct val="0"/>
              </a:spcAft>
              <a:buClr>
                <a:srgbClr val="4C5D68"/>
              </a:buClr>
              <a:buSzTx/>
              <a:buFont typeface="Wingdings" charset="2"/>
              <a:buNone/>
              <a:tabLst/>
              <a:defRPr/>
            </a:pPr>
            <a:r>
              <a:rPr kumimoji="0" lang="de-DE" sz="1100" b="0" i="0" u="sng" strike="noStrike" kern="0" cap="none" spc="0" normalizeH="0" baseline="0" noProof="0" dirty="0">
                <a:ln>
                  <a:noFill/>
                </a:ln>
                <a:solidFill>
                  <a:srgbClr val="000000"/>
                </a:solidFill>
                <a:effectLst/>
                <a:uLnTx/>
                <a:uFillTx/>
                <a:latin typeface="Trebuchet MS"/>
              </a:rPr>
              <a:t>Überblick</a:t>
            </a: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endParaRPr kumimoji="0" lang="de-DE" sz="1100" b="0" i="0" u="none" strike="noStrike" kern="0" cap="none" spc="0" normalizeH="0" baseline="0" noProof="0" dirty="0">
              <a:ln>
                <a:noFill/>
              </a:ln>
              <a:solidFill>
                <a:srgbClr val="000000"/>
              </a:solidFill>
              <a:effectLst/>
              <a:uLnTx/>
              <a:uFillTx/>
              <a:latin typeface="Trebuchet MS"/>
            </a:endParaRP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lang="de-DE" sz="1100" kern="0" dirty="0">
                <a:solidFill>
                  <a:srgbClr val="000000"/>
                </a:solidFill>
                <a:latin typeface="Trebuchet MS"/>
                <a:hlinkClick r:id="rId2"/>
              </a:rPr>
              <a:t>Förderpilot</a:t>
            </a:r>
            <a:endParaRPr lang="de-DE" sz="1100" kern="0" dirty="0">
              <a:solidFill>
                <a:srgbClr val="000000"/>
              </a:solidFill>
              <a:latin typeface="Trebuchet MS"/>
            </a:endParaRPr>
          </a:p>
          <a:p>
            <a:pPr marL="536575" marR="0" lvl="2" indent="-179388" algn="l" defTabSz="893763" rtl="0" eaLnBrk="1" fontAlgn="base" latinLnBrk="0" hangingPunct="1">
              <a:lnSpc>
                <a:spcPts val="1900"/>
              </a:lnSpc>
              <a:spcBef>
                <a:spcPct val="20000"/>
              </a:spcBef>
              <a:spcAft>
                <a:spcPct val="0"/>
              </a:spcAft>
              <a:buClr>
                <a:srgbClr val="FF0000"/>
              </a:buClr>
              <a:buSzTx/>
              <a:buFont typeface="Wingdings" panose="05000000000000000000" pitchFamily="2" charset="2"/>
              <a:buChar char="§"/>
              <a:tabLst/>
              <a:defRPr/>
            </a:pPr>
            <a:r>
              <a:rPr lang="de-DE" sz="1100" kern="0" dirty="0">
                <a:solidFill>
                  <a:srgbClr val="000000"/>
                </a:solidFill>
                <a:latin typeface="Trebuchet MS"/>
                <a:hlinkClick r:id="rId3"/>
              </a:rPr>
              <a:t>Transparenzportal</a:t>
            </a:r>
            <a:endParaRPr lang="de-DE" sz="1100" kern="0" dirty="0">
              <a:solidFill>
                <a:srgbClr val="000000"/>
              </a:solidFill>
              <a:latin typeface="Trebuchet MS"/>
            </a:endParaRPr>
          </a:p>
          <a:p>
            <a:pPr marL="536575" lvl="2" indent="-179388" defTabSz="893763" eaLnBrk="1" hangingPunct="1">
              <a:lnSpc>
                <a:spcPts val="1900"/>
              </a:lnSpc>
              <a:spcBef>
                <a:spcPct val="20000"/>
              </a:spcBef>
              <a:buClr>
                <a:srgbClr val="FF0000"/>
              </a:buClr>
              <a:buFont typeface="Wingdings" panose="05000000000000000000" pitchFamily="2" charset="2"/>
              <a:buChar char="§"/>
              <a:defRPr/>
            </a:pPr>
            <a:r>
              <a:rPr lang="de-DE" sz="1100" kern="0" dirty="0">
                <a:solidFill>
                  <a:srgbClr val="000000"/>
                </a:solidFill>
                <a:latin typeface="Trebuchet MS"/>
                <a:hlinkClick r:id="rId4"/>
              </a:rPr>
              <a:t>FFG</a:t>
            </a:r>
            <a:endParaRPr lang="de-DE" sz="1100" kern="0" dirty="0">
              <a:solidFill>
                <a:srgbClr val="000000"/>
              </a:solidFill>
              <a:latin typeface="Trebuchet MS"/>
            </a:endParaRPr>
          </a:p>
          <a:p>
            <a:pPr marL="536575" lvl="2" indent="-179388" defTabSz="893763" eaLnBrk="1" hangingPunct="1">
              <a:lnSpc>
                <a:spcPts val="1900"/>
              </a:lnSpc>
              <a:spcBef>
                <a:spcPct val="20000"/>
              </a:spcBef>
              <a:buClr>
                <a:srgbClr val="FF0000"/>
              </a:buClr>
              <a:buFont typeface="Wingdings" panose="05000000000000000000" pitchFamily="2" charset="2"/>
              <a:buChar char="§"/>
              <a:defRPr/>
            </a:pPr>
            <a:r>
              <a:rPr lang="de-DE" sz="1100" kern="0" dirty="0">
                <a:solidFill>
                  <a:srgbClr val="000000"/>
                </a:solidFill>
                <a:latin typeface="Trebuchet MS"/>
                <a:hlinkClick r:id="rId5"/>
              </a:rPr>
              <a:t>AWS</a:t>
            </a:r>
            <a:endParaRPr lang="de-DE" sz="1100" kern="0" dirty="0">
              <a:solidFill>
                <a:srgbClr val="000000"/>
              </a:solidFill>
              <a:latin typeface="Trebuchet MS"/>
            </a:endParaRPr>
          </a:p>
          <a:p>
            <a:pPr marL="536575" lvl="2" indent="-179388" defTabSz="893763" eaLnBrk="1" hangingPunct="1">
              <a:lnSpc>
                <a:spcPts val="1900"/>
              </a:lnSpc>
              <a:spcBef>
                <a:spcPct val="20000"/>
              </a:spcBef>
              <a:buClr>
                <a:srgbClr val="FF0000"/>
              </a:buClr>
              <a:buFont typeface="Wingdings" panose="05000000000000000000" pitchFamily="2" charset="2"/>
              <a:buChar char="§"/>
              <a:defRPr/>
            </a:pPr>
            <a:r>
              <a:rPr lang="de-DE" sz="1100" kern="0" dirty="0">
                <a:solidFill>
                  <a:srgbClr val="000000"/>
                </a:solidFill>
                <a:latin typeface="Trebuchet MS"/>
                <a:hlinkClick r:id="rId6"/>
              </a:rPr>
              <a:t>WKOOE</a:t>
            </a:r>
            <a:endParaRPr lang="de-DE" sz="1100" kern="0" dirty="0">
              <a:solidFill>
                <a:srgbClr val="000000"/>
              </a:solidFill>
              <a:latin typeface="Trebuchet MS"/>
            </a:endParaRPr>
          </a:p>
          <a:p>
            <a:pPr marL="536575" lvl="2" indent="-179388" defTabSz="893763" eaLnBrk="1" hangingPunct="1">
              <a:lnSpc>
                <a:spcPts val="1900"/>
              </a:lnSpc>
              <a:spcBef>
                <a:spcPct val="20000"/>
              </a:spcBef>
              <a:buClr>
                <a:srgbClr val="FF0000"/>
              </a:buClr>
              <a:buFont typeface="Wingdings" panose="05000000000000000000" pitchFamily="2" charset="2"/>
              <a:buChar char="§"/>
              <a:defRPr/>
            </a:pPr>
            <a:r>
              <a:rPr lang="de-DE" sz="1100" kern="0" dirty="0">
                <a:solidFill>
                  <a:srgbClr val="000000"/>
                </a:solidFill>
                <a:latin typeface="Trebuchet MS"/>
                <a:hlinkClick r:id="rId7"/>
              </a:rPr>
              <a:t>WKOOE Exportcenter</a:t>
            </a:r>
            <a:endParaRPr lang="de-DE" sz="1100" kern="0" dirty="0">
              <a:solidFill>
                <a:srgbClr val="000000"/>
              </a:solidFill>
              <a:latin typeface="Trebuchet MS"/>
            </a:endParaRPr>
          </a:p>
        </p:txBody>
      </p:sp>
      <p:pic>
        <p:nvPicPr>
          <p:cNvPr id="11" name="Bildplatzhalter 10">
            <a:extLst>
              <a:ext uri="{FF2B5EF4-FFF2-40B4-BE49-F238E27FC236}">
                <a16:creationId xmlns:a16="http://schemas.microsoft.com/office/drawing/2014/main" id="{C281CAD0-D4F3-A2A4-8A5E-2E8A3314D423}"/>
              </a:ext>
            </a:extLst>
          </p:cNvPr>
          <p:cNvPicPr>
            <a:picLocks noGrp="1" noChangeAspect="1"/>
          </p:cNvPicPr>
          <p:nvPr>
            <p:ph type="pic" sz="quarter" idx="16"/>
          </p:nvPr>
        </p:nvPicPr>
        <p:blipFill>
          <a:blip r:embed="rId8"/>
          <a:srcRect t="6186" b="9004"/>
          <a:stretch/>
        </p:blipFill>
        <p:spPr>
          <a:xfrm>
            <a:off x="7037962" y="-1"/>
            <a:ext cx="2106038" cy="1190768"/>
          </a:xfrm>
        </p:spPr>
      </p:pic>
    </p:spTree>
    <p:extLst>
      <p:ext uri="{BB962C8B-B14F-4D97-AF65-F5344CB8AC3E}">
        <p14:creationId xmlns:p14="http://schemas.microsoft.com/office/powerpoint/2010/main" val="33388711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A1E81-2AF6-A0D5-CA1E-1990E185AB8B}"/>
            </a:ext>
          </a:extLst>
        </p:cNvPr>
        <p:cNvGrpSpPr/>
        <p:nvPr/>
      </p:nvGrpSpPr>
      <p:grpSpPr>
        <a:xfrm>
          <a:off x="0" y="0"/>
          <a:ext cx="0" cy="0"/>
          <a:chOff x="0" y="0"/>
          <a:chExt cx="0" cy="0"/>
        </a:xfrm>
      </p:grpSpPr>
      <p:sp>
        <p:nvSpPr>
          <p:cNvPr id="3" name="Bildplatzhalter 2">
            <a:extLst>
              <a:ext uri="{FF2B5EF4-FFF2-40B4-BE49-F238E27FC236}">
                <a16:creationId xmlns:a16="http://schemas.microsoft.com/office/drawing/2014/main" id="{15101369-8C56-D0AD-999F-271BCBAD6DFB}"/>
              </a:ext>
            </a:extLst>
          </p:cNvPr>
          <p:cNvSpPr>
            <a:spLocks noGrp="1"/>
          </p:cNvSpPr>
          <p:nvPr>
            <p:ph type="pic" sz="quarter" idx="14"/>
          </p:nvPr>
        </p:nvSpPr>
        <p:spPr/>
        <p:txBody>
          <a:bodyPr/>
          <a:lstStyle/>
          <a:p>
            <a:endParaRPr lang="de-DE"/>
          </a:p>
        </p:txBody>
      </p:sp>
      <p:sp>
        <p:nvSpPr>
          <p:cNvPr id="4" name="Bildplatzhalter 3">
            <a:extLst>
              <a:ext uri="{FF2B5EF4-FFF2-40B4-BE49-F238E27FC236}">
                <a16:creationId xmlns:a16="http://schemas.microsoft.com/office/drawing/2014/main" id="{6176718A-13CD-C956-133C-2DCEE180940B}"/>
              </a:ext>
            </a:extLst>
          </p:cNvPr>
          <p:cNvSpPr>
            <a:spLocks noGrp="1"/>
          </p:cNvSpPr>
          <p:nvPr>
            <p:ph type="pic" sz="quarter" idx="15"/>
          </p:nvPr>
        </p:nvSpPr>
        <p:spPr/>
        <p:txBody>
          <a:bodyPr/>
          <a:lstStyle/>
          <a:p>
            <a:endParaRPr lang="de-DE"/>
          </a:p>
        </p:txBody>
      </p:sp>
      <p:sp>
        <p:nvSpPr>
          <p:cNvPr id="6" name="Textplatzhalter 5">
            <a:extLst>
              <a:ext uri="{FF2B5EF4-FFF2-40B4-BE49-F238E27FC236}">
                <a16:creationId xmlns:a16="http://schemas.microsoft.com/office/drawing/2014/main" id="{FE5706E0-C405-4C28-1A53-483D352BE049}"/>
              </a:ext>
            </a:extLst>
          </p:cNvPr>
          <p:cNvSpPr>
            <a:spLocks noGrp="1"/>
          </p:cNvSpPr>
          <p:nvPr>
            <p:ph type="body" sz="quarter" idx="10"/>
          </p:nvPr>
        </p:nvSpPr>
        <p:spPr/>
        <p:txBody>
          <a:bodyPr/>
          <a:lstStyle/>
          <a:p>
            <a:endParaRPr lang="de-DE"/>
          </a:p>
        </p:txBody>
      </p:sp>
      <p:sp>
        <p:nvSpPr>
          <p:cNvPr id="7" name="Textplatzhalter 6">
            <a:extLst>
              <a:ext uri="{FF2B5EF4-FFF2-40B4-BE49-F238E27FC236}">
                <a16:creationId xmlns:a16="http://schemas.microsoft.com/office/drawing/2014/main" id="{42589FE0-19F2-E8D6-A665-CCD3FBF22963}"/>
              </a:ext>
            </a:extLst>
          </p:cNvPr>
          <p:cNvSpPr>
            <a:spLocks noGrp="1"/>
          </p:cNvSpPr>
          <p:nvPr>
            <p:ph type="body" sz="quarter" idx="11"/>
          </p:nvPr>
        </p:nvSpPr>
        <p:spPr>
          <a:xfrm>
            <a:off x="538479" y="512721"/>
            <a:ext cx="5062221" cy="423210"/>
          </a:xfrm>
        </p:spPr>
        <p:txBody>
          <a:bodyPr/>
          <a:lstStyle/>
          <a:p>
            <a:r>
              <a:rPr lang="de-DE" dirty="0"/>
              <a:t>Fragen</a:t>
            </a:r>
          </a:p>
        </p:txBody>
      </p:sp>
      <p:sp>
        <p:nvSpPr>
          <p:cNvPr id="8" name="Textplatzhalter 7">
            <a:extLst>
              <a:ext uri="{FF2B5EF4-FFF2-40B4-BE49-F238E27FC236}">
                <a16:creationId xmlns:a16="http://schemas.microsoft.com/office/drawing/2014/main" id="{FAC6F56A-D342-DB89-0B98-FD0249F4DFAF}"/>
              </a:ext>
            </a:extLst>
          </p:cNvPr>
          <p:cNvSpPr>
            <a:spLocks noGrp="1"/>
          </p:cNvSpPr>
          <p:nvPr>
            <p:ph type="body" sz="quarter" idx="17"/>
          </p:nvPr>
        </p:nvSpPr>
        <p:spPr/>
        <p:txBody>
          <a:bodyPr/>
          <a:lstStyle/>
          <a:p>
            <a:endParaRPr lang="de-DE"/>
          </a:p>
        </p:txBody>
      </p:sp>
      <p:sp>
        <p:nvSpPr>
          <p:cNvPr id="15" name="Textfeld 14">
            <a:extLst>
              <a:ext uri="{FF2B5EF4-FFF2-40B4-BE49-F238E27FC236}">
                <a16:creationId xmlns:a16="http://schemas.microsoft.com/office/drawing/2014/main" id="{78A31F1B-AB7F-95E6-6BD2-D88C09B249DF}"/>
              </a:ext>
            </a:extLst>
          </p:cNvPr>
          <p:cNvSpPr txBox="1"/>
          <p:nvPr/>
        </p:nvSpPr>
        <p:spPr>
          <a:xfrm>
            <a:off x="486000" y="1440000"/>
            <a:ext cx="8334858" cy="3221075"/>
          </a:xfrm>
          <a:prstGeom prst="rect">
            <a:avLst/>
          </a:prstGeom>
          <a:noFill/>
        </p:spPr>
        <p:txBody>
          <a:bodyPr wrap="square">
            <a:spAutoFit/>
          </a:bodyPr>
          <a:lstStyle/>
          <a:p>
            <a:pPr marL="0" marR="0" lvl="1" indent="0" algn="l" defTabSz="914400" rtl="0" eaLnBrk="1" fontAlgn="base" latinLnBrk="0" hangingPunct="1">
              <a:lnSpc>
                <a:spcPts val="1900"/>
              </a:lnSpc>
              <a:spcBef>
                <a:spcPct val="20000"/>
              </a:spcBef>
              <a:spcAft>
                <a:spcPct val="0"/>
              </a:spcAft>
              <a:buClr>
                <a:srgbClr val="4C5D68"/>
              </a:buClr>
              <a:buSzTx/>
              <a:buFont typeface="Wingdings" charset="2"/>
              <a:buNone/>
              <a:tabLst/>
              <a:defRPr/>
            </a:pPr>
            <a:r>
              <a:rPr kumimoji="0" lang="de-DE" b="1" i="0" strike="noStrike" kern="0" cap="none" spc="0" normalizeH="0" baseline="0" noProof="0">
                <a:ln>
                  <a:noFill/>
                </a:ln>
                <a:solidFill>
                  <a:srgbClr val="000000"/>
                </a:solidFill>
                <a:effectLst/>
                <a:uLnTx/>
                <a:uFillTx/>
                <a:latin typeface="Trebuchet MS"/>
              </a:rPr>
              <a:t>Unternehmensberatung</a:t>
            </a:r>
            <a:r>
              <a:rPr kumimoji="0" lang="de-DE" b="1" i="0" strike="noStrike" kern="0" cap="none" spc="0" normalizeH="0" baseline="0" noProof="0" dirty="0">
                <a:ln>
                  <a:noFill/>
                </a:ln>
                <a:solidFill>
                  <a:srgbClr val="000000"/>
                </a:solidFill>
                <a:effectLst/>
                <a:uLnTx/>
                <a:uFillTx/>
                <a:latin typeface="Trebuchet MS"/>
              </a:rPr>
              <a:t>, Buchhaltung und Informationstechnologie, Fachgruppe</a:t>
            </a:r>
          </a:p>
          <a:p>
            <a:pPr marL="0" marR="0" lvl="1" indent="0" algn="l" defTabSz="914400" rtl="0" eaLnBrk="1" fontAlgn="base" latinLnBrk="0" hangingPunct="1">
              <a:lnSpc>
                <a:spcPts val="1900"/>
              </a:lnSpc>
              <a:spcBef>
                <a:spcPct val="20000"/>
              </a:spcBef>
              <a:spcAft>
                <a:spcPct val="0"/>
              </a:spcAft>
              <a:buClr>
                <a:srgbClr val="4C5D68"/>
              </a:buClr>
              <a:buSzTx/>
              <a:buFont typeface="Wingdings" charset="2"/>
              <a:buNone/>
              <a:tabLst/>
              <a:defRPr/>
            </a:pPr>
            <a:r>
              <a:rPr lang="de-DE" kern="0" dirty="0">
                <a:solidFill>
                  <a:srgbClr val="000000"/>
                </a:solidFill>
                <a:latin typeface="Trebuchet MS"/>
              </a:rPr>
              <a:t>Telefon:	 +43 5 90909 4712</a:t>
            </a:r>
          </a:p>
          <a:p>
            <a:pPr marL="0" marR="0" lvl="1" indent="0" algn="l" defTabSz="914400" rtl="0" eaLnBrk="1" fontAlgn="base" latinLnBrk="0" hangingPunct="1">
              <a:lnSpc>
                <a:spcPts val="1900"/>
              </a:lnSpc>
              <a:spcBef>
                <a:spcPct val="20000"/>
              </a:spcBef>
              <a:spcAft>
                <a:spcPct val="0"/>
              </a:spcAft>
              <a:buClr>
                <a:srgbClr val="4C5D68"/>
              </a:buClr>
              <a:buSzTx/>
              <a:buFont typeface="Wingdings" charset="2"/>
              <a:buNone/>
              <a:tabLst/>
              <a:defRPr/>
            </a:pPr>
            <a:r>
              <a:rPr kumimoji="0" lang="de-DE" i="0" strike="noStrike" kern="0" cap="none" spc="0" normalizeH="0" baseline="0" noProof="0" dirty="0">
                <a:ln>
                  <a:noFill/>
                </a:ln>
                <a:solidFill>
                  <a:srgbClr val="000000"/>
                </a:solidFill>
                <a:effectLst/>
                <a:uLnTx/>
                <a:uFillTx/>
                <a:latin typeface="Trebuchet MS"/>
              </a:rPr>
              <a:t>E-Mail:	</a:t>
            </a:r>
            <a:r>
              <a:rPr lang="de-DE" kern="0" dirty="0">
                <a:solidFill>
                  <a:srgbClr val="000000"/>
                </a:solidFill>
                <a:latin typeface="Trebuchet MS"/>
              </a:rPr>
              <a:t> </a:t>
            </a:r>
            <a:r>
              <a:rPr lang="de-DE" kern="0" dirty="0" err="1">
                <a:solidFill>
                  <a:srgbClr val="000000"/>
                </a:solidFill>
                <a:latin typeface="Trebuchet MS"/>
                <a:hlinkClick r:id="rId2"/>
              </a:rPr>
              <a:t>ubit@wkooe</a:t>
            </a:r>
            <a:r>
              <a:rPr kumimoji="0" lang="de-DE" i="0" strike="noStrike" kern="0" cap="none" spc="0" normalizeH="0" baseline="0" noProof="0" dirty="0">
                <a:ln>
                  <a:noFill/>
                </a:ln>
                <a:solidFill>
                  <a:srgbClr val="000000"/>
                </a:solidFill>
                <a:effectLst/>
                <a:uLnTx/>
                <a:uFillTx/>
                <a:latin typeface="Trebuchet MS"/>
                <a:hlinkClick r:id="rId2"/>
              </a:rPr>
              <a:t>.at</a:t>
            </a:r>
            <a:endParaRPr kumimoji="0" lang="de-DE" i="0" strike="noStrike" kern="0" cap="none" spc="0" normalizeH="0" baseline="0" noProof="0" dirty="0">
              <a:ln>
                <a:noFill/>
              </a:ln>
              <a:solidFill>
                <a:srgbClr val="000000"/>
              </a:solidFill>
              <a:effectLst/>
              <a:uLnTx/>
              <a:uFillTx/>
              <a:latin typeface="Trebuchet MS"/>
            </a:endParaRPr>
          </a:p>
          <a:p>
            <a:pPr marL="0" marR="0" lvl="1" indent="0" algn="l" defTabSz="914400" rtl="0" eaLnBrk="1" fontAlgn="base" latinLnBrk="0" hangingPunct="1">
              <a:lnSpc>
                <a:spcPts val="1900"/>
              </a:lnSpc>
              <a:spcBef>
                <a:spcPct val="20000"/>
              </a:spcBef>
              <a:spcAft>
                <a:spcPct val="0"/>
              </a:spcAft>
              <a:buClr>
                <a:srgbClr val="4C5D68"/>
              </a:buClr>
              <a:buSzTx/>
              <a:buFont typeface="Wingdings" charset="2"/>
              <a:buNone/>
              <a:tabLst/>
              <a:defRPr/>
            </a:pPr>
            <a:endParaRPr lang="de-DE" kern="0" dirty="0">
              <a:solidFill>
                <a:srgbClr val="000000"/>
              </a:solidFill>
              <a:latin typeface="Trebuchet MS"/>
            </a:endParaRPr>
          </a:p>
          <a:p>
            <a:pPr marL="0" marR="0" lvl="1" indent="0" algn="l" defTabSz="914400" rtl="0" eaLnBrk="1" fontAlgn="base" latinLnBrk="0" hangingPunct="1">
              <a:lnSpc>
                <a:spcPts val="1900"/>
              </a:lnSpc>
              <a:spcBef>
                <a:spcPct val="20000"/>
              </a:spcBef>
              <a:spcAft>
                <a:spcPct val="0"/>
              </a:spcAft>
              <a:buClr>
                <a:srgbClr val="4C5D68"/>
              </a:buClr>
              <a:buSzTx/>
              <a:buFont typeface="Wingdings" charset="2"/>
              <a:buNone/>
              <a:tabLst/>
              <a:defRPr/>
            </a:pPr>
            <a:endParaRPr kumimoji="0" lang="de-DE" i="0" strike="noStrike" kern="0" cap="none" spc="0" normalizeH="0" baseline="0" noProof="0" dirty="0">
              <a:ln>
                <a:noFill/>
              </a:ln>
              <a:solidFill>
                <a:srgbClr val="000000"/>
              </a:solidFill>
              <a:effectLst/>
              <a:uLnTx/>
              <a:uFillTx/>
              <a:latin typeface="Trebuchet MS"/>
            </a:endParaRPr>
          </a:p>
          <a:p>
            <a:pPr marL="0" marR="0" lvl="1" indent="0" algn="l" defTabSz="914400" rtl="0" eaLnBrk="1" fontAlgn="base" latinLnBrk="0" hangingPunct="1">
              <a:lnSpc>
                <a:spcPts val="1900"/>
              </a:lnSpc>
              <a:spcBef>
                <a:spcPct val="20000"/>
              </a:spcBef>
              <a:spcAft>
                <a:spcPct val="0"/>
              </a:spcAft>
              <a:buClr>
                <a:srgbClr val="4C5D68"/>
              </a:buClr>
              <a:buSzTx/>
              <a:buFont typeface="Wingdings" charset="2"/>
              <a:buNone/>
              <a:tabLst/>
              <a:defRPr/>
            </a:pPr>
            <a:r>
              <a:rPr kumimoji="0" lang="de-DE" b="1" i="0" strike="noStrike" kern="0" cap="none" spc="0" normalizeH="0" baseline="0" noProof="0" dirty="0">
                <a:ln>
                  <a:noFill/>
                </a:ln>
                <a:solidFill>
                  <a:srgbClr val="000000"/>
                </a:solidFill>
                <a:effectLst/>
                <a:uLnTx/>
                <a:uFillTx/>
                <a:latin typeface="Trebuchet MS"/>
              </a:rPr>
              <a:t>Innovationsmanagement WKO Oberösterreich</a:t>
            </a:r>
          </a:p>
          <a:p>
            <a:pPr marL="0" marR="0" lvl="1" indent="0" algn="l" defTabSz="914400" rtl="0" eaLnBrk="1" fontAlgn="base" latinLnBrk="0" hangingPunct="1">
              <a:lnSpc>
                <a:spcPts val="1900"/>
              </a:lnSpc>
              <a:spcBef>
                <a:spcPct val="20000"/>
              </a:spcBef>
              <a:spcAft>
                <a:spcPct val="0"/>
              </a:spcAft>
              <a:buClr>
                <a:srgbClr val="4C5D68"/>
              </a:buClr>
              <a:buSzTx/>
              <a:buFont typeface="Wingdings" charset="2"/>
              <a:buNone/>
              <a:tabLst/>
              <a:defRPr/>
            </a:pPr>
            <a:r>
              <a:rPr lang="de-DE" kern="0" dirty="0">
                <a:solidFill>
                  <a:srgbClr val="000000"/>
                </a:solidFill>
                <a:latin typeface="Trebuchet MS"/>
              </a:rPr>
              <a:t>Telefon:	 +43 5 90909 </a:t>
            </a:r>
          </a:p>
          <a:p>
            <a:pPr marL="0" marR="0" lvl="1" indent="0" algn="l" defTabSz="914400" rtl="0" eaLnBrk="1" fontAlgn="base" latinLnBrk="0" hangingPunct="1">
              <a:lnSpc>
                <a:spcPts val="1900"/>
              </a:lnSpc>
              <a:spcBef>
                <a:spcPct val="20000"/>
              </a:spcBef>
              <a:spcAft>
                <a:spcPct val="0"/>
              </a:spcAft>
              <a:buClr>
                <a:srgbClr val="4C5D68"/>
              </a:buClr>
              <a:buSzTx/>
              <a:buFont typeface="Wingdings" charset="2"/>
              <a:buNone/>
              <a:tabLst/>
              <a:defRPr/>
            </a:pPr>
            <a:r>
              <a:rPr kumimoji="0" lang="de-DE" i="0" strike="noStrike" kern="0" cap="none" spc="0" normalizeH="0" baseline="0" noProof="0" dirty="0">
                <a:ln>
                  <a:noFill/>
                </a:ln>
                <a:solidFill>
                  <a:srgbClr val="000000"/>
                </a:solidFill>
                <a:effectLst/>
                <a:uLnTx/>
                <a:uFillTx/>
                <a:latin typeface="Trebuchet MS"/>
              </a:rPr>
              <a:t>E-Mail:	 </a:t>
            </a:r>
            <a:r>
              <a:rPr kumimoji="0" lang="de-DE" i="0" strike="noStrike" kern="0" cap="none" spc="0" normalizeH="0" baseline="0" noProof="0" dirty="0">
                <a:ln>
                  <a:noFill/>
                </a:ln>
                <a:solidFill>
                  <a:srgbClr val="000000"/>
                </a:solidFill>
                <a:effectLst/>
                <a:uLnTx/>
                <a:uFillTx/>
                <a:latin typeface="Trebuchet MS"/>
                <a:hlinkClick r:id="rId3"/>
              </a:rPr>
              <a:t>innovation@wkooe.at</a:t>
            </a:r>
            <a:endParaRPr kumimoji="0" lang="de-DE" i="0" strike="noStrike" kern="0" cap="none" spc="0" normalizeH="0" baseline="0" noProof="0" dirty="0">
              <a:ln>
                <a:noFill/>
              </a:ln>
              <a:solidFill>
                <a:srgbClr val="000000"/>
              </a:solidFill>
              <a:effectLst/>
              <a:uLnTx/>
              <a:uFillTx/>
              <a:latin typeface="Trebuchet MS"/>
            </a:endParaRPr>
          </a:p>
          <a:p>
            <a:pPr marL="0" marR="0" lvl="1" indent="0" algn="l" defTabSz="914400" rtl="0" eaLnBrk="1" fontAlgn="base" latinLnBrk="0" hangingPunct="1">
              <a:lnSpc>
                <a:spcPts val="1900"/>
              </a:lnSpc>
              <a:spcBef>
                <a:spcPct val="20000"/>
              </a:spcBef>
              <a:spcAft>
                <a:spcPct val="0"/>
              </a:spcAft>
              <a:buClr>
                <a:srgbClr val="4C5D68"/>
              </a:buClr>
              <a:buSzTx/>
              <a:buFont typeface="Wingdings" charset="2"/>
              <a:buNone/>
              <a:tabLst/>
              <a:defRPr/>
            </a:pPr>
            <a:endParaRPr kumimoji="0" lang="de-DE" i="0" strike="noStrike" kern="0" cap="none" spc="0" normalizeH="0" baseline="0" noProof="0" dirty="0">
              <a:ln>
                <a:noFill/>
              </a:ln>
              <a:solidFill>
                <a:srgbClr val="000000"/>
              </a:solidFill>
              <a:effectLst/>
              <a:uLnTx/>
              <a:uFillTx/>
              <a:latin typeface="Trebuchet MS"/>
            </a:endParaRPr>
          </a:p>
          <a:p>
            <a:pPr marL="357187" marR="0" lvl="2" algn="l" defTabSz="893763" rtl="0" eaLnBrk="1" fontAlgn="base" latinLnBrk="0" hangingPunct="1">
              <a:lnSpc>
                <a:spcPts val="1900"/>
              </a:lnSpc>
              <a:spcBef>
                <a:spcPct val="20000"/>
              </a:spcBef>
              <a:spcAft>
                <a:spcPct val="0"/>
              </a:spcAft>
              <a:buClr>
                <a:srgbClr val="FF0000"/>
              </a:buClr>
              <a:buSzTx/>
              <a:tabLst/>
              <a:defRPr/>
            </a:pPr>
            <a:endParaRPr lang="de-DE" sz="1100" kern="0" dirty="0">
              <a:solidFill>
                <a:srgbClr val="000000"/>
              </a:solidFill>
              <a:latin typeface="Trebuchet MS"/>
            </a:endParaRPr>
          </a:p>
        </p:txBody>
      </p:sp>
      <p:pic>
        <p:nvPicPr>
          <p:cNvPr id="11" name="Bildplatzhalter 10">
            <a:extLst>
              <a:ext uri="{FF2B5EF4-FFF2-40B4-BE49-F238E27FC236}">
                <a16:creationId xmlns:a16="http://schemas.microsoft.com/office/drawing/2014/main" id="{D572F68B-6490-E06D-D31B-2624579FAA9A}"/>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16626" r="16626"/>
          <a:stretch/>
        </p:blipFill>
        <p:spPr>
          <a:xfrm>
            <a:off x="6898741" y="-116211"/>
            <a:ext cx="2245259" cy="1308589"/>
          </a:xfrm>
        </p:spPr>
      </p:pic>
    </p:spTree>
    <p:extLst>
      <p:ext uri="{BB962C8B-B14F-4D97-AF65-F5344CB8AC3E}">
        <p14:creationId xmlns:p14="http://schemas.microsoft.com/office/powerpoint/2010/main" val="1261023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6FBEC5-D565-2298-2F09-A5557397E916}"/>
              </a:ext>
            </a:extLst>
          </p:cNvPr>
          <p:cNvSpPr>
            <a:spLocks noGrp="1"/>
          </p:cNvSpPr>
          <p:nvPr>
            <p:ph type="ctrTitle" sz="quarter"/>
          </p:nvPr>
        </p:nvSpPr>
        <p:spPr/>
        <p:txBody>
          <a:bodyPr>
            <a:noAutofit/>
          </a:bodyPr>
          <a:lstStyle/>
          <a:p>
            <a:r>
              <a:rPr lang="de-AT" sz="3300" dirty="0" err="1"/>
              <a:t>Gründer:innen</a:t>
            </a:r>
            <a:r>
              <a:rPr lang="de-AT" sz="3300" dirty="0"/>
              <a:t> Coaching &amp; </a:t>
            </a:r>
            <a:br>
              <a:rPr lang="de-AT" sz="3300" dirty="0"/>
            </a:br>
            <a:r>
              <a:rPr lang="de-AT" sz="3300" dirty="0"/>
              <a:t>Übergabe Coaching</a:t>
            </a:r>
          </a:p>
        </p:txBody>
      </p:sp>
      <p:sp>
        <p:nvSpPr>
          <p:cNvPr id="3" name="Untertitel 2">
            <a:extLst>
              <a:ext uri="{FF2B5EF4-FFF2-40B4-BE49-F238E27FC236}">
                <a16:creationId xmlns:a16="http://schemas.microsoft.com/office/drawing/2014/main" id="{3CD5EB08-7451-3D1A-3047-030EF13D0D03}"/>
              </a:ext>
            </a:extLst>
          </p:cNvPr>
          <p:cNvSpPr>
            <a:spLocks noGrp="1"/>
          </p:cNvSpPr>
          <p:nvPr>
            <p:ph type="subTitle" sz="quarter" idx="1"/>
          </p:nvPr>
        </p:nvSpPr>
        <p:spPr/>
        <p:txBody>
          <a:bodyPr/>
          <a:lstStyle/>
          <a:p>
            <a:endParaRPr lang="de-AT" dirty="0"/>
          </a:p>
          <a:p>
            <a:r>
              <a:rPr lang="de-AT" dirty="0"/>
              <a:t>  </a:t>
            </a:r>
            <a:r>
              <a:rPr lang="de-AT" sz="1350" dirty="0"/>
              <a:t>15.06.2026, Anna Edlmayr</a:t>
            </a:r>
          </a:p>
        </p:txBody>
      </p:sp>
    </p:spTree>
    <p:extLst>
      <p:ext uri="{BB962C8B-B14F-4D97-AF65-F5344CB8AC3E}">
        <p14:creationId xmlns:p14="http://schemas.microsoft.com/office/powerpoint/2010/main" val="27859952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D5FBCF4-B798-4A00-92A8-1E17FF057CAC}"/>
              </a:ext>
            </a:extLst>
          </p:cNvPr>
          <p:cNvSpPr>
            <a:spLocks noGrp="1"/>
          </p:cNvSpPr>
          <p:nvPr>
            <p:ph type="sldNum" sz="quarter" idx="14"/>
          </p:nvPr>
        </p:nvSpPr>
        <p:spPr/>
        <p:txBody>
          <a:bodyPr/>
          <a:lstStyle/>
          <a:p>
            <a:pPr defTabSz="914378"/>
            <a:fld id="{4518FE79-028C-46C7-B438-8E5B72215A1D}" type="slidenum">
              <a:rPr lang="de-AT">
                <a:solidFill>
                  <a:srgbClr val="FFFFFF"/>
                </a:solidFill>
                <a:latin typeface="Trebuchet MS"/>
              </a:rPr>
              <a:pPr defTabSz="914378"/>
              <a:t>33</a:t>
            </a:fld>
            <a:endParaRPr lang="de-AT">
              <a:solidFill>
                <a:srgbClr val="FFFFFF"/>
              </a:solidFill>
              <a:latin typeface="Trebuchet MS"/>
            </a:endParaRPr>
          </a:p>
        </p:txBody>
      </p:sp>
      <p:sp>
        <p:nvSpPr>
          <p:cNvPr id="4" name="Textplatzhalter 1">
            <a:extLst>
              <a:ext uri="{FF2B5EF4-FFF2-40B4-BE49-F238E27FC236}">
                <a16:creationId xmlns:a16="http://schemas.microsoft.com/office/drawing/2014/main" id="{250CEFDA-8FB5-6D2F-021C-0CD58BE31037}"/>
              </a:ext>
            </a:extLst>
          </p:cNvPr>
          <p:cNvSpPr txBox="1">
            <a:spLocks/>
          </p:cNvSpPr>
          <p:nvPr/>
        </p:nvSpPr>
        <p:spPr>
          <a:xfrm>
            <a:off x="527051" y="1074420"/>
            <a:ext cx="5724948" cy="3422160"/>
          </a:xfrm>
          <a:prstGeom prst="rect">
            <a:avLst/>
          </a:prstGeom>
        </p:spPr>
        <p:txBody>
          <a:bodyPr vert="horz" lIns="91440" tIns="45720" rIns="91440" bIns="45720" rtlCol="0">
            <a:noAutofit/>
          </a:bodyPr>
          <a:lstStyle>
            <a:lvl1pPr marL="171450" indent="-171450" algn="l" rtl="0" eaLnBrk="1" fontAlgn="base" hangingPunct="1">
              <a:lnSpc>
                <a:spcPct val="110000"/>
              </a:lnSpc>
              <a:spcBef>
                <a:spcPts val="400"/>
              </a:spcBef>
              <a:spcAft>
                <a:spcPct val="0"/>
              </a:spcAft>
              <a:buClr>
                <a:schemeClr val="accent1"/>
              </a:buClr>
              <a:buFont typeface="Arial" panose="020B0604020202020204" pitchFamily="34" charset="0"/>
              <a:buChar char="•"/>
              <a:defRPr sz="1600">
                <a:solidFill>
                  <a:schemeClr val="tx1"/>
                </a:solidFill>
                <a:latin typeface="+mn-lt"/>
                <a:ea typeface="+mn-ea"/>
                <a:cs typeface="+mn-cs"/>
              </a:defRPr>
            </a:lvl1pPr>
            <a:lvl2pPr marL="360363" indent="-171450" algn="l" defTabSz="895350" rtl="0" eaLnBrk="1" fontAlgn="base" hangingPunct="1">
              <a:lnSpc>
                <a:spcPct val="110000"/>
              </a:lnSpc>
              <a:spcBef>
                <a:spcPts val="300"/>
              </a:spcBef>
              <a:spcAft>
                <a:spcPct val="0"/>
              </a:spcAft>
              <a:buClr>
                <a:schemeClr val="accent1"/>
              </a:buClr>
              <a:buFont typeface="Arial" panose="020B0604020202020204" pitchFamily="34" charset="0"/>
              <a:buChar char="•"/>
              <a:defRPr sz="1200">
                <a:solidFill>
                  <a:schemeClr val="tx1"/>
                </a:solidFill>
                <a:latin typeface="+mn-lt"/>
              </a:defRPr>
            </a:lvl2pPr>
            <a:lvl3pPr marL="538163" indent="-171450" algn="l" rtl="0" eaLnBrk="1" fontAlgn="base" hangingPunct="1">
              <a:lnSpc>
                <a:spcPct val="110000"/>
              </a:lnSpc>
              <a:spcBef>
                <a:spcPts val="200"/>
              </a:spcBef>
              <a:spcAft>
                <a:spcPct val="0"/>
              </a:spcAft>
              <a:buClr>
                <a:schemeClr val="accent1"/>
              </a:buClr>
              <a:buFont typeface="Arial" panose="020B0604020202020204" pitchFamily="34" charset="0"/>
              <a:buChar char="•"/>
              <a:defRPr sz="1100">
                <a:solidFill>
                  <a:schemeClr val="tx1"/>
                </a:solidFill>
                <a:latin typeface="+mn-lt"/>
              </a:defRPr>
            </a:lvl3pPr>
            <a:lvl4pPr marL="714375" indent="-171450" algn="l" rtl="0" eaLnBrk="1" fontAlgn="base" hangingPunct="1">
              <a:lnSpc>
                <a:spcPct val="110000"/>
              </a:lnSpc>
              <a:spcBef>
                <a:spcPts val="200"/>
              </a:spcBef>
              <a:spcAft>
                <a:spcPct val="0"/>
              </a:spcAft>
              <a:buClr>
                <a:schemeClr val="accent1"/>
              </a:buClr>
              <a:buFont typeface="Arial" panose="020B0604020202020204" pitchFamily="34" charset="0"/>
              <a:buChar char="•"/>
              <a:defRPr sz="1100">
                <a:solidFill>
                  <a:schemeClr val="tx1"/>
                </a:solidFill>
                <a:latin typeface="+mn-lt"/>
              </a:defRPr>
            </a:lvl4pPr>
            <a:lvl5pPr marL="898525" indent="-171450" algn="l" rtl="0" eaLnBrk="1" fontAlgn="base" hangingPunct="1">
              <a:lnSpc>
                <a:spcPct val="110000"/>
              </a:lnSpc>
              <a:spcBef>
                <a:spcPts val="100"/>
              </a:spcBef>
              <a:spcAft>
                <a:spcPct val="0"/>
              </a:spcAft>
              <a:buClr>
                <a:schemeClr val="accent1"/>
              </a:buClr>
              <a:buFont typeface="Arial" panose="020B0604020202020204" pitchFamily="34" charset="0"/>
              <a:buChar char="•"/>
              <a:defRPr sz="1100">
                <a:solidFill>
                  <a:schemeClr val="tx1"/>
                </a:solidFill>
                <a:latin typeface="+mn-lt"/>
              </a:defRPr>
            </a:lvl5pPr>
            <a:lvl6pPr marL="2551113" indent="-398463" algn="l" rtl="0" eaLnBrk="1" fontAlgn="base" hangingPunct="1">
              <a:spcBef>
                <a:spcPct val="25000"/>
              </a:spcBef>
              <a:spcAft>
                <a:spcPct val="0"/>
              </a:spcAft>
              <a:buClr>
                <a:schemeClr val="accent2"/>
              </a:buClr>
              <a:buFont typeface="Wingdings" pitchFamily="-112" charset="2"/>
              <a:buChar char="§"/>
              <a:defRPr sz="2000">
                <a:solidFill>
                  <a:schemeClr val="tx1"/>
                </a:solidFill>
                <a:latin typeface="+mn-lt"/>
              </a:defRPr>
            </a:lvl6pPr>
            <a:lvl7pPr marL="3008313" indent="-398463" algn="l" rtl="0" eaLnBrk="1" fontAlgn="base" hangingPunct="1">
              <a:spcBef>
                <a:spcPct val="25000"/>
              </a:spcBef>
              <a:spcAft>
                <a:spcPct val="0"/>
              </a:spcAft>
              <a:buClr>
                <a:schemeClr val="accent2"/>
              </a:buClr>
              <a:buFont typeface="Wingdings" pitchFamily="-112" charset="2"/>
              <a:buChar char="§"/>
              <a:defRPr sz="2000">
                <a:solidFill>
                  <a:schemeClr val="tx1"/>
                </a:solidFill>
                <a:latin typeface="+mn-lt"/>
              </a:defRPr>
            </a:lvl7pPr>
            <a:lvl8pPr marL="3465513" indent="-398463" algn="l" rtl="0" eaLnBrk="1" fontAlgn="base" hangingPunct="1">
              <a:spcBef>
                <a:spcPct val="25000"/>
              </a:spcBef>
              <a:spcAft>
                <a:spcPct val="0"/>
              </a:spcAft>
              <a:buClr>
                <a:schemeClr val="accent2"/>
              </a:buClr>
              <a:buFont typeface="Wingdings" pitchFamily="-112" charset="2"/>
              <a:buChar char="§"/>
              <a:defRPr sz="2000">
                <a:solidFill>
                  <a:schemeClr val="tx1"/>
                </a:solidFill>
                <a:latin typeface="+mn-lt"/>
              </a:defRPr>
            </a:lvl8pPr>
            <a:lvl9pPr marL="3922713" indent="-398463" algn="l" rtl="0" eaLnBrk="1" fontAlgn="base" hangingPunct="1">
              <a:spcBef>
                <a:spcPct val="25000"/>
              </a:spcBef>
              <a:spcAft>
                <a:spcPct val="0"/>
              </a:spcAft>
              <a:buClr>
                <a:schemeClr val="accent2"/>
              </a:buClr>
              <a:buFont typeface="Wingdings" pitchFamily="-112" charset="2"/>
              <a:buChar char="§"/>
              <a:defRPr sz="2000">
                <a:solidFill>
                  <a:schemeClr val="tx1"/>
                </a:solidFill>
                <a:latin typeface="+mn-lt"/>
              </a:defRPr>
            </a:lvl9pPr>
          </a:lstStyle>
          <a:p>
            <a:pPr marL="0" indent="0">
              <a:buNone/>
            </a:pPr>
            <a:r>
              <a:rPr lang="de-DE" sz="1200" b="1" dirty="0"/>
              <a:t>Die Beratungsförderung für Gründung und Übernahme</a:t>
            </a:r>
          </a:p>
          <a:p>
            <a:pPr marL="0" indent="0">
              <a:buNone/>
            </a:pPr>
            <a:endParaRPr lang="de-DE" sz="1200" dirty="0"/>
          </a:p>
          <a:p>
            <a:pPr marL="0" indent="0">
              <a:buNone/>
            </a:pPr>
            <a:r>
              <a:rPr lang="de-DE" sz="1200" b="1" dirty="0"/>
              <a:t>Zielgruppe:</a:t>
            </a:r>
          </a:p>
          <a:p>
            <a:pPr marL="0" indent="0">
              <a:buNone/>
            </a:pPr>
            <a:r>
              <a:rPr lang="de-DE" sz="1200" dirty="0" err="1"/>
              <a:t>Gründer:innen</a:t>
            </a:r>
            <a:r>
              <a:rPr lang="de-DE" sz="1200" dirty="0"/>
              <a:t> und </a:t>
            </a:r>
            <a:r>
              <a:rPr lang="de-DE" sz="1200" dirty="0" err="1"/>
              <a:t>Übernehmer:innen</a:t>
            </a:r>
            <a:r>
              <a:rPr lang="de-DE" sz="1200" dirty="0"/>
              <a:t> (</a:t>
            </a:r>
            <a:r>
              <a:rPr lang="de-DE" sz="1200" dirty="0" err="1"/>
              <a:t>Einzelunternehmer:innen</a:t>
            </a:r>
            <a:r>
              <a:rPr lang="de-DE" sz="1200" dirty="0"/>
              <a:t> oder </a:t>
            </a:r>
            <a:r>
              <a:rPr lang="de-DE" sz="1200" dirty="0" err="1"/>
              <a:t>Gesellschafter:innen</a:t>
            </a:r>
            <a:r>
              <a:rPr lang="de-DE" sz="1200" dirty="0"/>
              <a:t> mit mind. 25 % Beteiligung + Geschäftsführung).</a:t>
            </a:r>
          </a:p>
          <a:p>
            <a:pPr marL="0" indent="0">
              <a:buNone/>
            </a:pPr>
            <a:endParaRPr lang="de-DE" sz="1200" dirty="0"/>
          </a:p>
          <a:p>
            <a:pPr marL="0" indent="0">
              <a:buNone/>
            </a:pPr>
            <a:r>
              <a:rPr lang="de-DE" sz="1200" b="1" dirty="0"/>
              <a:t>Zeitfenster:</a:t>
            </a:r>
          </a:p>
          <a:p>
            <a:pPr marL="0" indent="0">
              <a:buNone/>
            </a:pPr>
            <a:r>
              <a:rPr lang="de-DE" sz="1200" dirty="0"/>
              <a:t>Antrag vor Gründung/Übernahme oder innerhalb der ersten 72 Monate danach.</a:t>
            </a:r>
          </a:p>
          <a:p>
            <a:endParaRPr lang="de-DE" sz="1200" dirty="0"/>
          </a:p>
          <a:p>
            <a:pPr marL="0" indent="0">
              <a:buNone/>
            </a:pPr>
            <a:r>
              <a:rPr lang="de-DE" sz="1200" b="1" dirty="0"/>
              <a:t>Förderinhalte:</a:t>
            </a:r>
          </a:p>
          <a:p>
            <a:pPr lvl="1"/>
            <a:r>
              <a:rPr lang="de-DE" dirty="0"/>
              <a:t>Erstellung von Businessplänen,</a:t>
            </a:r>
          </a:p>
          <a:p>
            <a:pPr lvl="1"/>
            <a:r>
              <a:rPr lang="de-DE" dirty="0"/>
              <a:t>Finanzierungs- und Marketingstrategien, </a:t>
            </a:r>
          </a:p>
          <a:p>
            <a:pPr lvl="1"/>
            <a:r>
              <a:rPr lang="de-DE" dirty="0"/>
              <a:t>Aufbau von Controlling,</a:t>
            </a:r>
          </a:p>
          <a:p>
            <a:pPr lvl="1"/>
            <a:r>
              <a:rPr lang="de-DE" dirty="0"/>
              <a:t>Organisation und Personalmanagement sowie Rentabilitätsanalysen</a:t>
            </a:r>
          </a:p>
          <a:p>
            <a:pPr marL="538150" lvl="2" indent="-171446" defTabSz="914378">
              <a:spcAft>
                <a:spcPts val="600"/>
              </a:spcAft>
              <a:buClr>
                <a:srgbClr val="0096B5"/>
              </a:buClr>
            </a:pPr>
            <a:endParaRPr lang="de-DE" dirty="0">
              <a:solidFill>
                <a:srgbClr val="000000"/>
              </a:solidFill>
              <a:latin typeface="Trebuchet MS"/>
            </a:endParaRPr>
          </a:p>
          <a:p>
            <a:pPr marL="538150" lvl="2" indent="-171446" defTabSz="914378">
              <a:buClr>
                <a:srgbClr val="0096B5"/>
              </a:buClr>
            </a:pPr>
            <a:endParaRPr lang="de-DE" dirty="0">
              <a:solidFill>
                <a:srgbClr val="000000"/>
              </a:solidFill>
              <a:latin typeface="Trebuchet MS"/>
            </a:endParaRPr>
          </a:p>
          <a:p>
            <a:pPr marL="714357" lvl="3" indent="-171446" defTabSz="914378">
              <a:spcBef>
                <a:spcPts val="0"/>
              </a:spcBef>
              <a:spcAft>
                <a:spcPts val="600"/>
              </a:spcAft>
              <a:buClr>
                <a:srgbClr val="0096B5"/>
              </a:buClr>
              <a:buFont typeface="Symbol" panose="05050102010706020507" pitchFamily="18" charset="2"/>
              <a:buChar char="-"/>
            </a:pPr>
            <a:endParaRPr lang="de-DE" kern="0" dirty="0">
              <a:solidFill>
                <a:srgbClr val="000000"/>
              </a:solidFill>
              <a:latin typeface="Trebuchet MS"/>
            </a:endParaRPr>
          </a:p>
          <a:p>
            <a:pPr marL="714357" lvl="3" indent="-171446" defTabSz="914378">
              <a:spcBef>
                <a:spcPts val="0"/>
              </a:spcBef>
              <a:spcAft>
                <a:spcPts val="600"/>
              </a:spcAft>
              <a:buClr>
                <a:srgbClr val="0096B5"/>
              </a:buClr>
              <a:buFont typeface="Symbol" panose="05050102010706020507" pitchFamily="18" charset="2"/>
              <a:buChar char="-"/>
            </a:pPr>
            <a:endParaRPr lang="de-DE" kern="0" dirty="0">
              <a:solidFill>
                <a:srgbClr val="000000"/>
              </a:solidFill>
              <a:latin typeface="Trebuchet MS"/>
            </a:endParaRPr>
          </a:p>
        </p:txBody>
      </p:sp>
      <p:sp>
        <p:nvSpPr>
          <p:cNvPr id="7" name="Textfeld 6">
            <a:hlinkClick r:id="rId3"/>
            <a:extLst>
              <a:ext uri="{FF2B5EF4-FFF2-40B4-BE49-F238E27FC236}">
                <a16:creationId xmlns:a16="http://schemas.microsoft.com/office/drawing/2014/main" id="{8F5F6B13-BADE-50EE-7D21-5C7CA2B31E1D}"/>
              </a:ext>
            </a:extLst>
          </p:cNvPr>
          <p:cNvSpPr txBox="1"/>
          <p:nvPr/>
        </p:nvSpPr>
        <p:spPr>
          <a:xfrm>
            <a:off x="6449860" y="1151044"/>
            <a:ext cx="2078190" cy="415498"/>
          </a:xfrm>
          <a:prstGeom prst="rect">
            <a:avLst/>
          </a:prstGeom>
          <a:noFill/>
        </p:spPr>
        <p:txBody>
          <a:bodyPr wrap="square" rtlCol="0">
            <a:spAutoFit/>
          </a:bodyPr>
          <a:lstStyle/>
          <a:p>
            <a:pPr defTabSz="457189">
              <a:defRPr/>
            </a:pPr>
            <a:r>
              <a:rPr lang="de-AT" sz="1200" b="1" kern="0" dirty="0" err="1">
                <a:solidFill>
                  <a:srgbClr val="0096B6"/>
                </a:solidFill>
                <a:latin typeface="Trebuchet MS" panose="020B0603020202020204" pitchFamily="34" charset="0"/>
              </a:rPr>
              <a:t>Gründer:innen</a:t>
            </a:r>
            <a:r>
              <a:rPr lang="de-AT" sz="1200" b="1" kern="0" dirty="0">
                <a:solidFill>
                  <a:srgbClr val="0096B6"/>
                </a:solidFill>
                <a:latin typeface="Trebuchet MS" panose="020B0603020202020204" pitchFamily="34" charset="0"/>
              </a:rPr>
              <a:t> Coaching</a:t>
            </a:r>
          </a:p>
          <a:p>
            <a:pPr defTabSz="457189">
              <a:defRPr/>
            </a:pPr>
            <a:r>
              <a:rPr lang="de-AT" sz="900" kern="0" dirty="0">
                <a:solidFill>
                  <a:srgbClr val="0096B6"/>
                </a:solidFill>
                <a:latin typeface="Trebuchet MS" panose="020B0603020202020204" pitchFamily="34" charset="0"/>
              </a:rPr>
              <a:t>foerderungen.wkooe.at/GC</a:t>
            </a:r>
          </a:p>
        </p:txBody>
      </p:sp>
      <p:sp>
        <p:nvSpPr>
          <p:cNvPr id="15" name="Titel 5">
            <a:extLst>
              <a:ext uri="{FF2B5EF4-FFF2-40B4-BE49-F238E27FC236}">
                <a16:creationId xmlns:a16="http://schemas.microsoft.com/office/drawing/2014/main" id="{5B030D8B-0727-0660-15B5-DC007F099591}"/>
              </a:ext>
            </a:extLst>
          </p:cNvPr>
          <p:cNvSpPr>
            <a:spLocks noGrp="1"/>
          </p:cNvSpPr>
          <p:nvPr>
            <p:ph type="title"/>
          </p:nvPr>
        </p:nvSpPr>
        <p:spPr>
          <a:xfrm>
            <a:off x="527050" y="507364"/>
            <a:ext cx="8001000" cy="433388"/>
          </a:xfrm>
        </p:spPr>
        <p:txBody>
          <a:bodyPr/>
          <a:lstStyle/>
          <a:p>
            <a:r>
              <a:rPr lang="de-AT" dirty="0" err="1"/>
              <a:t>Gründer:innen</a:t>
            </a:r>
            <a:r>
              <a:rPr lang="de-AT" dirty="0"/>
              <a:t> Coaching</a:t>
            </a:r>
          </a:p>
        </p:txBody>
      </p:sp>
      <p:pic>
        <p:nvPicPr>
          <p:cNvPr id="8" name="Grafik 7">
            <a:extLst>
              <a:ext uri="{FF2B5EF4-FFF2-40B4-BE49-F238E27FC236}">
                <a16:creationId xmlns:a16="http://schemas.microsoft.com/office/drawing/2014/main" id="{2AA03D1E-0CBF-553D-E6F2-83B412988621}"/>
              </a:ext>
            </a:extLst>
          </p:cNvPr>
          <p:cNvPicPr>
            <a:picLocks noChangeAspect="1"/>
          </p:cNvPicPr>
          <p:nvPr/>
        </p:nvPicPr>
        <p:blipFill>
          <a:blip r:embed="rId4"/>
          <a:stretch>
            <a:fillRect/>
          </a:stretch>
        </p:blipFill>
        <p:spPr>
          <a:xfrm>
            <a:off x="7712954" y="511752"/>
            <a:ext cx="582945" cy="562669"/>
          </a:xfrm>
          <a:prstGeom prst="rect">
            <a:avLst/>
          </a:prstGeom>
        </p:spPr>
      </p:pic>
    </p:spTree>
    <p:extLst>
      <p:ext uri="{BB962C8B-B14F-4D97-AF65-F5344CB8AC3E}">
        <p14:creationId xmlns:p14="http://schemas.microsoft.com/office/powerpoint/2010/main" val="3269609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BD9C2-C5AD-A9B1-EF70-D7A285A98862}"/>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A2E2F1C-7C21-ED72-240D-573ADAC45685}"/>
              </a:ext>
            </a:extLst>
          </p:cNvPr>
          <p:cNvSpPr>
            <a:spLocks noGrp="1"/>
          </p:cNvSpPr>
          <p:nvPr>
            <p:ph type="sldNum" sz="quarter" idx="14"/>
          </p:nvPr>
        </p:nvSpPr>
        <p:spPr/>
        <p:txBody>
          <a:bodyPr/>
          <a:lstStyle/>
          <a:p>
            <a:pPr defTabSz="914378"/>
            <a:fld id="{4518FE79-028C-46C7-B438-8E5B72215A1D}" type="slidenum">
              <a:rPr lang="de-AT">
                <a:solidFill>
                  <a:srgbClr val="FFFFFF"/>
                </a:solidFill>
                <a:latin typeface="Trebuchet MS"/>
              </a:rPr>
              <a:pPr defTabSz="914378"/>
              <a:t>34</a:t>
            </a:fld>
            <a:endParaRPr lang="de-AT">
              <a:solidFill>
                <a:srgbClr val="FFFFFF"/>
              </a:solidFill>
              <a:latin typeface="Trebuchet MS"/>
            </a:endParaRPr>
          </a:p>
        </p:txBody>
      </p:sp>
      <p:sp>
        <p:nvSpPr>
          <p:cNvPr id="4" name="Textplatzhalter 1">
            <a:extLst>
              <a:ext uri="{FF2B5EF4-FFF2-40B4-BE49-F238E27FC236}">
                <a16:creationId xmlns:a16="http://schemas.microsoft.com/office/drawing/2014/main" id="{23D6A78E-66CE-A844-ECAD-ACC995CACE5C}"/>
              </a:ext>
            </a:extLst>
          </p:cNvPr>
          <p:cNvSpPr txBox="1">
            <a:spLocks/>
          </p:cNvSpPr>
          <p:nvPr/>
        </p:nvSpPr>
        <p:spPr>
          <a:xfrm>
            <a:off x="527051" y="1074420"/>
            <a:ext cx="5724948" cy="3422160"/>
          </a:xfrm>
          <a:prstGeom prst="rect">
            <a:avLst/>
          </a:prstGeom>
        </p:spPr>
        <p:txBody>
          <a:bodyPr vert="horz" lIns="91440" tIns="45720" rIns="91440" bIns="45720" rtlCol="0">
            <a:noAutofit/>
          </a:bodyPr>
          <a:lstStyle>
            <a:lvl1pPr marL="171450" indent="-171450" algn="l" rtl="0" eaLnBrk="1" fontAlgn="base" hangingPunct="1">
              <a:lnSpc>
                <a:spcPct val="110000"/>
              </a:lnSpc>
              <a:spcBef>
                <a:spcPts val="400"/>
              </a:spcBef>
              <a:spcAft>
                <a:spcPct val="0"/>
              </a:spcAft>
              <a:buClr>
                <a:schemeClr val="accent1"/>
              </a:buClr>
              <a:buFont typeface="Arial" panose="020B0604020202020204" pitchFamily="34" charset="0"/>
              <a:buChar char="•"/>
              <a:defRPr sz="1600">
                <a:solidFill>
                  <a:schemeClr val="tx1"/>
                </a:solidFill>
                <a:latin typeface="+mn-lt"/>
                <a:ea typeface="+mn-ea"/>
                <a:cs typeface="+mn-cs"/>
              </a:defRPr>
            </a:lvl1pPr>
            <a:lvl2pPr marL="360363" indent="-171450" algn="l" defTabSz="895350" rtl="0" eaLnBrk="1" fontAlgn="base" hangingPunct="1">
              <a:lnSpc>
                <a:spcPct val="110000"/>
              </a:lnSpc>
              <a:spcBef>
                <a:spcPts val="300"/>
              </a:spcBef>
              <a:spcAft>
                <a:spcPct val="0"/>
              </a:spcAft>
              <a:buClr>
                <a:schemeClr val="accent1"/>
              </a:buClr>
              <a:buFont typeface="Arial" panose="020B0604020202020204" pitchFamily="34" charset="0"/>
              <a:buChar char="•"/>
              <a:defRPr sz="1200">
                <a:solidFill>
                  <a:schemeClr val="tx1"/>
                </a:solidFill>
                <a:latin typeface="+mn-lt"/>
              </a:defRPr>
            </a:lvl2pPr>
            <a:lvl3pPr marL="538163" indent="-171450" algn="l" rtl="0" eaLnBrk="1" fontAlgn="base" hangingPunct="1">
              <a:lnSpc>
                <a:spcPct val="110000"/>
              </a:lnSpc>
              <a:spcBef>
                <a:spcPts val="200"/>
              </a:spcBef>
              <a:spcAft>
                <a:spcPct val="0"/>
              </a:spcAft>
              <a:buClr>
                <a:schemeClr val="accent1"/>
              </a:buClr>
              <a:buFont typeface="Arial" panose="020B0604020202020204" pitchFamily="34" charset="0"/>
              <a:buChar char="•"/>
              <a:defRPr sz="1100">
                <a:solidFill>
                  <a:schemeClr val="tx1"/>
                </a:solidFill>
                <a:latin typeface="+mn-lt"/>
              </a:defRPr>
            </a:lvl3pPr>
            <a:lvl4pPr marL="714375" indent="-171450" algn="l" rtl="0" eaLnBrk="1" fontAlgn="base" hangingPunct="1">
              <a:lnSpc>
                <a:spcPct val="110000"/>
              </a:lnSpc>
              <a:spcBef>
                <a:spcPts val="200"/>
              </a:spcBef>
              <a:spcAft>
                <a:spcPct val="0"/>
              </a:spcAft>
              <a:buClr>
                <a:schemeClr val="accent1"/>
              </a:buClr>
              <a:buFont typeface="Arial" panose="020B0604020202020204" pitchFamily="34" charset="0"/>
              <a:buChar char="•"/>
              <a:defRPr sz="1100">
                <a:solidFill>
                  <a:schemeClr val="tx1"/>
                </a:solidFill>
                <a:latin typeface="+mn-lt"/>
              </a:defRPr>
            </a:lvl4pPr>
            <a:lvl5pPr marL="898525" indent="-171450" algn="l" rtl="0" eaLnBrk="1" fontAlgn="base" hangingPunct="1">
              <a:lnSpc>
                <a:spcPct val="110000"/>
              </a:lnSpc>
              <a:spcBef>
                <a:spcPts val="100"/>
              </a:spcBef>
              <a:spcAft>
                <a:spcPct val="0"/>
              </a:spcAft>
              <a:buClr>
                <a:schemeClr val="accent1"/>
              </a:buClr>
              <a:buFont typeface="Arial" panose="020B0604020202020204" pitchFamily="34" charset="0"/>
              <a:buChar char="•"/>
              <a:defRPr sz="1100">
                <a:solidFill>
                  <a:schemeClr val="tx1"/>
                </a:solidFill>
                <a:latin typeface="+mn-lt"/>
              </a:defRPr>
            </a:lvl5pPr>
            <a:lvl6pPr marL="2551113" indent="-398463" algn="l" rtl="0" eaLnBrk="1" fontAlgn="base" hangingPunct="1">
              <a:spcBef>
                <a:spcPct val="25000"/>
              </a:spcBef>
              <a:spcAft>
                <a:spcPct val="0"/>
              </a:spcAft>
              <a:buClr>
                <a:schemeClr val="accent2"/>
              </a:buClr>
              <a:buFont typeface="Wingdings" pitchFamily="-112" charset="2"/>
              <a:buChar char="§"/>
              <a:defRPr sz="2000">
                <a:solidFill>
                  <a:schemeClr val="tx1"/>
                </a:solidFill>
                <a:latin typeface="+mn-lt"/>
              </a:defRPr>
            </a:lvl6pPr>
            <a:lvl7pPr marL="3008313" indent="-398463" algn="l" rtl="0" eaLnBrk="1" fontAlgn="base" hangingPunct="1">
              <a:spcBef>
                <a:spcPct val="25000"/>
              </a:spcBef>
              <a:spcAft>
                <a:spcPct val="0"/>
              </a:spcAft>
              <a:buClr>
                <a:schemeClr val="accent2"/>
              </a:buClr>
              <a:buFont typeface="Wingdings" pitchFamily="-112" charset="2"/>
              <a:buChar char="§"/>
              <a:defRPr sz="2000">
                <a:solidFill>
                  <a:schemeClr val="tx1"/>
                </a:solidFill>
                <a:latin typeface="+mn-lt"/>
              </a:defRPr>
            </a:lvl7pPr>
            <a:lvl8pPr marL="3465513" indent="-398463" algn="l" rtl="0" eaLnBrk="1" fontAlgn="base" hangingPunct="1">
              <a:spcBef>
                <a:spcPct val="25000"/>
              </a:spcBef>
              <a:spcAft>
                <a:spcPct val="0"/>
              </a:spcAft>
              <a:buClr>
                <a:schemeClr val="accent2"/>
              </a:buClr>
              <a:buFont typeface="Wingdings" pitchFamily="-112" charset="2"/>
              <a:buChar char="§"/>
              <a:defRPr sz="2000">
                <a:solidFill>
                  <a:schemeClr val="tx1"/>
                </a:solidFill>
                <a:latin typeface="+mn-lt"/>
              </a:defRPr>
            </a:lvl8pPr>
            <a:lvl9pPr marL="3922713" indent="-398463" algn="l" rtl="0" eaLnBrk="1" fontAlgn="base" hangingPunct="1">
              <a:spcBef>
                <a:spcPct val="25000"/>
              </a:spcBef>
              <a:spcAft>
                <a:spcPct val="0"/>
              </a:spcAft>
              <a:buClr>
                <a:schemeClr val="accent2"/>
              </a:buClr>
              <a:buFont typeface="Wingdings" pitchFamily="-112" charset="2"/>
              <a:buChar char="§"/>
              <a:defRPr sz="2000">
                <a:solidFill>
                  <a:schemeClr val="tx1"/>
                </a:solidFill>
                <a:latin typeface="+mn-lt"/>
              </a:defRPr>
            </a:lvl9pPr>
          </a:lstStyle>
          <a:p>
            <a:pPr marL="0" indent="0">
              <a:buNone/>
            </a:pPr>
            <a:r>
              <a:rPr lang="de-DE" sz="1200" b="1" dirty="0"/>
              <a:t>Die Beratungsförderung für Ihre Betriebsübergabe</a:t>
            </a:r>
          </a:p>
          <a:p>
            <a:pPr marL="0" indent="0">
              <a:buNone/>
            </a:pPr>
            <a:endParaRPr lang="de-DE" sz="1200" dirty="0"/>
          </a:p>
          <a:p>
            <a:pPr marL="0" indent="0">
              <a:buNone/>
            </a:pPr>
            <a:r>
              <a:rPr lang="de-DE" sz="1200" b="1" dirty="0"/>
              <a:t>Zielgruppe:</a:t>
            </a:r>
          </a:p>
          <a:p>
            <a:pPr marL="0" indent="0">
              <a:buNone/>
            </a:pPr>
            <a:r>
              <a:rPr lang="de-DE" sz="1200" dirty="0" err="1"/>
              <a:t>Übergeber:innen</a:t>
            </a:r>
            <a:r>
              <a:rPr lang="de-DE" sz="1200" dirty="0"/>
              <a:t> mit aktiver WKOÖ-Mitgliedschaft</a:t>
            </a:r>
          </a:p>
          <a:p>
            <a:pPr marL="0" indent="0">
              <a:buNone/>
            </a:pPr>
            <a:endParaRPr lang="de-DE" sz="1200" b="1" dirty="0"/>
          </a:p>
          <a:p>
            <a:pPr marL="0" indent="0">
              <a:buNone/>
            </a:pPr>
            <a:r>
              <a:rPr lang="de-DE" sz="1200" b="1" dirty="0"/>
              <a:t>Zeitfenster:</a:t>
            </a:r>
          </a:p>
          <a:p>
            <a:pPr marL="0" indent="0">
              <a:buNone/>
            </a:pPr>
            <a:r>
              <a:rPr lang="de-DE" sz="1200" dirty="0"/>
              <a:t>einmalige Fördermöglichkeit</a:t>
            </a:r>
          </a:p>
          <a:p>
            <a:pPr marL="0" indent="0">
              <a:buNone/>
            </a:pPr>
            <a:endParaRPr lang="de-DE" sz="1200" b="1" dirty="0"/>
          </a:p>
          <a:p>
            <a:pPr marL="0" indent="0">
              <a:buNone/>
            </a:pPr>
            <a:r>
              <a:rPr lang="de-DE" sz="1200" b="1" dirty="0"/>
              <a:t>Förderinhalte:</a:t>
            </a:r>
          </a:p>
          <a:p>
            <a:r>
              <a:rPr lang="de-DE" sz="1200" dirty="0"/>
              <a:t>Strategische Nachfolgeplanung,</a:t>
            </a:r>
          </a:p>
          <a:p>
            <a:r>
              <a:rPr lang="de-DE" sz="1200" dirty="0"/>
              <a:t>Unternehmensbewertung,</a:t>
            </a:r>
          </a:p>
          <a:p>
            <a:r>
              <a:rPr lang="de-DE" sz="1200" dirty="0"/>
              <a:t>Mediation bei persönlichen Übergabethemen sowie </a:t>
            </a:r>
          </a:p>
          <a:p>
            <a:r>
              <a:rPr lang="de-DE" sz="1200" dirty="0"/>
              <a:t>Entwicklung von Finanzierungs- und Rechtsformmodellen</a:t>
            </a:r>
          </a:p>
          <a:p>
            <a:pPr marL="538150" lvl="2" indent="-171446" defTabSz="914378">
              <a:spcAft>
                <a:spcPts val="600"/>
              </a:spcAft>
              <a:buClr>
                <a:srgbClr val="0096B5"/>
              </a:buClr>
            </a:pPr>
            <a:endParaRPr lang="de-DE" dirty="0">
              <a:solidFill>
                <a:srgbClr val="000000"/>
              </a:solidFill>
              <a:latin typeface="Trebuchet MS"/>
            </a:endParaRPr>
          </a:p>
          <a:p>
            <a:pPr marL="538150" lvl="2" indent="-171446" defTabSz="914378">
              <a:buClr>
                <a:srgbClr val="0096B5"/>
              </a:buClr>
            </a:pPr>
            <a:endParaRPr lang="de-DE" dirty="0">
              <a:solidFill>
                <a:srgbClr val="000000"/>
              </a:solidFill>
              <a:latin typeface="Trebuchet MS"/>
            </a:endParaRPr>
          </a:p>
          <a:p>
            <a:pPr marL="714357" lvl="3" indent="-171446" defTabSz="914378">
              <a:spcBef>
                <a:spcPts val="0"/>
              </a:spcBef>
              <a:spcAft>
                <a:spcPts val="600"/>
              </a:spcAft>
              <a:buClr>
                <a:srgbClr val="0096B5"/>
              </a:buClr>
              <a:buFont typeface="Symbol" panose="05050102010706020507" pitchFamily="18" charset="2"/>
              <a:buChar char="-"/>
            </a:pPr>
            <a:endParaRPr lang="de-DE" kern="0" dirty="0">
              <a:solidFill>
                <a:srgbClr val="000000"/>
              </a:solidFill>
              <a:latin typeface="Trebuchet MS"/>
            </a:endParaRPr>
          </a:p>
          <a:p>
            <a:pPr marL="714357" lvl="3" indent="-171446" defTabSz="914378">
              <a:spcBef>
                <a:spcPts val="0"/>
              </a:spcBef>
              <a:spcAft>
                <a:spcPts val="600"/>
              </a:spcAft>
              <a:buClr>
                <a:srgbClr val="0096B5"/>
              </a:buClr>
              <a:buFont typeface="Symbol" panose="05050102010706020507" pitchFamily="18" charset="2"/>
              <a:buChar char="-"/>
            </a:pPr>
            <a:endParaRPr lang="de-DE" kern="0" dirty="0">
              <a:solidFill>
                <a:srgbClr val="000000"/>
              </a:solidFill>
              <a:latin typeface="Trebuchet MS"/>
            </a:endParaRPr>
          </a:p>
        </p:txBody>
      </p:sp>
      <p:sp>
        <p:nvSpPr>
          <p:cNvPr id="7" name="Textfeld 6">
            <a:hlinkClick r:id="rId3"/>
            <a:extLst>
              <a:ext uri="{FF2B5EF4-FFF2-40B4-BE49-F238E27FC236}">
                <a16:creationId xmlns:a16="http://schemas.microsoft.com/office/drawing/2014/main" id="{3A90477E-16BE-BDBB-4632-34DCCFC736DD}"/>
              </a:ext>
            </a:extLst>
          </p:cNvPr>
          <p:cNvSpPr txBox="1"/>
          <p:nvPr/>
        </p:nvSpPr>
        <p:spPr>
          <a:xfrm>
            <a:off x="6629189" y="1178476"/>
            <a:ext cx="2078190" cy="415498"/>
          </a:xfrm>
          <a:prstGeom prst="rect">
            <a:avLst/>
          </a:prstGeom>
          <a:noFill/>
        </p:spPr>
        <p:txBody>
          <a:bodyPr wrap="square" rtlCol="0">
            <a:spAutoFit/>
          </a:bodyPr>
          <a:lstStyle/>
          <a:p>
            <a:pPr defTabSz="457189">
              <a:defRPr/>
            </a:pPr>
            <a:r>
              <a:rPr lang="de-AT" sz="1200" b="1" kern="0" dirty="0">
                <a:solidFill>
                  <a:srgbClr val="0096B6"/>
                </a:solidFill>
                <a:latin typeface="Trebuchet MS" panose="020B0603020202020204" pitchFamily="34" charset="0"/>
              </a:rPr>
              <a:t>Übergabe Coaching</a:t>
            </a:r>
          </a:p>
          <a:p>
            <a:pPr defTabSz="457189">
              <a:defRPr/>
            </a:pPr>
            <a:r>
              <a:rPr lang="de-AT" sz="900" kern="0" dirty="0">
                <a:solidFill>
                  <a:srgbClr val="0096B6"/>
                </a:solidFill>
                <a:latin typeface="Trebuchet MS" panose="020B0603020202020204" pitchFamily="34" charset="0"/>
              </a:rPr>
              <a:t>foerderungen.wkooe.at/NC</a:t>
            </a:r>
          </a:p>
        </p:txBody>
      </p:sp>
      <p:sp>
        <p:nvSpPr>
          <p:cNvPr id="15" name="Titel 5">
            <a:extLst>
              <a:ext uri="{FF2B5EF4-FFF2-40B4-BE49-F238E27FC236}">
                <a16:creationId xmlns:a16="http://schemas.microsoft.com/office/drawing/2014/main" id="{7E00D042-EB8E-F011-145F-8387B64F6D37}"/>
              </a:ext>
            </a:extLst>
          </p:cNvPr>
          <p:cNvSpPr>
            <a:spLocks noGrp="1"/>
          </p:cNvSpPr>
          <p:nvPr>
            <p:ph type="title"/>
          </p:nvPr>
        </p:nvSpPr>
        <p:spPr>
          <a:xfrm>
            <a:off x="527050" y="507364"/>
            <a:ext cx="8001000" cy="433388"/>
          </a:xfrm>
        </p:spPr>
        <p:txBody>
          <a:bodyPr/>
          <a:lstStyle/>
          <a:p>
            <a:r>
              <a:rPr lang="de-AT" dirty="0"/>
              <a:t>Übergabe Coaching</a:t>
            </a:r>
          </a:p>
        </p:txBody>
      </p:sp>
      <p:pic>
        <p:nvPicPr>
          <p:cNvPr id="1026" name="Picture 2" descr="QR-Code-Bild">
            <a:extLst>
              <a:ext uri="{FF2B5EF4-FFF2-40B4-BE49-F238E27FC236}">
                <a16:creationId xmlns:a16="http://schemas.microsoft.com/office/drawing/2014/main" id="{9AEACCE2-C12A-DC30-E511-4D65B5308B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2645" y="491475"/>
            <a:ext cx="582945" cy="582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5038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47D00-5594-A6EF-D89B-5C8310805DEF}"/>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905CFE8-EFCA-7E15-4B9D-889C18774117}"/>
              </a:ext>
            </a:extLst>
          </p:cNvPr>
          <p:cNvSpPr>
            <a:spLocks noGrp="1"/>
          </p:cNvSpPr>
          <p:nvPr>
            <p:ph type="sldNum" sz="quarter" idx="14"/>
          </p:nvPr>
        </p:nvSpPr>
        <p:spPr/>
        <p:txBody>
          <a:bodyPr/>
          <a:lstStyle/>
          <a:p>
            <a:pPr defTabSz="914378"/>
            <a:fld id="{4518FE79-028C-46C7-B438-8E5B72215A1D}" type="slidenum">
              <a:rPr lang="de-AT">
                <a:solidFill>
                  <a:srgbClr val="FFFFFF"/>
                </a:solidFill>
                <a:latin typeface="Trebuchet MS"/>
              </a:rPr>
              <a:pPr defTabSz="914378"/>
              <a:t>35</a:t>
            </a:fld>
            <a:endParaRPr lang="de-AT">
              <a:solidFill>
                <a:srgbClr val="FFFFFF"/>
              </a:solidFill>
              <a:latin typeface="Trebuchet MS"/>
            </a:endParaRPr>
          </a:p>
        </p:txBody>
      </p:sp>
      <p:sp>
        <p:nvSpPr>
          <p:cNvPr id="4" name="Textplatzhalter 1">
            <a:extLst>
              <a:ext uri="{FF2B5EF4-FFF2-40B4-BE49-F238E27FC236}">
                <a16:creationId xmlns:a16="http://schemas.microsoft.com/office/drawing/2014/main" id="{7DDFA922-A1F3-CB2F-09E1-285538429385}"/>
              </a:ext>
            </a:extLst>
          </p:cNvPr>
          <p:cNvSpPr txBox="1">
            <a:spLocks/>
          </p:cNvSpPr>
          <p:nvPr/>
        </p:nvSpPr>
        <p:spPr>
          <a:xfrm>
            <a:off x="527052" y="1074420"/>
            <a:ext cx="6029197" cy="3561716"/>
          </a:xfrm>
          <a:prstGeom prst="rect">
            <a:avLst/>
          </a:prstGeom>
        </p:spPr>
        <p:txBody>
          <a:bodyPr vert="horz" lIns="91440" tIns="45720" rIns="91440" bIns="45720" rtlCol="0">
            <a:noAutofit/>
          </a:bodyPr>
          <a:lstStyle>
            <a:lvl1pPr marL="171450" indent="-171450" algn="l" rtl="0" eaLnBrk="1" fontAlgn="base" hangingPunct="1">
              <a:lnSpc>
                <a:spcPct val="110000"/>
              </a:lnSpc>
              <a:spcBef>
                <a:spcPts val="400"/>
              </a:spcBef>
              <a:spcAft>
                <a:spcPct val="0"/>
              </a:spcAft>
              <a:buClr>
                <a:schemeClr val="accent1"/>
              </a:buClr>
              <a:buFont typeface="Arial" panose="020B0604020202020204" pitchFamily="34" charset="0"/>
              <a:buChar char="•"/>
              <a:defRPr sz="1600">
                <a:solidFill>
                  <a:schemeClr val="tx1"/>
                </a:solidFill>
                <a:latin typeface="+mn-lt"/>
                <a:ea typeface="+mn-ea"/>
                <a:cs typeface="+mn-cs"/>
              </a:defRPr>
            </a:lvl1pPr>
            <a:lvl2pPr marL="360363" indent="-171450" algn="l" defTabSz="895350" rtl="0" eaLnBrk="1" fontAlgn="base" hangingPunct="1">
              <a:lnSpc>
                <a:spcPct val="110000"/>
              </a:lnSpc>
              <a:spcBef>
                <a:spcPts val="300"/>
              </a:spcBef>
              <a:spcAft>
                <a:spcPct val="0"/>
              </a:spcAft>
              <a:buClr>
                <a:schemeClr val="accent1"/>
              </a:buClr>
              <a:buFont typeface="Arial" panose="020B0604020202020204" pitchFamily="34" charset="0"/>
              <a:buChar char="•"/>
              <a:defRPr sz="1200">
                <a:solidFill>
                  <a:schemeClr val="tx1"/>
                </a:solidFill>
                <a:latin typeface="+mn-lt"/>
              </a:defRPr>
            </a:lvl2pPr>
            <a:lvl3pPr marL="538163" indent="-171450" algn="l" rtl="0" eaLnBrk="1" fontAlgn="base" hangingPunct="1">
              <a:lnSpc>
                <a:spcPct val="110000"/>
              </a:lnSpc>
              <a:spcBef>
                <a:spcPts val="200"/>
              </a:spcBef>
              <a:spcAft>
                <a:spcPct val="0"/>
              </a:spcAft>
              <a:buClr>
                <a:schemeClr val="accent1"/>
              </a:buClr>
              <a:buFont typeface="Arial" panose="020B0604020202020204" pitchFamily="34" charset="0"/>
              <a:buChar char="•"/>
              <a:defRPr sz="1100">
                <a:solidFill>
                  <a:schemeClr val="tx1"/>
                </a:solidFill>
                <a:latin typeface="+mn-lt"/>
              </a:defRPr>
            </a:lvl3pPr>
            <a:lvl4pPr marL="714375" indent="-171450" algn="l" rtl="0" eaLnBrk="1" fontAlgn="base" hangingPunct="1">
              <a:lnSpc>
                <a:spcPct val="110000"/>
              </a:lnSpc>
              <a:spcBef>
                <a:spcPts val="200"/>
              </a:spcBef>
              <a:spcAft>
                <a:spcPct val="0"/>
              </a:spcAft>
              <a:buClr>
                <a:schemeClr val="accent1"/>
              </a:buClr>
              <a:buFont typeface="Arial" panose="020B0604020202020204" pitchFamily="34" charset="0"/>
              <a:buChar char="•"/>
              <a:defRPr sz="1100">
                <a:solidFill>
                  <a:schemeClr val="tx1"/>
                </a:solidFill>
                <a:latin typeface="+mn-lt"/>
              </a:defRPr>
            </a:lvl4pPr>
            <a:lvl5pPr marL="898525" indent="-171450" algn="l" rtl="0" eaLnBrk="1" fontAlgn="base" hangingPunct="1">
              <a:lnSpc>
                <a:spcPct val="110000"/>
              </a:lnSpc>
              <a:spcBef>
                <a:spcPts val="100"/>
              </a:spcBef>
              <a:spcAft>
                <a:spcPct val="0"/>
              </a:spcAft>
              <a:buClr>
                <a:schemeClr val="accent1"/>
              </a:buClr>
              <a:buFont typeface="Arial" panose="020B0604020202020204" pitchFamily="34" charset="0"/>
              <a:buChar char="•"/>
              <a:defRPr sz="1100">
                <a:solidFill>
                  <a:schemeClr val="tx1"/>
                </a:solidFill>
                <a:latin typeface="+mn-lt"/>
              </a:defRPr>
            </a:lvl5pPr>
            <a:lvl6pPr marL="2551113" indent="-398463" algn="l" rtl="0" eaLnBrk="1" fontAlgn="base" hangingPunct="1">
              <a:spcBef>
                <a:spcPct val="25000"/>
              </a:spcBef>
              <a:spcAft>
                <a:spcPct val="0"/>
              </a:spcAft>
              <a:buClr>
                <a:schemeClr val="accent2"/>
              </a:buClr>
              <a:buFont typeface="Wingdings" pitchFamily="-112" charset="2"/>
              <a:buChar char="§"/>
              <a:defRPr sz="2000">
                <a:solidFill>
                  <a:schemeClr val="tx1"/>
                </a:solidFill>
                <a:latin typeface="+mn-lt"/>
              </a:defRPr>
            </a:lvl6pPr>
            <a:lvl7pPr marL="3008313" indent="-398463" algn="l" rtl="0" eaLnBrk="1" fontAlgn="base" hangingPunct="1">
              <a:spcBef>
                <a:spcPct val="25000"/>
              </a:spcBef>
              <a:spcAft>
                <a:spcPct val="0"/>
              </a:spcAft>
              <a:buClr>
                <a:schemeClr val="accent2"/>
              </a:buClr>
              <a:buFont typeface="Wingdings" pitchFamily="-112" charset="2"/>
              <a:buChar char="§"/>
              <a:defRPr sz="2000">
                <a:solidFill>
                  <a:schemeClr val="tx1"/>
                </a:solidFill>
                <a:latin typeface="+mn-lt"/>
              </a:defRPr>
            </a:lvl7pPr>
            <a:lvl8pPr marL="3465513" indent="-398463" algn="l" rtl="0" eaLnBrk="1" fontAlgn="base" hangingPunct="1">
              <a:spcBef>
                <a:spcPct val="25000"/>
              </a:spcBef>
              <a:spcAft>
                <a:spcPct val="0"/>
              </a:spcAft>
              <a:buClr>
                <a:schemeClr val="accent2"/>
              </a:buClr>
              <a:buFont typeface="Wingdings" pitchFamily="-112" charset="2"/>
              <a:buChar char="§"/>
              <a:defRPr sz="2000">
                <a:solidFill>
                  <a:schemeClr val="tx1"/>
                </a:solidFill>
                <a:latin typeface="+mn-lt"/>
              </a:defRPr>
            </a:lvl8pPr>
            <a:lvl9pPr marL="3922713" indent="-398463" algn="l" rtl="0" eaLnBrk="1" fontAlgn="base" hangingPunct="1">
              <a:spcBef>
                <a:spcPct val="25000"/>
              </a:spcBef>
              <a:spcAft>
                <a:spcPct val="0"/>
              </a:spcAft>
              <a:buClr>
                <a:schemeClr val="accent2"/>
              </a:buClr>
              <a:buFont typeface="Wingdings" pitchFamily="-112" charset="2"/>
              <a:buChar char="§"/>
              <a:defRPr sz="2000">
                <a:solidFill>
                  <a:schemeClr val="tx1"/>
                </a:solidFill>
                <a:latin typeface="+mn-lt"/>
              </a:defRPr>
            </a:lvl9pPr>
          </a:lstStyle>
          <a:p>
            <a:pPr marL="0" indent="0">
              <a:buNone/>
            </a:pPr>
            <a:endParaRPr lang="de-DE" sz="1200" b="1" dirty="0"/>
          </a:p>
          <a:p>
            <a:pPr marL="0" indent="0">
              <a:buNone/>
            </a:pPr>
            <a:r>
              <a:rPr lang="de-DE" sz="1200" b="1" dirty="0"/>
              <a:t>Förderhöhe:</a:t>
            </a:r>
            <a:endParaRPr lang="de-DE" sz="1200" dirty="0"/>
          </a:p>
          <a:p>
            <a:pPr lvl="1"/>
            <a:r>
              <a:rPr lang="de-DE" b="1" dirty="0"/>
              <a:t>Quote:</a:t>
            </a:r>
            <a:r>
              <a:rPr lang="de-DE" dirty="0"/>
              <a:t> 50 % des Beratungshonorars (ohne Umsatzsteuer und Reisespesen).</a:t>
            </a:r>
          </a:p>
          <a:p>
            <a:pPr lvl="1"/>
            <a:r>
              <a:rPr lang="de-DE" b="1" dirty="0"/>
              <a:t>Obergrenze:</a:t>
            </a:r>
            <a:r>
              <a:rPr lang="de-DE" dirty="0"/>
              <a:t> Maximal </a:t>
            </a:r>
            <a:r>
              <a:rPr lang="de-DE" b="1" dirty="0"/>
              <a:t>1.250 €</a:t>
            </a:r>
            <a:r>
              <a:rPr lang="de-DE" dirty="0"/>
              <a:t> pro Antrag.</a:t>
            </a:r>
          </a:p>
          <a:p>
            <a:pPr lvl="1"/>
            <a:r>
              <a:rPr lang="de-DE" b="1" dirty="0"/>
              <a:t>Untergrenze:</a:t>
            </a:r>
            <a:r>
              <a:rPr lang="de-DE" dirty="0"/>
              <a:t> Mindestens </a:t>
            </a:r>
            <a:r>
              <a:rPr lang="de-DE" b="1" dirty="0"/>
              <a:t>800 €</a:t>
            </a:r>
            <a:r>
              <a:rPr lang="de-DE" dirty="0"/>
              <a:t> förderbare Beratungskosten erforderlich.</a:t>
            </a:r>
          </a:p>
          <a:p>
            <a:pPr marL="141685" lvl="1" indent="0">
              <a:buNone/>
            </a:pPr>
            <a:endParaRPr lang="de-DE" dirty="0"/>
          </a:p>
          <a:p>
            <a:pPr marL="141685" lvl="1" indent="0">
              <a:buNone/>
            </a:pPr>
            <a:endParaRPr lang="de-DE" dirty="0"/>
          </a:p>
          <a:p>
            <a:pPr marL="0" indent="0">
              <a:buNone/>
            </a:pPr>
            <a:r>
              <a:rPr lang="de-DE" sz="1200" b="1" dirty="0"/>
              <a:t>Ablauf (online unter foerderungen.wko.at/</a:t>
            </a:r>
            <a:r>
              <a:rPr lang="de-DE" sz="1200" b="1" dirty="0" err="1"/>
              <a:t>ooe</a:t>
            </a:r>
            <a:r>
              <a:rPr lang="de-DE" sz="1200" b="1" dirty="0"/>
              <a:t>):</a:t>
            </a:r>
            <a:endParaRPr lang="de-DE" sz="1200" dirty="0"/>
          </a:p>
          <a:p>
            <a:pPr lvl="1"/>
            <a:r>
              <a:rPr lang="de-DE" b="1" dirty="0"/>
              <a:t>Login &amp; Selbstcheck:</a:t>
            </a:r>
            <a:r>
              <a:rPr lang="de-DE" dirty="0"/>
              <a:t> Verpflichtender Selbstcheck zur Klärung der Förderfähigkeit.</a:t>
            </a:r>
          </a:p>
          <a:p>
            <a:pPr lvl="1"/>
            <a:r>
              <a:rPr lang="de-DE" b="1" dirty="0"/>
              <a:t>Antrag stellen:</a:t>
            </a:r>
            <a:r>
              <a:rPr lang="de-DE" dirty="0"/>
              <a:t> Einreichung des Förderansuchens (Fristen beachten).</a:t>
            </a:r>
          </a:p>
          <a:p>
            <a:pPr lvl="1"/>
            <a:r>
              <a:rPr lang="de-DE" b="1" dirty="0"/>
              <a:t>Beratung durchführen:</a:t>
            </a:r>
            <a:r>
              <a:rPr lang="de-DE" dirty="0"/>
              <a:t> Erst nach positiver Bewilligung per E-Mail beginnen.</a:t>
            </a:r>
          </a:p>
          <a:p>
            <a:pPr lvl="1"/>
            <a:r>
              <a:rPr lang="de-DE" b="1" dirty="0"/>
              <a:t>Abrechnung &amp; Auszahlung:</a:t>
            </a:r>
            <a:r>
              <a:rPr lang="de-DE" dirty="0"/>
              <a:t> Online-Abrechnung einreichen und Zuschuss bei positiver Entscheidung erhalten. Abrechnung bis 15.12.2026 möglich.</a:t>
            </a:r>
          </a:p>
          <a:p>
            <a:pPr marL="366704" lvl="2" indent="0" defTabSz="914378">
              <a:spcAft>
                <a:spcPts val="600"/>
              </a:spcAft>
              <a:buClr>
                <a:srgbClr val="0096B5"/>
              </a:buClr>
              <a:buNone/>
            </a:pPr>
            <a:endParaRPr lang="de-DE" dirty="0">
              <a:solidFill>
                <a:srgbClr val="000000"/>
              </a:solidFill>
              <a:latin typeface="Trebuchet MS"/>
            </a:endParaRPr>
          </a:p>
          <a:p>
            <a:pPr marL="538150" lvl="2" indent="-171446" defTabSz="914378">
              <a:buClr>
                <a:srgbClr val="0096B5"/>
              </a:buClr>
            </a:pPr>
            <a:endParaRPr lang="de-DE" dirty="0">
              <a:solidFill>
                <a:srgbClr val="000000"/>
              </a:solidFill>
              <a:latin typeface="Trebuchet MS"/>
            </a:endParaRPr>
          </a:p>
          <a:p>
            <a:pPr marL="714357" lvl="3" indent="-171446" defTabSz="914378">
              <a:spcBef>
                <a:spcPts val="0"/>
              </a:spcBef>
              <a:spcAft>
                <a:spcPts val="600"/>
              </a:spcAft>
              <a:buClr>
                <a:srgbClr val="0096B5"/>
              </a:buClr>
              <a:buFont typeface="Symbol" panose="05050102010706020507" pitchFamily="18" charset="2"/>
              <a:buChar char="-"/>
            </a:pPr>
            <a:endParaRPr lang="de-DE" kern="0" dirty="0">
              <a:solidFill>
                <a:srgbClr val="000000"/>
              </a:solidFill>
              <a:latin typeface="Trebuchet MS"/>
            </a:endParaRPr>
          </a:p>
          <a:p>
            <a:pPr marL="714357" lvl="3" indent="-171446" defTabSz="914378">
              <a:spcBef>
                <a:spcPts val="0"/>
              </a:spcBef>
              <a:spcAft>
                <a:spcPts val="600"/>
              </a:spcAft>
              <a:buClr>
                <a:srgbClr val="0096B5"/>
              </a:buClr>
              <a:buFont typeface="Symbol" panose="05050102010706020507" pitchFamily="18" charset="2"/>
              <a:buChar char="-"/>
            </a:pPr>
            <a:endParaRPr lang="de-DE" kern="0" dirty="0">
              <a:solidFill>
                <a:srgbClr val="000000"/>
              </a:solidFill>
              <a:latin typeface="Trebuchet MS"/>
            </a:endParaRPr>
          </a:p>
        </p:txBody>
      </p:sp>
      <p:sp>
        <p:nvSpPr>
          <p:cNvPr id="15" name="Titel 5">
            <a:extLst>
              <a:ext uri="{FF2B5EF4-FFF2-40B4-BE49-F238E27FC236}">
                <a16:creationId xmlns:a16="http://schemas.microsoft.com/office/drawing/2014/main" id="{EC038A9F-4A14-2A4E-D889-67F8AC743D1B}"/>
              </a:ext>
            </a:extLst>
          </p:cNvPr>
          <p:cNvSpPr>
            <a:spLocks noGrp="1"/>
          </p:cNvSpPr>
          <p:nvPr>
            <p:ph type="title"/>
          </p:nvPr>
        </p:nvSpPr>
        <p:spPr>
          <a:xfrm>
            <a:off x="527050" y="507364"/>
            <a:ext cx="8001000" cy="433388"/>
          </a:xfrm>
        </p:spPr>
        <p:txBody>
          <a:bodyPr/>
          <a:lstStyle/>
          <a:p>
            <a:r>
              <a:rPr lang="de-AT" dirty="0"/>
              <a:t>Förderhöhe und Ablauf</a:t>
            </a:r>
          </a:p>
        </p:txBody>
      </p:sp>
    </p:spTree>
    <p:extLst>
      <p:ext uri="{BB962C8B-B14F-4D97-AF65-F5344CB8AC3E}">
        <p14:creationId xmlns:p14="http://schemas.microsoft.com/office/powerpoint/2010/main" val="1013186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351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94FFF-1092-8040-9E71-602AACEE1E4A}"/>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742EADA5-CDE4-D133-C0FA-943B8F7A3045}"/>
              </a:ext>
            </a:extLst>
          </p:cNvPr>
          <p:cNvSpPr>
            <a:spLocks noGrp="1"/>
          </p:cNvSpPr>
          <p:nvPr>
            <p:ph type="body" sz="quarter" idx="13"/>
          </p:nvPr>
        </p:nvSpPr>
        <p:spPr>
          <a:xfrm>
            <a:off x="486000" y="1440000"/>
            <a:ext cx="8181750" cy="2692250"/>
          </a:xfrm>
        </p:spPr>
        <p:txBody>
          <a:bodyPr/>
          <a:lstStyle/>
          <a:p>
            <a:r>
              <a:rPr lang="de-DE" sz="1100" u="sng" cap="none" dirty="0">
                <a:solidFill>
                  <a:schemeClr val="tx1"/>
                </a:solidFill>
                <a:latin typeface="+mn-lt"/>
              </a:rPr>
              <a:t>Unternehmensstrategie</a:t>
            </a:r>
          </a:p>
          <a:p>
            <a:pPr marL="285750" indent="-285750">
              <a:buFont typeface="Arial" panose="020B0604020202020204" pitchFamily="34" charset="0"/>
              <a:buChar char="•"/>
            </a:pPr>
            <a:endParaRPr lang="de-DE" sz="1100" u="sng" cap="none" dirty="0">
              <a:solidFill>
                <a:schemeClr val="tx1"/>
              </a:solidFill>
              <a:latin typeface="+mn-lt"/>
            </a:endParaRPr>
          </a:p>
          <a:p>
            <a:r>
              <a:rPr lang="de-DE" sz="1100" cap="none" dirty="0">
                <a:solidFill>
                  <a:schemeClr val="tx1"/>
                </a:solidFill>
                <a:latin typeface="+mn-lt"/>
              </a:rPr>
              <a:t>Strategieberatung hilft, eine klare Unternehmensausrichtung zu entwickeln, basierend auf Umfeldfaktoren (Märkte, Technologie, Wettbewerb) und unternehmerischen Zielen (Wachstum, Innovation). Sie umfasst die Bewertung von Entwicklungen, das Identifizieren von Wettbewerbsvorteilen, das Aufzeigen von Schwächen und die systematische Strategiefindung (z. B. SWOT-Analyse).</a:t>
            </a:r>
          </a:p>
          <a:p>
            <a:endParaRPr lang="de-DE" sz="1100" u="sng" cap="none" dirty="0">
              <a:solidFill>
                <a:schemeClr val="tx1"/>
              </a:solidFill>
              <a:latin typeface="+mn-lt"/>
            </a:endParaRPr>
          </a:p>
          <a:p>
            <a:r>
              <a:rPr lang="de-DE" sz="1100" cap="none" dirty="0">
                <a:solidFill>
                  <a:schemeClr val="tx1"/>
                </a:solidFill>
                <a:latin typeface="+mn-lt"/>
              </a:rPr>
              <a:t>Die Beratungskosten von </a:t>
            </a:r>
            <a:r>
              <a:rPr lang="de-DE" sz="1100" cap="none" dirty="0" err="1">
                <a:solidFill>
                  <a:schemeClr val="tx1"/>
                </a:solidFill>
                <a:latin typeface="+mn-lt"/>
              </a:rPr>
              <a:t>Unternehmensberater:innen</a:t>
            </a:r>
            <a:r>
              <a:rPr lang="de-DE" sz="1100" cap="none" dirty="0">
                <a:solidFill>
                  <a:schemeClr val="tx1"/>
                </a:solidFill>
                <a:latin typeface="+mn-lt"/>
              </a:rPr>
              <a:t> (uneingeschränkte Berechtigung) sind förderbar.</a:t>
            </a:r>
          </a:p>
          <a:p>
            <a:endParaRPr lang="de-DE" dirty="0"/>
          </a:p>
        </p:txBody>
      </p:sp>
      <p:sp>
        <p:nvSpPr>
          <p:cNvPr id="3" name="Bildplatzhalter 2">
            <a:extLst>
              <a:ext uri="{FF2B5EF4-FFF2-40B4-BE49-F238E27FC236}">
                <a16:creationId xmlns:a16="http://schemas.microsoft.com/office/drawing/2014/main" id="{15157539-B548-3D21-7547-74B35E5194F7}"/>
              </a:ext>
            </a:extLst>
          </p:cNvPr>
          <p:cNvSpPr>
            <a:spLocks noGrp="1"/>
          </p:cNvSpPr>
          <p:nvPr>
            <p:ph type="pic" sz="quarter" idx="14"/>
          </p:nvPr>
        </p:nvSpPr>
        <p:spPr/>
        <p:txBody>
          <a:bodyPr/>
          <a:lstStyle/>
          <a:p>
            <a:endParaRPr lang="de-DE"/>
          </a:p>
        </p:txBody>
      </p:sp>
      <p:sp>
        <p:nvSpPr>
          <p:cNvPr id="4" name="Bildplatzhalter 3">
            <a:extLst>
              <a:ext uri="{FF2B5EF4-FFF2-40B4-BE49-F238E27FC236}">
                <a16:creationId xmlns:a16="http://schemas.microsoft.com/office/drawing/2014/main" id="{D46BE491-9D59-2974-F942-E235A60253D5}"/>
              </a:ext>
            </a:extLst>
          </p:cNvPr>
          <p:cNvSpPr>
            <a:spLocks noGrp="1"/>
          </p:cNvSpPr>
          <p:nvPr>
            <p:ph type="pic" sz="quarter" idx="15"/>
          </p:nvPr>
        </p:nvSpPr>
        <p:spPr/>
        <p:txBody>
          <a:bodyPr/>
          <a:lstStyle/>
          <a:p>
            <a:endParaRPr lang="de-DE"/>
          </a:p>
        </p:txBody>
      </p:sp>
      <p:pic>
        <p:nvPicPr>
          <p:cNvPr id="10" name="Bildplatzhalter 9" descr="Ein Bild, das Text, Person, Screenshot, Kleidung enthält.&#10;&#10;KI-generierte Inhalte können fehlerhaft sein.">
            <a:extLst>
              <a:ext uri="{FF2B5EF4-FFF2-40B4-BE49-F238E27FC236}">
                <a16:creationId xmlns:a16="http://schemas.microsoft.com/office/drawing/2014/main" id="{AA07A036-1D47-B6D5-EF73-D0200AE08FCB}"/>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14138" b="14138"/>
          <a:stretch>
            <a:fillRect/>
          </a:stretch>
        </p:blipFill>
        <p:spPr/>
      </p:pic>
      <p:sp>
        <p:nvSpPr>
          <p:cNvPr id="6" name="Textplatzhalter 5">
            <a:extLst>
              <a:ext uri="{FF2B5EF4-FFF2-40B4-BE49-F238E27FC236}">
                <a16:creationId xmlns:a16="http://schemas.microsoft.com/office/drawing/2014/main" id="{3F28D610-7EBB-550D-D7D7-483C9722CC5D}"/>
              </a:ext>
            </a:extLst>
          </p:cNvPr>
          <p:cNvSpPr>
            <a:spLocks noGrp="1"/>
          </p:cNvSpPr>
          <p:nvPr>
            <p:ph type="body" sz="quarter" idx="10"/>
          </p:nvPr>
        </p:nvSpPr>
        <p:spPr/>
        <p:txBody>
          <a:bodyPr/>
          <a:lstStyle/>
          <a:p>
            <a:endParaRPr lang="de-DE"/>
          </a:p>
        </p:txBody>
      </p:sp>
      <p:sp>
        <p:nvSpPr>
          <p:cNvPr id="7" name="Textplatzhalter 6">
            <a:extLst>
              <a:ext uri="{FF2B5EF4-FFF2-40B4-BE49-F238E27FC236}">
                <a16:creationId xmlns:a16="http://schemas.microsoft.com/office/drawing/2014/main" id="{575B12A3-BD55-3056-DCFA-6298A9E99881}"/>
              </a:ext>
            </a:extLst>
          </p:cNvPr>
          <p:cNvSpPr>
            <a:spLocks noGrp="1"/>
          </p:cNvSpPr>
          <p:nvPr>
            <p:ph type="body" sz="quarter" idx="11"/>
          </p:nvPr>
        </p:nvSpPr>
        <p:spPr/>
        <p:txBody>
          <a:bodyPr/>
          <a:lstStyle/>
          <a:p>
            <a:r>
              <a:rPr lang="de-DE" dirty="0"/>
              <a:t>ERFOLG.PLUS 26</a:t>
            </a:r>
          </a:p>
        </p:txBody>
      </p:sp>
      <p:sp>
        <p:nvSpPr>
          <p:cNvPr id="8" name="Textplatzhalter 7">
            <a:extLst>
              <a:ext uri="{FF2B5EF4-FFF2-40B4-BE49-F238E27FC236}">
                <a16:creationId xmlns:a16="http://schemas.microsoft.com/office/drawing/2014/main" id="{B3D1A43B-2B6B-3DAD-2BDF-A595E1F066EF}"/>
              </a:ext>
            </a:extLst>
          </p:cNvPr>
          <p:cNvSpPr>
            <a:spLocks noGrp="1"/>
          </p:cNvSpPr>
          <p:nvPr>
            <p:ph type="body" sz="quarter" idx="17"/>
          </p:nvPr>
        </p:nvSpPr>
        <p:spPr/>
        <p:txBody>
          <a:bodyPr/>
          <a:lstStyle/>
          <a:p>
            <a:endParaRPr lang="de-DE"/>
          </a:p>
        </p:txBody>
      </p:sp>
      <p:sp>
        <p:nvSpPr>
          <p:cNvPr id="5" name="Textfeld 4">
            <a:extLst>
              <a:ext uri="{FF2B5EF4-FFF2-40B4-BE49-F238E27FC236}">
                <a16:creationId xmlns:a16="http://schemas.microsoft.com/office/drawing/2014/main" id="{74372616-4815-BE4E-5E14-86B63975773E}"/>
              </a:ext>
            </a:extLst>
          </p:cNvPr>
          <p:cNvSpPr txBox="1"/>
          <p:nvPr/>
        </p:nvSpPr>
        <p:spPr>
          <a:xfrm>
            <a:off x="6530400" y="1472400"/>
            <a:ext cx="1165704" cy="261610"/>
          </a:xfrm>
          <a:prstGeom prst="rect">
            <a:avLst/>
          </a:prstGeom>
          <a:noFill/>
        </p:spPr>
        <p:txBody>
          <a:bodyPr wrap="none" rtlCol="0">
            <a:spAutoFit/>
          </a:bodyPr>
          <a:lstStyle/>
          <a:p>
            <a:r>
              <a:rPr lang="de-DE" sz="1100" dirty="0">
                <a:hlinkClick r:id="rId3"/>
              </a:rPr>
              <a:t>ERFOLG.PLUS</a:t>
            </a:r>
            <a:endParaRPr lang="de-DE" sz="1100" dirty="0"/>
          </a:p>
        </p:txBody>
      </p:sp>
    </p:spTree>
    <p:extLst>
      <p:ext uri="{BB962C8B-B14F-4D97-AF65-F5344CB8AC3E}">
        <p14:creationId xmlns:p14="http://schemas.microsoft.com/office/powerpoint/2010/main" val="728958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D0D6F-DD32-EEA6-7577-46CEBE4E73D8}"/>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C47DC932-3C0A-7542-28FB-7B830C1C7921}"/>
              </a:ext>
            </a:extLst>
          </p:cNvPr>
          <p:cNvSpPr>
            <a:spLocks noGrp="1"/>
          </p:cNvSpPr>
          <p:nvPr>
            <p:ph type="body" sz="quarter" idx="13"/>
          </p:nvPr>
        </p:nvSpPr>
        <p:spPr>
          <a:xfrm>
            <a:off x="486000" y="1440000"/>
            <a:ext cx="8210325" cy="2692250"/>
          </a:xfrm>
        </p:spPr>
        <p:txBody>
          <a:bodyPr/>
          <a:lstStyle/>
          <a:p>
            <a:r>
              <a:rPr lang="de-DE" sz="1100" u="sng" cap="none" dirty="0">
                <a:solidFill>
                  <a:schemeClr val="tx1"/>
                </a:solidFill>
                <a:latin typeface="+mn-lt"/>
              </a:rPr>
              <a:t>Automatisierung</a:t>
            </a:r>
          </a:p>
          <a:p>
            <a:endParaRPr lang="de-DE" sz="1100" cap="none" dirty="0">
              <a:solidFill>
                <a:schemeClr val="tx1"/>
              </a:solidFill>
              <a:latin typeface="+mn-lt"/>
            </a:endParaRPr>
          </a:p>
          <a:p>
            <a:r>
              <a:rPr lang="de-DE" sz="1100" cap="none" dirty="0">
                <a:solidFill>
                  <a:schemeClr val="tx1"/>
                </a:solidFill>
                <a:latin typeface="+mn-lt"/>
              </a:rPr>
              <a:t>Die Beratung, das Testservice hilft Unternehmen bei einem oder mehreren der nachfolgenden Punkte:</a:t>
            </a:r>
          </a:p>
          <a:p>
            <a:pPr lvl="2"/>
            <a:r>
              <a:rPr lang="de-DE" dirty="0">
                <a:ea typeface="+mn-ea"/>
                <a:cs typeface="+mn-cs"/>
              </a:rPr>
              <a:t>Automatisierungspotenziale in den internen Abläufen identifizieren</a:t>
            </a:r>
          </a:p>
          <a:p>
            <a:pPr lvl="2"/>
            <a:r>
              <a:rPr lang="de-DE" dirty="0">
                <a:ea typeface="+mn-ea"/>
                <a:cs typeface="+mn-cs"/>
              </a:rPr>
              <a:t>Lösungsansätze und die dafür wichtigen Rahmenbedingungen zu erarbeiten</a:t>
            </a:r>
          </a:p>
          <a:p>
            <a:pPr lvl="2"/>
            <a:r>
              <a:rPr lang="de-DE" dirty="0">
                <a:ea typeface="+mn-ea"/>
                <a:cs typeface="+mn-cs"/>
              </a:rPr>
              <a:t>Für einen identifizierten Anwendungsfall in Frage kommende Technologien zu testen</a:t>
            </a:r>
          </a:p>
          <a:p>
            <a:endParaRPr lang="de-DE" sz="1100" cap="none" dirty="0">
              <a:solidFill>
                <a:schemeClr val="tx1"/>
              </a:solidFill>
              <a:latin typeface="+mn-lt"/>
            </a:endParaRPr>
          </a:p>
          <a:p>
            <a:r>
              <a:rPr lang="de-DE" sz="1100" cap="none" dirty="0">
                <a:solidFill>
                  <a:schemeClr val="tx1"/>
                </a:solidFill>
                <a:latin typeface="+mn-lt"/>
              </a:rPr>
              <a:t>Die Beratungs- bzw. Dienstleistungskosten von Technologieanbietern bzw. -integratoren (Mechatronik), Ingenieurbüros, </a:t>
            </a:r>
            <a:r>
              <a:rPr lang="de-DE" sz="1100" cap="none" dirty="0" err="1">
                <a:solidFill>
                  <a:schemeClr val="tx1"/>
                </a:solidFill>
                <a:latin typeface="+mn-lt"/>
              </a:rPr>
              <a:t>IT-Dienstleiter:innen</a:t>
            </a:r>
            <a:r>
              <a:rPr lang="de-DE" sz="1100" cap="none" dirty="0">
                <a:solidFill>
                  <a:schemeClr val="tx1"/>
                </a:solidFill>
                <a:latin typeface="+mn-lt"/>
              </a:rPr>
              <a:t> und </a:t>
            </a:r>
            <a:r>
              <a:rPr lang="de-DE" sz="1100" cap="none" dirty="0">
                <a:solidFill>
                  <a:schemeClr val="tx1"/>
                </a:solidFill>
              </a:rPr>
              <a:t>Unternehmensberater:innen (uneingeschränkte Berechtigung)</a:t>
            </a:r>
            <a:r>
              <a:rPr lang="de-DE" sz="1100" cap="none" dirty="0">
                <a:solidFill>
                  <a:schemeClr val="tx1"/>
                </a:solidFill>
                <a:latin typeface="+mn-lt"/>
              </a:rPr>
              <a:t> sind förderbar (bevorzugt mit Betriebsstandort OÖ).</a:t>
            </a:r>
          </a:p>
          <a:p>
            <a:endParaRPr lang="de-DE" dirty="0"/>
          </a:p>
        </p:txBody>
      </p:sp>
      <p:sp>
        <p:nvSpPr>
          <p:cNvPr id="3" name="Bildplatzhalter 2">
            <a:extLst>
              <a:ext uri="{FF2B5EF4-FFF2-40B4-BE49-F238E27FC236}">
                <a16:creationId xmlns:a16="http://schemas.microsoft.com/office/drawing/2014/main" id="{A810BC6D-507C-9BEA-8D15-800B9CF9C0CC}"/>
              </a:ext>
            </a:extLst>
          </p:cNvPr>
          <p:cNvSpPr>
            <a:spLocks noGrp="1"/>
          </p:cNvSpPr>
          <p:nvPr>
            <p:ph type="pic" sz="quarter" idx="14"/>
          </p:nvPr>
        </p:nvSpPr>
        <p:spPr/>
        <p:txBody>
          <a:bodyPr/>
          <a:lstStyle/>
          <a:p>
            <a:endParaRPr lang="de-DE"/>
          </a:p>
        </p:txBody>
      </p:sp>
      <p:sp>
        <p:nvSpPr>
          <p:cNvPr id="4" name="Bildplatzhalter 3">
            <a:extLst>
              <a:ext uri="{FF2B5EF4-FFF2-40B4-BE49-F238E27FC236}">
                <a16:creationId xmlns:a16="http://schemas.microsoft.com/office/drawing/2014/main" id="{AB1EAE81-7ED2-EC76-D529-FD5668939BEA}"/>
              </a:ext>
            </a:extLst>
          </p:cNvPr>
          <p:cNvSpPr>
            <a:spLocks noGrp="1"/>
          </p:cNvSpPr>
          <p:nvPr>
            <p:ph type="pic" sz="quarter" idx="15"/>
          </p:nvPr>
        </p:nvSpPr>
        <p:spPr/>
        <p:txBody>
          <a:bodyPr/>
          <a:lstStyle/>
          <a:p>
            <a:endParaRPr lang="de-DE"/>
          </a:p>
        </p:txBody>
      </p:sp>
      <p:pic>
        <p:nvPicPr>
          <p:cNvPr id="10" name="Bildplatzhalter 9" descr="Ein Bild, das Text, Person, Screenshot, Kleidung enthält.&#10;&#10;KI-generierte Inhalte können fehlerhaft sein.">
            <a:extLst>
              <a:ext uri="{FF2B5EF4-FFF2-40B4-BE49-F238E27FC236}">
                <a16:creationId xmlns:a16="http://schemas.microsoft.com/office/drawing/2014/main" id="{0DC3433D-0C7D-FF03-F13F-CE5DAFB1205D}"/>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14138" b="14138"/>
          <a:stretch>
            <a:fillRect/>
          </a:stretch>
        </p:blipFill>
        <p:spPr/>
      </p:pic>
      <p:sp>
        <p:nvSpPr>
          <p:cNvPr id="6" name="Textplatzhalter 5">
            <a:extLst>
              <a:ext uri="{FF2B5EF4-FFF2-40B4-BE49-F238E27FC236}">
                <a16:creationId xmlns:a16="http://schemas.microsoft.com/office/drawing/2014/main" id="{2C33D829-5458-5ABF-1A76-79C1F085DAD1}"/>
              </a:ext>
            </a:extLst>
          </p:cNvPr>
          <p:cNvSpPr>
            <a:spLocks noGrp="1"/>
          </p:cNvSpPr>
          <p:nvPr>
            <p:ph type="body" sz="quarter" idx="10"/>
          </p:nvPr>
        </p:nvSpPr>
        <p:spPr/>
        <p:txBody>
          <a:bodyPr/>
          <a:lstStyle/>
          <a:p>
            <a:endParaRPr lang="de-DE"/>
          </a:p>
        </p:txBody>
      </p:sp>
      <p:sp>
        <p:nvSpPr>
          <p:cNvPr id="7" name="Textplatzhalter 6">
            <a:extLst>
              <a:ext uri="{FF2B5EF4-FFF2-40B4-BE49-F238E27FC236}">
                <a16:creationId xmlns:a16="http://schemas.microsoft.com/office/drawing/2014/main" id="{45DB88A9-AA8A-3F5D-CB6A-41B524F508C1}"/>
              </a:ext>
            </a:extLst>
          </p:cNvPr>
          <p:cNvSpPr>
            <a:spLocks noGrp="1"/>
          </p:cNvSpPr>
          <p:nvPr>
            <p:ph type="body" sz="quarter" idx="11"/>
          </p:nvPr>
        </p:nvSpPr>
        <p:spPr/>
        <p:txBody>
          <a:bodyPr/>
          <a:lstStyle/>
          <a:p>
            <a:r>
              <a:rPr lang="de-DE" dirty="0"/>
              <a:t>ERFOLG.PLUS 26</a:t>
            </a:r>
          </a:p>
        </p:txBody>
      </p:sp>
      <p:sp>
        <p:nvSpPr>
          <p:cNvPr id="8" name="Textplatzhalter 7">
            <a:extLst>
              <a:ext uri="{FF2B5EF4-FFF2-40B4-BE49-F238E27FC236}">
                <a16:creationId xmlns:a16="http://schemas.microsoft.com/office/drawing/2014/main" id="{FC15F942-C6B2-DE7D-D6D0-7BF772460FFC}"/>
              </a:ext>
            </a:extLst>
          </p:cNvPr>
          <p:cNvSpPr>
            <a:spLocks noGrp="1"/>
          </p:cNvSpPr>
          <p:nvPr>
            <p:ph type="body" sz="quarter" idx="17"/>
          </p:nvPr>
        </p:nvSpPr>
        <p:spPr/>
        <p:txBody>
          <a:bodyPr/>
          <a:lstStyle/>
          <a:p>
            <a:endParaRPr lang="de-DE" sz="1600" kern="1200" dirty="0">
              <a:solidFill>
                <a:srgbClr val="304C59"/>
              </a:solidFill>
              <a:cs typeface="Times New Roman" panose="02020603050405020304" pitchFamily="18" charset="0"/>
            </a:endParaRPr>
          </a:p>
        </p:txBody>
      </p:sp>
      <p:sp>
        <p:nvSpPr>
          <p:cNvPr id="5" name="Textfeld 4">
            <a:extLst>
              <a:ext uri="{FF2B5EF4-FFF2-40B4-BE49-F238E27FC236}">
                <a16:creationId xmlns:a16="http://schemas.microsoft.com/office/drawing/2014/main" id="{EA3C16A5-B7F3-3865-DBAA-7D78FF38CD12}"/>
              </a:ext>
            </a:extLst>
          </p:cNvPr>
          <p:cNvSpPr txBox="1"/>
          <p:nvPr/>
        </p:nvSpPr>
        <p:spPr>
          <a:xfrm>
            <a:off x="6530400" y="1472400"/>
            <a:ext cx="1165704" cy="261610"/>
          </a:xfrm>
          <a:prstGeom prst="rect">
            <a:avLst/>
          </a:prstGeom>
          <a:noFill/>
        </p:spPr>
        <p:txBody>
          <a:bodyPr wrap="none" rtlCol="0">
            <a:spAutoFit/>
          </a:bodyPr>
          <a:lstStyle/>
          <a:p>
            <a:r>
              <a:rPr lang="de-DE" sz="1100" dirty="0">
                <a:hlinkClick r:id="rId3"/>
              </a:rPr>
              <a:t>ERFOLG.PLUS</a:t>
            </a:r>
            <a:endParaRPr lang="de-DE" sz="1100" dirty="0"/>
          </a:p>
        </p:txBody>
      </p:sp>
    </p:spTree>
    <p:extLst>
      <p:ext uri="{BB962C8B-B14F-4D97-AF65-F5344CB8AC3E}">
        <p14:creationId xmlns:p14="http://schemas.microsoft.com/office/powerpoint/2010/main" val="734364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B0635-AA62-4008-39E1-722D82B1CD88}"/>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0708ED2A-3336-F3BF-C525-F4DDCC215410}"/>
              </a:ext>
            </a:extLst>
          </p:cNvPr>
          <p:cNvSpPr>
            <a:spLocks noGrp="1"/>
          </p:cNvSpPr>
          <p:nvPr>
            <p:ph type="body" sz="quarter" idx="13"/>
          </p:nvPr>
        </p:nvSpPr>
        <p:spPr>
          <a:xfrm>
            <a:off x="485999" y="1440000"/>
            <a:ext cx="8119521" cy="3025674"/>
          </a:xfrm>
        </p:spPr>
        <p:txBody>
          <a:bodyPr/>
          <a:lstStyle/>
          <a:p>
            <a:r>
              <a:rPr lang="de-DE" sz="1100" u="sng" cap="none" dirty="0">
                <a:solidFill>
                  <a:schemeClr val="tx1"/>
                </a:solidFill>
                <a:latin typeface="+mn-lt"/>
              </a:rPr>
              <a:t>Geschäftsprozesse</a:t>
            </a:r>
          </a:p>
          <a:p>
            <a:pPr marL="285750" indent="-285750">
              <a:buFont typeface="Arial" panose="020B0604020202020204" pitchFamily="34" charset="0"/>
              <a:buChar char="•"/>
            </a:pPr>
            <a:endParaRPr lang="de-DE" sz="1100" cap="none" dirty="0">
              <a:solidFill>
                <a:schemeClr val="tx1"/>
              </a:solidFill>
              <a:latin typeface="+mn-lt"/>
            </a:endParaRPr>
          </a:p>
          <a:p>
            <a:r>
              <a:rPr lang="de-DE" sz="1100" cap="none" dirty="0">
                <a:solidFill>
                  <a:schemeClr val="tx1"/>
                </a:solidFill>
                <a:latin typeface="+mn-lt"/>
              </a:rPr>
              <a:t>Fehlende Schnittstellen oder Medienbrüche (Papier – IT) verursachen Mehrfacherfassungen von Daten und Informationen in verschiedenen Softwarelösungen, was zeitaufwendig ist, die Gefahr von Eingabefehlern erhöht und übergreifende Analysen erschwert.</a:t>
            </a:r>
          </a:p>
          <a:p>
            <a:pPr lvl="2"/>
            <a:r>
              <a:rPr lang="de-DE" dirty="0">
                <a:ea typeface="+mn-ea"/>
                <a:cs typeface="+mn-cs"/>
              </a:rPr>
              <a:t>Aufspüren von Einsparpotenzialen bei Tätigkeiten und Abläufen</a:t>
            </a:r>
          </a:p>
          <a:p>
            <a:pPr lvl="2"/>
            <a:r>
              <a:rPr lang="de-DE" dirty="0">
                <a:ea typeface="+mn-ea"/>
                <a:cs typeface="+mn-cs"/>
              </a:rPr>
              <a:t>Auffinden von bisher </a:t>
            </a:r>
            <a:r>
              <a:rPr lang="de-DE" dirty="0" err="1">
                <a:ea typeface="+mn-ea"/>
                <a:cs typeface="+mn-cs"/>
              </a:rPr>
              <a:t>un</a:t>
            </a:r>
            <a:r>
              <a:rPr lang="de-DE" dirty="0">
                <a:ea typeface="+mn-ea"/>
                <a:cs typeface="+mn-cs"/>
              </a:rPr>
              <a:t>- oder wenig genutzter Datenbestände, die besser Entscheidungen ermöglichen oder Quellen für neue Geschäftsbereiche sind („Datengold“)</a:t>
            </a:r>
          </a:p>
          <a:p>
            <a:pPr lvl="2"/>
            <a:r>
              <a:rPr lang="de-DE" dirty="0">
                <a:ea typeface="+mn-ea"/>
                <a:cs typeface="+mn-cs"/>
              </a:rPr>
              <a:t>Aufzeigen bzw. Ausarbeiten von Lösungsansätzen</a:t>
            </a:r>
          </a:p>
          <a:p>
            <a:endParaRPr lang="de-DE" sz="1100" cap="none" dirty="0">
              <a:solidFill>
                <a:schemeClr val="tx1"/>
              </a:solidFill>
              <a:latin typeface="+mn-lt"/>
            </a:endParaRPr>
          </a:p>
          <a:p>
            <a:r>
              <a:rPr lang="de-DE" sz="1100" cap="none" dirty="0">
                <a:solidFill>
                  <a:schemeClr val="tx1"/>
                </a:solidFill>
                <a:latin typeface="+mn-lt"/>
              </a:rPr>
              <a:t>Die Beratungskosten von </a:t>
            </a:r>
            <a:r>
              <a:rPr lang="de-DE" sz="1100" cap="none" dirty="0" err="1">
                <a:solidFill>
                  <a:schemeClr val="tx1"/>
                </a:solidFill>
                <a:latin typeface="+mn-lt"/>
              </a:rPr>
              <a:t>Unternehmensberater:innen</a:t>
            </a:r>
            <a:r>
              <a:rPr lang="de-DE" sz="1100" cap="none" dirty="0">
                <a:solidFill>
                  <a:schemeClr val="tx1"/>
                </a:solidFill>
                <a:latin typeface="+mn-lt"/>
              </a:rPr>
              <a:t> (uneingeschränkte Berechtigung) oder </a:t>
            </a:r>
            <a:r>
              <a:rPr lang="de-DE" sz="1100" cap="none" dirty="0" err="1">
                <a:solidFill>
                  <a:schemeClr val="tx1"/>
                </a:solidFill>
                <a:latin typeface="+mn-lt"/>
              </a:rPr>
              <a:t>IT-Dienstleister:innen</a:t>
            </a:r>
            <a:r>
              <a:rPr lang="de-DE" sz="1100" cap="none" dirty="0">
                <a:solidFill>
                  <a:schemeClr val="tx1"/>
                </a:solidFill>
                <a:latin typeface="+mn-lt"/>
              </a:rPr>
              <a:t> sind förderbar.</a:t>
            </a:r>
          </a:p>
          <a:p>
            <a:endParaRPr lang="de-DE" dirty="0"/>
          </a:p>
        </p:txBody>
      </p:sp>
      <p:sp>
        <p:nvSpPr>
          <p:cNvPr id="3" name="Bildplatzhalter 2">
            <a:extLst>
              <a:ext uri="{FF2B5EF4-FFF2-40B4-BE49-F238E27FC236}">
                <a16:creationId xmlns:a16="http://schemas.microsoft.com/office/drawing/2014/main" id="{9A4B8981-5A78-3973-6812-1E57B016D37C}"/>
              </a:ext>
            </a:extLst>
          </p:cNvPr>
          <p:cNvSpPr>
            <a:spLocks noGrp="1"/>
          </p:cNvSpPr>
          <p:nvPr>
            <p:ph type="pic" sz="quarter" idx="14"/>
          </p:nvPr>
        </p:nvSpPr>
        <p:spPr/>
        <p:txBody>
          <a:bodyPr/>
          <a:lstStyle/>
          <a:p>
            <a:endParaRPr lang="de-DE"/>
          </a:p>
        </p:txBody>
      </p:sp>
      <p:sp>
        <p:nvSpPr>
          <p:cNvPr id="4" name="Bildplatzhalter 3">
            <a:extLst>
              <a:ext uri="{FF2B5EF4-FFF2-40B4-BE49-F238E27FC236}">
                <a16:creationId xmlns:a16="http://schemas.microsoft.com/office/drawing/2014/main" id="{C8246867-5F19-2237-B058-A924966390F7}"/>
              </a:ext>
            </a:extLst>
          </p:cNvPr>
          <p:cNvSpPr>
            <a:spLocks noGrp="1"/>
          </p:cNvSpPr>
          <p:nvPr>
            <p:ph type="pic" sz="quarter" idx="15"/>
          </p:nvPr>
        </p:nvSpPr>
        <p:spPr/>
        <p:txBody>
          <a:bodyPr/>
          <a:lstStyle/>
          <a:p>
            <a:endParaRPr lang="de-DE"/>
          </a:p>
        </p:txBody>
      </p:sp>
      <p:pic>
        <p:nvPicPr>
          <p:cNvPr id="10" name="Bildplatzhalter 9" descr="Ein Bild, das Text, Person, Screenshot, Kleidung enthält.&#10;&#10;KI-generierte Inhalte können fehlerhaft sein.">
            <a:extLst>
              <a:ext uri="{FF2B5EF4-FFF2-40B4-BE49-F238E27FC236}">
                <a16:creationId xmlns:a16="http://schemas.microsoft.com/office/drawing/2014/main" id="{846903D3-43DE-B09C-7A26-706F08D2E1E8}"/>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14138" b="14138"/>
          <a:stretch>
            <a:fillRect/>
          </a:stretch>
        </p:blipFill>
        <p:spPr/>
      </p:pic>
      <p:sp>
        <p:nvSpPr>
          <p:cNvPr id="6" name="Textplatzhalter 5">
            <a:extLst>
              <a:ext uri="{FF2B5EF4-FFF2-40B4-BE49-F238E27FC236}">
                <a16:creationId xmlns:a16="http://schemas.microsoft.com/office/drawing/2014/main" id="{046767DA-E4D4-B054-643B-7BECFC9EE340}"/>
              </a:ext>
            </a:extLst>
          </p:cNvPr>
          <p:cNvSpPr>
            <a:spLocks noGrp="1"/>
          </p:cNvSpPr>
          <p:nvPr>
            <p:ph type="body" sz="quarter" idx="10"/>
          </p:nvPr>
        </p:nvSpPr>
        <p:spPr/>
        <p:txBody>
          <a:bodyPr/>
          <a:lstStyle/>
          <a:p>
            <a:endParaRPr lang="de-DE"/>
          </a:p>
        </p:txBody>
      </p:sp>
      <p:sp>
        <p:nvSpPr>
          <p:cNvPr id="7" name="Textplatzhalter 6">
            <a:extLst>
              <a:ext uri="{FF2B5EF4-FFF2-40B4-BE49-F238E27FC236}">
                <a16:creationId xmlns:a16="http://schemas.microsoft.com/office/drawing/2014/main" id="{D0BE6EF5-D5E8-2606-D2A3-7C6452F16048}"/>
              </a:ext>
            </a:extLst>
          </p:cNvPr>
          <p:cNvSpPr>
            <a:spLocks noGrp="1"/>
          </p:cNvSpPr>
          <p:nvPr>
            <p:ph type="body" sz="quarter" idx="11"/>
          </p:nvPr>
        </p:nvSpPr>
        <p:spPr/>
        <p:txBody>
          <a:bodyPr/>
          <a:lstStyle/>
          <a:p>
            <a:r>
              <a:rPr lang="de-DE" dirty="0"/>
              <a:t>ERFOLG.PLUS 26</a:t>
            </a:r>
          </a:p>
        </p:txBody>
      </p:sp>
      <p:sp>
        <p:nvSpPr>
          <p:cNvPr id="8" name="Textplatzhalter 7">
            <a:extLst>
              <a:ext uri="{FF2B5EF4-FFF2-40B4-BE49-F238E27FC236}">
                <a16:creationId xmlns:a16="http://schemas.microsoft.com/office/drawing/2014/main" id="{179EDE05-C80D-D1F2-5243-71736D828ABD}"/>
              </a:ext>
            </a:extLst>
          </p:cNvPr>
          <p:cNvSpPr>
            <a:spLocks noGrp="1"/>
          </p:cNvSpPr>
          <p:nvPr>
            <p:ph type="body" sz="quarter" idx="17"/>
          </p:nvPr>
        </p:nvSpPr>
        <p:spPr/>
        <p:txBody>
          <a:bodyPr/>
          <a:lstStyle/>
          <a:p>
            <a:endParaRPr lang="de-DE"/>
          </a:p>
        </p:txBody>
      </p:sp>
      <p:sp>
        <p:nvSpPr>
          <p:cNvPr id="5" name="Textfeld 4">
            <a:extLst>
              <a:ext uri="{FF2B5EF4-FFF2-40B4-BE49-F238E27FC236}">
                <a16:creationId xmlns:a16="http://schemas.microsoft.com/office/drawing/2014/main" id="{3D237894-28A9-3079-8C6B-3688022BB84C}"/>
              </a:ext>
            </a:extLst>
          </p:cNvPr>
          <p:cNvSpPr txBox="1"/>
          <p:nvPr/>
        </p:nvSpPr>
        <p:spPr>
          <a:xfrm>
            <a:off x="6530400" y="1472400"/>
            <a:ext cx="1165704" cy="261610"/>
          </a:xfrm>
          <a:prstGeom prst="rect">
            <a:avLst/>
          </a:prstGeom>
          <a:noFill/>
        </p:spPr>
        <p:txBody>
          <a:bodyPr wrap="none" rtlCol="0">
            <a:spAutoFit/>
          </a:bodyPr>
          <a:lstStyle/>
          <a:p>
            <a:r>
              <a:rPr lang="de-DE" sz="1100" dirty="0">
                <a:hlinkClick r:id="rId3"/>
              </a:rPr>
              <a:t>ERFOLG.PLUS</a:t>
            </a:r>
            <a:endParaRPr lang="de-DE" sz="1100" dirty="0"/>
          </a:p>
        </p:txBody>
      </p:sp>
    </p:spTree>
    <p:extLst>
      <p:ext uri="{BB962C8B-B14F-4D97-AF65-F5344CB8AC3E}">
        <p14:creationId xmlns:p14="http://schemas.microsoft.com/office/powerpoint/2010/main" val="1623716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5B61A-C417-DF9D-7B61-334452160C13}"/>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C361277F-3B6F-B61F-F859-4E592EBF63E2}"/>
              </a:ext>
            </a:extLst>
          </p:cNvPr>
          <p:cNvSpPr>
            <a:spLocks noGrp="1"/>
          </p:cNvSpPr>
          <p:nvPr>
            <p:ph type="body" sz="quarter" idx="13"/>
          </p:nvPr>
        </p:nvSpPr>
        <p:spPr>
          <a:xfrm>
            <a:off x="485999" y="1440000"/>
            <a:ext cx="8219851" cy="2692250"/>
          </a:xfrm>
        </p:spPr>
        <p:txBody>
          <a:bodyPr/>
          <a:lstStyle/>
          <a:p>
            <a:r>
              <a:rPr lang="de-DE" sz="1100" u="sng" cap="none" dirty="0">
                <a:solidFill>
                  <a:schemeClr val="tx1"/>
                </a:solidFill>
                <a:latin typeface="+mn-lt"/>
              </a:rPr>
              <a:t>Produkt-, Dienstleistungen- oder Geschäftsmodellinnovation</a:t>
            </a:r>
          </a:p>
          <a:p>
            <a:pPr marL="285750" indent="-285750">
              <a:buFont typeface="Arial" panose="020B0604020202020204" pitchFamily="34" charset="0"/>
              <a:buChar char="•"/>
            </a:pPr>
            <a:endParaRPr lang="de-DE" sz="1100" u="sng" cap="none" dirty="0">
              <a:solidFill>
                <a:schemeClr val="tx1"/>
              </a:solidFill>
              <a:latin typeface="+mn-lt"/>
            </a:endParaRPr>
          </a:p>
          <a:p>
            <a:r>
              <a:rPr lang="de-DE" sz="1100" cap="none" dirty="0">
                <a:solidFill>
                  <a:schemeClr val="tx1"/>
                </a:solidFill>
                <a:latin typeface="+mn-lt"/>
              </a:rPr>
              <a:t>Entwickeln von Ideen/Konzepten zu </a:t>
            </a:r>
            <a:r>
              <a:rPr lang="de-DE" sz="1100" u="sng" cap="none" dirty="0">
                <a:solidFill>
                  <a:schemeClr val="tx1"/>
                </a:solidFill>
                <a:latin typeface="+mn-lt"/>
              </a:rPr>
              <a:t>neuen</a:t>
            </a:r>
            <a:r>
              <a:rPr lang="de-DE" sz="1100" cap="none" dirty="0">
                <a:solidFill>
                  <a:schemeClr val="tx1"/>
                </a:solidFill>
                <a:latin typeface="+mn-lt"/>
              </a:rPr>
              <a:t> oder </a:t>
            </a:r>
            <a:r>
              <a:rPr lang="de-DE" sz="1100" u="sng" cap="none" dirty="0">
                <a:solidFill>
                  <a:schemeClr val="tx1"/>
                </a:solidFill>
                <a:latin typeface="+mn-lt"/>
              </a:rPr>
              <a:t>wesentlich verbesserten</a:t>
            </a:r>
            <a:r>
              <a:rPr lang="de-DE" sz="1100" cap="none" dirty="0">
                <a:solidFill>
                  <a:schemeClr val="tx1"/>
                </a:solidFill>
                <a:latin typeface="+mn-lt"/>
              </a:rPr>
              <a:t> Produkten, Dienstleistungen oder Geschäftsmodellen sowie deren technische oder wirtschaftliche Machbarkeit evaluieren. </a:t>
            </a:r>
          </a:p>
          <a:p>
            <a:pPr lvl="2"/>
            <a:r>
              <a:rPr lang="de-DE" dirty="0">
                <a:ea typeface="+mn-ea"/>
                <a:cs typeface="+mn-cs"/>
              </a:rPr>
              <a:t>Intelligente Dachrinne (Verkauf von Wetterdaten)</a:t>
            </a:r>
          </a:p>
          <a:p>
            <a:pPr lvl="2"/>
            <a:r>
              <a:rPr lang="de-DE" dirty="0">
                <a:ea typeface="+mn-ea"/>
                <a:cs typeface="+mn-cs"/>
              </a:rPr>
              <a:t>Supermarkt ohne Preis – bezahlt wird mit Daten (Umfragen, Bewertungen, Kaufpräferenzen,…)</a:t>
            </a:r>
          </a:p>
          <a:p>
            <a:pPr lvl="2"/>
            <a:r>
              <a:rPr lang="de-DE" dirty="0">
                <a:ea typeface="+mn-ea"/>
                <a:cs typeface="+mn-cs"/>
              </a:rPr>
              <a:t>…</a:t>
            </a:r>
          </a:p>
          <a:p>
            <a:endParaRPr lang="de-DE" sz="1100" cap="none" dirty="0">
              <a:solidFill>
                <a:schemeClr val="tx1"/>
              </a:solidFill>
              <a:latin typeface="+mn-lt"/>
            </a:endParaRPr>
          </a:p>
          <a:p>
            <a:r>
              <a:rPr lang="de-DE" sz="1100" cap="none" dirty="0">
                <a:solidFill>
                  <a:schemeClr val="tx1"/>
                </a:solidFill>
                <a:latin typeface="+mn-lt"/>
              </a:rPr>
              <a:t>Die Beratungskosten von </a:t>
            </a:r>
            <a:r>
              <a:rPr lang="de-DE" sz="1100" cap="none" dirty="0" err="1">
                <a:solidFill>
                  <a:schemeClr val="tx1"/>
                </a:solidFill>
                <a:latin typeface="+mn-lt"/>
              </a:rPr>
              <a:t>Unternehmensberater:innen</a:t>
            </a:r>
            <a:r>
              <a:rPr lang="de-DE" sz="1100" cap="none" dirty="0">
                <a:solidFill>
                  <a:schemeClr val="tx1"/>
                </a:solidFill>
                <a:latin typeface="+mn-lt"/>
              </a:rPr>
              <a:t> (uneingeschränkte Berechtigung) oder </a:t>
            </a:r>
            <a:r>
              <a:rPr lang="de-DE" sz="1100" cap="none" dirty="0" err="1">
                <a:solidFill>
                  <a:schemeClr val="tx1"/>
                </a:solidFill>
                <a:latin typeface="+mn-lt"/>
              </a:rPr>
              <a:t>IT-Dienstleister:innen</a:t>
            </a:r>
            <a:r>
              <a:rPr lang="de-DE" sz="1100" cap="none" dirty="0">
                <a:solidFill>
                  <a:schemeClr val="tx1"/>
                </a:solidFill>
                <a:latin typeface="+mn-lt"/>
              </a:rPr>
              <a:t> sind förderbar.</a:t>
            </a:r>
          </a:p>
          <a:p>
            <a:endParaRPr lang="de-DE" dirty="0"/>
          </a:p>
        </p:txBody>
      </p:sp>
      <p:sp>
        <p:nvSpPr>
          <p:cNvPr id="3" name="Bildplatzhalter 2">
            <a:extLst>
              <a:ext uri="{FF2B5EF4-FFF2-40B4-BE49-F238E27FC236}">
                <a16:creationId xmlns:a16="http://schemas.microsoft.com/office/drawing/2014/main" id="{8A66567A-796A-A820-B2D5-1A020D0DC265}"/>
              </a:ext>
            </a:extLst>
          </p:cNvPr>
          <p:cNvSpPr>
            <a:spLocks noGrp="1"/>
          </p:cNvSpPr>
          <p:nvPr>
            <p:ph type="pic" sz="quarter" idx="14"/>
          </p:nvPr>
        </p:nvSpPr>
        <p:spPr/>
        <p:txBody>
          <a:bodyPr/>
          <a:lstStyle/>
          <a:p>
            <a:endParaRPr lang="de-DE"/>
          </a:p>
        </p:txBody>
      </p:sp>
      <p:sp>
        <p:nvSpPr>
          <p:cNvPr id="4" name="Bildplatzhalter 3">
            <a:extLst>
              <a:ext uri="{FF2B5EF4-FFF2-40B4-BE49-F238E27FC236}">
                <a16:creationId xmlns:a16="http://schemas.microsoft.com/office/drawing/2014/main" id="{A10C4690-C8A7-D1BA-B34F-D4C58F1FA614}"/>
              </a:ext>
            </a:extLst>
          </p:cNvPr>
          <p:cNvSpPr>
            <a:spLocks noGrp="1"/>
          </p:cNvSpPr>
          <p:nvPr>
            <p:ph type="pic" sz="quarter" idx="15"/>
          </p:nvPr>
        </p:nvSpPr>
        <p:spPr/>
        <p:txBody>
          <a:bodyPr/>
          <a:lstStyle/>
          <a:p>
            <a:endParaRPr lang="de-DE"/>
          </a:p>
        </p:txBody>
      </p:sp>
      <p:pic>
        <p:nvPicPr>
          <p:cNvPr id="10" name="Bildplatzhalter 9" descr="Ein Bild, das Text, Person, Screenshot, Kleidung enthält.&#10;&#10;KI-generierte Inhalte können fehlerhaft sein.">
            <a:extLst>
              <a:ext uri="{FF2B5EF4-FFF2-40B4-BE49-F238E27FC236}">
                <a16:creationId xmlns:a16="http://schemas.microsoft.com/office/drawing/2014/main" id="{31F5B23E-6F94-0C58-A91F-37179E463689}"/>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14138" b="14138"/>
          <a:stretch>
            <a:fillRect/>
          </a:stretch>
        </p:blipFill>
        <p:spPr/>
      </p:pic>
      <p:sp>
        <p:nvSpPr>
          <p:cNvPr id="6" name="Textplatzhalter 5">
            <a:extLst>
              <a:ext uri="{FF2B5EF4-FFF2-40B4-BE49-F238E27FC236}">
                <a16:creationId xmlns:a16="http://schemas.microsoft.com/office/drawing/2014/main" id="{037208D2-9E4C-1C03-4170-B74ED899832A}"/>
              </a:ext>
            </a:extLst>
          </p:cNvPr>
          <p:cNvSpPr>
            <a:spLocks noGrp="1"/>
          </p:cNvSpPr>
          <p:nvPr>
            <p:ph type="body" sz="quarter" idx="10"/>
          </p:nvPr>
        </p:nvSpPr>
        <p:spPr/>
        <p:txBody>
          <a:bodyPr/>
          <a:lstStyle/>
          <a:p>
            <a:endParaRPr lang="de-DE"/>
          </a:p>
        </p:txBody>
      </p:sp>
      <p:sp>
        <p:nvSpPr>
          <p:cNvPr id="7" name="Textplatzhalter 6">
            <a:extLst>
              <a:ext uri="{FF2B5EF4-FFF2-40B4-BE49-F238E27FC236}">
                <a16:creationId xmlns:a16="http://schemas.microsoft.com/office/drawing/2014/main" id="{29839C0F-D9C0-2F2D-AAD2-4DB36E79CC51}"/>
              </a:ext>
            </a:extLst>
          </p:cNvPr>
          <p:cNvSpPr>
            <a:spLocks noGrp="1"/>
          </p:cNvSpPr>
          <p:nvPr>
            <p:ph type="body" sz="quarter" idx="11"/>
          </p:nvPr>
        </p:nvSpPr>
        <p:spPr/>
        <p:txBody>
          <a:bodyPr/>
          <a:lstStyle/>
          <a:p>
            <a:r>
              <a:rPr lang="de-DE" dirty="0"/>
              <a:t>ERFOLG.PLUS 26</a:t>
            </a:r>
          </a:p>
        </p:txBody>
      </p:sp>
      <p:sp>
        <p:nvSpPr>
          <p:cNvPr id="8" name="Textplatzhalter 7">
            <a:extLst>
              <a:ext uri="{FF2B5EF4-FFF2-40B4-BE49-F238E27FC236}">
                <a16:creationId xmlns:a16="http://schemas.microsoft.com/office/drawing/2014/main" id="{B24E7062-3784-F48E-8E1D-CB92274F6EA4}"/>
              </a:ext>
            </a:extLst>
          </p:cNvPr>
          <p:cNvSpPr>
            <a:spLocks noGrp="1"/>
          </p:cNvSpPr>
          <p:nvPr>
            <p:ph type="body" sz="quarter" idx="17"/>
          </p:nvPr>
        </p:nvSpPr>
        <p:spPr/>
        <p:txBody>
          <a:bodyPr/>
          <a:lstStyle/>
          <a:p>
            <a:endParaRPr lang="de-DE"/>
          </a:p>
        </p:txBody>
      </p:sp>
      <p:sp>
        <p:nvSpPr>
          <p:cNvPr id="5" name="Textfeld 4">
            <a:extLst>
              <a:ext uri="{FF2B5EF4-FFF2-40B4-BE49-F238E27FC236}">
                <a16:creationId xmlns:a16="http://schemas.microsoft.com/office/drawing/2014/main" id="{15A86AAB-2210-81F0-D605-D0CD50AAD5FA}"/>
              </a:ext>
            </a:extLst>
          </p:cNvPr>
          <p:cNvSpPr txBox="1"/>
          <p:nvPr/>
        </p:nvSpPr>
        <p:spPr>
          <a:xfrm>
            <a:off x="6530400" y="1472400"/>
            <a:ext cx="1165704" cy="261610"/>
          </a:xfrm>
          <a:prstGeom prst="rect">
            <a:avLst/>
          </a:prstGeom>
          <a:noFill/>
        </p:spPr>
        <p:txBody>
          <a:bodyPr wrap="none" rtlCol="0">
            <a:spAutoFit/>
          </a:bodyPr>
          <a:lstStyle/>
          <a:p>
            <a:r>
              <a:rPr lang="de-DE" sz="1100" dirty="0">
                <a:hlinkClick r:id="rId3"/>
              </a:rPr>
              <a:t>ERFOLG.PLUS</a:t>
            </a:r>
            <a:endParaRPr lang="de-DE" sz="1100" dirty="0"/>
          </a:p>
        </p:txBody>
      </p:sp>
    </p:spTree>
    <p:extLst>
      <p:ext uri="{BB962C8B-B14F-4D97-AF65-F5344CB8AC3E}">
        <p14:creationId xmlns:p14="http://schemas.microsoft.com/office/powerpoint/2010/main" val="2366539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C12C6-949F-19DD-0687-7063B8336ED2}"/>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FBEDB721-A1FA-9FFC-F33D-F5BBB1B4C84D}"/>
              </a:ext>
            </a:extLst>
          </p:cNvPr>
          <p:cNvSpPr>
            <a:spLocks noGrp="1"/>
          </p:cNvSpPr>
          <p:nvPr>
            <p:ph type="body" sz="quarter" idx="13"/>
          </p:nvPr>
        </p:nvSpPr>
        <p:spPr>
          <a:xfrm>
            <a:off x="486000" y="1440000"/>
            <a:ext cx="8191276" cy="2692250"/>
          </a:xfrm>
        </p:spPr>
        <p:txBody>
          <a:bodyPr/>
          <a:lstStyle/>
          <a:p>
            <a:r>
              <a:rPr lang="de-DE" sz="1100" u="sng" cap="none" dirty="0">
                <a:solidFill>
                  <a:schemeClr val="tx1"/>
                </a:solidFill>
                <a:latin typeface="+mn-lt"/>
              </a:rPr>
              <a:t>Anwendungen von Künstlicher Intelligenz für interne betriebliche Prozesse</a:t>
            </a:r>
          </a:p>
          <a:p>
            <a:pPr marL="285750" indent="-285750">
              <a:buFont typeface="Arial" panose="020B0604020202020204" pitchFamily="34" charset="0"/>
              <a:buChar char="•"/>
            </a:pPr>
            <a:endParaRPr lang="de-DE" sz="1100" u="sng" cap="none" dirty="0">
              <a:solidFill>
                <a:schemeClr val="tx1"/>
              </a:solidFill>
              <a:latin typeface="+mn-lt"/>
            </a:endParaRPr>
          </a:p>
          <a:p>
            <a:pPr lvl="2"/>
            <a:r>
              <a:rPr lang="de-DE" dirty="0">
                <a:ea typeface="+mn-ea"/>
                <a:cs typeface="+mn-cs"/>
              </a:rPr>
              <a:t>Aufzeigen möglicher Anwendungsbereiche im Unternehmen</a:t>
            </a:r>
          </a:p>
          <a:p>
            <a:pPr lvl="2"/>
            <a:r>
              <a:rPr lang="de-DE" dirty="0">
                <a:ea typeface="+mn-ea"/>
                <a:cs typeface="+mn-cs"/>
              </a:rPr>
              <a:t>Auswahl eines konkreten Anwendungsfalls und definieren von konkreten Zielen</a:t>
            </a:r>
          </a:p>
          <a:p>
            <a:pPr lvl="2"/>
            <a:r>
              <a:rPr lang="de-DE" dirty="0">
                <a:ea typeface="+mn-ea"/>
                <a:cs typeface="+mn-cs"/>
              </a:rPr>
              <a:t>Begleiten und unterstützen des Unternehmens beim Einsatz des/der KI-Tools</a:t>
            </a:r>
          </a:p>
          <a:p>
            <a:endParaRPr lang="de-DE" sz="1100" cap="none" dirty="0">
              <a:solidFill>
                <a:schemeClr val="tx1"/>
              </a:solidFill>
              <a:latin typeface="+mn-lt"/>
            </a:endParaRPr>
          </a:p>
          <a:p>
            <a:r>
              <a:rPr lang="de-DE" sz="1100" cap="none" dirty="0">
                <a:solidFill>
                  <a:schemeClr val="tx1"/>
                </a:solidFill>
                <a:latin typeface="+mn-lt"/>
              </a:rPr>
              <a:t>Die Beratungskosten von </a:t>
            </a:r>
            <a:r>
              <a:rPr lang="de-DE" sz="1100" cap="none" dirty="0" err="1">
                <a:solidFill>
                  <a:schemeClr val="tx1"/>
                </a:solidFill>
                <a:latin typeface="+mn-lt"/>
              </a:rPr>
              <a:t>Unternehmensberater:innen</a:t>
            </a:r>
            <a:r>
              <a:rPr lang="de-DE" sz="1100" cap="none" dirty="0">
                <a:solidFill>
                  <a:schemeClr val="tx1"/>
                </a:solidFill>
                <a:latin typeface="+mn-lt"/>
              </a:rPr>
              <a:t> (uneingeschränkte Berechtigung), </a:t>
            </a:r>
            <a:r>
              <a:rPr lang="de-DE" sz="1100" cap="none" dirty="0" err="1">
                <a:solidFill>
                  <a:schemeClr val="tx1"/>
                </a:solidFill>
                <a:latin typeface="+mn-lt"/>
              </a:rPr>
              <a:t>IT-Dienstleister:innen</a:t>
            </a:r>
            <a:r>
              <a:rPr lang="de-DE" sz="1100" cap="none" dirty="0">
                <a:solidFill>
                  <a:schemeClr val="tx1"/>
                </a:solidFill>
                <a:latin typeface="+mn-lt"/>
              </a:rPr>
              <a:t>, Werbeagenturen, Multimediaagenturen oder </a:t>
            </a:r>
            <a:r>
              <a:rPr lang="de-DE" sz="1100" cap="none" dirty="0" err="1">
                <a:solidFill>
                  <a:schemeClr val="tx1"/>
                </a:solidFill>
                <a:latin typeface="+mn-lt"/>
              </a:rPr>
              <a:t>Werbegrafik-Designer:innen</a:t>
            </a:r>
            <a:r>
              <a:rPr lang="de-DE" sz="1100" cap="none" dirty="0">
                <a:solidFill>
                  <a:schemeClr val="tx1"/>
                </a:solidFill>
                <a:latin typeface="+mn-lt"/>
              </a:rPr>
              <a:t> sind förderbar.</a:t>
            </a:r>
          </a:p>
          <a:p>
            <a:endParaRPr lang="de-DE" dirty="0"/>
          </a:p>
        </p:txBody>
      </p:sp>
      <p:sp>
        <p:nvSpPr>
          <p:cNvPr id="3" name="Bildplatzhalter 2">
            <a:extLst>
              <a:ext uri="{FF2B5EF4-FFF2-40B4-BE49-F238E27FC236}">
                <a16:creationId xmlns:a16="http://schemas.microsoft.com/office/drawing/2014/main" id="{49ED26C8-5B99-8B8E-8079-667A5B760E25}"/>
              </a:ext>
            </a:extLst>
          </p:cNvPr>
          <p:cNvSpPr>
            <a:spLocks noGrp="1"/>
          </p:cNvSpPr>
          <p:nvPr>
            <p:ph type="pic" sz="quarter" idx="14"/>
          </p:nvPr>
        </p:nvSpPr>
        <p:spPr/>
        <p:txBody>
          <a:bodyPr/>
          <a:lstStyle/>
          <a:p>
            <a:endParaRPr lang="de-DE"/>
          </a:p>
        </p:txBody>
      </p:sp>
      <p:sp>
        <p:nvSpPr>
          <p:cNvPr id="4" name="Bildplatzhalter 3">
            <a:extLst>
              <a:ext uri="{FF2B5EF4-FFF2-40B4-BE49-F238E27FC236}">
                <a16:creationId xmlns:a16="http://schemas.microsoft.com/office/drawing/2014/main" id="{F78165D2-C8ED-0684-45F4-E159A8791EDF}"/>
              </a:ext>
            </a:extLst>
          </p:cNvPr>
          <p:cNvSpPr>
            <a:spLocks noGrp="1"/>
          </p:cNvSpPr>
          <p:nvPr>
            <p:ph type="pic" sz="quarter" idx="15"/>
          </p:nvPr>
        </p:nvSpPr>
        <p:spPr/>
        <p:txBody>
          <a:bodyPr/>
          <a:lstStyle/>
          <a:p>
            <a:endParaRPr lang="de-DE"/>
          </a:p>
        </p:txBody>
      </p:sp>
      <p:pic>
        <p:nvPicPr>
          <p:cNvPr id="10" name="Bildplatzhalter 9" descr="Ein Bild, das Text, Person, Screenshot, Kleidung enthält.&#10;&#10;KI-generierte Inhalte können fehlerhaft sein.">
            <a:extLst>
              <a:ext uri="{FF2B5EF4-FFF2-40B4-BE49-F238E27FC236}">
                <a16:creationId xmlns:a16="http://schemas.microsoft.com/office/drawing/2014/main" id="{95B0E123-25AA-9401-279A-2606657653A4}"/>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14138" b="14138"/>
          <a:stretch>
            <a:fillRect/>
          </a:stretch>
        </p:blipFill>
        <p:spPr/>
      </p:pic>
      <p:sp>
        <p:nvSpPr>
          <p:cNvPr id="6" name="Textplatzhalter 5">
            <a:extLst>
              <a:ext uri="{FF2B5EF4-FFF2-40B4-BE49-F238E27FC236}">
                <a16:creationId xmlns:a16="http://schemas.microsoft.com/office/drawing/2014/main" id="{79B17FC0-149D-A069-025D-6779A86D1B5B}"/>
              </a:ext>
            </a:extLst>
          </p:cNvPr>
          <p:cNvSpPr>
            <a:spLocks noGrp="1"/>
          </p:cNvSpPr>
          <p:nvPr>
            <p:ph type="body" sz="quarter" idx="10"/>
          </p:nvPr>
        </p:nvSpPr>
        <p:spPr/>
        <p:txBody>
          <a:bodyPr/>
          <a:lstStyle/>
          <a:p>
            <a:endParaRPr lang="de-DE"/>
          </a:p>
        </p:txBody>
      </p:sp>
      <p:sp>
        <p:nvSpPr>
          <p:cNvPr id="7" name="Textplatzhalter 6">
            <a:extLst>
              <a:ext uri="{FF2B5EF4-FFF2-40B4-BE49-F238E27FC236}">
                <a16:creationId xmlns:a16="http://schemas.microsoft.com/office/drawing/2014/main" id="{C0C2CECD-05FB-E9A7-4441-47D56377C4E1}"/>
              </a:ext>
            </a:extLst>
          </p:cNvPr>
          <p:cNvSpPr>
            <a:spLocks noGrp="1"/>
          </p:cNvSpPr>
          <p:nvPr>
            <p:ph type="body" sz="quarter" idx="11"/>
          </p:nvPr>
        </p:nvSpPr>
        <p:spPr/>
        <p:txBody>
          <a:bodyPr/>
          <a:lstStyle/>
          <a:p>
            <a:r>
              <a:rPr lang="de-DE" dirty="0"/>
              <a:t>ERFOLG.PLUS 26</a:t>
            </a:r>
          </a:p>
        </p:txBody>
      </p:sp>
      <p:sp>
        <p:nvSpPr>
          <p:cNvPr id="8" name="Textplatzhalter 7">
            <a:extLst>
              <a:ext uri="{FF2B5EF4-FFF2-40B4-BE49-F238E27FC236}">
                <a16:creationId xmlns:a16="http://schemas.microsoft.com/office/drawing/2014/main" id="{E9DDAE30-327F-E6C0-91D2-7D03DFE69FDC}"/>
              </a:ext>
            </a:extLst>
          </p:cNvPr>
          <p:cNvSpPr>
            <a:spLocks noGrp="1"/>
          </p:cNvSpPr>
          <p:nvPr>
            <p:ph type="body" sz="quarter" idx="17"/>
          </p:nvPr>
        </p:nvSpPr>
        <p:spPr/>
        <p:txBody>
          <a:bodyPr/>
          <a:lstStyle/>
          <a:p>
            <a:endParaRPr lang="de-DE"/>
          </a:p>
        </p:txBody>
      </p:sp>
      <p:sp>
        <p:nvSpPr>
          <p:cNvPr id="5" name="Textfeld 4">
            <a:extLst>
              <a:ext uri="{FF2B5EF4-FFF2-40B4-BE49-F238E27FC236}">
                <a16:creationId xmlns:a16="http://schemas.microsoft.com/office/drawing/2014/main" id="{BD4CD531-1045-E820-C780-68ECDB6358CA}"/>
              </a:ext>
            </a:extLst>
          </p:cNvPr>
          <p:cNvSpPr txBox="1"/>
          <p:nvPr/>
        </p:nvSpPr>
        <p:spPr>
          <a:xfrm>
            <a:off x="6530400" y="1472400"/>
            <a:ext cx="1165704" cy="261610"/>
          </a:xfrm>
          <a:prstGeom prst="rect">
            <a:avLst/>
          </a:prstGeom>
          <a:noFill/>
        </p:spPr>
        <p:txBody>
          <a:bodyPr wrap="none" rtlCol="0">
            <a:spAutoFit/>
          </a:bodyPr>
          <a:lstStyle/>
          <a:p>
            <a:r>
              <a:rPr lang="de-DE" sz="1100" dirty="0">
                <a:hlinkClick r:id="rId3"/>
              </a:rPr>
              <a:t>ERFOLG.PLUS</a:t>
            </a:r>
            <a:endParaRPr lang="de-DE" sz="1100" dirty="0"/>
          </a:p>
        </p:txBody>
      </p:sp>
    </p:spTree>
    <p:extLst>
      <p:ext uri="{BB962C8B-B14F-4D97-AF65-F5344CB8AC3E}">
        <p14:creationId xmlns:p14="http://schemas.microsoft.com/office/powerpoint/2010/main" val="519867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ACDE3-7C43-8D05-1D2C-B3E684E8A74E}"/>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EAB6EBB0-6522-966C-EF7F-4087A93364AB}"/>
              </a:ext>
            </a:extLst>
          </p:cNvPr>
          <p:cNvSpPr>
            <a:spLocks noGrp="1"/>
          </p:cNvSpPr>
          <p:nvPr>
            <p:ph type="body" sz="quarter" idx="13"/>
          </p:nvPr>
        </p:nvSpPr>
        <p:spPr>
          <a:xfrm>
            <a:off x="485999" y="1440000"/>
            <a:ext cx="8162701" cy="2692250"/>
          </a:xfrm>
        </p:spPr>
        <p:txBody>
          <a:bodyPr/>
          <a:lstStyle/>
          <a:p>
            <a:r>
              <a:rPr lang="de-DE" sz="1100" u="sng" cap="none" dirty="0">
                <a:solidFill>
                  <a:schemeClr val="tx1"/>
                </a:solidFill>
                <a:latin typeface="+mn-lt"/>
              </a:rPr>
              <a:t>Informations- &amp; Cyber-Sicherheit</a:t>
            </a:r>
          </a:p>
          <a:p>
            <a:pPr marL="285750" indent="-285750">
              <a:buFont typeface="Arial" panose="020B0604020202020204" pitchFamily="34" charset="0"/>
              <a:buChar char="•"/>
            </a:pPr>
            <a:endParaRPr lang="de-DE" sz="1100" u="sng" cap="none" dirty="0">
              <a:solidFill>
                <a:schemeClr val="tx1"/>
              </a:solidFill>
              <a:latin typeface="+mn-lt"/>
            </a:endParaRPr>
          </a:p>
          <a:p>
            <a:pPr lvl="2"/>
            <a:r>
              <a:rPr lang="de-DE" dirty="0">
                <a:ea typeface="+mn-ea"/>
                <a:cs typeface="+mn-cs"/>
              </a:rPr>
              <a:t>Analyse und Umsetzung von organisatorischen und technischen IT-Security Maßnahmen (Erfüllungsgrad und Handlungsempfehlungen)</a:t>
            </a:r>
          </a:p>
          <a:p>
            <a:pPr lvl="2"/>
            <a:r>
              <a:rPr lang="de-DE" dirty="0">
                <a:ea typeface="+mn-ea"/>
                <a:cs typeface="+mn-cs"/>
              </a:rPr>
              <a:t>Beratung zur Entwicklung oder Vorbereitung eines Informationssicherheitsmanagementsystems (ISMS) sowie Umsetzung von Mindestmaßnahmen für regulative Vorschriften (z.B. NIS 2, DSGVO, Digital Services Act,…)</a:t>
            </a:r>
          </a:p>
          <a:p>
            <a:pPr lvl="2"/>
            <a:r>
              <a:rPr lang="de-DE" dirty="0">
                <a:ea typeface="+mn-ea"/>
                <a:cs typeface="+mn-cs"/>
              </a:rPr>
              <a:t>Beratung, Workshops und Awareness-Trainings zu Informationssicherheit und Cyber-Sicherheit</a:t>
            </a:r>
          </a:p>
          <a:p>
            <a:endParaRPr lang="de-DE" sz="1100" u="sng" cap="none" dirty="0">
              <a:solidFill>
                <a:schemeClr val="tx1"/>
              </a:solidFill>
              <a:latin typeface="+mn-lt"/>
            </a:endParaRPr>
          </a:p>
          <a:p>
            <a:r>
              <a:rPr lang="de-DE" sz="1100" cap="none" dirty="0">
                <a:solidFill>
                  <a:schemeClr val="tx1"/>
                </a:solidFill>
                <a:latin typeface="+mn-lt"/>
              </a:rPr>
              <a:t>Die Beratungskosten von </a:t>
            </a:r>
            <a:r>
              <a:rPr lang="de-DE" sz="1100" cap="none" dirty="0" err="1">
                <a:solidFill>
                  <a:schemeClr val="tx1"/>
                </a:solidFill>
                <a:latin typeface="+mn-lt"/>
              </a:rPr>
              <a:t>Unternehmensberater:innen</a:t>
            </a:r>
            <a:r>
              <a:rPr lang="de-DE" sz="1100" cap="none" dirty="0">
                <a:solidFill>
                  <a:schemeClr val="tx1"/>
                </a:solidFill>
                <a:latin typeface="+mn-lt"/>
              </a:rPr>
              <a:t> (uneingeschränkte Berechtigung) und </a:t>
            </a:r>
            <a:r>
              <a:rPr lang="de-DE" sz="1100" cap="none" dirty="0" err="1">
                <a:solidFill>
                  <a:schemeClr val="tx1"/>
                </a:solidFill>
                <a:latin typeface="+mn-lt"/>
              </a:rPr>
              <a:t>IT-Dienstleister:innen</a:t>
            </a:r>
            <a:r>
              <a:rPr lang="de-DE" sz="1100" cap="none" dirty="0">
                <a:solidFill>
                  <a:schemeClr val="tx1"/>
                </a:solidFill>
                <a:latin typeface="+mn-lt"/>
              </a:rPr>
              <a:t> sind förderbar.</a:t>
            </a:r>
          </a:p>
          <a:p>
            <a:endParaRPr lang="de-DE" dirty="0"/>
          </a:p>
        </p:txBody>
      </p:sp>
      <p:sp>
        <p:nvSpPr>
          <p:cNvPr id="3" name="Bildplatzhalter 2">
            <a:extLst>
              <a:ext uri="{FF2B5EF4-FFF2-40B4-BE49-F238E27FC236}">
                <a16:creationId xmlns:a16="http://schemas.microsoft.com/office/drawing/2014/main" id="{8A5F505D-0ECA-27CE-6A65-34412EB05FEF}"/>
              </a:ext>
            </a:extLst>
          </p:cNvPr>
          <p:cNvSpPr>
            <a:spLocks noGrp="1"/>
          </p:cNvSpPr>
          <p:nvPr>
            <p:ph type="pic" sz="quarter" idx="14"/>
          </p:nvPr>
        </p:nvSpPr>
        <p:spPr/>
        <p:txBody>
          <a:bodyPr/>
          <a:lstStyle/>
          <a:p>
            <a:endParaRPr lang="de-DE"/>
          </a:p>
        </p:txBody>
      </p:sp>
      <p:sp>
        <p:nvSpPr>
          <p:cNvPr id="4" name="Bildplatzhalter 3">
            <a:extLst>
              <a:ext uri="{FF2B5EF4-FFF2-40B4-BE49-F238E27FC236}">
                <a16:creationId xmlns:a16="http://schemas.microsoft.com/office/drawing/2014/main" id="{4B8B59DC-C8E2-A73C-B9AE-CAD751A1716B}"/>
              </a:ext>
            </a:extLst>
          </p:cNvPr>
          <p:cNvSpPr>
            <a:spLocks noGrp="1"/>
          </p:cNvSpPr>
          <p:nvPr>
            <p:ph type="pic" sz="quarter" idx="15"/>
          </p:nvPr>
        </p:nvSpPr>
        <p:spPr/>
        <p:txBody>
          <a:bodyPr/>
          <a:lstStyle/>
          <a:p>
            <a:endParaRPr lang="de-DE"/>
          </a:p>
        </p:txBody>
      </p:sp>
      <p:pic>
        <p:nvPicPr>
          <p:cNvPr id="10" name="Bildplatzhalter 9" descr="Ein Bild, das Text, Person, Screenshot, Kleidung enthält.&#10;&#10;KI-generierte Inhalte können fehlerhaft sein.">
            <a:extLst>
              <a:ext uri="{FF2B5EF4-FFF2-40B4-BE49-F238E27FC236}">
                <a16:creationId xmlns:a16="http://schemas.microsoft.com/office/drawing/2014/main" id="{84E789B2-FB55-B13C-7B1C-E18307DC90C9}"/>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14138" b="14138"/>
          <a:stretch>
            <a:fillRect/>
          </a:stretch>
        </p:blipFill>
        <p:spPr/>
      </p:pic>
      <p:sp>
        <p:nvSpPr>
          <p:cNvPr id="6" name="Textplatzhalter 5">
            <a:extLst>
              <a:ext uri="{FF2B5EF4-FFF2-40B4-BE49-F238E27FC236}">
                <a16:creationId xmlns:a16="http://schemas.microsoft.com/office/drawing/2014/main" id="{7971260C-EEA5-7792-FB97-82E93D17977E}"/>
              </a:ext>
            </a:extLst>
          </p:cNvPr>
          <p:cNvSpPr>
            <a:spLocks noGrp="1"/>
          </p:cNvSpPr>
          <p:nvPr>
            <p:ph type="body" sz="quarter" idx="10"/>
          </p:nvPr>
        </p:nvSpPr>
        <p:spPr/>
        <p:txBody>
          <a:bodyPr/>
          <a:lstStyle/>
          <a:p>
            <a:endParaRPr lang="de-DE"/>
          </a:p>
        </p:txBody>
      </p:sp>
      <p:sp>
        <p:nvSpPr>
          <p:cNvPr id="7" name="Textplatzhalter 6">
            <a:extLst>
              <a:ext uri="{FF2B5EF4-FFF2-40B4-BE49-F238E27FC236}">
                <a16:creationId xmlns:a16="http://schemas.microsoft.com/office/drawing/2014/main" id="{CF6245FC-186F-D810-3857-A5A3AA7767EC}"/>
              </a:ext>
            </a:extLst>
          </p:cNvPr>
          <p:cNvSpPr>
            <a:spLocks noGrp="1"/>
          </p:cNvSpPr>
          <p:nvPr>
            <p:ph type="body" sz="quarter" idx="11"/>
          </p:nvPr>
        </p:nvSpPr>
        <p:spPr/>
        <p:txBody>
          <a:bodyPr/>
          <a:lstStyle/>
          <a:p>
            <a:r>
              <a:rPr lang="de-DE" dirty="0"/>
              <a:t>ERFOLG.PLUS 26</a:t>
            </a:r>
          </a:p>
        </p:txBody>
      </p:sp>
      <p:sp>
        <p:nvSpPr>
          <p:cNvPr id="8" name="Textplatzhalter 7">
            <a:extLst>
              <a:ext uri="{FF2B5EF4-FFF2-40B4-BE49-F238E27FC236}">
                <a16:creationId xmlns:a16="http://schemas.microsoft.com/office/drawing/2014/main" id="{F534B641-9503-043A-593A-71A43696BC49}"/>
              </a:ext>
            </a:extLst>
          </p:cNvPr>
          <p:cNvSpPr>
            <a:spLocks noGrp="1"/>
          </p:cNvSpPr>
          <p:nvPr>
            <p:ph type="body" sz="quarter" idx="17"/>
          </p:nvPr>
        </p:nvSpPr>
        <p:spPr/>
        <p:txBody>
          <a:bodyPr/>
          <a:lstStyle/>
          <a:p>
            <a:endParaRPr lang="de-DE"/>
          </a:p>
        </p:txBody>
      </p:sp>
      <p:sp>
        <p:nvSpPr>
          <p:cNvPr id="5" name="Textfeld 4">
            <a:extLst>
              <a:ext uri="{FF2B5EF4-FFF2-40B4-BE49-F238E27FC236}">
                <a16:creationId xmlns:a16="http://schemas.microsoft.com/office/drawing/2014/main" id="{20172AC4-040F-B7BB-0F78-1AB03A5DD935}"/>
              </a:ext>
            </a:extLst>
          </p:cNvPr>
          <p:cNvSpPr txBox="1"/>
          <p:nvPr/>
        </p:nvSpPr>
        <p:spPr>
          <a:xfrm>
            <a:off x="6530400" y="1472400"/>
            <a:ext cx="1165704" cy="261610"/>
          </a:xfrm>
          <a:prstGeom prst="rect">
            <a:avLst/>
          </a:prstGeom>
          <a:noFill/>
        </p:spPr>
        <p:txBody>
          <a:bodyPr wrap="none" rtlCol="0">
            <a:spAutoFit/>
          </a:bodyPr>
          <a:lstStyle/>
          <a:p>
            <a:r>
              <a:rPr lang="de-DE" sz="1100" dirty="0">
                <a:hlinkClick r:id="rId3"/>
              </a:rPr>
              <a:t>ERFOLG.PLUS</a:t>
            </a:r>
            <a:endParaRPr lang="de-DE" sz="1100" dirty="0"/>
          </a:p>
        </p:txBody>
      </p:sp>
    </p:spTree>
    <p:extLst>
      <p:ext uri="{BB962C8B-B14F-4D97-AF65-F5344CB8AC3E}">
        <p14:creationId xmlns:p14="http://schemas.microsoft.com/office/powerpoint/2010/main" val="3244592894"/>
      </p:ext>
    </p:extLst>
  </p:cSld>
  <p:clrMapOvr>
    <a:masterClrMapping/>
  </p:clrMapOvr>
</p:sld>
</file>

<file path=ppt/theme/theme1.xml><?xml version="1.0" encoding="utf-8"?>
<a:theme xmlns:a="http://schemas.openxmlformats.org/drawingml/2006/main" name="WKO Standard grau">
  <a:themeElements>
    <a:clrScheme name="Profil 14">
      <a:dk1>
        <a:srgbClr val="000000"/>
      </a:dk1>
      <a:lt1>
        <a:srgbClr val="FFFFFF"/>
      </a:lt1>
      <a:dk2>
        <a:srgbClr val="000000"/>
      </a:dk2>
      <a:lt2>
        <a:srgbClr val="DDDDDD"/>
      </a:lt2>
      <a:accent1>
        <a:srgbClr val="E6EAF0"/>
      </a:accent1>
      <a:accent2>
        <a:srgbClr val="FF0000"/>
      </a:accent2>
      <a:accent3>
        <a:srgbClr val="FFFFFF"/>
      </a:accent3>
      <a:accent4>
        <a:srgbClr val="000000"/>
      </a:accent4>
      <a:accent5>
        <a:srgbClr val="F0F3F6"/>
      </a:accent5>
      <a:accent6>
        <a:srgbClr val="E70000"/>
      </a:accent6>
      <a:hlink>
        <a:srgbClr val="4C5D68"/>
      </a:hlink>
      <a:folHlink>
        <a:srgbClr val="4C5D68"/>
      </a:folHlink>
    </a:clrScheme>
    <a:fontScheme name="Profil">
      <a:majorFont>
        <a:latin typeface="Trebuchet MS"/>
        <a:ea typeface=""/>
        <a:cs typeface=""/>
      </a:majorFont>
      <a:minorFont>
        <a:latin typeface="Trebuchet M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fil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
      <a:clrScheme name="Profil 10">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000000"/>
        </a:hlink>
        <a:folHlink>
          <a:srgbClr val="003366"/>
        </a:folHlink>
      </a:clrScheme>
      <a:clrMap bg1="lt1" tx1="dk1" bg2="lt2" tx2="dk2" accent1="accent1" accent2="accent2" accent3="accent3" accent4="accent4" accent5="accent5" accent6="accent6" hlink="hlink" folHlink="folHlink"/>
    </a:extraClrScheme>
    <a:extraClrScheme>
      <a:clrScheme name="Profil 11">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000000"/>
        </a:hlink>
        <a:folHlink>
          <a:srgbClr val="000000"/>
        </a:folHlink>
      </a:clrScheme>
      <a:clrMap bg1="lt1" tx1="dk1" bg2="lt2" tx2="dk2" accent1="accent1" accent2="accent2" accent3="accent3" accent4="accent4" accent5="accent5" accent6="accent6" hlink="hlink" folHlink="folHlink"/>
    </a:extraClrScheme>
    <a:extraClrScheme>
      <a:clrScheme name="Profil 12">
        <a:dk1>
          <a:srgbClr val="000000"/>
        </a:dk1>
        <a:lt1>
          <a:srgbClr val="FFFFFF"/>
        </a:lt1>
        <a:dk2>
          <a:srgbClr val="000000"/>
        </a:dk2>
        <a:lt2>
          <a:srgbClr val="DDDDDD"/>
        </a:lt2>
        <a:accent1>
          <a:srgbClr val="A3B2C1"/>
        </a:accent1>
        <a:accent2>
          <a:srgbClr val="FF0000"/>
        </a:accent2>
        <a:accent3>
          <a:srgbClr val="FFFFFF"/>
        </a:accent3>
        <a:accent4>
          <a:srgbClr val="000000"/>
        </a:accent4>
        <a:accent5>
          <a:srgbClr val="CED5DD"/>
        </a:accent5>
        <a:accent6>
          <a:srgbClr val="E7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
      <a:clrScheme name="Profil 13">
        <a:dk1>
          <a:srgbClr val="000000"/>
        </a:dk1>
        <a:lt1>
          <a:srgbClr val="FFFFFF"/>
        </a:lt1>
        <a:dk2>
          <a:srgbClr val="000000"/>
        </a:dk2>
        <a:lt2>
          <a:srgbClr val="DDDDDD"/>
        </a:lt2>
        <a:accent1>
          <a:srgbClr val="A3B2C1"/>
        </a:accent1>
        <a:accent2>
          <a:srgbClr val="FF0000"/>
        </a:accent2>
        <a:accent3>
          <a:srgbClr val="FFFFFF"/>
        </a:accent3>
        <a:accent4>
          <a:srgbClr val="000000"/>
        </a:accent4>
        <a:accent5>
          <a:srgbClr val="CED5DD"/>
        </a:accent5>
        <a:accent6>
          <a:srgbClr val="E70000"/>
        </a:accent6>
        <a:hlink>
          <a:srgbClr val="4C5D68"/>
        </a:hlink>
        <a:folHlink>
          <a:srgbClr val="4C5D68"/>
        </a:folHlink>
      </a:clrScheme>
      <a:clrMap bg1="lt1" tx1="dk1" bg2="lt2" tx2="dk2" accent1="accent1" accent2="accent2" accent3="accent3" accent4="accent4" accent5="accent5" accent6="accent6" hlink="hlink" folHlink="folHlink"/>
    </a:extraClrScheme>
    <a:extraClrScheme>
      <a:clrScheme name="Profil 14">
        <a:dk1>
          <a:srgbClr val="000000"/>
        </a:dk1>
        <a:lt1>
          <a:srgbClr val="FFFFFF"/>
        </a:lt1>
        <a:dk2>
          <a:srgbClr val="000000"/>
        </a:dk2>
        <a:lt2>
          <a:srgbClr val="DDDDDD"/>
        </a:lt2>
        <a:accent1>
          <a:srgbClr val="E6EAF0"/>
        </a:accent1>
        <a:accent2>
          <a:srgbClr val="FF0000"/>
        </a:accent2>
        <a:accent3>
          <a:srgbClr val="FFFFFF"/>
        </a:accent3>
        <a:accent4>
          <a:srgbClr val="000000"/>
        </a:accent4>
        <a:accent5>
          <a:srgbClr val="F0F3F6"/>
        </a:accent5>
        <a:accent6>
          <a:srgbClr val="E70000"/>
        </a:accent6>
        <a:hlink>
          <a:srgbClr val="4C5D68"/>
        </a:hlink>
        <a:folHlink>
          <a:srgbClr val="4C5D6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äsentation2" id="{F35A06B1-0BF7-5D45-A54B-B894FF220C8C}" vid="{E2899F09-A7AE-3A43-B2D3-2DD03333A0D1}"/>
    </a:ext>
  </a:extLst>
</a:theme>
</file>

<file path=ppt/theme/theme2.xml><?xml version="1.0" encoding="utf-8"?>
<a:theme xmlns:a="http://schemas.openxmlformats.org/drawingml/2006/main" name="WKO Standard weiß">
  <a:themeElements>
    <a:clrScheme name="Profil 14">
      <a:dk1>
        <a:srgbClr val="000000"/>
      </a:dk1>
      <a:lt1>
        <a:srgbClr val="FFFFFF"/>
      </a:lt1>
      <a:dk2>
        <a:srgbClr val="000000"/>
      </a:dk2>
      <a:lt2>
        <a:srgbClr val="DDDDDD"/>
      </a:lt2>
      <a:accent1>
        <a:srgbClr val="E6EAF0"/>
      </a:accent1>
      <a:accent2>
        <a:srgbClr val="FF0000"/>
      </a:accent2>
      <a:accent3>
        <a:srgbClr val="FFFFFF"/>
      </a:accent3>
      <a:accent4>
        <a:srgbClr val="000000"/>
      </a:accent4>
      <a:accent5>
        <a:srgbClr val="F0F3F6"/>
      </a:accent5>
      <a:accent6>
        <a:srgbClr val="E70000"/>
      </a:accent6>
      <a:hlink>
        <a:srgbClr val="4C5D68"/>
      </a:hlink>
      <a:folHlink>
        <a:srgbClr val="4C5D68"/>
      </a:folHlink>
    </a:clrScheme>
    <a:fontScheme name="Profil">
      <a:majorFont>
        <a:latin typeface="Trebuchet MS"/>
        <a:ea typeface=""/>
        <a:cs typeface=""/>
      </a:majorFont>
      <a:minorFont>
        <a:latin typeface="Trebuchet M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fil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
      <a:clrScheme name="Profil 10">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000000"/>
        </a:hlink>
        <a:folHlink>
          <a:srgbClr val="003366"/>
        </a:folHlink>
      </a:clrScheme>
      <a:clrMap bg1="lt1" tx1="dk1" bg2="lt2" tx2="dk2" accent1="accent1" accent2="accent2" accent3="accent3" accent4="accent4" accent5="accent5" accent6="accent6" hlink="hlink" folHlink="folHlink"/>
    </a:extraClrScheme>
    <a:extraClrScheme>
      <a:clrScheme name="Profil 11">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000000"/>
        </a:hlink>
        <a:folHlink>
          <a:srgbClr val="000000"/>
        </a:folHlink>
      </a:clrScheme>
      <a:clrMap bg1="lt1" tx1="dk1" bg2="lt2" tx2="dk2" accent1="accent1" accent2="accent2" accent3="accent3" accent4="accent4" accent5="accent5" accent6="accent6" hlink="hlink" folHlink="folHlink"/>
    </a:extraClrScheme>
    <a:extraClrScheme>
      <a:clrScheme name="Profil 12">
        <a:dk1>
          <a:srgbClr val="000000"/>
        </a:dk1>
        <a:lt1>
          <a:srgbClr val="FFFFFF"/>
        </a:lt1>
        <a:dk2>
          <a:srgbClr val="000000"/>
        </a:dk2>
        <a:lt2>
          <a:srgbClr val="DDDDDD"/>
        </a:lt2>
        <a:accent1>
          <a:srgbClr val="A3B2C1"/>
        </a:accent1>
        <a:accent2>
          <a:srgbClr val="FF0000"/>
        </a:accent2>
        <a:accent3>
          <a:srgbClr val="FFFFFF"/>
        </a:accent3>
        <a:accent4>
          <a:srgbClr val="000000"/>
        </a:accent4>
        <a:accent5>
          <a:srgbClr val="CED5DD"/>
        </a:accent5>
        <a:accent6>
          <a:srgbClr val="E7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
      <a:clrScheme name="Profil 13">
        <a:dk1>
          <a:srgbClr val="000000"/>
        </a:dk1>
        <a:lt1>
          <a:srgbClr val="FFFFFF"/>
        </a:lt1>
        <a:dk2>
          <a:srgbClr val="000000"/>
        </a:dk2>
        <a:lt2>
          <a:srgbClr val="DDDDDD"/>
        </a:lt2>
        <a:accent1>
          <a:srgbClr val="A3B2C1"/>
        </a:accent1>
        <a:accent2>
          <a:srgbClr val="FF0000"/>
        </a:accent2>
        <a:accent3>
          <a:srgbClr val="FFFFFF"/>
        </a:accent3>
        <a:accent4>
          <a:srgbClr val="000000"/>
        </a:accent4>
        <a:accent5>
          <a:srgbClr val="CED5DD"/>
        </a:accent5>
        <a:accent6>
          <a:srgbClr val="E70000"/>
        </a:accent6>
        <a:hlink>
          <a:srgbClr val="4C5D68"/>
        </a:hlink>
        <a:folHlink>
          <a:srgbClr val="4C5D68"/>
        </a:folHlink>
      </a:clrScheme>
      <a:clrMap bg1="lt1" tx1="dk1" bg2="lt2" tx2="dk2" accent1="accent1" accent2="accent2" accent3="accent3" accent4="accent4" accent5="accent5" accent6="accent6" hlink="hlink" folHlink="folHlink"/>
    </a:extraClrScheme>
    <a:extraClrScheme>
      <a:clrScheme name="Profil 14">
        <a:dk1>
          <a:srgbClr val="000000"/>
        </a:dk1>
        <a:lt1>
          <a:srgbClr val="FFFFFF"/>
        </a:lt1>
        <a:dk2>
          <a:srgbClr val="000000"/>
        </a:dk2>
        <a:lt2>
          <a:srgbClr val="DDDDDD"/>
        </a:lt2>
        <a:accent1>
          <a:srgbClr val="E6EAF0"/>
        </a:accent1>
        <a:accent2>
          <a:srgbClr val="FF0000"/>
        </a:accent2>
        <a:accent3>
          <a:srgbClr val="FFFFFF"/>
        </a:accent3>
        <a:accent4>
          <a:srgbClr val="000000"/>
        </a:accent4>
        <a:accent5>
          <a:srgbClr val="F0F3F6"/>
        </a:accent5>
        <a:accent6>
          <a:srgbClr val="E70000"/>
        </a:accent6>
        <a:hlink>
          <a:srgbClr val="4C5D68"/>
        </a:hlink>
        <a:folHlink>
          <a:srgbClr val="4C5D6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äsentation2" id="{F35A06B1-0BF7-5D45-A54B-B894FF220C8C}" vid="{D89B74B5-CC17-1242-B742-B62B8D8650BF}"/>
    </a:ext>
  </a:ext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rofil 14">
    <a:dk1>
      <a:srgbClr val="000000"/>
    </a:dk1>
    <a:lt1>
      <a:srgbClr val="FFFFFF"/>
    </a:lt1>
    <a:dk2>
      <a:srgbClr val="000000"/>
    </a:dk2>
    <a:lt2>
      <a:srgbClr val="DDDDDD"/>
    </a:lt2>
    <a:accent1>
      <a:srgbClr val="E6EAF0"/>
    </a:accent1>
    <a:accent2>
      <a:srgbClr val="FF0000"/>
    </a:accent2>
    <a:accent3>
      <a:srgbClr val="FFFFFF"/>
    </a:accent3>
    <a:accent4>
      <a:srgbClr val="000000"/>
    </a:accent4>
    <a:accent5>
      <a:srgbClr val="F0F3F6"/>
    </a:accent5>
    <a:accent6>
      <a:srgbClr val="E70000"/>
    </a:accent6>
    <a:hlink>
      <a:srgbClr val="4C5D68"/>
    </a:hlink>
    <a:folHlink>
      <a:srgbClr val="4C5D68"/>
    </a:folHlink>
  </a:clrScheme>
</a:themeOverride>
</file>

<file path=ppt/theme/themeOverride2.xml><?xml version="1.0" encoding="utf-8"?>
<a:themeOverride xmlns:a="http://schemas.openxmlformats.org/drawingml/2006/main">
  <a:clrScheme name="Profil 14">
    <a:dk1>
      <a:srgbClr val="000000"/>
    </a:dk1>
    <a:lt1>
      <a:srgbClr val="FFFFFF"/>
    </a:lt1>
    <a:dk2>
      <a:srgbClr val="000000"/>
    </a:dk2>
    <a:lt2>
      <a:srgbClr val="DDDDDD"/>
    </a:lt2>
    <a:accent1>
      <a:srgbClr val="E6EAF0"/>
    </a:accent1>
    <a:accent2>
      <a:srgbClr val="FF0000"/>
    </a:accent2>
    <a:accent3>
      <a:srgbClr val="FFFFFF"/>
    </a:accent3>
    <a:accent4>
      <a:srgbClr val="000000"/>
    </a:accent4>
    <a:accent5>
      <a:srgbClr val="F0F3F6"/>
    </a:accent5>
    <a:accent6>
      <a:srgbClr val="E70000"/>
    </a:accent6>
    <a:hlink>
      <a:srgbClr val="4C5D68"/>
    </a:hlink>
    <a:folHlink>
      <a:srgbClr val="4C5D68"/>
    </a:folHlink>
  </a:clrScheme>
</a:themeOverride>
</file>

<file path=docProps/app.xml><?xml version="1.0" encoding="utf-8"?>
<Properties xmlns="http://schemas.openxmlformats.org/officeDocument/2006/extended-properties" xmlns:vt="http://schemas.openxmlformats.org/officeDocument/2006/docPropsVTypes">
  <Template>PowerPoint WKO Vorlage Stand 20180627</Template>
  <TotalTime>0</TotalTime>
  <Words>2175</Words>
  <Application>Microsoft Office PowerPoint</Application>
  <PresentationFormat>Bildschirmpräsentation (16:9)</PresentationFormat>
  <Paragraphs>379</Paragraphs>
  <Slides>36</Slides>
  <Notes>9</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36</vt:i4>
      </vt:variant>
    </vt:vector>
  </HeadingPairs>
  <TitlesOfParts>
    <vt:vector size="44" baseType="lpstr">
      <vt:lpstr>Arial</vt:lpstr>
      <vt:lpstr>Symbol</vt:lpstr>
      <vt:lpstr>Times New Roman</vt:lpstr>
      <vt:lpstr>Trebuchet MS</vt:lpstr>
      <vt:lpstr>Verdana</vt:lpstr>
      <vt:lpstr>Wingdings</vt:lpstr>
      <vt:lpstr>WKO Standard grau</vt:lpstr>
      <vt:lpstr>WKO Standard weiß</vt:lpstr>
      <vt:lpstr>digitalisierungsFörderungen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Gründer:innen Coaching &amp;  Übergabe Coaching</vt:lpstr>
      <vt:lpstr>Gründer:innen Coaching</vt:lpstr>
      <vt:lpstr>Übergabe Coaching</vt:lpstr>
      <vt:lpstr>Förderhöhe und Ablauf</vt:lpstr>
      <vt:lpstr>PowerPoint-Präsentation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Fochler Markus | WKOÖ</cp:lastModifiedBy>
  <cp:revision>12</cp:revision>
  <dcterms:created xsi:type="dcterms:W3CDTF">2021-06-30T13:20:46Z</dcterms:created>
  <dcterms:modified xsi:type="dcterms:W3CDTF">2026-06-15T09:42:23Z</dcterms:modified>
</cp:coreProperties>
</file>