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60" r:id="rId5"/>
  </p:sldMasterIdLst>
  <p:notesMasterIdLst>
    <p:notesMasterId r:id="rId25"/>
  </p:notesMasterIdLst>
  <p:handoutMasterIdLst>
    <p:handoutMasterId r:id="rId26"/>
  </p:handoutMasterIdLst>
  <p:sldIdLst>
    <p:sldId id="256" r:id="rId6"/>
    <p:sldId id="257" r:id="rId7"/>
    <p:sldId id="346" r:id="rId8"/>
    <p:sldId id="258" r:id="rId9"/>
    <p:sldId id="342" r:id="rId10"/>
    <p:sldId id="344" r:id="rId11"/>
    <p:sldId id="347" r:id="rId12"/>
    <p:sldId id="345" r:id="rId13"/>
    <p:sldId id="351" r:id="rId14"/>
    <p:sldId id="343" r:id="rId15"/>
    <p:sldId id="262" r:id="rId16"/>
    <p:sldId id="340" r:id="rId17"/>
    <p:sldId id="319" r:id="rId18"/>
    <p:sldId id="338" r:id="rId19"/>
    <p:sldId id="339" r:id="rId20"/>
    <p:sldId id="341" r:id="rId21"/>
    <p:sldId id="349" r:id="rId22"/>
    <p:sldId id="350" r:id="rId23"/>
    <p:sldId id="352" r:id="rId24"/>
  </p:sldIdLst>
  <p:sldSz cx="12192000" cy="6858000"/>
  <p:notesSz cx="7102475" cy="10234613"/>
  <p:embeddedFontLst>
    <p:embeddedFont>
      <p:font typeface="Helvetica" panose="020B0604020202020204" pitchFamily="34" charset="0"/>
      <p:regular r:id="rId27"/>
      <p:bold r:id="rId28"/>
      <p:italic r:id="rId29"/>
      <p:boldItalic r:id="rId30"/>
    </p:embeddedFont>
    <p:embeddedFont>
      <p:font typeface="Palanquin Dark" panose="020B0604020202020204" charset="0"/>
      <p:regular r:id="rId31"/>
      <p:bold r:id="rId32"/>
    </p:embeddedFont>
    <p:embeddedFont>
      <p:font typeface="Roboto" panose="02000000000000000000" pitchFamily="2" charset="0"/>
      <p:regular r:id="rId33"/>
      <p:bold r:id="rId34"/>
      <p:italic r:id="rId35"/>
      <p:boldItalic r:id="rId36"/>
    </p:embeddedFont>
    <p:embeddedFont>
      <p:font typeface="Wingdings 2" panose="05020102010507070707" pitchFamily="18" charset="2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F7A9A698-A23F-4F80-A561-C5570ACDA4FA}">
          <p14:sldIdLst>
            <p14:sldId id="256"/>
            <p14:sldId id="257"/>
            <p14:sldId id="346"/>
          </p14:sldIdLst>
        </p14:section>
        <p14:section name="Einleitung" id="{8C093842-DD14-47A3-94D6-B073D71B8226}">
          <p14:sldIdLst>
            <p14:sldId id="258"/>
          </p14:sldIdLst>
        </p14:section>
        <p14:section name="Widmungskategorien in OÖ" id="{B6972CAC-C4C5-49D7-9CE3-D4CA4D1FE3EE}">
          <p14:sldIdLst>
            <p14:sldId id="342"/>
            <p14:sldId id="344"/>
            <p14:sldId id="347"/>
            <p14:sldId id="345"/>
            <p14:sldId id="351"/>
          </p14:sldIdLst>
        </p14:section>
        <p14:section name="Standortdatenbank" id="{79C51C32-CADF-485A-9F39-3A8B654D8489}">
          <p14:sldIdLst>
            <p14:sldId id="343"/>
          </p14:sldIdLst>
        </p14:section>
        <p14:section name="Ansprechpersonen" id="{24C2D796-61CF-401B-A4D2-FB3463491518}">
          <p14:sldIdLst>
            <p14:sldId id="262"/>
            <p14:sldId id="340"/>
            <p14:sldId id="319"/>
            <p14:sldId id="338"/>
            <p14:sldId id="339"/>
            <p14:sldId id="341"/>
            <p14:sldId id="349"/>
            <p14:sldId id="350"/>
            <p14:sldId id="35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4C59"/>
    <a:srgbClr val="1BE3D7"/>
    <a:srgbClr val="EBBF31"/>
    <a:srgbClr val="D8E0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00644B-62B7-2490-711A-39732FE4992F}" v="1" dt="2026-02-09T07:19:04.5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font" Target="fonts/font8.fntdata"/><Relationship Id="rId42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5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302DE5-93AD-457B-8677-6AD3C9395346}" type="doc">
      <dgm:prSet loTypeId="urn:microsoft.com/office/officeart/2005/8/layout/default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459986B4-959B-4FFE-B3DB-597F24901F83}">
      <dgm:prSet/>
      <dgm:spPr/>
      <dgm:t>
        <a:bodyPr/>
        <a:lstStyle/>
        <a:p>
          <a:r>
            <a:rPr lang="de-DE"/>
            <a:t>Anrainer? </a:t>
          </a:r>
          <a:endParaRPr lang="en-US"/>
        </a:p>
      </dgm:t>
    </dgm:pt>
    <dgm:pt modelId="{039C4B18-BCC8-4349-9788-AF37BF629AC8}" type="parTrans" cxnId="{B35F6217-B302-4B9D-B02C-EB852E6F846F}">
      <dgm:prSet/>
      <dgm:spPr/>
      <dgm:t>
        <a:bodyPr/>
        <a:lstStyle/>
        <a:p>
          <a:endParaRPr lang="en-US"/>
        </a:p>
      </dgm:t>
    </dgm:pt>
    <dgm:pt modelId="{B676C5E7-1C62-47F4-AD44-5040BB6B177A}" type="sibTrans" cxnId="{B35F6217-B302-4B9D-B02C-EB852E6F846F}">
      <dgm:prSet/>
      <dgm:spPr/>
      <dgm:t>
        <a:bodyPr/>
        <a:lstStyle/>
        <a:p>
          <a:endParaRPr lang="en-US"/>
        </a:p>
      </dgm:t>
    </dgm:pt>
    <dgm:pt modelId="{39DE3FDE-F283-4129-8514-DCE08EE77A52}">
      <dgm:prSet/>
      <dgm:spPr/>
      <dgm:t>
        <a:bodyPr/>
        <a:lstStyle/>
        <a:p>
          <a:r>
            <a:rPr lang="de-DE"/>
            <a:t>Infrastruktur? </a:t>
          </a:r>
          <a:endParaRPr lang="en-US"/>
        </a:p>
      </dgm:t>
    </dgm:pt>
    <dgm:pt modelId="{420E874A-F0FD-4700-AC61-73CBF451E455}" type="parTrans" cxnId="{29A6F073-5DF7-4184-A350-B71645132187}">
      <dgm:prSet/>
      <dgm:spPr/>
      <dgm:t>
        <a:bodyPr/>
        <a:lstStyle/>
        <a:p>
          <a:endParaRPr lang="en-US"/>
        </a:p>
      </dgm:t>
    </dgm:pt>
    <dgm:pt modelId="{264392F3-ABAE-44A6-9CCC-D41F64837795}" type="sibTrans" cxnId="{29A6F073-5DF7-4184-A350-B71645132187}">
      <dgm:prSet/>
      <dgm:spPr/>
      <dgm:t>
        <a:bodyPr/>
        <a:lstStyle/>
        <a:p>
          <a:endParaRPr lang="en-US"/>
        </a:p>
      </dgm:t>
    </dgm:pt>
    <dgm:pt modelId="{078C2689-70D7-4EA9-894A-33A38434D7EF}">
      <dgm:prSet/>
      <dgm:spPr/>
      <dgm:t>
        <a:bodyPr/>
        <a:lstStyle/>
        <a:p>
          <a:r>
            <a:rPr lang="en-US" err="1"/>
            <a:t>Erweiterungspotenzial</a:t>
          </a:r>
          <a:r>
            <a:rPr lang="en-US"/>
            <a:t>? </a:t>
          </a:r>
        </a:p>
      </dgm:t>
    </dgm:pt>
    <dgm:pt modelId="{60BE89CB-0E25-4015-936B-55E8B9540C44}" type="parTrans" cxnId="{5581BD1B-5A77-428E-ACDB-002468EA36E2}">
      <dgm:prSet/>
      <dgm:spPr/>
      <dgm:t>
        <a:bodyPr/>
        <a:lstStyle/>
        <a:p>
          <a:endParaRPr lang="en-US"/>
        </a:p>
      </dgm:t>
    </dgm:pt>
    <dgm:pt modelId="{E730FE1B-06AA-4AF8-8D96-F60B3852037F}" type="sibTrans" cxnId="{5581BD1B-5A77-428E-ACDB-002468EA36E2}">
      <dgm:prSet/>
      <dgm:spPr/>
      <dgm:t>
        <a:bodyPr/>
        <a:lstStyle/>
        <a:p>
          <a:endParaRPr lang="en-US"/>
        </a:p>
      </dgm:t>
    </dgm:pt>
    <dgm:pt modelId="{3B859E9F-0A30-44FA-823D-1B4243B2EFE6}">
      <dgm:prSet/>
      <dgm:spPr/>
      <dgm:t>
        <a:bodyPr/>
        <a:lstStyle/>
        <a:p>
          <a:r>
            <a:rPr lang="de-DE"/>
            <a:t>Abnehmer? / Zielmarkt</a:t>
          </a:r>
          <a:endParaRPr lang="en-US"/>
        </a:p>
      </dgm:t>
    </dgm:pt>
    <dgm:pt modelId="{6D48FFB3-91AE-4CA2-8089-516B0C312A8C}" type="parTrans" cxnId="{8EAE823B-4515-499F-9201-EB6401B0391F}">
      <dgm:prSet/>
      <dgm:spPr/>
      <dgm:t>
        <a:bodyPr/>
        <a:lstStyle/>
        <a:p>
          <a:endParaRPr lang="en-US"/>
        </a:p>
      </dgm:t>
    </dgm:pt>
    <dgm:pt modelId="{0328647F-2968-4599-841D-940FEE5F5B25}" type="sibTrans" cxnId="{8EAE823B-4515-499F-9201-EB6401B0391F}">
      <dgm:prSet/>
      <dgm:spPr/>
      <dgm:t>
        <a:bodyPr/>
        <a:lstStyle/>
        <a:p>
          <a:endParaRPr lang="en-US"/>
        </a:p>
      </dgm:t>
    </dgm:pt>
    <dgm:pt modelId="{3B61ACCD-9318-4563-BF6C-B24DC647EB62}">
      <dgm:prSet/>
      <dgm:spPr/>
      <dgm:t>
        <a:bodyPr/>
        <a:lstStyle/>
        <a:p>
          <a:r>
            <a:rPr lang="de-DE"/>
            <a:t>Konkurrenz?</a:t>
          </a:r>
          <a:endParaRPr lang="en-US"/>
        </a:p>
      </dgm:t>
    </dgm:pt>
    <dgm:pt modelId="{39632D8E-1B23-4863-9C1C-FE768287D813}" type="parTrans" cxnId="{647C1D12-171F-4830-B952-A51211ECDA5F}">
      <dgm:prSet/>
      <dgm:spPr/>
      <dgm:t>
        <a:bodyPr/>
        <a:lstStyle/>
        <a:p>
          <a:endParaRPr lang="en-US"/>
        </a:p>
      </dgm:t>
    </dgm:pt>
    <dgm:pt modelId="{8A3ED75E-A618-45FB-A1C6-EA65289233A0}" type="sibTrans" cxnId="{647C1D12-171F-4830-B952-A51211ECDA5F}">
      <dgm:prSet/>
      <dgm:spPr/>
      <dgm:t>
        <a:bodyPr/>
        <a:lstStyle/>
        <a:p>
          <a:endParaRPr lang="en-US"/>
        </a:p>
      </dgm:t>
    </dgm:pt>
    <dgm:pt modelId="{156D9C3A-5443-44E9-A699-D1F85BED3336}">
      <dgm:prSet/>
      <dgm:spPr/>
      <dgm:t>
        <a:bodyPr/>
        <a:lstStyle/>
        <a:p>
          <a:r>
            <a:rPr lang="de-DE"/>
            <a:t>Widmung? </a:t>
          </a:r>
          <a:endParaRPr lang="en-US"/>
        </a:p>
      </dgm:t>
    </dgm:pt>
    <dgm:pt modelId="{921F404D-D04D-46AB-8F3E-C908A51D87A0}" type="parTrans" cxnId="{7FC8E658-623A-41A2-B820-784D69859B59}">
      <dgm:prSet/>
      <dgm:spPr/>
      <dgm:t>
        <a:bodyPr/>
        <a:lstStyle/>
        <a:p>
          <a:endParaRPr lang="en-US"/>
        </a:p>
      </dgm:t>
    </dgm:pt>
    <dgm:pt modelId="{8544CAD4-FCB5-4336-9C0E-A3D21DE8A59B}" type="sibTrans" cxnId="{7FC8E658-623A-41A2-B820-784D69859B59}">
      <dgm:prSet/>
      <dgm:spPr/>
      <dgm:t>
        <a:bodyPr/>
        <a:lstStyle/>
        <a:p>
          <a:endParaRPr lang="en-US"/>
        </a:p>
      </dgm:t>
    </dgm:pt>
    <dgm:pt modelId="{845E63BF-32B2-4CA7-AC86-9CCEED3F7CCA}" type="pres">
      <dgm:prSet presAssocID="{AB302DE5-93AD-457B-8677-6AD3C9395346}" presName="diagram" presStyleCnt="0">
        <dgm:presLayoutVars>
          <dgm:dir/>
          <dgm:resizeHandles val="exact"/>
        </dgm:presLayoutVars>
      </dgm:prSet>
      <dgm:spPr/>
    </dgm:pt>
    <dgm:pt modelId="{67CD7085-0E19-42D8-8125-BD45732880BC}" type="pres">
      <dgm:prSet presAssocID="{459986B4-959B-4FFE-B3DB-597F24901F83}" presName="node" presStyleLbl="node1" presStyleIdx="0" presStyleCnt="6">
        <dgm:presLayoutVars>
          <dgm:bulletEnabled val="1"/>
        </dgm:presLayoutVars>
      </dgm:prSet>
      <dgm:spPr/>
    </dgm:pt>
    <dgm:pt modelId="{866CA737-2629-4A59-989A-1CB0114D98F3}" type="pres">
      <dgm:prSet presAssocID="{B676C5E7-1C62-47F4-AD44-5040BB6B177A}" presName="sibTrans" presStyleCnt="0"/>
      <dgm:spPr/>
    </dgm:pt>
    <dgm:pt modelId="{49A277E8-100B-442D-93A3-4F0D5992C28F}" type="pres">
      <dgm:prSet presAssocID="{39DE3FDE-F283-4129-8514-DCE08EE77A52}" presName="node" presStyleLbl="node1" presStyleIdx="1" presStyleCnt="6">
        <dgm:presLayoutVars>
          <dgm:bulletEnabled val="1"/>
        </dgm:presLayoutVars>
      </dgm:prSet>
      <dgm:spPr/>
    </dgm:pt>
    <dgm:pt modelId="{E790ACFD-2CD0-45D1-9975-CBA19FFCE254}" type="pres">
      <dgm:prSet presAssocID="{264392F3-ABAE-44A6-9CCC-D41F64837795}" presName="sibTrans" presStyleCnt="0"/>
      <dgm:spPr/>
    </dgm:pt>
    <dgm:pt modelId="{9626C93E-26E4-477D-8AD8-DEEA23B3F407}" type="pres">
      <dgm:prSet presAssocID="{078C2689-70D7-4EA9-894A-33A38434D7EF}" presName="node" presStyleLbl="node1" presStyleIdx="2" presStyleCnt="6">
        <dgm:presLayoutVars>
          <dgm:bulletEnabled val="1"/>
        </dgm:presLayoutVars>
      </dgm:prSet>
      <dgm:spPr/>
    </dgm:pt>
    <dgm:pt modelId="{18D3366C-D7DD-4001-B393-E66F1E6E83BC}" type="pres">
      <dgm:prSet presAssocID="{E730FE1B-06AA-4AF8-8D96-F60B3852037F}" presName="sibTrans" presStyleCnt="0"/>
      <dgm:spPr/>
    </dgm:pt>
    <dgm:pt modelId="{16037D43-08A9-4456-887D-1A329F7FE4D8}" type="pres">
      <dgm:prSet presAssocID="{3B859E9F-0A30-44FA-823D-1B4243B2EFE6}" presName="node" presStyleLbl="node1" presStyleIdx="3" presStyleCnt="6">
        <dgm:presLayoutVars>
          <dgm:bulletEnabled val="1"/>
        </dgm:presLayoutVars>
      </dgm:prSet>
      <dgm:spPr/>
    </dgm:pt>
    <dgm:pt modelId="{683FD598-2626-40FB-B6FF-9BBCBEAEE224}" type="pres">
      <dgm:prSet presAssocID="{0328647F-2968-4599-841D-940FEE5F5B25}" presName="sibTrans" presStyleCnt="0"/>
      <dgm:spPr/>
    </dgm:pt>
    <dgm:pt modelId="{D1A75A5F-912C-4C1A-B87C-309B92264F7C}" type="pres">
      <dgm:prSet presAssocID="{3B61ACCD-9318-4563-BF6C-B24DC647EB62}" presName="node" presStyleLbl="node1" presStyleIdx="4" presStyleCnt="6">
        <dgm:presLayoutVars>
          <dgm:bulletEnabled val="1"/>
        </dgm:presLayoutVars>
      </dgm:prSet>
      <dgm:spPr/>
    </dgm:pt>
    <dgm:pt modelId="{9EE7D54E-9666-4F94-8F26-0AF5D873B431}" type="pres">
      <dgm:prSet presAssocID="{8A3ED75E-A618-45FB-A1C6-EA65289233A0}" presName="sibTrans" presStyleCnt="0"/>
      <dgm:spPr/>
    </dgm:pt>
    <dgm:pt modelId="{0F712016-240A-4F50-9C21-339E998394BB}" type="pres">
      <dgm:prSet presAssocID="{156D9C3A-5443-44E9-A699-D1F85BED3336}" presName="node" presStyleLbl="node1" presStyleIdx="5" presStyleCnt="6">
        <dgm:presLayoutVars>
          <dgm:bulletEnabled val="1"/>
        </dgm:presLayoutVars>
      </dgm:prSet>
      <dgm:spPr/>
    </dgm:pt>
  </dgm:ptLst>
  <dgm:cxnLst>
    <dgm:cxn modelId="{647C1D12-171F-4830-B952-A51211ECDA5F}" srcId="{AB302DE5-93AD-457B-8677-6AD3C9395346}" destId="{3B61ACCD-9318-4563-BF6C-B24DC647EB62}" srcOrd="4" destOrd="0" parTransId="{39632D8E-1B23-4863-9C1C-FE768287D813}" sibTransId="{8A3ED75E-A618-45FB-A1C6-EA65289233A0}"/>
    <dgm:cxn modelId="{B35F6217-B302-4B9D-B02C-EB852E6F846F}" srcId="{AB302DE5-93AD-457B-8677-6AD3C9395346}" destId="{459986B4-959B-4FFE-B3DB-597F24901F83}" srcOrd="0" destOrd="0" parTransId="{039C4B18-BCC8-4349-9788-AF37BF629AC8}" sibTransId="{B676C5E7-1C62-47F4-AD44-5040BB6B177A}"/>
    <dgm:cxn modelId="{5581BD1B-5A77-428E-ACDB-002468EA36E2}" srcId="{AB302DE5-93AD-457B-8677-6AD3C9395346}" destId="{078C2689-70D7-4EA9-894A-33A38434D7EF}" srcOrd="2" destOrd="0" parTransId="{60BE89CB-0E25-4015-936B-55E8B9540C44}" sibTransId="{E730FE1B-06AA-4AF8-8D96-F60B3852037F}"/>
    <dgm:cxn modelId="{39A4D639-F0F8-4608-A2A2-FEA369616ED9}" type="presOf" srcId="{3B859E9F-0A30-44FA-823D-1B4243B2EFE6}" destId="{16037D43-08A9-4456-887D-1A329F7FE4D8}" srcOrd="0" destOrd="0" presId="urn:microsoft.com/office/officeart/2005/8/layout/default"/>
    <dgm:cxn modelId="{8EAE823B-4515-499F-9201-EB6401B0391F}" srcId="{AB302DE5-93AD-457B-8677-6AD3C9395346}" destId="{3B859E9F-0A30-44FA-823D-1B4243B2EFE6}" srcOrd="3" destOrd="0" parTransId="{6D48FFB3-91AE-4CA2-8089-516B0C312A8C}" sibTransId="{0328647F-2968-4599-841D-940FEE5F5B25}"/>
    <dgm:cxn modelId="{3FAFA54D-7AF3-4D76-8604-84933A302786}" type="presOf" srcId="{3B61ACCD-9318-4563-BF6C-B24DC647EB62}" destId="{D1A75A5F-912C-4C1A-B87C-309B92264F7C}" srcOrd="0" destOrd="0" presId="urn:microsoft.com/office/officeart/2005/8/layout/default"/>
    <dgm:cxn modelId="{29A6F073-5DF7-4184-A350-B71645132187}" srcId="{AB302DE5-93AD-457B-8677-6AD3C9395346}" destId="{39DE3FDE-F283-4129-8514-DCE08EE77A52}" srcOrd="1" destOrd="0" parTransId="{420E874A-F0FD-4700-AC61-73CBF451E455}" sibTransId="{264392F3-ABAE-44A6-9CCC-D41F64837795}"/>
    <dgm:cxn modelId="{7FC8E658-623A-41A2-B820-784D69859B59}" srcId="{AB302DE5-93AD-457B-8677-6AD3C9395346}" destId="{156D9C3A-5443-44E9-A699-D1F85BED3336}" srcOrd="5" destOrd="0" parTransId="{921F404D-D04D-46AB-8F3E-C908A51D87A0}" sibTransId="{8544CAD4-FCB5-4336-9C0E-A3D21DE8A59B}"/>
    <dgm:cxn modelId="{9C086D81-C6AC-4C65-B6D1-49445865C71A}" type="presOf" srcId="{156D9C3A-5443-44E9-A699-D1F85BED3336}" destId="{0F712016-240A-4F50-9C21-339E998394BB}" srcOrd="0" destOrd="0" presId="urn:microsoft.com/office/officeart/2005/8/layout/default"/>
    <dgm:cxn modelId="{7259C58C-A8D9-492C-9374-B52D6C63ADD5}" type="presOf" srcId="{39DE3FDE-F283-4129-8514-DCE08EE77A52}" destId="{49A277E8-100B-442D-93A3-4F0D5992C28F}" srcOrd="0" destOrd="0" presId="urn:microsoft.com/office/officeart/2005/8/layout/default"/>
    <dgm:cxn modelId="{68A1B790-9FE4-4329-84D2-39FA8931E88C}" type="presOf" srcId="{459986B4-959B-4FFE-B3DB-597F24901F83}" destId="{67CD7085-0E19-42D8-8125-BD45732880BC}" srcOrd="0" destOrd="0" presId="urn:microsoft.com/office/officeart/2005/8/layout/default"/>
    <dgm:cxn modelId="{C01F3591-52F9-4DE6-AD1C-957FA6AD4FFA}" type="presOf" srcId="{AB302DE5-93AD-457B-8677-6AD3C9395346}" destId="{845E63BF-32B2-4CA7-AC86-9CCEED3F7CCA}" srcOrd="0" destOrd="0" presId="urn:microsoft.com/office/officeart/2005/8/layout/default"/>
    <dgm:cxn modelId="{C7DEF5D8-A91F-4D8C-BDFB-34FBD1C5FB40}" type="presOf" srcId="{078C2689-70D7-4EA9-894A-33A38434D7EF}" destId="{9626C93E-26E4-477D-8AD8-DEEA23B3F407}" srcOrd="0" destOrd="0" presId="urn:microsoft.com/office/officeart/2005/8/layout/default"/>
    <dgm:cxn modelId="{BBBD22E6-28C4-445E-B4C9-ED45D49E1BE8}" type="presParOf" srcId="{845E63BF-32B2-4CA7-AC86-9CCEED3F7CCA}" destId="{67CD7085-0E19-42D8-8125-BD45732880BC}" srcOrd="0" destOrd="0" presId="urn:microsoft.com/office/officeart/2005/8/layout/default"/>
    <dgm:cxn modelId="{5C70222C-0BEB-4C15-88E9-6E1618FA6DBF}" type="presParOf" srcId="{845E63BF-32B2-4CA7-AC86-9CCEED3F7CCA}" destId="{866CA737-2629-4A59-989A-1CB0114D98F3}" srcOrd="1" destOrd="0" presId="urn:microsoft.com/office/officeart/2005/8/layout/default"/>
    <dgm:cxn modelId="{61CA28BA-E9EF-48EB-B9BC-9F8BF13B0029}" type="presParOf" srcId="{845E63BF-32B2-4CA7-AC86-9CCEED3F7CCA}" destId="{49A277E8-100B-442D-93A3-4F0D5992C28F}" srcOrd="2" destOrd="0" presId="urn:microsoft.com/office/officeart/2005/8/layout/default"/>
    <dgm:cxn modelId="{099D72AF-4518-4535-9149-D59238470B5D}" type="presParOf" srcId="{845E63BF-32B2-4CA7-AC86-9CCEED3F7CCA}" destId="{E790ACFD-2CD0-45D1-9975-CBA19FFCE254}" srcOrd="3" destOrd="0" presId="urn:microsoft.com/office/officeart/2005/8/layout/default"/>
    <dgm:cxn modelId="{82350122-6075-4418-88F6-CA4DAB0BF351}" type="presParOf" srcId="{845E63BF-32B2-4CA7-AC86-9CCEED3F7CCA}" destId="{9626C93E-26E4-477D-8AD8-DEEA23B3F407}" srcOrd="4" destOrd="0" presId="urn:microsoft.com/office/officeart/2005/8/layout/default"/>
    <dgm:cxn modelId="{D52BCBF1-C7C6-4963-A002-37B95A087BFC}" type="presParOf" srcId="{845E63BF-32B2-4CA7-AC86-9CCEED3F7CCA}" destId="{18D3366C-D7DD-4001-B393-E66F1E6E83BC}" srcOrd="5" destOrd="0" presId="urn:microsoft.com/office/officeart/2005/8/layout/default"/>
    <dgm:cxn modelId="{91CC54F6-2C4A-4916-BAC3-116AD80C6368}" type="presParOf" srcId="{845E63BF-32B2-4CA7-AC86-9CCEED3F7CCA}" destId="{16037D43-08A9-4456-887D-1A329F7FE4D8}" srcOrd="6" destOrd="0" presId="urn:microsoft.com/office/officeart/2005/8/layout/default"/>
    <dgm:cxn modelId="{1942DE89-A382-4E99-BF08-B18C9F5E0AD6}" type="presParOf" srcId="{845E63BF-32B2-4CA7-AC86-9CCEED3F7CCA}" destId="{683FD598-2626-40FB-B6FF-9BBCBEAEE224}" srcOrd="7" destOrd="0" presId="urn:microsoft.com/office/officeart/2005/8/layout/default"/>
    <dgm:cxn modelId="{1CBEAFF0-7187-4126-B809-5C2089853D43}" type="presParOf" srcId="{845E63BF-32B2-4CA7-AC86-9CCEED3F7CCA}" destId="{D1A75A5F-912C-4C1A-B87C-309B92264F7C}" srcOrd="8" destOrd="0" presId="urn:microsoft.com/office/officeart/2005/8/layout/default"/>
    <dgm:cxn modelId="{CB8923C5-9252-4929-B3A1-1071FDDA5B31}" type="presParOf" srcId="{845E63BF-32B2-4CA7-AC86-9CCEED3F7CCA}" destId="{9EE7D54E-9666-4F94-8F26-0AF5D873B431}" srcOrd="9" destOrd="0" presId="urn:microsoft.com/office/officeart/2005/8/layout/default"/>
    <dgm:cxn modelId="{78C041B7-3EC5-4848-8541-E88E9F5C83AD}" type="presParOf" srcId="{845E63BF-32B2-4CA7-AC86-9CCEED3F7CCA}" destId="{0F712016-240A-4F50-9C21-339E998394BB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C01234-E8EB-4095-B0B1-33DECE73DCD9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de-DE"/>
        </a:p>
      </dgm:t>
    </dgm:pt>
    <dgm:pt modelId="{C41D3160-9024-4494-80DE-5C68A17F5415}">
      <dgm:prSet phldrT="[Text]" phldr="0" custT="1"/>
      <dgm:spPr/>
      <dgm:t>
        <a:bodyPr/>
        <a:lstStyle/>
        <a:p>
          <a:r>
            <a:rPr lang="de-DE" sz="1400"/>
            <a:t>OÖ ROG</a:t>
          </a:r>
        </a:p>
      </dgm:t>
    </dgm:pt>
    <dgm:pt modelId="{C0D5A80D-3F08-451B-B400-3D7B2AF1823B}" type="parTrans" cxnId="{D1EE7CDF-5378-4E87-826A-20C6056E83DE}">
      <dgm:prSet/>
      <dgm:spPr/>
      <dgm:t>
        <a:bodyPr/>
        <a:lstStyle/>
        <a:p>
          <a:endParaRPr lang="de-DE"/>
        </a:p>
      </dgm:t>
    </dgm:pt>
    <dgm:pt modelId="{7732B4A8-88F3-4F19-9CA1-A086AB88CF34}" type="sibTrans" cxnId="{D1EE7CDF-5378-4E87-826A-20C6056E83DE}">
      <dgm:prSet/>
      <dgm:spPr/>
      <dgm:t>
        <a:bodyPr/>
        <a:lstStyle/>
        <a:p>
          <a:endParaRPr lang="de-DE"/>
        </a:p>
      </dgm:t>
    </dgm:pt>
    <dgm:pt modelId="{98B348B8-3158-49AD-BDC1-C0536A2FB733}">
      <dgm:prSet phldrT="[Text]" phldr="0" custT="1"/>
      <dgm:spPr/>
      <dgm:t>
        <a:bodyPr/>
        <a:lstStyle/>
        <a:p>
          <a:r>
            <a:rPr lang="de-DE" sz="1600"/>
            <a:t>Grundsätze, Widmungskategorien, Aufschließungsbeträge, Verfahren…</a:t>
          </a:r>
        </a:p>
      </dgm:t>
    </dgm:pt>
    <dgm:pt modelId="{212FFC34-A33A-4C6E-AC03-947A01ED0B91}" type="parTrans" cxnId="{9AA6ECEA-10B7-4B8A-A164-6F44C3AC85EF}">
      <dgm:prSet/>
      <dgm:spPr/>
      <dgm:t>
        <a:bodyPr/>
        <a:lstStyle/>
        <a:p>
          <a:endParaRPr lang="de-DE"/>
        </a:p>
      </dgm:t>
    </dgm:pt>
    <dgm:pt modelId="{F5D0E7CF-6FE5-4FDE-9BEB-BC825E4905BB}" type="sibTrans" cxnId="{9AA6ECEA-10B7-4B8A-A164-6F44C3AC85EF}">
      <dgm:prSet/>
      <dgm:spPr/>
      <dgm:t>
        <a:bodyPr/>
        <a:lstStyle/>
        <a:p>
          <a:endParaRPr lang="de-DE"/>
        </a:p>
      </dgm:t>
    </dgm:pt>
    <dgm:pt modelId="{F70E387C-05E0-43E0-AD90-2D41EE1810D3}">
      <dgm:prSet phldrT="[Text]" phldr="0" custT="1"/>
      <dgm:spPr/>
      <dgm:t>
        <a:bodyPr/>
        <a:lstStyle/>
        <a:p>
          <a:r>
            <a:rPr lang="de-DE" sz="1400"/>
            <a:t>Betriebstypen-VO</a:t>
          </a:r>
        </a:p>
      </dgm:t>
    </dgm:pt>
    <dgm:pt modelId="{7C467F2A-813C-4568-A910-98D503BF81C9}" type="parTrans" cxnId="{64296771-7107-46CD-903F-570D55F55B74}">
      <dgm:prSet/>
      <dgm:spPr/>
      <dgm:t>
        <a:bodyPr/>
        <a:lstStyle/>
        <a:p>
          <a:endParaRPr lang="de-DE"/>
        </a:p>
      </dgm:t>
    </dgm:pt>
    <dgm:pt modelId="{65358847-8FC8-466F-A0E5-C824BE1D6E46}" type="sibTrans" cxnId="{64296771-7107-46CD-903F-570D55F55B74}">
      <dgm:prSet/>
      <dgm:spPr/>
      <dgm:t>
        <a:bodyPr/>
        <a:lstStyle/>
        <a:p>
          <a:endParaRPr lang="de-DE"/>
        </a:p>
      </dgm:t>
    </dgm:pt>
    <dgm:pt modelId="{852522F1-4A65-4A84-8B35-75AB69D82DC2}">
      <dgm:prSet phldrT="[Text]" custT="1"/>
      <dgm:spPr/>
      <dgm:t>
        <a:bodyPr/>
        <a:lstStyle/>
        <a:p>
          <a:r>
            <a:rPr lang="de-DE" sz="1600"/>
            <a:t>Einordnung von Betrieben nach ihrer Betriebstype zur entsprechenden Baulandwidmung</a:t>
          </a:r>
        </a:p>
      </dgm:t>
    </dgm:pt>
    <dgm:pt modelId="{89AD61C6-C115-42E2-8BF8-4E7CB02E5E49}" type="parTrans" cxnId="{1A46FFB4-6BA2-4CBD-8980-F0E749DC4840}">
      <dgm:prSet/>
      <dgm:spPr/>
      <dgm:t>
        <a:bodyPr/>
        <a:lstStyle/>
        <a:p>
          <a:endParaRPr lang="de-DE"/>
        </a:p>
      </dgm:t>
    </dgm:pt>
    <dgm:pt modelId="{7AA8E652-0739-4563-9BB2-DE2AF546AA0F}" type="sibTrans" cxnId="{1A46FFB4-6BA2-4CBD-8980-F0E749DC4840}">
      <dgm:prSet/>
      <dgm:spPr/>
      <dgm:t>
        <a:bodyPr/>
        <a:lstStyle/>
        <a:p>
          <a:endParaRPr lang="de-DE"/>
        </a:p>
      </dgm:t>
    </dgm:pt>
    <dgm:pt modelId="{3FB38CC2-845F-490F-AE23-59E65CB03325}">
      <dgm:prSet phldrT="[Text]" custT="1"/>
      <dgm:spPr/>
      <dgm:t>
        <a:bodyPr/>
        <a:lstStyle/>
        <a:p>
          <a:r>
            <a:rPr lang="de-DE" sz="1600"/>
            <a:t>Grundsätze für die spezifische Standorteignung zur Widmung von Flächen als Gebiete für Geschäftsbauten </a:t>
          </a:r>
        </a:p>
      </dgm:t>
    </dgm:pt>
    <dgm:pt modelId="{F1BEE69F-0D31-41EC-977B-D8757DD5754D}" type="parTrans" cxnId="{78CD5DAB-7B14-4419-A84E-21781C0E950A}">
      <dgm:prSet/>
      <dgm:spPr/>
      <dgm:t>
        <a:bodyPr/>
        <a:lstStyle/>
        <a:p>
          <a:endParaRPr lang="de-DE"/>
        </a:p>
      </dgm:t>
    </dgm:pt>
    <dgm:pt modelId="{076C5492-EC93-40A7-8815-E1B80A816975}" type="sibTrans" cxnId="{78CD5DAB-7B14-4419-A84E-21781C0E950A}">
      <dgm:prSet/>
      <dgm:spPr/>
      <dgm:t>
        <a:bodyPr/>
        <a:lstStyle/>
        <a:p>
          <a:endParaRPr lang="de-DE"/>
        </a:p>
      </dgm:t>
    </dgm:pt>
    <dgm:pt modelId="{0DEDA317-8572-40FE-AA31-7D0EB4548D11}">
      <dgm:prSet phldrT="[Text]" custT="1"/>
      <dgm:spPr/>
      <dgm:t>
        <a:bodyPr/>
        <a:lstStyle/>
        <a:p>
          <a:r>
            <a:rPr lang="de-DE" sz="1200"/>
            <a:t>Geschäftsgebiete-VO</a:t>
          </a:r>
        </a:p>
      </dgm:t>
    </dgm:pt>
    <dgm:pt modelId="{84D6D356-9566-4DA5-A738-B12E75E0C8C2}" type="parTrans" cxnId="{123547CB-85A7-4909-84E7-68B4D1198757}">
      <dgm:prSet/>
      <dgm:spPr/>
      <dgm:t>
        <a:bodyPr/>
        <a:lstStyle/>
        <a:p>
          <a:endParaRPr lang="de-DE"/>
        </a:p>
      </dgm:t>
    </dgm:pt>
    <dgm:pt modelId="{AA242441-A06C-492F-960A-78C8BB973E21}" type="sibTrans" cxnId="{123547CB-85A7-4909-84E7-68B4D1198757}">
      <dgm:prSet/>
      <dgm:spPr/>
      <dgm:t>
        <a:bodyPr/>
        <a:lstStyle/>
        <a:p>
          <a:endParaRPr lang="de-DE"/>
        </a:p>
      </dgm:t>
    </dgm:pt>
    <dgm:pt modelId="{092DB3DC-E444-4C39-AF8C-C1006F9EA469}" type="pres">
      <dgm:prSet presAssocID="{E8C01234-E8EB-4095-B0B1-33DECE73DCD9}" presName="linearFlow" presStyleCnt="0">
        <dgm:presLayoutVars>
          <dgm:dir/>
          <dgm:animLvl val="lvl"/>
          <dgm:resizeHandles val="exact"/>
        </dgm:presLayoutVars>
      </dgm:prSet>
      <dgm:spPr/>
    </dgm:pt>
    <dgm:pt modelId="{7800F393-D420-423F-BC96-DAC65938BA28}" type="pres">
      <dgm:prSet presAssocID="{C41D3160-9024-4494-80DE-5C68A17F5415}" presName="composite" presStyleCnt="0"/>
      <dgm:spPr/>
    </dgm:pt>
    <dgm:pt modelId="{56E099CD-750D-4C6F-BC5E-E258508773BF}" type="pres">
      <dgm:prSet presAssocID="{C41D3160-9024-4494-80DE-5C68A17F5415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6368B486-A8C4-4AD4-9BAC-449A4005D6BD}" type="pres">
      <dgm:prSet presAssocID="{C41D3160-9024-4494-80DE-5C68A17F5415}" presName="descendantText" presStyleLbl="alignAcc1" presStyleIdx="0" presStyleCnt="3">
        <dgm:presLayoutVars>
          <dgm:bulletEnabled val="1"/>
        </dgm:presLayoutVars>
      </dgm:prSet>
      <dgm:spPr/>
    </dgm:pt>
    <dgm:pt modelId="{9635EB2A-FF43-42B9-9583-A3FF8EAE0A67}" type="pres">
      <dgm:prSet presAssocID="{7732B4A8-88F3-4F19-9CA1-A086AB88CF34}" presName="sp" presStyleCnt="0"/>
      <dgm:spPr/>
    </dgm:pt>
    <dgm:pt modelId="{6CA761FE-5B58-4A4B-8FAB-E6550925FEC2}" type="pres">
      <dgm:prSet presAssocID="{F70E387C-05E0-43E0-AD90-2D41EE1810D3}" presName="composite" presStyleCnt="0"/>
      <dgm:spPr/>
    </dgm:pt>
    <dgm:pt modelId="{9A8965D0-A3E2-4ED1-B0B8-3407F6FC033A}" type="pres">
      <dgm:prSet presAssocID="{F70E387C-05E0-43E0-AD90-2D41EE1810D3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941D98AA-E4D3-4B46-A183-A658D8D401EB}" type="pres">
      <dgm:prSet presAssocID="{F70E387C-05E0-43E0-AD90-2D41EE1810D3}" presName="descendantText" presStyleLbl="alignAcc1" presStyleIdx="1" presStyleCnt="3">
        <dgm:presLayoutVars>
          <dgm:bulletEnabled val="1"/>
        </dgm:presLayoutVars>
      </dgm:prSet>
      <dgm:spPr/>
    </dgm:pt>
    <dgm:pt modelId="{47615DB5-2245-42AC-A6F9-A0A6663B8B93}" type="pres">
      <dgm:prSet presAssocID="{65358847-8FC8-466F-A0E5-C824BE1D6E46}" presName="sp" presStyleCnt="0"/>
      <dgm:spPr/>
    </dgm:pt>
    <dgm:pt modelId="{47DBE873-8CED-442D-8491-C9A15B10F8E2}" type="pres">
      <dgm:prSet presAssocID="{0DEDA317-8572-40FE-AA31-7D0EB4548D11}" presName="composite" presStyleCnt="0"/>
      <dgm:spPr/>
    </dgm:pt>
    <dgm:pt modelId="{F94C1E77-69C7-4877-AEE0-836D66AFF7DB}" type="pres">
      <dgm:prSet presAssocID="{0DEDA317-8572-40FE-AA31-7D0EB4548D11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669EAAAF-B8E4-44D2-988F-77755CBF131B}" type="pres">
      <dgm:prSet presAssocID="{0DEDA317-8572-40FE-AA31-7D0EB4548D11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A8EDF904-4C3C-47FD-9D92-398ECA4A47D4}" type="presOf" srcId="{E8C01234-E8EB-4095-B0B1-33DECE73DCD9}" destId="{092DB3DC-E444-4C39-AF8C-C1006F9EA469}" srcOrd="0" destOrd="0" presId="urn:microsoft.com/office/officeart/2005/8/layout/chevron2"/>
    <dgm:cxn modelId="{7D0BB55B-8F68-4176-B4F6-E28FE6526B1A}" type="presOf" srcId="{C41D3160-9024-4494-80DE-5C68A17F5415}" destId="{56E099CD-750D-4C6F-BC5E-E258508773BF}" srcOrd="0" destOrd="0" presId="urn:microsoft.com/office/officeart/2005/8/layout/chevron2"/>
    <dgm:cxn modelId="{64296771-7107-46CD-903F-570D55F55B74}" srcId="{E8C01234-E8EB-4095-B0B1-33DECE73DCD9}" destId="{F70E387C-05E0-43E0-AD90-2D41EE1810D3}" srcOrd="1" destOrd="0" parTransId="{7C467F2A-813C-4568-A910-98D503BF81C9}" sibTransId="{65358847-8FC8-466F-A0E5-C824BE1D6E46}"/>
    <dgm:cxn modelId="{28E1A451-14E1-4656-930F-1B7894E52958}" type="presOf" srcId="{3FB38CC2-845F-490F-AE23-59E65CB03325}" destId="{669EAAAF-B8E4-44D2-988F-77755CBF131B}" srcOrd="0" destOrd="0" presId="urn:microsoft.com/office/officeart/2005/8/layout/chevron2"/>
    <dgm:cxn modelId="{5C5EAF86-C2DB-4473-B987-A95C44476BF0}" type="presOf" srcId="{0DEDA317-8572-40FE-AA31-7D0EB4548D11}" destId="{F94C1E77-69C7-4877-AEE0-836D66AFF7DB}" srcOrd="0" destOrd="0" presId="urn:microsoft.com/office/officeart/2005/8/layout/chevron2"/>
    <dgm:cxn modelId="{F82E558E-63A3-4144-8B33-60F95A73A6D3}" type="presOf" srcId="{F70E387C-05E0-43E0-AD90-2D41EE1810D3}" destId="{9A8965D0-A3E2-4ED1-B0B8-3407F6FC033A}" srcOrd="0" destOrd="0" presId="urn:microsoft.com/office/officeart/2005/8/layout/chevron2"/>
    <dgm:cxn modelId="{23DB3CA1-0CEE-4798-918A-4D0919FD4290}" type="presOf" srcId="{98B348B8-3158-49AD-BDC1-C0536A2FB733}" destId="{6368B486-A8C4-4AD4-9BAC-449A4005D6BD}" srcOrd="0" destOrd="0" presId="urn:microsoft.com/office/officeart/2005/8/layout/chevron2"/>
    <dgm:cxn modelId="{78CD5DAB-7B14-4419-A84E-21781C0E950A}" srcId="{0DEDA317-8572-40FE-AA31-7D0EB4548D11}" destId="{3FB38CC2-845F-490F-AE23-59E65CB03325}" srcOrd="0" destOrd="0" parTransId="{F1BEE69F-0D31-41EC-977B-D8757DD5754D}" sibTransId="{076C5492-EC93-40A7-8815-E1B80A816975}"/>
    <dgm:cxn modelId="{1A46FFB4-6BA2-4CBD-8980-F0E749DC4840}" srcId="{F70E387C-05E0-43E0-AD90-2D41EE1810D3}" destId="{852522F1-4A65-4A84-8B35-75AB69D82DC2}" srcOrd="0" destOrd="0" parTransId="{89AD61C6-C115-42E2-8BF8-4E7CB02E5E49}" sibTransId="{7AA8E652-0739-4563-9BB2-DE2AF546AA0F}"/>
    <dgm:cxn modelId="{123547CB-85A7-4909-84E7-68B4D1198757}" srcId="{E8C01234-E8EB-4095-B0B1-33DECE73DCD9}" destId="{0DEDA317-8572-40FE-AA31-7D0EB4548D11}" srcOrd="2" destOrd="0" parTransId="{84D6D356-9566-4DA5-A738-B12E75E0C8C2}" sibTransId="{AA242441-A06C-492F-960A-78C8BB973E21}"/>
    <dgm:cxn modelId="{D1EE7CDF-5378-4E87-826A-20C6056E83DE}" srcId="{E8C01234-E8EB-4095-B0B1-33DECE73DCD9}" destId="{C41D3160-9024-4494-80DE-5C68A17F5415}" srcOrd="0" destOrd="0" parTransId="{C0D5A80D-3F08-451B-B400-3D7B2AF1823B}" sibTransId="{7732B4A8-88F3-4F19-9CA1-A086AB88CF34}"/>
    <dgm:cxn modelId="{EA9294E9-6192-4087-A1D4-E4F5ED71695F}" type="presOf" srcId="{852522F1-4A65-4A84-8B35-75AB69D82DC2}" destId="{941D98AA-E4D3-4B46-A183-A658D8D401EB}" srcOrd="0" destOrd="0" presId="urn:microsoft.com/office/officeart/2005/8/layout/chevron2"/>
    <dgm:cxn modelId="{9AA6ECEA-10B7-4B8A-A164-6F44C3AC85EF}" srcId="{C41D3160-9024-4494-80DE-5C68A17F5415}" destId="{98B348B8-3158-49AD-BDC1-C0536A2FB733}" srcOrd="0" destOrd="0" parTransId="{212FFC34-A33A-4C6E-AC03-947A01ED0B91}" sibTransId="{F5D0E7CF-6FE5-4FDE-9BEB-BC825E4905BB}"/>
    <dgm:cxn modelId="{FC06B4D3-AFCB-4641-B02C-BE5D27AD00CD}" type="presParOf" srcId="{092DB3DC-E444-4C39-AF8C-C1006F9EA469}" destId="{7800F393-D420-423F-BC96-DAC65938BA28}" srcOrd="0" destOrd="0" presId="urn:microsoft.com/office/officeart/2005/8/layout/chevron2"/>
    <dgm:cxn modelId="{25E63AC5-E9F6-4021-8BBB-FCF9019D27F2}" type="presParOf" srcId="{7800F393-D420-423F-BC96-DAC65938BA28}" destId="{56E099CD-750D-4C6F-BC5E-E258508773BF}" srcOrd="0" destOrd="0" presId="urn:microsoft.com/office/officeart/2005/8/layout/chevron2"/>
    <dgm:cxn modelId="{F6B0EC39-BA37-40F6-972D-BA15AAF762B8}" type="presParOf" srcId="{7800F393-D420-423F-BC96-DAC65938BA28}" destId="{6368B486-A8C4-4AD4-9BAC-449A4005D6BD}" srcOrd="1" destOrd="0" presId="urn:microsoft.com/office/officeart/2005/8/layout/chevron2"/>
    <dgm:cxn modelId="{72038C73-C3B6-428F-9B59-C84B2481ED38}" type="presParOf" srcId="{092DB3DC-E444-4C39-AF8C-C1006F9EA469}" destId="{9635EB2A-FF43-42B9-9583-A3FF8EAE0A67}" srcOrd="1" destOrd="0" presId="urn:microsoft.com/office/officeart/2005/8/layout/chevron2"/>
    <dgm:cxn modelId="{4DD7EC0F-5A5D-4D6D-9316-D213D6AF65BB}" type="presParOf" srcId="{092DB3DC-E444-4C39-AF8C-C1006F9EA469}" destId="{6CA761FE-5B58-4A4B-8FAB-E6550925FEC2}" srcOrd="2" destOrd="0" presId="urn:microsoft.com/office/officeart/2005/8/layout/chevron2"/>
    <dgm:cxn modelId="{4310D1F5-4432-43F6-BB1F-6AAA593715F7}" type="presParOf" srcId="{6CA761FE-5B58-4A4B-8FAB-E6550925FEC2}" destId="{9A8965D0-A3E2-4ED1-B0B8-3407F6FC033A}" srcOrd="0" destOrd="0" presId="urn:microsoft.com/office/officeart/2005/8/layout/chevron2"/>
    <dgm:cxn modelId="{BD5480FE-6A11-47AE-8F61-D7D7AD03FFA3}" type="presParOf" srcId="{6CA761FE-5B58-4A4B-8FAB-E6550925FEC2}" destId="{941D98AA-E4D3-4B46-A183-A658D8D401EB}" srcOrd="1" destOrd="0" presId="urn:microsoft.com/office/officeart/2005/8/layout/chevron2"/>
    <dgm:cxn modelId="{154BA167-892C-43B4-B5B5-6C300CCB7343}" type="presParOf" srcId="{092DB3DC-E444-4C39-AF8C-C1006F9EA469}" destId="{47615DB5-2245-42AC-A6F9-A0A6663B8B93}" srcOrd="3" destOrd="0" presId="urn:microsoft.com/office/officeart/2005/8/layout/chevron2"/>
    <dgm:cxn modelId="{F85C6113-F03B-4728-8786-21C75F4753EF}" type="presParOf" srcId="{092DB3DC-E444-4C39-AF8C-C1006F9EA469}" destId="{47DBE873-8CED-442D-8491-C9A15B10F8E2}" srcOrd="4" destOrd="0" presId="urn:microsoft.com/office/officeart/2005/8/layout/chevron2"/>
    <dgm:cxn modelId="{5DD10B42-3C54-4A4D-9AAD-64A9BA36E895}" type="presParOf" srcId="{47DBE873-8CED-442D-8491-C9A15B10F8E2}" destId="{F94C1E77-69C7-4877-AEE0-836D66AFF7DB}" srcOrd="0" destOrd="0" presId="urn:microsoft.com/office/officeart/2005/8/layout/chevron2"/>
    <dgm:cxn modelId="{E5322034-C490-4F84-A9A2-376D863DD9EF}" type="presParOf" srcId="{47DBE873-8CED-442D-8491-C9A15B10F8E2}" destId="{669EAAAF-B8E4-44D2-988F-77755CBF131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CD7085-0E19-42D8-8125-BD45732880BC}">
      <dsp:nvSpPr>
        <dsp:cNvPr id="0" name=""/>
        <dsp:cNvSpPr/>
      </dsp:nvSpPr>
      <dsp:spPr>
        <a:xfrm>
          <a:off x="224526" y="686"/>
          <a:ext cx="2261760" cy="135705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/>
            <a:t>Anrainer? </a:t>
          </a:r>
          <a:endParaRPr lang="en-US" sz="1600" kern="1200"/>
        </a:p>
      </dsp:txBody>
      <dsp:txXfrm>
        <a:off x="224526" y="686"/>
        <a:ext cx="2261760" cy="1357056"/>
      </dsp:txXfrm>
    </dsp:sp>
    <dsp:sp modelId="{49A277E8-100B-442D-93A3-4F0D5992C28F}">
      <dsp:nvSpPr>
        <dsp:cNvPr id="0" name=""/>
        <dsp:cNvSpPr/>
      </dsp:nvSpPr>
      <dsp:spPr>
        <a:xfrm>
          <a:off x="2712462" y="686"/>
          <a:ext cx="2261760" cy="135705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/>
            <a:t>Infrastruktur? </a:t>
          </a:r>
          <a:endParaRPr lang="en-US" sz="1600" kern="1200"/>
        </a:p>
      </dsp:txBody>
      <dsp:txXfrm>
        <a:off x="2712462" y="686"/>
        <a:ext cx="2261760" cy="1357056"/>
      </dsp:txXfrm>
    </dsp:sp>
    <dsp:sp modelId="{9626C93E-26E4-477D-8AD8-DEEA23B3F407}">
      <dsp:nvSpPr>
        <dsp:cNvPr id="0" name=""/>
        <dsp:cNvSpPr/>
      </dsp:nvSpPr>
      <dsp:spPr>
        <a:xfrm>
          <a:off x="224526" y="1583918"/>
          <a:ext cx="2261760" cy="135705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/>
            <a:t>Erweiterungspotenzial</a:t>
          </a:r>
          <a:r>
            <a:rPr lang="en-US" sz="1600" kern="1200"/>
            <a:t>? </a:t>
          </a:r>
        </a:p>
      </dsp:txBody>
      <dsp:txXfrm>
        <a:off x="224526" y="1583918"/>
        <a:ext cx="2261760" cy="1357056"/>
      </dsp:txXfrm>
    </dsp:sp>
    <dsp:sp modelId="{16037D43-08A9-4456-887D-1A329F7FE4D8}">
      <dsp:nvSpPr>
        <dsp:cNvPr id="0" name=""/>
        <dsp:cNvSpPr/>
      </dsp:nvSpPr>
      <dsp:spPr>
        <a:xfrm>
          <a:off x="2712462" y="1583918"/>
          <a:ext cx="2261760" cy="135705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/>
            <a:t>Abnehmer? / Zielmarkt</a:t>
          </a:r>
          <a:endParaRPr lang="en-US" sz="1600" kern="1200"/>
        </a:p>
      </dsp:txBody>
      <dsp:txXfrm>
        <a:off x="2712462" y="1583918"/>
        <a:ext cx="2261760" cy="1357056"/>
      </dsp:txXfrm>
    </dsp:sp>
    <dsp:sp modelId="{D1A75A5F-912C-4C1A-B87C-309B92264F7C}">
      <dsp:nvSpPr>
        <dsp:cNvPr id="0" name=""/>
        <dsp:cNvSpPr/>
      </dsp:nvSpPr>
      <dsp:spPr>
        <a:xfrm>
          <a:off x="224526" y="3167151"/>
          <a:ext cx="2261760" cy="135705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/>
            <a:t>Konkurrenz?</a:t>
          </a:r>
          <a:endParaRPr lang="en-US" sz="1600" kern="1200"/>
        </a:p>
      </dsp:txBody>
      <dsp:txXfrm>
        <a:off x="224526" y="3167151"/>
        <a:ext cx="2261760" cy="1357056"/>
      </dsp:txXfrm>
    </dsp:sp>
    <dsp:sp modelId="{0F712016-240A-4F50-9C21-339E998394BB}">
      <dsp:nvSpPr>
        <dsp:cNvPr id="0" name=""/>
        <dsp:cNvSpPr/>
      </dsp:nvSpPr>
      <dsp:spPr>
        <a:xfrm>
          <a:off x="2712462" y="3167151"/>
          <a:ext cx="2261760" cy="135705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/>
            <a:t>Widmung? </a:t>
          </a:r>
          <a:endParaRPr lang="en-US" sz="1600" kern="1200"/>
        </a:p>
      </dsp:txBody>
      <dsp:txXfrm>
        <a:off x="2712462" y="3167151"/>
        <a:ext cx="2261760" cy="13570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E099CD-750D-4C6F-BC5E-E258508773BF}">
      <dsp:nvSpPr>
        <dsp:cNvPr id="0" name=""/>
        <dsp:cNvSpPr/>
      </dsp:nvSpPr>
      <dsp:spPr>
        <a:xfrm rot="5400000">
          <a:off x="-267285" y="271460"/>
          <a:ext cx="1781901" cy="124733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/>
            <a:t>OÖ ROG</a:t>
          </a:r>
        </a:p>
      </dsp:txBody>
      <dsp:txXfrm rot="-5400000">
        <a:off x="1" y="627839"/>
        <a:ext cx="1247330" cy="534571"/>
      </dsp:txXfrm>
    </dsp:sp>
    <dsp:sp modelId="{6368B486-A8C4-4AD4-9BAC-449A4005D6BD}">
      <dsp:nvSpPr>
        <dsp:cNvPr id="0" name=""/>
        <dsp:cNvSpPr/>
      </dsp:nvSpPr>
      <dsp:spPr>
        <a:xfrm rot="5400000">
          <a:off x="4012027" y="-2760521"/>
          <a:ext cx="1158235" cy="668762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/>
            <a:t>Grundsätze, Widmungskategorien, Aufschließungsbeträge, Verfahren…</a:t>
          </a:r>
        </a:p>
      </dsp:txBody>
      <dsp:txXfrm rot="-5400000">
        <a:off x="1247330" y="60716"/>
        <a:ext cx="6631089" cy="1045155"/>
      </dsp:txXfrm>
    </dsp:sp>
    <dsp:sp modelId="{9A8965D0-A3E2-4ED1-B0B8-3407F6FC033A}">
      <dsp:nvSpPr>
        <dsp:cNvPr id="0" name=""/>
        <dsp:cNvSpPr/>
      </dsp:nvSpPr>
      <dsp:spPr>
        <a:xfrm rot="5400000">
          <a:off x="-267285" y="1861301"/>
          <a:ext cx="1781901" cy="1247330"/>
        </a:xfrm>
        <a:prstGeom prst="chevron">
          <a:avLst/>
        </a:prstGeom>
        <a:solidFill>
          <a:schemeClr val="accent2">
            <a:hueOff val="-573364"/>
            <a:satOff val="-20193"/>
            <a:lumOff val="14020"/>
            <a:alphaOff val="0"/>
          </a:schemeClr>
        </a:solidFill>
        <a:ln w="12700" cap="flat" cmpd="sng" algn="ctr">
          <a:solidFill>
            <a:schemeClr val="accent2">
              <a:hueOff val="-573364"/>
              <a:satOff val="-20193"/>
              <a:lumOff val="1402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/>
            <a:t>Betriebstypen-VO</a:t>
          </a:r>
        </a:p>
      </dsp:txBody>
      <dsp:txXfrm rot="-5400000">
        <a:off x="1" y="2217680"/>
        <a:ext cx="1247330" cy="534571"/>
      </dsp:txXfrm>
    </dsp:sp>
    <dsp:sp modelId="{941D98AA-E4D3-4B46-A183-A658D8D401EB}">
      <dsp:nvSpPr>
        <dsp:cNvPr id="0" name=""/>
        <dsp:cNvSpPr/>
      </dsp:nvSpPr>
      <dsp:spPr>
        <a:xfrm rot="5400000">
          <a:off x="4012027" y="-1170680"/>
          <a:ext cx="1158235" cy="668762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573364"/>
              <a:satOff val="-20193"/>
              <a:lumOff val="1402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/>
            <a:t>Einordnung von Betrieben nach ihrer Betriebstype zur entsprechenden Baulandwidmung</a:t>
          </a:r>
        </a:p>
      </dsp:txBody>
      <dsp:txXfrm rot="-5400000">
        <a:off x="1247330" y="1650557"/>
        <a:ext cx="6631089" cy="1045155"/>
      </dsp:txXfrm>
    </dsp:sp>
    <dsp:sp modelId="{F94C1E77-69C7-4877-AEE0-836D66AFF7DB}">
      <dsp:nvSpPr>
        <dsp:cNvPr id="0" name=""/>
        <dsp:cNvSpPr/>
      </dsp:nvSpPr>
      <dsp:spPr>
        <a:xfrm rot="5400000">
          <a:off x="-267285" y="3451141"/>
          <a:ext cx="1781901" cy="1247330"/>
        </a:xfrm>
        <a:prstGeom prst="chevron">
          <a:avLst/>
        </a:prstGeom>
        <a:solidFill>
          <a:schemeClr val="accent2">
            <a:hueOff val="-1146727"/>
            <a:satOff val="-40386"/>
            <a:lumOff val="28041"/>
            <a:alphaOff val="0"/>
          </a:schemeClr>
        </a:solidFill>
        <a:ln w="12700" cap="flat" cmpd="sng" algn="ctr">
          <a:solidFill>
            <a:schemeClr val="accent2">
              <a:hueOff val="-1146727"/>
              <a:satOff val="-40386"/>
              <a:lumOff val="280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/>
            <a:t>Geschäftsgebiete-VO</a:t>
          </a:r>
        </a:p>
      </dsp:txBody>
      <dsp:txXfrm rot="-5400000">
        <a:off x="1" y="3807520"/>
        <a:ext cx="1247330" cy="534571"/>
      </dsp:txXfrm>
    </dsp:sp>
    <dsp:sp modelId="{669EAAAF-B8E4-44D2-988F-77755CBF131B}">
      <dsp:nvSpPr>
        <dsp:cNvPr id="0" name=""/>
        <dsp:cNvSpPr/>
      </dsp:nvSpPr>
      <dsp:spPr>
        <a:xfrm rot="5400000">
          <a:off x="4012027" y="419159"/>
          <a:ext cx="1158235" cy="668762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146727"/>
              <a:satOff val="-40386"/>
              <a:lumOff val="280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/>
            <a:t>Grundsätze für die spezifische Standorteignung zur Widmung von Flächen als Gebiete für Geschäftsbauten </a:t>
          </a:r>
        </a:p>
      </dsp:txBody>
      <dsp:txXfrm rot="-5400000">
        <a:off x="1247330" y="3240396"/>
        <a:ext cx="6631089" cy="10451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02316-A3A9-40CE-8399-988D8D269502}" type="datetimeFigureOut">
              <a:rPr lang="de-AT" smtClean="0"/>
              <a:t>12.02.2026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2725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31D18-B53C-4622-9947-A3FBDDB0C9B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711709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E89DEF-C035-41A2-9AFE-A6026D4C04BE}" type="datetimeFigureOut">
              <a:rPr lang="de-AT" smtClean="0"/>
              <a:t>12.02.2026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2725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F2A079-E7F8-4A78-8EEA-DD00A8D5DE3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37244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z-up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F6E6548-32CC-BEB9-5C8F-20EC9FB4DD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690578" y="1989000"/>
            <a:ext cx="2810843" cy="287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82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z-up helles Imagebild, dunk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cap="all" baseline="0">
                <a:solidFill>
                  <a:srgbClr val="274C59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HELLES IMAGEBILD,</a:t>
            </a:r>
            <a:br>
              <a:rPr lang="de-DE"/>
            </a:br>
            <a:r>
              <a:rPr lang="de-DE"/>
              <a:t>DUNKLER ZWEIZEILIGER TEXT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44942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z-up Dunkles Imagebild, hel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4127" y="704419"/>
            <a:ext cx="10851582" cy="874337"/>
          </a:xfrm>
        </p:spPr>
        <p:txBody>
          <a:bodyPr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DUNKLES IMAGEBILD,</a:t>
            </a:r>
            <a:br>
              <a:rPr lang="de-DE"/>
            </a:br>
            <a:r>
              <a:rPr lang="de-DE"/>
              <a:t>HELLER ZWEIZEILIGER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901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z-up Inhaltsfolien 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de-DE"/>
              <a:t>ZWEIZEILIGER TITEL möglich </a:t>
            </a:r>
            <a:br>
              <a:rPr lang="de-DE"/>
            </a:br>
            <a:r>
              <a:rPr lang="de-DE" err="1"/>
              <a:t>palanquin</a:t>
            </a:r>
            <a:r>
              <a:rPr lang="de-DE"/>
              <a:t> </a:t>
            </a:r>
            <a:r>
              <a:rPr lang="de-DE" err="1"/>
              <a:t>dark</a:t>
            </a:r>
            <a:r>
              <a:rPr lang="de-DE"/>
              <a:t> 30 </a:t>
            </a:r>
            <a:r>
              <a:rPr lang="de-DE" err="1"/>
              <a:t>pkt.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702" y="1621584"/>
            <a:ext cx="10857008" cy="451674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608702" y="5858820"/>
            <a:ext cx="10857007" cy="278127"/>
          </a:xfrm>
        </p:spPr>
        <p:txBody>
          <a:bodyPr anchor="b">
            <a:noAutofit/>
          </a:bodyPr>
          <a:lstStyle>
            <a:lvl1pPr marL="0" indent="0">
              <a:lnSpc>
                <a:spcPct val="83000"/>
              </a:lnSpc>
              <a:buNone/>
              <a:defRPr sz="800" b="0">
                <a:latin typeface="Roboto" pitchFamily="2" charset="0"/>
                <a:ea typeface="Roboto" pitchFamily="2" charset="0"/>
              </a:defRPr>
            </a:lvl1pPr>
            <a:lvl2pPr marL="198000" indent="0">
              <a:lnSpc>
                <a:spcPts val="1000"/>
              </a:lnSpc>
              <a:buNone/>
              <a:defRPr sz="750"/>
            </a:lvl2pPr>
            <a:lvl3pPr marL="396000" indent="0">
              <a:lnSpc>
                <a:spcPts val="1000"/>
              </a:lnSpc>
              <a:buNone/>
              <a:defRPr sz="750"/>
            </a:lvl3pPr>
            <a:lvl4pPr marL="594000" indent="0">
              <a:lnSpc>
                <a:spcPts val="1000"/>
              </a:lnSpc>
              <a:buNone/>
              <a:defRPr sz="750"/>
            </a:lvl4pPr>
            <a:lvl5pPr marL="792000" indent="0">
              <a:lnSpc>
                <a:spcPts val="1000"/>
              </a:lnSpc>
              <a:buNone/>
              <a:defRPr sz="750"/>
            </a:lvl5pPr>
          </a:lstStyle>
          <a:p>
            <a:pPr lvl="0"/>
            <a:r>
              <a:rPr lang="de-DE"/>
              <a:t>Quelle: Textmasterformat bearbeiten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68F3185B-C653-42AE-8B74-FF214C291574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5" name="Bildplatzhalter 7">
            <a:extLst>
              <a:ext uri="{FF2B5EF4-FFF2-40B4-BE49-F238E27FC236}">
                <a16:creationId xmlns:a16="http://schemas.microsoft.com/office/drawing/2014/main" id="{E742817C-A662-9D14-898A-B9B50C1F6E24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1255158" y="6324173"/>
            <a:ext cx="978023" cy="360000"/>
          </a:xfrm>
        </p:spPr>
        <p:txBody>
          <a:bodyPr/>
          <a:lstStyle>
            <a:lvl1pPr marL="0" indent="0">
              <a:buNone/>
              <a:defRPr sz="600"/>
            </a:lvl1pPr>
          </a:lstStyle>
          <a:p>
            <a:r>
              <a:rPr lang="de-AT"/>
              <a:t>Cluster- oder Partnerlogo einfügen</a:t>
            </a:r>
          </a:p>
        </p:txBody>
      </p:sp>
      <p:sp>
        <p:nvSpPr>
          <p:cNvPr id="6" name="Datumsplatzhalter 8">
            <a:extLst>
              <a:ext uri="{FF2B5EF4-FFF2-40B4-BE49-F238E27FC236}">
                <a16:creationId xmlns:a16="http://schemas.microsoft.com/office/drawing/2014/main" id="{9061A145-3111-E07B-5E68-1DA7E645497E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449073" y="6324173"/>
            <a:ext cx="1080000" cy="360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99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z-up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ZWEIZEILIGER TITEL möglich </a:t>
            </a:r>
            <a:br>
              <a:rPr lang="de-DE"/>
            </a:br>
            <a:r>
              <a:rPr lang="de-DE"/>
              <a:t>zwei </a:t>
            </a:r>
            <a:r>
              <a:rPr lang="de-DE" err="1"/>
              <a:t>inhALTE</a:t>
            </a:r>
            <a:r>
              <a:rPr lang="de-DE"/>
              <a:t> NEBENEINANDER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3845" y="1619532"/>
            <a:ext cx="5198749" cy="452489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2188" y="1619532"/>
            <a:ext cx="5198400" cy="452489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8F3185B-C653-42AE-8B74-FF214C291574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5" name="Bildplatzhalter 7">
            <a:extLst>
              <a:ext uri="{FF2B5EF4-FFF2-40B4-BE49-F238E27FC236}">
                <a16:creationId xmlns:a16="http://schemas.microsoft.com/office/drawing/2014/main" id="{CB299178-15A6-2DCF-3754-3AA47FBC6107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1255158" y="6324173"/>
            <a:ext cx="978023" cy="360000"/>
          </a:xfrm>
        </p:spPr>
        <p:txBody>
          <a:bodyPr/>
          <a:lstStyle>
            <a:lvl1pPr marL="0" indent="0">
              <a:buNone/>
              <a:defRPr sz="600"/>
            </a:lvl1pPr>
          </a:lstStyle>
          <a:p>
            <a:r>
              <a:rPr lang="de-AT"/>
              <a:t>Cluster- oder Partnerlogo einfügen</a:t>
            </a:r>
          </a:p>
        </p:txBody>
      </p:sp>
    </p:spTree>
    <p:extLst>
      <p:ext uri="{BB962C8B-B14F-4D97-AF65-F5344CB8AC3E}">
        <p14:creationId xmlns:p14="http://schemas.microsoft.com/office/powerpoint/2010/main" val="40393015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z-up Großes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70569" y="1610509"/>
            <a:ext cx="3295139" cy="452858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717847" y="1721513"/>
            <a:ext cx="6973368" cy="4417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717348" y="5864595"/>
            <a:ext cx="6973867" cy="274118"/>
          </a:xfrm>
        </p:spPr>
        <p:txBody>
          <a:bodyPr anchor="b">
            <a:noAutofit/>
          </a:bodyPr>
          <a:lstStyle>
            <a:lvl1pPr marL="0" indent="0">
              <a:lnSpc>
                <a:spcPct val="83000"/>
              </a:lnSpc>
              <a:buNone/>
              <a:defRPr sz="800" b="0">
                <a:latin typeface="Roboto" pitchFamily="2" charset="0"/>
                <a:ea typeface="Roboto" pitchFamily="2" charset="0"/>
              </a:defRPr>
            </a:lvl1pPr>
            <a:lvl2pPr marL="198000" indent="0">
              <a:lnSpc>
                <a:spcPts val="1000"/>
              </a:lnSpc>
              <a:buNone/>
              <a:defRPr sz="750"/>
            </a:lvl2pPr>
            <a:lvl3pPr marL="396000" indent="0">
              <a:lnSpc>
                <a:spcPts val="1000"/>
              </a:lnSpc>
              <a:buNone/>
              <a:defRPr sz="750"/>
            </a:lvl3pPr>
            <a:lvl4pPr marL="594000" indent="0">
              <a:lnSpc>
                <a:spcPts val="1000"/>
              </a:lnSpc>
              <a:buNone/>
              <a:defRPr sz="750"/>
            </a:lvl4pPr>
            <a:lvl5pPr marL="792000" indent="0">
              <a:lnSpc>
                <a:spcPts val="1000"/>
              </a:lnSpc>
              <a:buNone/>
              <a:defRPr sz="750"/>
            </a:lvl5pPr>
          </a:lstStyle>
          <a:p>
            <a:pPr lvl="0"/>
            <a:r>
              <a:rPr lang="de-DE"/>
              <a:t>Quelle: Textmasterformat bearbeiten</a:t>
            </a:r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68F3185B-C653-42AE-8B74-FF214C291574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ZWEIZEILIGER TITEL möglich </a:t>
            </a:r>
            <a:br>
              <a:rPr lang="de-DE"/>
            </a:br>
            <a:r>
              <a:rPr lang="de-DE"/>
              <a:t>GROSSES BILD MIT KLEINEM TEXTFELD</a:t>
            </a:r>
            <a:endParaRPr lang="de-AT"/>
          </a:p>
        </p:txBody>
      </p:sp>
      <p:sp>
        <p:nvSpPr>
          <p:cNvPr id="2" name="Bildplatzhalter 7">
            <a:extLst>
              <a:ext uri="{FF2B5EF4-FFF2-40B4-BE49-F238E27FC236}">
                <a16:creationId xmlns:a16="http://schemas.microsoft.com/office/drawing/2014/main" id="{B79FD827-3CE3-73C9-B0E0-AEBD51408195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1255158" y="6324173"/>
            <a:ext cx="978023" cy="360000"/>
          </a:xfrm>
        </p:spPr>
        <p:txBody>
          <a:bodyPr/>
          <a:lstStyle>
            <a:lvl1pPr marL="0" indent="0">
              <a:buNone/>
              <a:defRPr sz="600"/>
            </a:lvl1pPr>
          </a:lstStyle>
          <a:p>
            <a:r>
              <a:rPr lang="de-AT"/>
              <a:t>Cluster- oder Partnerlogo einfügen</a:t>
            </a:r>
          </a:p>
        </p:txBody>
      </p:sp>
    </p:spTree>
    <p:extLst>
      <p:ext uri="{BB962C8B-B14F-4D97-AF65-F5344CB8AC3E}">
        <p14:creationId xmlns:p14="http://schemas.microsoft.com/office/powerpoint/2010/main" val="2221395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z-up Drei Logos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/>
              <a:t>ZWEIZEILIGER TITEL möglich </a:t>
            </a:r>
            <a:br>
              <a:rPr lang="de-DE"/>
            </a:br>
            <a:r>
              <a:rPr lang="de-DE"/>
              <a:t>Drei </a:t>
            </a:r>
            <a:r>
              <a:rPr lang="de-DE" err="1"/>
              <a:t>logos</a:t>
            </a:r>
            <a:r>
              <a:rPr lang="de-DE"/>
              <a:t> MIT </a:t>
            </a:r>
            <a:r>
              <a:rPr lang="de-DE" err="1"/>
              <a:t>grossem</a:t>
            </a:r>
            <a:r>
              <a:rPr lang="de-DE"/>
              <a:t> TEXTFELD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8100" y="1610460"/>
            <a:ext cx="7077609" cy="4528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8F3185B-C653-42AE-8B74-FF214C291574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4" name="Rechteck 13"/>
          <p:cNvSpPr/>
          <p:nvPr userDrawn="1"/>
        </p:nvSpPr>
        <p:spPr>
          <a:xfrm>
            <a:off x="4911547" y="1444171"/>
            <a:ext cx="626533" cy="43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800"/>
          </a:p>
        </p:txBody>
      </p:sp>
      <p:sp>
        <p:nvSpPr>
          <p:cNvPr id="4" name="Bildplatzhalter 7">
            <a:extLst>
              <a:ext uri="{FF2B5EF4-FFF2-40B4-BE49-F238E27FC236}">
                <a16:creationId xmlns:a16="http://schemas.microsoft.com/office/drawing/2014/main" id="{E66A3B5E-53FC-471E-546D-7D5E075F7479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1255158" y="6324173"/>
            <a:ext cx="978023" cy="360000"/>
          </a:xfrm>
        </p:spPr>
        <p:txBody>
          <a:bodyPr/>
          <a:lstStyle>
            <a:lvl1pPr marL="0" indent="0">
              <a:buNone/>
              <a:defRPr sz="600"/>
            </a:lvl1pPr>
          </a:lstStyle>
          <a:p>
            <a:r>
              <a:rPr lang="de-AT"/>
              <a:t>Cluster- oder Partnerlogo einfügen</a:t>
            </a:r>
          </a:p>
        </p:txBody>
      </p:sp>
      <p:sp>
        <p:nvSpPr>
          <p:cNvPr id="5" name="Bildplatzhalter 7">
            <a:extLst>
              <a:ext uri="{FF2B5EF4-FFF2-40B4-BE49-F238E27FC236}">
                <a16:creationId xmlns:a16="http://schemas.microsoft.com/office/drawing/2014/main" id="{6DB05A01-EA69-4CD5-E4EB-53C2580ECF20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721640" y="4962433"/>
            <a:ext cx="3197122" cy="1176827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de-AT"/>
              <a:t>Cluster- oder Partnerlogo einfügen</a:t>
            </a:r>
          </a:p>
        </p:txBody>
      </p:sp>
      <p:sp>
        <p:nvSpPr>
          <p:cNvPr id="6" name="Bildplatzhalter 7">
            <a:extLst>
              <a:ext uri="{FF2B5EF4-FFF2-40B4-BE49-F238E27FC236}">
                <a16:creationId xmlns:a16="http://schemas.microsoft.com/office/drawing/2014/main" id="{03B0A2C2-E39E-A8C6-6B99-D4F1975F2F9C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721640" y="1777956"/>
            <a:ext cx="3197122" cy="1176827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de-AT"/>
              <a:t>Cluster- oder Partnerlogo einfügen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C5CD3BEF-E294-A478-E2CC-3ABEA81F0975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716102" y="3370194"/>
            <a:ext cx="3197122" cy="1176827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de-AT"/>
              <a:t>Cluster- oder Partnerlogo einfügen</a:t>
            </a:r>
          </a:p>
        </p:txBody>
      </p:sp>
    </p:spTree>
    <p:extLst>
      <p:ext uri="{BB962C8B-B14F-4D97-AF65-F5344CB8AC3E}">
        <p14:creationId xmlns:p14="http://schemas.microsoft.com/office/powerpoint/2010/main" val="3335375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z-up Schmales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/>
              <a:t>ZWEIZEILIGER TITEL möglich </a:t>
            </a:r>
            <a:br>
              <a:rPr lang="de-DE"/>
            </a:br>
            <a:r>
              <a:rPr lang="de-DE"/>
              <a:t>kleines BILD MIT </a:t>
            </a:r>
            <a:r>
              <a:rPr lang="de-DE" err="1"/>
              <a:t>grossem</a:t>
            </a:r>
            <a:r>
              <a:rPr lang="de-DE"/>
              <a:t> TEXTFELD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6048" y="1614574"/>
            <a:ext cx="7079662" cy="4528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720768" y="1724300"/>
            <a:ext cx="3189382" cy="4417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8F3185B-C653-42AE-8B74-FF214C291574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4" name="Bildplatzhalter 7">
            <a:extLst>
              <a:ext uri="{FF2B5EF4-FFF2-40B4-BE49-F238E27FC236}">
                <a16:creationId xmlns:a16="http://schemas.microsoft.com/office/drawing/2014/main" id="{E2FD8C49-68E4-914D-7043-DB3B6C9037D1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1255158" y="6324173"/>
            <a:ext cx="978023" cy="360000"/>
          </a:xfrm>
        </p:spPr>
        <p:txBody>
          <a:bodyPr/>
          <a:lstStyle>
            <a:lvl1pPr marL="0" indent="0">
              <a:buNone/>
              <a:defRPr sz="600"/>
            </a:lvl1pPr>
          </a:lstStyle>
          <a:p>
            <a:r>
              <a:rPr lang="de-AT"/>
              <a:t>Cluster- oder Partnerlogo einfügen</a:t>
            </a:r>
          </a:p>
        </p:txBody>
      </p:sp>
    </p:spTree>
    <p:extLst>
      <p:ext uri="{BB962C8B-B14F-4D97-AF65-F5344CB8AC3E}">
        <p14:creationId xmlns:p14="http://schemas.microsoft.com/office/powerpoint/2010/main" val="14064157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z-up Leer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/>
              <a:t>ZWEIZEILIGER TITEL möglich </a:t>
            </a:r>
            <a:br>
              <a:rPr lang="de-DE"/>
            </a:br>
            <a:r>
              <a:rPr lang="de-DE"/>
              <a:t>GROSSE freie </a:t>
            </a:r>
            <a:r>
              <a:rPr lang="de-DE" err="1"/>
              <a:t>fläche</a:t>
            </a:r>
            <a:r>
              <a:rPr lang="de-DE"/>
              <a:t> ;-)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185B-C653-42AE-8B74-FF214C291574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6" name="Bildplatzhalter 7">
            <a:extLst>
              <a:ext uri="{FF2B5EF4-FFF2-40B4-BE49-F238E27FC236}">
                <a16:creationId xmlns:a16="http://schemas.microsoft.com/office/drawing/2014/main" id="{6AB3E770-C64E-7A70-AF8E-741C68DE3ED3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1255158" y="6324173"/>
            <a:ext cx="978023" cy="360000"/>
          </a:xfrm>
        </p:spPr>
        <p:txBody>
          <a:bodyPr/>
          <a:lstStyle>
            <a:lvl1pPr marL="0" indent="0">
              <a:buNone/>
              <a:defRPr sz="600"/>
            </a:lvl1pPr>
          </a:lstStyle>
          <a:p>
            <a:r>
              <a:rPr lang="de-AT"/>
              <a:t>Cluster- oder Partnerlogo einfügen</a:t>
            </a:r>
          </a:p>
        </p:txBody>
      </p:sp>
    </p:spTree>
    <p:extLst>
      <p:ext uri="{BB962C8B-B14F-4D97-AF65-F5344CB8AC3E}">
        <p14:creationId xmlns:p14="http://schemas.microsoft.com/office/powerpoint/2010/main" val="4018753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z-up Schlu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Kreis, Schrift, Logo enthält.&#10;&#10;KI-generierte Inhalte können fehlerhaft sein.">
            <a:extLst>
              <a:ext uri="{FF2B5EF4-FFF2-40B4-BE49-F238E27FC236}">
                <a16:creationId xmlns:a16="http://schemas.microsoft.com/office/drawing/2014/main" id="{D87E822A-7011-591C-8D7E-603D5B97DD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4"/>
          <a:stretch/>
        </p:blipFill>
        <p:spPr>
          <a:xfrm>
            <a:off x="9581472" y="155437"/>
            <a:ext cx="2610334" cy="2880000"/>
          </a:xfrm>
          <a:prstGeom prst="rect">
            <a:avLst/>
          </a:prstGeom>
        </p:spPr>
      </p:pic>
      <p:sp>
        <p:nvSpPr>
          <p:cNvPr id="5" name="Bildplatzhalter 7">
            <a:extLst>
              <a:ext uri="{FF2B5EF4-FFF2-40B4-BE49-F238E27FC236}">
                <a16:creationId xmlns:a16="http://schemas.microsoft.com/office/drawing/2014/main" id="{AB4198D3-DF8F-42EB-83B7-151529C19251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9064819" y="3368750"/>
            <a:ext cx="2332802" cy="858679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de-AT"/>
              <a:t>Cluster- oder Partnerlogo einfügen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9BB16239-ED92-2756-7230-D6A993B31535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6243291" y="3357295"/>
            <a:ext cx="2332802" cy="858679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de-AT"/>
              <a:t>Cluster- oder Partnerlogo einfügen</a:t>
            </a:r>
          </a:p>
        </p:txBody>
      </p:sp>
      <p:sp>
        <p:nvSpPr>
          <p:cNvPr id="9" name="Bildplatzhalter 7">
            <a:extLst>
              <a:ext uri="{FF2B5EF4-FFF2-40B4-BE49-F238E27FC236}">
                <a16:creationId xmlns:a16="http://schemas.microsoft.com/office/drawing/2014/main" id="{CCF30B8B-BC90-3303-7C1F-49C1D10E8C70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3421763" y="3357295"/>
            <a:ext cx="2332802" cy="858679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de-AT"/>
              <a:t>Cluster- oder Partnerlogo einfügen</a:t>
            </a:r>
          </a:p>
        </p:txBody>
      </p:sp>
      <p:sp>
        <p:nvSpPr>
          <p:cNvPr id="10" name="Bildplatzhalter 7">
            <a:extLst>
              <a:ext uri="{FF2B5EF4-FFF2-40B4-BE49-F238E27FC236}">
                <a16:creationId xmlns:a16="http://schemas.microsoft.com/office/drawing/2014/main" id="{3DE53CC4-C4BA-D9A6-9827-57982A6B27EE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600235" y="3359810"/>
            <a:ext cx="2332802" cy="858679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de-AT"/>
              <a:t>Cluster- oder Partnerlogo einfügen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73FEFBED-6089-7159-34F9-A6B5B92753E4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9064819" y="4787975"/>
            <a:ext cx="2332802" cy="858679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de-AT"/>
              <a:t>Cluster- oder Partnerlogo einfügen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0C12AD95-600D-4ECC-A4E3-7CFB4A41B4C3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243291" y="4776520"/>
            <a:ext cx="2332802" cy="858679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de-AT"/>
              <a:t>Cluster- oder Partnerlogo einfügen</a:t>
            </a:r>
          </a:p>
        </p:txBody>
      </p:sp>
      <p:sp>
        <p:nvSpPr>
          <p:cNvPr id="15" name="Bildplatzhalter 7">
            <a:extLst>
              <a:ext uri="{FF2B5EF4-FFF2-40B4-BE49-F238E27FC236}">
                <a16:creationId xmlns:a16="http://schemas.microsoft.com/office/drawing/2014/main" id="{6269B46B-E2C8-886C-FF48-28551193547C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421763" y="4776520"/>
            <a:ext cx="2332802" cy="858679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de-AT"/>
              <a:t>Cluster- oder Partnerlogo einfügen</a:t>
            </a:r>
          </a:p>
        </p:txBody>
      </p:sp>
      <p:sp>
        <p:nvSpPr>
          <p:cNvPr id="16" name="Bildplatzhalter 7">
            <a:extLst>
              <a:ext uri="{FF2B5EF4-FFF2-40B4-BE49-F238E27FC236}">
                <a16:creationId xmlns:a16="http://schemas.microsoft.com/office/drawing/2014/main" id="{6B95B772-2AFB-E193-F912-7621300BB566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00235" y="4779035"/>
            <a:ext cx="2332802" cy="858679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de-AT"/>
              <a:t>Cluster- oder Partnerlogo einfügen</a:t>
            </a:r>
          </a:p>
        </p:txBody>
      </p:sp>
      <p:sp>
        <p:nvSpPr>
          <p:cNvPr id="17" name="Datumsplatzhalter 22">
            <a:extLst>
              <a:ext uri="{FF2B5EF4-FFF2-40B4-BE49-F238E27FC236}">
                <a16:creationId xmlns:a16="http://schemas.microsoft.com/office/drawing/2014/main" id="{516DEA34-89C3-CC26-1F12-5153BFBBAB93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5449073" y="6324173"/>
            <a:ext cx="1080000" cy="360000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Foliennummernplatzhalter 23">
            <a:extLst>
              <a:ext uri="{FF2B5EF4-FFF2-40B4-BE49-F238E27FC236}">
                <a16:creationId xmlns:a16="http://schemas.microsoft.com/office/drawing/2014/main" id="{9571419C-F3CB-6357-6B66-9B20F7F48E5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129073" y="6324173"/>
            <a:ext cx="720000" cy="360000"/>
          </a:xfrm>
        </p:spPr>
        <p:txBody>
          <a:bodyPr/>
          <a:lstStyle/>
          <a:p>
            <a:fld id="{68F3185B-C653-42AE-8B74-FF214C29157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20" name="Grafik 19" descr="Ein Bild, das Schrift, Logo, Grafiken, Text enthält.&#10;&#10;KI-generierte Inhalte können fehlerhaft sein.">
            <a:extLst>
              <a:ext uri="{FF2B5EF4-FFF2-40B4-BE49-F238E27FC236}">
                <a16:creationId xmlns:a16="http://schemas.microsoft.com/office/drawing/2014/main" id="{C4D9CAAC-0638-73EE-EC76-971DD3BD23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233" y="6093782"/>
            <a:ext cx="820783" cy="820783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3112E3E6-D04B-4A21-8105-932DBDBFB483}"/>
              </a:ext>
            </a:extLst>
          </p:cNvPr>
          <p:cNvSpPr txBox="1"/>
          <p:nvPr userDrawn="1"/>
        </p:nvSpPr>
        <p:spPr>
          <a:xfrm>
            <a:off x="6529073" y="6324173"/>
            <a:ext cx="3600000" cy="360000"/>
          </a:xfrm>
          <a:prstGeom prst="rect">
            <a:avLst/>
          </a:prstGeom>
          <a:noFill/>
        </p:spPr>
        <p:txBody>
          <a:bodyPr wrap="none" lIns="72000" tIns="72000" rIns="72000" bIns="7200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© Business Upper Austria - OÖ Wirtschaftsagentur GmbH</a:t>
            </a:r>
            <a:endParaRPr lang="de-AT" sz="100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22" name="Bildplatzhalter 7">
            <a:extLst>
              <a:ext uri="{FF2B5EF4-FFF2-40B4-BE49-F238E27FC236}">
                <a16:creationId xmlns:a16="http://schemas.microsoft.com/office/drawing/2014/main" id="{BAE37B8F-8C61-7765-EBFE-8126CD179873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1255158" y="6324173"/>
            <a:ext cx="978023" cy="360000"/>
          </a:xfrm>
        </p:spPr>
        <p:txBody>
          <a:bodyPr/>
          <a:lstStyle>
            <a:lvl1pPr marL="0" indent="0">
              <a:buNone/>
              <a:defRPr sz="600"/>
            </a:lvl1pPr>
          </a:lstStyle>
          <a:p>
            <a:r>
              <a:rPr lang="de-AT"/>
              <a:t>Cluster- oder Partnerlogo einfügen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19359A-B781-1FFF-00D4-E19CDD3852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600234" y="6263206"/>
            <a:ext cx="498979" cy="51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CDB2CC7-B094-FADD-7721-5DEA78564C88}"/>
              </a:ext>
            </a:extLst>
          </p:cNvPr>
          <p:cNvSpPr txBox="1"/>
          <p:nvPr userDrawn="1"/>
        </p:nvSpPr>
        <p:spPr>
          <a:xfrm>
            <a:off x="600075" y="1815569"/>
            <a:ext cx="51543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i="0" u="none" cap="all" baseline="0">
                <a:solidFill>
                  <a:srgbClr val="274C59"/>
                </a:solidFill>
                <a:latin typeface="Palanquin Dark" panose="020B0004020203020204" pitchFamily="34" charset="0"/>
                <a:cs typeface="Palanquin Dark" panose="020B0004020203020204" pitchFamily="34" charset="0"/>
              </a:rPr>
              <a:t>In Kooperation mit</a:t>
            </a:r>
            <a:endParaRPr lang="de-AT" sz="3000" b="1" i="0" u="none" cap="all" baseline="0">
              <a:solidFill>
                <a:srgbClr val="274C59"/>
              </a:solidFill>
              <a:latin typeface="Palanquin Dark" panose="020B0004020203020204" pitchFamily="34" charset="0"/>
              <a:cs typeface="Palanquin Dark" panose="020B0004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275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244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z-up 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Kreis, Schrift, Logo enthält.&#10;&#10;KI-generierte Inhalte können fehlerhaft sein.">
            <a:extLst>
              <a:ext uri="{FF2B5EF4-FFF2-40B4-BE49-F238E27FC236}">
                <a16:creationId xmlns:a16="http://schemas.microsoft.com/office/drawing/2014/main" id="{D87E822A-7011-591C-8D7E-603D5B97DD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4"/>
          <a:stretch/>
        </p:blipFill>
        <p:spPr>
          <a:xfrm>
            <a:off x="9581472" y="155437"/>
            <a:ext cx="2610334" cy="2880000"/>
          </a:xfrm>
          <a:prstGeom prst="rect">
            <a:avLst/>
          </a:prstGeom>
        </p:spPr>
      </p:pic>
      <p:sp>
        <p:nvSpPr>
          <p:cNvPr id="17" name="Datumsplatzhalter 22">
            <a:extLst>
              <a:ext uri="{FF2B5EF4-FFF2-40B4-BE49-F238E27FC236}">
                <a16:creationId xmlns:a16="http://schemas.microsoft.com/office/drawing/2014/main" id="{516DEA34-89C3-CC26-1F12-5153BFBBAB93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5449073" y="6324173"/>
            <a:ext cx="1080000" cy="360000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Foliennummernplatzhalter 23">
            <a:extLst>
              <a:ext uri="{FF2B5EF4-FFF2-40B4-BE49-F238E27FC236}">
                <a16:creationId xmlns:a16="http://schemas.microsoft.com/office/drawing/2014/main" id="{9571419C-F3CB-6357-6B66-9B20F7F48E5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129073" y="6324173"/>
            <a:ext cx="720000" cy="360000"/>
          </a:xfrm>
        </p:spPr>
        <p:txBody>
          <a:bodyPr/>
          <a:lstStyle/>
          <a:p>
            <a:fld id="{68F3185B-C653-42AE-8B74-FF214C29157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20" name="Grafik 19" descr="Ein Bild, das Schrift, Logo, Grafiken, Text enthält.&#10;&#10;KI-generierte Inhalte können fehlerhaft sein.">
            <a:extLst>
              <a:ext uri="{FF2B5EF4-FFF2-40B4-BE49-F238E27FC236}">
                <a16:creationId xmlns:a16="http://schemas.microsoft.com/office/drawing/2014/main" id="{C4D9CAAC-0638-73EE-EC76-971DD3BD23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233" y="6093782"/>
            <a:ext cx="820783" cy="820783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3112E3E6-D04B-4A21-8105-932DBDBFB483}"/>
              </a:ext>
            </a:extLst>
          </p:cNvPr>
          <p:cNvSpPr txBox="1"/>
          <p:nvPr userDrawn="1"/>
        </p:nvSpPr>
        <p:spPr>
          <a:xfrm>
            <a:off x="6529073" y="6324173"/>
            <a:ext cx="3600000" cy="360000"/>
          </a:xfrm>
          <a:prstGeom prst="rect">
            <a:avLst/>
          </a:prstGeom>
          <a:noFill/>
        </p:spPr>
        <p:txBody>
          <a:bodyPr wrap="none" lIns="72000" tIns="72000" rIns="72000" bIns="7200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© Business Upper Austria - OÖ Wirtschaftsagentur GmbH</a:t>
            </a:r>
            <a:endParaRPr lang="de-AT" sz="100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22" name="Bildplatzhalter 7">
            <a:extLst>
              <a:ext uri="{FF2B5EF4-FFF2-40B4-BE49-F238E27FC236}">
                <a16:creationId xmlns:a16="http://schemas.microsoft.com/office/drawing/2014/main" id="{BAE37B8F-8C61-7765-EBFE-8126CD179873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1255158" y="6324173"/>
            <a:ext cx="978023" cy="360000"/>
          </a:xfrm>
        </p:spPr>
        <p:txBody>
          <a:bodyPr/>
          <a:lstStyle>
            <a:lvl1pPr marL="0" indent="0">
              <a:buNone/>
              <a:defRPr sz="600"/>
            </a:lvl1pPr>
          </a:lstStyle>
          <a:p>
            <a:r>
              <a:rPr lang="de-AT"/>
              <a:t>Cluster- oder Partnerlogo einfügen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19359A-B781-1FFF-00D4-E19CDD3852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600234" y="6263206"/>
            <a:ext cx="498979" cy="51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F95C51E4-EE41-14E2-3318-D074998A7F8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0075" y="2823128"/>
            <a:ext cx="9282156" cy="419217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de-DE"/>
              <a:t>Titel Vorname Nachname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CFBBD0CA-2475-7694-9E79-9A7B42F01E9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0075" y="3273337"/>
            <a:ext cx="9282156" cy="4192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Bezeichnung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C2E3DEC2-5A49-8446-0D7A-1AF38E9074D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0075" y="4093467"/>
            <a:ext cx="9282156" cy="4192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Telefonnummer</a:t>
            </a:r>
          </a:p>
        </p:txBody>
      </p:sp>
      <p:sp>
        <p:nvSpPr>
          <p:cNvPr id="19" name="Textplatzhalter 6">
            <a:extLst>
              <a:ext uri="{FF2B5EF4-FFF2-40B4-BE49-F238E27FC236}">
                <a16:creationId xmlns:a16="http://schemas.microsoft.com/office/drawing/2014/main" id="{2692A0E0-EBD6-3613-BBB4-99BD2E634B7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0075" y="4537848"/>
            <a:ext cx="9282156" cy="4192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E-Mail Adresse</a:t>
            </a:r>
          </a:p>
        </p:txBody>
      </p:sp>
      <p:sp>
        <p:nvSpPr>
          <p:cNvPr id="23" name="Textplatzhalter 6">
            <a:extLst>
              <a:ext uri="{FF2B5EF4-FFF2-40B4-BE49-F238E27FC236}">
                <a16:creationId xmlns:a16="http://schemas.microsoft.com/office/drawing/2014/main" id="{466F5911-9352-76FA-BB71-9610437D987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0075" y="4997833"/>
            <a:ext cx="9282156" cy="4192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err="1"/>
              <a:t>Webadressse</a:t>
            </a:r>
            <a:endParaRPr lang="de-DE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41077FA9-D673-7677-7FFC-880934E75431}"/>
              </a:ext>
            </a:extLst>
          </p:cNvPr>
          <p:cNvSpPr txBox="1"/>
          <p:nvPr userDrawn="1"/>
        </p:nvSpPr>
        <p:spPr>
          <a:xfrm>
            <a:off x="600075" y="1815569"/>
            <a:ext cx="51543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i="0" u="none" cap="all" baseline="0">
                <a:solidFill>
                  <a:srgbClr val="274C59"/>
                </a:solidFill>
                <a:latin typeface="Palanquin Dark" panose="020B0004020203020204" pitchFamily="34" charset="0"/>
                <a:cs typeface="Palanquin Dark" panose="020B0004020203020204" pitchFamily="34" charset="0"/>
              </a:rPr>
              <a:t>Kontakt &amp; Information</a:t>
            </a:r>
            <a:endParaRPr lang="de-AT" sz="3000" b="1" i="0" u="none" cap="all" baseline="0">
              <a:solidFill>
                <a:srgbClr val="274C59"/>
              </a:solidFill>
              <a:latin typeface="Palanquin Dark" panose="020B0004020203020204" pitchFamily="34" charset="0"/>
              <a:cs typeface="Palanquin Dark" panose="020B0004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369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24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z-up Logo petr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287867" y="279400"/>
            <a:ext cx="11624734" cy="6290733"/>
          </a:xfrm>
          <a:prstGeom prst="rect">
            <a:avLst/>
          </a:prstGeom>
          <a:solidFill>
            <a:srgbClr val="274C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FECFAB7-3DDA-0F93-CF30-10935F9ECA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0578" y="1991948"/>
            <a:ext cx="2810843" cy="286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3422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elfolie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BIZU-W16010_ppt_16zu9_bizup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" y="0"/>
            <a:ext cx="12188388" cy="6858000"/>
          </a:xfrm>
          <a:prstGeom prst="rect">
            <a:avLst/>
          </a:prstGeom>
        </p:spPr>
      </p:pic>
      <p:cxnSp>
        <p:nvCxnSpPr>
          <p:cNvPr id="10" name="Gerade Verbindung 9"/>
          <p:cNvCxnSpPr/>
          <p:nvPr userDrawn="1"/>
        </p:nvCxnSpPr>
        <p:spPr>
          <a:xfrm>
            <a:off x="10030177" y="5964769"/>
            <a:ext cx="0" cy="18626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el 1"/>
          <p:cNvSpPr>
            <a:spLocks noGrp="1"/>
          </p:cNvSpPr>
          <p:nvPr>
            <p:ph type="ctrTitle"/>
          </p:nvPr>
        </p:nvSpPr>
        <p:spPr>
          <a:xfrm>
            <a:off x="823680" y="2669931"/>
            <a:ext cx="10363200" cy="623712"/>
          </a:xfrm>
        </p:spPr>
        <p:txBody>
          <a:bodyPr>
            <a:normAutofit/>
          </a:bodyPr>
          <a:lstStyle>
            <a:lvl1pPr>
              <a:defRPr sz="3867">
                <a:latin typeface="Helvetica"/>
                <a:cs typeface="Helvetica"/>
              </a:defRPr>
            </a:lvl1pPr>
          </a:lstStyle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11" name="Untertitel 2"/>
          <p:cNvSpPr>
            <a:spLocks noGrp="1"/>
          </p:cNvSpPr>
          <p:nvPr>
            <p:ph type="subTitle" idx="1"/>
          </p:nvPr>
        </p:nvSpPr>
        <p:spPr>
          <a:xfrm>
            <a:off x="832760" y="3293646"/>
            <a:ext cx="10354120" cy="408247"/>
          </a:xfrm>
        </p:spPr>
        <p:txBody>
          <a:bodyPr>
            <a:normAutofit/>
          </a:bodyPr>
          <a:lstStyle>
            <a:lvl1pPr marL="0" indent="0" algn="l">
              <a:buNone/>
              <a:defRPr sz="2667" b="0" i="0">
                <a:solidFill>
                  <a:schemeClr val="tx1">
                    <a:tint val="75000"/>
                  </a:schemeClr>
                </a:solidFill>
                <a:latin typeface="Helvetica Light"/>
                <a:cs typeface="Helvetica Ligh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/>
              <a:t>Master-Untertitelformat bearbeiten</a:t>
            </a:r>
            <a:endParaRPr lang="de-DE"/>
          </a:p>
        </p:txBody>
      </p:sp>
      <p:sp>
        <p:nvSpPr>
          <p:cNvPr id="12" name="Textplatzhalt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5912919" y="5850181"/>
            <a:ext cx="4045244" cy="399915"/>
          </a:xfrm>
        </p:spPr>
        <p:txBody>
          <a:bodyPr anchor="ctr">
            <a:normAutofit/>
          </a:bodyPr>
          <a:lstStyle>
            <a:lvl1pPr algn="r">
              <a:buNone/>
              <a:defRPr sz="1200"/>
            </a:lvl1pPr>
          </a:lstStyle>
          <a:p>
            <a:pPr lvl="0"/>
            <a:r>
              <a:rPr lang="de-AT"/>
              <a:t>Name</a:t>
            </a:r>
            <a:endParaRPr lang="de-DE"/>
          </a:p>
        </p:txBody>
      </p:sp>
      <p:sp>
        <p:nvSpPr>
          <p:cNvPr id="13" name="Textplatzhalter 5"/>
          <p:cNvSpPr>
            <a:spLocks noGrp="1"/>
          </p:cNvSpPr>
          <p:nvPr>
            <p:ph type="body" sz="quarter" idx="17" hasCustomPrompt="1"/>
          </p:nvPr>
        </p:nvSpPr>
        <p:spPr>
          <a:xfrm>
            <a:off x="10116417" y="5845950"/>
            <a:ext cx="1330519" cy="401679"/>
          </a:xfrm>
        </p:spPr>
        <p:txBody>
          <a:bodyPr anchor="ctr" anchorCtr="0"/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lang="de-AT" sz="1200" b="0" i="0" kern="1200" dirty="0" smtClean="0">
                <a:solidFill>
                  <a:schemeClr val="tx1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 lvl="0"/>
            <a:fld id="{3688EE8A-0193-4FF8-A570-0700B8E08A58}" type="datetime1">
              <a:rPr lang="de-AT" dirty="0" smtClean="0"/>
              <a:t>09.07.2018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34739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z-up Logo Petrol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287867" y="279400"/>
            <a:ext cx="11624734" cy="6290733"/>
          </a:xfrm>
          <a:prstGeom prst="rect">
            <a:avLst/>
          </a:prstGeom>
          <a:solidFill>
            <a:srgbClr val="D8E0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46241CE-E144-8089-D90D-2DC87E4F65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690578" y="1984766"/>
            <a:ext cx="2810843" cy="287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318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z-up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608940" y="1441525"/>
            <a:ext cx="10846460" cy="2041445"/>
          </a:xfrm>
          <a:ln>
            <a:noFill/>
          </a:ln>
        </p:spPr>
        <p:txBody>
          <a:bodyPr lIns="0" anchor="b" anchorCtr="0"/>
          <a:lstStyle>
            <a:lvl1pPr>
              <a:defRPr sz="5000" b="1" cap="none"/>
            </a:lvl1pPr>
          </a:lstStyle>
          <a:p>
            <a:r>
              <a:rPr lang="de-DE"/>
              <a:t>Titel hinzufügen</a:t>
            </a:r>
            <a:endParaRPr lang="de-AT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C6BAA35-F2E9-F940-9DE4-AEB110D4EE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09" r="7894" b="409"/>
          <a:stretch/>
        </p:blipFill>
        <p:spPr>
          <a:xfrm>
            <a:off x="9581667" y="3827325"/>
            <a:ext cx="2610334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05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z-up Titel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8940" y="3482970"/>
            <a:ext cx="2433680" cy="383182"/>
          </a:xfrm>
          <a:solidFill>
            <a:srgbClr val="1BE3D7"/>
          </a:solidFill>
        </p:spPr>
        <p:txBody>
          <a:bodyPr wrap="none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800" baseline="0">
                <a:solidFill>
                  <a:srgbClr val="274C59"/>
                </a:solidFill>
                <a:latin typeface="Palanquin Dark" panose="020B0004020203020204" pitchFamily="34" charset="0"/>
                <a:cs typeface="Palanquin Dark" panose="020B00040202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Untertitel hinzufügen</a:t>
            </a:r>
            <a:endParaRPr lang="en-US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608940" y="1441525"/>
            <a:ext cx="10846460" cy="2041445"/>
          </a:xfrm>
        </p:spPr>
        <p:txBody>
          <a:bodyPr lIns="0" anchor="b" anchorCtr="0"/>
          <a:lstStyle>
            <a:lvl1pPr>
              <a:defRPr sz="5000" b="1" cap="none"/>
            </a:lvl1pPr>
          </a:lstStyle>
          <a:p>
            <a:r>
              <a:rPr lang="de-DE"/>
              <a:t>Titel hinzufügen</a:t>
            </a:r>
            <a:endParaRPr lang="de-AT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1BA6BD1-D9CB-85BA-74F2-9A00A96D66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09" r="7894" b="409"/>
          <a:stretch/>
        </p:blipFill>
        <p:spPr>
          <a:xfrm>
            <a:off x="9581667" y="3827325"/>
            <a:ext cx="2610334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8065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05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z-up Titel mit Cluster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8940" y="3482970"/>
            <a:ext cx="2433680" cy="383182"/>
          </a:xfrm>
          <a:solidFill>
            <a:srgbClr val="1BE3D7"/>
          </a:solidFill>
        </p:spPr>
        <p:txBody>
          <a:bodyPr wrap="none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800" baseline="0">
                <a:solidFill>
                  <a:srgbClr val="274C59"/>
                </a:solidFill>
                <a:latin typeface="Palanquin Dark" panose="020B0004020203020204" pitchFamily="34" charset="0"/>
                <a:cs typeface="Palanquin Dark" panose="020B00040202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Untertitel hinzufügen</a:t>
            </a:r>
            <a:endParaRPr lang="en-US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608940" y="1441525"/>
            <a:ext cx="10846460" cy="2041445"/>
          </a:xfrm>
        </p:spPr>
        <p:txBody>
          <a:bodyPr lIns="0" anchor="b" anchorCtr="0"/>
          <a:lstStyle>
            <a:lvl1pPr>
              <a:defRPr sz="5000" b="1" cap="none"/>
            </a:lvl1pPr>
          </a:lstStyle>
          <a:p>
            <a:r>
              <a:rPr lang="de-DE"/>
              <a:t>Titel hinzufügen</a:t>
            </a:r>
            <a:endParaRPr lang="de-AT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2303E6F3-7C08-327D-646E-F80564AB6532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6507164" y="4894022"/>
            <a:ext cx="2592000" cy="9540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AT"/>
              <a:t>Cluster- oder Partnerlogo einfügen</a:t>
            </a:r>
          </a:p>
        </p:txBody>
      </p:sp>
      <p:sp>
        <p:nvSpPr>
          <p:cNvPr id="9" name="Bildplatzhalter 7">
            <a:extLst>
              <a:ext uri="{FF2B5EF4-FFF2-40B4-BE49-F238E27FC236}">
                <a16:creationId xmlns:a16="http://schemas.microsoft.com/office/drawing/2014/main" id="{6571FF04-E169-CEE7-EDE1-B2C59F3355DB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3440170" y="4894022"/>
            <a:ext cx="2592000" cy="9540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AT"/>
              <a:t>Cluster- oder Partnerlogo einfügen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7DC88BF-F4D4-2CB7-71FA-EE217E5707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09" r="7894" b="409"/>
          <a:stretch/>
        </p:blipFill>
        <p:spPr>
          <a:xfrm>
            <a:off x="9581667" y="3827325"/>
            <a:ext cx="2610334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6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05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z-up Veranstaltungsitel mit Tit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8940" y="3482970"/>
            <a:ext cx="3882794" cy="383182"/>
          </a:xfrm>
          <a:solidFill>
            <a:srgbClr val="1BE3D7"/>
          </a:solidFill>
        </p:spPr>
        <p:txBody>
          <a:bodyPr wrap="none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800" baseline="0">
                <a:solidFill>
                  <a:srgbClr val="274C59"/>
                </a:solidFill>
                <a:latin typeface="Palanquin Dark" panose="020B0004020203020204" pitchFamily="34" charset="0"/>
                <a:cs typeface="Palanquin Dark" panose="020B00040202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Kategorie oder Tagging hinzufügen</a:t>
            </a:r>
            <a:endParaRPr lang="en-US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608940" y="619125"/>
            <a:ext cx="7182510" cy="2863845"/>
          </a:xfrm>
        </p:spPr>
        <p:txBody>
          <a:bodyPr lIns="0" anchor="b" anchorCtr="0"/>
          <a:lstStyle>
            <a:lvl1pPr>
              <a:defRPr sz="5000" b="1" cap="none"/>
            </a:lvl1pPr>
          </a:lstStyle>
          <a:p>
            <a:r>
              <a:rPr lang="de-DE"/>
              <a:t>Veranstaltungstitel hinzufügen</a:t>
            </a:r>
            <a:endParaRPr lang="de-AT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2303E6F3-7C08-327D-646E-F80564AB6532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6507164" y="4894022"/>
            <a:ext cx="2592000" cy="9540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AT"/>
              <a:t>Cluster- oder Partnerlogo einfügen</a:t>
            </a:r>
          </a:p>
        </p:txBody>
      </p:sp>
      <p:sp>
        <p:nvSpPr>
          <p:cNvPr id="9" name="Bildplatzhalter 7">
            <a:extLst>
              <a:ext uri="{FF2B5EF4-FFF2-40B4-BE49-F238E27FC236}">
                <a16:creationId xmlns:a16="http://schemas.microsoft.com/office/drawing/2014/main" id="{6571FF04-E169-CEE7-EDE1-B2C59F3355DB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3440170" y="4894022"/>
            <a:ext cx="2592000" cy="9540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AT"/>
              <a:t>Cluster- oder Partnerlogo einfügen</a:t>
            </a:r>
          </a:p>
        </p:txBody>
      </p:sp>
      <p:sp>
        <p:nvSpPr>
          <p:cNvPr id="4" name="Bildplatzhalter 7">
            <a:extLst>
              <a:ext uri="{FF2B5EF4-FFF2-40B4-BE49-F238E27FC236}">
                <a16:creationId xmlns:a16="http://schemas.microsoft.com/office/drawing/2014/main" id="{26517872-972A-E078-4D48-7140A3FA92E6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8439154" y="0"/>
            <a:ext cx="3482970" cy="348297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AT"/>
              <a:t>Quadratisches Veranstaltungstitelbild aus CR3 einfügen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D09E099-310A-3611-E1DF-B7B7B97B15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09" r="7894" b="409"/>
          <a:stretch/>
        </p:blipFill>
        <p:spPr>
          <a:xfrm>
            <a:off x="9581667" y="3827325"/>
            <a:ext cx="2610334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27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05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z-up Kooperations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0234" y="2062346"/>
            <a:ext cx="5154331" cy="470091"/>
          </a:xfrm>
        </p:spPr>
        <p:txBody>
          <a:bodyPr lIns="0"/>
          <a:lstStyle>
            <a:lvl1pPr>
              <a:defRPr b="1" cap="all" baseline="0"/>
            </a:lvl1pPr>
          </a:lstStyle>
          <a:p>
            <a:r>
              <a:rPr lang="de-DE"/>
              <a:t>IN KOOPERATION MIT</a:t>
            </a:r>
            <a:endParaRPr lang="en-US"/>
          </a:p>
        </p:txBody>
      </p:sp>
      <p:sp>
        <p:nvSpPr>
          <p:cNvPr id="4" name="Bildplatzhalter 7">
            <a:extLst>
              <a:ext uri="{FF2B5EF4-FFF2-40B4-BE49-F238E27FC236}">
                <a16:creationId xmlns:a16="http://schemas.microsoft.com/office/drawing/2014/main" id="{88778DE1-9F0B-2C5D-3D7D-ED4576C8F824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9064819" y="3368750"/>
            <a:ext cx="2332802" cy="858679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de-AT"/>
              <a:t>Cluster- oder Partnerlogo einfügen</a:t>
            </a:r>
          </a:p>
        </p:txBody>
      </p:sp>
      <p:sp>
        <p:nvSpPr>
          <p:cNvPr id="5" name="Bildplatzhalter 7">
            <a:extLst>
              <a:ext uri="{FF2B5EF4-FFF2-40B4-BE49-F238E27FC236}">
                <a16:creationId xmlns:a16="http://schemas.microsoft.com/office/drawing/2014/main" id="{39AD80D0-4439-06C5-A05E-8E096823EDFB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6243291" y="3357295"/>
            <a:ext cx="2332802" cy="858679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de-AT"/>
              <a:t>Cluster- oder Partnerlogo einfügen</a:t>
            </a:r>
          </a:p>
        </p:txBody>
      </p:sp>
      <p:sp>
        <p:nvSpPr>
          <p:cNvPr id="6" name="Bildplatzhalter 7">
            <a:extLst>
              <a:ext uri="{FF2B5EF4-FFF2-40B4-BE49-F238E27FC236}">
                <a16:creationId xmlns:a16="http://schemas.microsoft.com/office/drawing/2014/main" id="{68A91816-4521-E12C-5358-3DFD8E9C0F8A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3421763" y="3357295"/>
            <a:ext cx="2332802" cy="858679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de-AT"/>
              <a:t>Cluster- oder Partnerlogo einfügen</a:t>
            </a:r>
          </a:p>
        </p:txBody>
      </p:sp>
      <p:sp>
        <p:nvSpPr>
          <p:cNvPr id="18" name="Bildplatzhalter 7">
            <a:extLst>
              <a:ext uri="{FF2B5EF4-FFF2-40B4-BE49-F238E27FC236}">
                <a16:creationId xmlns:a16="http://schemas.microsoft.com/office/drawing/2014/main" id="{6162B266-5BA7-0F98-7B86-204F22D0DC8F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600235" y="3359810"/>
            <a:ext cx="2332802" cy="858679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de-AT"/>
              <a:t>Cluster- oder Partnerlogo einfügen</a:t>
            </a:r>
          </a:p>
        </p:txBody>
      </p:sp>
      <p:sp>
        <p:nvSpPr>
          <p:cNvPr id="19" name="Bildplatzhalter 7">
            <a:extLst>
              <a:ext uri="{FF2B5EF4-FFF2-40B4-BE49-F238E27FC236}">
                <a16:creationId xmlns:a16="http://schemas.microsoft.com/office/drawing/2014/main" id="{0E5F3F0E-EA18-118F-EC3D-F00F5DC89EE8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9064819" y="4787975"/>
            <a:ext cx="2332802" cy="858679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de-AT"/>
              <a:t>Cluster- oder Partnerlogo einfügen</a:t>
            </a:r>
          </a:p>
        </p:txBody>
      </p:sp>
      <p:sp>
        <p:nvSpPr>
          <p:cNvPr id="20" name="Bildplatzhalter 7">
            <a:extLst>
              <a:ext uri="{FF2B5EF4-FFF2-40B4-BE49-F238E27FC236}">
                <a16:creationId xmlns:a16="http://schemas.microsoft.com/office/drawing/2014/main" id="{17323A02-CFFF-6DD3-0288-E6D1ED78DD55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243291" y="4776520"/>
            <a:ext cx="2332802" cy="858679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de-AT"/>
              <a:t>Cluster- oder Partnerlogo einfügen</a:t>
            </a:r>
          </a:p>
        </p:txBody>
      </p:sp>
      <p:sp>
        <p:nvSpPr>
          <p:cNvPr id="21" name="Bildplatzhalter 7">
            <a:extLst>
              <a:ext uri="{FF2B5EF4-FFF2-40B4-BE49-F238E27FC236}">
                <a16:creationId xmlns:a16="http://schemas.microsoft.com/office/drawing/2014/main" id="{E7A01862-9FE9-94B2-0F9B-515B5A2EF111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421763" y="4776520"/>
            <a:ext cx="2332802" cy="858679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de-AT"/>
              <a:t>Cluster- oder Partnerlogo einfügen</a:t>
            </a:r>
          </a:p>
        </p:txBody>
      </p:sp>
      <p:sp>
        <p:nvSpPr>
          <p:cNvPr id="22" name="Bildplatzhalter 7">
            <a:extLst>
              <a:ext uri="{FF2B5EF4-FFF2-40B4-BE49-F238E27FC236}">
                <a16:creationId xmlns:a16="http://schemas.microsoft.com/office/drawing/2014/main" id="{1956D00C-B89B-F00C-9554-CDA40A5AD30B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00235" y="4779035"/>
            <a:ext cx="2332802" cy="858679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de-AT"/>
              <a:t>Cluster- oder Partnerlogo einfügen</a:t>
            </a:r>
          </a:p>
        </p:txBody>
      </p:sp>
      <p:sp>
        <p:nvSpPr>
          <p:cNvPr id="23" name="Datumsplatzhalter 22">
            <a:extLst>
              <a:ext uri="{FF2B5EF4-FFF2-40B4-BE49-F238E27FC236}">
                <a16:creationId xmlns:a16="http://schemas.microsoft.com/office/drawing/2014/main" id="{FC9A6807-D385-B710-8FDF-12E9766BC1B6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Foliennummernplatzhalter 23">
            <a:extLst>
              <a:ext uri="{FF2B5EF4-FFF2-40B4-BE49-F238E27FC236}">
                <a16:creationId xmlns:a16="http://schemas.microsoft.com/office/drawing/2014/main" id="{825B1F8B-1149-D420-DCE8-7CB0774805F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8F3185B-C653-42AE-8B74-FF214C29157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27" name="Grafik 26" descr="Ein Bild, das Schrift, Logo, Grafiken, Text enthält.&#10;&#10;KI-generierte Inhalte können fehlerhaft sein.">
            <a:extLst>
              <a:ext uri="{FF2B5EF4-FFF2-40B4-BE49-F238E27FC236}">
                <a16:creationId xmlns:a16="http://schemas.microsoft.com/office/drawing/2014/main" id="{365E1FDF-2553-9BE2-A813-110B80E895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233" y="6093782"/>
            <a:ext cx="820783" cy="820783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EE421A29-7F86-0E5A-AE7F-8C0505045BC4}"/>
              </a:ext>
            </a:extLst>
          </p:cNvPr>
          <p:cNvSpPr txBox="1"/>
          <p:nvPr userDrawn="1"/>
        </p:nvSpPr>
        <p:spPr>
          <a:xfrm>
            <a:off x="6529073" y="6324173"/>
            <a:ext cx="3600000" cy="360000"/>
          </a:xfrm>
          <a:prstGeom prst="rect">
            <a:avLst/>
          </a:prstGeom>
          <a:noFill/>
        </p:spPr>
        <p:txBody>
          <a:bodyPr wrap="none" lIns="72000" tIns="72000" rIns="72000" bIns="7200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© Business Upper Austria - OÖ Wirtschaftsagentur GmbH</a:t>
            </a:r>
            <a:endParaRPr lang="de-AT" sz="100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0" name="Bildplatzhalter 7">
            <a:extLst>
              <a:ext uri="{FF2B5EF4-FFF2-40B4-BE49-F238E27FC236}">
                <a16:creationId xmlns:a16="http://schemas.microsoft.com/office/drawing/2014/main" id="{6EDF2F43-68F9-8EE9-91BA-A956114770D8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1255158" y="6324173"/>
            <a:ext cx="978023" cy="360000"/>
          </a:xfrm>
        </p:spPr>
        <p:txBody>
          <a:bodyPr/>
          <a:lstStyle>
            <a:lvl1pPr marL="0" indent="0">
              <a:buNone/>
              <a:defRPr sz="600"/>
            </a:lvl1pPr>
          </a:lstStyle>
          <a:p>
            <a:r>
              <a:rPr lang="de-AT"/>
              <a:t>Cluster- oder Partnerlogo einfügen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E72CBB0-D66F-0B35-AE13-BD86B5D23E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409" r="7894" b="409"/>
          <a:stretch/>
        </p:blipFill>
        <p:spPr>
          <a:xfrm>
            <a:off x="9581666" y="187702"/>
            <a:ext cx="2610334" cy="28800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CF85E5F-CF46-994C-8B51-F9053D972F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/>
        </p:blipFill>
        <p:spPr bwMode="auto">
          <a:xfrm>
            <a:off x="600234" y="6263206"/>
            <a:ext cx="498979" cy="51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5616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6" userDrawn="1">
          <p15:clr>
            <a:srgbClr val="FBAE40"/>
          </p15:clr>
        </p15:guide>
        <p15:guide id="2" pos="54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z-up Übers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"/>
            <a:ext cx="12192000" cy="6135880"/>
          </a:xfrm>
          <a:solidFill>
            <a:srgbClr val="274C59"/>
          </a:solidFill>
        </p:spPr>
        <p:txBody>
          <a:bodyPr lIns="648000" tIns="1584000" rIns="648000" bIns="504000" numCol="3" spcCol="0" anchor="b" anchorCtr="0"/>
          <a:lstStyle>
            <a:lvl1pPr marL="0" indent="0">
              <a:lnSpc>
                <a:spcPct val="105000"/>
              </a:lnSpc>
              <a:spcBef>
                <a:spcPts val="1600"/>
              </a:spcBef>
              <a:buFontTx/>
              <a:buNone/>
              <a:defRPr sz="1800" b="1" baseline="0">
                <a:solidFill>
                  <a:schemeClr val="bg1"/>
                </a:solidFill>
                <a:latin typeface="Palanquin Dark" panose="020B0004020203020204" pitchFamily="34" charset="0"/>
                <a:ea typeface="Roboto" pitchFamily="2" charset="0"/>
                <a:cs typeface="Palanquin Dark" panose="020B0004020203020204" pitchFamily="34" charset="0"/>
              </a:defRPr>
            </a:lvl1pPr>
            <a:lvl2pPr marL="285750" indent="-285750">
              <a:lnSpc>
                <a:spcPct val="105000"/>
              </a:lnSpc>
              <a:spcBef>
                <a:spcPts val="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1500">
                <a:solidFill>
                  <a:schemeClr val="bg1"/>
                </a:solidFill>
                <a:latin typeface="Palanquin Dark" panose="020B0004020203020204" pitchFamily="34" charset="0"/>
                <a:ea typeface="Roboto" pitchFamily="2" charset="0"/>
                <a:cs typeface="Palanquin Dark" panose="020B0004020203020204" pitchFamily="34" charset="0"/>
              </a:defRPr>
            </a:lvl2pPr>
          </a:lstStyle>
          <a:p>
            <a:pPr lvl="0"/>
            <a:r>
              <a:rPr lang="de-DE"/>
              <a:t>Kapitel 1</a:t>
            </a:r>
          </a:p>
          <a:p>
            <a:pPr lvl="1"/>
            <a:r>
              <a:rPr lang="de-DE"/>
              <a:t>Unterkapitel 1</a:t>
            </a:r>
          </a:p>
          <a:p>
            <a:pPr lvl="1"/>
            <a:r>
              <a:rPr lang="de-DE"/>
              <a:t>Unterkapitel 2</a:t>
            </a:r>
          </a:p>
          <a:p>
            <a:pPr lvl="0"/>
            <a:r>
              <a:rPr lang="de-DE"/>
              <a:t>Kapitel 2</a:t>
            </a:r>
          </a:p>
          <a:p>
            <a:pPr lvl="1"/>
            <a:r>
              <a:rPr lang="de-DE"/>
              <a:t>Unterkapitel 1</a:t>
            </a:r>
          </a:p>
          <a:p>
            <a:pPr lvl="1"/>
            <a:r>
              <a:rPr lang="de-DE"/>
              <a:t>Unterkapitel 2</a:t>
            </a:r>
          </a:p>
          <a:p>
            <a:pPr lvl="0"/>
            <a:r>
              <a:rPr lang="de-DE"/>
              <a:t>Kapitel 3</a:t>
            </a:r>
          </a:p>
          <a:p>
            <a:pPr lvl="1"/>
            <a:r>
              <a:rPr lang="de-DE"/>
              <a:t>Unterkapitel 1</a:t>
            </a:r>
          </a:p>
          <a:p>
            <a:pPr lvl="1"/>
            <a:r>
              <a:rPr lang="de-DE"/>
              <a:t>Unterkapitel 2</a:t>
            </a:r>
          </a:p>
          <a:p>
            <a:pPr lvl="0"/>
            <a:r>
              <a:rPr lang="de-DE"/>
              <a:t>Kapitel 4</a:t>
            </a:r>
          </a:p>
          <a:p>
            <a:pPr lvl="1"/>
            <a:r>
              <a:rPr lang="de-DE"/>
              <a:t>Unterkapitel 1</a:t>
            </a:r>
          </a:p>
          <a:p>
            <a:pPr lvl="1"/>
            <a:r>
              <a:rPr lang="de-DE"/>
              <a:t>Unterkapitel 2</a:t>
            </a:r>
          </a:p>
          <a:p>
            <a:pPr lvl="0"/>
            <a:r>
              <a:rPr lang="de-DE"/>
              <a:t>Kapitel 5</a:t>
            </a:r>
          </a:p>
          <a:p>
            <a:pPr lvl="1"/>
            <a:r>
              <a:rPr lang="de-DE"/>
              <a:t>Unterkapitel 1</a:t>
            </a:r>
          </a:p>
          <a:p>
            <a:pPr lvl="1"/>
            <a:r>
              <a:rPr lang="de-DE"/>
              <a:t>Unterkapitel 2</a:t>
            </a:r>
          </a:p>
          <a:p>
            <a:pPr lvl="0"/>
            <a:r>
              <a:rPr lang="de-DE"/>
              <a:t>Kapitel 6</a:t>
            </a:r>
          </a:p>
          <a:p>
            <a:pPr lvl="1"/>
            <a:r>
              <a:rPr lang="de-DE"/>
              <a:t>Unterkapitel 1</a:t>
            </a:r>
          </a:p>
          <a:p>
            <a:pPr lvl="1"/>
            <a:r>
              <a:rPr lang="de-DE"/>
              <a:t>Unterkapitel 2</a:t>
            </a:r>
          </a:p>
          <a:p>
            <a:pPr lvl="0"/>
            <a:r>
              <a:rPr lang="de-DE"/>
              <a:t>Kapitel 7</a:t>
            </a:r>
          </a:p>
          <a:p>
            <a:pPr lvl="1"/>
            <a:r>
              <a:rPr lang="de-DE"/>
              <a:t>Unterkapitel 1</a:t>
            </a:r>
          </a:p>
          <a:p>
            <a:pPr lvl="1"/>
            <a:r>
              <a:rPr lang="de-DE"/>
              <a:t>Unterkapitel 2</a:t>
            </a:r>
          </a:p>
          <a:p>
            <a:pPr lvl="0"/>
            <a:r>
              <a:rPr lang="de-DE"/>
              <a:t>Kapitel 8</a:t>
            </a:r>
          </a:p>
          <a:p>
            <a:pPr lvl="1"/>
            <a:r>
              <a:rPr lang="de-DE"/>
              <a:t>Unterkapitel 1</a:t>
            </a:r>
          </a:p>
          <a:p>
            <a:pPr lvl="1"/>
            <a:r>
              <a:rPr lang="de-DE"/>
              <a:t>Unterkapitel 2</a:t>
            </a:r>
          </a:p>
          <a:p>
            <a:pPr lvl="0"/>
            <a:r>
              <a:rPr lang="de-DE"/>
              <a:t>Kapitel 9</a:t>
            </a:r>
          </a:p>
          <a:p>
            <a:pPr lvl="1"/>
            <a:r>
              <a:rPr lang="de-DE"/>
              <a:t>Unterkapitel 1</a:t>
            </a:r>
          </a:p>
          <a:p>
            <a:pPr lvl="1"/>
            <a:r>
              <a:rPr lang="de-DE"/>
              <a:t>Unterkapitel 2</a:t>
            </a:r>
          </a:p>
          <a:p>
            <a:pPr lvl="0"/>
            <a:r>
              <a:rPr lang="de-DE"/>
              <a:t>Kapitel 10</a:t>
            </a:r>
          </a:p>
          <a:p>
            <a:pPr lvl="1"/>
            <a:r>
              <a:rPr lang="de-DE"/>
              <a:t>Unterkapitel 1</a:t>
            </a:r>
          </a:p>
          <a:p>
            <a:pPr lvl="1"/>
            <a:r>
              <a:rPr lang="de-DE"/>
              <a:t>Unterkapitel 2</a:t>
            </a:r>
          </a:p>
          <a:p>
            <a:pPr lvl="1"/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8F3185B-C653-42AE-8B74-FF214C291574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" name="Bildplatzhalter 7">
            <a:extLst>
              <a:ext uri="{FF2B5EF4-FFF2-40B4-BE49-F238E27FC236}">
                <a16:creationId xmlns:a16="http://schemas.microsoft.com/office/drawing/2014/main" id="{C1E9BB81-9A0A-F411-89A6-A205A88AAA10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1255158" y="6324173"/>
            <a:ext cx="978023" cy="360000"/>
          </a:xfrm>
        </p:spPr>
        <p:txBody>
          <a:bodyPr/>
          <a:lstStyle>
            <a:lvl1pPr marL="0" indent="0">
              <a:buNone/>
              <a:defRPr sz="600"/>
            </a:lvl1pPr>
          </a:lstStyle>
          <a:p>
            <a:r>
              <a:rPr lang="de-AT"/>
              <a:t>Cluster- oder Partnerlogo einfügen</a:t>
            </a:r>
          </a:p>
        </p:txBody>
      </p:sp>
    </p:spTree>
    <p:extLst>
      <p:ext uri="{BB962C8B-B14F-4D97-AF65-F5344CB8AC3E}">
        <p14:creationId xmlns:p14="http://schemas.microsoft.com/office/powerpoint/2010/main" val="2790717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4127" y="718706"/>
            <a:ext cx="10851582" cy="8743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/>
              <a:t>ZWEIZEILIGES TITELMUSTERFORMAT </a:t>
            </a:r>
            <a:br>
              <a:rPr lang="de-DE"/>
            </a:br>
            <a:r>
              <a:rPr lang="de-DE"/>
              <a:t>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0234" y="1625799"/>
            <a:ext cx="10851582" cy="4525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49073" y="6324173"/>
            <a:ext cx="1080000" cy="360000"/>
          </a:xfrm>
          <a:prstGeom prst="rect">
            <a:avLst/>
          </a:prstGeom>
        </p:spPr>
        <p:txBody>
          <a:bodyPr vert="horz" wrap="none" lIns="72000" tIns="72000" rIns="72000" bIns="72000" rtlCol="0" anchor="ctr">
            <a:noAutofit/>
          </a:bodyPr>
          <a:lstStyle>
            <a:lvl1pPr algn="l">
              <a:defRPr sz="1000" b="0">
                <a:solidFill>
                  <a:schemeClr val="tx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29073" y="6324173"/>
            <a:ext cx="720000" cy="360000"/>
          </a:xfrm>
          <a:prstGeom prst="rect">
            <a:avLst/>
          </a:prstGeom>
        </p:spPr>
        <p:txBody>
          <a:bodyPr vert="horz" wrap="none" lIns="72000" tIns="72000" rIns="72000" bIns="72000" rtlCol="0" anchor="ctr">
            <a:noAutofit/>
          </a:bodyPr>
          <a:lstStyle>
            <a:lvl1pPr algn="r">
              <a:defRPr sz="1000" b="0">
                <a:solidFill>
                  <a:schemeClr val="tx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CDB0451-6617-496B-A1EA-342C96380753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2"/>
          <a:srcRect/>
          <a:stretch/>
        </p:blipFill>
        <p:spPr bwMode="auto">
          <a:xfrm>
            <a:off x="600234" y="6263206"/>
            <a:ext cx="498979" cy="51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 descr="Ein Bild, das Schrift, Logo, Grafiken, Text enthält.&#10;&#10;KI-generierte Inhalte können fehlerhaft sein.">
            <a:extLst>
              <a:ext uri="{FF2B5EF4-FFF2-40B4-BE49-F238E27FC236}">
                <a16:creationId xmlns:a16="http://schemas.microsoft.com/office/drawing/2014/main" id="{E5D01A48-024C-7863-ED45-C43E8D2929E3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233" y="6093782"/>
            <a:ext cx="820783" cy="820783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93F4EB6E-0ADD-8730-B0D5-446242523D86}"/>
              </a:ext>
            </a:extLst>
          </p:cNvPr>
          <p:cNvSpPr txBox="1"/>
          <p:nvPr userDrawn="1"/>
        </p:nvSpPr>
        <p:spPr>
          <a:xfrm>
            <a:off x="6529073" y="6324173"/>
            <a:ext cx="3600000" cy="360000"/>
          </a:xfrm>
          <a:prstGeom prst="rect">
            <a:avLst/>
          </a:prstGeom>
          <a:noFill/>
        </p:spPr>
        <p:txBody>
          <a:bodyPr wrap="none" lIns="72000" tIns="72000" rIns="72000" bIns="7200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© Business Upper Austria - OÖ Wirtschaftsagentur GmbH</a:t>
            </a:r>
            <a:endParaRPr lang="de-AT" sz="100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679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9" r:id="rId2"/>
    <p:sldLayoutId id="2147483684" r:id="rId3"/>
    <p:sldLayoutId id="2147483661" r:id="rId4"/>
    <p:sldLayoutId id="2147483683" r:id="rId5"/>
    <p:sldLayoutId id="2147483682" r:id="rId6"/>
    <p:sldLayoutId id="2147483685" r:id="rId7"/>
    <p:sldLayoutId id="2147483669" r:id="rId8"/>
    <p:sldLayoutId id="2147483670" r:id="rId9"/>
    <p:sldLayoutId id="2147483666" r:id="rId10"/>
    <p:sldLayoutId id="2147483677" r:id="rId11"/>
    <p:sldLayoutId id="2147483662" r:id="rId12"/>
    <p:sldLayoutId id="2147483664" r:id="rId13"/>
    <p:sldLayoutId id="2147483671" r:id="rId14"/>
    <p:sldLayoutId id="2147483675" r:id="rId15"/>
    <p:sldLayoutId id="2147483674" r:id="rId16"/>
    <p:sldLayoutId id="2147483678" r:id="rId17"/>
    <p:sldLayoutId id="2147483680" r:id="rId18"/>
    <p:sldLayoutId id="2147483686" r:id="rId19"/>
    <p:sldLayoutId id="2147483687" r:id="rId20"/>
  </p:sldLayoutIdLst>
  <p:hf hdr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3000" b="1" kern="1200" cap="all" baseline="0">
          <a:solidFill>
            <a:srgbClr val="274C59"/>
          </a:solidFill>
          <a:latin typeface="Palanquin Dark" panose="020B0004020203020204" pitchFamily="34" charset="0"/>
          <a:ea typeface="+mj-ea"/>
          <a:cs typeface="Palanquin Dark" panose="020B0004020203020204" pitchFamily="34" charset="0"/>
        </a:defRPr>
      </a:lvl1pPr>
    </p:titleStyle>
    <p:bodyStyle>
      <a:lvl1pPr marL="324000" indent="-324000" algn="l" defTabSz="914400" rtl="0" eaLnBrk="1" latinLnBrk="0" hangingPunct="1">
        <a:lnSpc>
          <a:spcPct val="105000"/>
        </a:lnSpc>
        <a:spcBef>
          <a:spcPts val="800"/>
        </a:spcBef>
        <a:buClr>
          <a:srgbClr val="1BE3D7"/>
        </a:buClr>
        <a:buSzPct val="100000"/>
        <a:buFont typeface="Wingdings 2" panose="05020102010507070707" pitchFamily="18" charset="2"/>
        <a:buChar char=""/>
        <a:defRPr sz="2000" kern="1200">
          <a:solidFill>
            <a:schemeClr val="tx1"/>
          </a:solidFill>
          <a:latin typeface="Roboto" pitchFamily="2" charset="0"/>
          <a:ea typeface="Roboto" pitchFamily="2" charset="0"/>
          <a:cs typeface="+mn-cs"/>
        </a:defRPr>
      </a:lvl1pPr>
      <a:lvl2pPr marL="648000" indent="-324000" algn="l" defTabSz="914400" rtl="0" eaLnBrk="1" latinLnBrk="0" hangingPunct="1">
        <a:lnSpc>
          <a:spcPct val="105000"/>
        </a:lnSpc>
        <a:spcBef>
          <a:spcPts val="0"/>
        </a:spcBef>
        <a:buClr>
          <a:srgbClr val="274C59"/>
        </a:buClr>
        <a:buSzPct val="80000"/>
        <a:buFont typeface="Wingdings 2" panose="05020102010507070707" pitchFamily="18" charset="2"/>
        <a:buChar char=""/>
        <a:defRPr sz="2000" kern="1200">
          <a:solidFill>
            <a:schemeClr val="tx1"/>
          </a:solidFill>
          <a:latin typeface="Roboto" pitchFamily="2" charset="0"/>
          <a:ea typeface="Roboto" pitchFamily="2" charset="0"/>
          <a:cs typeface="+mn-cs"/>
        </a:defRPr>
      </a:lvl2pPr>
      <a:lvl3pPr marL="936000" indent="-288000" algn="l" defTabSz="914400" rtl="0" eaLnBrk="1" latinLnBrk="0" hangingPunct="1">
        <a:lnSpc>
          <a:spcPct val="105000"/>
        </a:lnSpc>
        <a:spcBef>
          <a:spcPts val="0"/>
        </a:spcBef>
        <a:buClr>
          <a:srgbClr val="274C59"/>
        </a:buClr>
        <a:buSzPct val="60000"/>
        <a:buFont typeface="Wingdings 2" panose="05020102010507070707" pitchFamily="18" charset="2"/>
        <a:buChar char=""/>
        <a:defRPr sz="1800" kern="1200">
          <a:solidFill>
            <a:schemeClr val="tx1"/>
          </a:solidFill>
          <a:latin typeface="Roboto" pitchFamily="2" charset="0"/>
          <a:ea typeface="Roboto" pitchFamily="2" charset="0"/>
          <a:cs typeface="+mn-cs"/>
        </a:defRPr>
      </a:lvl3pPr>
      <a:lvl4pPr marL="1224000" indent="-288000" algn="l" defTabSz="914400" rtl="0" eaLnBrk="1" latinLnBrk="0" hangingPunct="1">
        <a:lnSpc>
          <a:spcPct val="105000"/>
        </a:lnSpc>
        <a:spcBef>
          <a:spcPts val="0"/>
        </a:spcBef>
        <a:buClr>
          <a:srgbClr val="274C59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itchFamily="2" charset="0"/>
          <a:ea typeface="Roboto" pitchFamily="2" charset="0"/>
          <a:cs typeface="+mn-cs"/>
        </a:defRPr>
      </a:lvl4pPr>
      <a:lvl5pPr marL="1512000" indent="-288000" algn="l" defTabSz="914400" rtl="0" eaLnBrk="1" latinLnBrk="0" hangingPunct="1">
        <a:lnSpc>
          <a:spcPct val="105000"/>
        </a:lnSpc>
        <a:spcBef>
          <a:spcPts val="0"/>
        </a:spcBef>
        <a:buClr>
          <a:srgbClr val="274C59"/>
        </a:buClr>
        <a:buSzPct val="70000"/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Roboto" pitchFamily="2" charset="0"/>
          <a:ea typeface="Roboto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78" userDrawn="1">
          <p15:clr>
            <a:srgbClr val="F26B43"/>
          </p15:clr>
        </p15:guide>
        <p15:guide id="2" pos="54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standortooe.at/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0.jpeg"/><Relationship Id="rId7" Type="http://schemas.openxmlformats.org/officeDocument/2006/relationships/image" Target="../media/image26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tel:+43%20664%20780%2053689" TargetMode="External"/><Relationship Id="rId2" Type="http://schemas.openxmlformats.org/officeDocument/2006/relationships/hyperlink" Target="https://www.biz-up.at/unser-team" TargetMode="Externa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hyperlink" Target="tel:+43%20664%20818%206583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doris.at/default.aspx" TargetMode="Externa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850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7A0916-0D5E-B0FA-FDD5-C09DE7A20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Standortdatenbank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DD36B05-E1B2-ECA1-915C-30C4AE0849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/>
              <a:t>Kostenlose Plattform zur Vermittlung von Gewerbeimmobilien</a:t>
            </a:r>
          </a:p>
          <a:p>
            <a:r>
              <a:rPr lang="de-DE"/>
              <a:t>Bündelt Inserate verschiedenster Immobilienplattformen</a:t>
            </a:r>
          </a:p>
          <a:p>
            <a:r>
              <a:rPr lang="de-DE"/>
              <a:t>&gt; 1.300 Inserate in der </a:t>
            </a:r>
            <a:r>
              <a:rPr lang="de-DE" err="1"/>
              <a:t>oö</a:t>
            </a:r>
            <a:r>
              <a:rPr lang="de-DE"/>
              <a:t>. Standortdatenbank </a:t>
            </a:r>
            <a:r>
              <a:rPr lang="de-DE">
                <a:hlinkClick r:id="rId2"/>
              </a:rPr>
              <a:t>standortooe.at</a:t>
            </a:r>
            <a:endParaRPr lang="de-DE"/>
          </a:p>
          <a:p>
            <a:r>
              <a:rPr lang="de-DE"/>
              <a:t>Inserate von Privatpersonen und Maklern</a:t>
            </a:r>
          </a:p>
          <a:p>
            <a:r>
              <a:rPr lang="de-DE"/>
              <a:t>Miet- und Kaufobjekte</a:t>
            </a:r>
          </a:p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1D82D7E-249C-F43F-450C-ABD3BBC9813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C6E8131-1094-8A17-1362-F179334F15AA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68F3185B-C653-42AE-8B74-FF214C29157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0EF6CAE1-A94E-B86B-AB5D-A02633299A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C7831DD-148C-C568-A34D-4A583D36839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Grafik 10" descr="Ein Bild, das Text, Screenshot enthält.&#10;&#10;KI-generierte Inhalte können fehlerhaft sein.">
            <a:extLst>
              <a:ext uri="{FF2B5EF4-FFF2-40B4-BE49-F238E27FC236}">
                <a16:creationId xmlns:a16="http://schemas.microsoft.com/office/drawing/2014/main" id="{B44C9041-F9F3-32B5-86ED-14A55A91A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46" y="3304041"/>
            <a:ext cx="4512194" cy="2933401"/>
          </a:xfrm>
          <a:prstGeom prst="rect">
            <a:avLst/>
          </a:prstGeom>
        </p:spPr>
      </p:pic>
      <p:pic>
        <p:nvPicPr>
          <p:cNvPr id="13" name="Grafik 12" descr="Ein Bild, das Text, Screenshot, Karte enthält.&#10;&#10;KI-generierte Inhalte können fehlerhaft sein.">
            <a:extLst>
              <a:ext uri="{FF2B5EF4-FFF2-40B4-BE49-F238E27FC236}">
                <a16:creationId xmlns:a16="http://schemas.microsoft.com/office/drawing/2014/main" id="{D5423E75-2D28-ACA9-B45A-7B2B618F0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9153" y="3742907"/>
            <a:ext cx="3161211" cy="2423967"/>
          </a:xfrm>
          <a:prstGeom prst="rect">
            <a:avLst/>
          </a:prstGeom>
        </p:spPr>
      </p:pic>
      <p:pic>
        <p:nvPicPr>
          <p:cNvPr id="15" name="Grafik 14" descr="Ein Bild, das Text, Schrift, Logo, Grafiken enthält.&#10;&#10;KI-generierte Inhalte können fehlerhaft sein.">
            <a:extLst>
              <a:ext uri="{FF2B5EF4-FFF2-40B4-BE49-F238E27FC236}">
                <a16:creationId xmlns:a16="http://schemas.microsoft.com/office/drawing/2014/main" id="{F850BCB3-3440-50E8-0EC6-52FF8BBC53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5580" y="248575"/>
            <a:ext cx="3606985" cy="82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31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183F3-C08D-5237-B113-212C4EDEF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6687A4-C823-F0CE-FE4A-4AB1C8E0B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Verbände für Interkommunale Standortentwicklung und Betriebsansiedelung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02739E-3FA8-F207-1D08-DD7ADA0456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  <a:p>
            <a:r>
              <a:rPr lang="de-DE"/>
              <a:t>Gemeindeübergreifende Entwicklung und </a:t>
            </a:r>
            <a:br>
              <a:rPr lang="de-DE"/>
            </a:br>
            <a:r>
              <a:rPr lang="de-DE"/>
              <a:t>Vermarktung von Betriebsbaugebieten</a:t>
            </a:r>
          </a:p>
          <a:p>
            <a:r>
              <a:rPr lang="de-DE"/>
              <a:t>INKOBAs und Wirtschaftsparks: 29 in OÖ</a:t>
            </a:r>
          </a:p>
          <a:p>
            <a:endParaRPr lang="de-DE"/>
          </a:p>
          <a:p>
            <a:r>
              <a:rPr lang="de-DE" b="1"/>
              <a:t>Verbände im Bezirk Braunau</a:t>
            </a:r>
            <a:r>
              <a:rPr lang="de-DE"/>
              <a:t>: </a:t>
            </a:r>
          </a:p>
          <a:p>
            <a:pPr lvl="1"/>
            <a:r>
              <a:rPr lang="de-DE"/>
              <a:t>INKOBA Bezirk Braunau</a:t>
            </a:r>
          </a:p>
          <a:p>
            <a:pPr lvl="1"/>
            <a:r>
              <a:rPr lang="de-DE"/>
              <a:t>INKOBA Braunau-Neukirchen</a:t>
            </a:r>
          </a:p>
          <a:p>
            <a:pPr lvl="1"/>
            <a:r>
              <a:rPr lang="de-DE"/>
              <a:t>INKOBA Lengau </a:t>
            </a:r>
          </a:p>
          <a:p>
            <a:pPr lvl="1"/>
            <a:r>
              <a:rPr lang="de-DE"/>
              <a:t>INKOBA Oberes Innviertel</a:t>
            </a:r>
          </a:p>
          <a:p>
            <a:pPr lvl="1"/>
            <a:r>
              <a:rPr lang="de-DE"/>
              <a:t>INKOBA Altheim-Geinberg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0FC981F-A375-9374-16EC-43BDA40A89F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68F3185B-C653-42AE-8B74-FF214C291574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Grafik 6" descr="Ein Bild, das Karte, Text, Atlas enthält.&#10;&#10;KI-generierte Inhalte können fehlerhaft sein.">
            <a:extLst>
              <a:ext uri="{FF2B5EF4-FFF2-40B4-BE49-F238E27FC236}">
                <a16:creationId xmlns:a16="http://schemas.microsoft.com/office/drawing/2014/main" id="{33FC9FBA-04D0-C74B-7198-3CB328200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6453" y="1808978"/>
            <a:ext cx="4776845" cy="414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082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87659644-3261-7DE3-0772-3FE6548E82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8940" y="3482970"/>
            <a:ext cx="8395247" cy="383182"/>
          </a:xfrm>
        </p:spPr>
        <p:txBody>
          <a:bodyPr/>
          <a:lstStyle/>
          <a:p>
            <a:r>
              <a:rPr lang="de-DE"/>
              <a:t>Maßgeschneiderte Dienstleistungen von der Geschäftsidee bis zum Markterfolg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0C1A4FB-B978-DBA5-CD91-2EA1FF271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Business Upper Austria:</a:t>
            </a:r>
            <a:br>
              <a:rPr lang="en-US"/>
            </a:br>
            <a:r>
              <a:rPr lang="en-US"/>
              <a:t>Ihr One-Stop-Shop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437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70DB7E-5BE9-E533-9A7E-DE0AE4E50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3F2F36-C895-A096-6E55-4063DBADC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Innovation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our</a:t>
            </a:r>
            <a:r>
              <a:rPr lang="de-DE"/>
              <a:t> Business.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7A67BF-AECB-498C-D9E5-FD78C43EE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702" y="1621584"/>
            <a:ext cx="8084922" cy="4516749"/>
          </a:xfrm>
        </p:spPr>
        <p:txBody>
          <a:bodyPr/>
          <a:lstStyle/>
          <a:p>
            <a:pPr marL="0" indent="0">
              <a:buNone/>
            </a:pPr>
            <a:r>
              <a:rPr lang="de-DE" sz="1800"/>
              <a:t>Business Upper Austria – die Standortagentur des Landes Oberösterreich</a:t>
            </a:r>
          </a:p>
          <a:p>
            <a:pPr marL="0" indent="0">
              <a:buNone/>
            </a:pPr>
            <a:endParaRPr lang="de-DE" sz="180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DBDD72A-B381-14F4-E0EF-3766E438BD03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68F3185B-C653-42AE-8B74-FF214C291574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A06BE77-8A7D-71E5-8AA9-A837F484503E}"/>
              </a:ext>
            </a:extLst>
          </p:cNvPr>
          <p:cNvSpPr txBox="1"/>
          <p:nvPr/>
        </p:nvSpPr>
        <p:spPr>
          <a:xfrm>
            <a:off x="588433" y="4086044"/>
            <a:ext cx="1964267" cy="16004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algn="ctr"/>
            <a:r>
              <a:rPr lang="de-AT" sz="1600">
                <a:latin typeface="Roboto" panose="02000000000000000000" pitchFamily="2" charset="0"/>
                <a:ea typeface="Roboto" panose="02000000000000000000" pitchFamily="2" charset="0"/>
              </a:rPr>
              <a:t>Begleitung nationaler &amp; internationaler Unternehmen bei Investitionen am Standort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64EC7B5-5C18-771E-7115-30AAAF61A04E}"/>
              </a:ext>
            </a:extLst>
          </p:cNvPr>
          <p:cNvSpPr txBox="1"/>
          <p:nvPr/>
        </p:nvSpPr>
        <p:spPr>
          <a:xfrm>
            <a:off x="3014881" y="4086044"/>
            <a:ext cx="1706532" cy="13542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algn="ctr">
              <a:buClr>
                <a:srgbClr val="F51919"/>
              </a:buClr>
              <a:tabLst>
                <a:tab pos="479988" algn="l"/>
              </a:tabLst>
            </a:pPr>
            <a:r>
              <a:rPr lang="de-AT" sz="1600">
                <a:latin typeface="Roboto" panose="02000000000000000000" pitchFamily="2" charset="0"/>
                <a:ea typeface="Roboto" panose="02000000000000000000" pitchFamily="2" charset="0"/>
              </a:rPr>
              <a:t>Unterstützung bei Fachkräftesuche, -qualifizierung &amp; </a:t>
            </a:r>
            <a:br>
              <a:rPr lang="de-AT" sz="160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de-AT" sz="1600">
                <a:latin typeface="Roboto" panose="02000000000000000000" pitchFamily="2" charset="0"/>
                <a:ea typeface="Roboto" panose="02000000000000000000" pitchFamily="2" charset="0"/>
              </a:rPr>
              <a:t>-bindung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5F7DEC8-B18D-2674-8F57-D3E96DF5F289}"/>
              </a:ext>
            </a:extLst>
          </p:cNvPr>
          <p:cNvSpPr txBox="1"/>
          <p:nvPr/>
        </p:nvSpPr>
        <p:spPr>
          <a:xfrm>
            <a:off x="5260541" y="4086044"/>
            <a:ext cx="1706532" cy="1107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algn="ctr">
              <a:buClr>
                <a:srgbClr val="F51919"/>
              </a:buClr>
              <a:tabLst>
                <a:tab pos="479988" algn="l"/>
              </a:tabLst>
            </a:pPr>
            <a:r>
              <a:rPr lang="de-AT" sz="1600">
                <a:latin typeface="Roboto" panose="02000000000000000000" pitchFamily="2" charset="0"/>
                <a:ea typeface="Roboto" panose="02000000000000000000" pitchFamily="2" charset="0"/>
              </a:rPr>
              <a:t>Förderung von Innovationen &amp; Innovations-strategien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2C175E0-A6D8-CFE8-5640-2444A6619AC3}"/>
              </a:ext>
            </a:extLst>
          </p:cNvPr>
          <p:cNvSpPr txBox="1"/>
          <p:nvPr/>
        </p:nvSpPr>
        <p:spPr>
          <a:xfrm>
            <a:off x="7209367" y="4086044"/>
            <a:ext cx="2154767" cy="13542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algn="ctr">
              <a:buClr>
                <a:srgbClr val="F51919"/>
              </a:buClr>
              <a:tabLst>
                <a:tab pos="479988" algn="l"/>
              </a:tabLst>
            </a:pPr>
            <a:r>
              <a:rPr lang="de-AT" sz="1600">
                <a:latin typeface="Roboto" panose="02000000000000000000" pitchFamily="2" charset="0"/>
                <a:ea typeface="Roboto" panose="02000000000000000000" pitchFamily="2" charset="0"/>
              </a:rPr>
              <a:t>Aufbau von Netzwerken &amp; Entwicklung firmenübergreifender Kooperationsprojekte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E64DD40-5347-D2A9-082D-5DCF01CF3578}"/>
              </a:ext>
            </a:extLst>
          </p:cNvPr>
          <p:cNvSpPr txBox="1"/>
          <p:nvPr/>
        </p:nvSpPr>
        <p:spPr>
          <a:xfrm>
            <a:off x="9691929" y="4086043"/>
            <a:ext cx="1779836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algn="ctr">
              <a:buClr>
                <a:srgbClr val="F51919"/>
              </a:buClr>
              <a:tabLst>
                <a:tab pos="479988" algn="l"/>
              </a:tabLst>
            </a:pPr>
            <a:r>
              <a:rPr lang="de-AT" sz="1600">
                <a:latin typeface="Roboto" panose="02000000000000000000" pitchFamily="2" charset="0"/>
                <a:ea typeface="Roboto" panose="02000000000000000000" pitchFamily="2" charset="0"/>
              </a:rPr>
              <a:t>Mitgestaltung der Wirtschafts- &amp; Forschungspolitik 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1D57806-311D-1CA1-EA3D-C0CCAEA6014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1BE3D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5497" y="2697202"/>
            <a:ext cx="1488828" cy="148882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F7388C5-B2DC-A913-3450-5446CB657CC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1BE3D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009" y="2742736"/>
            <a:ext cx="1315107" cy="131510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0C930C2-95B1-8559-53F9-4FDA6B99473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1BE3D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6561" y="2717486"/>
            <a:ext cx="1457076" cy="145707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162C567-7099-1CCE-C7F3-6C24071152C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1BE3D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5897" y="2769874"/>
            <a:ext cx="1416156" cy="141615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0706ECA-EA7C-CFF1-BF0A-7A76BA89F68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1BE3D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5503" y="2728063"/>
            <a:ext cx="1337507" cy="133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541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C33D92-0EFF-47F7-95DE-349AC6AA0E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5221DE7-E1F4-4E0E-A5BE-0127603914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414A7A0-974D-44C4-A263-0C1D8BCE2A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3607B37-AFF0-47DE-8551-FBD49409AA4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2A700EBE-91F2-48B6-A5CF-1FAC69089F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40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E168D25-547B-4450-9B97-09A49C591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145700" cy="6858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B7923BD-FC9A-417E-AB1A-978CF7505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" y="0"/>
            <a:ext cx="12187065" cy="6858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AA231DE-9563-4FE9-8399-17B97822F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" y="0"/>
            <a:ext cx="12187065" cy="6858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FBCC631-823D-4316-BD50-3B904D8B6C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F2F42FD-715C-4DB8-99B3-9E7D085EBF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EA6A940-1F57-46A3-925A-54A975D1292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823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C33D92-0EFF-47F7-95DE-349AC6AA0E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5221DE7-E1F4-4E0E-A5BE-0127603914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414A7A0-974D-44C4-A263-0C1D8BCE2A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3607B37-AFF0-47DE-8551-FBD49409AA4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2A700EBE-91F2-48B6-A5CF-1FAC69089F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40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E168D25-547B-4450-9B97-09A49C591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145700" cy="6858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B7923BD-FC9A-417E-AB1A-978CF7505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" y="0"/>
            <a:ext cx="12187065" cy="6858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AA231DE-9563-4FE9-8399-17B97822F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" y="0"/>
            <a:ext cx="12187065" cy="6858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FBCC631-823D-4316-BD50-3B904D8B6C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BED7001-0663-465D-8D33-31E8C7A5E4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86"/>
            <a:ext cx="12192000" cy="685442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0E7CE6AC-CE4E-4D0F-A582-31DE5838D4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786"/>
            <a:ext cx="12192000" cy="685442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BE345D2-F30D-49DD-A0C1-23E783DEDBB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174" y="1786"/>
            <a:ext cx="12185652" cy="685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34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F27A5EB7-F9BE-2CE9-056F-4C46612B652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8F99527-532C-06DB-93BD-666305372DF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00075" y="2438400"/>
            <a:ext cx="9282156" cy="803945"/>
          </a:xfrm>
        </p:spPr>
        <p:txBody>
          <a:bodyPr/>
          <a:lstStyle/>
          <a:p>
            <a:r>
              <a:rPr lang="de-DE"/>
              <a:t>Sabine Pesl (Bezirk Ried) </a:t>
            </a:r>
          </a:p>
          <a:p>
            <a:r>
              <a:rPr lang="nb-NO" u="sng">
                <a:hlinkClick r:id="rId2"/>
              </a:rPr>
              <a:t>sabine.pesl@biz-up.at</a:t>
            </a:r>
            <a:endParaRPr lang="nb-NO"/>
          </a:p>
          <a:p>
            <a:r>
              <a:rPr lang="nb-NO">
                <a:hlinkClick r:id="rId3"/>
              </a:rPr>
              <a:t>+43 664 780 53689</a:t>
            </a:r>
            <a:endParaRPr lang="nb-NO" b="0"/>
          </a:p>
          <a:p>
            <a:endParaRPr lang="de-DE"/>
          </a:p>
          <a:p>
            <a:r>
              <a:rPr lang="de-DE"/>
              <a:t>Verena Rohringer (Bezirk Braunau) 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D7625AD-5C80-4EC0-78B3-67342BF22A4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0075" y="4980730"/>
            <a:ext cx="9282156" cy="419217"/>
          </a:xfrm>
        </p:spPr>
        <p:txBody>
          <a:bodyPr/>
          <a:lstStyle/>
          <a:p>
            <a:r>
              <a:rPr lang="de-DE" b="1" u="sng">
                <a:hlinkClick r:id="rId4"/>
              </a:rPr>
              <a:t>+43 664 818 6583</a:t>
            </a:r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09C1032-9AB8-39DF-BDEC-ACABA6425E5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de-DE" b="1" u="sng">
                <a:hlinkClick r:id="rId2"/>
              </a:rPr>
              <a:t>verena.rohringer@biz-up.at</a:t>
            </a:r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3A2E939-09EA-C4C8-17FF-8D5850E7847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00075" y="5502179"/>
            <a:ext cx="9282156" cy="419217"/>
          </a:xfrm>
        </p:spPr>
        <p:txBody>
          <a:bodyPr/>
          <a:lstStyle/>
          <a:p>
            <a:r>
              <a:rPr lang="de-DE"/>
              <a:t>https://www.biz-up.at/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9E338DE-0DD6-456A-CEB5-B80BFA1DE8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8320" y="2170229"/>
            <a:ext cx="1559560" cy="155956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B04E961-56FD-4E5D-F006-21D3A04171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9099" y="3926840"/>
            <a:ext cx="1639281" cy="163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572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8413DFF3-0A95-D2E2-6DCF-1D74406D7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Weitere Partner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D512F7D-34C1-2FC6-EBDE-6F609601E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33F6C33-9B45-E0DB-6CB4-B5C6AD53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185B-C653-42AE-8B74-FF214C291574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9FE93ACC-2BB5-999D-C3E3-6DF7B930D39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9CCA2C4-216F-314F-B5F5-5615DA49A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745" y="1629745"/>
            <a:ext cx="2952750" cy="155257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905811F-7A11-53FA-81DE-26C0E1D30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9768" y="1369060"/>
            <a:ext cx="2400300" cy="1905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17F4F79-0323-1C1C-CF64-3F985DE05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9390" y="4306270"/>
            <a:ext cx="1104900" cy="11049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924D599-9711-B74C-6FD0-4C96A386D2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793" y="3853134"/>
            <a:ext cx="2543175" cy="180022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152A6B7C-DE6F-1595-7DBF-EA5B82C42C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8668" y="1659083"/>
            <a:ext cx="2762250" cy="165735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0CCF659-BE00-16C2-E5C6-1400F7214D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1201" y="4120850"/>
            <a:ext cx="1513022" cy="16764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4F29C5A-8CBB-4870-DADF-FF0290ED78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77508" y="4136125"/>
            <a:ext cx="1517234" cy="151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275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434B95-549F-D18E-5EF5-36AA4C5A6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Checkliste zur </a:t>
            </a:r>
            <a:r>
              <a:rPr lang="de-DE" err="1"/>
              <a:t>BEtriebsansiedlung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9B7DFF-8E0A-4094-EB53-80696EF46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250000"/>
              </a:lnSpc>
              <a:buNone/>
            </a:pPr>
            <a:r>
              <a:rPr lang="de-DE"/>
              <a:t>✔ Widmung passend zur Betriebsart prüfen</a:t>
            </a:r>
            <a:br>
              <a:rPr lang="de-DE"/>
            </a:br>
            <a:r>
              <a:rPr lang="de-DE"/>
              <a:t>✔ Standortanforderungen analysieren</a:t>
            </a:r>
            <a:br>
              <a:rPr lang="de-DE"/>
            </a:br>
            <a:r>
              <a:rPr lang="de-DE"/>
              <a:t>✔ Netzwerke &amp; Partner identifizieren</a:t>
            </a:r>
            <a:br>
              <a:rPr lang="de-DE"/>
            </a:br>
            <a:r>
              <a:rPr lang="de-DE"/>
              <a:t>✔ Standortdatenbank und Netzwerk gezielt nutzen</a:t>
            </a:r>
            <a:br>
              <a:rPr lang="de-DE"/>
            </a:br>
            <a:r>
              <a:rPr lang="de-DE"/>
              <a:t>✔ Behördenwege frühzeitig starten</a:t>
            </a:r>
          </a:p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6C8D4ED-9F3A-61EC-B8B4-1A90DACBE42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5CC20FF-A34B-5EA2-E425-0BD9D92FBC10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68F3185B-C653-42AE-8B74-FF214C291574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7858C0A2-628E-7DDE-21B3-EAD670628B9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2153531-98C8-A1DE-1936-5B1CC150880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C5E2A0E-3444-975B-BF46-080CAC861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846" y="2321140"/>
            <a:ext cx="2470227" cy="221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702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>
            <a:extLst>
              <a:ext uri="{FF2B5EF4-FFF2-40B4-BE49-F238E27FC236}">
                <a16:creationId xmlns:a16="http://schemas.microsoft.com/office/drawing/2014/main" id="{021440B4-8597-58F2-EEF7-FD9D5E2E0B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/>
              <a:t>Vielen dank für Eure Aufmerksamkeit</a:t>
            </a:r>
          </a:p>
        </p:txBody>
      </p:sp>
      <p:sp>
        <p:nvSpPr>
          <p:cNvPr id="18" name="Untertitel 17">
            <a:extLst>
              <a:ext uri="{FF2B5EF4-FFF2-40B4-BE49-F238E27FC236}">
                <a16:creationId xmlns:a16="http://schemas.microsoft.com/office/drawing/2014/main" id="{2F39A70E-2489-ED1E-9C86-C1EF17EB54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e-DE"/>
              <a:t>Wir freuen uns auf eure Anfragen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23E584D8-43AA-C2CA-4E95-483F3196910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936B9928-52CF-7FDB-B6DB-A4344C8A5AA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EDA8CD7-6D03-C827-11EE-2F2F7C204F5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72863" y="6324600"/>
            <a:ext cx="719137" cy="360363"/>
          </a:xfrm>
        </p:spPr>
        <p:txBody>
          <a:bodyPr/>
          <a:lstStyle/>
          <a:p>
            <a:fld id="{68F3185B-C653-42AE-8B74-FF214C29157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865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0DA0D6-DC2F-4B4C-A082-6DE70EAE0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Palanquin Dark"/>
                <a:cs typeface="Palanquin Dark"/>
              </a:rPr>
              <a:t>Betriebsansiedlung in OÖ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F58F7FC-669F-5896-9DEC-D7D55BCFA2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8940" y="3757290"/>
            <a:ext cx="5317481" cy="383182"/>
          </a:xfrm>
        </p:spPr>
        <p:txBody>
          <a:bodyPr/>
          <a:lstStyle/>
          <a:p>
            <a:r>
              <a:rPr lang="de-DE"/>
              <a:t>Worauf es bei der Betriebsansiedlung ankommt</a:t>
            </a:r>
          </a:p>
        </p:txBody>
      </p:sp>
    </p:spTree>
    <p:extLst>
      <p:ext uri="{BB962C8B-B14F-4D97-AF65-F5344CB8AC3E}">
        <p14:creationId xmlns:p14="http://schemas.microsoft.com/office/powerpoint/2010/main" val="3879317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D420963-0A87-5B13-DE5F-F9CBCE52F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Übersicht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1093828D-FC28-BD8A-46D9-043A193895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b="1"/>
          </a:p>
          <a:p>
            <a:r>
              <a:rPr lang="de-DE" b="1"/>
              <a:t>Warum der richtige Standort entscheidend ist? </a:t>
            </a:r>
          </a:p>
          <a:p>
            <a:endParaRPr lang="de-DE" b="1"/>
          </a:p>
          <a:p>
            <a:r>
              <a:rPr lang="de-DE" b="1"/>
              <a:t>Widmungskategorien in Oberösterreich</a:t>
            </a:r>
          </a:p>
          <a:p>
            <a:endParaRPr lang="de-DE" b="1"/>
          </a:p>
          <a:p>
            <a:r>
              <a:rPr lang="de-DE" b="1"/>
              <a:t>Wie gelingt die Standortsuche? </a:t>
            </a:r>
          </a:p>
          <a:p>
            <a:endParaRPr lang="de-DE" b="1"/>
          </a:p>
          <a:p>
            <a:r>
              <a:rPr lang="de-DE" b="1"/>
              <a:t>Ansprechpartner bei der Standortsuche &amp; Betriebsansiedlung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6ADA4F1-BD0D-E681-7647-75CAFC76AD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13DE477D-D8B6-0864-25C0-D89B53A239E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34978F4-E726-C173-DAB1-9D99CDB97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2694" y="1818286"/>
            <a:ext cx="1610714" cy="161071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2E7A23A-9496-E589-617C-6864AAB75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797" y="3625702"/>
            <a:ext cx="1794023" cy="179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83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CD3D34-4D95-F8AC-9CC4-7BA00E51F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127" y="718706"/>
            <a:ext cx="10851582" cy="874337"/>
          </a:xfrm>
        </p:spPr>
        <p:txBody>
          <a:bodyPr anchor="t">
            <a:normAutofit/>
          </a:bodyPr>
          <a:lstStyle/>
          <a:p>
            <a:r>
              <a:rPr lang="de-DE"/>
              <a:t>Warum der richtige Standort entscheidend ist?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B387A52-D8EB-7E6F-A72B-468A7B2CA5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1518" y="1746301"/>
            <a:ext cx="5198400" cy="2523475"/>
          </a:xfrm>
        </p:spPr>
        <p:txBody>
          <a:bodyPr/>
          <a:lstStyle/>
          <a:p>
            <a:endParaRPr lang="de-DE"/>
          </a:p>
          <a:p>
            <a:r>
              <a:rPr lang="de-DE"/>
              <a:t>Standort mitentscheidend über Erfolg oder Scheitern eines Betriebs.</a:t>
            </a:r>
          </a:p>
          <a:p>
            <a:endParaRPr lang="de-DE"/>
          </a:p>
          <a:p>
            <a:r>
              <a:rPr lang="de-DE"/>
              <a:t>Geprägt von verschiedensten Faktoren</a:t>
            </a:r>
            <a:endParaRPr lang="en-US"/>
          </a:p>
          <a:p>
            <a:endParaRPr lang="en-US"/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AB545B7E-1011-B4AB-84F3-7C29D10F9B0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449073" y="6324173"/>
            <a:ext cx="1080000" cy="3600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CCB7463-DAB2-E5C2-5017-7CCBDB21E3C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129073" y="6324173"/>
            <a:ext cx="720000" cy="36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68F3185B-C653-42AE-8B74-FF214C291574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FFD432D7-2CBE-1D2A-A74F-6049257F321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55158" y="6324173"/>
            <a:ext cx="978023" cy="360000"/>
          </a:xfrm>
        </p:spPr>
        <p:txBody>
          <a:bodyPr/>
          <a:lstStyle/>
          <a:p>
            <a:endParaRPr lang="de-DE"/>
          </a:p>
        </p:txBody>
      </p:sp>
      <p:graphicFrame>
        <p:nvGraphicFramePr>
          <p:cNvPr id="7" name="Inhaltsplatzhalter 2">
            <a:extLst>
              <a:ext uri="{FF2B5EF4-FFF2-40B4-BE49-F238E27FC236}">
                <a16:creationId xmlns:a16="http://schemas.microsoft.com/office/drawing/2014/main" id="{44E239E7-0B66-C34F-5399-BF059E7FF5F2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74785042"/>
              </p:ext>
            </p:extLst>
          </p:nvPr>
        </p:nvGraphicFramePr>
        <p:xfrm>
          <a:off x="6202578" y="1646021"/>
          <a:ext cx="5198749" cy="4524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hteck 5">
            <a:extLst>
              <a:ext uri="{FF2B5EF4-FFF2-40B4-BE49-F238E27FC236}">
                <a16:creationId xmlns:a16="http://schemas.microsoft.com/office/drawing/2014/main" id="{57035A1C-379B-61FE-BDAD-20D47D157823}"/>
              </a:ext>
            </a:extLst>
          </p:cNvPr>
          <p:cNvSpPr/>
          <p:nvPr/>
        </p:nvSpPr>
        <p:spPr>
          <a:xfrm>
            <a:off x="3967378" y="4836160"/>
            <a:ext cx="2235200" cy="13347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/>
              <a:t>Zulieferer?</a:t>
            </a:r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FBB1C86-7FD5-3916-0D7F-1B8DBD0B7E1B}"/>
              </a:ext>
            </a:extLst>
          </p:cNvPr>
          <p:cNvSpPr/>
          <p:nvPr/>
        </p:nvSpPr>
        <p:spPr>
          <a:xfrm>
            <a:off x="1457858" y="4836160"/>
            <a:ext cx="2235200" cy="13347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/>
              <a:t>Arbeitskräfte?</a:t>
            </a:r>
            <a:endParaRPr lang="de-DE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97D6C88-2E4B-FB77-8777-B8DF15E893A6}"/>
              </a:ext>
            </a:extLst>
          </p:cNvPr>
          <p:cNvSpPr/>
          <p:nvPr/>
        </p:nvSpPr>
        <p:spPr>
          <a:xfrm>
            <a:off x="8801952" y="4836160"/>
            <a:ext cx="2511327" cy="1303134"/>
          </a:xfrm>
          <a:prstGeom prst="ellipse">
            <a:avLst/>
          </a:prstGeom>
          <a:noFill/>
          <a:ln w="28575">
            <a:solidFill>
              <a:srgbClr val="274C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1081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B684D9-E4B7-0FEE-F406-725676FE1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Widmungskategorien in </a:t>
            </a:r>
            <a:r>
              <a:rPr lang="de-DE" err="1"/>
              <a:t>Oö</a:t>
            </a:r>
            <a:r>
              <a:rPr lang="de-DE"/>
              <a:t> - Allgemeines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17E02A-C70A-2FCB-66DD-409D8DC3B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/>
              <a:t>Widmung entscheidet, welche Betriebsarten wo zulässig sind</a:t>
            </a:r>
          </a:p>
          <a:p>
            <a:endParaRPr lang="de-DE" b="1"/>
          </a:p>
          <a:p>
            <a:r>
              <a:rPr lang="de-DE" b="1"/>
              <a:t>Zuständigkeiten</a:t>
            </a:r>
            <a:r>
              <a:rPr lang="de-DE"/>
              <a:t>:</a:t>
            </a:r>
          </a:p>
          <a:p>
            <a:pPr lvl="1"/>
            <a:r>
              <a:rPr lang="de-DE"/>
              <a:t>Planungsbehörde: Gemeinderat</a:t>
            </a:r>
          </a:p>
          <a:p>
            <a:pPr lvl="1"/>
            <a:r>
              <a:rPr lang="de-DE"/>
              <a:t>Aufsichtsbehörde: Landesregierung </a:t>
            </a:r>
          </a:p>
          <a:p>
            <a:pPr marL="324000" lvl="1" indent="0">
              <a:buNone/>
            </a:pPr>
            <a:endParaRPr lang="de-DE"/>
          </a:p>
          <a:p>
            <a:r>
              <a:rPr lang="de-DE" b="1"/>
              <a:t>Flächenwidmungsplan</a:t>
            </a:r>
            <a:r>
              <a:rPr lang="de-DE"/>
              <a:t>: </a:t>
            </a:r>
          </a:p>
          <a:p>
            <a:pPr lvl="1"/>
            <a:r>
              <a:rPr lang="de-DE" b="1"/>
              <a:t>Örtliches Entwicklungskonzept</a:t>
            </a:r>
          </a:p>
          <a:p>
            <a:pPr lvl="2"/>
            <a:r>
              <a:rPr lang="de-DE"/>
              <a:t>Skizziert Entwicklungsoptionen für einen längerfristigen Planungszeitraum vor</a:t>
            </a:r>
          </a:p>
          <a:p>
            <a:pPr lvl="1"/>
            <a:r>
              <a:rPr lang="de-DE" b="1"/>
              <a:t>Flächenwidmungsteil</a:t>
            </a:r>
          </a:p>
          <a:p>
            <a:pPr lvl="2"/>
            <a:r>
              <a:rPr lang="de-DE"/>
              <a:t>legt kurzfristig umsetzbare Nutzungsabsichten konkret und parzellenscharf fest</a:t>
            </a:r>
          </a:p>
          <a:p>
            <a:pPr marL="648000" lvl="2" indent="0">
              <a:buNone/>
            </a:pPr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6002AFE-E85E-CA6E-0CDE-0D383A45F1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2530270-D7AC-BC78-3517-5488D7BB430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68F3185B-C653-42AE-8B74-FF214C291574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2432B5F4-8221-754B-A5CB-E81079ECDA3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4DAD25E-DBCA-9565-8879-235A5FDCA51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EE2BD68-9754-AFDD-344D-E3A6DA5F3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192" y="2315534"/>
            <a:ext cx="1424668" cy="142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606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DECE3-E0E3-0DBD-1C0B-1BE6C9EB1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Widmungskategorien in </a:t>
            </a:r>
            <a:r>
              <a:rPr lang="de-DE" err="1"/>
              <a:t>Oö</a:t>
            </a:r>
            <a:endParaRPr lang="de-DE"/>
          </a:p>
        </p:txBody>
      </p:sp>
      <p:graphicFrame>
        <p:nvGraphicFramePr>
          <p:cNvPr id="8" name="Inhaltsplatzhalter 7">
            <a:extLst>
              <a:ext uri="{FF2B5EF4-FFF2-40B4-BE49-F238E27FC236}">
                <a16:creationId xmlns:a16="http://schemas.microsoft.com/office/drawing/2014/main" id="{D120B78F-9095-AB15-53BB-89E5661AD3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8710564"/>
              </p:ext>
            </p:extLst>
          </p:nvPr>
        </p:nvGraphicFramePr>
        <p:xfrm>
          <a:off x="560618" y="1368100"/>
          <a:ext cx="10856910" cy="44907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618970">
                  <a:extLst>
                    <a:ext uri="{9D8B030D-6E8A-4147-A177-3AD203B41FA5}">
                      <a16:colId xmlns:a16="http://schemas.microsoft.com/office/drawing/2014/main" val="2614379184"/>
                    </a:ext>
                  </a:extLst>
                </a:gridCol>
                <a:gridCol w="3618970">
                  <a:extLst>
                    <a:ext uri="{9D8B030D-6E8A-4147-A177-3AD203B41FA5}">
                      <a16:colId xmlns:a16="http://schemas.microsoft.com/office/drawing/2014/main" val="3796724021"/>
                    </a:ext>
                  </a:extLst>
                </a:gridCol>
                <a:gridCol w="3618970">
                  <a:extLst>
                    <a:ext uri="{9D8B030D-6E8A-4147-A177-3AD203B41FA5}">
                      <a16:colId xmlns:a16="http://schemas.microsoft.com/office/drawing/2014/main" val="22994606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/>
                        <a:t>Bauland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/>
                        <a:t>Grünland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/>
                        <a:t>Verkehrsflächen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3172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auf Grund der natürlichen und infrastrukturellen Voraussetzungen für die Bebauung geeignet</a:t>
                      </a:r>
                      <a:endParaRPr lang="de-DE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weder als Bauland noch als Verkehrsflächen gewidmet</a:t>
                      </a:r>
                      <a:endParaRPr lang="de-DE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fließenden und ruhenden Verkehr</a:t>
                      </a:r>
                      <a:endParaRPr lang="de-DE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6944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1"/>
                        <a:t>Unterkategorien: 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/>
                        <a:t>Unterkategorien: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b="1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2714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Wohngebiete, Sozialer Wohnbau, Dorfgebiete, Kurgebiete, Kerngebiete, </a:t>
                      </a:r>
                      <a:r>
                        <a:rPr lang="de-DE" sz="1800" b="1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gemischte Baugebiete, Betriebsbaugebiete, Industriegebiete</a:t>
                      </a:r>
                      <a:r>
                        <a:rPr lang="de-DE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de-DE" sz="1800" b="0" i="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Ländeflächen</a:t>
                      </a:r>
                      <a:r>
                        <a:rPr lang="de-DE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Zweitwohnungsgebiete, Gebiete für Geschäftsbauten und Sondergebiete des Baulandes</a:t>
                      </a:r>
                      <a:endParaRPr lang="de-DE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Land- und Forstwirtschaft, Ödland,  Erholungs- oder Sportanlagen, Dauerkleingärten, Gärtnereien, Friedhöfe, Aufschüttungsgebiete, Rohstoffgewinnungs- und Rohstoffaufbereitungsstätten, Ablagerungsplätze, Grünzüge oder Trenngrün</a:t>
                      </a:r>
                      <a:endParaRPr lang="de-DE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1384241"/>
                  </a:ext>
                </a:extLst>
              </a:tr>
            </a:tbl>
          </a:graphicData>
        </a:graphic>
      </p:graphicFrame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735A8FB-C038-7BB5-088D-07793C4B709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0C737EB-A49C-514D-16E7-D0B29550197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68F3185B-C653-42AE-8B74-FF214C291574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726ECD78-6FE0-7A31-52D9-2BE81AB5859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617AD99-9C3F-C889-8F0F-7CD0DFC1814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23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F66C46-6D79-E377-F4D4-DD7346D07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Widmungskategorien im Detail - Betriebsansiedlung</a:t>
            </a:r>
          </a:p>
        </p:txBody>
      </p:sp>
      <p:graphicFrame>
        <p:nvGraphicFramePr>
          <p:cNvPr id="8" name="Inhaltsplatzhalter 7">
            <a:extLst>
              <a:ext uri="{FF2B5EF4-FFF2-40B4-BE49-F238E27FC236}">
                <a16:creationId xmlns:a16="http://schemas.microsoft.com/office/drawing/2014/main" id="{2D612EFF-345C-CCE1-5503-2814C1F553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3375872"/>
              </p:ext>
            </p:extLst>
          </p:nvPr>
        </p:nvGraphicFramePr>
        <p:xfrm>
          <a:off x="608013" y="1620838"/>
          <a:ext cx="10856910" cy="35712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618970">
                  <a:extLst>
                    <a:ext uri="{9D8B030D-6E8A-4147-A177-3AD203B41FA5}">
                      <a16:colId xmlns:a16="http://schemas.microsoft.com/office/drawing/2014/main" val="2681837952"/>
                    </a:ext>
                  </a:extLst>
                </a:gridCol>
                <a:gridCol w="3618970">
                  <a:extLst>
                    <a:ext uri="{9D8B030D-6E8A-4147-A177-3AD203B41FA5}">
                      <a16:colId xmlns:a16="http://schemas.microsoft.com/office/drawing/2014/main" val="3199665656"/>
                    </a:ext>
                  </a:extLst>
                </a:gridCol>
                <a:gridCol w="3618970">
                  <a:extLst>
                    <a:ext uri="{9D8B030D-6E8A-4147-A177-3AD203B41FA5}">
                      <a16:colId xmlns:a16="http://schemas.microsoft.com/office/drawing/2014/main" val="1895861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200"/>
                        <a:t>Gemischte Baugebiete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Betriebsbaugebiet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Industriegebiet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1785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1400" b="1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Klein- und Mittelbetriebe</a:t>
                      </a:r>
                      <a:r>
                        <a:rPr lang="de-DE" sz="14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die auf Grund ihrer Betriebstype die Umgebung nicht wesentlich stören;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de-DE" sz="14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1400" b="1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Lagerhallen</a:t>
                      </a:r>
                      <a:r>
                        <a:rPr lang="de-DE" sz="14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sowie nicht wesentlich störende </a:t>
                      </a:r>
                      <a:r>
                        <a:rPr lang="de-DE" sz="1400" b="1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Lagerplätze</a:t>
                      </a:r>
                      <a:r>
                        <a:rPr lang="de-DE" sz="14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de-DE" sz="14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14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sonstige Bauwerke und Anlagen, die in Wohngebieten (Abs. 1) errichtet werden dürfen, sowie </a:t>
                      </a:r>
                      <a:r>
                        <a:rPr lang="de-DE" sz="1400" b="1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Büro- und Verwaltungsgebäude</a:t>
                      </a:r>
                      <a:endParaRPr lang="de-DE" sz="105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200" b="1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Betriebe</a:t>
                      </a:r>
                      <a:r>
                        <a:rPr lang="de-DE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die auf Grund ihrer Betriebstype die Umgebung (insbesondere durch Lärm, Staub, Geruch oder Erschütterungen) </a:t>
                      </a:r>
                      <a:r>
                        <a:rPr lang="de-DE" sz="1200" b="1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weder erheblich stören</a:t>
                      </a:r>
                      <a:r>
                        <a:rPr lang="de-DE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noch (insbesondere durch Dämpfe, Gase, Explosionsstoffe oder durch Strahlung) </a:t>
                      </a:r>
                      <a:r>
                        <a:rPr lang="de-DE" sz="1200" b="1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gefährden</a:t>
                      </a:r>
                      <a:r>
                        <a:rPr lang="de-DE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de-DE" sz="12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200" b="1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Lagerplätze</a:t>
                      </a:r>
                      <a:r>
                        <a:rPr lang="de-DE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die ihre Umgebung weder erheblich stören noch gefährden, sowie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de-DE" sz="12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Büro- und Verwaltungsgebäude, die solchen Betrieben oder Lagerplätzen zugeordnet sind; Büro- und Verwaltungsgebäude, die nicht solchen Betrieben oder Lagerplätzen zugeordnet sind, dürfen errichtet werden, wenn diese in der Widmung ausdrücklich für zulässig erklärt werden.</a:t>
                      </a:r>
                      <a:endParaRPr lang="de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Betriebe, die auf Grund ihrer Betriebstype in keinem der unter Abs. 1 bis 5 angeführten Gebiete zulässig sind, sowie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Lagerplätze aufzunehmen, die - ausgenommen in Betriebsbaugebieten (Abs. 6) - in keiner anderen Widmungskategorie zulässig sind.</a:t>
                      </a:r>
                      <a:endParaRPr lang="de-DE" sz="1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973325"/>
                  </a:ext>
                </a:extLst>
              </a:tr>
            </a:tbl>
          </a:graphicData>
        </a:graphic>
      </p:graphicFrame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27133F1-1077-AC26-C57A-26ACB8353F0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08D93C-E7A6-9619-EF24-F265FAAD1DB0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68F3185B-C653-42AE-8B74-FF214C291574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644A94A4-4BCC-BAC2-8929-990718397B2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1CE05D8-BBF6-2FF2-2072-0D546A48FD0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44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680FA5-7C29-7707-FB27-0220A2EEB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Widmungskategorien - DORIS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58AE2F4-17E7-A678-C044-BCCA395689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/>
              <a:t>Digitale Landkarte Oberösterreich </a:t>
            </a:r>
          </a:p>
          <a:p>
            <a:r>
              <a:rPr lang="de-DE" err="1"/>
              <a:t>Ersichtlichmachung</a:t>
            </a:r>
            <a:r>
              <a:rPr lang="de-DE"/>
              <a:t> u.a. </a:t>
            </a:r>
          </a:p>
          <a:p>
            <a:pPr lvl="1"/>
            <a:r>
              <a:rPr lang="de-DE"/>
              <a:t>Widmungskategorien</a:t>
            </a:r>
          </a:p>
          <a:p>
            <a:pPr lvl="1"/>
            <a:r>
              <a:rPr lang="de-DE"/>
              <a:t>Grundstücksgrößen</a:t>
            </a:r>
          </a:p>
          <a:p>
            <a:pPr lvl="1"/>
            <a:r>
              <a:rPr lang="de-DE"/>
              <a:t>Gefahrenzonen</a:t>
            </a:r>
          </a:p>
          <a:p>
            <a:pPr lvl="1"/>
            <a:r>
              <a:rPr lang="de-DE"/>
              <a:t>Infrastruktur</a:t>
            </a:r>
          </a:p>
          <a:p>
            <a:pPr lvl="1"/>
            <a:r>
              <a:rPr lang="de-DE" err="1"/>
              <a:t>Uvm</a:t>
            </a:r>
            <a:r>
              <a:rPr lang="de-DE"/>
              <a:t>.</a:t>
            </a:r>
          </a:p>
          <a:p>
            <a:r>
              <a:rPr lang="de-DE">
                <a:hlinkClick r:id="rId2"/>
              </a:rPr>
              <a:t>https://doris.at/default.aspx</a:t>
            </a:r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D1B8028-D25B-A157-1325-DD0778FA96D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36F9111-81A8-B11A-08FF-43443F5F960D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68F3185B-C653-42AE-8B74-FF214C29157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62249C2E-488C-A11E-BEB9-82B2EFB0BB9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E5B4260-8B44-2F17-A774-1A5A0EDF3BE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2584AA9-0370-5F7C-9BC4-896B58F8D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968" y="2077491"/>
            <a:ext cx="7445034" cy="332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58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50B698-F31B-149B-F416-2779913D4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Sonstige Vorschriften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D238AAF-0E9C-6159-D704-BEC00E159F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CD794EA-F1C1-DA50-55B5-4F3F50AFC46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68F3185B-C653-42AE-8B74-FF214C291574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9213A2D7-9A31-4B76-BBC1-C5D4303B4C8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C6870E4-1EB6-25F9-F9D9-43CE51D2A7C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D92B628C-F4EB-1B9F-6AD5-8E42142221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8019365"/>
              </p:ext>
            </p:extLst>
          </p:nvPr>
        </p:nvGraphicFramePr>
        <p:xfrm>
          <a:off x="2032000" y="1168400"/>
          <a:ext cx="7934960" cy="4969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77410583"/>
      </p:ext>
    </p:extLst>
  </p:cSld>
  <p:clrMapOvr>
    <a:masterClrMapping/>
  </p:clrMapOvr>
</p:sld>
</file>

<file path=ppt/theme/theme1.xml><?xml version="1.0" encoding="utf-8"?>
<a:theme xmlns:a="http://schemas.openxmlformats.org/drawingml/2006/main" name="Vorlage Palanquin Dark DE 16_9 ">
  <a:themeElements>
    <a:clrScheme name="JKU">
      <a:dk1>
        <a:srgbClr val="000000"/>
      </a:dk1>
      <a:lt1>
        <a:sysClr val="window" lastClr="FFFFFF"/>
      </a:lt1>
      <a:dk2>
        <a:srgbClr val="9C477B"/>
      </a:dk2>
      <a:lt2>
        <a:srgbClr val="BBD032"/>
      </a:lt2>
      <a:accent1>
        <a:srgbClr val="808288"/>
      </a:accent1>
      <a:accent2>
        <a:srgbClr val="046E98"/>
      </a:accent2>
      <a:accent3>
        <a:srgbClr val="5CCFCB"/>
      </a:accent3>
      <a:accent4>
        <a:srgbClr val="4CAC4E"/>
      </a:accent4>
      <a:accent5>
        <a:srgbClr val="E73729"/>
      </a:accent5>
      <a:accent6>
        <a:srgbClr val="FBBA00"/>
      </a:accent6>
      <a:hlink>
        <a:srgbClr val="0563C1"/>
      </a:hlink>
      <a:folHlink>
        <a:srgbClr val="954F72"/>
      </a:folHlink>
    </a:clrScheme>
    <a:fontScheme name="JKU Ari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32F5B7B6-F3C6-4D5B-8C49-F468B96EBF17}" vid="{BD61D629-5BD8-487C-9BE7-67A0C3278077}"/>
    </a:ext>
  </a:extLst>
</a:theme>
</file>

<file path=ppt/theme/theme2.xml><?xml version="1.0" encoding="utf-8"?>
<a:theme xmlns:a="http://schemas.openxmlformats.org/drawingml/2006/main" name="Office Theme">
  <a:themeElements>
    <a:clrScheme name="JKU">
      <a:dk1>
        <a:srgbClr val="000000"/>
      </a:dk1>
      <a:lt1>
        <a:sysClr val="window" lastClr="FFFFFF"/>
      </a:lt1>
      <a:dk2>
        <a:srgbClr val="8A386C"/>
      </a:dk2>
      <a:lt2>
        <a:srgbClr val="AECB30"/>
      </a:lt2>
      <a:accent1>
        <a:srgbClr val="59636C"/>
      </a:accent1>
      <a:accent2>
        <a:srgbClr val="0081BE"/>
      </a:accent2>
      <a:accent3>
        <a:srgbClr val="72D2E8"/>
      </a:accent3>
      <a:accent4>
        <a:srgbClr val="47B44E"/>
      </a:accent4>
      <a:accent5>
        <a:srgbClr val="E74824"/>
      </a:accent5>
      <a:accent6>
        <a:srgbClr val="F9A900"/>
      </a:accent6>
      <a:hlink>
        <a:srgbClr val="0563C1"/>
      </a:hlink>
      <a:folHlink>
        <a:srgbClr val="954F72"/>
      </a:folHlink>
    </a:clrScheme>
    <a:fontScheme name="JKU Ari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JKU">
      <a:dk1>
        <a:srgbClr val="000000"/>
      </a:dk1>
      <a:lt1>
        <a:sysClr val="window" lastClr="FFFFFF"/>
      </a:lt1>
      <a:dk2>
        <a:srgbClr val="8A386C"/>
      </a:dk2>
      <a:lt2>
        <a:srgbClr val="AECB30"/>
      </a:lt2>
      <a:accent1>
        <a:srgbClr val="59636C"/>
      </a:accent1>
      <a:accent2>
        <a:srgbClr val="0081BE"/>
      </a:accent2>
      <a:accent3>
        <a:srgbClr val="72D2E8"/>
      </a:accent3>
      <a:accent4>
        <a:srgbClr val="47B44E"/>
      </a:accent4>
      <a:accent5>
        <a:srgbClr val="E74824"/>
      </a:accent5>
      <a:accent6>
        <a:srgbClr val="F9A900"/>
      </a:accent6>
      <a:hlink>
        <a:srgbClr val="0563C1"/>
      </a:hlink>
      <a:folHlink>
        <a:srgbClr val="954F72"/>
      </a:folHlink>
    </a:clrScheme>
    <a:fontScheme name="JKU Ari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ExtendedDescription xmlns="http://schemas.microsoft.com/sharepoint/v3" xsi:nil="true"/>
    <_dlc_DocId xmlns="847829f2-7306-49b9-88b6-1a52dc1f579c">BIZDRIVE-1776328843-129618</_dlc_DocId>
    <_dlc_DocIdUrl xmlns="847829f2-7306-49b9-88b6-1a52dc1f579c">
      <Url>https://bizup.sharepoint.com/sites/BizDrive/_layouts/15/DocIdRedir.aspx?ID=BIZDRIVE-1776328843-129618</Url>
      <Description>BIZDRIVE-1776328843-129618</Description>
    </_dlc_DocIdUrl>
    <Datum xmlns="14e2a0e5-676b-4b3f-9f5d-60499bb53653" xsi:nil="true"/>
    <lcf76f155ced4ddcb4097134ff3c332f xmlns="14e2a0e5-676b-4b3f-9f5d-60499bb53653">
      <Terms xmlns="http://schemas.microsoft.com/office/infopath/2007/PartnerControls"/>
    </lcf76f155ced4ddcb4097134ff3c332f>
    <TaxCatchAll xmlns="847829f2-7306-49b9-88b6-1a52dc1f579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9B786DEA5FB0A4598E0CB89B14CC5DD" ma:contentTypeVersion="17" ma:contentTypeDescription="Ein neues Dokument erstellen." ma:contentTypeScope="" ma:versionID="33db3dc62d18b4191ca05d13d5802e09">
  <xsd:schema xmlns:xsd="http://www.w3.org/2001/XMLSchema" xmlns:xs="http://www.w3.org/2001/XMLSchema" xmlns:p="http://schemas.microsoft.com/office/2006/metadata/properties" xmlns:ns1="http://schemas.microsoft.com/sharepoint/v3" xmlns:ns2="847829f2-7306-49b9-88b6-1a52dc1f579c" xmlns:ns3="14e2a0e5-676b-4b3f-9f5d-60499bb53653" targetNamespace="http://schemas.microsoft.com/office/2006/metadata/properties" ma:root="true" ma:fieldsID="bc8dfb79f3552b381b97a79ba85d6ac5" ns1:_="" ns2:_="" ns3:_="">
    <xsd:import namespace="http://schemas.microsoft.com/sharepoint/v3"/>
    <xsd:import namespace="847829f2-7306-49b9-88b6-1a52dc1f579c"/>
    <xsd:import namespace="14e2a0e5-676b-4b3f-9f5d-60499bb5365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_ExtendedDescription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Datum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ExtendedDescription" ma:index="11" nillable="true" ma:displayName="Beschreibung" ma:internalName="_ExtendedDescription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7829f2-7306-49b9-88b6-1a52dc1f579c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ert der Dokument-ID" ma:description="Der Wert der diesem Element zugewiesenen Dokument-ID." ma:indexed="true" ma:internalName="_dlc_DocId" ma:readOnly="true">
      <xsd:simpleType>
        <xsd:restriction base="dms:Text"/>
      </xsd:simpleType>
    </xsd:element>
    <xsd:element name="_dlc_DocIdUrl" ma:index="9" nillable="true" ma:displayName="Dokument-ID" ma:description="Permanenter Hyperlink zu diesem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2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177811d4-aeab-432a-9258-ad386beb1a89}" ma:internalName="TaxCatchAll" ma:showField="CatchAllData" ma:web="847829f2-7306-49b9-88b6-1a52dc1f579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e2a0e5-676b-4b3f-9f5d-60499bb536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ildmarkierungen" ma:readOnly="false" ma:fieldId="{5cf76f15-5ced-4ddc-b409-7134ff3c332f}" ma:taxonomyMulti="true" ma:sspId="da8c4b31-e1a1-4fd5-a61b-ae3c4b300b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  <xsd:element name="Datum" ma:index="26" nillable="true" ma:displayName="Datum" ma:format="DateOnly" ma:internalName="Datum">
      <xsd:simpleType>
        <xsd:restriction base="dms:DateTime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EFEDB5A-4A99-4073-8984-B60E9167C499}">
  <ds:schemaRefs>
    <ds:schemaRef ds:uri="14e2a0e5-676b-4b3f-9f5d-60499bb53653"/>
    <ds:schemaRef ds:uri="847829f2-7306-49b9-88b6-1a52dc1f579c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3FB88E2F-AFD1-48D8-A823-5E2A7F84172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84AFECD-B45F-4886-8A87-C9240A6B1F22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BBD276C9-F669-4EC4-B1CB-40D35098266D}">
  <ds:schemaRefs>
    <ds:schemaRef ds:uri="14e2a0e5-676b-4b3f-9f5d-60499bb53653"/>
    <ds:schemaRef ds:uri="847829f2-7306-49b9-88b6-1a52dc1f579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Biz-up_16-9_2025</Template>
  <TotalTime>0</TotalTime>
  <Words>677</Words>
  <Application>Microsoft Office PowerPoint</Application>
  <PresentationFormat>Breitbild</PresentationFormat>
  <Paragraphs>130</Paragraphs>
  <Slides>19</Slides>
  <Notes>0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8" baseType="lpstr">
      <vt:lpstr>Arial</vt:lpstr>
      <vt:lpstr>Wingdings 2</vt:lpstr>
      <vt:lpstr>Wingdings</vt:lpstr>
      <vt:lpstr>Helvetica</vt:lpstr>
      <vt:lpstr>Roboto</vt:lpstr>
      <vt:lpstr>Symbol</vt:lpstr>
      <vt:lpstr>Helvetica Light</vt:lpstr>
      <vt:lpstr>Palanquin Dark</vt:lpstr>
      <vt:lpstr>Vorlage Palanquin Dark DE 16_9 </vt:lpstr>
      <vt:lpstr>PowerPoint-Präsentation</vt:lpstr>
      <vt:lpstr>Betriebsansiedlung in OÖ </vt:lpstr>
      <vt:lpstr>Übersicht</vt:lpstr>
      <vt:lpstr>Warum der richtige Standort entscheidend ist?</vt:lpstr>
      <vt:lpstr>Widmungskategorien in Oö - Allgemeines</vt:lpstr>
      <vt:lpstr>Widmungskategorien in Oö</vt:lpstr>
      <vt:lpstr>Widmungskategorien im Detail - Betriebsansiedlung</vt:lpstr>
      <vt:lpstr>Widmungskategorien - DORIS</vt:lpstr>
      <vt:lpstr>Sonstige Vorschriften</vt:lpstr>
      <vt:lpstr>Standortdatenbank</vt:lpstr>
      <vt:lpstr>Verbände für Interkommunale Standortentwicklung und Betriebsansiedelung</vt:lpstr>
      <vt:lpstr>Business Upper Austria: Ihr One-Stop-Shop</vt:lpstr>
      <vt:lpstr>Innovation is our Business.</vt:lpstr>
      <vt:lpstr>PowerPoint-Präsentation</vt:lpstr>
      <vt:lpstr>PowerPoint-Präsentation</vt:lpstr>
      <vt:lpstr>PowerPoint-Präsentation</vt:lpstr>
      <vt:lpstr>Weitere Partner</vt:lpstr>
      <vt:lpstr>Checkliste zur BEtriebsansiedlung</vt:lpstr>
      <vt:lpstr>Vielen dank für Eure Aufmerksamkeit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Rohringer Verena</dc:creator>
  <cp:lastModifiedBy>Forthuber Elke | WKOÖ</cp:lastModifiedBy>
  <cp:revision>2</cp:revision>
  <cp:lastPrinted>2015-10-19T12:36:16Z</cp:lastPrinted>
  <dcterms:created xsi:type="dcterms:W3CDTF">2026-01-28T09:38:52Z</dcterms:created>
  <dcterms:modified xsi:type="dcterms:W3CDTF">2026-02-12T07:57:52Z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cbd77b34-4c3d-4c93-8d3f-d5909571d7ae</vt:lpwstr>
  </property>
  <property fmtid="{D5CDD505-2E9C-101B-9397-08002B2CF9AE}" pid="3" name="ContentTypeId">
    <vt:lpwstr>0x01010049B786DEA5FB0A4598E0CB89B14CC5DD</vt:lpwstr>
  </property>
  <property fmtid="{D5CDD505-2E9C-101B-9397-08002B2CF9AE}" pid="4" name="MediaServiceImageTags">
    <vt:lpwstr/>
  </property>
</Properties>
</file>