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7FFFD14A_6672AC1F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7FFFD13E_886FC3C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147471672" r:id="rId2"/>
    <p:sldId id="2147471675" r:id="rId3"/>
    <p:sldId id="258" r:id="rId4"/>
    <p:sldId id="2147471690" r:id="rId5"/>
    <p:sldId id="2147471692" r:id="rId6"/>
    <p:sldId id="2147471678" r:id="rId7"/>
    <p:sldId id="2147471693" r:id="rId8"/>
    <p:sldId id="2147471694" r:id="rId9"/>
    <p:sldId id="2147471691" r:id="rId10"/>
    <p:sldId id="2147471685" r:id="rId11"/>
    <p:sldId id="287" r:id="rId12"/>
    <p:sldId id="2147471680" r:id="rId13"/>
    <p:sldId id="2147471681" r:id="rId14"/>
    <p:sldId id="2147471682" r:id="rId15"/>
    <p:sldId id="2147471683" r:id="rId16"/>
    <p:sldId id="300" r:id="rId17"/>
    <p:sldId id="2147471687" r:id="rId18"/>
  </p:sldIdLst>
  <p:sldSz cx="12192000" cy="6858000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E088D4-339A-D0BE-DB36-F67549E4F838}" name="Raphaela GINZINGER" initials="RG" userId="S::raphaela.ginzinger@rb-regionbraunau.at::37eec67a-47a8-4132-9189-9011a0e025b5" providerId="AD"/>
  <p188:author id="{8A325EE2-080B-FBDA-6308-D5C98AAC6600}" name="Alexander FRIEDL" initials="AF" userId="S::alex.friedl@rb-regionbraunau.at::6b28a000-a2e2-4e18-a9af-9ef4ea029c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17A"/>
    <a:srgbClr val="BAD5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7" autoAdjust="0"/>
    <p:restoredTop sz="74334" autoAdjust="0"/>
  </p:normalViewPr>
  <p:slideViewPr>
    <p:cSldViewPr snapToGrid="0">
      <p:cViewPr varScale="1">
        <p:scale>
          <a:sx n="82" d="100"/>
          <a:sy n="82" d="100"/>
        </p:scale>
        <p:origin x="149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406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modernComment_7FFFD13E_886FC3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CE6536F-DD7D-4BD8-B7B3-EE51929C9D2B}" authorId="{8A325EE2-080B-FBDA-6308-D5C98AAC6600}" created="2026-02-12T16:09:48.302">
    <pc:sldMkLst xmlns:pc="http://schemas.microsoft.com/office/powerpoint/2013/main/command">
      <pc:docMk/>
      <pc:sldMk cId="143064124" sldId="2147471678"/>
    </pc:sldMkLst>
    <p188:replyLst>
      <p188:reply id="{DE451CE1-A0FD-4335-A67D-B1C7A63CA066}" authorId="{8A325EE2-080B-FBDA-6308-D5C98AAC6600}" created="2026-02-23T15:18:55.312">
        <p188:txBody>
          <a:bodyPr/>
          <a:lstStyle/>
          <a:p>
            <a:r>
              <a:rPr lang="de-AT"/>
              <a:t>Vorbereitung Bankgespräch (gliedern…)</a:t>
            </a:r>
          </a:p>
        </p188:txBody>
      </p188:reply>
    </p188:replyLst>
    <p188:txBody>
      <a:bodyPr/>
      <a:lstStyle/>
      <a:p>
        <a:r>
          <a:rPr lang="de-AT"/>
          <a:t>Bitte einfügen: 
oben: Aufgaben Unternehmer eventuell mit Steuerberatung 
unten:
Aufgabe Bank und Unternehmer/inn
Erarbeitung des idealen Finanzierungs- und Fördermixerstellen mit Ihnen gemeinsam eine maßgeschneiderte Finanzierungs- und 
Förderlösung.  unterstützen Sie kompetent vor Ort – von der Antragstellung bis zur 
Endabrechnung</a:t>
        </a:r>
      </a:p>
    </p188:txBody>
  </p188:cm>
  <p188:cm id="{8892967E-5F8D-423C-8D60-9A5DA4D0CE0C}" authorId="{8A325EE2-080B-FBDA-6308-D5C98AAC6600}" created="2026-02-23T17:02:20.576">
    <pc:sldMkLst xmlns:pc="http://schemas.microsoft.com/office/powerpoint/2013/main/command">
      <pc:docMk/>
      <pc:sldMk cId="143064124" sldId="2147471678"/>
    </pc:sldMkLst>
    <p188:txBody>
      <a:bodyPr/>
      <a:lstStyle/>
      <a:p>
        <a:r>
          <a:rPr lang="de-AT"/>
          <a:t>Tipps: =&gt; zusammenfassende Tipps am Schluss. Vor Förderzusage… attention</a:t>
        </a:r>
      </a:p>
    </p188:txBody>
  </p188:cm>
</p188:cmLst>
</file>

<file path=ppt/comments/modernComment_7FFFD14A_6672AC1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B49ACEE-E9A2-4C60-8446-5C6F1F1759AA}" authorId="{8A325EE2-080B-FBDA-6308-D5C98AAC6600}" created="2026-02-23T15:14:06.967">
    <pc:sldMkLst xmlns:pc="http://schemas.microsoft.com/office/powerpoint/2013/main/command">
      <pc:docMk/>
      <pc:sldMk cId="1718791199" sldId="2147471690"/>
    </pc:sldMkLst>
    <p188:txBody>
      <a:bodyPr/>
      <a:lstStyle/>
      <a:p>
        <a:r>
          <a:rPr lang="de-AT"/>
          <a:t>junges Manderl Überlegung??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6-02-23T16:27:30.790" authorId="{70E088D4-339A-D0BE-DB36-F67549E4F838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6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56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EA38C-7435-441A-A640-623F6E8C8085}" type="datetimeFigureOut">
              <a:rPr lang="de-AT" smtClean="0"/>
              <a:t>26.02.2026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51634"/>
            <a:ext cx="5438775" cy="388655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6978"/>
            <a:ext cx="2946400" cy="4956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376978"/>
            <a:ext cx="2946400" cy="4956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338A3-4883-469E-9B85-610513E346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8386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kern="100" dirty="0"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338A3-4883-469E-9B85-610513E34614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468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338A3-4883-469E-9B85-610513E34614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0387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338A3-4883-469E-9B85-610513E34614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5999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338A3-4883-469E-9B85-610513E34614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9423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338A3-4883-469E-9B85-610513E34614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4403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338A3-4883-469E-9B85-610513E34614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7889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338A3-4883-469E-9B85-610513E34614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6653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Text </a:t>
            </a:r>
            <a:r>
              <a:rPr lang="de-AT" dirty="0" err="1"/>
              <a:t>info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338A3-4883-469E-9B85-610513E34614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3989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A1D8B-AAAE-8226-9ED8-2BD237A35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6D7E38C-983C-C65C-0C5E-FB225CA9A1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E4E1137-A684-CCC1-467B-535A65B7C5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kern="100" dirty="0"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5F2244-56B3-4091-A4BE-80CF0118DA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338A3-4883-469E-9B85-610513E34614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7611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9A97A7D-9F76-4DEE-B72D-E59DC450F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4A1C753-0006-42AD-89D5-513D53C39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92363"/>
            <a:ext cx="9231086" cy="1508124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</a:t>
            </a:r>
            <a:br>
              <a:rPr lang="de-DE" dirty="0"/>
            </a:br>
            <a:r>
              <a:rPr lang="de-DE" dirty="0"/>
              <a:t>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F67065-EB4E-48E3-AA2D-23ABB5D758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4526" y="3992563"/>
            <a:ext cx="8290560" cy="874168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br>
              <a:rPr lang="de-DE" dirty="0"/>
            </a:br>
            <a:r>
              <a:rPr lang="de-DE" dirty="0"/>
              <a:t>BEARBEITEN</a:t>
            </a:r>
            <a:endParaRPr lang="de-AT" dirty="0"/>
          </a:p>
        </p:txBody>
      </p:sp>
      <p:grpSp>
        <p:nvGrpSpPr>
          <p:cNvPr id="87" name="Grafik 85">
            <a:extLst>
              <a:ext uri="{FF2B5EF4-FFF2-40B4-BE49-F238E27FC236}">
                <a16:creationId xmlns:a16="http://schemas.microsoft.com/office/drawing/2014/main" id="{47F40D3C-492A-0149-84FD-08FBD099256F}"/>
              </a:ext>
            </a:extLst>
          </p:cNvPr>
          <p:cNvGrpSpPr/>
          <p:nvPr/>
        </p:nvGrpSpPr>
        <p:grpSpPr>
          <a:xfrm>
            <a:off x="7919496" y="699408"/>
            <a:ext cx="3563502" cy="798224"/>
            <a:chOff x="7343034" y="1698800"/>
            <a:chExt cx="3727790" cy="835025"/>
          </a:xfrm>
        </p:grpSpPr>
        <p:sp>
          <p:nvSpPr>
            <p:cNvPr id="88" name="Freihandform 87">
              <a:extLst>
                <a:ext uri="{FF2B5EF4-FFF2-40B4-BE49-F238E27FC236}">
                  <a16:creationId xmlns:a16="http://schemas.microsoft.com/office/drawing/2014/main" id="{4813E5FE-388E-A744-AF47-841ED0610AA7}"/>
                </a:ext>
              </a:extLst>
            </p:cNvPr>
            <p:cNvSpPr/>
            <p:nvPr/>
          </p:nvSpPr>
          <p:spPr>
            <a:xfrm>
              <a:off x="10319439" y="1698800"/>
              <a:ext cx="759308" cy="747479"/>
            </a:xfrm>
            <a:custGeom>
              <a:avLst/>
              <a:gdLst>
                <a:gd name="connsiteX0" fmla="*/ 0 w 759308"/>
                <a:gd name="connsiteY0" fmla="*/ 0 h 747479"/>
                <a:gd name="connsiteX1" fmla="*/ 759309 w 759308"/>
                <a:gd name="connsiteY1" fmla="*/ 0 h 747479"/>
                <a:gd name="connsiteX2" fmla="*/ 759309 w 759308"/>
                <a:gd name="connsiteY2" fmla="*/ 747479 h 747479"/>
                <a:gd name="connsiteX3" fmla="*/ 0 w 759308"/>
                <a:gd name="connsiteY3" fmla="*/ 747479 h 747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9308" h="747479">
                  <a:moveTo>
                    <a:pt x="0" y="0"/>
                  </a:moveTo>
                  <a:lnTo>
                    <a:pt x="759309" y="0"/>
                  </a:lnTo>
                  <a:lnTo>
                    <a:pt x="759309" y="747479"/>
                  </a:lnTo>
                  <a:lnTo>
                    <a:pt x="0" y="747479"/>
                  </a:lnTo>
                  <a:close/>
                </a:path>
              </a:pathLst>
            </a:custGeom>
            <a:solidFill>
              <a:srgbClr val="FFEC00"/>
            </a:solidFill>
            <a:ln w="22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89" name="Grafik 85">
              <a:extLst>
                <a:ext uri="{FF2B5EF4-FFF2-40B4-BE49-F238E27FC236}">
                  <a16:creationId xmlns:a16="http://schemas.microsoft.com/office/drawing/2014/main" id="{47F40D3C-492A-0149-84FD-08FBD099256F}"/>
                </a:ext>
              </a:extLst>
            </p:cNvPr>
            <p:cNvGrpSpPr/>
            <p:nvPr/>
          </p:nvGrpSpPr>
          <p:grpSpPr>
            <a:xfrm>
              <a:off x="7343034" y="1756881"/>
              <a:ext cx="3700088" cy="773801"/>
              <a:chOff x="7343034" y="1756881"/>
              <a:chExt cx="3700088" cy="773801"/>
            </a:xfrm>
          </p:grpSpPr>
          <p:sp>
            <p:nvSpPr>
              <p:cNvPr id="90" name="Freihandform 89">
                <a:extLst>
                  <a:ext uri="{FF2B5EF4-FFF2-40B4-BE49-F238E27FC236}">
                    <a16:creationId xmlns:a16="http://schemas.microsoft.com/office/drawing/2014/main" id="{E51903E8-C11D-9A4C-9567-913DC61DD165}"/>
                  </a:ext>
                </a:extLst>
              </p:cNvPr>
              <p:cNvSpPr/>
              <p:nvPr/>
            </p:nvSpPr>
            <p:spPr>
              <a:xfrm>
                <a:off x="8445767" y="1839172"/>
                <a:ext cx="1693064" cy="282436"/>
              </a:xfrm>
              <a:custGeom>
                <a:avLst/>
                <a:gdLst>
                  <a:gd name="connsiteX0" fmla="*/ 1572860 w 1693064"/>
                  <a:gd name="connsiteY0" fmla="*/ 107784 h 282436"/>
                  <a:gd name="connsiteX1" fmla="*/ 1511943 w 1693064"/>
                  <a:gd name="connsiteY1" fmla="*/ 107784 h 282436"/>
                  <a:gd name="connsiteX2" fmla="*/ 1511943 w 1693064"/>
                  <a:gd name="connsiteY2" fmla="*/ 276833 h 282436"/>
                  <a:gd name="connsiteX3" fmla="*/ 1572860 w 1693064"/>
                  <a:gd name="connsiteY3" fmla="*/ 276833 h 282436"/>
                  <a:gd name="connsiteX4" fmla="*/ 1572860 w 1693064"/>
                  <a:gd name="connsiteY4" fmla="*/ 189155 h 282436"/>
                  <a:gd name="connsiteX5" fmla="*/ 1604691 w 1693064"/>
                  <a:gd name="connsiteY5" fmla="*/ 149931 h 282436"/>
                  <a:gd name="connsiteX6" fmla="*/ 1632169 w 1693064"/>
                  <a:gd name="connsiteY6" fmla="*/ 194429 h 282436"/>
                  <a:gd name="connsiteX7" fmla="*/ 1632169 w 1693064"/>
                  <a:gd name="connsiteY7" fmla="*/ 276833 h 282436"/>
                  <a:gd name="connsiteX8" fmla="*/ 1693064 w 1693064"/>
                  <a:gd name="connsiteY8" fmla="*/ 276833 h 282436"/>
                  <a:gd name="connsiteX9" fmla="*/ 1693064 w 1693064"/>
                  <a:gd name="connsiteY9" fmla="*/ 172345 h 282436"/>
                  <a:gd name="connsiteX10" fmla="*/ 1628486 w 1693064"/>
                  <a:gd name="connsiteY10" fmla="*/ 102181 h 282436"/>
                  <a:gd name="connsiteX11" fmla="*/ 1573529 w 1693064"/>
                  <a:gd name="connsiteY11" fmla="*/ 129517 h 282436"/>
                  <a:gd name="connsiteX12" fmla="*/ 1572860 w 1693064"/>
                  <a:gd name="connsiteY12" fmla="*/ 129517 h 282436"/>
                  <a:gd name="connsiteX13" fmla="*/ 1572860 w 1693064"/>
                  <a:gd name="connsiteY13" fmla="*/ 107784 h 282436"/>
                  <a:gd name="connsiteX14" fmla="*/ 1481406 w 1693064"/>
                  <a:gd name="connsiteY14" fmla="*/ 196077 h 282436"/>
                  <a:gd name="connsiteX15" fmla="*/ 1387318 w 1693064"/>
                  <a:gd name="connsiteY15" fmla="*/ 102181 h 282436"/>
                  <a:gd name="connsiteX16" fmla="*/ 1292271 w 1693064"/>
                  <a:gd name="connsiteY16" fmla="*/ 192473 h 282436"/>
                  <a:gd name="connsiteX17" fmla="*/ 1391671 w 1693064"/>
                  <a:gd name="connsiteY17" fmla="*/ 282436 h 282436"/>
                  <a:gd name="connsiteX18" fmla="*/ 1446583 w 1693064"/>
                  <a:gd name="connsiteY18" fmla="*/ 268285 h 282436"/>
                  <a:gd name="connsiteX19" fmla="*/ 1479062 w 1693064"/>
                  <a:gd name="connsiteY19" fmla="*/ 224446 h 282436"/>
                  <a:gd name="connsiteX20" fmla="*/ 1420467 w 1693064"/>
                  <a:gd name="connsiteY20" fmla="*/ 224446 h 282436"/>
                  <a:gd name="connsiteX21" fmla="*/ 1391336 w 1693064"/>
                  <a:gd name="connsiteY21" fmla="*/ 239960 h 282436"/>
                  <a:gd name="connsiteX22" fmla="*/ 1353166 w 1693064"/>
                  <a:gd name="connsiteY22" fmla="*/ 202340 h 282436"/>
                  <a:gd name="connsiteX23" fmla="*/ 1481406 w 1693064"/>
                  <a:gd name="connsiteY23" fmla="*/ 202340 h 282436"/>
                  <a:gd name="connsiteX24" fmla="*/ 1481406 w 1693064"/>
                  <a:gd name="connsiteY24" fmla="*/ 196077 h 282436"/>
                  <a:gd name="connsiteX25" fmla="*/ 1354170 w 1693064"/>
                  <a:gd name="connsiteY25" fmla="*/ 167774 h 282436"/>
                  <a:gd name="connsiteX26" fmla="*/ 1390332 w 1693064"/>
                  <a:gd name="connsiteY26" fmla="*/ 141031 h 282436"/>
                  <a:gd name="connsiteX27" fmla="*/ 1424819 w 1693064"/>
                  <a:gd name="connsiteY27" fmla="*/ 167774 h 282436"/>
                  <a:gd name="connsiteX28" fmla="*/ 1354170 w 1693064"/>
                  <a:gd name="connsiteY28" fmla="*/ 167774 h 282436"/>
                  <a:gd name="connsiteX29" fmla="*/ 1266913 w 1693064"/>
                  <a:gd name="connsiteY29" fmla="*/ 113036 h 282436"/>
                  <a:gd name="connsiteX30" fmla="*/ 1210371 w 1693064"/>
                  <a:gd name="connsiteY30" fmla="*/ 102181 h 282436"/>
                  <a:gd name="connsiteX31" fmla="*/ 1134699 w 1693064"/>
                  <a:gd name="connsiteY31" fmla="*/ 162127 h 282436"/>
                  <a:gd name="connsiteX32" fmla="*/ 1172848 w 1693064"/>
                  <a:gd name="connsiteY32" fmla="*/ 206647 h 282436"/>
                  <a:gd name="connsiteX33" fmla="*/ 1211041 w 1693064"/>
                  <a:gd name="connsiteY33" fmla="*/ 225457 h 282436"/>
                  <a:gd name="connsiteX34" fmla="*/ 1191911 w 1693064"/>
                  <a:gd name="connsiteY34" fmla="*/ 238312 h 282436"/>
                  <a:gd name="connsiteX35" fmla="*/ 1143740 w 1693064"/>
                  <a:gd name="connsiteY35" fmla="*/ 221172 h 282436"/>
                  <a:gd name="connsiteX36" fmla="*/ 1121641 w 1693064"/>
                  <a:gd name="connsiteY36" fmla="*/ 263011 h 282436"/>
                  <a:gd name="connsiteX37" fmla="*/ 1190906 w 1693064"/>
                  <a:gd name="connsiteY37" fmla="*/ 282436 h 282436"/>
                  <a:gd name="connsiteX38" fmla="*/ 1271935 w 1693064"/>
                  <a:gd name="connsiteY38" fmla="*/ 219524 h 282436"/>
                  <a:gd name="connsiteX39" fmla="*/ 1222090 w 1693064"/>
                  <a:gd name="connsiteY39" fmla="*/ 169400 h 282436"/>
                  <a:gd name="connsiteX40" fmla="*/ 1194589 w 1693064"/>
                  <a:gd name="connsiteY40" fmla="*/ 154546 h 282436"/>
                  <a:gd name="connsiteX41" fmla="*/ 1213719 w 1693064"/>
                  <a:gd name="connsiteY41" fmla="*/ 143009 h 282436"/>
                  <a:gd name="connsiteX42" fmla="*/ 1246510 w 1693064"/>
                  <a:gd name="connsiteY42" fmla="*/ 151249 h 282436"/>
                  <a:gd name="connsiteX43" fmla="*/ 1266913 w 1693064"/>
                  <a:gd name="connsiteY43" fmla="*/ 113036 h 282436"/>
                  <a:gd name="connsiteX44" fmla="*/ 1064161 w 1693064"/>
                  <a:gd name="connsiteY44" fmla="*/ 9229 h 282436"/>
                  <a:gd name="connsiteX45" fmla="*/ 1030031 w 1693064"/>
                  <a:gd name="connsiteY45" fmla="*/ 42828 h 282436"/>
                  <a:gd name="connsiteX46" fmla="*/ 1064161 w 1693064"/>
                  <a:gd name="connsiteY46" fmla="*/ 76427 h 282436"/>
                  <a:gd name="connsiteX47" fmla="*/ 1098292 w 1693064"/>
                  <a:gd name="connsiteY47" fmla="*/ 42828 h 282436"/>
                  <a:gd name="connsiteX48" fmla="*/ 1064161 w 1693064"/>
                  <a:gd name="connsiteY48" fmla="*/ 9229 h 282436"/>
                  <a:gd name="connsiteX49" fmla="*/ 1094609 w 1693064"/>
                  <a:gd name="connsiteY49" fmla="*/ 107784 h 282436"/>
                  <a:gd name="connsiteX50" fmla="*/ 1033714 w 1693064"/>
                  <a:gd name="connsiteY50" fmla="*/ 107784 h 282436"/>
                  <a:gd name="connsiteX51" fmla="*/ 1033714 w 1693064"/>
                  <a:gd name="connsiteY51" fmla="*/ 276833 h 282436"/>
                  <a:gd name="connsiteX52" fmla="*/ 1094609 w 1693064"/>
                  <a:gd name="connsiteY52" fmla="*/ 276833 h 282436"/>
                  <a:gd name="connsiteX53" fmla="*/ 1094609 w 1693064"/>
                  <a:gd name="connsiteY53" fmla="*/ 107784 h 282436"/>
                  <a:gd name="connsiteX54" fmla="*/ 1003735 w 1693064"/>
                  <a:gd name="connsiteY54" fmla="*/ 196077 h 282436"/>
                  <a:gd name="connsiteX55" fmla="*/ 909648 w 1693064"/>
                  <a:gd name="connsiteY55" fmla="*/ 102181 h 282436"/>
                  <a:gd name="connsiteX56" fmla="*/ 814600 w 1693064"/>
                  <a:gd name="connsiteY56" fmla="*/ 192473 h 282436"/>
                  <a:gd name="connsiteX57" fmla="*/ 914001 w 1693064"/>
                  <a:gd name="connsiteY57" fmla="*/ 282436 h 282436"/>
                  <a:gd name="connsiteX58" fmla="*/ 968913 w 1693064"/>
                  <a:gd name="connsiteY58" fmla="*/ 268285 h 282436"/>
                  <a:gd name="connsiteX59" fmla="*/ 1001392 w 1693064"/>
                  <a:gd name="connsiteY59" fmla="*/ 224446 h 282436"/>
                  <a:gd name="connsiteX60" fmla="*/ 942796 w 1693064"/>
                  <a:gd name="connsiteY60" fmla="*/ 224446 h 282436"/>
                  <a:gd name="connsiteX61" fmla="*/ 913666 w 1693064"/>
                  <a:gd name="connsiteY61" fmla="*/ 239960 h 282436"/>
                  <a:gd name="connsiteX62" fmla="*/ 875495 w 1693064"/>
                  <a:gd name="connsiteY62" fmla="*/ 202340 h 282436"/>
                  <a:gd name="connsiteX63" fmla="*/ 1003735 w 1693064"/>
                  <a:gd name="connsiteY63" fmla="*/ 202340 h 282436"/>
                  <a:gd name="connsiteX64" fmla="*/ 1003735 w 1693064"/>
                  <a:gd name="connsiteY64" fmla="*/ 196077 h 282436"/>
                  <a:gd name="connsiteX65" fmla="*/ 876499 w 1693064"/>
                  <a:gd name="connsiteY65" fmla="*/ 167774 h 282436"/>
                  <a:gd name="connsiteX66" fmla="*/ 912661 w 1693064"/>
                  <a:gd name="connsiteY66" fmla="*/ 141031 h 282436"/>
                  <a:gd name="connsiteX67" fmla="*/ 947149 w 1693064"/>
                  <a:gd name="connsiteY67" fmla="*/ 167774 h 282436"/>
                  <a:gd name="connsiteX68" fmla="*/ 876499 w 1693064"/>
                  <a:gd name="connsiteY68" fmla="*/ 167774 h 282436"/>
                  <a:gd name="connsiteX69" fmla="*/ 760067 w 1693064"/>
                  <a:gd name="connsiteY69" fmla="*/ 157182 h 282436"/>
                  <a:gd name="connsiteX70" fmla="*/ 802591 w 1693064"/>
                  <a:gd name="connsiteY70" fmla="*/ 157182 h 282436"/>
                  <a:gd name="connsiteX71" fmla="*/ 802591 w 1693064"/>
                  <a:gd name="connsiteY71" fmla="*/ 107784 h 282436"/>
                  <a:gd name="connsiteX72" fmla="*/ 760067 w 1693064"/>
                  <a:gd name="connsiteY72" fmla="*/ 107784 h 282436"/>
                  <a:gd name="connsiteX73" fmla="*/ 760067 w 1693064"/>
                  <a:gd name="connsiteY73" fmla="*/ 80404 h 282436"/>
                  <a:gd name="connsiteX74" fmla="*/ 781162 w 1693064"/>
                  <a:gd name="connsiteY74" fmla="*/ 52035 h 282436"/>
                  <a:gd name="connsiteX75" fmla="*/ 802591 w 1693064"/>
                  <a:gd name="connsiteY75" fmla="*/ 57639 h 282436"/>
                  <a:gd name="connsiteX76" fmla="*/ 802591 w 1693064"/>
                  <a:gd name="connsiteY76" fmla="*/ 5911 h 282436"/>
                  <a:gd name="connsiteX77" fmla="*/ 776474 w 1693064"/>
                  <a:gd name="connsiteY77" fmla="*/ 0 h 282436"/>
                  <a:gd name="connsiteX78" fmla="*/ 716584 w 1693064"/>
                  <a:gd name="connsiteY78" fmla="*/ 27006 h 282436"/>
                  <a:gd name="connsiteX79" fmla="*/ 699173 w 1693064"/>
                  <a:gd name="connsiteY79" fmla="*/ 86337 h 282436"/>
                  <a:gd name="connsiteX80" fmla="*/ 699173 w 1693064"/>
                  <a:gd name="connsiteY80" fmla="*/ 107784 h 282436"/>
                  <a:gd name="connsiteX81" fmla="*/ 677743 w 1693064"/>
                  <a:gd name="connsiteY81" fmla="*/ 107784 h 282436"/>
                  <a:gd name="connsiteX82" fmla="*/ 677743 w 1693064"/>
                  <a:gd name="connsiteY82" fmla="*/ 157182 h 282436"/>
                  <a:gd name="connsiteX83" fmla="*/ 699173 w 1693064"/>
                  <a:gd name="connsiteY83" fmla="*/ 157182 h 282436"/>
                  <a:gd name="connsiteX84" fmla="*/ 699173 w 1693064"/>
                  <a:gd name="connsiteY84" fmla="*/ 276833 h 282436"/>
                  <a:gd name="connsiteX85" fmla="*/ 760067 w 1693064"/>
                  <a:gd name="connsiteY85" fmla="*/ 276833 h 282436"/>
                  <a:gd name="connsiteX86" fmla="*/ 760067 w 1693064"/>
                  <a:gd name="connsiteY86" fmla="*/ 157182 h 282436"/>
                  <a:gd name="connsiteX87" fmla="*/ 622563 w 1693064"/>
                  <a:gd name="connsiteY87" fmla="*/ 157182 h 282436"/>
                  <a:gd name="connsiteX88" fmla="*/ 665087 w 1693064"/>
                  <a:gd name="connsiteY88" fmla="*/ 157182 h 282436"/>
                  <a:gd name="connsiteX89" fmla="*/ 665087 w 1693064"/>
                  <a:gd name="connsiteY89" fmla="*/ 107784 h 282436"/>
                  <a:gd name="connsiteX90" fmla="*/ 622563 w 1693064"/>
                  <a:gd name="connsiteY90" fmla="*/ 107784 h 282436"/>
                  <a:gd name="connsiteX91" fmla="*/ 622563 w 1693064"/>
                  <a:gd name="connsiteY91" fmla="*/ 80404 h 282436"/>
                  <a:gd name="connsiteX92" fmla="*/ 643658 w 1693064"/>
                  <a:gd name="connsiteY92" fmla="*/ 52035 h 282436"/>
                  <a:gd name="connsiteX93" fmla="*/ 665087 w 1693064"/>
                  <a:gd name="connsiteY93" fmla="*/ 57639 h 282436"/>
                  <a:gd name="connsiteX94" fmla="*/ 665087 w 1693064"/>
                  <a:gd name="connsiteY94" fmla="*/ 5911 h 282436"/>
                  <a:gd name="connsiteX95" fmla="*/ 638970 w 1693064"/>
                  <a:gd name="connsiteY95" fmla="*/ 0 h 282436"/>
                  <a:gd name="connsiteX96" fmla="*/ 579058 w 1693064"/>
                  <a:gd name="connsiteY96" fmla="*/ 27006 h 282436"/>
                  <a:gd name="connsiteX97" fmla="*/ 561669 w 1693064"/>
                  <a:gd name="connsiteY97" fmla="*/ 86337 h 282436"/>
                  <a:gd name="connsiteX98" fmla="*/ 561669 w 1693064"/>
                  <a:gd name="connsiteY98" fmla="*/ 107784 h 282436"/>
                  <a:gd name="connsiteX99" fmla="*/ 540239 w 1693064"/>
                  <a:gd name="connsiteY99" fmla="*/ 107784 h 282436"/>
                  <a:gd name="connsiteX100" fmla="*/ 540239 w 1693064"/>
                  <a:gd name="connsiteY100" fmla="*/ 157182 h 282436"/>
                  <a:gd name="connsiteX101" fmla="*/ 561669 w 1693064"/>
                  <a:gd name="connsiteY101" fmla="*/ 157182 h 282436"/>
                  <a:gd name="connsiteX102" fmla="*/ 561669 w 1693064"/>
                  <a:gd name="connsiteY102" fmla="*/ 276833 h 282436"/>
                  <a:gd name="connsiteX103" fmla="*/ 622563 w 1693064"/>
                  <a:gd name="connsiteY103" fmla="*/ 276833 h 282436"/>
                  <a:gd name="connsiteX104" fmla="*/ 622563 w 1693064"/>
                  <a:gd name="connsiteY104" fmla="*/ 157182 h 282436"/>
                  <a:gd name="connsiteX105" fmla="*/ 482514 w 1693064"/>
                  <a:gd name="connsiteY105" fmla="*/ 9229 h 282436"/>
                  <a:gd name="connsiteX106" fmla="*/ 448384 w 1693064"/>
                  <a:gd name="connsiteY106" fmla="*/ 42828 h 282436"/>
                  <a:gd name="connsiteX107" fmla="*/ 482514 w 1693064"/>
                  <a:gd name="connsiteY107" fmla="*/ 76427 h 282436"/>
                  <a:gd name="connsiteX108" fmla="*/ 516645 w 1693064"/>
                  <a:gd name="connsiteY108" fmla="*/ 42828 h 282436"/>
                  <a:gd name="connsiteX109" fmla="*/ 482514 w 1693064"/>
                  <a:gd name="connsiteY109" fmla="*/ 9229 h 282436"/>
                  <a:gd name="connsiteX110" fmla="*/ 512962 w 1693064"/>
                  <a:gd name="connsiteY110" fmla="*/ 107784 h 282436"/>
                  <a:gd name="connsiteX111" fmla="*/ 452067 w 1693064"/>
                  <a:gd name="connsiteY111" fmla="*/ 107784 h 282436"/>
                  <a:gd name="connsiteX112" fmla="*/ 452067 w 1693064"/>
                  <a:gd name="connsiteY112" fmla="*/ 276833 h 282436"/>
                  <a:gd name="connsiteX113" fmla="*/ 512962 w 1693064"/>
                  <a:gd name="connsiteY113" fmla="*/ 276833 h 282436"/>
                  <a:gd name="connsiteX114" fmla="*/ 512962 w 1693064"/>
                  <a:gd name="connsiteY114" fmla="*/ 107784 h 282436"/>
                  <a:gd name="connsiteX115" fmla="*/ 410704 w 1693064"/>
                  <a:gd name="connsiteY115" fmla="*/ 107784 h 282436"/>
                  <a:gd name="connsiteX116" fmla="*/ 349810 w 1693064"/>
                  <a:gd name="connsiteY116" fmla="*/ 107784 h 282436"/>
                  <a:gd name="connsiteX117" fmla="*/ 349810 w 1693064"/>
                  <a:gd name="connsiteY117" fmla="*/ 124243 h 282436"/>
                  <a:gd name="connsiteX118" fmla="*/ 296549 w 1693064"/>
                  <a:gd name="connsiteY118" fmla="*/ 102181 h 282436"/>
                  <a:gd name="connsiteX119" fmla="*/ 210520 w 1693064"/>
                  <a:gd name="connsiteY119" fmla="*/ 192144 h 282436"/>
                  <a:gd name="connsiteX120" fmla="*/ 297219 w 1693064"/>
                  <a:gd name="connsiteY120" fmla="*/ 282436 h 282436"/>
                  <a:gd name="connsiteX121" fmla="*/ 349140 w 1693064"/>
                  <a:gd name="connsiteY121" fmla="*/ 258067 h 282436"/>
                  <a:gd name="connsiteX122" fmla="*/ 349810 w 1693064"/>
                  <a:gd name="connsiteY122" fmla="*/ 258067 h 282436"/>
                  <a:gd name="connsiteX123" fmla="*/ 349810 w 1693064"/>
                  <a:gd name="connsiteY123" fmla="*/ 276833 h 282436"/>
                  <a:gd name="connsiteX124" fmla="*/ 410704 w 1693064"/>
                  <a:gd name="connsiteY124" fmla="*/ 276833 h 282436"/>
                  <a:gd name="connsiteX125" fmla="*/ 410704 w 1693064"/>
                  <a:gd name="connsiteY125" fmla="*/ 107784 h 282436"/>
                  <a:gd name="connsiteX126" fmla="*/ 312621 w 1693064"/>
                  <a:gd name="connsiteY126" fmla="*/ 154216 h 282436"/>
                  <a:gd name="connsiteX127" fmla="*/ 351819 w 1693064"/>
                  <a:gd name="connsiteY127" fmla="*/ 192473 h 282436"/>
                  <a:gd name="connsiteX128" fmla="*/ 312621 w 1693064"/>
                  <a:gd name="connsiteY128" fmla="*/ 230401 h 282436"/>
                  <a:gd name="connsiteX129" fmla="*/ 273423 w 1693064"/>
                  <a:gd name="connsiteY129" fmla="*/ 192473 h 282436"/>
                  <a:gd name="connsiteX130" fmla="*/ 312621 w 1693064"/>
                  <a:gd name="connsiteY130" fmla="*/ 154216 h 282436"/>
                  <a:gd name="connsiteX131" fmla="*/ 65582 w 1693064"/>
                  <a:gd name="connsiteY131" fmla="*/ 77745 h 282436"/>
                  <a:gd name="connsiteX132" fmla="*/ 71966 w 1693064"/>
                  <a:gd name="connsiteY132" fmla="*/ 77745 h 282436"/>
                  <a:gd name="connsiteX133" fmla="*/ 117526 w 1693064"/>
                  <a:gd name="connsiteY133" fmla="*/ 108729 h 282436"/>
                  <a:gd name="connsiteX134" fmla="*/ 71966 w 1693064"/>
                  <a:gd name="connsiteY134" fmla="*/ 139713 h 282436"/>
                  <a:gd name="connsiteX135" fmla="*/ 65582 w 1693064"/>
                  <a:gd name="connsiteY135" fmla="*/ 139713 h 282436"/>
                  <a:gd name="connsiteX136" fmla="*/ 65582 w 1693064"/>
                  <a:gd name="connsiteY136" fmla="*/ 77745 h 282436"/>
                  <a:gd name="connsiteX137" fmla="*/ 130584 w 1693064"/>
                  <a:gd name="connsiteY137" fmla="*/ 174982 h 282436"/>
                  <a:gd name="connsiteX138" fmla="*/ 185809 w 1693064"/>
                  <a:gd name="connsiteY138" fmla="*/ 104774 h 282436"/>
                  <a:gd name="connsiteX139" fmla="*/ 98106 w 1693064"/>
                  <a:gd name="connsiteY139" fmla="*/ 28347 h 282436"/>
                  <a:gd name="connsiteX140" fmla="*/ 0 w 1693064"/>
                  <a:gd name="connsiteY140" fmla="*/ 28347 h 282436"/>
                  <a:gd name="connsiteX141" fmla="*/ 0 w 1693064"/>
                  <a:gd name="connsiteY141" fmla="*/ 276833 h 282436"/>
                  <a:gd name="connsiteX142" fmla="*/ 65582 w 1693064"/>
                  <a:gd name="connsiteY142" fmla="*/ 276833 h 282436"/>
                  <a:gd name="connsiteX143" fmla="*/ 65582 w 1693064"/>
                  <a:gd name="connsiteY143" fmla="*/ 181244 h 282436"/>
                  <a:gd name="connsiteX144" fmla="*/ 66252 w 1693064"/>
                  <a:gd name="connsiteY144" fmla="*/ 181244 h 282436"/>
                  <a:gd name="connsiteX145" fmla="*/ 128240 w 1693064"/>
                  <a:gd name="connsiteY145" fmla="*/ 276833 h 282436"/>
                  <a:gd name="connsiteX146" fmla="*/ 209917 w 1693064"/>
                  <a:gd name="connsiteY146" fmla="*/ 276833 h 282436"/>
                  <a:gd name="connsiteX147" fmla="*/ 130584 w 1693064"/>
                  <a:gd name="connsiteY147" fmla="*/ 174982 h 28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</a:cxnLst>
                <a:rect l="l" t="t" r="r" b="b"/>
                <a:pathLst>
                  <a:path w="1693064" h="282436">
                    <a:moveTo>
                      <a:pt x="1572860" y="107784"/>
                    </a:moveTo>
                    <a:lnTo>
                      <a:pt x="1511943" y="107784"/>
                    </a:lnTo>
                    <a:lnTo>
                      <a:pt x="1511943" y="276833"/>
                    </a:lnTo>
                    <a:lnTo>
                      <a:pt x="1572860" y="276833"/>
                    </a:lnTo>
                    <a:lnTo>
                      <a:pt x="1572860" y="189155"/>
                    </a:lnTo>
                    <a:cubicBezTo>
                      <a:pt x="1572860" y="168060"/>
                      <a:pt x="1579891" y="149931"/>
                      <a:pt x="1604691" y="149931"/>
                    </a:cubicBezTo>
                    <a:cubicBezTo>
                      <a:pt x="1634848" y="149931"/>
                      <a:pt x="1632169" y="178278"/>
                      <a:pt x="1632169" y="194429"/>
                    </a:cubicBezTo>
                    <a:lnTo>
                      <a:pt x="1632169" y="276833"/>
                    </a:lnTo>
                    <a:lnTo>
                      <a:pt x="1693064" y="276833"/>
                    </a:lnTo>
                    <a:lnTo>
                      <a:pt x="1693064" y="172345"/>
                    </a:lnTo>
                    <a:cubicBezTo>
                      <a:pt x="1693064" y="130835"/>
                      <a:pt x="1674648" y="102181"/>
                      <a:pt x="1628486" y="102181"/>
                    </a:cubicBezTo>
                    <a:cubicBezTo>
                      <a:pt x="1604691" y="102181"/>
                      <a:pt x="1587592" y="109081"/>
                      <a:pt x="1573529" y="129517"/>
                    </a:cubicBezTo>
                    <a:lnTo>
                      <a:pt x="1572860" y="129517"/>
                    </a:lnTo>
                    <a:lnTo>
                      <a:pt x="1572860" y="107784"/>
                    </a:lnTo>
                    <a:close/>
                    <a:moveTo>
                      <a:pt x="1481406" y="196077"/>
                    </a:moveTo>
                    <a:cubicBezTo>
                      <a:pt x="1481406" y="138394"/>
                      <a:pt x="1446918" y="102181"/>
                      <a:pt x="1387318" y="102181"/>
                    </a:cubicBezTo>
                    <a:cubicBezTo>
                      <a:pt x="1331424" y="102181"/>
                      <a:pt x="1292271" y="136087"/>
                      <a:pt x="1292271" y="192473"/>
                    </a:cubicBezTo>
                    <a:cubicBezTo>
                      <a:pt x="1292271" y="250837"/>
                      <a:pt x="1334772" y="282436"/>
                      <a:pt x="1391671" y="282436"/>
                    </a:cubicBezTo>
                    <a:cubicBezTo>
                      <a:pt x="1411426" y="282436"/>
                      <a:pt x="1430846" y="277822"/>
                      <a:pt x="1446583" y="268285"/>
                    </a:cubicBezTo>
                    <a:cubicBezTo>
                      <a:pt x="1462321" y="258726"/>
                      <a:pt x="1474374" y="244245"/>
                      <a:pt x="1479062" y="224446"/>
                    </a:cubicBezTo>
                    <a:lnTo>
                      <a:pt x="1420467" y="224446"/>
                    </a:lnTo>
                    <a:cubicBezTo>
                      <a:pt x="1413770" y="235675"/>
                      <a:pt x="1404395" y="239960"/>
                      <a:pt x="1391336" y="239960"/>
                    </a:cubicBezTo>
                    <a:cubicBezTo>
                      <a:pt x="1366224" y="239960"/>
                      <a:pt x="1353166" y="226753"/>
                      <a:pt x="1353166" y="202340"/>
                    </a:cubicBezTo>
                    <a:lnTo>
                      <a:pt x="1481406" y="202340"/>
                    </a:lnTo>
                    <a:lnTo>
                      <a:pt x="1481406" y="196077"/>
                    </a:lnTo>
                    <a:close/>
                    <a:moveTo>
                      <a:pt x="1354170" y="167774"/>
                    </a:moveTo>
                    <a:cubicBezTo>
                      <a:pt x="1357853" y="150283"/>
                      <a:pt x="1372586" y="141031"/>
                      <a:pt x="1390332" y="141031"/>
                    </a:cubicBezTo>
                    <a:cubicBezTo>
                      <a:pt x="1406738" y="141031"/>
                      <a:pt x="1421806" y="151601"/>
                      <a:pt x="1424819" y="167774"/>
                    </a:cubicBezTo>
                    <a:lnTo>
                      <a:pt x="1354170" y="167774"/>
                    </a:lnTo>
                    <a:close/>
                    <a:moveTo>
                      <a:pt x="1266913" y="113036"/>
                    </a:moveTo>
                    <a:cubicBezTo>
                      <a:pt x="1249189" y="105147"/>
                      <a:pt x="1229769" y="102181"/>
                      <a:pt x="1210371" y="102181"/>
                    </a:cubicBezTo>
                    <a:cubicBezTo>
                      <a:pt x="1172848" y="102181"/>
                      <a:pt x="1134699" y="120617"/>
                      <a:pt x="1134699" y="162127"/>
                    </a:cubicBezTo>
                    <a:cubicBezTo>
                      <a:pt x="1134699" y="192473"/>
                      <a:pt x="1153762" y="201703"/>
                      <a:pt x="1172848" y="206647"/>
                    </a:cubicBezTo>
                    <a:cubicBezTo>
                      <a:pt x="1191911" y="211591"/>
                      <a:pt x="1211041" y="212250"/>
                      <a:pt x="1211041" y="225457"/>
                    </a:cubicBezTo>
                    <a:cubicBezTo>
                      <a:pt x="1211041" y="234686"/>
                      <a:pt x="1199634" y="238312"/>
                      <a:pt x="1191911" y="238312"/>
                    </a:cubicBezTo>
                    <a:cubicBezTo>
                      <a:pt x="1176866" y="238312"/>
                      <a:pt x="1156106" y="229742"/>
                      <a:pt x="1143740" y="221172"/>
                    </a:cubicBezTo>
                    <a:lnTo>
                      <a:pt x="1121641" y="263011"/>
                    </a:lnTo>
                    <a:cubicBezTo>
                      <a:pt x="1142400" y="275514"/>
                      <a:pt x="1166486" y="282436"/>
                      <a:pt x="1190906" y="282436"/>
                    </a:cubicBezTo>
                    <a:cubicBezTo>
                      <a:pt x="1230773" y="282436"/>
                      <a:pt x="1271935" y="264000"/>
                      <a:pt x="1271935" y="219524"/>
                    </a:cubicBezTo>
                    <a:cubicBezTo>
                      <a:pt x="1271935" y="188188"/>
                      <a:pt x="1250528" y="175004"/>
                      <a:pt x="1222090" y="169400"/>
                    </a:cubicBezTo>
                    <a:cubicBezTo>
                      <a:pt x="1213719" y="167752"/>
                      <a:pt x="1194589" y="166082"/>
                      <a:pt x="1194589" y="154546"/>
                    </a:cubicBezTo>
                    <a:cubicBezTo>
                      <a:pt x="1194589" y="145976"/>
                      <a:pt x="1206666" y="143009"/>
                      <a:pt x="1213719" y="143009"/>
                    </a:cubicBezTo>
                    <a:cubicBezTo>
                      <a:pt x="1224099" y="143009"/>
                      <a:pt x="1237135" y="146305"/>
                      <a:pt x="1246510" y="151249"/>
                    </a:cubicBezTo>
                    <a:lnTo>
                      <a:pt x="1266913" y="113036"/>
                    </a:lnTo>
                    <a:close/>
                    <a:moveTo>
                      <a:pt x="1064161" y="9229"/>
                    </a:moveTo>
                    <a:cubicBezTo>
                      <a:pt x="1045411" y="9229"/>
                      <a:pt x="1030031" y="24370"/>
                      <a:pt x="1030031" y="42828"/>
                    </a:cubicBezTo>
                    <a:cubicBezTo>
                      <a:pt x="1030031" y="61264"/>
                      <a:pt x="1045411" y="76427"/>
                      <a:pt x="1064161" y="76427"/>
                    </a:cubicBezTo>
                    <a:cubicBezTo>
                      <a:pt x="1082890" y="76427"/>
                      <a:pt x="1098292" y="61264"/>
                      <a:pt x="1098292" y="42828"/>
                    </a:cubicBezTo>
                    <a:cubicBezTo>
                      <a:pt x="1098292" y="24370"/>
                      <a:pt x="1082890" y="9229"/>
                      <a:pt x="1064161" y="9229"/>
                    </a:cubicBezTo>
                    <a:moveTo>
                      <a:pt x="1094609" y="107784"/>
                    </a:moveTo>
                    <a:lnTo>
                      <a:pt x="1033714" y="107784"/>
                    </a:lnTo>
                    <a:lnTo>
                      <a:pt x="1033714" y="276833"/>
                    </a:lnTo>
                    <a:lnTo>
                      <a:pt x="1094609" y="276833"/>
                    </a:lnTo>
                    <a:lnTo>
                      <a:pt x="1094609" y="107784"/>
                    </a:lnTo>
                    <a:close/>
                    <a:moveTo>
                      <a:pt x="1003735" y="196077"/>
                    </a:moveTo>
                    <a:cubicBezTo>
                      <a:pt x="1003735" y="138394"/>
                      <a:pt x="969248" y="102181"/>
                      <a:pt x="909648" y="102181"/>
                    </a:cubicBezTo>
                    <a:cubicBezTo>
                      <a:pt x="853753" y="102181"/>
                      <a:pt x="814600" y="136087"/>
                      <a:pt x="814600" y="192473"/>
                    </a:cubicBezTo>
                    <a:cubicBezTo>
                      <a:pt x="814600" y="250837"/>
                      <a:pt x="857079" y="282436"/>
                      <a:pt x="914001" y="282436"/>
                    </a:cubicBezTo>
                    <a:cubicBezTo>
                      <a:pt x="933756" y="282436"/>
                      <a:pt x="953176" y="277822"/>
                      <a:pt x="968913" y="268285"/>
                    </a:cubicBezTo>
                    <a:cubicBezTo>
                      <a:pt x="984650" y="258726"/>
                      <a:pt x="996704" y="244245"/>
                      <a:pt x="1001392" y="224446"/>
                    </a:cubicBezTo>
                    <a:lnTo>
                      <a:pt x="942796" y="224446"/>
                    </a:lnTo>
                    <a:cubicBezTo>
                      <a:pt x="936099" y="235675"/>
                      <a:pt x="926724" y="239960"/>
                      <a:pt x="913666" y="239960"/>
                    </a:cubicBezTo>
                    <a:cubicBezTo>
                      <a:pt x="888553" y="239960"/>
                      <a:pt x="875495" y="226753"/>
                      <a:pt x="875495" y="202340"/>
                    </a:cubicBezTo>
                    <a:lnTo>
                      <a:pt x="1003735" y="202340"/>
                    </a:lnTo>
                    <a:lnTo>
                      <a:pt x="1003735" y="196077"/>
                    </a:lnTo>
                    <a:close/>
                    <a:moveTo>
                      <a:pt x="876499" y="167774"/>
                    </a:moveTo>
                    <a:cubicBezTo>
                      <a:pt x="880183" y="150283"/>
                      <a:pt x="894915" y="141031"/>
                      <a:pt x="912661" y="141031"/>
                    </a:cubicBezTo>
                    <a:cubicBezTo>
                      <a:pt x="929068" y="141031"/>
                      <a:pt x="944135" y="151601"/>
                      <a:pt x="947149" y="167774"/>
                    </a:cubicBezTo>
                    <a:lnTo>
                      <a:pt x="876499" y="167774"/>
                    </a:lnTo>
                    <a:close/>
                    <a:moveTo>
                      <a:pt x="760067" y="157182"/>
                    </a:moveTo>
                    <a:lnTo>
                      <a:pt x="802591" y="157182"/>
                    </a:lnTo>
                    <a:lnTo>
                      <a:pt x="802591" y="107784"/>
                    </a:lnTo>
                    <a:lnTo>
                      <a:pt x="760067" y="107784"/>
                    </a:lnTo>
                    <a:lnTo>
                      <a:pt x="760067" y="80404"/>
                    </a:lnTo>
                    <a:cubicBezTo>
                      <a:pt x="760067" y="61264"/>
                      <a:pt x="765425" y="52035"/>
                      <a:pt x="781162" y="52035"/>
                    </a:cubicBezTo>
                    <a:cubicBezTo>
                      <a:pt x="789198" y="52035"/>
                      <a:pt x="795560" y="54672"/>
                      <a:pt x="802591" y="57639"/>
                    </a:cubicBezTo>
                    <a:lnTo>
                      <a:pt x="802591" y="5911"/>
                    </a:lnTo>
                    <a:cubicBezTo>
                      <a:pt x="794220" y="1648"/>
                      <a:pt x="785849" y="0"/>
                      <a:pt x="776474" y="0"/>
                    </a:cubicBezTo>
                    <a:cubicBezTo>
                      <a:pt x="753393" y="0"/>
                      <a:pt x="731629" y="9537"/>
                      <a:pt x="716584" y="27006"/>
                    </a:cubicBezTo>
                    <a:cubicBezTo>
                      <a:pt x="699842" y="45773"/>
                      <a:pt x="699173" y="62913"/>
                      <a:pt x="699173" y="86337"/>
                    </a:cubicBezTo>
                    <a:lnTo>
                      <a:pt x="699173" y="107784"/>
                    </a:lnTo>
                    <a:lnTo>
                      <a:pt x="677743" y="107784"/>
                    </a:lnTo>
                    <a:lnTo>
                      <a:pt x="677743" y="157182"/>
                    </a:lnTo>
                    <a:lnTo>
                      <a:pt x="699173" y="157182"/>
                    </a:lnTo>
                    <a:lnTo>
                      <a:pt x="699173" y="276833"/>
                    </a:lnTo>
                    <a:lnTo>
                      <a:pt x="760067" y="276833"/>
                    </a:lnTo>
                    <a:lnTo>
                      <a:pt x="760067" y="157182"/>
                    </a:lnTo>
                    <a:close/>
                    <a:moveTo>
                      <a:pt x="622563" y="157182"/>
                    </a:moveTo>
                    <a:lnTo>
                      <a:pt x="665087" y="157182"/>
                    </a:lnTo>
                    <a:lnTo>
                      <a:pt x="665087" y="107784"/>
                    </a:lnTo>
                    <a:lnTo>
                      <a:pt x="622563" y="107784"/>
                    </a:lnTo>
                    <a:lnTo>
                      <a:pt x="622563" y="80404"/>
                    </a:lnTo>
                    <a:cubicBezTo>
                      <a:pt x="622563" y="61264"/>
                      <a:pt x="627921" y="52035"/>
                      <a:pt x="643658" y="52035"/>
                    </a:cubicBezTo>
                    <a:cubicBezTo>
                      <a:pt x="651694" y="52035"/>
                      <a:pt x="658055" y="54672"/>
                      <a:pt x="665087" y="57639"/>
                    </a:cubicBezTo>
                    <a:lnTo>
                      <a:pt x="665087" y="5911"/>
                    </a:lnTo>
                    <a:cubicBezTo>
                      <a:pt x="656716" y="1648"/>
                      <a:pt x="648345" y="0"/>
                      <a:pt x="638970" y="0"/>
                    </a:cubicBezTo>
                    <a:cubicBezTo>
                      <a:pt x="615867" y="0"/>
                      <a:pt x="594125" y="9537"/>
                      <a:pt x="579058" y="27006"/>
                    </a:cubicBezTo>
                    <a:cubicBezTo>
                      <a:pt x="562338" y="45773"/>
                      <a:pt x="561669" y="62913"/>
                      <a:pt x="561669" y="86337"/>
                    </a:cubicBezTo>
                    <a:lnTo>
                      <a:pt x="561669" y="107784"/>
                    </a:lnTo>
                    <a:lnTo>
                      <a:pt x="540239" y="107784"/>
                    </a:lnTo>
                    <a:lnTo>
                      <a:pt x="540239" y="157182"/>
                    </a:lnTo>
                    <a:lnTo>
                      <a:pt x="561669" y="157182"/>
                    </a:lnTo>
                    <a:lnTo>
                      <a:pt x="561669" y="276833"/>
                    </a:lnTo>
                    <a:lnTo>
                      <a:pt x="622563" y="276833"/>
                    </a:lnTo>
                    <a:lnTo>
                      <a:pt x="622563" y="157182"/>
                    </a:lnTo>
                    <a:close/>
                    <a:moveTo>
                      <a:pt x="482514" y="9229"/>
                    </a:moveTo>
                    <a:cubicBezTo>
                      <a:pt x="463786" y="9229"/>
                      <a:pt x="448384" y="24370"/>
                      <a:pt x="448384" y="42828"/>
                    </a:cubicBezTo>
                    <a:cubicBezTo>
                      <a:pt x="448384" y="61264"/>
                      <a:pt x="463786" y="76427"/>
                      <a:pt x="482514" y="76427"/>
                    </a:cubicBezTo>
                    <a:cubicBezTo>
                      <a:pt x="501265" y="76427"/>
                      <a:pt x="516645" y="61264"/>
                      <a:pt x="516645" y="42828"/>
                    </a:cubicBezTo>
                    <a:cubicBezTo>
                      <a:pt x="516645" y="24370"/>
                      <a:pt x="501265" y="9229"/>
                      <a:pt x="482514" y="9229"/>
                    </a:cubicBezTo>
                    <a:moveTo>
                      <a:pt x="512962" y="107784"/>
                    </a:moveTo>
                    <a:lnTo>
                      <a:pt x="452067" y="107784"/>
                    </a:lnTo>
                    <a:lnTo>
                      <a:pt x="452067" y="276833"/>
                    </a:lnTo>
                    <a:lnTo>
                      <a:pt x="512962" y="276833"/>
                    </a:lnTo>
                    <a:lnTo>
                      <a:pt x="512962" y="107784"/>
                    </a:lnTo>
                    <a:close/>
                    <a:moveTo>
                      <a:pt x="410704" y="107784"/>
                    </a:moveTo>
                    <a:lnTo>
                      <a:pt x="349810" y="107784"/>
                    </a:lnTo>
                    <a:lnTo>
                      <a:pt x="349810" y="124243"/>
                    </a:lnTo>
                    <a:cubicBezTo>
                      <a:pt x="337086" y="109432"/>
                      <a:pt x="316304" y="102181"/>
                      <a:pt x="296549" y="102181"/>
                    </a:cubicBezTo>
                    <a:cubicBezTo>
                      <a:pt x="245655" y="102181"/>
                      <a:pt x="210520" y="143668"/>
                      <a:pt x="210520" y="192144"/>
                    </a:cubicBezTo>
                    <a:cubicBezTo>
                      <a:pt x="210520" y="240619"/>
                      <a:pt x="246324" y="282436"/>
                      <a:pt x="297219" y="282436"/>
                    </a:cubicBezTo>
                    <a:cubicBezTo>
                      <a:pt x="317309" y="282436"/>
                      <a:pt x="338425" y="274855"/>
                      <a:pt x="349140" y="258067"/>
                    </a:cubicBezTo>
                    <a:lnTo>
                      <a:pt x="349810" y="258067"/>
                    </a:lnTo>
                    <a:lnTo>
                      <a:pt x="349810" y="276833"/>
                    </a:lnTo>
                    <a:lnTo>
                      <a:pt x="410704" y="276833"/>
                    </a:lnTo>
                    <a:lnTo>
                      <a:pt x="410704" y="107784"/>
                    </a:lnTo>
                    <a:close/>
                    <a:moveTo>
                      <a:pt x="312621" y="154216"/>
                    </a:moveTo>
                    <a:cubicBezTo>
                      <a:pt x="337421" y="154216"/>
                      <a:pt x="351819" y="171686"/>
                      <a:pt x="351819" y="192473"/>
                    </a:cubicBezTo>
                    <a:cubicBezTo>
                      <a:pt x="351819" y="213920"/>
                      <a:pt x="337421" y="230401"/>
                      <a:pt x="312621" y="230401"/>
                    </a:cubicBezTo>
                    <a:cubicBezTo>
                      <a:pt x="287843" y="230401"/>
                      <a:pt x="273423" y="213920"/>
                      <a:pt x="273423" y="192473"/>
                    </a:cubicBezTo>
                    <a:cubicBezTo>
                      <a:pt x="273423" y="171686"/>
                      <a:pt x="287843" y="154216"/>
                      <a:pt x="312621" y="154216"/>
                    </a:cubicBezTo>
                    <a:moveTo>
                      <a:pt x="65582" y="77745"/>
                    </a:moveTo>
                    <a:lnTo>
                      <a:pt x="71966" y="77745"/>
                    </a:lnTo>
                    <a:cubicBezTo>
                      <a:pt x="93396" y="77745"/>
                      <a:pt x="117526" y="81701"/>
                      <a:pt x="117526" y="108729"/>
                    </a:cubicBezTo>
                    <a:cubicBezTo>
                      <a:pt x="117526" y="135757"/>
                      <a:pt x="93396" y="139713"/>
                      <a:pt x="71966" y="139713"/>
                    </a:cubicBezTo>
                    <a:lnTo>
                      <a:pt x="65582" y="139713"/>
                    </a:lnTo>
                    <a:lnTo>
                      <a:pt x="65582" y="77745"/>
                    </a:lnTo>
                    <a:close/>
                    <a:moveTo>
                      <a:pt x="130584" y="174982"/>
                    </a:moveTo>
                    <a:cubicBezTo>
                      <a:pt x="166389" y="168719"/>
                      <a:pt x="185809" y="139054"/>
                      <a:pt x="185809" y="104774"/>
                    </a:cubicBezTo>
                    <a:cubicBezTo>
                      <a:pt x="185809" y="51728"/>
                      <a:pt x="147995" y="28347"/>
                      <a:pt x="98106" y="28347"/>
                    </a:cubicBezTo>
                    <a:lnTo>
                      <a:pt x="0" y="28347"/>
                    </a:lnTo>
                    <a:lnTo>
                      <a:pt x="0" y="276833"/>
                    </a:lnTo>
                    <a:lnTo>
                      <a:pt x="65582" y="276833"/>
                    </a:lnTo>
                    <a:lnTo>
                      <a:pt x="65582" y="181244"/>
                    </a:lnTo>
                    <a:lnTo>
                      <a:pt x="66252" y="181244"/>
                    </a:lnTo>
                    <a:lnTo>
                      <a:pt x="128240" y="276833"/>
                    </a:lnTo>
                    <a:lnTo>
                      <a:pt x="209917" y="276833"/>
                    </a:lnTo>
                    <a:lnTo>
                      <a:pt x="130584" y="174982"/>
                    </a:lnTo>
                    <a:close/>
                  </a:path>
                </a:pathLst>
              </a:custGeom>
              <a:solidFill>
                <a:srgbClr val="FFFFFF"/>
              </a:solidFill>
              <a:ln w="22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1" name="Freihandform 90">
                <a:extLst>
                  <a:ext uri="{FF2B5EF4-FFF2-40B4-BE49-F238E27FC236}">
                    <a16:creationId xmlns:a16="http://schemas.microsoft.com/office/drawing/2014/main" id="{E948B6C6-1EB4-E749-A4B4-F1CDF337E20C}"/>
                  </a:ext>
                </a:extLst>
              </p:cNvPr>
              <p:cNvSpPr/>
              <p:nvPr/>
            </p:nvSpPr>
            <p:spPr>
              <a:xfrm>
                <a:off x="7343034" y="2178697"/>
                <a:ext cx="2795775" cy="351984"/>
              </a:xfrm>
              <a:custGeom>
                <a:avLst/>
                <a:gdLst>
                  <a:gd name="connsiteX0" fmla="*/ 2612980 w 2795775"/>
                  <a:gd name="connsiteY0" fmla="*/ 98555 h 351984"/>
                  <a:gd name="connsiteX1" fmla="*/ 2612980 w 2795775"/>
                  <a:gd name="connsiteY1" fmla="*/ 200406 h 351984"/>
                  <a:gd name="connsiteX2" fmla="*/ 2704367 w 2795775"/>
                  <a:gd name="connsiteY2" fmla="*/ 273207 h 351984"/>
                  <a:gd name="connsiteX3" fmla="*/ 2795776 w 2795775"/>
                  <a:gd name="connsiteY3" fmla="*/ 200406 h 351984"/>
                  <a:gd name="connsiteX4" fmla="*/ 2795776 w 2795775"/>
                  <a:gd name="connsiteY4" fmla="*/ 98555 h 351984"/>
                  <a:gd name="connsiteX5" fmla="*/ 2734859 w 2795775"/>
                  <a:gd name="connsiteY5" fmla="*/ 98555 h 351984"/>
                  <a:gd name="connsiteX6" fmla="*/ 2734859 w 2795775"/>
                  <a:gd name="connsiteY6" fmla="*/ 188869 h 351984"/>
                  <a:gd name="connsiteX7" fmla="*/ 2704367 w 2795775"/>
                  <a:gd name="connsiteY7" fmla="*/ 225457 h 351984"/>
                  <a:gd name="connsiteX8" fmla="*/ 2673875 w 2795775"/>
                  <a:gd name="connsiteY8" fmla="*/ 188869 h 351984"/>
                  <a:gd name="connsiteX9" fmla="*/ 2673875 w 2795775"/>
                  <a:gd name="connsiteY9" fmla="*/ 98555 h 351984"/>
                  <a:gd name="connsiteX10" fmla="*/ 2612980 w 2795775"/>
                  <a:gd name="connsiteY10" fmla="*/ 98555 h 351984"/>
                  <a:gd name="connsiteX11" fmla="*/ 2572689 w 2795775"/>
                  <a:gd name="connsiteY11" fmla="*/ 98555 h 351984"/>
                  <a:gd name="connsiteX12" fmla="*/ 2511794 w 2795775"/>
                  <a:gd name="connsiteY12" fmla="*/ 98555 h 351984"/>
                  <a:gd name="connsiteX13" fmla="*/ 2511794 w 2795775"/>
                  <a:gd name="connsiteY13" fmla="*/ 115014 h 351984"/>
                  <a:gd name="connsiteX14" fmla="*/ 2458533 w 2795775"/>
                  <a:gd name="connsiteY14" fmla="*/ 92951 h 351984"/>
                  <a:gd name="connsiteX15" fmla="*/ 2372504 w 2795775"/>
                  <a:gd name="connsiteY15" fmla="*/ 182914 h 351984"/>
                  <a:gd name="connsiteX16" fmla="*/ 2459203 w 2795775"/>
                  <a:gd name="connsiteY16" fmla="*/ 273207 h 351984"/>
                  <a:gd name="connsiteX17" fmla="*/ 2511124 w 2795775"/>
                  <a:gd name="connsiteY17" fmla="*/ 248837 h 351984"/>
                  <a:gd name="connsiteX18" fmla="*/ 2511794 w 2795775"/>
                  <a:gd name="connsiteY18" fmla="*/ 248837 h 351984"/>
                  <a:gd name="connsiteX19" fmla="*/ 2511794 w 2795775"/>
                  <a:gd name="connsiteY19" fmla="*/ 267604 h 351984"/>
                  <a:gd name="connsiteX20" fmla="*/ 2572689 w 2795775"/>
                  <a:gd name="connsiteY20" fmla="*/ 267604 h 351984"/>
                  <a:gd name="connsiteX21" fmla="*/ 2572689 w 2795775"/>
                  <a:gd name="connsiteY21" fmla="*/ 98555 h 351984"/>
                  <a:gd name="connsiteX22" fmla="*/ 2474605 w 2795775"/>
                  <a:gd name="connsiteY22" fmla="*/ 144987 h 351984"/>
                  <a:gd name="connsiteX23" fmla="*/ 2513803 w 2795775"/>
                  <a:gd name="connsiteY23" fmla="*/ 183244 h 351984"/>
                  <a:gd name="connsiteX24" fmla="*/ 2474605 w 2795775"/>
                  <a:gd name="connsiteY24" fmla="*/ 221172 h 351984"/>
                  <a:gd name="connsiteX25" fmla="*/ 2435408 w 2795775"/>
                  <a:gd name="connsiteY25" fmla="*/ 183244 h 351984"/>
                  <a:gd name="connsiteX26" fmla="*/ 2474605 w 2795775"/>
                  <a:gd name="connsiteY26" fmla="*/ 144987 h 351984"/>
                  <a:gd name="connsiteX27" fmla="*/ 2222879 w 2795775"/>
                  <a:gd name="connsiteY27" fmla="*/ 98555 h 351984"/>
                  <a:gd name="connsiteX28" fmla="*/ 2161984 w 2795775"/>
                  <a:gd name="connsiteY28" fmla="*/ 98555 h 351984"/>
                  <a:gd name="connsiteX29" fmla="*/ 2161984 w 2795775"/>
                  <a:gd name="connsiteY29" fmla="*/ 267604 h 351984"/>
                  <a:gd name="connsiteX30" fmla="*/ 2222879 w 2795775"/>
                  <a:gd name="connsiteY30" fmla="*/ 267604 h 351984"/>
                  <a:gd name="connsiteX31" fmla="*/ 2222879 w 2795775"/>
                  <a:gd name="connsiteY31" fmla="*/ 179926 h 351984"/>
                  <a:gd name="connsiteX32" fmla="*/ 2254710 w 2795775"/>
                  <a:gd name="connsiteY32" fmla="*/ 140702 h 351984"/>
                  <a:gd name="connsiteX33" fmla="*/ 2282189 w 2795775"/>
                  <a:gd name="connsiteY33" fmla="*/ 185200 h 351984"/>
                  <a:gd name="connsiteX34" fmla="*/ 2282189 w 2795775"/>
                  <a:gd name="connsiteY34" fmla="*/ 267604 h 351984"/>
                  <a:gd name="connsiteX35" fmla="*/ 2343106 w 2795775"/>
                  <a:gd name="connsiteY35" fmla="*/ 267604 h 351984"/>
                  <a:gd name="connsiteX36" fmla="*/ 2343106 w 2795775"/>
                  <a:gd name="connsiteY36" fmla="*/ 163116 h 351984"/>
                  <a:gd name="connsiteX37" fmla="*/ 2278506 w 2795775"/>
                  <a:gd name="connsiteY37" fmla="*/ 92951 h 351984"/>
                  <a:gd name="connsiteX38" fmla="*/ 2223549 w 2795775"/>
                  <a:gd name="connsiteY38" fmla="*/ 120288 h 351984"/>
                  <a:gd name="connsiteX39" fmla="*/ 2222879 w 2795775"/>
                  <a:gd name="connsiteY39" fmla="*/ 120288 h 351984"/>
                  <a:gd name="connsiteX40" fmla="*/ 2222879 w 2795775"/>
                  <a:gd name="connsiteY40" fmla="*/ 98555 h 351984"/>
                  <a:gd name="connsiteX41" fmla="*/ 1939455 w 2795775"/>
                  <a:gd name="connsiteY41" fmla="*/ 98555 h 351984"/>
                  <a:gd name="connsiteX42" fmla="*/ 1939455 w 2795775"/>
                  <a:gd name="connsiteY42" fmla="*/ 200406 h 351984"/>
                  <a:gd name="connsiteX43" fmla="*/ 2030842 w 2795775"/>
                  <a:gd name="connsiteY43" fmla="*/ 273207 h 351984"/>
                  <a:gd name="connsiteX44" fmla="*/ 2122229 w 2795775"/>
                  <a:gd name="connsiteY44" fmla="*/ 200406 h 351984"/>
                  <a:gd name="connsiteX45" fmla="*/ 2122229 w 2795775"/>
                  <a:gd name="connsiteY45" fmla="*/ 98555 h 351984"/>
                  <a:gd name="connsiteX46" fmla="*/ 2061334 w 2795775"/>
                  <a:gd name="connsiteY46" fmla="*/ 98555 h 351984"/>
                  <a:gd name="connsiteX47" fmla="*/ 2061334 w 2795775"/>
                  <a:gd name="connsiteY47" fmla="*/ 188869 h 351984"/>
                  <a:gd name="connsiteX48" fmla="*/ 2030842 w 2795775"/>
                  <a:gd name="connsiteY48" fmla="*/ 225457 h 351984"/>
                  <a:gd name="connsiteX49" fmla="*/ 2000350 w 2795775"/>
                  <a:gd name="connsiteY49" fmla="*/ 188869 h 351984"/>
                  <a:gd name="connsiteX50" fmla="*/ 2000350 w 2795775"/>
                  <a:gd name="connsiteY50" fmla="*/ 98555 h 351984"/>
                  <a:gd name="connsiteX51" fmla="*/ 1939455 w 2795775"/>
                  <a:gd name="connsiteY51" fmla="*/ 98555 h 351984"/>
                  <a:gd name="connsiteX52" fmla="*/ 1899164 w 2795775"/>
                  <a:gd name="connsiteY52" fmla="*/ 98555 h 351984"/>
                  <a:gd name="connsiteX53" fmla="*/ 1838269 w 2795775"/>
                  <a:gd name="connsiteY53" fmla="*/ 98555 h 351984"/>
                  <a:gd name="connsiteX54" fmla="*/ 1838269 w 2795775"/>
                  <a:gd name="connsiteY54" fmla="*/ 115014 h 351984"/>
                  <a:gd name="connsiteX55" fmla="*/ 1784986 w 2795775"/>
                  <a:gd name="connsiteY55" fmla="*/ 92951 h 351984"/>
                  <a:gd name="connsiteX56" fmla="*/ 1698979 w 2795775"/>
                  <a:gd name="connsiteY56" fmla="*/ 182914 h 351984"/>
                  <a:gd name="connsiteX57" fmla="*/ 1785656 w 2795775"/>
                  <a:gd name="connsiteY57" fmla="*/ 273207 h 351984"/>
                  <a:gd name="connsiteX58" fmla="*/ 1837600 w 2795775"/>
                  <a:gd name="connsiteY58" fmla="*/ 248837 h 351984"/>
                  <a:gd name="connsiteX59" fmla="*/ 1838269 w 2795775"/>
                  <a:gd name="connsiteY59" fmla="*/ 248837 h 351984"/>
                  <a:gd name="connsiteX60" fmla="*/ 1838269 w 2795775"/>
                  <a:gd name="connsiteY60" fmla="*/ 267604 h 351984"/>
                  <a:gd name="connsiteX61" fmla="*/ 1899164 w 2795775"/>
                  <a:gd name="connsiteY61" fmla="*/ 267604 h 351984"/>
                  <a:gd name="connsiteX62" fmla="*/ 1899164 w 2795775"/>
                  <a:gd name="connsiteY62" fmla="*/ 98555 h 351984"/>
                  <a:gd name="connsiteX63" fmla="*/ 1801081 w 2795775"/>
                  <a:gd name="connsiteY63" fmla="*/ 144987 h 351984"/>
                  <a:gd name="connsiteX64" fmla="*/ 1840278 w 2795775"/>
                  <a:gd name="connsiteY64" fmla="*/ 183244 h 351984"/>
                  <a:gd name="connsiteX65" fmla="*/ 1801081 w 2795775"/>
                  <a:gd name="connsiteY65" fmla="*/ 221172 h 351984"/>
                  <a:gd name="connsiteX66" fmla="*/ 1761883 w 2795775"/>
                  <a:gd name="connsiteY66" fmla="*/ 183244 h 351984"/>
                  <a:gd name="connsiteX67" fmla="*/ 1801081 w 2795775"/>
                  <a:gd name="connsiteY67" fmla="*/ 144987 h 351984"/>
                  <a:gd name="connsiteX68" fmla="*/ 1616834 w 2795775"/>
                  <a:gd name="connsiteY68" fmla="*/ 98555 h 351984"/>
                  <a:gd name="connsiteX69" fmla="*/ 1555917 w 2795775"/>
                  <a:gd name="connsiteY69" fmla="*/ 98555 h 351984"/>
                  <a:gd name="connsiteX70" fmla="*/ 1555917 w 2795775"/>
                  <a:gd name="connsiteY70" fmla="*/ 267604 h 351984"/>
                  <a:gd name="connsiteX71" fmla="*/ 1616834 w 2795775"/>
                  <a:gd name="connsiteY71" fmla="*/ 267604 h 351984"/>
                  <a:gd name="connsiteX72" fmla="*/ 1616834 w 2795775"/>
                  <a:gd name="connsiteY72" fmla="*/ 199373 h 351984"/>
                  <a:gd name="connsiteX73" fmla="*/ 1659023 w 2795775"/>
                  <a:gd name="connsiteY73" fmla="*/ 148283 h 351984"/>
                  <a:gd name="connsiteX74" fmla="*/ 1684805 w 2795775"/>
                  <a:gd name="connsiteY74" fmla="*/ 153886 h 351984"/>
                  <a:gd name="connsiteX75" fmla="*/ 1684805 w 2795775"/>
                  <a:gd name="connsiteY75" fmla="*/ 96248 h 351984"/>
                  <a:gd name="connsiteX76" fmla="*/ 1673086 w 2795775"/>
                  <a:gd name="connsiteY76" fmla="*/ 96248 h 351984"/>
                  <a:gd name="connsiteX77" fmla="*/ 1617504 w 2795775"/>
                  <a:gd name="connsiteY77" fmla="*/ 126221 h 351984"/>
                  <a:gd name="connsiteX78" fmla="*/ 1616834 w 2795775"/>
                  <a:gd name="connsiteY78" fmla="*/ 126221 h 351984"/>
                  <a:gd name="connsiteX79" fmla="*/ 1616834 w 2795775"/>
                  <a:gd name="connsiteY79" fmla="*/ 98555 h 351984"/>
                  <a:gd name="connsiteX80" fmla="*/ 1395220 w 2795775"/>
                  <a:gd name="connsiteY80" fmla="*/ 68516 h 351984"/>
                  <a:gd name="connsiteX81" fmla="*/ 1399930 w 2795775"/>
                  <a:gd name="connsiteY81" fmla="*/ 68516 h 351984"/>
                  <a:gd name="connsiteX82" fmla="*/ 1438123 w 2795775"/>
                  <a:gd name="connsiteY82" fmla="*/ 92600 h 351984"/>
                  <a:gd name="connsiteX83" fmla="*/ 1402609 w 2795775"/>
                  <a:gd name="connsiteY83" fmla="*/ 116684 h 351984"/>
                  <a:gd name="connsiteX84" fmla="*/ 1395220 w 2795775"/>
                  <a:gd name="connsiteY84" fmla="*/ 116684 h 351984"/>
                  <a:gd name="connsiteX85" fmla="*/ 1395220 w 2795775"/>
                  <a:gd name="connsiteY85" fmla="*/ 68516 h 351984"/>
                  <a:gd name="connsiteX86" fmla="*/ 1430757 w 2795775"/>
                  <a:gd name="connsiteY86" fmla="*/ 267604 h 351984"/>
                  <a:gd name="connsiteX87" fmla="*/ 1522144 w 2795775"/>
                  <a:gd name="connsiteY87" fmla="*/ 198406 h 351984"/>
                  <a:gd name="connsiteX88" fmla="*/ 1470602 w 2795775"/>
                  <a:gd name="connsiteY88" fmla="*/ 135120 h 351984"/>
                  <a:gd name="connsiteX89" fmla="*/ 1470602 w 2795775"/>
                  <a:gd name="connsiteY89" fmla="*/ 134461 h 351984"/>
                  <a:gd name="connsiteX90" fmla="*/ 1498371 w 2795775"/>
                  <a:gd name="connsiteY90" fmla="*/ 83678 h 351984"/>
                  <a:gd name="connsiteX91" fmla="*/ 1423391 w 2795775"/>
                  <a:gd name="connsiteY91" fmla="*/ 19118 h 351984"/>
                  <a:gd name="connsiteX92" fmla="*/ 1329638 w 2795775"/>
                  <a:gd name="connsiteY92" fmla="*/ 19118 h 351984"/>
                  <a:gd name="connsiteX93" fmla="*/ 1329638 w 2795775"/>
                  <a:gd name="connsiteY93" fmla="*/ 267604 h 351984"/>
                  <a:gd name="connsiteX94" fmla="*/ 1430757 w 2795775"/>
                  <a:gd name="connsiteY94" fmla="*/ 267604 h 351984"/>
                  <a:gd name="connsiteX95" fmla="*/ 1395220 w 2795775"/>
                  <a:gd name="connsiteY95" fmla="*/ 164764 h 351984"/>
                  <a:gd name="connsiteX96" fmla="*/ 1401939 w 2795775"/>
                  <a:gd name="connsiteY96" fmla="*/ 164764 h 351984"/>
                  <a:gd name="connsiteX97" fmla="*/ 1455869 w 2795775"/>
                  <a:gd name="connsiteY97" fmla="*/ 191814 h 351984"/>
                  <a:gd name="connsiteX98" fmla="*/ 1403613 w 2795775"/>
                  <a:gd name="connsiteY98" fmla="*/ 218205 h 351984"/>
                  <a:gd name="connsiteX99" fmla="*/ 1395220 w 2795775"/>
                  <a:gd name="connsiteY99" fmla="*/ 218205 h 351984"/>
                  <a:gd name="connsiteX100" fmla="*/ 1395220 w 2795775"/>
                  <a:gd name="connsiteY100" fmla="*/ 164764 h 351984"/>
                  <a:gd name="connsiteX101" fmla="*/ 1046326 w 2795775"/>
                  <a:gd name="connsiteY101" fmla="*/ 98555 h 351984"/>
                  <a:gd name="connsiteX102" fmla="*/ 985431 w 2795775"/>
                  <a:gd name="connsiteY102" fmla="*/ 98555 h 351984"/>
                  <a:gd name="connsiteX103" fmla="*/ 985431 w 2795775"/>
                  <a:gd name="connsiteY103" fmla="*/ 267604 h 351984"/>
                  <a:gd name="connsiteX104" fmla="*/ 1046326 w 2795775"/>
                  <a:gd name="connsiteY104" fmla="*/ 267604 h 351984"/>
                  <a:gd name="connsiteX105" fmla="*/ 1046326 w 2795775"/>
                  <a:gd name="connsiteY105" fmla="*/ 179926 h 351984"/>
                  <a:gd name="connsiteX106" fmla="*/ 1078157 w 2795775"/>
                  <a:gd name="connsiteY106" fmla="*/ 140702 h 351984"/>
                  <a:gd name="connsiteX107" fmla="*/ 1105636 w 2795775"/>
                  <a:gd name="connsiteY107" fmla="*/ 185200 h 351984"/>
                  <a:gd name="connsiteX108" fmla="*/ 1105636 w 2795775"/>
                  <a:gd name="connsiteY108" fmla="*/ 267604 h 351984"/>
                  <a:gd name="connsiteX109" fmla="*/ 1166530 w 2795775"/>
                  <a:gd name="connsiteY109" fmla="*/ 267604 h 351984"/>
                  <a:gd name="connsiteX110" fmla="*/ 1166530 w 2795775"/>
                  <a:gd name="connsiteY110" fmla="*/ 163116 h 351984"/>
                  <a:gd name="connsiteX111" fmla="*/ 1101953 w 2795775"/>
                  <a:gd name="connsiteY111" fmla="*/ 92951 h 351984"/>
                  <a:gd name="connsiteX112" fmla="*/ 1046996 w 2795775"/>
                  <a:gd name="connsiteY112" fmla="*/ 120288 h 351984"/>
                  <a:gd name="connsiteX113" fmla="*/ 1046326 w 2795775"/>
                  <a:gd name="connsiteY113" fmla="*/ 120288 h 351984"/>
                  <a:gd name="connsiteX114" fmla="*/ 1046326 w 2795775"/>
                  <a:gd name="connsiteY114" fmla="*/ 98555 h 351984"/>
                  <a:gd name="connsiteX115" fmla="*/ 852146 w 2795775"/>
                  <a:gd name="connsiteY115" fmla="*/ 144987 h 351984"/>
                  <a:gd name="connsiteX116" fmla="*/ 891344 w 2795775"/>
                  <a:gd name="connsiteY116" fmla="*/ 183244 h 351984"/>
                  <a:gd name="connsiteX117" fmla="*/ 852146 w 2795775"/>
                  <a:gd name="connsiteY117" fmla="*/ 221172 h 351984"/>
                  <a:gd name="connsiteX118" fmla="*/ 812948 w 2795775"/>
                  <a:gd name="connsiteY118" fmla="*/ 183244 h 351984"/>
                  <a:gd name="connsiteX119" fmla="*/ 852146 w 2795775"/>
                  <a:gd name="connsiteY119" fmla="*/ 144987 h 351984"/>
                  <a:gd name="connsiteX120" fmla="*/ 852146 w 2795775"/>
                  <a:gd name="connsiteY120" fmla="*/ 92951 h 351984"/>
                  <a:gd name="connsiteX121" fmla="*/ 748705 w 2795775"/>
                  <a:gd name="connsiteY121" fmla="*/ 183244 h 351984"/>
                  <a:gd name="connsiteX122" fmla="*/ 852146 w 2795775"/>
                  <a:gd name="connsiteY122" fmla="*/ 273207 h 351984"/>
                  <a:gd name="connsiteX123" fmla="*/ 955587 w 2795775"/>
                  <a:gd name="connsiteY123" fmla="*/ 183244 h 351984"/>
                  <a:gd name="connsiteX124" fmla="*/ 852146 w 2795775"/>
                  <a:gd name="connsiteY124" fmla="*/ 92951 h 351984"/>
                  <a:gd name="connsiteX125" fmla="*/ 689641 w 2795775"/>
                  <a:gd name="connsiteY125" fmla="*/ 0 h 351984"/>
                  <a:gd name="connsiteX126" fmla="*/ 655511 w 2795775"/>
                  <a:gd name="connsiteY126" fmla="*/ 33599 h 351984"/>
                  <a:gd name="connsiteX127" fmla="*/ 689641 w 2795775"/>
                  <a:gd name="connsiteY127" fmla="*/ 67198 h 351984"/>
                  <a:gd name="connsiteX128" fmla="*/ 723772 w 2795775"/>
                  <a:gd name="connsiteY128" fmla="*/ 33599 h 351984"/>
                  <a:gd name="connsiteX129" fmla="*/ 689641 w 2795775"/>
                  <a:gd name="connsiteY129" fmla="*/ 0 h 351984"/>
                  <a:gd name="connsiteX130" fmla="*/ 720088 w 2795775"/>
                  <a:gd name="connsiteY130" fmla="*/ 98555 h 351984"/>
                  <a:gd name="connsiteX131" fmla="*/ 659194 w 2795775"/>
                  <a:gd name="connsiteY131" fmla="*/ 98555 h 351984"/>
                  <a:gd name="connsiteX132" fmla="*/ 659194 w 2795775"/>
                  <a:gd name="connsiteY132" fmla="*/ 267604 h 351984"/>
                  <a:gd name="connsiteX133" fmla="*/ 720088 w 2795775"/>
                  <a:gd name="connsiteY133" fmla="*/ 267604 h 351984"/>
                  <a:gd name="connsiteX134" fmla="*/ 720088 w 2795775"/>
                  <a:gd name="connsiteY134" fmla="*/ 98555 h 351984"/>
                  <a:gd name="connsiteX135" fmla="*/ 520931 w 2795775"/>
                  <a:gd name="connsiteY135" fmla="*/ 143668 h 351984"/>
                  <a:gd name="connsiteX136" fmla="*/ 560128 w 2795775"/>
                  <a:gd name="connsiteY136" fmla="*/ 181926 h 351984"/>
                  <a:gd name="connsiteX137" fmla="*/ 520931 w 2795775"/>
                  <a:gd name="connsiteY137" fmla="*/ 219853 h 351984"/>
                  <a:gd name="connsiteX138" fmla="*/ 481733 w 2795775"/>
                  <a:gd name="connsiteY138" fmla="*/ 181926 h 351984"/>
                  <a:gd name="connsiteX139" fmla="*/ 520931 w 2795775"/>
                  <a:gd name="connsiteY139" fmla="*/ 143668 h 351984"/>
                  <a:gd name="connsiteX140" fmla="*/ 619014 w 2795775"/>
                  <a:gd name="connsiteY140" fmla="*/ 98555 h 351984"/>
                  <a:gd name="connsiteX141" fmla="*/ 558119 w 2795775"/>
                  <a:gd name="connsiteY141" fmla="*/ 98555 h 351984"/>
                  <a:gd name="connsiteX142" fmla="*/ 558119 w 2795775"/>
                  <a:gd name="connsiteY142" fmla="*/ 116332 h 351984"/>
                  <a:gd name="connsiteX143" fmla="*/ 557450 w 2795775"/>
                  <a:gd name="connsiteY143" fmla="*/ 116332 h 351984"/>
                  <a:gd name="connsiteX144" fmla="*/ 506846 w 2795775"/>
                  <a:gd name="connsiteY144" fmla="*/ 92951 h 351984"/>
                  <a:gd name="connsiteX145" fmla="*/ 418830 w 2795775"/>
                  <a:gd name="connsiteY145" fmla="*/ 184563 h 351984"/>
                  <a:gd name="connsiteX146" fmla="*/ 503497 w 2795775"/>
                  <a:gd name="connsiteY146" fmla="*/ 270900 h 351984"/>
                  <a:gd name="connsiteX147" fmla="*/ 558119 w 2795775"/>
                  <a:gd name="connsiteY147" fmla="*/ 247849 h 351984"/>
                  <a:gd name="connsiteX148" fmla="*/ 558119 w 2795775"/>
                  <a:gd name="connsiteY148" fmla="*/ 255759 h 351984"/>
                  <a:gd name="connsiteX149" fmla="*/ 518922 w 2795775"/>
                  <a:gd name="connsiteY149" fmla="*/ 304235 h 351984"/>
                  <a:gd name="connsiteX150" fmla="*/ 501488 w 2795775"/>
                  <a:gd name="connsiteY150" fmla="*/ 300279 h 351984"/>
                  <a:gd name="connsiteX151" fmla="*/ 490104 w 2795775"/>
                  <a:gd name="connsiteY151" fmla="*/ 287402 h 351984"/>
                  <a:gd name="connsiteX152" fmla="*/ 421821 w 2795775"/>
                  <a:gd name="connsiteY152" fmla="*/ 287402 h 351984"/>
                  <a:gd name="connsiteX153" fmla="*/ 519591 w 2795775"/>
                  <a:gd name="connsiteY153" fmla="*/ 351985 h 351984"/>
                  <a:gd name="connsiteX154" fmla="*/ 619014 w 2795775"/>
                  <a:gd name="connsiteY154" fmla="*/ 251145 h 351984"/>
                  <a:gd name="connsiteX155" fmla="*/ 619014 w 2795775"/>
                  <a:gd name="connsiteY155" fmla="*/ 98555 h 351984"/>
                  <a:gd name="connsiteX156" fmla="*/ 399499 w 2795775"/>
                  <a:gd name="connsiteY156" fmla="*/ 186848 h 351984"/>
                  <a:gd name="connsiteX157" fmla="*/ 305411 w 2795775"/>
                  <a:gd name="connsiteY157" fmla="*/ 92951 h 351984"/>
                  <a:gd name="connsiteX158" fmla="*/ 210341 w 2795775"/>
                  <a:gd name="connsiteY158" fmla="*/ 183244 h 351984"/>
                  <a:gd name="connsiteX159" fmla="*/ 309764 w 2795775"/>
                  <a:gd name="connsiteY159" fmla="*/ 273207 h 351984"/>
                  <a:gd name="connsiteX160" fmla="*/ 364676 w 2795775"/>
                  <a:gd name="connsiteY160" fmla="*/ 259055 h 351984"/>
                  <a:gd name="connsiteX161" fmla="*/ 397155 w 2795775"/>
                  <a:gd name="connsiteY161" fmla="*/ 215217 h 351984"/>
                  <a:gd name="connsiteX162" fmla="*/ 338559 w 2795775"/>
                  <a:gd name="connsiteY162" fmla="*/ 215217 h 351984"/>
                  <a:gd name="connsiteX163" fmla="*/ 309429 w 2795775"/>
                  <a:gd name="connsiteY163" fmla="*/ 230731 h 351984"/>
                  <a:gd name="connsiteX164" fmla="*/ 271258 w 2795775"/>
                  <a:gd name="connsiteY164" fmla="*/ 193111 h 351984"/>
                  <a:gd name="connsiteX165" fmla="*/ 399499 w 2795775"/>
                  <a:gd name="connsiteY165" fmla="*/ 193111 h 351984"/>
                  <a:gd name="connsiteX166" fmla="*/ 399499 w 2795775"/>
                  <a:gd name="connsiteY166" fmla="*/ 186848 h 351984"/>
                  <a:gd name="connsiteX167" fmla="*/ 272263 w 2795775"/>
                  <a:gd name="connsiteY167" fmla="*/ 158545 h 351984"/>
                  <a:gd name="connsiteX168" fmla="*/ 308424 w 2795775"/>
                  <a:gd name="connsiteY168" fmla="*/ 131802 h 351984"/>
                  <a:gd name="connsiteX169" fmla="*/ 342912 w 2795775"/>
                  <a:gd name="connsiteY169" fmla="*/ 158545 h 351984"/>
                  <a:gd name="connsiteX170" fmla="*/ 272263 w 2795775"/>
                  <a:gd name="connsiteY170" fmla="*/ 158545 h 351984"/>
                  <a:gd name="connsiteX171" fmla="*/ 65582 w 2795775"/>
                  <a:gd name="connsiteY171" fmla="*/ 68516 h 351984"/>
                  <a:gd name="connsiteX172" fmla="*/ 71966 w 2795775"/>
                  <a:gd name="connsiteY172" fmla="*/ 68516 h 351984"/>
                  <a:gd name="connsiteX173" fmla="*/ 117526 w 2795775"/>
                  <a:gd name="connsiteY173" fmla="*/ 99500 h 351984"/>
                  <a:gd name="connsiteX174" fmla="*/ 71966 w 2795775"/>
                  <a:gd name="connsiteY174" fmla="*/ 130484 h 351984"/>
                  <a:gd name="connsiteX175" fmla="*/ 65582 w 2795775"/>
                  <a:gd name="connsiteY175" fmla="*/ 130484 h 351984"/>
                  <a:gd name="connsiteX176" fmla="*/ 65582 w 2795775"/>
                  <a:gd name="connsiteY176" fmla="*/ 68516 h 351984"/>
                  <a:gd name="connsiteX177" fmla="*/ 130584 w 2795775"/>
                  <a:gd name="connsiteY177" fmla="*/ 165752 h 351984"/>
                  <a:gd name="connsiteX178" fmla="*/ 185809 w 2795775"/>
                  <a:gd name="connsiteY178" fmla="*/ 95544 h 351984"/>
                  <a:gd name="connsiteX179" fmla="*/ 98106 w 2795775"/>
                  <a:gd name="connsiteY179" fmla="*/ 19118 h 351984"/>
                  <a:gd name="connsiteX180" fmla="*/ 0 w 2795775"/>
                  <a:gd name="connsiteY180" fmla="*/ 19118 h 351984"/>
                  <a:gd name="connsiteX181" fmla="*/ 0 w 2795775"/>
                  <a:gd name="connsiteY181" fmla="*/ 267604 h 351984"/>
                  <a:gd name="connsiteX182" fmla="*/ 65582 w 2795775"/>
                  <a:gd name="connsiteY182" fmla="*/ 267604 h 351984"/>
                  <a:gd name="connsiteX183" fmla="*/ 65582 w 2795775"/>
                  <a:gd name="connsiteY183" fmla="*/ 172015 h 351984"/>
                  <a:gd name="connsiteX184" fmla="*/ 66252 w 2795775"/>
                  <a:gd name="connsiteY184" fmla="*/ 172015 h 351984"/>
                  <a:gd name="connsiteX185" fmla="*/ 128240 w 2795775"/>
                  <a:gd name="connsiteY185" fmla="*/ 267604 h 351984"/>
                  <a:gd name="connsiteX186" fmla="*/ 209917 w 2795775"/>
                  <a:gd name="connsiteY186" fmla="*/ 267604 h 351984"/>
                  <a:gd name="connsiteX187" fmla="*/ 130584 w 2795775"/>
                  <a:gd name="connsiteY187" fmla="*/ 165752 h 351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</a:cxnLst>
                <a:rect l="l" t="t" r="r" b="b"/>
                <a:pathLst>
                  <a:path w="2795775" h="351984">
                    <a:moveTo>
                      <a:pt x="2612980" y="98555"/>
                    </a:moveTo>
                    <a:lnTo>
                      <a:pt x="2612980" y="200406"/>
                    </a:lnTo>
                    <a:cubicBezTo>
                      <a:pt x="2612980" y="256089"/>
                      <a:pt x="2652803" y="273207"/>
                      <a:pt x="2704367" y="273207"/>
                    </a:cubicBezTo>
                    <a:cubicBezTo>
                      <a:pt x="2755953" y="273207"/>
                      <a:pt x="2795776" y="256089"/>
                      <a:pt x="2795776" y="200406"/>
                    </a:cubicBezTo>
                    <a:lnTo>
                      <a:pt x="2795776" y="98555"/>
                    </a:lnTo>
                    <a:lnTo>
                      <a:pt x="2734859" y="98555"/>
                    </a:lnTo>
                    <a:lnTo>
                      <a:pt x="2734859" y="188869"/>
                    </a:lnTo>
                    <a:cubicBezTo>
                      <a:pt x="2734859" y="210294"/>
                      <a:pt x="2729501" y="225457"/>
                      <a:pt x="2704367" y="225457"/>
                    </a:cubicBezTo>
                    <a:cubicBezTo>
                      <a:pt x="2679254" y="225457"/>
                      <a:pt x="2673875" y="210294"/>
                      <a:pt x="2673875" y="188869"/>
                    </a:cubicBezTo>
                    <a:lnTo>
                      <a:pt x="2673875" y="98555"/>
                    </a:lnTo>
                    <a:lnTo>
                      <a:pt x="2612980" y="98555"/>
                    </a:lnTo>
                    <a:close/>
                    <a:moveTo>
                      <a:pt x="2572689" y="98555"/>
                    </a:moveTo>
                    <a:lnTo>
                      <a:pt x="2511794" y="98555"/>
                    </a:lnTo>
                    <a:lnTo>
                      <a:pt x="2511794" y="115014"/>
                    </a:lnTo>
                    <a:cubicBezTo>
                      <a:pt x="2499070" y="100181"/>
                      <a:pt x="2478289" y="92951"/>
                      <a:pt x="2458533" y="92951"/>
                    </a:cubicBezTo>
                    <a:cubicBezTo>
                      <a:pt x="2407639" y="92951"/>
                      <a:pt x="2372504" y="134439"/>
                      <a:pt x="2372504" y="182914"/>
                    </a:cubicBezTo>
                    <a:cubicBezTo>
                      <a:pt x="2372504" y="231390"/>
                      <a:pt x="2408309" y="273207"/>
                      <a:pt x="2459203" y="273207"/>
                    </a:cubicBezTo>
                    <a:cubicBezTo>
                      <a:pt x="2479293" y="273207"/>
                      <a:pt x="2500410" y="265626"/>
                      <a:pt x="2511124" y="248837"/>
                    </a:cubicBezTo>
                    <a:lnTo>
                      <a:pt x="2511794" y="248837"/>
                    </a:lnTo>
                    <a:lnTo>
                      <a:pt x="2511794" y="267604"/>
                    </a:lnTo>
                    <a:lnTo>
                      <a:pt x="2572689" y="267604"/>
                    </a:lnTo>
                    <a:lnTo>
                      <a:pt x="2572689" y="98555"/>
                    </a:lnTo>
                    <a:close/>
                    <a:moveTo>
                      <a:pt x="2474605" y="144987"/>
                    </a:moveTo>
                    <a:cubicBezTo>
                      <a:pt x="2499405" y="144987"/>
                      <a:pt x="2513803" y="162456"/>
                      <a:pt x="2513803" y="183244"/>
                    </a:cubicBezTo>
                    <a:cubicBezTo>
                      <a:pt x="2513803" y="204691"/>
                      <a:pt x="2499405" y="221172"/>
                      <a:pt x="2474605" y="221172"/>
                    </a:cubicBezTo>
                    <a:cubicBezTo>
                      <a:pt x="2449828" y="221172"/>
                      <a:pt x="2435408" y="204691"/>
                      <a:pt x="2435408" y="183244"/>
                    </a:cubicBezTo>
                    <a:cubicBezTo>
                      <a:pt x="2435408" y="162456"/>
                      <a:pt x="2449828" y="144987"/>
                      <a:pt x="2474605" y="144987"/>
                    </a:cubicBezTo>
                    <a:moveTo>
                      <a:pt x="2222879" y="98555"/>
                    </a:moveTo>
                    <a:lnTo>
                      <a:pt x="2161984" y="98555"/>
                    </a:lnTo>
                    <a:lnTo>
                      <a:pt x="2161984" y="267604"/>
                    </a:lnTo>
                    <a:lnTo>
                      <a:pt x="2222879" y="267604"/>
                    </a:lnTo>
                    <a:lnTo>
                      <a:pt x="2222879" y="179926"/>
                    </a:lnTo>
                    <a:cubicBezTo>
                      <a:pt x="2222879" y="158831"/>
                      <a:pt x="2229933" y="140702"/>
                      <a:pt x="2254710" y="140702"/>
                    </a:cubicBezTo>
                    <a:cubicBezTo>
                      <a:pt x="2284868" y="140702"/>
                      <a:pt x="2282189" y="169049"/>
                      <a:pt x="2282189" y="185200"/>
                    </a:cubicBezTo>
                    <a:lnTo>
                      <a:pt x="2282189" y="267604"/>
                    </a:lnTo>
                    <a:lnTo>
                      <a:pt x="2343106" y="267604"/>
                    </a:lnTo>
                    <a:lnTo>
                      <a:pt x="2343106" y="163116"/>
                    </a:lnTo>
                    <a:cubicBezTo>
                      <a:pt x="2343106" y="121606"/>
                      <a:pt x="2324690" y="92951"/>
                      <a:pt x="2278506" y="92951"/>
                    </a:cubicBezTo>
                    <a:cubicBezTo>
                      <a:pt x="2254710" y="92951"/>
                      <a:pt x="2237634" y="99851"/>
                      <a:pt x="2223549" y="120288"/>
                    </a:cubicBezTo>
                    <a:lnTo>
                      <a:pt x="2222879" y="120288"/>
                    </a:lnTo>
                    <a:lnTo>
                      <a:pt x="2222879" y="98555"/>
                    </a:lnTo>
                    <a:close/>
                    <a:moveTo>
                      <a:pt x="1939455" y="98555"/>
                    </a:moveTo>
                    <a:lnTo>
                      <a:pt x="1939455" y="200406"/>
                    </a:lnTo>
                    <a:cubicBezTo>
                      <a:pt x="1939455" y="256089"/>
                      <a:pt x="1979278" y="273207"/>
                      <a:pt x="2030842" y="273207"/>
                    </a:cubicBezTo>
                    <a:cubicBezTo>
                      <a:pt x="2082406" y="273207"/>
                      <a:pt x="2122229" y="256089"/>
                      <a:pt x="2122229" y="200406"/>
                    </a:cubicBezTo>
                    <a:lnTo>
                      <a:pt x="2122229" y="98555"/>
                    </a:lnTo>
                    <a:lnTo>
                      <a:pt x="2061334" y="98555"/>
                    </a:lnTo>
                    <a:lnTo>
                      <a:pt x="2061334" y="188869"/>
                    </a:lnTo>
                    <a:cubicBezTo>
                      <a:pt x="2061334" y="210294"/>
                      <a:pt x="2055977" y="225457"/>
                      <a:pt x="2030842" y="225457"/>
                    </a:cubicBezTo>
                    <a:cubicBezTo>
                      <a:pt x="2005707" y="225457"/>
                      <a:pt x="2000350" y="210294"/>
                      <a:pt x="2000350" y="188869"/>
                    </a:cubicBezTo>
                    <a:lnTo>
                      <a:pt x="2000350" y="98555"/>
                    </a:lnTo>
                    <a:lnTo>
                      <a:pt x="1939455" y="98555"/>
                    </a:lnTo>
                    <a:close/>
                    <a:moveTo>
                      <a:pt x="1899164" y="98555"/>
                    </a:moveTo>
                    <a:lnTo>
                      <a:pt x="1838269" y="98555"/>
                    </a:lnTo>
                    <a:lnTo>
                      <a:pt x="1838269" y="115014"/>
                    </a:lnTo>
                    <a:cubicBezTo>
                      <a:pt x="1825523" y="100181"/>
                      <a:pt x="1804764" y="92951"/>
                      <a:pt x="1784986" y="92951"/>
                    </a:cubicBezTo>
                    <a:cubicBezTo>
                      <a:pt x="1734114" y="92951"/>
                      <a:pt x="1698979" y="134439"/>
                      <a:pt x="1698979" y="182914"/>
                    </a:cubicBezTo>
                    <a:cubicBezTo>
                      <a:pt x="1698979" y="231390"/>
                      <a:pt x="1734762" y="273207"/>
                      <a:pt x="1785656" y="273207"/>
                    </a:cubicBezTo>
                    <a:cubicBezTo>
                      <a:pt x="1805768" y="273207"/>
                      <a:pt x="1826863" y="265626"/>
                      <a:pt x="1837600" y="248837"/>
                    </a:cubicBezTo>
                    <a:lnTo>
                      <a:pt x="1838269" y="248837"/>
                    </a:lnTo>
                    <a:lnTo>
                      <a:pt x="1838269" y="267604"/>
                    </a:lnTo>
                    <a:lnTo>
                      <a:pt x="1899164" y="267604"/>
                    </a:lnTo>
                    <a:lnTo>
                      <a:pt x="1899164" y="98555"/>
                    </a:lnTo>
                    <a:close/>
                    <a:moveTo>
                      <a:pt x="1801081" y="144987"/>
                    </a:moveTo>
                    <a:cubicBezTo>
                      <a:pt x="1825858" y="144987"/>
                      <a:pt x="1840278" y="162456"/>
                      <a:pt x="1840278" y="183244"/>
                    </a:cubicBezTo>
                    <a:cubicBezTo>
                      <a:pt x="1840278" y="204691"/>
                      <a:pt x="1825858" y="221172"/>
                      <a:pt x="1801081" y="221172"/>
                    </a:cubicBezTo>
                    <a:cubicBezTo>
                      <a:pt x="1776281" y="221172"/>
                      <a:pt x="1761883" y="204691"/>
                      <a:pt x="1761883" y="183244"/>
                    </a:cubicBezTo>
                    <a:cubicBezTo>
                      <a:pt x="1761883" y="162456"/>
                      <a:pt x="1776281" y="144987"/>
                      <a:pt x="1801081" y="144987"/>
                    </a:cubicBezTo>
                    <a:moveTo>
                      <a:pt x="1616834" y="98555"/>
                    </a:moveTo>
                    <a:lnTo>
                      <a:pt x="1555917" y="98555"/>
                    </a:lnTo>
                    <a:lnTo>
                      <a:pt x="1555917" y="267604"/>
                    </a:lnTo>
                    <a:lnTo>
                      <a:pt x="1616834" y="267604"/>
                    </a:lnTo>
                    <a:lnTo>
                      <a:pt x="1616834" y="199373"/>
                    </a:lnTo>
                    <a:cubicBezTo>
                      <a:pt x="1616834" y="170367"/>
                      <a:pt x="1625205" y="148283"/>
                      <a:pt x="1659023" y="148283"/>
                    </a:cubicBezTo>
                    <a:cubicBezTo>
                      <a:pt x="1668398" y="148283"/>
                      <a:pt x="1676434" y="149272"/>
                      <a:pt x="1684805" y="153886"/>
                    </a:cubicBezTo>
                    <a:lnTo>
                      <a:pt x="1684805" y="96248"/>
                    </a:lnTo>
                    <a:lnTo>
                      <a:pt x="1673086" y="96248"/>
                    </a:lnTo>
                    <a:cubicBezTo>
                      <a:pt x="1649313" y="96248"/>
                      <a:pt x="1629223" y="105477"/>
                      <a:pt x="1617504" y="126221"/>
                    </a:cubicBezTo>
                    <a:lnTo>
                      <a:pt x="1616834" y="126221"/>
                    </a:lnTo>
                    <a:lnTo>
                      <a:pt x="1616834" y="98555"/>
                    </a:lnTo>
                    <a:close/>
                    <a:moveTo>
                      <a:pt x="1395220" y="68516"/>
                    </a:moveTo>
                    <a:lnTo>
                      <a:pt x="1399930" y="68516"/>
                    </a:lnTo>
                    <a:cubicBezTo>
                      <a:pt x="1417699" y="68516"/>
                      <a:pt x="1438123" y="69834"/>
                      <a:pt x="1438123" y="92600"/>
                    </a:cubicBezTo>
                    <a:cubicBezTo>
                      <a:pt x="1438123" y="113717"/>
                      <a:pt x="1420043" y="116684"/>
                      <a:pt x="1402609" y="116684"/>
                    </a:cubicBezTo>
                    <a:lnTo>
                      <a:pt x="1395220" y="116684"/>
                    </a:lnTo>
                    <a:lnTo>
                      <a:pt x="1395220" y="68516"/>
                    </a:lnTo>
                    <a:close/>
                    <a:moveTo>
                      <a:pt x="1430757" y="267604"/>
                    </a:moveTo>
                    <a:cubicBezTo>
                      <a:pt x="1476964" y="267604"/>
                      <a:pt x="1522144" y="250485"/>
                      <a:pt x="1522144" y="198406"/>
                    </a:cubicBezTo>
                    <a:cubicBezTo>
                      <a:pt x="1522144" y="163775"/>
                      <a:pt x="1506742" y="139735"/>
                      <a:pt x="1470602" y="135120"/>
                    </a:cubicBezTo>
                    <a:lnTo>
                      <a:pt x="1470602" y="134461"/>
                    </a:lnTo>
                    <a:cubicBezTo>
                      <a:pt x="1491004" y="124243"/>
                      <a:pt x="1498371" y="106114"/>
                      <a:pt x="1498371" y="83678"/>
                    </a:cubicBezTo>
                    <a:cubicBezTo>
                      <a:pt x="1498371" y="36236"/>
                      <a:pt x="1468258" y="19118"/>
                      <a:pt x="1423391" y="19118"/>
                    </a:cubicBezTo>
                    <a:lnTo>
                      <a:pt x="1329638" y="19118"/>
                    </a:lnTo>
                    <a:lnTo>
                      <a:pt x="1329638" y="267604"/>
                    </a:lnTo>
                    <a:lnTo>
                      <a:pt x="1430757" y="267604"/>
                    </a:lnTo>
                    <a:close/>
                    <a:moveTo>
                      <a:pt x="1395220" y="164764"/>
                    </a:moveTo>
                    <a:lnTo>
                      <a:pt x="1401939" y="164764"/>
                    </a:lnTo>
                    <a:cubicBezTo>
                      <a:pt x="1423368" y="164764"/>
                      <a:pt x="1455869" y="161797"/>
                      <a:pt x="1455869" y="191814"/>
                    </a:cubicBezTo>
                    <a:cubicBezTo>
                      <a:pt x="1455869" y="219194"/>
                      <a:pt x="1423034" y="218205"/>
                      <a:pt x="1403613" y="218205"/>
                    </a:cubicBezTo>
                    <a:lnTo>
                      <a:pt x="1395220" y="218205"/>
                    </a:lnTo>
                    <a:lnTo>
                      <a:pt x="1395220" y="164764"/>
                    </a:lnTo>
                    <a:close/>
                    <a:moveTo>
                      <a:pt x="1046326" y="98555"/>
                    </a:moveTo>
                    <a:lnTo>
                      <a:pt x="985431" y="98555"/>
                    </a:lnTo>
                    <a:lnTo>
                      <a:pt x="985431" y="267604"/>
                    </a:lnTo>
                    <a:lnTo>
                      <a:pt x="1046326" y="267604"/>
                    </a:lnTo>
                    <a:lnTo>
                      <a:pt x="1046326" y="179926"/>
                    </a:lnTo>
                    <a:cubicBezTo>
                      <a:pt x="1046326" y="158831"/>
                      <a:pt x="1053357" y="140702"/>
                      <a:pt x="1078157" y="140702"/>
                    </a:cubicBezTo>
                    <a:cubicBezTo>
                      <a:pt x="1108314" y="140702"/>
                      <a:pt x="1105636" y="169049"/>
                      <a:pt x="1105636" y="185200"/>
                    </a:cubicBezTo>
                    <a:lnTo>
                      <a:pt x="1105636" y="267604"/>
                    </a:lnTo>
                    <a:lnTo>
                      <a:pt x="1166530" y="267604"/>
                    </a:lnTo>
                    <a:lnTo>
                      <a:pt x="1166530" y="163116"/>
                    </a:lnTo>
                    <a:cubicBezTo>
                      <a:pt x="1166530" y="121606"/>
                      <a:pt x="1148137" y="92951"/>
                      <a:pt x="1101953" y="92951"/>
                    </a:cubicBezTo>
                    <a:cubicBezTo>
                      <a:pt x="1078157" y="92951"/>
                      <a:pt x="1061081" y="99851"/>
                      <a:pt x="1046996" y="120288"/>
                    </a:cubicBezTo>
                    <a:lnTo>
                      <a:pt x="1046326" y="120288"/>
                    </a:lnTo>
                    <a:lnTo>
                      <a:pt x="1046326" y="98555"/>
                    </a:lnTo>
                    <a:close/>
                    <a:moveTo>
                      <a:pt x="852146" y="144987"/>
                    </a:moveTo>
                    <a:cubicBezTo>
                      <a:pt x="876946" y="144987"/>
                      <a:pt x="891344" y="162456"/>
                      <a:pt x="891344" y="183244"/>
                    </a:cubicBezTo>
                    <a:cubicBezTo>
                      <a:pt x="891344" y="204691"/>
                      <a:pt x="876946" y="221172"/>
                      <a:pt x="852146" y="221172"/>
                    </a:cubicBezTo>
                    <a:cubicBezTo>
                      <a:pt x="827346" y="221172"/>
                      <a:pt x="812948" y="204691"/>
                      <a:pt x="812948" y="183244"/>
                    </a:cubicBezTo>
                    <a:cubicBezTo>
                      <a:pt x="812948" y="162456"/>
                      <a:pt x="827346" y="144987"/>
                      <a:pt x="852146" y="144987"/>
                    </a:cubicBezTo>
                    <a:moveTo>
                      <a:pt x="852146" y="92951"/>
                    </a:moveTo>
                    <a:cubicBezTo>
                      <a:pt x="796877" y="92951"/>
                      <a:pt x="748705" y="125561"/>
                      <a:pt x="748705" y="183244"/>
                    </a:cubicBezTo>
                    <a:cubicBezTo>
                      <a:pt x="748705" y="240927"/>
                      <a:pt x="797211" y="273207"/>
                      <a:pt x="852146" y="273207"/>
                    </a:cubicBezTo>
                    <a:cubicBezTo>
                      <a:pt x="907416" y="273207"/>
                      <a:pt x="955587" y="240597"/>
                      <a:pt x="955587" y="183244"/>
                    </a:cubicBezTo>
                    <a:cubicBezTo>
                      <a:pt x="955587" y="125561"/>
                      <a:pt x="907416" y="92951"/>
                      <a:pt x="852146" y="92951"/>
                    </a:cubicBezTo>
                    <a:moveTo>
                      <a:pt x="689641" y="0"/>
                    </a:moveTo>
                    <a:cubicBezTo>
                      <a:pt x="670913" y="0"/>
                      <a:pt x="655511" y="15140"/>
                      <a:pt x="655511" y="33599"/>
                    </a:cubicBezTo>
                    <a:cubicBezTo>
                      <a:pt x="655511" y="52035"/>
                      <a:pt x="670913" y="67198"/>
                      <a:pt x="689641" y="67198"/>
                    </a:cubicBezTo>
                    <a:cubicBezTo>
                      <a:pt x="708392" y="67198"/>
                      <a:pt x="723772" y="52035"/>
                      <a:pt x="723772" y="33599"/>
                    </a:cubicBezTo>
                    <a:cubicBezTo>
                      <a:pt x="723772" y="15140"/>
                      <a:pt x="708392" y="0"/>
                      <a:pt x="689641" y="0"/>
                    </a:cubicBezTo>
                    <a:moveTo>
                      <a:pt x="720088" y="98555"/>
                    </a:moveTo>
                    <a:lnTo>
                      <a:pt x="659194" y="98555"/>
                    </a:lnTo>
                    <a:lnTo>
                      <a:pt x="659194" y="267604"/>
                    </a:lnTo>
                    <a:lnTo>
                      <a:pt x="720088" y="267604"/>
                    </a:lnTo>
                    <a:lnTo>
                      <a:pt x="720088" y="98555"/>
                    </a:lnTo>
                    <a:close/>
                    <a:moveTo>
                      <a:pt x="520931" y="143668"/>
                    </a:moveTo>
                    <a:cubicBezTo>
                      <a:pt x="545708" y="143668"/>
                      <a:pt x="560128" y="161138"/>
                      <a:pt x="560128" y="181926"/>
                    </a:cubicBezTo>
                    <a:cubicBezTo>
                      <a:pt x="560128" y="203373"/>
                      <a:pt x="545708" y="219853"/>
                      <a:pt x="520931" y="219853"/>
                    </a:cubicBezTo>
                    <a:cubicBezTo>
                      <a:pt x="496131" y="219853"/>
                      <a:pt x="481733" y="203373"/>
                      <a:pt x="481733" y="181926"/>
                    </a:cubicBezTo>
                    <a:cubicBezTo>
                      <a:pt x="481733" y="161138"/>
                      <a:pt x="496131" y="143668"/>
                      <a:pt x="520931" y="143668"/>
                    </a:cubicBezTo>
                    <a:moveTo>
                      <a:pt x="619014" y="98555"/>
                    </a:moveTo>
                    <a:lnTo>
                      <a:pt x="558119" y="98555"/>
                    </a:lnTo>
                    <a:lnTo>
                      <a:pt x="558119" y="116332"/>
                    </a:lnTo>
                    <a:lnTo>
                      <a:pt x="557450" y="116332"/>
                    </a:lnTo>
                    <a:cubicBezTo>
                      <a:pt x="545373" y="99544"/>
                      <a:pt x="526958" y="92951"/>
                      <a:pt x="506846" y="92951"/>
                    </a:cubicBezTo>
                    <a:cubicBezTo>
                      <a:pt x="454299" y="92951"/>
                      <a:pt x="418830" y="135098"/>
                      <a:pt x="418830" y="184563"/>
                    </a:cubicBezTo>
                    <a:cubicBezTo>
                      <a:pt x="418830" y="233367"/>
                      <a:pt x="453295" y="270900"/>
                      <a:pt x="503497" y="270900"/>
                    </a:cubicBezTo>
                    <a:cubicBezTo>
                      <a:pt x="526288" y="270900"/>
                      <a:pt x="542360" y="263319"/>
                      <a:pt x="558119" y="247849"/>
                    </a:cubicBezTo>
                    <a:lnTo>
                      <a:pt x="558119" y="255759"/>
                    </a:lnTo>
                    <a:cubicBezTo>
                      <a:pt x="558119" y="283117"/>
                      <a:pt x="551758" y="304235"/>
                      <a:pt x="518922" y="304235"/>
                    </a:cubicBezTo>
                    <a:cubicBezTo>
                      <a:pt x="513230" y="304235"/>
                      <a:pt x="506846" y="302916"/>
                      <a:pt x="501488" y="300279"/>
                    </a:cubicBezTo>
                    <a:cubicBezTo>
                      <a:pt x="496131" y="297642"/>
                      <a:pt x="491778" y="293335"/>
                      <a:pt x="490104" y="287402"/>
                    </a:cubicBezTo>
                    <a:lnTo>
                      <a:pt x="421821" y="287402"/>
                    </a:lnTo>
                    <a:cubicBezTo>
                      <a:pt x="427178" y="331900"/>
                      <a:pt x="480059" y="351985"/>
                      <a:pt x="519591" y="351985"/>
                    </a:cubicBezTo>
                    <a:cubicBezTo>
                      <a:pt x="582875" y="351985"/>
                      <a:pt x="619014" y="323001"/>
                      <a:pt x="619014" y="251145"/>
                    </a:cubicBezTo>
                    <a:lnTo>
                      <a:pt x="619014" y="98555"/>
                    </a:lnTo>
                    <a:close/>
                    <a:moveTo>
                      <a:pt x="399499" y="186848"/>
                    </a:moveTo>
                    <a:cubicBezTo>
                      <a:pt x="399499" y="129165"/>
                      <a:pt x="365011" y="92951"/>
                      <a:pt x="305411" y="92951"/>
                    </a:cubicBezTo>
                    <a:cubicBezTo>
                      <a:pt x="249494" y="92951"/>
                      <a:pt x="210341" y="126858"/>
                      <a:pt x="210341" y="183244"/>
                    </a:cubicBezTo>
                    <a:cubicBezTo>
                      <a:pt x="210341" y="241608"/>
                      <a:pt x="252842" y="273207"/>
                      <a:pt x="309764" y="273207"/>
                    </a:cubicBezTo>
                    <a:cubicBezTo>
                      <a:pt x="329519" y="273207"/>
                      <a:pt x="348939" y="268592"/>
                      <a:pt x="364676" y="259055"/>
                    </a:cubicBezTo>
                    <a:cubicBezTo>
                      <a:pt x="380413" y="249497"/>
                      <a:pt x="392467" y="235016"/>
                      <a:pt x="397155" y="215217"/>
                    </a:cubicBezTo>
                    <a:lnTo>
                      <a:pt x="338559" y="215217"/>
                    </a:lnTo>
                    <a:cubicBezTo>
                      <a:pt x="331863" y="226446"/>
                      <a:pt x="322487" y="230731"/>
                      <a:pt x="309429" y="230731"/>
                    </a:cubicBezTo>
                    <a:cubicBezTo>
                      <a:pt x="284317" y="230731"/>
                      <a:pt x="271258" y="217524"/>
                      <a:pt x="271258" y="193111"/>
                    </a:cubicBezTo>
                    <a:lnTo>
                      <a:pt x="399499" y="193111"/>
                    </a:lnTo>
                    <a:lnTo>
                      <a:pt x="399499" y="186848"/>
                    </a:lnTo>
                    <a:close/>
                    <a:moveTo>
                      <a:pt x="272263" y="158545"/>
                    </a:moveTo>
                    <a:cubicBezTo>
                      <a:pt x="275946" y="141053"/>
                      <a:pt x="290678" y="131802"/>
                      <a:pt x="308424" y="131802"/>
                    </a:cubicBezTo>
                    <a:cubicBezTo>
                      <a:pt x="324831" y="131802"/>
                      <a:pt x="339899" y="142372"/>
                      <a:pt x="342912" y="158545"/>
                    </a:cubicBezTo>
                    <a:lnTo>
                      <a:pt x="272263" y="158545"/>
                    </a:lnTo>
                    <a:close/>
                    <a:moveTo>
                      <a:pt x="65582" y="68516"/>
                    </a:moveTo>
                    <a:lnTo>
                      <a:pt x="71966" y="68516"/>
                    </a:lnTo>
                    <a:cubicBezTo>
                      <a:pt x="93396" y="68516"/>
                      <a:pt x="117526" y="72471"/>
                      <a:pt x="117526" y="99500"/>
                    </a:cubicBezTo>
                    <a:cubicBezTo>
                      <a:pt x="117526" y="126528"/>
                      <a:pt x="93396" y="130484"/>
                      <a:pt x="71966" y="130484"/>
                    </a:cubicBezTo>
                    <a:lnTo>
                      <a:pt x="65582" y="130484"/>
                    </a:lnTo>
                    <a:lnTo>
                      <a:pt x="65582" y="68516"/>
                    </a:lnTo>
                    <a:close/>
                    <a:moveTo>
                      <a:pt x="130584" y="165752"/>
                    </a:moveTo>
                    <a:cubicBezTo>
                      <a:pt x="166389" y="159490"/>
                      <a:pt x="185809" y="129824"/>
                      <a:pt x="185809" y="95544"/>
                    </a:cubicBezTo>
                    <a:cubicBezTo>
                      <a:pt x="185809" y="42498"/>
                      <a:pt x="147996" y="19118"/>
                      <a:pt x="98106" y="19118"/>
                    </a:cubicBezTo>
                    <a:lnTo>
                      <a:pt x="0" y="19118"/>
                    </a:lnTo>
                    <a:lnTo>
                      <a:pt x="0" y="267604"/>
                    </a:lnTo>
                    <a:lnTo>
                      <a:pt x="65582" y="267604"/>
                    </a:lnTo>
                    <a:lnTo>
                      <a:pt x="65582" y="172015"/>
                    </a:lnTo>
                    <a:lnTo>
                      <a:pt x="66252" y="172015"/>
                    </a:lnTo>
                    <a:lnTo>
                      <a:pt x="128240" y="267604"/>
                    </a:lnTo>
                    <a:lnTo>
                      <a:pt x="209917" y="267604"/>
                    </a:lnTo>
                    <a:lnTo>
                      <a:pt x="130584" y="165752"/>
                    </a:lnTo>
                    <a:close/>
                  </a:path>
                </a:pathLst>
              </a:custGeom>
              <a:solidFill>
                <a:srgbClr val="FFFFFF"/>
              </a:solidFill>
              <a:ln w="22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2" name="Freihandform 91">
                <a:extLst>
                  <a:ext uri="{FF2B5EF4-FFF2-40B4-BE49-F238E27FC236}">
                    <a16:creationId xmlns:a16="http://schemas.microsoft.com/office/drawing/2014/main" id="{E833A3D6-291B-EE46-B2D9-29AEADF27404}"/>
                  </a:ext>
                </a:extLst>
              </p:cNvPr>
              <p:cNvSpPr/>
              <p:nvPr/>
            </p:nvSpPr>
            <p:spPr>
              <a:xfrm>
                <a:off x="10355021" y="1756881"/>
                <a:ext cx="688101" cy="631298"/>
              </a:xfrm>
              <a:custGeom>
                <a:avLst/>
                <a:gdLst>
                  <a:gd name="connsiteX0" fmla="*/ 344207 w 688101"/>
                  <a:gd name="connsiteY0" fmla="*/ 402523 h 631298"/>
                  <a:gd name="connsiteX1" fmla="*/ 111543 w 688101"/>
                  <a:gd name="connsiteY1" fmla="*/ 631298 h 631298"/>
                  <a:gd name="connsiteX2" fmla="*/ 20648 w 688101"/>
                  <a:gd name="connsiteY2" fmla="*/ 541797 h 631298"/>
                  <a:gd name="connsiteX3" fmla="*/ 253244 w 688101"/>
                  <a:gd name="connsiteY3" fmla="*/ 313066 h 631298"/>
                  <a:gd name="connsiteX4" fmla="*/ 207975 w 688101"/>
                  <a:gd name="connsiteY4" fmla="*/ 268546 h 631298"/>
                  <a:gd name="connsiteX5" fmla="*/ 208265 w 688101"/>
                  <a:gd name="connsiteY5" fmla="*/ 179088 h 631298"/>
                  <a:gd name="connsiteX6" fmla="*/ 175854 w 688101"/>
                  <a:gd name="connsiteY6" fmla="*/ 147181 h 631298"/>
                  <a:gd name="connsiteX7" fmla="*/ 175586 w 688101"/>
                  <a:gd name="connsiteY7" fmla="*/ 220971 h 631298"/>
                  <a:gd name="connsiteX8" fmla="*/ 144201 w 688101"/>
                  <a:gd name="connsiteY8" fmla="*/ 251867 h 631298"/>
                  <a:gd name="connsiteX9" fmla="*/ 30425 w 688101"/>
                  <a:gd name="connsiteY9" fmla="*/ 139908 h 631298"/>
                  <a:gd name="connsiteX10" fmla="*/ 0 w 688101"/>
                  <a:gd name="connsiteY10" fmla="*/ 169859 h 631298"/>
                  <a:gd name="connsiteX11" fmla="*/ 59578 w 688101"/>
                  <a:gd name="connsiteY11" fmla="*/ 32321 h 631298"/>
                  <a:gd name="connsiteX12" fmla="*/ 201658 w 688101"/>
                  <a:gd name="connsiteY12" fmla="*/ 28718 h 631298"/>
                  <a:gd name="connsiteX13" fmla="*/ 311460 w 688101"/>
                  <a:gd name="connsiteY13" fmla="*/ 136787 h 631298"/>
                  <a:gd name="connsiteX14" fmla="*/ 284049 w 688101"/>
                  <a:gd name="connsiteY14" fmla="*/ 163706 h 631298"/>
                  <a:gd name="connsiteX15" fmla="*/ 344609 w 688101"/>
                  <a:gd name="connsiteY15" fmla="*/ 222971 h 631298"/>
                  <a:gd name="connsiteX16" fmla="*/ 405035 w 688101"/>
                  <a:gd name="connsiteY16" fmla="*/ 163640 h 631298"/>
                  <a:gd name="connsiteX17" fmla="*/ 377734 w 688101"/>
                  <a:gd name="connsiteY17" fmla="*/ 136765 h 631298"/>
                  <a:gd name="connsiteX18" fmla="*/ 487470 w 688101"/>
                  <a:gd name="connsiteY18" fmla="*/ 28718 h 631298"/>
                  <a:gd name="connsiteX19" fmla="*/ 629550 w 688101"/>
                  <a:gd name="connsiteY19" fmla="*/ 32321 h 631298"/>
                  <a:gd name="connsiteX20" fmla="*/ 688101 w 688101"/>
                  <a:gd name="connsiteY20" fmla="*/ 169749 h 631298"/>
                  <a:gd name="connsiteX21" fmla="*/ 658323 w 688101"/>
                  <a:gd name="connsiteY21" fmla="*/ 140369 h 631298"/>
                  <a:gd name="connsiteX22" fmla="*/ 544882 w 688101"/>
                  <a:gd name="connsiteY22" fmla="*/ 251955 h 631298"/>
                  <a:gd name="connsiteX23" fmla="*/ 513274 w 688101"/>
                  <a:gd name="connsiteY23" fmla="*/ 220795 h 631298"/>
                  <a:gd name="connsiteX24" fmla="*/ 513274 w 688101"/>
                  <a:gd name="connsiteY24" fmla="*/ 147181 h 631298"/>
                  <a:gd name="connsiteX25" fmla="*/ 480863 w 688101"/>
                  <a:gd name="connsiteY25" fmla="*/ 179088 h 631298"/>
                  <a:gd name="connsiteX26" fmla="*/ 480930 w 688101"/>
                  <a:gd name="connsiteY26" fmla="*/ 268040 h 631298"/>
                  <a:gd name="connsiteX27" fmla="*/ 435549 w 688101"/>
                  <a:gd name="connsiteY27" fmla="*/ 312714 h 631298"/>
                  <a:gd name="connsiteX28" fmla="*/ 667989 w 688101"/>
                  <a:gd name="connsiteY28" fmla="*/ 541687 h 631298"/>
                  <a:gd name="connsiteX29" fmla="*/ 577160 w 688101"/>
                  <a:gd name="connsiteY29" fmla="*/ 631298 h 631298"/>
                  <a:gd name="connsiteX30" fmla="*/ 344207 w 688101"/>
                  <a:gd name="connsiteY30" fmla="*/ 402523 h 63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88101" h="631298">
                    <a:moveTo>
                      <a:pt x="344207" y="402523"/>
                    </a:moveTo>
                    <a:lnTo>
                      <a:pt x="111543" y="631298"/>
                    </a:lnTo>
                    <a:lnTo>
                      <a:pt x="20648" y="541797"/>
                    </a:lnTo>
                    <a:lnTo>
                      <a:pt x="253244" y="313066"/>
                    </a:lnTo>
                    <a:lnTo>
                      <a:pt x="207975" y="268546"/>
                    </a:lnTo>
                    <a:lnTo>
                      <a:pt x="208265" y="179088"/>
                    </a:lnTo>
                    <a:lnTo>
                      <a:pt x="175854" y="147181"/>
                    </a:lnTo>
                    <a:lnTo>
                      <a:pt x="175586" y="220971"/>
                    </a:lnTo>
                    <a:lnTo>
                      <a:pt x="144201" y="251867"/>
                    </a:lnTo>
                    <a:lnTo>
                      <a:pt x="30425" y="139908"/>
                    </a:lnTo>
                    <a:lnTo>
                      <a:pt x="0" y="169859"/>
                    </a:lnTo>
                    <a:cubicBezTo>
                      <a:pt x="0" y="150631"/>
                      <a:pt x="5536" y="84203"/>
                      <a:pt x="59578" y="32321"/>
                    </a:cubicBezTo>
                    <a:cubicBezTo>
                      <a:pt x="120182" y="-25801"/>
                      <a:pt x="180765" y="8172"/>
                      <a:pt x="201658" y="28718"/>
                    </a:cubicBezTo>
                    <a:lnTo>
                      <a:pt x="311460" y="136787"/>
                    </a:lnTo>
                    <a:lnTo>
                      <a:pt x="284049" y="163706"/>
                    </a:lnTo>
                    <a:lnTo>
                      <a:pt x="344609" y="222971"/>
                    </a:lnTo>
                    <a:lnTo>
                      <a:pt x="405035" y="163640"/>
                    </a:lnTo>
                    <a:lnTo>
                      <a:pt x="377734" y="136765"/>
                    </a:lnTo>
                    <a:lnTo>
                      <a:pt x="487470" y="28718"/>
                    </a:lnTo>
                    <a:cubicBezTo>
                      <a:pt x="508363" y="8172"/>
                      <a:pt x="568990" y="-25801"/>
                      <a:pt x="629550" y="32321"/>
                    </a:cubicBezTo>
                    <a:cubicBezTo>
                      <a:pt x="683592" y="84203"/>
                      <a:pt x="688101" y="150499"/>
                      <a:pt x="688101" y="169749"/>
                    </a:cubicBezTo>
                    <a:lnTo>
                      <a:pt x="658323" y="140369"/>
                    </a:lnTo>
                    <a:lnTo>
                      <a:pt x="544882" y="251955"/>
                    </a:lnTo>
                    <a:lnTo>
                      <a:pt x="513274" y="220795"/>
                    </a:lnTo>
                    <a:lnTo>
                      <a:pt x="513274" y="147181"/>
                    </a:lnTo>
                    <a:lnTo>
                      <a:pt x="480863" y="179088"/>
                    </a:lnTo>
                    <a:lnTo>
                      <a:pt x="480930" y="268040"/>
                    </a:lnTo>
                    <a:lnTo>
                      <a:pt x="435549" y="312714"/>
                    </a:lnTo>
                    <a:lnTo>
                      <a:pt x="667989" y="541687"/>
                    </a:lnTo>
                    <a:lnTo>
                      <a:pt x="577160" y="631298"/>
                    </a:lnTo>
                    <a:lnTo>
                      <a:pt x="344207" y="402523"/>
                    </a:lnTo>
                    <a:close/>
                  </a:path>
                </a:pathLst>
              </a:custGeom>
              <a:solidFill>
                <a:srgbClr val="000000"/>
              </a:solidFill>
              <a:ln w="22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8AB25621-0CF6-D21A-1751-10AB6DA34A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977" y="410847"/>
            <a:ext cx="3284738" cy="3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45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D906F5-28EB-4873-BC74-EC2BC2786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9" name="Textplatzhalter 21">
            <a:extLst>
              <a:ext uri="{FF2B5EF4-FFF2-40B4-BE49-F238E27FC236}">
                <a16:creationId xmlns:a16="http://schemas.microsoft.com/office/drawing/2014/main" id="{59F0D458-C9B7-4269-B17C-79CD9D702B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6618" y="6425385"/>
            <a:ext cx="2456724" cy="43261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de-AT" dirty="0"/>
              <a:t>Quelle: Bereich, Name, Datum</a:t>
            </a:r>
            <a:br>
              <a:rPr lang="de-AT" dirty="0"/>
            </a:br>
            <a:r>
              <a:rPr lang="de-AT" dirty="0"/>
              <a:t>Fußzeile</a:t>
            </a:r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9DAE50DE-A651-46B0-A72D-CF0B5DDC1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56329"/>
            <a:ext cx="8396288" cy="757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566422-7073-423A-81F1-5468F4B827ED}"/>
              </a:ext>
            </a:extLst>
          </p:cNvPr>
          <p:cNvCxnSpPr>
            <a:cxnSpLocks/>
          </p:cNvCxnSpPr>
          <p:nvPr/>
        </p:nvCxnSpPr>
        <p:spPr>
          <a:xfrm>
            <a:off x="552195" y="1236510"/>
            <a:ext cx="1800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809D3F4-1B1C-120A-D0C4-8D669F7C29F5}"/>
              </a:ext>
            </a:extLst>
          </p:cNvPr>
          <p:cNvSpPr txBox="1"/>
          <p:nvPr userDrawn="1"/>
        </p:nvSpPr>
        <p:spPr>
          <a:xfrm>
            <a:off x="442912" y="6228845"/>
            <a:ext cx="312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b="1" dirty="0">
                <a:solidFill>
                  <a:schemeClr val="bg1">
                    <a:lumMod val="65000"/>
                  </a:schemeClr>
                </a:solidFill>
              </a:rPr>
              <a:t>UNTERNEHMERSERVICE</a:t>
            </a:r>
          </a:p>
          <a:p>
            <a:r>
              <a:rPr lang="de-AT" sz="1000" dirty="0">
                <a:solidFill>
                  <a:schemeClr val="bg1">
                    <a:lumMod val="65000"/>
                  </a:schemeClr>
                </a:solidFill>
              </a:rPr>
              <a:t>wachsen. stärken. wirtschaften. verwirklichen.</a:t>
            </a:r>
          </a:p>
        </p:txBody>
      </p:sp>
    </p:spTree>
    <p:extLst>
      <p:ext uri="{BB962C8B-B14F-4D97-AF65-F5344CB8AC3E}">
        <p14:creationId xmlns:p14="http://schemas.microsoft.com/office/powerpoint/2010/main" val="165603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, Subline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D906F5-28EB-4873-BC74-EC2BC2786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9" name="Textplatzhalter 21">
            <a:extLst>
              <a:ext uri="{FF2B5EF4-FFF2-40B4-BE49-F238E27FC236}">
                <a16:creationId xmlns:a16="http://schemas.microsoft.com/office/drawing/2014/main" id="{59F0D458-C9B7-4269-B17C-79CD9D702B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6618" y="6425385"/>
            <a:ext cx="2456724" cy="43261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de-AT" dirty="0"/>
              <a:t>Quelle: Bereich, Name, Datum</a:t>
            </a:r>
            <a:br>
              <a:rPr lang="de-AT" dirty="0"/>
            </a:br>
            <a:r>
              <a:rPr lang="de-AT" dirty="0"/>
              <a:t>Fußzeile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59E0AC4-2C87-49E3-BF9B-2D54746526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1279614"/>
            <a:ext cx="8396288" cy="43338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AT" dirty="0"/>
              <a:t>2. ÜBERSCHRIFT WENN NOTWENDIG</a:t>
            </a:r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3C7554C9-94E0-4A72-82FF-0C4E6FDBA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56329"/>
            <a:ext cx="8396288" cy="757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34559C19-5B1A-42CE-B8B2-B515DB498A03}"/>
              </a:ext>
            </a:extLst>
          </p:cNvPr>
          <p:cNvCxnSpPr>
            <a:cxnSpLocks/>
          </p:cNvCxnSpPr>
          <p:nvPr/>
        </p:nvCxnSpPr>
        <p:spPr>
          <a:xfrm>
            <a:off x="552195" y="1236510"/>
            <a:ext cx="1800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DE1FDC31-4FD4-4A43-B05C-5A9BFD023BD0}"/>
              </a:ext>
            </a:extLst>
          </p:cNvPr>
          <p:cNvSpPr txBox="1"/>
          <p:nvPr userDrawn="1"/>
        </p:nvSpPr>
        <p:spPr>
          <a:xfrm>
            <a:off x="442912" y="6228845"/>
            <a:ext cx="312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b="1" dirty="0">
                <a:solidFill>
                  <a:schemeClr val="bg1">
                    <a:lumMod val="65000"/>
                  </a:schemeClr>
                </a:solidFill>
              </a:rPr>
              <a:t>UNTERNEHMERSERVICE</a:t>
            </a:r>
          </a:p>
          <a:p>
            <a:r>
              <a:rPr lang="de-AT" sz="1000" dirty="0">
                <a:solidFill>
                  <a:schemeClr val="bg1">
                    <a:lumMod val="65000"/>
                  </a:schemeClr>
                </a:solidFill>
              </a:rPr>
              <a:t>wachsen. stärken. wirtschaften. verwirklichen.</a:t>
            </a:r>
          </a:p>
        </p:txBody>
      </p:sp>
    </p:spTree>
    <p:extLst>
      <p:ext uri="{BB962C8B-B14F-4D97-AF65-F5344CB8AC3E}">
        <p14:creationId xmlns:p14="http://schemas.microsoft.com/office/powerpoint/2010/main" val="119243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+ 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D906F5-28EB-4873-BC74-EC2BC2786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1799498"/>
            <a:ext cx="5400000" cy="435133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9" name="Textplatzhalter 21">
            <a:extLst>
              <a:ext uri="{FF2B5EF4-FFF2-40B4-BE49-F238E27FC236}">
                <a16:creationId xmlns:a16="http://schemas.microsoft.com/office/drawing/2014/main" id="{59F0D458-C9B7-4269-B17C-79CD9D702B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6618" y="6425385"/>
            <a:ext cx="2456724" cy="43261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de-AT" dirty="0"/>
              <a:t>Quelle: Bereich, Name, Datum</a:t>
            </a:r>
            <a:br>
              <a:rPr lang="de-AT" dirty="0"/>
            </a:br>
            <a:r>
              <a:rPr lang="de-AT" dirty="0"/>
              <a:t>Fußzeile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86CF6616-C860-4D06-B9B0-F62D704CA3F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48549" y="1799498"/>
            <a:ext cx="5400000" cy="435133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419045F7-9060-48BA-87C1-890358F7D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56329"/>
            <a:ext cx="8396288" cy="757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B68525A-FBB5-42CF-9393-8C0BA7893EDD}"/>
              </a:ext>
            </a:extLst>
          </p:cNvPr>
          <p:cNvCxnSpPr>
            <a:cxnSpLocks/>
          </p:cNvCxnSpPr>
          <p:nvPr/>
        </p:nvCxnSpPr>
        <p:spPr>
          <a:xfrm>
            <a:off x="552195" y="1236510"/>
            <a:ext cx="1800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C341840F-B178-20FB-4179-CF6908D20512}"/>
              </a:ext>
            </a:extLst>
          </p:cNvPr>
          <p:cNvSpPr txBox="1"/>
          <p:nvPr userDrawn="1"/>
        </p:nvSpPr>
        <p:spPr>
          <a:xfrm>
            <a:off x="442912" y="6228845"/>
            <a:ext cx="312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b="1" dirty="0">
                <a:solidFill>
                  <a:schemeClr val="bg1">
                    <a:lumMod val="65000"/>
                  </a:schemeClr>
                </a:solidFill>
              </a:rPr>
              <a:t>UNTERNEHMERSERVICE</a:t>
            </a:r>
          </a:p>
          <a:p>
            <a:r>
              <a:rPr lang="de-AT" sz="1000" dirty="0">
                <a:solidFill>
                  <a:schemeClr val="bg1">
                    <a:lumMod val="65000"/>
                  </a:schemeClr>
                </a:solidFill>
              </a:rPr>
              <a:t>wachsen. stärken. wirtschaften. verwirklichen.</a:t>
            </a:r>
          </a:p>
        </p:txBody>
      </p:sp>
    </p:spTree>
    <p:extLst>
      <p:ext uri="{BB962C8B-B14F-4D97-AF65-F5344CB8AC3E}">
        <p14:creationId xmlns:p14="http://schemas.microsoft.com/office/powerpoint/2010/main" val="8368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, Subline + 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D906F5-28EB-4873-BC74-EC2BC2786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1799498"/>
            <a:ext cx="5400000" cy="435133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9" name="Textplatzhalter 21">
            <a:extLst>
              <a:ext uri="{FF2B5EF4-FFF2-40B4-BE49-F238E27FC236}">
                <a16:creationId xmlns:a16="http://schemas.microsoft.com/office/drawing/2014/main" id="{59F0D458-C9B7-4269-B17C-79CD9D702B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6618" y="6425385"/>
            <a:ext cx="2456724" cy="43261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de-AT" dirty="0"/>
              <a:t>Quelle: Bereich, Name, Datum</a:t>
            </a:r>
            <a:br>
              <a:rPr lang="de-AT" dirty="0"/>
            </a:br>
            <a:r>
              <a:rPr lang="de-AT" dirty="0"/>
              <a:t>Fußzeile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86CF6616-C860-4D06-B9B0-F62D704CA3F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48549" y="1799498"/>
            <a:ext cx="5400000" cy="435133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1AA5CD0B-0DB3-4F91-A283-22F5B21EFB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913" y="1279614"/>
            <a:ext cx="8396288" cy="43338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AT" dirty="0"/>
              <a:t>2. ÜBERSCHRIFT WENN NOTWENDIG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0885123-CB02-499D-80C2-CF61EA5AE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56329"/>
            <a:ext cx="8396288" cy="757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84FC8EE-A54D-481A-9C18-C5FD2A64245D}"/>
              </a:ext>
            </a:extLst>
          </p:cNvPr>
          <p:cNvCxnSpPr>
            <a:cxnSpLocks/>
          </p:cNvCxnSpPr>
          <p:nvPr/>
        </p:nvCxnSpPr>
        <p:spPr>
          <a:xfrm>
            <a:off x="552195" y="1236510"/>
            <a:ext cx="1800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F5715E95-593F-DEE0-55F6-B8A98A13A6EE}"/>
              </a:ext>
            </a:extLst>
          </p:cNvPr>
          <p:cNvSpPr txBox="1"/>
          <p:nvPr userDrawn="1"/>
        </p:nvSpPr>
        <p:spPr>
          <a:xfrm>
            <a:off x="442912" y="6228845"/>
            <a:ext cx="312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b="1" dirty="0">
                <a:solidFill>
                  <a:schemeClr val="bg1">
                    <a:lumMod val="65000"/>
                  </a:schemeClr>
                </a:solidFill>
              </a:rPr>
              <a:t>UNTERNEHMERSERVICE</a:t>
            </a:r>
          </a:p>
          <a:p>
            <a:r>
              <a:rPr lang="de-AT" sz="1000" dirty="0">
                <a:solidFill>
                  <a:schemeClr val="bg1">
                    <a:lumMod val="65000"/>
                  </a:schemeClr>
                </a:solidFill>
              </a:rPr>
              <a:t>wachsen. stärken. wirtschaften. verwirklichen.</a:t>
            </a:r>
          </a:p>
        </p:txBody>
      </p:sp>
    </p:spTree>
    <p:extLst>
      <p:ext uri="{BB962C8B-B14F-4D97-AF65-F5344CB8AC3E}">
        <p14:creationId xmlns:p14="http://schemas.microsoft.com/office/powerpoint/2010/main" val="174884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pperse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4C01A83E-7E1E-43CA-8011-C7001258D7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438912"/>
            <a:ext cx="7975064" cy="5980176"/>
          </a:xfrm>
          <a:prstGeom prst="rect">
            <a:avLst/>
          </a:prstGeom>
          <a:solidFill>
            <a:schemeClr val="accent6"/>
          </a:solidFill>
        </p:spPr>
        <p:txBody>
          <a:bodyPr vert="horz" anchor="b"/>
          <a:lstStyle>
            <a:lvl1pPr marL="0" indent="72000" algn="r"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8C7967-E839-4A69-95E7-83A04A52BA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2" y="441325"/>
            <a:ext cx="7532152" cy="5977763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STOPPERSEITE MIT</a:t>
            </a:r>
            <a:br>
              <a:rPr lang="de-DE" dirty="0"/>
            </a:br>
            <a:r>
              <a:rPr lang="de-DE" dirty="0"/>
              <a:t>LANGER ÜBERSCHRIFT</a:t>
            </a:r>
            <a:endParaRPr lang="de-AT" dirty="0"/>
          </a:p>
        </p:txBody>
      </p:sp>
      <p:sp>
        <p:nvSpPr>
          <p:cNvPr id="5" name="Textplatzhalter 21">
            <a:extLst>
              <a:ext uri="{FF2B5EF4-FFF2-40B4-BE49-F238E27FC236}">
                <a16:creationId xmlns:a16="http://schemas.microsoft.com/office/drawing/2014/main" id="{7490A65E-73D1-4062-8FDC-0EE659C9C0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6618" y="6425385"/>
            <a:ext cx="2456724" cy="43261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de-AT" dirty="0"/>
              <a:t>Quelle: Bereich, Name, Datum</a:t>
            </a:r>
            <a:br>
              <a:rPr lang="de-AT" dirty="0"/>
            </a:br>
            <a:r>
              <a:rPr lang="de-AT" dirty="0"/>
              <a:t>Fußzeile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5577F3E-5312-39B1-AB56-15553E305899}"/>
              </a:ext>
            </a:extLst>
          </p:cNvPr>
          <p:cNvSpPr txBox="1"/>
          <p:nvPr userDrawn="1"/>
        </p:nvSpPr>
        <p:spPr>
          <a:xfrm>
            <a:off x="8856618" y="5811594"/>
            <a:ext cx="312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800" b="1" dirty="0">
                <a:solidFill>
                  <a:schemeClr val="bg1">
                    <a:lumMod val="65000"/>
                  </a:schemeClr>
                </a:solidFill>
              </a:rPr>
              <a:t>UNTERNEHMERSERVICE</a:t>
            </a:r>
          </a:p>
          <a:p>
            <a:pPr algn="r"/>
            <a:r>
              <a:rPr lang="de-AT" sz="1000" dirty="0">
                <a:solidFill>
                  <a:schemeClr val="bg1">
                    <a:lumMod val="65000"/>
                  </a:schemeClr>
                </a:solidFill>
              </a:rPr>
              <a:t>wachsen. stärken. wirtschaften. verwirklichen.</a:t>
            </a:r>
          </a:p>
        </p:txBody>
      </p:sp>
    </p:spTree>
    <p:extLst>
      <p:ext uri="{BB962C8B-B14F-4D97-AF65-F5344CB8AC3E}">
        <p14:creationId xmlns:p14="http://schemas.microsoft.com/office/powerpoint/2010/main" val="331460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pperseite Bildvor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6C38346-4605-4176-9E56-DBFFB3A06C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441325"/>
            <a:ext cx="7975600" cy="5983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AT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8C7967-E839-4A69-95E7-83A04A52BA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32900" y="1317679"/>
            <a:ext cx="3323733" cy="5101409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STOPPERSEITE MIT</a:t>
            </a:r>
            <a:br>
              <a:rPr lang="de-DE" dirty="0"/>
            </a:br>
            <a:r>
              <a:rPr lang="de-DE" dirty="0"/>
              <a:t>LANGER ÜBERSCHRIFT</a:t>
            </a:r>
            <a:endParaRPr lang="de-AT" dirty="0"/>
          </a:p>
        </p:txBody>
      </p:sp>
      <p:sp>
        <p:nvSpPr>
          <p:cNvPr id="9" name="Textplatzhalter 21">
            <a:extLst>
              <a:ext uri="{FF2B5EF4-FFF2-40B4-BE49-F238E27FC236}">
                <a16:creationId xmlns:a16="http://schemas.microsoft.com/office/drawing/2014/main" id="{54455C4B-25DF-4FB7-939E-244EAC8FB4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6618" y="6425385"/>
            <a:ext cx="2456724" cy="43261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de-AT" dirty="0"/>
              <a:t>Quelle: Bereich, Name, Datum</a:t>
            </a:r>
            <a:br>
              <a:rPr lang="de-AT" dirty="0"/>
            </a:br>
            <a:r>
              <a:rPr lang="de-AT" dirty="0"/>
              <a:t>Fußzeile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21475FD-9150-465D-73E6-2780ADCAF542}"/>
              </a:ext>
            </a:extLst>
          </p:cNvPr>
          <p:cNvSpPr txBox="1"/>
          <p:nvPr userDrawn="1"/>
        </p:nvSpPr>
        <p:spPr>
          <a:xfrm>
            <a:off x="8856618" y="5811594"/>
            <a:ext cx="312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800" b="1" dirty="0">
                <a:solidFill>
                  <a:schemeClr val="bg1">
                    <a:lumMod val="65000"/>
                  </a:schemeClr>
                </a:solidFill>
              </a:rPr>
              <a:t>UNTERNEHMERSERVICE</a:t>
            </a:r>
          </a:p>
          <a:p>
            <a:pPr algn="r"/>
            <a:r>
              <a:rPr lang="de-AT" sz="1000" dirty="0">
                <a:solidFill>
                  <a:schemeClr val="bg1">
                    <a:lumMod val="65000"/>
                  </a:schemeClr>
                </a:solidFill>
              </a:rPr>
              <a:t>wachsen. stärken. wirtschaften. verwirklichen.</a:t>
            </a:r>
          </a:p>
        </p:txBody>
      </p:sp>
    </p:spTree>
    <p:extLst>
      <p:ext uri="{BB962C8B-B14F-4D97-AF65-F5344CB8AC3E}">
        <p14:creationId xmlns:p14="http://schemas.microsoft.com/office/powerpoint/2010/main" val="27043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es Layout (Agenda, Kontakt, ..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1">
            <a:extLst>
              <a:ext uri="{FF2B5EF4-FFF2-40B4-BE49-F238E27FC236}">
                <a16:creationId xmlns:a16="http://schemas.microsoft.com/office/drawing/2014/main" id="{67AC8D7B-1618-40AE-A450-E99E6C83E8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6618" y="6425385"/>
            <a:ext cx="2456724" cy="43261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de-AT" dirty="0"/>
              <a:t>Quelle: Bereich, Name, Datum</a:t>
            </a:r>
            <a:br>
              <a:rPr lang="de-AT" dirty="0"/>
            </a:br>
            <a:r>
              <a:rPr lang="de-AT" dirty="0"/>
              <a:t>Fußzeile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8652DD5-A2A4-CF50-B1B1-E871F0B8CDE1}"/>
              </a:ext>
            </a:extLst>
          </p:cNvPr>
          <p:cNvSpPr txBox="1"/>
          <p:nvPr userDrawn="1"/>
        </p:nvSpPr>
        <p:spPr>
          <a:xfrm>
            <a:off x="442912" y="6228845"/>
            <a:ext cx="312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b="1" dirty="0">
                <a:solidFill>
                  <a:schemeClr val="bg1">
                    <a:lumMod val="65000"/>
                  </a:schemeClr>
                </a:solidFill>
              </a:rPr>
              <a:t>UNTERNEHMERSERVICE</a:t>
            </a:r>
          </a:p>
          <a:p>
            <a:r>
              <a:rPr lang="de-AT" sz="1000" dirty="0">
                <a:solidFill>
                  <a:schemeClr val="bg1">
                    <a:lumMod val="65000"/>
                  </a:schemeClr>
                </a:solidFill>
              </a:rPr>
              <a:t>wachsen. stärken. wirtschaften. verwirklichen.</a:t>
            </a:r>
          </a:p>
        </p:txBody>
      </p:sp>
    </p:spTree>
    <p:extLst>
      <p:ext uri="{BB962C8B-B14F-4D97-AF65-F5344CB8AC3E}">
        <p14:creationId xmlns:p14="http://schemas.microsoft.com/office/powerpoint/2010/main" val="239351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D32BB2A-E058-40C7-ACF1-41053A199D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3429000"/>
            <a:ext cx="11306175" cy="3429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Hier steht der Disclaimer-Text</a:t>
            </a:r>
            <a:endParaRPr lang="de-AT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65291A0-5478-20D7-EEF4-7D085852C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923" y="6350253"/>
            <a:ext cx="3284738" cy="3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3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7774EFF-951C-442B-B668-14758879E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56329"/>
            <a:ext cx="8396288" cy="757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</a:t>
            </a:r>
            <a:br>
              <a:rPr lang="de-DE" dirty="0"/>
            </a:br>
            <a:r>
              <a:rPr lang="de-DE" dirty="0"/>
              <a:t>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9ABE61-A792-41E5-9345-DDBD456F6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799498"/>
            <a:ext cx="113061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  <a:endParaRPr lang="de-AT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67B2AACC-3E57-49CB-8F02-45B306CC9B52}"/>
              </a:ext>
            </a:extLst>
          </p:cNvPr>
          <p:cNvCxnSpPr>
            <a:cxnSpLocks/>
          </p:cNvCxnSpPr>
          <p:nvPr/>
        </p:nvCxnSpPr>
        <p:spPr>
          <a:xfrm>
            <a:off x="11313094" y="6511400"/>
            <a:ext cx="0" cy="248611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2">
            <a:extLst>
              <a:ext uri="{FF2B5EF4-FFF2-40B4-BE49-F238E27FC236}">
                <a16:creationId xmlns:a16="http://schemas.microsoft.com/office/drawing/2014/main" id="{719311EC-1967-4AB3-AF1A-C7BFBF948FD2}"/>
              </a:ext>
            </a:extLst>
          </p:cNvPr>
          <p:cNvSpPr txBox="1">
            <a:spLocks/>
          </p:cNvSpPr>
          <p:nvPr/>
        </p:nvSpPr>
        <p:spPr>
          <a:xfrm>
            <a:off x="11322050" y="6416675"/>
            <a:ext cx="869947" cy="4413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9802-7C14-4F1F-900D-08BBDCE15A30}" type="slidenum">
              <a:rPr lang="de-AT" sz="1100" smtClean="0">
                <a:solidFill>
                  <a:schemeClr val="accent4"/>
                </a:solidFill>
              </a:rPr>
              <a:pPr/>
              <a:t>‹Nr.›</a:t>
            </a:fld>
            <a:endParaRPr lang="de-AT" sz="1100" dirty="0">
              <a:solidFill>
                <a:schemeClr val="accent4"/>
              </a:solidFill>
            </a:endParaRPr>
          </a:p>
        </p:txBody>
      </p: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131C89FB-5ABB-7D41-BB43-5AA84D3D4245}"/>
              </a:ext>
            </a:extLst>
          </p:cNvPr>
          <p:cNvGrpSpPr/>
          <p:nvPr/>
        </p:nvGrpSpPr>
        <p:grpSpPr>
          <a:xfrm>
            <a:off x="9632950" y="444500"/>
            <a:ext cx="2112963" cy="470521"/>
            <a:chOff x="7992068" y="1142094"/>
            <a:chExt cx="3571075" cy="795218"/>
          </a:xfrm>
        </p:grpSpPr>
        <p:sp>
          <p:nvSpPr>
            <p:cNvPr id="76" name="Freihandform 75">
              <a:extLst>
                <a:ext uri="{FF2B5EF4-FFF2-40B4-BE49-F238E27FC236}">
                  <a16:creationId xmlns:a16="http://schemas.microsoft.com/office/drawing/2014/main" id="{580DAA3D-9B46-BB4C-B333-189C74B39CD5}"/>
                </a:ext>
              </a:extLst>
            </p:cNvPr>
            <p:cNvSpPr/>
            <p:nvPr/>
          </p:nvSpPr>
          <p:spPr>
            <a:xfrm>
              <a:off x="10837299" y="1142094"/>
              <a:ext cx="725844" cy="714536"/>
            </a:xfrm>
            <a:custGeom>
              <a:avLst/>
              <a:gdLst>
                <a:gd name="connsiteX0" fmla="*/ 0 w 759308"/>
                <a:gd name="connsiteY0" fmla="*/ 0 h 747479"/>
                <a:gd name="connsiteX1" fmla="*/ 759309 w 759308"/>
                <a:gd name="connsiteY1" fmla="*/ 0 h 747479"/>
                <a:gd name="connsiteX2" fmla="*/ 759309 w 759308"/>
                <a:gd name="connsiteY2" fmla="*/ 747479 h 747479"/>
                <a:gd name="connsiteX3" fmla="*/ 0 w 759308"/>
                <a:gd name="connsiteY3" fmla="*/ 747479 h 747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9308" h="747479">
                  <a:moveTo>
                    <a:pt x="0" y="0"/>
                  </a:moveTo>
                  <a:lnTo>
                    <a:pt x="759309" y="0"/>
                  </a:lnTo>
                  <a:lnTo>
                    <a:pt x="759309" y="747479"/>
                  </a:lnTo>
                  <a:lnTo>
                    <a:pt x="0" y="747479"/>
                  </a:lnTo>
                  <a:close/>
                </a:path>
              </a:pathLst>
            </a:custGeom>
            <a:solidFill>
              <a:srgbClr val="FFEC00"/>
            </a:solidFill>
            <a:ln w="22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" name="Freihandform 77">
              <a:extLst>
                <a:ext uri="{FF2B5EF4-FFF2-40B4-BE49-F238E27FC236}">
                  <a16:creationId xmlns:a16="http://schemas.microsoft.com/office/drawing/2014/main" id="{2E103F07-141A-504A-A0F3-CAFAFB490731}"/>
                </a:ext>
              </a:extLst>
            </p:cNvPr>
            <p:cNvSpPr/>
            <p:nvPr/>
          </p:nvSpPr>
          <p:spPr>
            <a:xfrm>
              <a:off x="9046202" y="1276279"/>
              <a:ext cx="1618449" cy="269988"/>
            </a:xfrm>
            <a:custGeom>
              <a:avLst/>
              <a:gdLst>
                <a:gd name="connsiteX0" fmla="*/ 1572860 w 1693064"/>
                <a:gd name="connsiteY0" fmla="*/ 107784 h 282436"/>
                <a:gd name="connsiteX1" fmla="*/ 1511943 w 1693064"/>
                <a:gd name="connsiteY1" fmla="*/ 107784 h 282436"/>
                <a:gd name="connsiteX2" fmla="*/ 1511943 w 1693064"/>
                <a:gd name="connsiteY2" fmla="*/ 276833 h 282436"/>
                <a:gd name="connsiteX3" fmla="*/ 1572860 w 1693064"/>
                <a:gd name="connsiteY3" fmla="*/ 276833 h 282436"/>
                <a:gd name="connsiteX4" fmla="*/ 1572860 w 1693064"/>
                <a:gd name="connsiteY4" fmla="*/ 189155 h 282436"/>
                <a:gd name="connsiteX5" fmla="*/ 1604691 w 1693064"/>
                <a:gd name="connsiteY5" fmla="*/ 149931 h 282436"/>
                <a:gd name="connsiteX6" fmla="*/ 1632169 w 1693064"/>
                <a:gd name="connsiteY6" fmla="*/ 194429 h 282436"/>
                <a:gd name="connsiteX7" fmla="*/ 1632169 w 1693064"/>
                <a:gd name="connsiteY7" fmla="*/ 276833 h 282436"/>
                <a:gd name="connsiteX8" fmla="*/ 1693064 w 1693064"/>
                <a:gd name="connsiteY8" fmla="*/ 276833 h 282436"/>
                <a:gd name="connsiteX9" fmla="*/ 1693064 w 1693064"/>
                <a:gd name="connsiteY9" fmla="*/ 172345 h 282436"/>
                <a:gd name="connsiteX10" fmla="*/ 1628486 w 1693064"/>
                <a:gd name="connsiteY10" fmla="*/ 102181 h 282436"/>
                <a:gd name="connsiteX11" fmla="*/ 1573529 w 1693064"/>
                <a:gd name="connsiteY11" fmla="*/ 129517 h 282436"/>
                <a:gd name="connsiteX12" fmla="*/ 1572860 w 1693064"/>
                <a:gd name="connsiteY12" fmla="*/ 129517 h 282436"/>
                <a:gd name="connsiteX13" fmla="*/ 1572860 w 1693064"/>
                <a:gd name="connsiteY13" fmla="*/ 107784 h 282436"/>
                <a:gd name="connsiteX14" fmla="*/ 1481406 w 1693064"/>
                <a:gd name="connsiteY14" fmla="*/ 196077 h 282436"/>
                <a:gd name="connsiteX15" fmla="*/ 1387318 w 1693064"/>
                <a:gd name="connsiteY15" fmla="*/ 102181 h 282436"/>
                <a:gd name="connsiteX16" fmla="*/ 1292271 w 1693064"/>
                <a:gd name="connsiteY16" fmla="*/ 192473 h 282436"/>
                <a:gd name="connsiteX17" fmla="*/ 1391671 w 1693064"/>
                <a:gd name="connsiteY17" fmla="*/ 282436 h 282436"/>
                <a:gd name="connsiteX18" fmla="*/ 1446583 w 1693064"/>
                <a:gd name="connsiteY18" fmla="*/ 268285 h 282436"/>
                <a:gd name="connsiteX19" fmla="*/ 1479062 w 1693064"/>
                <a:gd name="connsiteY19" fmla="*/ 224446 h 282436"/>
                <a:gd name="connsiteX20" fmla="*/ 1420467 w 1693064"/>
                <a:gd name="connsiteY20" fmla="*/ 224446 h 282436"/>
                <a:gd name="connsiteX21" fmla="*/ 1391336 w 1693064"/>
                <a:gd name="connsiteY21" fmla="*/ 239960 h 282436"/>
                <a:gd name="connsiteX22" fmla="*/ 1353166 w 1693064"/>
                <a:gd name="connsiteY22" fmla="*/ 202340 h 282436"/>
                <a:gd name="connsiteX23" fmla="*/ 1481406 w 1693064"/>
                <a:gd name="connsiteY23" fmla="*/ 202340 h 282436"/>
                <a:gd name="connsiteX24" fmla="*/ 1481406 w 1693064"/>
                <a:gd name="connsiteY24" fmla="*/ 196077 h 282436"/>
                <a:gd name="connsiteX25" fmla="*/ 1354170 w 1693064"/>
                <a:gd name="connsiteY25" fmla="*/ 167774 h 282436"/>
                <a:gd name="connsiteX26" fmla="*/ 1390332 w 1693064"/>
                <a:gd name="connsiteY26" fmla="*/ 141031 h 282436"/>
                <a:gd name="connsiteX27" fmla="*/ 1424819 w 1693064"/>
                <a:gd name="connsiteY27" fmla="*/ 167774 h 282436"/>
                <a:gd name="connsiteX28" fmla="*/ 1354170 w 1693064"/>
                <a:gd name="connsiteY28" fmla="*/ 167774 h 282436"/>
                <a:gd name="connsiteX29" fmla="*/ 1266913 w 1693064"/>
                <a:gd name="connsiteY29" fmla="*/ 113036 h 282436"/>
                <a:gd name="connsiteX30" fmla="*/ 1210371 w 1693064"/>
                <a:gd name="connsiteY30" fmla="*/ 102181 h 282436"/>
                <a:gd name="connsiteX31" fmla="*/ 1134699 w 1693064"/>
                <a:gd name="connsiteY31" fmla="*/ 162127 h 282436"/>
                <a:gd name="connsiteX32" fmla="*/ 1172848 w 1693064"/>
                <a:gd name="connsiteY32" fmla="*/ 206647 h 282436"/>
                <a:gd name="connsiteX33" fmla="*/ 1211041 w 1693064"/>
                <a:gd name="connsiteY33" fmla="*/ 225457 h 282436"/>
                <a:gd name="connsiteX34" fmla="*/ 1191911 w 1693064"/>
                <a:gd name="connsiteY34" fmla="*/ 238312 h 282436"/>
                <a:gd name="connsiteX35" fmla="*/ 1143740 w 1693064"/>
                <a:gd name="connsiteY35" fmla="*/ 221172 h 282436"/>
                <a:gd name="connsiteX36" fmla="*/ 1121641 w 1693064"/>
                <a:gd name="connsiteY36" fmla="*/ 263011 h 282436"/>
                <a:gd name="connsiteX37" fmla="*/ 1190906 w 1693064"/>
                <a:gd name="connsiteY37" fmla="*/ 282436 h 282436"/>
                <a:gd name="connsiteX38" fmla="*/ 1271935 w 1693064"/>
                <a:gd name="connsiteY38" fmla="*/ 219524 h 282436"/>
                <a:gd name="connsiteX39" fmla="*/ 1222090 w 1693064"/>
                <a:gd name="connsiteY39" fmla="*/ 169400 h 282436"/>
                <a:gd name="connsiteX40" fmla="*/ 1194589 w 1693064"/>
                <a:gd name="connsiteY40" fmla="*/ 154546 h 282436"/>
                <a:gd name="connsiteX41" fmla="*/ 1213719 w 1693064"/>
                <a:gd name="connsiteY41" fmla="*/ 143009 h 282436"/>
                <a:gd name="connsiteX42" fmla="*/ 1246510 w 1693064"/>
                <a:gd name="connsiteY42" fmla="*/ 151249 h 282436"/>
                <a:gd name="connsiteX43" fmla="*/ 1266913 w 1693064"/>
                <a:gd name="connsiteY43" fmla="*/ 113036 h 282436"/>
                <a:gd name="connsiteX44" fmla="*/ 1064161 w 1693064"/>
                <a:gd name="connsiteY44" fmla="*/ 9229 h 282436"/>
                <a:gd name="connsiteX45" fmla="*/ 1030031 w 1693064"/>
                <a:gd name="connsiteY45" fmla="*/ 42828 h 282436"/>
                <a:gd name="connsiteX46" fmla="*/ 1064161 w 1693064"/>
                <a:gd name="connsiteY46" fmla="*/ 76427 h 282436"/>
                <a:gd name="connsiteX47" fmla="*/ 1098292 w 1693064"/>
                <a:gd name="connsiteY47" fmla="*/ 42828 h 282436"/>
                <a:gd name="connsiteX48" fmla="*/ 1064161 w 1693064"/>
                <a:gd name="connsiteY48" fmla="*/ 9229 h 282436"/>
                <a:gd name="connsiteX49" fmla="*/ 1094609 w 1693064"/>
                <a:gd name="connsiteY49" fmla="*/ 107784 h 282436"/>
                <a:gd name="connsiteX50" fmla="*/ 1033714 w 1693064"/>
                <a:gd name="connsiteY50" fmla="*/ 107784 h 282436"/>
                <a:gd name="connsiteX51" fmla="*/ 1033714 w 1693064"/>
                <a:gd name="connsiteY51" fmla="*/ 276833 h 282436"/>
                <a:gd name="connsiteX52" fmla="*/ 1094609 w 1693064"/>
                <a:gd name="connsiteY52" fmla="*/ 276833 h 282436"/>
                <a:gd name="connsiteX53" fmla="*/ 1094609 w 1693064"/>
                <a:gd name="connsiteY53" fmla="*/ 107784 h 282436"/>
                <a:gd name="connsiteX54" fmla="*/ 1003735 w 1693064"/>
                <a:gd name="connsiteY54" fmla="*/ 196077 h 282436"/>
                <a:gd name="connsiteX55" fmla="*/ 909648 w 1693064"/>
                <a:gd name="connsiteY55" fmla="*/ 102181 h 282436"/>
                <a:gd name="connsiteX56" fmla="*/ 814600 w 1693064"/>
                <a:gd name="connsiteY56" fmla="*/ 192473 h 282436"/>
                <a:gd name="connsiteX57" fmla="*/ 914001 w 1693064"/>
                <a:gd name="connsiteY57" fmla="*/ 282436 h 282436"/>
                <a:gd name="connsiteX58" fmla="*/ 968913 w 1693064"/>
                <a:gd name="connsiteY58" fmla="*/ 268285 h 282436"/>
                <a:gd name="connsiteX59" fmla="*/ 1001392 w 1693064"/>
                <a:gd name="connsiteY59" fmla="*/ 224446 h 282436"/>
                <a:gd name="connsiteX60" fmla="*/ 942796 w 1693064"/>
                <a:gd name="connsiteY60" fmla="*/ 224446 h 282436"/>
                <a:gd name="connsiteX61" fmla="*/ 913666 w 1693064"/>
                <a:gd name="connsiteY61" fmla="*/ 239960 h 282436"/>
                <a:gd name="connsiteX62" fmla="*/ 875495 w 1693064"/>
                <a:gd name="connsiteY62" fmla="*/ 202340 h 282436"/>
                <a:gd name="connsiteX63" fmla="*/ 1003735 w 1693064"/>
                <a:gd name="connsiteY63" fmla="*/ 202340 h 282436"/>
                <a:gd name="connsiteX64" fmla="*/ 1003735 w 1693064"/>
                <a:gd name="connsiteY64" fmla="*/ 196077 h 282436"/>
                <a:gd name="connsiteX65" fmla="*/ 876499 w 1693064"/>
                <a:gd name="connsiteY65" fmla="*/ 167774 h 282436"/>
                <a:gd name="connsiteX66" fmla="*/ 912661 w 1693064"/>
                <a:gd name="connsiteY66" fmla="*/ 141031 h 282436"/>
                <a:gd name="connsiteX67" fmla="*/ 947149 w 1693064"/>
                <a:gd name="connsiteY67" fmla="*/ 167774 h 282436"/>
                <a:gd name="connsiteX68" fmla="*/ 876499 w 1693064"/>
                <a:gd name="connsiteY68" fmla="*/ 167774 h 282436"/>
                <a:gd name="connsiteX69" fmla="*/ 760067 w 1693064"/>
                <a:gd name="connsiteY69" fmla="*/ 157182 h 282436"/>
                <a:gd name="connsiteX70" fmla="*/ 802591 w 1693064"/>
                <a:gd name="connsiteY70" fmla="*/ 157182 h 282436"/>
                <a:gd name="connsiteX71" fmla="*/ 802591 w 1693064"/>
                <a:gd name="connsiteY71" fmla="*/ 107784 h 282436"/>
                <a:gd name="connsiteX72" fmla="*/ 760067 w 1693064"/>
                <a:gd name="connsiteY72" fmla="*/ 107784 h 282436"/>
                <a:gd name="connsiteX73" fmla="*/ 760067 w 1693064"/>
                <a:gd name="connsiteY73" fmla="*/ 80404 h 282436"/>
                <a:gd name="connsiteX74" fmla="*/ 781162 w 1693064"/>
                <a:gd name="connsiteY74" fmla="*/ 52035 h 282436"/>
                <a:gd name="connsiteX75" fmla="*/ 802591 w 1693064"/>
                <a:gd name="connsiteY75" fmla="*/ 57639 h 282436"/>
                <a:gd name="connsiteX76" fmla="*/ 802591 w 1693064"/>
                <a:gd name="connsiteY76" fmla="*/ 5911 h 282436"/>
                <a:gd name="connsiteX77" fmla="*/ 776474 w 1693064"/>
                <a:gd name="connsiteY77" fmla="*/ 0 h 282436"/>
                <a:gd name="connsiteX78" fmla="*/ 716584 w 1693064"/>
                <a:gd name="connsiteY78" fmla="*/ 27006 h 282436"/>
                <a:gd name="connsiteX79" fmla="*/ 699173 w 1693064"/>
                <a:gd name="connsiteY79" fmla="*/ 86337 h 282436"/>
                <a:gd name="connsiteX80" fmla="*/ 699173 w 1693064"/>
                <a:gd name="connsiteY80" fmla="*/ 107784 h 282436"/>
                <a:gd name="connsiteX81" fmla="*/ 677743 w 1693064"/>
                <a:gd name="connsiteY81" fmla="*/ 107784 h 282436"/>
                <a:gd name="connsiteX82" fmla="*/ 677743 w 1693064"/>
                <a:gd name="connsiteY82" fmla="*/ 157182 h 282436"/>
                <a:gd name="connsiteX83" fmla="*/ 699173 w 1693064"/>
                <a:gd name="connsiteY83" fmla="*/ 157182 h 282436"/>
                <a:gd name="connsiteX84" fmla="*/ 699173 w 1693064"/>
                <a:gd name="connsiteY84" fmla="*/ 276833 h 282436"/>
                <a:gd name="connsiteX85" fmla="*/ 760067 w 1693064"/>
                <a:gd name="connsiteY85" fmla="*/ 276833 h 282436"/>
                <a:gd name="connsiteX86" fmla="*/ 760067 w 1693064"/>
                <a:gd name="connsiteY86" fmla="*/ 157182 h 282436"/>
                <a:gd name="connsiteX87" fmla="*/ 622563 w 1693064"/>
                <a:gd name="connsiteY87" fmla="*/ 157182 h 282436"/>
                <a:gd name="connsiteX88" fmla="*/ 665087 w 1693064"/>
                <a:gd name="connsiteY88" fmla="*/ 157182 h 282436"/>
                <a:gd name="connsiteX89" fmla="*/ 665087 w 1693064"/>
                <a:gd name="connsiteY89" fmla="*/ 107784 h 282436"/>
                <a:gd name="connsiteX90" fmla="*/ 622563 w 1693064"/>
                <a:gd name="connsiteY90" fmla="*/ 107784 h 282436"/>
                <a:gd name="connsiteX91" fmla="*/ 622563 w 1693064"/>
                <a:gd name="connsiteY91" fmla="*/ 80404 h 282436"/>
                <a:gd name="connsiteX92" fmla="*/ 643658 w 1693064"/>
                <a:gd name="connsiteY92" fmla="*/ 52035 h 282436"/>
                <a:gd name="connsiteX93" fmla="*/ 665087 w 1693064"/>
                <a:gd name="connsiteY93" fmla="*/ 57639 h 282436"/>
                <a:gd name="connsiteX94" fmla="*/ 665087 w 1693064"/>
                <a:gd name="connsiteY94" fmla="*/ 5911 h 282436"/>
                <a:gd name="connsiteX95" fmla="*/ 638970 w 1693064"/>
                <a:gd name="connsiteY95" fmla="*/ 0 h 282436"/>
                <a:gd name="connsiteX96" fmla="*/ 579058 w 1693064"/>
                <a:gd name="connsiteY96" fmla="*/ 27006 h 282436"/>
                <a:gd name="connsiteX97" fmla="*/ 561669 w 1693064"/>
                <a:gd name="connsiteY97" fmla="*/ 86337 h 282436"/>
                <a:gd name="connsiteX98" fmla="*/ 561669 w 1693064"/>
                <a:gd name="connsiteY98" fmla="*/ 107784 h 282436"/>
                <a:gd name="connsiteX99" fmla="*/ 540239 w 1693064"/>
                <a:gd name="connsiteY99" fmla="*/ 107784 h 282436"/>
                <a:gd name="connsiteX100" fmla="*/ 540239 w 1693064"/>
                <a:gd name="connsiteY100" fmla="*/ 157182 h 282436"/>
                <a:gd name="connsiteX101" fmla="*/ 561669 w 1693064"/>
                <a:gd name="connsiteY101" fmla="*/ 157182 h 282436"/>
                <a:gd name="connsiteX102" fmla="*/ 561669 w 1693064"/>
                <a:gd name="connsiteY102" fmla="*/ 276833 h 282436"/>
                <a:gd name="connsiteX103" fmla="*/ 622563 w 1693064"/>
                <a:gd name="connsiteY103" fmla="*/ 276833 h 282436"/>
                <a:gd name="connsiteX104" fmla="*/ 622563 w 1693064"/>
                <a:gd name="connsiteY104" fmla="*/ 157182 h 282436"/>
                <a:gd name="connsiteX105" fmla="*/ 482514 w 1693064"/>
                <a:gd name="connsiteY105" fmla="*/ 9229 h 282436"/>
                <a:gd name="connsiteX106" fmla="*/ 448384 w 1693064"/>
                <a:gd name="connsiteY106" fmla="*/ 42828 h 282436"/>
                <a:gd name="connsiteX107" fmla="*/ 482514 w 1693064"/>
                <a:gd name="connsiteY107" fmla="*/ 76427 h 282436"/>
                <a:gd name="connsiteX108" fmla="*/ 516645 w 1693064"/>
                <a:gd name="connsiteY108" fmla="*/ 42828 h 282436"/>
                <a:gd name="connsiteX109" fmla="*/ 482514 w 1693064"/>
                <a:gd name="connsiteY109" fmla="*/ 9229 h 282436"/>
                <a:gd name="connsiteX110" fmla="*/ 512962 w 1693064"/>
                <a:gd name="connsiteY110" fmla="*/ 107784 h 282436"/>
                <a:gd name="connsiteX111" fmla="*/ 452067 w 1693064"/>
                <a:gd name="connsiteY111" fmla="*/ 107784 h 282436"/>
                <a:gd name="connsiteX112" fmla="*/ 452067 w 1693064"/>
                <a:gd name="connsiteY112" fmla="*/ 276833 h 282436"/>
                <a:gd name="connsiteX113" fmla="*/ 512962 w 1693064"/>
                <a:gd name="connsiteY113" fmla="*/ 276833 h 282436"/>
                <a:gd name="connsiteX114" fmla="*/ 512962 w 1693064"/>
                <a:gd name="connsiteY114" fmla="*/ 107784 h 282436"/>
                <a:gd name="connsiteX115" fmla="*/ 410704 w 1693064"/>
                <a:gd name="connsiteY115" fmla="*/ 107784 h 282436"/>
                <a:gd name="connsiteX116" fmla="*/ 349810 w 1693064"/>
                <a:gd name="connsiteY116" fmla="*/ 107784 h 282436"/>
                <a:gd name="connsiteX117" fmla="*/ 349810 w 1693064"/>
                <a:gd name="connsiteY117" fmla="*/ 124243 h 282436"/>
                <a:gd name="connsiteX118" fmla="*/ 296549 w 1693064"/>
                <a:gd name="connsiteY118" fmla="*/ 102181 h 282436"/>
                <a:gd name="connsiteX119" fmla="*/ 210520 w 1693064"/>
                <a:gd name="connsiteY119" fmla="*/ 192144 h 282436"/>
                <a:gd name="connsiteX120" fmla="*/ 297219 w 1693064"/>
                <a:gd name="connsiteY120" fmla="*/ 282436 h 282436"/>
                <a:gd name="connsiteX121" fmla="*/ 349140 w 1693064"/>
                <a:gd name="connsiteY121" fmla="*/ 258067 h 282436"/>
                <a:gd name="connsiteX122" fmla="*/ 349810 w 1693064"/>
                <a:gd name="connsiteY122" fmla="*/ 258067 h 282436"/>
                <a:gd name="connsiteX123" fmla="*/ 349810 w 1693064"/>
                <a:gd name="connsiteY123" fmla="*/ 276833 h 282436"/>
                <a:gd name="connsiteX124" fmla="*/ 410704 w 1693064"/>
                <a:gd name="connsiteY124" fmla="*/ 276833 h 282436"/>
                <a:gd name="connsiteX125" fmla="*/ 410704 w 1693064"/>
                <a:gd name="connsiteY125" fmla="*/ 107784 h 282436"/>
                <a:gd name="connsiteX126" fmla="*/ 312621 w 1693064"/>
                <a:gd name="connsiteY126" fmla="*/ 154216 h 282436"/>
                <a:gd name="connsiteX127" fmla="*/ 351819 w 1693064"/>
                <a:gd name="connsiteY127" fmla="*/ 192473 h 282436"/>
                <a:gd name="connsiteX128" fmla="*/ 312621 w 1693064"/>
                <a:gd name="connsiteY128" fmla="*/ 230401 h 282436"/>
                <a:gd name="connsiteX129" fmla="*/ 273423 w 1693064"/>
                <a:gd name="connsiteY129" fmla="*/ 192473 h 282436"/>
                <a:gd name="connsiteX130" fmla="*/ 312621 w 1693064"/>
                <a:gd name="connsiteY130" fmla="*/ 154216 h 282436"/>
                <a:gd name="connsiteX131" fmla="*/ 65582 w 1693064"/>
                <a:gd name="connsiteY131" fmla="*/ 77745 h 282436"/>
                <a:gd name="connsiteX132" fmla="*/ 71966 w 1693064"/>
                <a:gd name="connsiteY132" fmla="*/ 77745 h 282436"/>
                <a:gd name="connsiteX133" fmla="*/ 117526 w 1693064"/>
                <a:gd name="connsiteY133" fmla="*/ 108729 h 282436"/>
                <a:gd name="connsiteX134" fmla="*/ 71966 w 1693064"/>
                <a:gd name="connsiteY134" fmla="*/ 139713 h 282436"/>
                <a:gd name="connsiteX135" fmla="*/ 65582 w 1693064"/>
                <a:gd name="connsiteY135" fmla="*/ 139713 h 282436"/>
                <a:gd name="connsiteX136" fmla="*/ 65582 w 1693064"/>
                <a:gd name="connsiteY136" fmla="*/ 77745 h 282436"/>
                <a:gd name="connsiteX137" fmla="*/ 130584 w 1693064"/>
                <a:gd name="connsiteY137" fmla="*/ 174982 h 282436"/>
                <a:gd name="connsiteX138" fmla="*/ 185809 w 1693064"/>
                <a:gd name="connsiteY138" fmla="*/ 104774 h 282436"/>
                <a:gd name="connsiteX139" fmla="*/ 98106 w 1693064"/>
                <a:gd name="connsiteY139" fmla="*/ 28347 h 282436"/>
                <a:gd name="connsiteX140" fmla="*/ 0 w 1693064"/>
                <a:gd name="connsiteY140" fmla="*/ 28347 h 282436"/>
                <a:gd name="connsiteX141" fmla="*/ 0 w 1693064"/>
                <a:gd name="connsiteY141" fmla="*/ 276833 h 282436"/>
                <a:gd name="connsiteX142" fmla="*/ 65582 w 1693064"/>
                <a:gd name="connsiteY142" fmla="*/ 276833 h 282436"/>
                <a:gd name="connsiteX143" fmla="*/ 65582 w 1693064"/>
                <a:gd name="connsiteY143" fmla="*/ 181244 h 282436"/>
                <a:gd name="connsiteX144" fmla="*/ 66252 w 1693064"/>
                <a:gd name="connsiteY144" fmla="*/ 181244 h 282436"/>
                <a:gd name="connsiteX145" fmla="*/ 128240 w 1693064"/>
                <a:gd name="connsiteY145" fmla="*/ 276833 h 282436"/>
                <a:gd name="connsiteX146" fmla="*/ 209917 w 1693064"/>
                <a:gd name="connsiteY146" fmla="*/ 276833 h 282436"/>
                <a:gd name="connsiteX147" fmla="*/ 130584 w 1693064"/>
                <a:gd name="connsiteY147" fmla="*/ 174982 h 28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1693064" h="282436">
                  <a:moveTo>
                    <a:pt x="1572860" y="107784"/>
                  </a:moveTo>
                  <a:lnTo>
                    <a:pt x="1511943" y="107784"/>
                  </a:lnTo>
                  <a:lnTo>
                    <a:pt x="1511943" y="276833"/>
                  </a:lnTo>
                  <a:lnTo>
                    <a:pt x="1572860" y="276833"/>
                  </a:lnTo>
                  <a:lnTo>
                    <a:pt x="1572860" y="189155"/>
                  </a:lnTo>
                  <a:cubicBezTo>
                    <a:pt x="1572860" y="168060"/>
                    <a:pt x="1579891" y="149931"/>
                    <a:pt x="1604691" y="149931"/>
                  </a:cubicBezTo>
                  <a:cubicBezTo>
                    <a:pt x="1634848" y="149931"/>
                    <a:pt x="1632169" y="178278"/>
                    <a:pt x="1632169" y="194429"/>
                  </a:cubicBezTo>
                  <a:lnTo>
                    <a:pt x="1632169" y="276833"/>
                  </a:lnTo>
                  <a:lnTo>
                    <a:pt x="1693064" y="276833"/>
                  </a:lnTo>
                  <a:lnTo>
                    <a:pt x="1693064" y="172345"/>
                  </a:lnTo>
                  <a:cubicBezTo>
                    <a:pt x="1693064" y="130835"/>
                    <a:pt x="1674648" y="102181"/>
                    <a:pt x="1628486" y="102181"/>
                  </a:cubicBezTo>
                  <a:cubicBezTo>
                    <a:pt x="1604691" y="102181"/>
                    <a:pt x="1587592" y="109081"/>
                    <a:pt x="1573529" y="129517"/>
                  </a:cubicBezTo>
                  <a:lnTo>
                    <a:pt x="1572860" y="129517"/>
                  </a:lnTo>
                  <a:lnTo>
                    <a:pt x="1572860" y="107784"/>
                  </a:lnTo>
                  <a:close/>
                  <a:moveTo>
                    <a:pt x="1481406" y="196077"/>
                  </a:moveTo>
                  <a:cubicBezTo>
                    <a:pt x="1481406" y="138394"/>
                    <a:pt x="1446918" y="102181"/>
                    <a:pt x="1387318" y="102181"/>
                  </a:cubicBezTo>
                  <a:cubicBezTo>
                    <a:pt x="1331424" y="102181"/>
                    <a:pt x="1292271" y="136087"/>
                    <a:pt x="1292271" y="192473"/>
                  </a:cubicBezTo>
                  <a:cubicBezTo>
                    <a:pt x="1292271" y="250837"/>
                    <a:pt x="1334772" y="282436"/>
                    <a:pt x="1391671" y="282436"/>
                  </a:cubicBezTo>
                  <a:cubicBezTo>
                    <a:pt x="1411426" y="282436"/>
                    <a:pt x="1430846" y="277822"/>
                    <a:pt x="1446583" y="268285"/>
                  </a:cubicBezTo>
                  <a:cubicBezTo>
                    <a:pt x="1462321" y="258726"/>
                    <a:pt x="1474374" y="244245"/>
                    <a:pt x="1479062" y="224446"/>
                  </a:cubicBezTo>
                  <a:lnTo>
                    <a:pt x="1420467" y="224446"/>
                  </a:lnTo>
                  <a:cubicBezTo>
                    <a:pt x="1413770" y="235675"/>
                    <a:pt x="1404395" y="239960"/>
                    <a:pt x="1391336" y="239960"/>
                  </a:cubicBezTo>
                  <a:cubicBezTo>
                    <a:pt x="1366224" y="239960"/>
                    <a:pt x="1353166" y="226753"/>
                    <a:pt x="1353166" y="202340"/>
                  </a:cubicBezTo>
                  <a:lnTo>
                    <a:pt x="1481406" y="202340"/>
                  </a:lnTo>
                  <a:lnTo>
                    <a:pt x="1481406" y="196077"/>
                  </a:lnTo>
                  <a:close/>
                  <a:moveTo>
                    <a:pt x="1354170" y="167774"/>
                  </a:moveTo>
                  <a:cubicBezTo>
                    <a:pt x="1357853" y="150283"/>
                    <a:pt x="1372586" y="141031"/>
                    <a:pt x="1390332" y="141031"/>
                  </a:cubicBezTo>
                  <a:cubicBezTo>
                    <a:pt x="1406738" y="141031"/>
                    <a:pt x="1421806" y="151601"/>
                    <a:pt x="1424819" y="167774"/>
                  </a:cubicBezTo>
                  <a:lnTo>
                    <a:pt x="1354170" y="167774"/>
                  </a:lnTo>
                  <a:close/>
                  <a:moveTo>
                    <a:pt x="1266913" y="113036"/>
                  </a:moveTo>
                  <a:cubicBezTo>
                    <a:pt x="1249189" y="105147"/>
                    <a:pt x="1229769" y="102181"/>
                    <a:pt x="1210371" y="102181"/>
                  </a:cubicBezTo>
                  <a:cubicBezTo>
                    <a:pt x="1172848" y="102181"/>
                    <a:pt x="1134699" y="120617"/>
                    <a:pt x="1134699" y="162127"/>
                  </a:cubicBezTo>
                  <a:cubicBezTo>
                    <a:pt x="1134699" y="192473"/>
                    <a:pt x="1153762" y="201703"/>
                    <a:pt x="1172848" y="206647"/>
                  </a:cubicBezTo>
                  <a:cubicBezTo>
                    <a:pt x="1191911" y="211591"/>
                    <a:pt x="1211041" y="212250"/>
                    <a:pt x="1211041" y="225457"/>
                  </a:cubicBezTo>
                  <a:cubicBezTo>
                    <a:pt x="1211041" y="234686"/>
                    <a:pt x="1199634" y="238312"/>
                    <a:pt x="1191911" y="238312"/>
                  </a:cubicBezTo>
                  <a:cubicBezTo>
                    <a:pt x="1176866" y="238312"/>
                    <a:pt x="1156106" y="229742"/>
                    <a:pt x="1143740" y="221172"/>
                  </a:cubicBezTo>
                  <a:lnTo>
                    <a:pt x="1121641" y="263011"/>
                  </a:lnTo>
                  <a:cubicBezTo>
                    <a:pt x="1142400" y="275514"/>
                    <a:pt x="1166486" y="282436"/>
                    <a:pt x="1190906" y="282436"/>
                  </a:cubicBezTo>
                  <a:cubicBezTo>
                    <a:pt x="1230773" y="282436"/>
                    <a:pt x="1271935" y="264000"/>
                    <a:pt x="1271935" y="219524"/>
                  </a:cubicBezTo>
                  <a:cubicBezTo>
                    <a:pt x="1271935" y="188188"/>
                    <a:pt x="1250528" y="175004"/>
                    <a:pt x="1222090" y="169400"/>
                  </a:cubicBezTo>
                  <a:cubicBezTo>
                    <a:pt x="1213719" y="167752"/>
                    <a:pt x="1194589" y="166082"/>
                    <a:pt x="1194589" y="154546"/>
                  </a:cubicBezTo>
                  <a:cubicBezTo>
                    <a:pt x="1194589" y="145976"/>
                    <a:pt x="1206666" y="143009"/>
                    <a:pt x="1213719" y="143009"/>
                  </a:cubicBezTo>
                  <a:cubicBezTo>
                    <a:pt x="1224099" y="143009"/>
                    <a:pt x="1237135" y="146305"/>
                    <a:pt x="1246510" y="151249"/>
                  </a:cubicBezTo>
                  <a:lnTo>
                    <a:pt x="1266913" y="113036"/>
                  </a:lnTo>
                  <a:close/>
                  <a:moveTo>
                    <a:pt x="1064161" y="9229"/>
                  </a:moveTo>
                  <a:cubicBezTo>
                    <a:pt x="1045411" y="9229"/>
                    <a:pt x="1030031" y="24370"/>
                    <a:pt x="1030031" y="42828"/>
                  </a:cubicBezTo>
                  <a:cubicBezTo>
                    <a:pt x="1030031" y="61264"/>
                    <a:pt x="1045411" y="76427"/>
                    <a:pt x="1064161" y="76427"/>
                  </a:cubicBezTo>
                  <a:cubicBezTo>
                    <a:pt x="1082890" y="76427"/>
                    <a:pt x="1098292" y="61264"/>
                    <a:pt x="1098292" y="42828"/>
                  </a:cubicBezTo>
                  <a:cubicBezTo>
                    <a:pt x="1098292" y="24370"/>
                    <a:pt x="1082890" y="9229"/>
                    <a:pt x="1064161" y="9229"/>
                  </a:cubicBezTo>
                  <a:moveTo>
                    <a:pt x="1094609" y="107784"/>
                  </a:moveTo>
                  <a:lnTo>
                    <a:pt x="1033714" y="107784"/>
                  </a:lnTo>
                  <a:lnTo>
                    <a:pt x="1033714" y="276833"/>
                  </a:lnTo>
                  <a:lnTo>
                    <a:pt x="1094609" y="276833"/>
                  </a:lnTo>
                  <a:lnTo>
                    <a:pt x="1094609" y="107784"/>
                  </a:lnTo>
                  <a:close/>
                  <a:moveTo>
                    <a:pt x="1003735" y="196077"/>
                  </a:moveTo>
                  <a:cubicBezTo>
                    <a:pt x="1003735" y="138394"/>
                    <a:pt x="969248" y="102181"/>
                    <a:pt x="909648" y="102181"/>
                  </a:cubicBezTo>
                  <a:cubicBezTo>
                    <a:pt x="853753" y="102181"/>
                    <a:pt x="814600" y="136087"/>
                    <a:pt x="814600" y="192473"/>
                  </a:cubicBezTo>
                  <a:cubicBezTo>
                    <a:pt x="814600" y="250837"/>
                    <a:pt x="857079" y="282436"/>
                    <a:pt x="914001" y="282436"/>
                  </a:cubicBezTo>
                  <a:cubicBezTo>
                    <a:pt x="933756" y="282436"/>
                    <a:pt x="953176" y="277822"/>
                    <a:pt x="968913" y="268285"/>
                  </a:cubicBezTo>
                  <a:cubicBezTo>
                    <a:pt x="984650" y="258726"/>
                    <a:pt x="996704" y="244245"/>
                    <a:pt x="1001392" y="224446"/>
                  </a:cubicBezTo>
                  <a:lnTo>
                    <a:pt x="942796" y="224446"/>
                  </a:lnTo>
                  <a:cubicBezTo>
                    <a:pt x="936099" y="235675"/>
                    <a:pt x="926724" y="239960"/>
                    <a:pt x="913666" y="239960"/>
                  </a:cubicBezTo>
                  <a:cubicBezTo>
                    <a:pt x="888553" y="239960"/>
                    <a:pt x="875495" y="226753"/>
                    <a:pt x="875495" y="202340"/>
                  </a:cubicBezTo>
                  <a:lnTo>
                    <a:pt x="1003735" y="202340"/>
                  </a:lnTo>
                  <a:lnTo>
                    <a:pt x="1003735" y="196077"/>
                  </a:lnTo>
                  <a:close/>
                  <a:moveTo>
                    <a:pt x="876499" y="167774"/>
                  </a:moveTo>
                  <a:cubicBezTo>
                    <a:pt x="880183" y="150283"/>
                    <a:pt x="894915" y="141031"/>
                    <a:pt x="912661" y="141031"/>
                  </a:cubicBezTo>
                  <a:cubicBezTo>
                    <a:pt x="929068" y="141031"/>
                    <a:pt x="944135" y="151601"/>
                    <a:pt x="947149" y="167774"/>
                  </a:cubicBezTo>
                  <a:lnTo>
                    <a:pt x="876499" y="167774"/>
                  </a:lnTo>
                  <a:close/>
                  <a:moveTo>
                    <a:pt x="760067" y="157182"/>
                  </a:moveTo>
                  <a:lnTo>
                    <a:pt x="802591" y="157182"/>
                  </a:lnTo>
                  <a:lnTo>
                    <a:pt x="802591" y="107784"/>
                  </a:lnTo>
                  <a:lnTo>
                    <a:pt x="760067" y="107784"/>
                  </a:lnTo>
                  <a:lnTo>
                    <a:pt x="760067" y="80404"/>
                  </a:lnTo>
                  <a:cubicBezTo>
                    <a:pt x="760067" y="61264"/>
                    <a:pt x="765425" y="52035"/>
                    <a:pt x="781162" y="52035"/>
                  </a:cubicBezTo>
                  <a:cubicBezTo>
                    <a:pt x="789198" y="52035"/>
                    <a:pt x="795560" y="54672"/>
                    <a:pt x="802591" y="57639"/>
                  </a:cubicBezTo>
                  <a:lnTo>
                    <a:pt x="802591" y="5911"/>
                  </a:lnTo>
                  <a:cubicBezTo>
                    <a:pt x="794220" y="1648"/>
                    <a:pt x="785849" y="0"/>
                    <a:pt x="776474" y="0"/>
                  </a:cubicBezTo>
                  <a:cubicBezTo>
                    <a:pt x="753393" y="0"/>
                    <a:pt x="731629" y="9537"/>
                    <a:pt x="716584" y="27006"/>
                  </a:cubicBezTo>
                  <a:cubicBezTo>
                    <a:pt x="699842" y="45773"/>
                    <a:pt x="699173" y="62913"/>
                    <a:pt x="699173" y="86337"/>
                  </a:cubicBezTo>
                  <a:lnTo>
                    <a:pt x="699173" y="107784"/>
                  </a:lnTo>
                  <a:lnTo>
                    <a:pt x="677743" y="107784"/>
                  </a:lnTo>
                  <a:lnTo>
                    <a:pt x="677743" y="157182"/>
                  </a:lnTo>
                  <a:lnTo>
                    <a:pt x="699173" y="157182"/>
                  </a:lnTo>
                  <a:lnTo>
                    <a:pt x="699173" y="276833"/>
                  </a:lnTo>
                  <a:lnTo>
                    <a:pt x="760067" y="276833"/>
                  </a:lnTo>
                  <a:lnTo>
                    <a:pt x="760067" y="157182"/>
                  </a:lnTo>
                  <a:close/>
                  <a:moveTo>
                    <a:pt x="622563" y="157182"/>
                  </a:moveTo>
                  <a:lnTo>
                    <a:pt x="665087" y="157182"/>
                  </a:lnTo>
                  <a:lnTo>
                    <a:pt x="665087" y="107784"/>
                  </a:lnTo>
                  <a:lnTo>
                    <a:pt x="622563" y="107784"/>
                  </a:lnTo>
                  <a:lnTo>
                    <a:pt x="622563" y="80404"/>
                  </a:lnTo>
                  <a:cubicBezTo>
                    <a:pt x="622563" y="61264"/>
                    <a:pt x="627921" y="52035"/>
                    <a:pt x="643658" y="52035"/>
                  </a:cubicBezTo>
                  <a:cubicBezTo>
                    <a:pt x="651694" y="52035"/>
                    <a:pt x="658055" y="54672"/>
                    <a:pt x="665087" y="57639"/>
                  </a:cubicBezTo>
                  <a:lnTo>
                    <a:pt x="665087" y="5911"/>
                  </a:lnTo>
                  <a:cubicBezTo>
                    <a:pt x="656716" y="1648"/>
                    <a:pt x="648345" y="0"/>
                    <a:pt x="638970" y="0"/>
                  </a:cubicBezTo>
                  <a:cubicBezTo>
                    <a:pt x="615867" y="0"/>
                    <a:pt x="594125" y="9537"/>
                    <a:pt x="579058" y="27006"/>
                  </a:cubicBezTo>
                  <a:cubicBezTo>
                    <a:pt x="562338" y="45773"/>
                    <a:pt x="561669" y="62913"/>
                    <a:pt x="561669" y="86337"/>
                  </a:cubicBezTo>
                  <a:lnTo>
                    <a:pt x="561669" y="107784"/>
                  </a:lnTo>
                  <a:lnTo>
                    <a:pt x="540239" y="107784"/>
                  </a:lnTo>
                  <a:lnTo>
                    <a:pt x="540239" y="157182"/>
                  </a:lnTo>
                  <a:lnTo>
                    <a:pt x="561669" y="157182"/>
                  </a:lnTo>
                  <a:lnTo>
                    <a:pt x="561669" y="276833"/>
                  </a:lnTo>
                  <a:lnTo>
                    <a:pt x="622563" y="276833"/>
                  </a:lnTo>
                  <a:lnTo>
                    <a:pt x="622563" y="157182"/>
                  </a:lnTo>
                  <a:close/>
                  <a:moveTo>
                    <a:pt x="482514" y="9229"/>
                  </a:moveTo>
                  <a:cubicBezTo>
                    <a:pt x="463786" y="9229"/>
                    <a:pt x="448384" y="24370"/>
                    <a:pt x="448384" y="42828"/>
                  </a:cubicBezTo>
                  <a:cubicBezTo>
                    <a:pt x="448384" y="61264"/>
                    <a:pt x="463786" y="76427"/>
                    <a:pt x="482514" y="76427"/>
                  </a:cubicBezTo>
                  <a:cubicBezTo>
                    <a:pt x="501265" y="76427"/>
                    <a:pt x="516645" y="61264"/>
                    <a:pt x="516645" y="42828"/>
                  </a:cubicBezTo>
                  <a:cubicBezTo>
                    <a:pt x="516645" y="24370"/>
                    <a:pt x="501265" y="9229"/>
                    <a:pt x="482514" y="9229"/>
                  </a:cubicBezTo>
                  <a:moveTo>
                    <a:pt x="512962" y="107784"/>
                  </a:moveTo>
                  <a:lnTo>
                    <a:pt x="452067" y="107784"/>
                  </a:lnTo>
                  <a:lnTo>
                    <a:pt x="452067" y="276833"/>
                  </a:lnTo>
                  <a:lnTo>
                    <a:pt x="512962" y="276833"/>
                  </a:lnTo>
                  <a:lnTo>
                    <a:pt x="512962" y="107784"/>
                  </a:lnTo>
                  <a:close/>
                  <a:moveTo>
                    <a:pt x="410704" y="107784"/>
                  </a:moveTo>
                  <a:lnTo>
                    <a:pt x="349810" y="107784"/>
                  </a:lnTo>
                  <a:lnTo>
                    <a:pt x="349810" y="124243"/>
                  </a:lnTo>
                  <a:cubicBezTo>
                    <a:pt x="337086" y="109432"/>
                    <a:pt x="316304" y="102181"/>
                    <a:pt x="296549" y="102181"/>
                  </a:cubicBezTo>
                  <a:cubicBezTo>
                    <a:pt x="245655" y="102181"/>
                    <a:pt x="210520" y="143668"/>
                    <a:pt x="210520" y="192144"/>
                  </a:cubicBezTo>
                  <a:cubicBezTo>
                    <a:pt x="210520" y="240619"/>
                    <a:pt x="246324" y="282436"/>
                    <a:pt x="297219" y="282436"/>
                  </a:cubicBezTo>
                  <a:cubicBezTo>
                    <a:pt x="317309" y="282436"/>
                    <a:pt x="338425" y="274855"/>
                    <a:pt x="349140" y="258067"/>
                  </a:cubicBezTo>
                  <a:lnTo>
                    <a:pt x="349810" y="258067"/>
                  </a:lnTo>
                  <a:lnTo>
                    <a:pt x="349810" y="276833"/>
                  </a:lnTo>
                  <a:lnTo>
                    <a:pt x="410704" y="276833"/>
                  </a:lnTo>
                  <a:lnTo>
                    <a:pt x="410704" y="107784"/>
                  </a:lnTo>
                  <a:close/>
                  <a:moveTo>
                    <a:pt x="312621" y="154216"/>
                  </a:moveTo>
                  <a:cubicBezTo>
                    <a:pt x="337421" y="154216"/>
                    <a:pt x="351819" y="171686"/>
                    <a:pt x="351819" y="192473"/>
                  </a:cubicBezTo>
                  <a:cubicBezTo>
                    <a:pt x="351819" y="213920"/>
                    <a:pt x="337421" y="230401"/>
                    <a:pt x="312621" y="230401"/>
                  </a:cubicBezTo>
                  <a:cubicBezTo>
                    <a:pt x="287843" y="230401"/>
                    <a:pt x="273423" y="213920"/>
                    <a:pt x="273423" y="192473"/>
                  </a:cubicBezTo>
                  <a:cubicBezTo>
                    <a:pt x="273423" y="171686"/>
                    <a:pt x="287843" y="154216"/>
                    <a:pt x="312621" y="154216"/>
                  </a:cubicBezTo>
                  <a:moveTo>
                    <a:pt x="65582" y="77745"/>
                  </a:moveTo>
                  <a:lnTo>
                    <a:pt x="71966" y="77745"/>
                  </a:lnTo>
                  <a:cubicBezTo>
                    <a:pt x="93396" y="77745"/>
                    <a:pt x="117526" y="81701"/>
                    <a:pt x="117526" y="108729"/>
                  </a:cubicBezTo>
                  <a:cubicBezTo>
                    <a:pt x="117526" y="135757"/>
                    <a:pt x="93396" y="139713"/>
                    <a:pt x="71966" y="139713"/>
                  </a:cubicBezTo>
                  <a:lnTo>
                    <a:pt x="65582" y="139713"/>
                  </a:lnTo>
                  <a:lnTo>
                    <a:pt x="65582" y="77745"/>
                  </a:lnTo>
                  <a:close/>
                  <a:moveTo>
                    <a:pt x="130584" y="174982"/>
                  </a:moveTo>
                  <a:cubicBezTo>
                    <a:pt x="166389" y="168719"/>
                    <a:pt x="185809" y="139054"/>
                    <a:pt x="185809" y="104774"/>
                  </a:cubicBezTo>
                  <a:cubicBezTo>
                    <a:pt x="185809" y="51728"/>
                    <a:pt x="147995" y="28347"/>
                    <a:pt x="98106" y="28347"/>
                  </a:cubicBezTo>
                  <a:lnTo>
                    <a:pt x="0" y="28347"/>
                  </a:lnTo>
                  <a:lnTo>
                    <a:pt x="0" y="276833"/>
                  </a:lnTo>
                  <a:lnTo>
                    <a:pt x="65582" y="276833"/>
                  </a:lnTo>
                  <a:lnTo>
                    <a:pt x="65582" y="181244"/>
                  </a:lnTo>
                  <a:lnTo>
                    <a:pt x="66252" y="181244"/>
                  </a:lnTo>
                  <a:lnTo>
                    <a:pt x="128240" y="276833"/>
                  </a:lnTo>
                  <a:lnTo>
                    <a:pt x="209917" y="276833"/>
                  </a:lnTo>
                  <a:lnTo>
                    <a:pt x="130584" y="174982"/>
                  </a:lnTo>
                  <a:close/>
                </a:path>
              </a:pathLst>
            </a:custGeom>
            <a:solidFill>
              <a:schemeClr val="tx1"/>
            </a:solidFill>
            <a:ln w="22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" name="Freihandform 78">
              <a:extLst>
                <a:ext uri="{FF2B5EF4-FFF2-40B4-BE49-F238E27FC236}">
                  <a16:creationId xmlns:a16="http://schemas.microsoft.com/office/drawing/2014/main" id="{8FA04AA1-D3F6-4747-A04C-F10AD621D2E3}"/>
                </a:ext>
              </a:extLst>
            </p:cNvPr>
            <p:cNvSpPr/>
            <p:nvPr/>
          </p:nvSpPr>
          <p:spPr>
            <a:xfrm>
              <a:off x="7992068" y="1600841"/>
              <a:ext cx="2672562" cy="336471"/>
            </a:xfrm>
            <a:custGeom>
              <a:avLst/>
              <a:gdLst>
                <a:gd name="connsiteX0" fmla="*/ 2612980 w 2795775"/>
                <a:gd name="connsiteY0" fmla="*/ 98555 h 351984"/>
                <a:gd name="connsiteX1" fmla="*/ 2612980 w 2795775"/>
                <a:gd name="connsiteY1" fmla="*/ 200406 h 351984"/>
                <a:gd name="connsiteX2" fmla="*/ 2704367 w 2795775"/>
                <a:gd name="connsiteY2" fmla="*/ 273207 h 351984"/>
                <a:gd name="connsiteX3" fmla="*/ 2795776 w 2795775"/>
                <a:gd name="connsiteY3" fmla="*/ 200406 h 351984"/>
                <a:gd name="connsiteX4" fmla="*/ 2795776 w 2795775"/>
                <a:gd name="connsiteY4" fmla="*/ 98555 h 351984"/>
                <a:gd name="connsiteX5" fmla="*/ 2734859 w 2795775"/>
                <a:gd name="connsiteY5" fmla="*/ 98555 h 351984"/>
                <a:gd name="connsiteX6" fmla="*/ 2734859 w 2795775"/>
                <a:gd name="connsiteY6" fmla="*/ 188869 h 351984"/>
                <a:gd name="connsiteX7" fmla="*/ 2704367 w 2795775"/>
                <a:gd name="connsiteY7" fmla="*/ 225457 h 351984"/>
                <a:gd name="connsiteX8" fmla="*/ 2673875 w 2795775"/>
                <a:gd name="connsiteY8" fmla="*/ 188869 h 351984"/>
                <a:gd name="connsiteX9" fmla="*/ 2673875 w 2795775"/>
                <a:gd name="connsiteY9" fmla="*/ 98555 h 351984"/>
                <a:gd name="connsiteX10" fmla="*/ 2612980 w 2795775"/>
                <a:gd name="connsiteY10" fmla="*/ 98555 h 351984"/>
                <a:gd name="connsiteX11" fmla="*/ 2572689 w 2795775"/>
                <a:gd name="connsiteY11" fmla="*/ 98555 h 351984"/>
                <a:gd name="connsiteX12" fmla="*/ 2511794 w 2795775"/>
                <a:gd name="connsiteY12" fmla="*/ 98555 h 351984"/>
                <a:gd name="connsiteX13" fmla="*/ 2511794 w 2795775"/>
                <a:gd name="connsiteY13" fmla="*/ 115014 h 351984"/>
                <a:gd name="connsiteX14" fmla="*/ 2458533 w 2795775"/>
                <a:gd name="connsiteY14" fmla="*/ 92951 h 351984"/>
                <a:gd name="connsiteX15" fmla="*/ 2372504 w 2795775"/>
                <a:gd name="connsiteY15" fmla="*/ 182914 h 351984"/>
                <a:gd name="connsiteX16" fmla="*/ 2459203 w 2795775"/>
                <a:gd name="connsiteY16" fmla="*/ 273207 h 351984"/>
                <a:gd name="connsiteX17" fmla="*/ 2511124 w 2795775"/>
                <a:gd name="connsiteY17" fmla="*/ 248837 h 351984"/>
                <a:gd name="connsiteX18" fmla="*/ 2511794 w 2795775"/>
                <a:gd name="connsiteY18" fmla="*/ 248837 h 351984"/>
                <a:gd name="connsiteX19" fmla="*/ 2511794 w 2795775"/>
                <a:gd name="connsiteY19" fmla="*/ 267604 h 351984"/>
                <a:gd name="connsiteX20" fmla="*/ 2572689 w 2795775"/>
                <a:gd name="connsiteY20" fmla="*/ 267604 h 351984"/>
                <a:gd name="connsiteX21" fmla="*/ 2572689 w 2795775"/>
                <a:gd name="connsiteY21" fmla="*/ 98555 h 351984"/>
                <a:gd name="connsiteX22" fmla="*/ 2474605 w 2795775"/>
                <a:gd name="connsiteY22" fmla="*/ 144987 h 351984"/>
                <a:gd name="connsiteX23" fmla="*/ 2513803 w 2795775"/>
                <a:gd name="connsiteY23" fmla="*/ 183244 h 351984"/>
                <a:gd name="connsiteX24" fmla="*/ 2474605 w 2795775"/>
                <a:gd name="connsiteY24" fmla="*/ 221172 h 351984"/>
                <a:gd name="connsiteX25" fmla="*/ 2435408 w 2795775"/>
                <a:gd name="connsiteY25" fmla="*/ 183244 h 351984"/>
                <a:gd name="connsiteX26" fmla="*/ 2474605 w 2795775"/>
                <a:gd name="connsiteY26" fmla="*/ 144987 h 351984"/>
                <a:gd name="connsiteX27" fmla="*/ 2222879 w 2795775"/>
                <a:gd name="connsiteY27" fmla="*/ 98555 h 351984"/>
                <a:gd name="connsiteX28" fmla="*/ 2161984 w 2795775"/>
                <a:gd name="connsiteY28" fmla="*/ 98555 h 351984"/>
                <a:gd name="connsiteX29" fmla="*/ 2161984 w 2795775"/>
                <a:gd name="connsiteY29" fmla="*/ 267604 h 351984"/>
                <a:gd name="connsiteX30" fmla="*/ 2222879 w 2795775"/>
                <a:gd name="connsiteY30" fmla="*/ 267604 h 351984"/>
                <a:gd name="connsiteX31" fmla="*/ 2222879 w 2795775"/>
                <a:gd name="connsiteY31" fmla="*/ 179926 h 351984"/>
                <a:gd name="connsiteX32" fmla="*/ 2254710 w 2795775"/>
                <a:gd name="connsiteY32" fmla="*/ 140702 h 351984"/>
                <a:gd name="connsiteX33" fmla="*/ 2282189 w 2795775"/>
                <a:gd name="connsiteY33" fmla="*/ 185200 h 351984"/>
                <a:gd name="connsiteX34" fmla="*/ 2282189 w 2795775"/>
                <a:gd name="connsiteY34" fmla="*/ 267604 h 351984"/>
                <a:gd name="connsiteX35" fmla="*/ 2343106 w 2795775"/>
                <a:gd name="connsiteY35" fmla="*/ 267604 h 351984"/>
                <a:gd name="connsiteX36" fmla="*/ 2343106 w 2795775"/>
                <a:gd name="connsiteY36" fmla="*/ 163116 h 351984"/>
                <a:gd name="connsiteX37" fmla="*/ 2278506 w 2795775"/>
                <a:gd name="connsiteY37" fmla="*/ 92951 h 351984"/>
                <a:gd name="connsiteX38" fmla="*/ 2223549 w 2795775"/>
                <a:gd name="connsiteY38" fmla="*/ 120288 h 351984"/>
                <a:gd name="connsiteX39" fmla="*/ 2222879 w 2795775"/>
                <a:gd name="connsiteY39" fmla="*/ 120288 h 351984"/>
                <a:gd name="connsiteX40" fmla="*/ 2222879 w 2795775"/>
                <a:gd name="connsiteY40" fmla="*/ 98555 h 351984"/>
                <a:gd name="connsiteX41" fmla="*/ 1939455 w 2795775"/>
                <a:gd name="connsiteY41" fmla="*/ 98555 h 351984"/>
                <a:gd name="connsiteX42" fmla="*/ 1939455 w 2795775"/>
                <a:gd name="connsiteY42" fmla="*/ 200406 h 351984"/>
                <a:gd name="connsiteX43" fmla="*/ 2030842 w 2795775"/>
                <a:gd name="connsiteY43" fmla="*/ 273207 h 351984"/>
                <a:gd name="connsiteX44" fmla="*/ 2122229 w 2795775"/>
                <a:gd name="connsiteY44" fmla="*/ 200406 h 351984"/>
                <a:gd name="connsiteX45" fmla="*/ 2122229 w 2795775"/>
                <a:gd name="connsiteY45" fmla="*/ 98555 h 351984"/>
                <a:gd name="connsiteX46" fmla="*/ 2061334 w 2795775"/>
                <a:gd name="connsiteY46" fmla="*/ 98555 h 351984"/>
                <a:gd name="connsiteX47" fmla="*/ 2061334 w 2795775"/>
                <a:gd name="connsiteY47" fmla="*/ 188869 h 351984"/>
                <a:gd name="connsiteX48" fmla="*/ 2030842 w 2795775"/>
                <a:gd name="connsiteY48" fmla="*/ 225457 h 351984"/>
                <a:gd name="connsiteX49" fmla="*/ 2000350 w 2795775"/>
                <a:gd name="connsiteY49" fmla="*/ 188869 h 351984"/>
                <a:gd name="connsiteX50" fmla="*/ 2000350 w 2795775"/>
                <a:gd name="connsiteY50" fmla="*/ 98555 h 351984"/>
                <a:gd name="connsiteX51" fmla="*/ 1939455 w 2795775"/>
                <a:gd name="connsiteY51" fmla="*/ 98555 h 351984"/>
                <a:gd name="connsiteX52" fmla="*/ 1899164 w 2795775"/>
                <a:gd name="connsiteY52" fmla="*/ 98555 h 351984"/>
                <a:gd name="connsiteX53" fmla="*/ 1838269 w 2795775"/>
                <a:gd name="connsiteY53" fmla="*/ 98555 h 351984"/>
                <a:gd name="connsiteX54" fmla="*/ 1838269 w 2795775"/>
                <a:gd name="connsiteY54" fmla="*/ 115014 h 351984"/>
                <a:gd name="connsiteX55" fmla="*/ 1784986 w 2795775"/>
                <a:gd name="connsiteY55" fmla="*/ 92951 h 351984"/>
                <a:gd name="connsiteX56" fmla="*/ 1698979 w 2795775"/>
                <a:gd name="connsiteY56" fmla="*/ 182914 h 351984"/>
                <a:gd name="connsiteX57" fmla="*/ 1785656 w 2795775"/>
                <a:gd name="connsiteY57" fmla="*/ 273207 h 351984"/>
                <a:gd name="connsiteX58" fmla="*/ 1837600 w 2795775"/>
                <a:gd name="connsiteY58" fmla="*/ 248837 h 351984"/>
                <a:gd name="connsiteX59" fmla="*/ 1838269 w 2795775"/>
                <a:gd name="connsiteY59" fmla="*/ 248837 h 351984"/>
                <a:gd name="connsiteX60" fmla="*/ 1838269 w 2795775"/>
                <a:gd name="connsiteY60" fmla="*/ 267604 h 351984"/>
                <a:gd name="connsiteX61" fmla="*/ 1899164 w 2795775"/>
                <a:gd name="connsiteY61" fmla="*/ 267604 h 351984"/>
                <a:gd name="connsiteX62" fmla="*/ 1899164 w 2795775"/>
                <a:gd name="connsiteY62" fmla="*/ 98555 h 351984"/>
                <a:gd name="connsiteX63" fmla="*/ 1801081 w 2795775"/>
                <a:gd name="connsiteY63" fmla="*/ 144987 h 351984"/>
                <a:gd name="connsiteX64" fmla="*/ 1840278 w 2795775"/>
                <a:gd name="connsiteY64" fmla="*/ 183244 h 351984"/>
                <a:gd name="connsiteX65" fmla="*/ 1801081 w 2795775"/>
                <a:gd name="connsiteY65" fmla="*/ 221172 h 351984"/>
                <a:gd name="connsiteX66" fmla="*/ 1761883 w 2795775"/>
                <a:gd name="connsiteY66" fmla="*/ 183244 h 351984"/>
                <a:gd name="connsiteX67" fmla="*/ 1801081 w 2795775"/>
                <a:gd name="connsiteY67" fmla="*/ 144987 h 351984"/>
                <a:gd name="connsiteX68" fmla="*/ 1616834 w 2795775"/>
                <a:gd name="connsiteY68" fmla="*/ 98555 h 351984"/>
                <a:gd name="connsiteX69" fmla="*/ 1555917 w 2795775"/>
                <a:gd name="connsiteY69" fmla="*/ 98555 h 351984"/>
                <a:gd name="connsiteX70" fmla="*/ 1555917 w 2795775"/>
                <a:gd name="connsiteY70" fmla="*/ 267604 h 351984"/>
                <a:gd name="connsiteX71" fmla="*/ 1616834 w 2795775"/>
                <a:gd name="connsiteY71" fmla="*/ 267604 h 351984"/>
                <a:gd name="connsiteX72" fmla="*/ 1616834 w 2795775"/>
                <a:gd name="connsiteY72" fmla="*/ 199373 h 351984"/>
                <a:gd name="connsiteX73" fmla="*/ 1659023 w 2795775"/>
                <a:gd name="connsiteY73" fmla="*/ 148283 h 351984"/>
                <a:gd name="connsiteX74" fmla="*/ 1684805 w 2795775"/>
                <a:gd name="connsiteY74" fmla="*/ 153886 h 351984"/>
                <a:gd name="connsiteX75" fmla="*/ 1684805 w 2795775"/>
                <a:gd name="connsiteY75" fmla="*/ 96248 h 351984"/>
                <a:gd name="connsiteX76" fmla="*/ 1673086 w 2795775"/>
                <a:gd name="connsiteY76" fmla="*/ 96248 h 351984"/>
                <a:gd name="connsiteX77" fmla="*/ 1617504 w 2795775"/>
                <a:gd name="connsiteY77" fmla="*/ 126221 h 351984"/>
                <a:gd name="connsiteX78" fmla="*/ 1616834 w 2795775"/>
                <a:gd name="connsiteY78" fmla="*/ 126221 h 351984"/>
                <a:gd name="connsiteX79" fmla="*/ 1616834 w 2795775"/>
                <a:gd name="connsiteY79" fmla="*/ 98555 h 351984"/>
                <a:gd name="connsiteX80" fmla="*/ 1395220 w 2795775"/>
                <a:gd name="connsiteY80" fmla="*/ 68516 h 351984"/>
                <a:gd name="connsiteX81" fmla="*/ 1399930 w 2795775"/>
                <a:gd name="connsiteY81" fmla="*/ 68516 h 351984"/>
                <a:gd name="connsiteX82" fmla="*/ 1438123 w 2795775"/>
                <a:gd name="connsiteY82" fmla="*/ 92600 h 351984"/>
                <a:gd name="connsiteX83" fmla="*/ 1402609 w 2795775"/>
                <a:gd name="connsiteY83" fmla="*/ 116684 h 351984"/>
                <a:gd name="connsiteX84" fmla="*/ 1395220 w 2795775"/>
                <a:gd name="connsiteY84" fmla="*/ 116684 h 351984"/>
                <a:gd name="connsiteX85" fmla="*/ 1395220 w 2795775"/>
                <a:gd name="connsiteY85" fmla="*/ 68516 h 351984"/>
                <a:gd name="connsiteX86" fmla="*/ 1430757 w 2795775"/>
                <a:gd name="connsiteY86" fmla="*/ 267604 h 351984"/>
                <a:gd name="connsiteX87" fmla="*/ 1522144 w 2795775"/>
                <a:gd name="connsiteY87" fmla="*/ 198406 h 351984"/>
                <a:gd name="connsiteX88" fmla="*/ 1470602 w 2795775"/>
                <a:gd name="connsiteY88" fmla="*/ 135120 h 351984"/>
                <a:gd name="connsiteX89" fmla="*/ 1470602 w 2795775"/>
                <a:gd name="connsiteY89" fmla="*/ 134461 h 351984"/>
                <a:gd name="connsiteX90" fmla="*/ 1498371 w 2795775"/>
                <a:gd name="connsiteY90" fmla="*/ 83678 h 351984"/>
                <a:gd name="connsiteX91" fmla="*/ 1423391 w 2795775"/>
                <a:gd name="connsiteY91" fmla="*/ 19118 h 351984"/>
                <a:gd name="connsiteX92" fmla="*/ 1329638 w 2795775"/>
                <a:gd name="connsiteY92" fmla="*/ 19118 h 351984"/>
                <a:gd name="connsiteX93" fmla="*/ 1329638 w 2795775"/>
                <a:gd name="connsiteY93" fmla="*/ 267604 h 351984"/>
                <a:gd name="connsiteX94" fmla="*/ 1430757 w 2795775"/>
                <a:gd name="connsiteY94" fmla="*/ 267604 h 351984"/>
                <a:gd name="connsiteX95" fmla="*/ 1395220 w 2795775"/>
                <a:gd name="connsiteY95" fmla="*/ 164764 h 351984"/>
                <a:gd name="connsiteX96" fmla="*/ 1401939 w 2795775"/>
                <a:gd name="connsiteY96" fmla="*/ 164764 h 351984"/>
                <a:gd name="connsiteX97" fmla="*/ 1455869 w 2795775"/>
                <a:gd name="connsiteY97" fmla="*/ 191814 h 351984"/>
                <a:gd name="connsiteX98" fmla="*/ 1403613 w 2795775"/>
                <a:gd name="connsiteY98" fmla="*/ 218205 h 351984"/>
                <a:gd name="connsiteX99" fmla="*/ 1395220 w 2795775"/>
                <a:gd name="connsiteY99" fmla="*/ 218205 h 351984"/>
                <a:gd name="connsiteX100" fmla="*/ 1395220 w 2795775"/>
                <a:gd name="connsiteY100" fmla="*/ 164764 h 351984"/>
                <a:gd name="connsiteX101" fmla="*/ 1046326 w 2795775"/>
                <a:gd name="connsiteY101" fmla="*/ 98555 h 351984"/>
                <a:gd name="connsiteX102" fmla="*/ 985431 w 2795775"/>
                <a:gd name="connsiteY102" fmla="*/ 98555 h 351984"/>
                <a:gd name="connsiteX103" fmla="*/ 985431 w 2795775"/>
                <a:gd name="connsiteY103" fmla="*/ 267604 h 351984"/>
                <a:gd name="connsiteX104" fmla="*/ 1046326 w 2795775"/>
                <a:gd name="connsiteY104" fmla="*/ 267604 h 351984"/>
                <a:gd name="connsiteX105" fmla="*/ 1046326 w 2795775"/>
                <a:gd name="connsiteY105" fmla="*/ 179926 h 351984"/>
                <a:gd name="connsiteX106" fmla="*/ 1078157 w 2795775"/>
                <a:gd name="connsiteY106" fmla="*/ 140702 h 351984"/>
                <a:gd name="connsiteX107" fmla="*/ 1105636 w 2795775"/>
                <a:gd name="connsiteY107" fmla="*/ 185200 h 351984"/>
                <a:gd name="connsiteX108" fmla="*/ 1105636 w 2795775"/>
                <a:gd name="connsiteY108" fmla="*/ 267604 h 351984"/>
                <a:gd name="connsiteX109" fmla="*/ 1166530 w 2795775"/>
                <a:gd name="connsiteY109" fmla="*/ 267604 h 351984"/>
                <a:gd name="connsiteX110" fmla="*/ 1166530 w 2795775"/>
                <a:gd name="connsiteY110" fmla="*/ 163116 h 351984"/>
                <a:gd name="connsiteX111" fmla="*/ 1101953 w 2795775"/>
                <a:gd name="connsiteY111" fmla="*/ 92951 h 351984"/>
                <a:gd name="connsiteX112" fmla="*/ 1046996 w 2795775"/>
                <a:gd name="connsiteY112" fmla="*/ 120288 h 351984"/>
                <a:gd name="connsiteX113" fmla="*/ 1046326 w 2795775"/>
                <a:gd name="connsiteY113" fmla="*/ 120288 h 351984"/>
                <a:gd name="connsiteX114" fmla="*/ 1046326 w 2795775"/>
                <a:gd name="connsiteY114" fmla="*/ 98555 h 351984"/>
                <a:gd name="connsiteX115" fmla="*/ 852146 w 2795775"/>
                <a:gd name="connsiteY115" fmla="*/ 144987 h 351984"/>
                <a:gd name="connsiteX116" fmla="*/ 891344 w 2795775"/>
                <a:gd name="connsiteY116" fmla="*/ 183244 h 351984"/>
                <a:gd name="connsiteX117" fmla="*/ 852146 w 2795775"/>
                <a:gd name="connsiteY117" fmla="*/ 221172 h 351984"/>
                <a:gd name="connsiteX118" fmla="*/ 812948 w 2795775"/>
                <a:gd name="connsiteY118" fmla="*/ 183244 h 351984"/>
                <a:gd name="connsiteX119" fmla="*/ 852146 w 2795775"/>
                <a:gd name="connsiteY119" fmla="*/ 144987 h 351984"/>
                <a:gd name="connsiteX120" fmla="*/ 852146 w 2795775"/>
                <a:gd name="connsiteY120" fmla="*/ 92951 h 351984"/>
                <a:gd name="connsiteX121" fmla="*/ 748705 w 2795775"/>
                <a:gd name="connsiteY121" fmla="*/ 183244 h 351984"/>
                <a:gd name="connsiteX122" fmla="*/ 852146 w 2795775"/>
                <a:gd name="connsiteY122" fmla="*/ 273207 h 351984"/>
                <a:gd name="connsiteX123" fmla="*/ 955587 w 2795775"/>
                <a:gd name="connsiteY123" fmla="*/ 183244 h 351984"/>
                <a:gd name="connsiteX124" fmla="*/ 852146 w 2795775"/>
                <a:gd name="connsiteY124" fmla="*/ 92951 h 351984"/>
                <a:gd name="connsiteX125" fmla="*/ 689641 w 2795775"/>
                <a:gd name="connsiteY125" fmla="*/ 0 h 351984"/>
                <a:gd name="connsiteX126" fmla="*/ 655511 w 2795775"/>
                <a:gd name="connsiteY126" fmla="*/ 33599 h 351984"/>
                <a:gd name="connsiteX127" fmla="*/ 689641 w 2795775"/>
                <a:gd name="connsiteY127" fmla="*/ 67198 h 351984"/>
                <a:gd name="connsiteX128" fmla="*/ 723772 w 2795775"/>
                <a:gd name="connsiteY128" fmla="*/ 33599 h 351984"/>
                <a:gd name="connsiteX129" fmla="*/ 689641 w 2795775"/>
                <a:gd name="connsiteY129" fmla="*/ 0 h 351984"/>
                <a:gd name="connsiteX130" fmla="*/ 720088 w 2795775"/>
                <a:gd name="connsiteY130" fmla="*/ 98555 h 351984"/>
                <a:gd name="connsiteX131" fmla="*/ 659194 w 2795775"/>
                <a:gd name="connsiteY131" fmla="*/ 98555 h 351984"/>
                <a:gd name="connsiteX132" fmla="*/ 659194 w 2795775"/>
                <a:gd name="connsiteY132" fmla="*/ 267604 h 351984"/>
                <a:gd name="connsiteX133" fmla="*/ 720088 w 2795775"/>
                <a:gd name="connsiteY133" fmla="*/ 267604 h 351984"/>
                <a:gd name="connsiteX134" fmla="*/ 720088 w 2795775"/>
                <a:gd name="connsiteY134" fmla="*/ 98555 h 351984"/>
                <a:gd name="connsiteX135" fmla="*/ 520931 w 2795775"/>
                <a:gd name="connsiteY135" fmla="*/ 143668 h 351984"/>
                <a:gd name="connsiteX136" fmla="*/ 560128 w 2795775"/>
                <a:gd name="connsiteY136" fmla="*/ 181926 h 351984"/>
                <a:gd name="connsiteX137" fmla="*/ 520931 w 2795775"/>
                <a:gd name="connsiteY137" fmla="*/ 219853 h 351984"/>
                <a:gd name="connsiteX138" fmla="*/ 481733 w 2795775"/>
                <a:gd name="connsiteY138" fmla="*/ 181926 h 351984"/>
                <a:gd name="connsiteX139" fmla="*/ 520931 w 2795775"/>
                <a:gd name="connsiteY139" fmla="*/ 143668 h 351984"/>
                <a:gd name="connsiteX140" fmla="*/ 619014 w 2795775"/>
                <a:gd name="connsiteY140" fmla="*/ 98555 h 351984"/>
                <a:gd name="connsiteX141" fmla="*/ 558119 w 2795775"/>
                <a:gd name="connsiteY141" fmla="*/ 98555 h 351984"/>
                <a:gd name="connsiteX142" fmla="*/ 558119 w 2795775"/>
                <a:gd name="connsiteY142" fmla="*/ 116332 h 351984"/>
                <a:gd name="connsiteX143" fmla="*/ 557450 w 2795775"/>
                <a:gd name="connsiteY143" fmla="*/ 116332 h 351984"/>
                <a:gd name="connsiteX144" fmla="*/ 506846 w 2795775"/>
                <a:gd name="connsiteY144" fmla="*/ 92951 h 351984"/>
                <a:gd name="connsiteX145" fmla="*/ 418830 w 2795775"/>
                <a:gd name="connsiteY145" fmla="*/ 184563 h 351984"/>
                <a:gd name="connsiteX146" fmla="*/ 503497 w 2795775"/>
                <a:gd name="connsiteY146" fmla="*/ 270900 h 351984"/>
                <a:gd name="connsiteX147" fmla="*/ 558119 w 2795775"/>
                <a:gd name="connsiteY147" fmla="*/ 247849 h 351984"/>
                <a:gd name="connsiteX148" fmla="*/ 558119 w 2795775"/>
                <a:gd name="connsiteY148" fmla="*/ 255759 h 351984"/>
                <a:gd name="connsiteX149" fmla="*/ 518922 w 2795775"/>
                <a:gd name="connsiteY149" fmla="*/ 304235 h 351984"/>
                <a:gd name="connsiteX150" fmla="*/ 501488 w 2795775"/>
                <a:gd name="connsiteY150" fmla="*/ 300279 h 351984"/>
                <a:gd name="connsiteX151" fmla="*/ 490104 w 2795775"/>
                <a:gd name="connsiteY151" fmla="*/ 287402 h 351984"/>
                <a:gd name="connsiteX152" fmla="*/ 421821 w 2795775"/>
                <a:gd name="connsiteY152" fmla="*/ 287402 h 351984"/>
                <a:gd name="connsiteX153" fmla="*/ 519591 w 2795775"/>
                <a:gd name="connsiteY153" fmla="*/ 351985 h 351984"/>
                <a:gd name="connsiteX154" fmla="*/ 619014 w 2795775"/>
                <a:gd name="connsiteY154" fmla="*/ 251145 h 351984"/>
                <a:gd name="connsiteX155" fmla="*/ 619014 w 2795775"/>
                <a:gd name="connsiteY155" fmla="*/ 98555 h 351984"/>
                <a:gd name="connsiteX156" fmla="*/ 399499 w 2795775"/>
                <a:gd name="connsiteY156" fmla="*/ 186848 h 351984"/>
                <a:gd name="connsiteX157" fmla="*/ 305411 w 2795775"/>
                <a:gd name="connsiteY157" fmla="*/ 92951 h 351984"/>
                <a:gd name="connsiteX158" fmla="*/ 210341 w 2795775"/>
                <a:gd name="connsiteY158" fmla="*/ 183244 h 351984"/>
                <a:gd name="connsiteX159" fmla="*/ 309764 w 2795775"/>
                <a:gd name="connsiteY159" fmla="*/ 273207 h 351984"/>
                <a:gd name="connsiteX160" fmla="*/ 364676 w 2795775"/>
                <a:gd name="connsiteY160" fmla="*/ 259055 h 351984"/>
                <a:gd name="connsiteX161" fmla="*/ 397155 w 2795775"/>
                <a:gd name="connsiteY161" fmla="*/ 215217 h 351984"/>
                <a:gd name="connsiteX162" fmla="*/ 338559 w 2795775"/>
                <a:gd name="connsiteY162" fmla="*/ 215217 h 351984"/>
                <a:gd name="connsiteX163" fmla="*/ 309429 w 2795775"/>
                <a:gd name="connsiteY163" fmla="*/ 230731 h 351984"/>
                <a:gd name="connsiteX164" fmla="*/ 271258 w 2795775"/>
                <a:gd name="connsiteY164" fmla="*/ 193111 h 351984"/>
                <a:gd name="connsiteX165" fmla="*/ 399499 w 2795775"/>
                <a:gd name="connsiteY165" fmla="*/ 193111 h 351984"/>
                <a:gd name="connsiteX166" fmla="*/ 399499 w 2795775"/>
                <a:gd name="connsiteY166" fmla="*/ 186848 h 351984"/>
                <a:gd name="connsiteX167" fmla="*/ 272263 w 2795775"/>
                <a:gd name="connsiteY167" fmla="*/ 158545 h 351984"/>
                <a:gd name="connsiteX168" fmla="*/ 308424 w 2795775"/>
                <a:gd name="connsiteY168" fmla="*/ 131802 h 351984"/>
                <a:gd name="connsiteX169" fmla="*/ 342912 w 2795775"/>
                <a:gd name="connsiteY169" fmla="*/ 158545 h 351984"/>
                <a:gd name="connsiteX170" fmla="*/ 272263 w 2795775"/>
                <a:gd name="connsiteY170" fmla="*/ 158545 h 351984"/>
                <a:gd name="connsiteX171" fmla="*/ 65582 w 2795775"/>
                <a:gd name="connsiteY171" fmla="*/ 68516 h 351984"/>
                <a:gd name="connsiteX172" fmla="*/ 71966 w 2795775"/>
                <a:gd name="connsiteY172" fmla="*/ 68516 h 351984"/>
                <a:gd name="connsiteX173" fmla="*/ 117526 w 2795775"/>
                <a:gd name="connsiteY173" fmla="*/ 99500 h 351984"/>
                <a:gd name="connsiteX174" fmla="*/ 71966 w 2795775"/>
                <a:gd name="connsiteY174" fmla="*/ 130484 h 351984"/>
                <a:gd name="connsiteX175" fmla="*/ 65582 w 2795775"/>
                <a:gd name="connsiteY175" fmla="*/ 130484 h 351984"/>
                <a:gd name="connsiteX176" fmla="*/ 65582 w 2795775"/>
                <a:gd name="connsiteY176" fmla="*/ 68516 h 351984"/>
                <a:gd name="connsiteX177" fmla="*/ 130584 w 2795775"/>
                <a:gd name="connsiteY177" fmla="*/ 165752 h 351984"/>
                <a:gd name="connsiteX178" fmla="*/ 185809 w 2795775"/>
                <a:gd name="connsiteY178" fmla="*/ 95544 h 351984"/>
                <a:gd name="connsiteX179" fmla="*/ 98106 w 2795775"/>
                <a:gd name="connsiteY179" fmla="*/ 19118 h 351984"/>
                <a:gd name="connsiteX180" fmla="*/ 0 w 2795775"/>
                <a:gd name="connsiteY180" fmla="*/ 19118 h 351984"/>
                <a:gd name="connsiteX181" fmla="*/ 0 w 2795775"/>
                <a:gd name="connsiteY181" fmla="*/ 267604 h 351984"/>
                <a:gd name="connsiteX182" fmla="*/ 65582 w 2795775"/>
                <a:gd name="connsiteY182" fmla="*/ 267604 h 351984"/>
                <a:gd name="connsiteX183" fmla="*/ 65582 w 2795775"/>
                <a:gd name="connsiteY183" fmla="*/ 172015 h 351984"/>
                <a:gd name="connsiteX184" fmla="*/ 66252 w 2795775"/>
                <a:gd name="connsiteY184" fmla="*/ 172015 h 351984"/>
                <a:gd name="connsiteX185" fmla="*/ 128240 w 2795775"/>
                <a:gd name="connsiteY185" fmla="*/ 267604 h 351984"/>
                <a:gd name="connsiteX186" fmla="*/ 209917 w 2795775"/>
                <a:gd name="connsiteY186" fmla="*/ 267604 h 351984"/>
                <a:gd name="connsiteX187" fmla="*/ 130584 w 2795775"/>
                <a:gd name="connsiteY187" fmla="*/ 165752 h 35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2795775" h="351984">
                  <a:moveTo>
                    <a:pt x="2612980" y="98555"/>
                  </a:moveTo>
                  <a:lnTo>
                    <a:pt x="2612980" y="200406"/>
                  </a:lnTo>
                  <a:cubicBezTo>
                    <a:pt x="2612980" y="256089"/>
                    <a:pt x="2652803" y="273207"/>
                    <a:pt x="2704367" y="273207"/>
                  </a:cubicBezTo>
                  <a:cubicBezTo>
                    <a:pt x="2755953" y="273207"/>
                    <a:pt x="2795776" y="256089"/>
                    <a:pt x="2795776" y="200406"/>
                  </a:cubicBezTo>
                  <a:lnTo>
                    <a:pt x="2795776" y="98555"/>
                  </a:lnTo>
                  <a:lnTo>
                    <a:pt x="2734859" y="98555"/>
                  </a:lnTo>
                  <a:lnTo>
                    <a:pt x="2734859" y="188869"/>
                  </a:lnTo>
                  <a:cubicBezTo>
                    <a:pt x="2734859" y="210294"/>
                    <a:pt x="2729501" y="225457"/>
                    <a:pt x="2704367" y="225457"/>
                  </a:cubicBezTo>
                  <a:cubicBezTo>
                    <a:pt x="2679254" y="225457"/>
                    <a:pt x="2673875" y="210294"/>
                    <a:pt x="2673875" y="188869"/>
                  </a:cubicBezTo>
                  <a:lnTo>
                    <a:pt x="2673875" y="98555"/>
                  </a:lnTo>
                  <a:lnTo>
                    <a:pt x="2612980" y="98555"/>
                  </a:lnTo>
                  <a:close/>
                  <a:moveTo>
                    <a:pt x="2572689" y="98555"/>
                  </a:moveTo>
                  <a:lnTo>
                    <a:pt x="2511794" y="98555"/>
                  </a:lnTo>
                  <a:lnTo>
                    <a:pt x="2511794" y="115014"/>
                  </a:lnTo>
                  <a:cubicBezTo>
                    <a:pt x="2499070" y="100181"/>
                    <a:pt x="2478289" y="92951"/>
                    <a:pt x="2458533" y="92951"/>
                  </a:cubicBezTo>
                  <a:cubicBezTo>
                    <a:pt x="2407639" y="92951"/>
                    <a:pt x="2372504" y="134439"/>
                    <a:pt x="2372504" y="182914"/>
                  </a:cubicBezTo>
                  <a:cubicBezTo>
                    <a:pt x="2372504" y="231390"/>
                    <a:pt x="2408309" y="273207"/>
                    <a:pt x="2459203" y="273207"/>
                  </a:cubicBezTo>
                  <a:cubicBezTo>
                    <a:pt x="2479293" y="273207"/>
                    <a:pt x="2500410" y="265626"/>
                    <a:pt x="2511124" y="248837"/>
                  </a:cubicBezTo>
                  <a:lnTo>
                    <a:pt x="2511794" y="248837"/>
                  </a:lnTo>
                  <a:lnTo>
                    <a:pt x="2511794" y="267604"/>
                  </a:lnTo>
                  <a:lnTo>
                    <a:pt x="2572689" y="267604"/>
                  </a:lnTo>
                  <a:lnTo>
                    <a:pt x="2572689" y="98555"/>
                  </a:lnTo>
                  <a:close/>
                  <a:moveTo>
                    <a:pt x="2474605" y="144987"/>
                  </a:moveTo>
                  <a:cubicBezTo>
                    <a:pt x="2499405" y="144987"/>
                    <a:pt x="2513803" y="162456"/>
                    <a:pt x="2513803" y="183244"/>
                  </a:cubicBezTo>
                  <a:cubicBezTo>
                    <a:pt x="2513803" y="204691"/>
                    <a:pt x="2499405" y="221172"/>
                    <a:pt x="2474605" y="221172"/>
                  </a:cubicBezTo>
                  <a:cubicBezTo>
                    <a:pt x="2449828" y="221172"/>
                    <a:pt x="2435408" y="204691"/>
                    <a:pt x="2435408" y="183244"/>
                  </a:cubicBezTo>
                  <a:cubicBezTo>
                    <a:pt x="2435408" y="162456"/>
                    <a:pt x="2449828" y="144987"/>
                    <a:pt x="2474605" y="144987"/>
                  </a:cubicBezTo>
                  <a:moveTo>
                    <a:pt x="2222879" y="98555"/>
                  </a:moveTo>
                  <a:lnTo>
                    <a:pt x="2161984" y="98555"/>
                  </a:lnTo>
                  <a:lnTo>
                    <a:pt x="2161984" y="267604"/>
                  </a:lnTo>
                  <a:lnTo>
                    <a:pt x="2222879" y="267604"/>
                  </a:lnTo>
                  <a:lnTo>
                    <a:pt x="2222879" y="179926"/>
                  </a:lnTo>
                  <a:cubicBezTo>
                    <a:pt x="2222879" y="158831"/>
                    <a:pt x="2229933" y="140702"/>
                    <a:pt x="2254710" y="140702"/>
                  </a:cubicBezTo>
                  <a:cubicBezTo>
                    <a:pt x="2284868" y="140702"/>
                    <a:pt x="2282189" y="169049"/>
                    <a:pt x="2282189" y="185200"/>
                  </a:cubicBezTo>
                  <a:lnTo>
                    <a:pt x="2282189" y="267604"/>
                  </a:lnTo>
                  <a:lnTo>
                    <a:pt x="2343106" y="267604"/>
                  </a:lnTo>
                  <a:lnTo>
                    <a:pt x="2343106" y="163116"/>
                  </a:lnTo>
                  <a:cubicBezTo>
                    <a:pt x="2343106" y="121606"/>
                    <a:pt x="2324690" y="92951"/>
                    <a:pt x="2278506" y="92951"/>
                  </a:cubicBezTo>
                  <a:cubicBezTo>
                    <a:pt x="2254710" y="92951"/>
                    <a:pt x="2237634" y="99851"/>
                    <a:pt x="2223549" y="120288"/>
                  </a:cubicBezTo>
                  <a:lnTo>
                    <a:pt x="2222879" y="120288"/>
                  </a:lnTo>
                  <a:lnTo>
                    <a:pt x="2222879" y="98555"/>
                  </a:lnTo>
                  <a:close/>
                  <a:moveTo>
                    <a:pt x="1939455" y="98555"/>
                  </a:moveTo>
                  <a:lnTo>
                    <a:pt x="1939455" y="200406"/>
                  </a:lnTo>
                  <a:cubicBezTo>
                    <a:pt x="1939455" y="256089"/>
                    <a:pt x="1979278" y="273207"/>
                    <a:pt x="2030842" y="273207"/>
                  </a:cubicBezTo>
                  <a:cubicBezTo>
                    <a:pt x="2082406" y="273207"/>
                    <a:pt x="2122229" y="256089"/>
                    <a:pt x="2122229" y="200406"/>
                  </a:cubicBezTo>
                  <a:lnTo>
                    <a:pt x="2122229" y="98555"/>
                  </a:lnTo>
                  <a:lnTo>
                    <a:pt x="2061334" y="98555"/>
                  </a:lnTo>
                  <a:lnTo>
                    <a:pt x="2061334" y="188869"/>
                  </a:lnTo>
                  <a:cubicBezTo>
                    <a:pt x="2061334" y="210294"/>
                    <a:pt x="2055977" y="225457"/>
                    <a:pt x="2030842" y="225457"/>
                  </a:cubicBezTo>
                  <a:cubicBezTo>
                    <a:pt x="2005707" y="225457"/>
                    <a:pt x="2000350" y="210294"/>
                    <a:pt x="2000350" y="188869"/>
                  </a:cubicBezTo>
                  <a:lnTo>
                    <a:pt x="2000350" y="98555"/>
                  </a:lnTo>
                  <a:lnTo>
                    <a:pt x="1939455" y="98555"/>
                  </a:lnTo>
                  <a:close/>
                  <a:moveTo>
                    <a:pt x="1899164" y="98555"/>
                  </a:moveTo>
                  <a:lnTo>
                    <a:pt x="1838269" y="98555"/>
                  </a:lnTo>
                  <a:lnTo>
                    <a:pt x="1838269" y="115014"/>
                  </a:lnTo>
                  <a:cubicBezTo>
                    <a:pt x="1825523" y="100181"/>
                    <a:pt x="1804764" y="92951"/>
                    <a:pt x="1784986" y="92951"/>
                  </a:cubicBezTo>
                  <a:cubicBezTo>
                    <a:pt x="1734114" y="92951"/>
                    <a:pt x="1698979" y="134439"/>
                    <a:pt x="1698979" y="182914"/>
                  </a:cubicBezTo>
                  <a:cubicBezTo>
                    <a:pt x="1698979" y="231390"/>
                    <a:pt x="1734762" y="273207"/>
                    <a:pt x="1785656" y="273207"/>
                  </a:cubicBezTo>
                  <a:cubicBezTo>
                    <a:pt x="1805768" y="273207"/>
                    <a:pt x="1826863" y="265626"/>
                    <a:pt x="1837600" y="248837"/>
                  </a:cubicBezTo>
                  <a:lnTo>
                    <a:pt x="1838269" y="248837"/>
                  </a:lnTo>
                  <a:lnTo>
                    <a:pt x="1838269" y="267604"/>
                  </a:lnTo>
                  <a:lnTo>
                    <a:pt x="1899164" y="267604"/>
                  </a:lnTo>
                  <a:lnTo>
                    <a:pt x="1899164" y="98555"/>
                  </a:lnTo>
                  <a:close/>
                  <a:moveTo>
                    <a:pt x="1801081" y="144987"/>
                  </a:moveTo>
                  <a:cubicBezTo>
                    <a:pt x="1825858" y="144987"/>
                    <a:pt x="1840278" y="162456"/>
                    <a:pt x="1840278" y="183244"/>
                  </a:cubicBezTo>
                  <a:cubicBezTo>
                    <a:pt x="1840278" y="204691"/>
                    <a:pt x="1825858" y="221172"/>
                    <a:pt x="1801081" y="221172"/>
                  </a:cubicBezTo>
                  <a:cubicBezTo>
                    <a:pt x="1776281" y="221172"/>
                    <a:pt x="1761883" y="204691"/>
                    <a:pt x="1761883" y="183244"/>
                  </a:cubicBezTo>
                  <a:cubicBezTo>
                    <a:pt x="1761883" y="162456"/>
                    <a:pt x="1776281" y="144987"/>
                    <a:pt x="1801081" y="144987"/>
                  </a:cubicBezTo>
                  <a:moveTo>
                    <a:pt x="1616834" y="98555"/>
                  </a:moveTo>
                  <a:lnTo>
                    <a:pt x="1555917" y="98555"/>
                  </a:lnTo>
                  <a:lnTo>
                    <a:pt x="1555917" y="267604"/>
                  </a:lnTo>
                  <a:lnTo>
                    <a:pt x="1616834" y="267604"/>
                  </a:lnTo>
                  <a:lnTo>
                    <a:pt x="1616834" y="199373"/>
                  </a:lnTo>
                  <a:cubicBezTo>
                    <a:pt x="1616834" y="170367"/>
                    <a:pt x="1625205" y="148283"/>
                    <a:pt x="1659023" y="148283"/>
                  </a:cubicBezTo>
                  <a:cubicBezTo>
                    <a:pt x="1668398" y="148283"/>
                    <a:pt x="1676434" y="149272"/>
                    <a:pt x="1684805" y="153886"/>
                  </a:cubicBezTo>
                  <a:lnTo>
                    <a:pt x="1684805" y="96248"/>
                  </a:lnTo>
                  <a:lnTo>
                    <a:pt x="1673086" y="96248"/>
                  </a:lnTo>
                  <a:cubicBezTo>
                    <a:pt x="1649313" y="96248"/>
                    <a:pt x="1629223" y="105477"/>
                    <a:pt x="1617504" y="126221"/>
                  </a:cubicBezTo>
                  <a:lnTo>
                    <a:pt x="1616834" y="126221"/>
                  </a:lnTo>
                  <a:lnTo>
                    <a:pt x="1616834" y="98555"/>
                  </a:lnTo>
                  <a:close/>
                  <a:moveTo>
                    <a:pt x="1395220" y="68516"/>
                  </a:moveTo>
                  <a:lnTo>
                    <a:pt x="1399930" y="68516"/>
                  </a:lnTo>
                  <a:cubicBezTo>
                    <a:pt x="1417699" y="68516"/>
                    <a:pt x="1438123" y="69834"/>
                    <a:pt x="1438123" y="92600"/>
                  </a:cubicBezTo>
                  <a:cubicBezTo>
                    <a:pt x="1438123" y="113717"/>
                    <a:pt x="1420043" y="116684"/>
                    <a:pt x="1402609" y="116684"/>
                  </a:cubicBezTo>
                  <a:lnTo>
                    <a:pt x="1395220" y="116684"/>
                  </a:lnTo>
                  <a:lnTo>
                    <a:pt x="1395220" y="68516"/>
                  </a:lnTo>
                  <a:close/>
                  <a:moveTo>
                    <a:pt x="1430757" y="267604"/>
                  </a:moveTo>
                  <a:cubicBezTo>
                    <a:pt x="1476964" y="267604"/>
                    <a:pt x="1522144" y="250485"/>
                    <a:pt x="1522144" y="198406"/>
                  </a:cubicBezTo>
                  <a:cubicBezTo>
                    <a:pt x="1522144" y="163775"/>
                    <a:pt x="1506742" y="139735"/>
                    <a:pt x="1470602" y="135120"/>
                  </a:cubicBezTo>
                  <a:lnTo>
                    <a:pt x="1470602" y="134461"/>
                  </a:lnTo>
                  <a:cubicBezTo>
                    <a:pt x="1491004" y="124243"/>
                    <a:pt x="1498371" y="106114"/>
                    <a:pt x="1498371" y="83678"/>
                  </a:cubicBezTo>
                  <a:cubicBezTo>
                    <a:pt x="1498371" y="36236"/>
                    <a:pt x="1468258" y="19118"/>
                    <a:pt x="1423391" y="19118"/>
                  </a:cubicBezTo>
                  <a:lnTo>
                    <a:pt x="1329638" y="19118"/>
                  </a:lnTo>
                  <a:lnTo>
                    <a:pt x="1329638" y="267604"/>
                  </a:lnTo>
                  <a:lnTo>
                    <a:pt x="1430757" y="267604"/>
                  </a:lnTo>
                  <a:close/>
                  <a:moveTo>
                    <a:pt x="1395220" y="164764"/>
                  </a:moveTo>
                  <a:lnTo>
                    <a:pt x="1401939" y="164764"/>
                  </a:lnTo>
                  <a:cubicBezTo>
                    <a:pt x="1423368" y="164764"/>
                    <a:pt x="1455869" y="161797"/>
                    <a:pt x="1455869" y="191814"/>
                  </a:cubicBezTo>
                  <a:cubicBezTo>
                    <a:pt x="1455869" y="219194"/>
                    <a:pt x="1423034" y="218205"/>
                    <a:pt x="1403613" y="218205"/>
                  </a:cubicBezTo>
                  <a:lnTo>
                    <a:pt x="1395220" y="218205"/>
                  </a:lnTo>
                  <a:lnTo>
                    <a:pt x="1395220" y="164764"/>
                  </a:lnTo>
                  <a:close/>
                  <a:moveTo>
                    <a:pt x="1046326" y="98555"/>
                  </a:moveTo>
                  <a:lnTo>
                    <a:pt x="985431" y="98555"/>
                  </a:lnTo>
                  <a:lnTo>
                    <a:pt x="985431" y="267604"/>
                  </a:lnTo>
                  <a:lnTo>
                    <a:pt x="1046326" y="267604"/>
                  </a:lnTo>
                  <a:lnTo>
                    <a:pt x="1046326" y="179926"/>
                  </a:lnTo>
                  <a:cubicBezTo>
                    <a:pt x="1046326" y="158831"/>
                    <a:pt x="1053357" y="140702"/>
                    <a:pt x="1078157" y="140702"/>
                  </a:cubicBezTo>
                  <a:cubicBezTo>
                    <a:pt x="1108314" y="140702"/>
                    <a:pt x="1105636" y="169049"/>
                    <a:pt x="1105636" y="185200"/>
                  </a:cubicBezTo>
                  <a:lnTo>
                    <a:pt x="1105636" y="267604"/>
                  </a:lnTo>
                  <a:lnTo>
                    <a:pt x="1166530" y="267604"/>
                  </a:lnTo>
                  <a:lnTo>
                    <a:pt x="1166530" y="163116"/>
                  </a:lnTo>
                  <a:cubicBezTo>
                    <a:pt x="1166530" y="121606"/>
                    <a:pt x="1148137" y="92951"/>
                    <a:pt x="1101953" y="92951"/>
                  </a:cubicBezTo>
                  <a:cubicBezTo>
                    <a:pt x="1078157" y="92951"/>
                    <a:pt x="1061081" y="99851"/>
                    <a:pt x="1046996" y="120288"/>
                  </a:cubicBezTo>
                  <a:lnTo>
                    <a:pt x="1046326" y="120288"/>
                  </a:lnTo>
                  <a:lnTo>
                    <a:pt x="1046326" y="98555"/>
                  </a:lnTo>
                  <a:close/>
                  <a:moveTo>
                    <a:pt x="852146" y="144987"/>
                  </a:moveTo>
                  <a:cubicBezTo>
                    <a:pt x="876946" y="144987"/>
                    <a:pt x="891344" y="162456"/>
                    <a:pt x="891344" y="183244"/>
                  </a:cubicBezTo>
                  <a:cubicBezTo>
                    <a:pt x="891344" y="204691"/>
                    <a:pt x="876946" y="221172"/>
                    <a:pt x="852146" y="221172"/>
                  </a:cubicBezTo>
                  <a:cubicBezTo>
                    <a:pt x="827346" y="221172"/>
                    <a:pt x="812948" y="204691"/>
                    <a:pt x="812948" y="183244"/>
                  </a:cubicBezTo>
                  <a:cubicBezTo>
                    <a:pt x="812948" y="162456"/>
                    <a:pt x="827346" y="144987"/>
                    <a:pt x="852146" y="144987"/>
                  </a:cubicBezTo>
                  <a:moveTo>
                    <a:pt x="852146" y="92951"/>
                  </a:moveTo>
                  <a:cubicBezTo>
                    <a:pt x="796877" y="92951"/>
                    <a:pt x="748705" y="125561"/>
                    <a:pt x="748705" y="183244"/>
                  </a:cubicBezTo>
                  <a:cubicBezTo>
                    <a:pt x="748705" y="240927"/>
                    <a:pt x="797211" y="273207"/>
                    <a:pt x="852146" y="273207"/>
                  </a:cubicBezTo>
                  <a:cubicBezTo>
                    <a:pt x="907416" y="273207"/>
                    <a:pt x="955587" y="240597"/>
                    <a:pt x="955587" y="183244"/>
                  </a:cubicBezTo>
                  <a:cubicBezTo>
                    <a:pt x="955587" y="125561"/>
                    <a:pt x="907416" y="92951"/>
                    <a:pt x="852146" y="92951"/>
                  </a:cubicBezTo>
                  <a:moveTo>
                    <a:pt x="689641" y="0"/>
                  </a:moveTo>
                  <a:cubicBezTo>
                    <a:pt x="670913" y="0"/>
                    <a:pt x="655511" y="15140"/>
                    <a:pt x="655511" y="33599"/>
                  </a:cubicBezTo>
                  <a:cubicBezTo>
                    <a:pt x="655511" y="52035"/>
                    <a:pt x="670913" y="67198"/>
                    <a:pt x="689641" y="67198"/>
                  </a:cubicBezTo>
                  <a:cubicBezTo>
                    <a:pt x="708392" y="67198"/>
                    <a:pt x="723772" y="52035"/>
                    <a:pt x="723772" y="33599"/>
                  </a:cubicBezTo>
                  <a:cubicBezTo>
                    <a:pt x="723772" y="15140"/>
                    <a:pt x="708392" y="0"/>
                    <a:pt x="689641" y="0"/>
                  </a:cubicBezTo>
                  <a:moveTo>
                    <a:pt x="720088" y="98555"/>
                  </a:moveTo>
                  <a:lnTo>
                    <a:pt x="659194" y="98555"/>
                  </a:lnTo>
                  <a:lnTo>
                    <a:pt x="659194" y="267604"/>
                  </a:lnTo>
                  <a:lnTo>
                    <a:pt x="720088" y="267604"/>
                  </a:lnTo>
                  <a:lnTo>
                    <a:pt x="720088" y="98555"/>
                  </a:lnTo>
                  <a:close/>
                  <a:moveTo>
                    <a:pt x="520931" y="143668"/>
                  </a:moveTo>
                  <a:cubicBezTo>
                    <a:pt x="545708" y="143668"/>
                    <a:pt x="560128" y="161138"/>
                    <a:pt x="560128" y="181926"/>
                  </a:cubicBezTo>
                  <a:cubicBezTo>
                    <a:pt x="560128" y="203373"/>
                    <a:pt x="545708" y="219853"/>
                    <a:pt x="520931" y="219853"/>
                  </a:cubicBezTo>
                  <a:cubicBezTo>
                    <a:pt x="496131" y="219853"/>
                    <a:pt x="481733" y="203373"/>
                    <a:pt x="481733" y="181926"/>
                  </a:cubicBezTo>
                  <a:cubicBezTo>
                    <a:pt x="481733" y="161138"/>
                    <a:pt x="496131" y="143668"/>
                    <a:pt x="520931" y="143668"/>
                  </a:cubicBezTo>
                  <a:moveTo>
                    <a:pt x="619014" y="98555"/>
                  </a:moveTo>
                  <a:lnTo>
                    <a:pt x="558119" y="98555"/>
                  </a:lnTo>
                  <a:lnTo>
                    <a:pt x="558119" y="116332"/>
                  </a:lnTo>
                  <a:lnTo>
                    <a:pt x="557450" y="116332"/>
                  </a:lnTo>
                  <a:cubicBezTo>
                    <a:pt x="545373" y="99544"/>
                    <a:pt x="526958" y="92951"/>
                    <a:pt x="506846" y="92951"/>
                  </a:cubicBezTo>
                  <a:cubicBezTo>
                    <a:pt x="454299" y="92951"/>
                    <a:pt x="418830" y="135098"/>
                    <a:pt x="418830" y="184563"/>
                  </a:cubicBezTo>
                  <a:cubicBezTo>
                    <a:pt x="418830" y="233367"/>
                    <a:pt x="453295" y="270900"/>
                    <a:pt x="503497" y="270900"/>
                  </a:cubicBezTo>
                  <a:cubicBezTo>
                    <a:pt x="526288" y="270900"/>
                    <a:pt x="542360" y="263319"/>
                    <a:pt x="558119" y="247849"/>
                  </a:cubicBezTo>
                  <a:lnTo>
                    <a:pt x="558119" y="255759"/>
                  </a:lnTo>
                  <a:cubicBezTo>
                    <a:pt x="558119" y="283117"/>
                    <a:pt x="551758" y="304235"/>
                    <a:pt x="518922" y="304235"/>
                  </a:cubicBezTo>
                  <a:cubicBezTo>
                    <a:pt x="513230" y="304235"/>
                    <a:pt x="506846" y="302916"/>
                    <a:pt x="501488" y="300279"/>
                  </a:cubicBezTo>
                  <a:cubicBezTo>
                    <a:pt x="496131" y="297642"/>
                    <a:pt x="491778" y="293335"/>
                    <a:pt x="490104" y="287402"/>
                  </a:cubicBezTo>
                  <a:lnTo>
                    <a:pt x="421821" y="287402"/>
                  </a:lnTo>
                  <a:cubicBezTo>
                    <a:pt x="427178" y="331900"/>
                    <a:pt x="480059" y="351985"/>
                    <a:pt x="519591" y="351985"/>
                  </a:cubicBezTo>
                  <a:cubicBezTo>
                    <a:pt x="582875" y="351985"/>
                    <a:pt x="619014" y="323001"/>
                    <a:pt x="619014" y="251145"/>
                  </a:cubicBezTo>
                  <a:lnTo>
                    <a:pt x="619014" y="98555"/>
                  </a:lnTo>
                  <a:close/>
                  <a:moveTo>
                    <a:pt x="399499" y="186848"/>
                  </a:moveTo>
                  <a:cubicBezTo>
                    <a:pt x="399499" y="129165"/>
                    <a:pt x="365011" y="92951"/>
                    <a:pt x="305411" y="92951"/>
                  </a:cubicBezTo>
                  <a:cubicBezTo>
                    <a:pt x="249494" y="92951"/>
                    <a:pt x="210341" y="126858"/>
                    <a:pt x="210341" y="183244"/>
                  </a:cubicBezTo>
                  <a:cubicBezTo>
                    <a:pt x="210341" y="241608"/>
                    <a:pt x="252842" y="273207"/>
                    <a:pt x="309764" y="273207"/>
                  </a:cubicBezTo>
                  <a:cubicBezTo>
                    <a:pt x="329519" y="273207"/>
                    <a:pt x="348939" y="268592"/>
                    <a:pt x="364676" y="259055"/>
                  </a:cubicBezTo>
                  <a:cubicBezTo>
                    <a:pt x="380413" y="249497"/>
                    <a:pt x="392467" y="235016"/>
                    <a:pt x="397155" y="215217"/>
                  </a:cubicBezTo>
                  <a:lnTo>
                    <a:pt x="338559" y="215217"/>
                  </a:lnTo>
                  <a:cubicBezTo>
                    <a:pt x="331863" y="226446"/>
                    <a:pt x="322487" y="230731"/>
                    <a:pt x="309429" y="230731"/>
                  </a:cubicBezTo>
                  <a:cubicBezTo>
                    <a:pt x="284317" y="230731"/>
                    <a:pt x="271258" y="217524"/>
                    <a:pt x="271258" y="193111"/>
                  </a:cubicBezTo>
                  <a:lnTo>
                    <a:pt x="399499" y="193111"/>
                  </a:lnTo>
                  <a:lnTo>
                    <a:pt x="399499" y="186848"/>
                  </a:lnTo>
                  <a:close/>
                  <a:moveTo>
                    <a:pt x="272263" y="158545"/>
                  </a:moveTo>
                  <a:cubicBezTo>
                    <a:pt x="275946" y="141053"/>
                    <a:pt x="290678" y="131802"/>
                    <a:pt x="308424" y="131802"/>
                  </a:cubicBezTo>
                  <a:cubicBezTo>
                    <a:pt x="324831" y="131802"/>
                    <a:pt x="339899" y="142372"/>
                    <a:pt x="342912" y="158545"/>
                  </a:cubicBezTo>
                  <a:lnTo>
                    <a:pt x="272263" y="158545"/>
                  </a:lnTo>
                  <a:close/>
                  <a:moveTo>
                    <a:pt x="65582" y="68516"/>
                  </a:moveTo>
                  <a:lnTo>
                    <a:pt x="71966" y="68516"/>
                  </a:lnTo>
                  <a:cubicBezTo>
                    <a:pt x="93396" y="68516"/>
                    <a:pt x="117526" y="72471"/>
                    <a:pt x="117526" y="99500"/>
                  </a:cubicBezTo>
                  <a:cubicBezTo>
                    <a:pt x="117526" y="126528"/>
                    <a:pt x="93396" y="130484"/>
                    <a:pt x="71966" y="130484"/>
                  </a:cubicBezTo>
                  <a:lnTo>
                    <a:pt x="65582" y="130484"/>
                  </a:lnTo>
                  <a:lnTo>
                    <a:pt x="65582" y="68516"/>
                  </a:lnTo>
                  <a:close/>
                  <a:moveTo>
                    <a:pt x="130584" y="165752"/>
                  </a:moveTo>
                  <a:cubicBezTo>
                    <a:pt x="166389" y="159490"/>
                    <a:pt x="185809" y="129824"/>
                    <a:pt x="185809" y="95544"/>
                  </a:cubicBezTo>
                  <a:cubicBezTo>
                    <a:pt x="185809" y="42498"/>
                    <a:pt x="147996" y="19118"/>
                    <a:pt x="98106" y="19118"/>
                  </a:cubicBezTo>
                  <a:lnTo>
                    <a:pt x="0" y="19118"/>
                  </a:lnTo>
                  <a:lnTo>
                    <a:pt x="0" y="267604"/>
                  </a:lnTo>
                  <a:lnTo>
                    <a:pt x="65582" y="267604"/>
                  </a:lnTo>
                  <a:lnTo>
                    <a:pt x="65582" y="172015"/>
                  </a:lnTo>
                  <a:lnTo>
                    <a:pt x="66252" y="172015"/>
                  </a:lnTo>
                  <a:lnTo>
                    <a:pt x="128240" y="267604"/>
                  </a:lnTo>
                  <a:lnTo>
                    <a:pt x="209917" y="267604"/>
                  </a:lnTo>
                  <a:lnTo>
                    <a:pt x="130584" y="165752"/>
                  </a:lnTo>
                  <a:close/>
                </a:path>
              </a:pathLst>
            </a:custGeom>
            <a:solidFill>
              <a:schemeClr val="tx1"/>
            </a:solidFill>
            <a:ln w="22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" name="Freihandform 79">
              <a:extLst>
                <a:ext uri="{FF2B5EF4-FFF2-40B4-BE49-F238E27FC236}">
                  <a16:creationId xmlns:a16="http://schemas.microsoft.com/office/drawing/2014/main" id="{C1CFBE30-5D38-AE47-8499-371EAA4A903A}"/>
                </a:ext>
              </a:extLst>
            </p:cNvPr>
            <p:cNvSpPr/>
            <p:nvPr/>
          </p:nvSpPr>
          <p:spPr>
            <a:xfrm>
              <a:off x="10871313" y="1197615"/>
              <a:ext cx="657776" cy="603475"/>
            </a:xfrm>
            <a:custGeom>
              <a:avLst/>
              <a:gdLst>
                <a:gd name="connsiteX0" fmla="*/ 344207 w 688101"/>
                <a:gd name="connsiteY0" fmla="*/ 402523 h 631298"/>
                <a:gd name="connsiteX1" fmla="*/ 111543 w 688101"/>
                <a:gd name="connsiteY1" fmla="*/ 631298 h 631298"/>
                <a:gd name="connsiteX2" fmla="*/ 20648 w 688101"/>
                <a:gd name="connsiteY2" fmla="*/ 541797 h 631298"/>
                <a:gd name="connsiteX3" fmla="*/ 253244 w 688101"/>
                <a:gd name="connsiteY3" fmla="*/ 313066 h 631298"/>
                <a:gd name="connsiteX4" fmla="*/ 207975 w 688101"/>
                <a:gd name="connsiteY4" fmla="*/ 268546 h 631298"/>
                <a:gd name="connsiteX5" fmla="*/ 208265 w 688101"/>
                <a:gd name="connsiteY5" fmla="*/ 179088 h 631298"/>
                <a:gd name="connsiteX6" fmla="*/ 175854 w 688101"/>
                <a:gd name="connsiteY6" fmla="*/ 147181 h 631298"/>
                <a:gd name="connsiteX7" fmla="*/ 175586 w 688101"/>
                <a:gd name="connsiteY7" fmla="*/ 220971 h 631298"/>
                <a:gd name="connsiteX8" fmla="*/ 144201 w 688101"/>
                <a:gd name="connsiteY8" fmla="*/ 251867 h 631298"/>
                <a:gd name="connsiteX9" fmla="*/ 30425 w 688101"/>
                <a:gd name="connsiteY9" fmla="*/ 139908 h 631298"/>
                <a:gd name="connsiteX10" fmla="*/ 0 w 688101"/>
                <a:gd name="connsiteY10" fmla="*/ 169859 h 631298"/>
                <a:gd name="connsiteX11" fmla="*/ 59578 w 688101"/>
                <a:gd name="connsiteY11" fmla="*/ 32321 h 631298"/>
                <a:gd name="connsiteX12" fmla="*/ 201658 w 688101"/>
                <a:gd name="connsiteY12" fmla="*/ 28718 h 631298"/>
                <a:gd name="connsiteX13" fmla="*/ 311460 w 688101"/>
                <a:gd name="connsiteY13" fmla="*/ 136787 h 631298"/>
                <a:gd name="connsiteX14" fmla="*/ 284049 w 688101"/>
                <a:gd name="connsiteY14" fmla="*/ 163706 h 631298"/>
                <a:gd name="connsiteX15" fmla="*/ 344609 w 688101"/>
                <a:gd name="connsiteY15" fmla="*/ 222971 h 631298"/>
                <a:gd name="connsiteX16" fmla="*/ 405035 w 688101"/>
                <a:gd name="connsiteY16" fmla="*/ 163640 h 631298"/>
                <a:gd name="connsiteX17" fmla="*/ 377734 w 688101"/>
                <a:gd name="connsiteY17" fmla="*/ 136765 h 631298"/>
                <a:gd name="connsiteX18" fmla="*/ 487470 w 688101"/>
                <a:gd name="connsiteY18" fmla="*/ 28718 h 631298"/>
                <a:gd name="connsiteX19" fmla="*/ 629550 w 688101"/>
                <a:gd name="connsiteY19" fmla="*/ 32321 h 631298"/>
                <a:gd name="connsiteX20" fmla="*/ 688101 w 688101"/>
                <a:gd name="connsiteY20" fmla="*/ 169749 h 631298"/>
                <a:gd name="connsiteX21" fmla="*/ 658323 w 688101"/>
                <a:gd name="connsiteY21" fmla="*/ 140369 h 631298"/>
                <a:gd name="connsiteX22" fmla="*/ 544882 w 688101"/>
                <a:gd name="connsiteY22" fmla="*/ 251955 h 631298"/>
                <a:gd name="connsiteX23" fmla="*/ 513274 w 688101"/>
                <a:gd name="connsiteY23" fmla="*/ 220795 h 631298"/>
                <a:gd name="connsiteX24" fmla="*/ 513274 w 688101"/>
                <a:gd name="connsiteY24" fmla="*/ 147181 h 631298"/>
                <a:gd name="connsiteX25" fmla="*/ 480863 w 688101"/>
                <a:gd name="connsiteY25" fmla="*/ 179088 h 631298"/>
                <a:gd name="connsiteX26" fmla="*/ 480930 w 688101"/>
                <a:gd name="connsiteY26" fmla="*/ 268040 h 631298"/>
                <a:gd name="connsiteX27" fmla="*/ 435549 w 688101"/>
                <a:gd name="connsiteY27" fmla="*/ 312714 h 631298"/>
                <a:gd name="connsiteX28" fmla="*/ 667989 w 688101"/>
                <a:gd name="connsiteY28" fmla="*/ 541687 h 631298"/>
                <a:gd name="connsiteX29" fmla="*/ 577160 w 688101"/>
                <a:gd name="connsiteY29" fmla="*/ 631298 h 631298"/>
                <a:gd name="connsiteX30" fmla="*/ 344207 w 688101"/>
                <a:gd name="connsiteY30" fmla="*/ 402523 h 631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88101" h="631298">
                  <a:moveTo>
                    <a:pt x="344207" y="402523"/>
                  </a:moveTo>
                  <a:lnTo>
                    <a:pt x="111543" y="631298"/>
                  </a:lnTo>
                  <a:lnTo>
                    <a:pt x="20648" y="541797"/>
                  </a:lnTo>
                  <a:lnTo>
                    <a:pt x="253244" y="313066"/>
                  </a:lnTo>
                  <a:lnTo>
                    <a:pt x="207975" y="268546"/>
                  </a:lnTo>
                  <a:lnTo>
                    <a:pt x="208265" y="179088"/>
                  </a:lnTo>
                  <a:lnTo>
                    <a:pt x="175854" y="147181"/>
                  </a:lnTo>
                  <a:lnTo>
                    <a:pt x="175586" y="220971"/>
                  </a:lnTo>
                  <a:lnTo>
                    <a:pt x="144201" y="251867"/>
                  </a:lnTo>
                  <a:lnTo>
                    <a:pt x="30425" y="139908"/>
                  </a:lnTo>
                  <a:lnTo>
                    <a:pt x="0" y="169859"/>
                  </a:lnTo>
                  <a:cubicBezTo>
                    <a:pt x="0" y="150631"/>
                    <a:pt x="5536" y="84203"/>
                    <a:pt x="59578" y="32321"/>
                  </a:cubicBezTo>
                  <a:cubicBezTo>
                    <a:pt x="120182" y="-25801"/>
                    <a:pt x="180765" y="8172"/>
                    <a:pt x="201658" y="28718"/>
                  </a:cubicBezTo>
                  <a:lnTo>
                    <a:pt x="311460" y="136787"/>
                  </a:lnTo>
                  <a:lnTo>
                    <a:pt x="284049" y="163706"/>
                  </a:lnTo>
                  <a:lnTo>
                    <a:pt x="344609" y="222971"/>
                  </a:lnTo>
                  <a:lnTo>
                    <a:pt x="405035" y="163640"/>
                  </a:lnTo>
                  <a:lnTo>
                    <a:pt x="377734" y="136765"/>
                  </a:lnTo>
                  <a:lnTo>
                    <a:pt x="487470" y="28718"/>
                  </a:lnTo>
                  <a:cubicBezTo>
                    <a:pt x="508363" y="8172"/>
                    <a:pt x="568990" y="-25801"/>
                    <a:pt x="629550" y="32321"/>
                  </a:cubicBezTo>
                  <a:cubicBezTo>
                    <a:pt x="683592" y="84203"/>
                    <a:pt x="688101" y="150499"/>
                    <a:pt x="688101" y="169749"/>
                  </a:cubicBezTo>
                  <a:lnTo>
                    <a:pt x="658323" y="140369"/>
                  </a:lnTo>
                  <a:lnTo>
                    <a:pt x="544882" y="251955"/>
                  </a:lnTo>
                  <a:lnTo>
                    <a:pt x="513274" y="220795"/>
                  </a:lnTo>
                  <a:lnTo>
                    <a:pt x="513274" y="147181"/>
                  </a:lnTo>
                  <a:lnTo>
                    <a:pt x="480863" y="179088"/>
                  </a:lnTo>
                  <a:lnTo>
                    <a:pt x="480930" y="268040"/>
                  </a:lnTo>
                  <a:lnTo>
                    <a:pt x="435549" y="312714"/>
                  </a:lnTo>
                  <a:lnTo>
                    <a:pt x="667989" y="541687"/>
                  </a:lnTo>
                  <a:lnTo>
                    <a:pt x="577160" y="631298"/>
                  </a:lnTo>
                  <a:lnTo>
                    <a:pt x="344207" y="402523"/>
                  </a:lnTo>
                  <a:close/>
                </a:path>
              </a:pathLst>
            </a:custGeom>
            <a:solidFill>
              <a:schemeClr val="tx1"/>
            </a:solidFill>
            <a:ln w="22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455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8" r:id="rId4"/>
    <p:sldLayoutId id="2147483657" r:id="rId5"/>
    <p:sldLayoutId id="2147483659" r:id="rId6"/>
    <p:sldLayoutId id="2147483660" r:id="rId7"/>
    <p:sldLayoutId id="2147483662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01">
          <p15:clr>
            <a:srgbClr val="F26B43"/>
          </p15:clr>
        </p15:guide>
        <p15:guide id="2" pos="279">
          <p15:clr>
            <a:srgbClr val="F26B43"/>
          </p15:clr>
        </p15:guide>
        <p15:guide id="3" orient="horz" pos="278">
          <p15:clr>
            <a:srgbClr val="F26B43"/>
          </p15:clr>
        </p15:guide>
        <p15:guide id="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D14A_6672AC1F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D13E_886FC3C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20B1B29-DF2B-93F1-D02F-68A5E7EF8091}"/>
              </a:ext>
            </a:extLst>
          </p:cNvPr>
          <p:cNvSpPr txBox="1">
            <a:spLocks/>
          </p:cNvSpPr>
          <p:nvPr/>
        </p:nvSpPr>
        <p:spPr>
          <a:xfrm>
            <a:off x="1317813" y="2848131"/>
            <a:ext cx="10147748" cy="16162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WIR</a:t>
            </a:r>
            <a:r>
              <a:rPr kumimoji="0" lang="de-AT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LÄSST UNS ALLES </a:t>
            </a:r>
            <a:r>
              <a:rPr kumimoji="0" lang="de-AT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UNTERNEHMEN.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30E7199A-534F-C9D5-63BD-A2456BFF4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1020" y="4566304"/>
            <a:ext cx="8290560" cy="874168"/>
          </a:xfrm>
        </p:spPr>
        <p:txBody>
          <a:bodyPr>
            <a:norm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3484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8E4D4F7-8782-F6A7-A3D0-11210F26F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147" y="3492483"/>
            <a:ext cx="3130468" cy="2545206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0172B4-FE05-3E19-E7F3-BD4A07419A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134D434-D079-2499-2D36-F3AF187F6AD1}"/>
              </a:ext>
            </a:extLst>
          </p:cNvPr>
          <p:cNvSpPr txBox="1"/>
          <p:nvPr/>
        </p:nvSpPr>
        <p:spPr>
          <a:xfrm>
            <a:off x="503951" y="709898"/>
            <a:ext cx="4833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dirty="0">
                <a:solidFill>
                  <a:srgbClr val="0070C0"/>
                </a:solidFill>
                <a:latin typeface="+mj-lt"/>
              </a:rPr>
              <a:t>Wir haben den Durchblick! </a:t>
            </a:r>
            <a:endParaRPr lang="de-AT" sz="2800" b="1" dirty="0">
              <a:latin typeface="+mj-l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6D7A04E-2DDB-976F-B5F0-F4810F9E53D2}"/>
              </a:ext>
            </a:extLst>
          </p:cNvPr>
          <p:cNvSpPr txBox="1"/>
          <p:nvPr/>
        </p:nvSpPr>
        <p:spPr>
          <a:xfrm rot="1751215">
            <a:off x="7426552" y="1467939"/>
            <a:ext cx="3710627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Wichtig: </a:t>
            </a:r>
            <a:r>
              <a:rPr lang="de-AT" b="1" dirty="0"/>
              <a:t>Antragstellung vor Projektbeginn!</a:t>
            </a:r>
          </a:p>
          <a:p>
            <a:endParaRPr lang="de-AT" dirty="0"/>
          </a:p>
          <a:p>
            <a:pPr algn="ctr"/>
            <a:r>
              <a:rPr lang="de-AT" dirty="0"/>
              <a:t>Fördercheck durch </a:t>
            </a:r>
          </a:p>
          <a:p>
            <a:pPr algn="ctr"/>
            <a:r>
              <a:rPr lang="de-AT" dirty="0"/>
              <a:t>RB Region Braunau anhand </a:t>
            </a:r>
          </a:p>
          <a:p>
            <a:pPr algn="ctr"/>
            <a:r>
              <a:rPr lang="de-AT" dirty="0"/>
              <a:t>Investitionsaufstellung!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1B8A3C6-EE9F-AD3C-8428-A6D2F8A39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51" y="1700616"/>
            <a:ext cx="6125430" cy="39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1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8A235B-4338-4F42-956E-DBFA9681F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0" y="2036763"/>
            <a:ext cx="9231086" cy="1508124"/>
          </a:xfrm>
        </p:spPr>
        <p:txBody>
          <a:bodyPr>
            <a:noAutofit/>
          </a:bodyPr>
          <a:lstStyle/>
          <a:p>
            <a:pPr algn="l"/>
            <a:r>
              <a:rPr lang="de-AT" sz="6600" dirty="0"/>
              <a:t>Praxisbeispiele</a:t>
            </a:r>
          </a:p>
        </p:txBody>
      </p:sp>
    </p:spTree>
    <p:extLst>
      <p:ext uri="{BB962C8B-B14F-4D97-AF65-F5344CB8AC3E}">
        <p14:creationId xmlns:p14="http://schemas.microsoft.com/office/powerpoint/2010/main" val="3716888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265E91-F0E4-7882-4B6B-A0CFE01A9D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8F6FA7B-AC93-2972-80D6-733BA2F69A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5288" b="81812"/>
          <a:stretch>
            <a:fillRect/>
          </a:stretch>
        </p:blipFill>
        <p:spPr>
          <a:xfrm>
            <a:off x="412873" y="290191"/>
            <a:ext cx="7476759" cy="10396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43BE802-9F53-45AC-BABA-69F06EFDB8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649" r="52131"/>
          <a:stretch>
            <a:fillRect/>
          </a:stretch>
        </p:blipFill>
        <p:spPr>
          <a:xfrm>
            <a:off x="2687148" y="1329790"/>
            <a:ext cx="5894143" cy="483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90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4DDB7B-1B7C-7606-3746-E4D3183DDB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4E0D3A1-DACC-EB99-0700-983966EC2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5FBDF32-70FB-0A56-84BA-B0E5E75E99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50" b="-2050"/>
          <a:stretch>
            <a:fillRect/>
          </a:stretch>
        </p:blipFill>
        <p:spPr>
          <a:xfrm>
            <a:off x="346129" y="344151"/>
            <a:ext cx="11499741" cy="571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20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A3C6DC2-6620-16B1-E634-F8F2C273A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509" y="385823"/>
            <a:ext cx="11563681" cy="5824477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D00D82-E13D-5AB1-60DE-E77D087603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1153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86893C-28B3-8BE7-9EBE-BC7F1D0457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CA952C7-6DA3-FC2D-05ED-6A47E74FC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23410"/>
            <a:ext cx="11620500" cy="573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89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2E22F23-1F32-FD6B-3484-03D8F29EB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AT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Raiffeisen – Wir machts möglich</a:t>
            </a:r>
            <a:endParaRPr lang="de-AT" dirty="0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16FF6CAA-CCBC-E8EA-2750-9BACB2941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884" y="2018829"/>
            <a:ext cx="1944688" cy="3356946"/>
          </a:xfrm>
          <a:prstGeom prst="rect">
            <a:avLst/>
          </a:prstGeom>
          <a:solidFill>
            <a:srgbClr val="7390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Unternehmer-</a:t>
            </a:r>
            <a:b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gespräch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BB92C7D8-4145-181F-9358-4593AD7C500A}"/>
              </a:ext>
            </a:extLst>
          </p:cNvPr>
          <p:cNvGrpSpPr>
            <a:grpSpLocks/>
          </p:cNvGrpSpPr>
          <p:nvPr/>
        </p:nvGrpSpPr>
        <p:grpSpPr bwMode="auto">
          <a:xfrm>
            <a:off x="3673447" y="1912671"/>
            <a:ext cx="2305050" cy="3349625"/>
            <a:chOff x="1519" y="957"/>
            <a:chExt cx="1452" cy="2110"/>
          </a:xfrm>
        </p:grpSpPr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5E283AF9-9894-F75B-6021-A97CD84B1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957"/>
              <a:ext cx="1361" cy="2110"/>
            </a:xfrm>
            <a:prstGeom prst="rect">
              <a:avLst/>
            </a:prstGeom>
            <a:solidFill>
              <a:srgbClr val="4D72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oup 10">
              <a:extLst>
                <a:ext uri="{FF2B5EF4-FFF2-40B4-BE49-F238E27FC236}">
                  <a16:creationId xmlns:a16="http://schemas.microsoft.com/office/drawing/2014/main" id="{74828DCE-101D-4FA3-C87A-5DD55ED4CD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9" y="1026"/>
              <a:ext cx="1452" cy="1840"/>
              <a:chOff x="1519" y="1026"/>
              <a:chExt cx="1452" cy="1840"/>
            </a:xfrm>
          </p:grpSpPr>
          <p:sp>
            <p:nvSpPr>
              <p:cNvPr id="10" name="Text Box 11">
                <a:extLst>
                  <a:ext uri="{FF2B5EF4-FFF2-40B4-BE49-F238E27FC236}">
                    <a16:creationId xmlns:a16="http://schemas.microsoft.com/office/drawing/2014/main" id="{703BC3D3-86FA-00CD-FF86-0C23DD4114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9" y="1026"/>
                <a:ext cx="140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Finanzierung und Förderungen</a:t>
                </a:r>
              </a:p>
            </p:txBody>
          </p:sp>
          <p:sp>
            <p:nvSpPr>
              <p:cNvPr id="11" name="Text Box 12">
                <a:extLst>
                  <a:ext uri="{FF2B5EF4-FFF2-40B4-BE49-F238E27FC236}">
                    <a16:creationId xmlns:a16="http://schemas.microsoft.com/office/drawing/2014/main" id="{6B784E51-A3AD-599B-B74A-F34B00A611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9" y="1551"/>
                <a:ext cx="1452" cy="13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marL="90488" indent="-904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90488" marR="0" lvl="0" indent="-90488" defTabSz="91440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de-DE" alt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optimale Finanzierung</a:t>
                </a:r>
              </a:p>
              <a:p>
                <a:pPr marL="0" marR="0" lvl="1" indent="0" defTabSz="914400" eaLnBrk="0" fontAlgn="base" latinLnBrk="0" hangingPunct="0">
                  <a:lnSpc>
                    <a:spcPct val="100000"/>
                  </a:lnSpc>
                  <a:spcBef>
                    <a:spcPct val="2500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de-DE" alt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Kredit</a:t>
                </a:r>
              </a:p>
              <a:p>
                <a:pPr marL="0" marR="0" lvl="1" indent="0" defTabSz="914400" eaLnBrk="0" fontAlgn="base" latinLnBrk="0" hangingPunct="0">
                  <a:lnSpc>
                    <a:spcPct val="100000"/>
                  </a:lnSpc>
                  <a:spcBef>
                    <a:spcPct val="2500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de-DE" alt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Leasing</a:t>
                </a:r>
              </a:p>
              <a:p>
                <a:pPr marL="0" marR="0" lvl="1" indent="0" defTabSz="914400" eaLnBrk="0" fontAlgn="base" latinLnBrk="0" hangingPunct="0">
                  <a:lnSpc>
                    <a:spcPct val="100000"/>
                  </a:lnSpc>
                  <a:spcBef>
                    <a:spcPct val="2500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de-DE" alt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Chancen- und</a:t>
                </a:r>
                <a:br>
                  <a:rPr kumimoji="0" lang="de-DE" alt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kumimoji="0" lang="de-DE" alt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 Partnerkapital</a:t>
                </a:r>
              </a:p>
              <a:p>
                <a:pPr marL="0" marR="0" lvl="1" indent="0" defTabSz="914400" eaLnBrk="0" fontAlgn="base" latinLnBrk="0" hangingPunct="0">
                  <a:lnSpc>
                    <a:spcPct val="100000"/>
                  </a:lnSpc>
                  <a:spcBef>
                    <a:spcPct val="2500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de-DE" alt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Versicherung</a:t>
                </a:r>
              </a:p>
              <a:p>
                <a:pPr marL="0" marR="0" lvl="1" indent="0" defTabSz="914400" eaLnBrk="0" fontAlgn="base" latinLnBrk="0" hangingPunct="0">
                  <a:lnSpc>
                    <a:spcPct val="100000"/>
                  </a:lnSpc>
                  <a:spcBef>
                    <a:spcPct val="2500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de-DE" altLang="de-DE" sz="1400" b="1" kern="0" dirty="0">
                    <a:solidFill>
                      <a:srgbClr val="FFFFFF"/>
                    </a:solidFill>
                  </a:rPr>
                  <a:t>  </a:t>
                </a:r>
                <a:r>
                  <a:rPr kumimoji="0" lang="de-DE" alt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individueller</a:t>
                </a:r>
                <a:br>
                  <a:rPr kumimoji="0" lang="de-DE" alt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kumimoji="0" lang="de-DE" alt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 Fördermix</a:t>
                </a:r>
              </a:p>
            </p:txBody>
          </p:sp>
        </p:grpSp>
      </p:grpSp>
      <p:grpSp>
        <p:nvGrpSpPr>
          <p:cNvPr id="12" name="Group 17">
            <a:extLst>
              <a:ext uri="{FF2B5EF4-FFF2-40B4-BE49-F238E27FC236}">
                <a16:creationId xmlns:a16="http://schemas.microsoft.com/office/drawing/2014/main" id="{CC3CD6FE-DCB8-DF9A-3645-3084C47910CB}"/>
              </a:ext>
            </a:extLst>
          </p:cNvPr>
          <p:cNvGrpSpPr>
            <a:grpSpLocks/>
          </p:cNvGrpSpPr>
          <p:nvPr/>
        </p:nvGrpSpPr>
        <p:grpSpPr bwMode="auto">
          <a:xfrm>
            <a:off x="5978497" y="1741221"/>
            <a:ext cx="2016125" cy="3376612"/>
            <a:chOff x="2971" y="849"/>
            <a:chExt cx="1270" cy="2127"/>
          </a:xfrm>
        </p:grpSpPr>
        <p:sp>
          <p:nvSpPr>
            <p:cNvPr id="13" name="Rectangle 18">
              <a:extLst>
                <a:ext uri="{FF2B5EF4-FFF2-40B4-BE49-F238E27FC236}">
                  <a16:creationId xmlns:a16="http://schemas.microsoft.com/office/drawing/2014/main" id="{78D582D9-EB70-CB4C-89C1-03B2F2509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849"/>
              <a:ext cx="1224" cy="2127"/>
            </a:xfrm>
            <a:prstGeom prst="rect">
              <a:avLst/>
            </a:prstGeom>
            <a:solidFill>
              <a:srgbClr val="26537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19">
              <a:extLst>
                <a:ext uri="{FF2B5EF4-FFF2-40B4-BE49-F238E27FC236}">
                  <a16:creationId xmlns:a16="http://schemas.microsoft.com/office/drawing/2014/main" id="{6593DCE4-FDC7-CF1B-7392-FA417A398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2" y="925"/>
              <a:ext cx="1269" cy="1349"/>
              <a:chOff x="2972" y="925"/>
              <a:chExt cx="1269" cy="1349"/>
            </a:xfrm>
          </p:grpSpPr>
          <p:sp>
            <p:nvSpPr>
              <p:cNvPr id="15" name="Text Box 20">
                <a:extLst>
                  <a:ext uri="{FF2B5EF4-FFF2-40B4-BE49-F238E27FC236}">
                    <a16:creationId xmlns:a16="http://schemas.microsoft.com/office/drawing/2014/main" id="{663C96D8-B8B2-3087-8D3B-8537463410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1" y="925"/>
                <a:ext cx="1129" cy="231"/>
              </a:xfrm>
              <a:prstGeom prst="rect">
                <a:avLst/>
              </a:prstGeom>
              <a:solidFill>
                <a:srgbClr val="26537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Unterstützung</a:t>
                </a:r>
              </a:p>
            </p:txBody>
          </p:sp>
          <p:sp>
            <p:nvSpPr>
              <p:cNvPr id="16" name="Text Box 21">
                <a:extLst>
                  <a:ext uri="{FF2B5EF4-FFF2-40B4-BE49-F238E27FC236}">
                    <a16:creationId xmlns:a16="http://schemas.microsoft.com/office/drawing/2014/main" id="{677D01B0-FE8E-1B0A-6877-3A4BDC6791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2" y="1570"/>
                <a:ext cx="1269" cy="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marL="90488" indent="-904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90488" marR="0" lvl="0" indent="-90488" defTabSz="914400" eaLnBrk="0" fontAlgn="base" latinLnBrk="0" hangingPunct="0">
                  <a:lnSpc>
                    <a:spcPct val="100000"/>
                  </a:lnSpc>
                  <a:spcBef>
                    <a:spcPct val="7500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de-DE" alt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bei rechtzeitiger</a:t>
                </a:r>
                <a:br>
                  <a:rPr kumimoji="0" lang="de-DE" alt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kumimoji="0" lang="de-DE" alt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Antragstellung</a:t>
                </a:r>
              </a:p>
              <a:p>
                <a:pPr marL="90488" marR="0" lvl="0" indent="-90488" defTabSz="914400" eaLnBrk="0" fontAlgn="base" latinLnBrk="0" hangingPunct="0">
                  <a:lnSpc>
                    <a:spcPct val="100000"/>
                  </a:lnSpc>
                  <a:spcBef>
                    <a:spcPct val="7500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de-DE" alt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bei der   </a:t>
                </a:r>
                <a:br>
                  <a:rPr kumimoji="0" lang="de-DE" alt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kumimoji="0" lang="de-DE" alt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Förderabwicklung</a:t>
                </a:r>
              </a:p>
            </p:txBody>
          </p:sp>
        </p:grpSp>
      </p:grpSp>
      <p:grpSp>
        <p:nvGrpSpPr>
          <p:cNvPr id="17" name="Group 13">
            <a:extLst>
              <a:ext uri="{FF2B5EF4-FFF2-40B4-BE49-F238E27FC236}">
                <a16:creationId xmlns:a16="http://schemas.microsoft.com/office/drawing/2014/main" id="{0A581EB9-E5E5-2105-1B2A-FA8EB897E9A6}"/>
              </a:ext>
            </a:extLst>
          </p:cNvPr>
          <p:cNvGrpSpPr>
            <a:grpSpLocks/>
          </p:cNvGrpSpPr>
          <p:nvPr/>
        </p:nvGrpSpPr>
        <p:grpSpPr bwMode="auto">
          <a:xfrm>
            <a:off x="8066059" y="1550721"/>
            <a:ext cx="2089150" cy="3457575"/>
            <a:chOff x="4286" y="729"/>
            <a:chExt cx="1316" cy="2178"/>
          </a:xfrm>
        </p:grpSpPr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4B1B2C05-D798-A329-E09E-5AF9E8130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729"/>
              <a:ext cx="1316" cy="2157"/>
            </a:xfrm>
            <a:prstGeom prst="rect">
              <a:avLst/>
            </a:prstGeom>
            <a:solidFill>
              <a:srgbClr val="0035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 Box 15">
              <a:extLst>
                <a:ext uri="{FF2B5EF4-FFF2-40B4-BE49-F238E27FC236}">
                  <a16:creationId xmlns:a16="http://schemas.microsoft.com/office/drawing/2014/main" id="{F26AF700-6163-A335-BDF3-59D334B1E1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761"/>
              <a:ext cx="1112" cy="404"/>
            </a:xfrm>
            <a:prstGeom prst="rect">
              <a:avLst/>
            </a:prstGeom>
            <a:solidFill>
              <a:srgbClr val="0035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umfassende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Leistungen</a:t>
              </a:r>
            </a:p>
          </p:txBody>
        </p:sp>
        <p:sp>
          <p:nvSpPr>
            <p:cNvPr id="20" name="Text Box 16">
              <a:extLst>
                <a:ext uri="{FF2B5EF4-FFF2-40B4-BE49-F238E27FC236}">
                  <a16:creationId xmlns:a16="http://schemas.microsoft.com/office/drawing/2014/main" id="{B8B185D6-0915-41F9-60AD-45C0FDF7A3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1253"/>
              <a:ext cx="1316" cy="1654"/>
            </a:xfrm>
            <a:prstGeom prst="rect">
              <a:avLst/>
            </a:prstGeom>
            <a:solidFill>
              <a:srgbClr val="0035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de-DE" alt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Cash Management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de-DE" alt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Veranlagung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de-DE" alt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Vorsorge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de-DE" alt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Auslandsgeschäft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de-DE" alt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Zins- und Währungs-</a:t>
              </a:r>
              <a:br>
                <a:rPr kumimoji="0" lang="de-DE" alt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de-DE" alt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absicherung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de-DE" alt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Geschäftsreisen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de-DE" alt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Immobilien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de-DE" alt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Nachfolgeservice</a:t>
              </a:r>
              <a:br>
                <a:rPr kumimoji="0" lang="de-DE" alt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de-DE" alt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etc.</a:t>
              </a:r>
            </a:p>
          </p:txBody>
        </p:sp>
      </p:grpSp>
      <p:sp>
        <p:nvSpPr>
          <p:cNvPr id="29" name="Line 5">
            <a:extLst>
              <a:ext uri="{FF2B5EF4-FFF2-40B4-BE49-F238E27FC236}">
                <a16:creationId xmlns:a16="http://schemas.microsoft.com/office/drawing/2014/main" id="{7107021D-E8DC-F869-C2BB-44ACF447E4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85884" y="5117833"/>
            <a:ext cx="8569325" cy="503238"/>
          </a:xfrm>
          <a:prstGeom prst="line">
            <a:avLst/>
          </a:prstGeom>
          <a:noFill/>
          <a:ln w="63500">
            <a:solidFill>
              <a:srgbClr val="00355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c</a:t>
            </a: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7824ED69-8F5A-E415-76ED-9D16E2261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884" y="5802046"/>
            <a:ext cx="172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F4A51846-2530-C36A-5123-9A5EA11AA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272" y="5551221"/>
            <a:ext cx="3240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unsere Finanzierungs- </a:t>
            </a:r>
            <a:b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und Förderungskompetenz</a:t>
            </a:r>
          </a:p>
        </p:txBody>
      </p:sp>
      <p:sp>
        <p:nvSpPr>
          <p:cNvPr id="33" name="Text Box 22">
            <a:extLst>
              <a:ext uri="{FF2B5EF4-FFF2-40B4-BE49-F238E27FC236}">
                <a16:creationId xmlns:a16="http://schemas.microsoft.com/office/drawing/2014/main" id="{915CBDD2-1768-EC6C-69B1-3B54383C9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522" y="5335321"/>
            <a:ext cx="1728787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Raiffeisen</a:t>
            </a:r>
            <a:b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UnternehmerService</a:t>
            </a:r>
          </a:p>
        </p:txBody>
      </p:sp>
      <p:sp>
        <p:nvSpPr>
          <p:cNvPr id="34" name="Fußzeilenplatzhalter 2">
            <a:extLst>
              <a:ext uri="{FF2B5EF4-FFF2-40B4-BE49-F238E27FC236}">
                <a16:creationId xmlns:a16="http://schemas.microsoft.com/office/drawing/2014/main" id="{75BFC673-5ECC-2B6F-5695-F722FFE474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6663" y="6424613"/>
            <a:ext cx="2457450" cy="433387"/>
          </a:xfrm>
        </p:spPr>
        <p:txBody>
          <a:bodyPr/>
          <a:lstStyle/>
          <a:p>
            <a:r>
              <a:rPr lang="de-DE" dirty="0"/>
              <a:t>Quelle: </a:t>
            </a:r>
            <a:r>
              <a:rPr lang="de-DE" dirty="0" err="1"/>
              <a:t>RB,Braunau</a:t>
            </a:r>
            <a:r>
              <a:rPr lang="de-DE" dirty="0"/>
              <a:t>, 03.02.2026</a:t>
            </a:r>
          </a:p>
        </p:txBody>
      </p:sp>
    </p:spTree>
    <p:extLst>
      <p:ext uri="{BB962C8B-B14F-4D97-AF65-F5344CB8AC3E}">
        <p14:creationId xmlns:p14="http://schemas.microsoft.com/office/powerpoint/2010/main" val="249935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500C2-D0C1-7DBE-C44E-EE036165D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8175429-3226-31CA-6B27-97BE5CE13B4D}"/>
              </a:ext>
            </a:extLst>
          </p:cNvPr>
          <p:cNvSpPr txBox="1">
            <a:spLocks/>
          </p:cNvSpPr>
          <p:nvPr/>
        </p:nvSpPr>
        <p:spPr>
          <a:xfrm>
            <a:off x="2872155" y="5486399"/>
            <a:ext cx="9109563" cy="981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WIR</a:t>
            </a: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LÄSST UNS ALLES </a:t>
            </a: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UNTERNEHMEN.</a:t>
            </a:r>
          </a:p>
        </p:txBody>
      </p:sp>
      <p:pic>
        <p:nvPicPr>
          <p:cNvPr id="2" name="Grafik 1" descr="Ein Bild, das Person, Kleidung, Anzug, Im Haus enthält.&#10;&#10;KI-generierte Inhalte können fehlerhaft sein.">
            <a:extLst>
              <a:ext uri="{FF2B5EF4-FFF2-40B4-BE49-F238E27FC236}">
                <a16:creationId xmlns:a16="http://schemas.microsoft.com/office/drawing/2014/main" id="{377F94DF-AEF2-6EA2-F841-E990FDD64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417" y="2165433"/>
            <a:ext cx="4705101" cy="3136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2070FF7-654E-0002-40D2-64B6ED0C5883}"/>
              </a:ext>
            </a:extLst>
          </p:cNvPr>
          <p:cNvSpPr txBox="1"/>
          <p:nvPr/>
        </p:nvSpPr>
        <p:spPr>
          <a:xfrm>
            <a:off x="1677803" y="2646969"/>
            <a:ext cx="44181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Herzlichen Dank für Ihre </a:t>
            </a:r>
          </a:p>
          <a:p>
            <a:pPr algn="ctr"/>
            <a:r>
              <a:rPr lang="de-AT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3361270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BAD64-A2F5-921A-930D-E689F6EB4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52534" y="100033"/>
            <a:ext cx="9231086" cy="1508124"/>
          </a:xfrm>
        </p:spPr>
        <p:txBody>
          <a:bodyPr/>
          <a:lstStyle/>
          <a:p>
            <a:r>
              <a:rPr lang="de-AT" dirty="0"/>
              <a:t>Team Unternehmerservice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A37EB9A-F226-3E0C-51E3-DF0B459F97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 t="5934" r="12472" b="10674"/>
          <a:stretch/>
        </p:blipFill>
        <p:spPr>
          <a:xfrm>
            <a:off x="4848722" y="1845129"/>
            <a:ext cx="6651275" cy="4720851"/>
          </a:xfrm>
          <a:prstGeom prst="rect">
            <a:avLst/>
          </a:prstGeom>
          <a:ln w="12700" cap="rnd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8673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E2E679-60E5-5062-5BE6-595D8A3341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7734441-F23C-46EC-C8C1-88CBF586B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Wir betreuen…</a:t>
            </a:r>
          </a:p>
        </p:txBody>
      </p:sp>
      <p:sp>
        <p:nvSpPr>
          <p:cNvPr id="9" name="Flussdiagramm: Verbinder 8">
            <a:extLst>
              <a:ext uri="{FF2B5EF4-FFF2-40B4-BE49-F238E27FC236}">
                <a16:creationId xmlns:a16="http://schemas.microsoft.com/office/drawing/2014/main" id="{1F2A3723-CA64-DD3E-063F-3C9F31A07095}"/>
              </a:ext>
            </a:extLst>
          </p:cNvPr>
          <p:cNvSpPr/>
          <p:nvPr/>
        </p:nvSpPr>
        <p:spPr>
          <a:xfrm>
            <a:off x="1168893" y="1899821"/>
            <a:ext cx="4136994" cy="3959441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000" dirty="0"/>
              <a:t>1415</a:t>
            </a:r>
          </a:p>
          <a:p>
            <a:pPr algn="ctr"/>
            <a:r>
              <a:rPr lang="de-AT" sz="4000" dirty="0" err="1"/>
              <a:t>Kund:innen</a:t>
            </a:r>
            <a:endParaRPr lang="de-AT" sz="4000" dirty="0"/>
          </a:p>
        </p:txBody>
      </p:sp>
      <p:sp>
        <p:nvSpPr>
          <p:cNvPr id="10" name="Flussdiagramm: Verbinder 9">
            <a:extLst>
              <a:ext uri="{FF2B5EF4-FFF2-40B4-BE49-F238E27FC236}">
                <a16:creationId xmlns:a16="http://schemas.microsoft.com/office/drawing/2014/main" id="{BE4BECC0-8659-7FD2-2EAD-0CB22541E991}"/>
              </a:ext>
            </a:extLst>
          </p:cNvPr>
          <p:cNvSpPr/>
          <p:nvPr/>
        </p:nvSpPr>
        <p:spPr>
          <a:xfrm>
            <a:off x="6159028" y="1899821"/>
            <a:ext cx="4287968" cy="3959441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6000" dirty="0"/>
              <a:t>360</a:t>
            </a:r>
            <a:r>
              <a:rPr lang="de-AT" sz="4400" dirty="0"/>
              <a:t> </a:t>
            </a:r>
          </a:p>
          <a:p>
            <a:pPr algn="ctr"/>
            <a:r>
              <a:rPr lang="de-AT" sz="4400" dirty="0"/>
              <a:t>Mio. EUR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CAA0500-56BA-4F12-B655-FF80AAEA802D}"/>
              </a:ext>
            </a:extLst>
          </p:cNvPr>
          <p:cNvSpPr txBox="1"/>
          <p:nvPr/>
        </p:nvSpPr>
        <p:spPr>
          <a:xfrm>
            <a:off x="6560597" y="1471020"/>
            <a:ext cx="379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/>
              <a:t>Aktuelles Finanzierungsvolumen:</a:t>
            </a:r>
          </a:p>
        </p:txBody>
      </p:sp>
    </p:spTree>
    <p:extLst>
      <p:ext uri="{BB962C8B-B14F-4D97-AF65-F5344CB8AC3E}">
        <p14:creationId xmlns:p14="http://schemas.microsoft.com/office/powerpoint/2010/main" val="187720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811B17E-CE9C-561E-222D-ABA18DE4B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1" y="1318335"/>
            <a:ext cx="11306176" cy="4830994"/>
          </a:xfrm>
        </p:spPr>
        <p:txBody>
          <a:bodyPr>
            <a:normAutofit fontScale="25000" lnSpcReduction="20000"/>
          </a:bodyPr>
          <a:lstStyle/>
          <a:p>
            <a:r>
              <a:rPr lang="de-AT" sz="4000" b="1" dirty="0"/>
              <a:t>Bedarf und Nutzung</a:t>
            </a:r>
            <a:endParaRPr lang="de-AT" sz="4000" dirty="0"/>
          </a:p>
          <a:p>
            <a:pPr lvl="1"/>
            <a:r>
              <a:rPr lang="de-AT" sz="4000" dirty="0"/>
              <a:t>Welche Anforderungen stellt das Unternehmen an die Immobilie? (z.B. Größe, Lage, Ausstattung)</a:t>
            </a:r>
          </a:p>
          <a:p>
            <a:pPr lvl="1"/>
            <a:r>
              <a:rPr lang="de-AT" sz="4000" dirty="0"/>
              <a:t>Ist die Immobilie für die geplante Geschäftstätigkeit geeignet?</a:t>
            </a:r>
          </a:p>
          <a:p>
            <a:pPr lvl="1"/>
            <a:r>
              <a:rPr lang="de-AT" sz="4000" dirty="0"/>
              <a:t>Flexibilität: Kann die Immobilie bei Wachstum oder Veränderung des Geschäfts angepasst werden?</a:t>
            </a:r>
          </a:p>
          <a:p>
            <a:r>
              <a:rPr lang="de-AT" sz="4000" b="1" dirty="0"/>
              <a:t>Standortwahl</a:t>
            </a:r>
            <a:endParaRPr lang="de-AT" sz="4000" dirty="0"/>
          </a:p>
          <a:p>
            <a:pPr lvl="1"/>
            <a:r>
              <a:rPr lang="de-AT" sz="4000" dirty="0"/>
              <a:t>Erreichbarkeit für Kunden, Mitarbeiter und Lieferanten</a:t>
            </a:r>
          </a:p>
          <a:p>
            <a:pPr lvl="1"/>
            <a:r>
              <a:rPr lang="de-AT" sz="4000" dirty="0"/>
              <a:t>Infrastruktur (Verkehrsanbindung, Parkmöglichkeiten, Nähe zu anderen Unternehmen)</a:t>
            </a:r>
          </a:p>
          <a:p>
            <a:pPr lvl="1"/>
            <a:r>
              <a:rPr lang="de-AT" sz="4000" dirty="0"/>
              <a:t>Standortfaktoren wie Wirtschaftsförderung, regionale Entwicklung, Konkurrenzsituation</a:t>
            </a:r>
          </a:p>
          <a:p>
            <a:r>
              <a:rPr lang="de-AT" sz="4000" b="1" dirty="0"/>
              <a:t>Finanzielle Aspekte</a:t>
            </a:r>
            <a:endParaRPr lang="de-AT" sz="4000" dirty="0"/>
          </a:p>
          <a:p>
            <a:pPr lvl="1"/>
            <a:r>
              <a:rPr lang="de-AT" sz="4000" dirty="0"/>
              <a:t>Kaufpreis und Nebenkosten (z.B. Grunderwerbsteuer, Notarkosten, Maklergebühren)</a:t>
            </a:r>
          </a:p>
          <a:p>
            <a:pPr lvl="1"/>
            <a:r>
              <a:rPr lang="de-AT" sz="4000" dirty="0"/>
              <a:t>Finanzierungsmöglichkeiten und Eigenkapitalbedarf</a:t>
            </a:r>
          </a:p>
          <a:p>
            <a:pPr lvl="1"/>
            <a:r>
              <a:rPr lang="de-AT" sz="4000" dirty="0"/>
              <a:t>Laufende Kosten (z.B. Instandhaltung, Betriebskosten, Versicherungen)</a:t>
            </a:r>
          </a:p>
          <a:p>
            <a:pPr lvl="1"/>
            <a:r>
              <a:rPr lang="de-AT" sz="4000" dirty="0"/>
              <a:t>Steuerliche Überlegungen (Abschreibung, mögliche Förderungen)</a:t>
            </a:r>
          </a:p>
          <a:p>
            <a:r>
              <a:rPr lang="de-AT" sz="4000" b="1" dirty="0"/>
              <a:t>Rechtliche Rahmenbedingungen</a:t>
            </a:r>
            <a:endParaRPr lang="de-AT" sz="4000" dirty="0"/>
          </a:p>
          <a:p>
            <a:pPr lvl="1"/>
            <a:r>
              <a:rPr lang="de-AT" sz="4000" dirty="0"/>
              <a:t>Eigentumsverhältnisse und Grundbuchstatus</a:t>
            </a:r>
          </a:p>
          <a:p>
            <a:pPr lvl="1"/>
            <a:r>
              <a:rPr lang="de-AT" sz="4000" dirty="0"/>
              <a:t>Baurechtliche Vorgaben und Genehmigungen</a:t>
            </a:r>
          </a:p>
          <a:p>
            <a:pPr lvl="1"/>
            <a:r>
              <a:rPr lang="de-AT" sz="4000" dirty="0"/>
              <a:t>Vertragsgestaltung (Kaufvertrag, Übergabemodalitäten)</a:t>
            </a:r>
          </a:p>
          <a:p>
            <a:pPr lvl="1"/>
            <a:r>
              <a:rPr lang="de-AT" sz="4000" dirty="0"/>
              <a:t>Umweltauflagen und mögliche Altlasten</a:t>
            </a:r>
          </a:p>
          <a:p>
            <a:r>
              <a:rPr lang="de-AT" sz="4000" b="1" dirty="0"/>
              <a:t>Zukunftsperspektive</a:t>
            </a:r>
            <a:endParaRPr lang="de-AT" sz="4000" dirty="0"/>
          </a:p>
          <a:p>
            <a:pPr lvl="1"/>
            <a:r>
              <a:rPr lang="de-AT" sz="4000" dirty="0"/>
              <a:t>Entwicklungspotenzial des Standorts und der Immobilie</a:t>
            </a:r>
          </a:p>
          <a:p>
            <a:pPr lvl="1"/>
            <a:r>
              <a:rPr lang="de-AT" sz="4000" dirty="0"/>
              <a:t>Wiederverkaufswert und Marktgängigkeit</a:t>
            </a:r>
          </a:p>
          <a:p>
            <a:pPr lvl="1"/>
            <a:r>
              <a:rPr lang="de-AT" sz="4000" dirty="0"/>
              <a:t>Möglichkeiten zur Erweiterung oder Umnutzung</a:t>
            </a:r>
          </a:p>
          <a:p>
            <a:r>
              <a:rPr lang="de-AT" sz="4000" b="1" dirty="0"/>
              <a:t>Alternative Optionen</a:t>
            </a:r>
            <a:endParaRPr lang="de-AT" sz="4000" dirty="0"/>
          </a:p>
          <a:p>
            <a:pPr lvl="1"/>
            <a:r>
              <a:rPr lang="de-AT" sz="4000" dirty="0"/>
              <a:t>Vergleich: Kauf vs. Miete/Leasing</a:t>
            </a:r>
          </a:p>
          <a:p>
            <a:pPr lvl="1"/>
            <a:r>
              <a:rPr lang="de-AT" sz="4000" dirty="0"/>
              <a:t>Vor- und Nachteile beider Varianten (z.B. Flexibilität, Kapitalbindung, steuerliche Effekte)</a:t>
            </a:r>
          </a:p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FA2CEE-838A-86B1-3397-64D2A0E246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9" name="Titel 3">
            <a:extLst>
              <a:ext uri="{FF2B5EF4-FFF2-40B4-BE49-F238E27FC236}">
                <a16:creationId xmlns:a16="http://schemas.microsoft.com/office/drawing/2014/main" id="{25D20B69-814A-EB6C-23DB-F096B6161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55613"/>
            <a:ext cx="8396287" cy="758825"/>
          </a:xfrm>
        </p:spPr>
        <p:txBody>
          <a:bodyPr>
            <a:normAutofit fontScale="90000"/>
          </a:bodyPr>
          <a:lstStyle/>
          <a:p>
            <a:r>
              <a:rPr lang="de-AT" dirty="0"/>
              <a:t>Wichtige Überlegungen zur geplanten Immobilieninvestition – </a:t>
            </a:r>
            <a:r>
              <a:rPr lang="de-AT" dirty="0">
                <a:solidFill>
                  <a:srgbClr val="0070C0"/>
                </a:solidFill>
              </a:rPr>
              <a:t>UNTERNEHMER*IN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8D7473C-77B1-5D7B-421F-A6C10D365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596" y="1938997"/>
            <a:ext cx="3356043" cy="335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9119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96AB970-B3AA-B236-C41D-103982C45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/>
              <a:t>Budgetrahmen:</a:t>
            </a:r>
            <a:r>
              <a:rPr lang="de-AT" dirty="0"/>
              <a:t> Kann sich mein Unternehmen die Investition leisten?</a:t>
            </a:r>
          </a:p>
          <a:p>
            <a:endParaRPr lang="de-AT" b="1" dirty="0"/>
          </a:p>
          <a:p>
            <a:pPr marL="0" indent="0">
              <a:buNone/>
            </a:pPr>
            <a:r>
              <a:rPr lang="de-AT" b="1" dirty="0"/>
              <a:t>Planrechnung und Wirtschaftlichkeitsanalyse</a:t>
            </a:r>
          </a:p>
          <a:p>
            <a:pPr lvl="1"/>
            <a:r>
              <a:rPr lang="de-AT" b="1" dirty="0"/>
              <a:t>Investitionskosten:</a:t>
            </a:r>
            <a:r>
              <a:rPr lang="de-AT" dirty="0"/>
              <a:t> Kaufpreis, Nebenkosten, Sanierung, Ausstattung</a:t>
            </a:r>
          </a:p>
          <a:p>
            <a:pPr lvl="1"/>
            <a:r>
              <a:rPr lang="de-AT" b="1" dirty="0"/>
              <a:t>Finanzierungsbedarf:</a:t>
            </a:r>
            <a:r>
              <a:rPr lang="de-AT" dirty="0"/>
              <a:t> Eigenkapital vs. Fremdkapital</a:t>
            </a:r>
          </a:p>
          <a:p>
            <a:pPr lvl="1"/>
            <a:r>
              <a:rPr lang="de-AT" b="1" dirty="0"/>
              <a:t>Plan- u. Investitionsrechnung: </a:t>
            </a:r>
            <a:r>
              <a:rPr lang="de-AT" dirty="0"/>
              <a:t>Auswirkung der Investition in der Bilanz/Erfolgsrechnung?</a:t>
            </a:r>
          </a:p>
          <a:p>
            <a:pPr lvl="1"/>
            <a:r>
              <a:rPr lang="de-AT" b="1" dirty="0"/>
              <a:t>Liquiditätsplanung:</a:t>
            </a:r>
            <a:r>
              <a:rPr lang="de-AT" dirty="0"/>
              <a:t> Laufende Kosten Immobilie, Rücklagen Instandhaltung, Rückführung, Reserve</a:t>
            </a:r>
          </a:p>
          <a:p>
            <a:pPr lvl="3"/>
            <a:r>
              <a:rPr lang="de-AT" i="1" dirty="0">
                <a:highlight>
                  <a:srgbClr val="FFFF00"/>
                </a:highlight>
              </a:rPr>
              <a:t>Achtung nicht auf Vorfinanzierung Umsatzsteuer vergessen</a:t>
            </a:r>
          </a:p>
          <a:p>
            <a:pPr marL="457200" lvl="1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=&gt; im Vorfeld mit Steuerberater/in abklären und idealerweise gleich zum Banktermin mitbringen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C446FB-70AE-A321-0C2F-11B6310705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599B00B-AF02-471B-3144-886FA180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0070C0"/>
                </a:solidFill>
              </a:rPr>
              <a:t>Vorbereitung Bankgespräch Unternehmer*in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59704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D9043A5-3ABE-382C-97CB-CAA344874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2047511"/>
            <a:ext cx="11306175" cy="276297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AT" dirty="0"/>
              <a:t>Gemeinsame Analyse des Vorhabens </a:t>
            </a:r>
          </a:p>
          <a:p>
            <a:pPr>
              <a:buFontTx/>
              <a:buChar char="-"/>
            </a:pPr>
            <a:r>
              <a:rPr lang="de-AT" dirty="0"/>
              <a:t>Erarbeitung der idealen Finanzierungs- und Förderlösung</a:t>
            </a:r>
          </a:p>
          <a:p>
            <a:pPr>
              <a:buFontTx/>
              <a:buChar char="-"/>
            </a:pPr>
            <a:r>
              <a:rPr lang="de-AT" dirty="0"/>
              <a:t>Direkte Kontakte zu allen relevanten Förderstellen</a:t>
            </a:r>
          </a:p>
          <a:p>
            <a:pPr>
              <a:buFontTx/>
              <a:buChar char="-"/>
            </a:pPr>
            <a:r>
              <a:rPr lang="de-AT" dirty="0"/>
              <a:t>Persönliche Begleitung von der Antragstellung bis zur Endabrechnung</a:t>
            </a:r>
          </a:p>
          <a:p>
            <a:pPr>
              <a:buFontTx/>
              <a:buChar char="-"/>
            </a:pPr>
            <a:endParaRPr lang="de-AT" dirty="0"/>
          </a:p>
          <a:p>
            <a:pPr>
              <a:buFontTx/>
              <a:buChar char="-"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>
              <a:buFontTx/>
              <a:buChar char="-"/>
            </a:pP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CB593E-BB5C-F272-A936-E1E6E7FF8D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5A0965F-A15E-F3D9-B3A9-05A95D6C9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0070C0"/>
                </a:solidFill>
              </a:rPr>
              <a:t>Gespräch mit meiner Bank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677761-4797-FAD6-6297-5D33C5F5199A}"/>
              </a:ext>
            </a:extLst>
          </p:cNvPr>
          <p:cNvSpPr txBox="1"/>
          <p:nvPr/>
        </p:nvSpPr>
        <p:spPr>
          <a:xfrm rot="1386388">
            <a:off x="9187388" y="2967335"/>
            <a:ext cx="179518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AT" dirty="0"/>
              <a:t>TIPP: Termin frühzeitig vereinbaren!!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2C2B967-7ECF-693A-B7F3-E83C14CE3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0582" y="1553970"/>
            <a:ext cx="3008505" cy="300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412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95B71-D692-1AEA-5CD0-096226F5F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0951D2-9296-58E2-285C-1B1DEDDC7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0" y="2036763"/>
            <a:ext cx="9231086" cy="1508124"/>
          </a:xfrm>
        </p:spPr>
        <p:txBody>
          <a:bodyPr>
            <a:noAutofit/>
          </a:bodyPr>
          <a:lstStyle/>
          <a:p>
            <a:pPr algn="l"/>
            <a:r>
              <a:rPr lang="de-AT" sz="6600" dirty="0"/>
              <a:t>Förderüberblick</a:t>
            </a:r>
          </a:p>
        </p:txBody>
      </p:sp>
    </p:spTree>
    <p:extLst>
      <p:ext uri="{BB962C8B-B14F-4D97-AF65-F5344CB8AC3E}">
        <p14:creationId xmlns:p14="http://schemas.microsoft.com/office/powerpoint/2010/main" val="592739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2030C-9486-E733-C764-5C52C0D73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DD0C9E-2201-A1DA-C484-E7FF520952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6EE0CB1-83C3-C4AC-84B3-AF015EFC3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30" y="446804"/>
            <a:ext cx="8396288" cy="757329"/>
          </a:xfrm>
        </p:spPr>
        <p:txBody>
          <a:bodyPr>
            <a:normAutofit/>
          </a:bodyPr>
          <a:lstStyle/>
          <a:p>
            <a:r>
              <a:rPr lang="de-AT" sz="2800" dirty="0">
                <a:solidFill>
                  <a:srgbClr val="0070C0"/>
                </a:solidFill>
              </a:rPr>
              <a:t>Grundsätzliches zur Förderung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6A86C51-E282-EBE5-157D-97210549A45A}"/>
              </a:ext>
            </a:extLst>
          </p:cNvPr>
          <p:cNvSpPr txBox="1"/>
          <p:nvPr/>
        </p:nvSpPr>
        <p:spPr>
          <a:xfrm>
            <a:off x="473667" y="1347971"/>
            <a:ext cx="10386604" cy="1241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400" b="1" dirty="0">
                <a:solidFill>
                  <a:srgbClr val="002060"/>
                </a:solidFill>
              </a:rPr>
              <a:t>Kleine und mittlere Unternehmen (KMU-Definition)</a:t>
            </a:r>
          </a:p>
          <a:p>
            <a:pPr lvl="1">
              <a:spcBef>
                <a:spcPts val="1000"/>
              </a:spcBef>
              <a:defRPr/>
            </a:pP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lvl="1">
              <a:spcBef>
                <a:spcPts val="1000"/>
              </a:spcBef>
              <a:defRPr/>
            </a:pPr>
            <a:endParaRPr lang="de-AT" sz="1000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64BFB77-76B6-5051-EE0C-6ED3DBA0D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86" y="1919135"/>
            <a:ext cx="8004726" cy="229602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E60BDA0-68BA-2B3F-FB6A-2BAB1A3F1140}"/>
              </a:ext>
            </a:extLst>
          </p:cNvPr>
          <p:cNvSpPr txBox="1"/>
          <p:nvPr/>
        </p:nvSpPr>
        <p:spPr>
          <a:xfrm>
            <a:off x="560086" y="4369072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AT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Sonderstatus </a:t>
            </a:r>
            <a:r>
              <a:rPr lang="de-A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Jungunternehmer:</a:t>
            </a:r>
          </a:p>
          <a:p>
            <a:pPr algn="l"/>
            <a:r>
              <a:rPr lang="de-AT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Kleine und mittlere Unternehmen </a:t>
            </a:r>
            <a:r>
              <a:rPr lang="de-AT" b="1" i="0" dirty="0">
                <a:solidFill>
                  <a:srgbClr val="007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einschließlich Freiberuflern</a:t>
            </a:r>
            <a:r>
              <a:rPr lang="de-AT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deren Gründung/Übernahme noch nicht länger als 6 Jahre zurück liegt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9B8869C-F2B9-BC0B-7341-FC345E964FC3}"/>
              </a:ext>
            </a:extLst>
          </p:cNvPr>
          <p:cNvSpPr txBox="1"/>
          <p:nvPr/>
        </p:nvSpPr>
        <p:spPr>
          <a:xfrm rot="1102727">
            <a:off x="7070874" y="1247592"/>
            <a:ext cx="5266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>
                <a:highlight>
                  <a:srgbClr val="FFFF00"/>
                </a:highlight>
              </a:rPr>
              <a:t>Wer ist förderfähig?</a:t>
            </a:r>
          </a:p>
        </p:txBody>
      </p:sp>
    </p:spTree>
    <p:extLst>
      <p:ext uri="{BB962C8B-B14F-4D97-AF65-F5344CB8AC3E}">
        <p14:creationId xmlns:p14="http://schemas.microsoft.com/office/powerpoint/2010/main" val="677168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EE08F-91BA-BAC7-6215-8F7D194DB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BC9FD9-273C-DE5C-A320-43CAB534AC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3306C09-100C-3C2E-2688-17B97DAB5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30" y="446804"/>
            <a:ext cx="8396288" cy="757329"/>
          </a:xfrm>
        </p:spPr>
        <p:txBody>
          <a:bodyPr>
            <a:normAutofit/>
          </a:bodyPr>
          <a:lstStyle/>
          <a:p>
            <a:r>
              <a:rPr lang="de-AT" sz="2800" dirty="0">
                <a:solidFill>
                  <a:srgbClr val="0070C0"/>
                </a:solidFill>
              </a:rPr>
              <a:t>Förderungsarten und Nutzen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8CB7B44-8994-F3A9-7DBF-37D7CDD7BD93}"/>
              </a:ext>
            </a:extLst>
          </p:cNvPr>
          <p:cNvSpPr txBox="1"/>
          <p:nvPr/>
        </p:nvSpPr>
        <p:spPr>
          <a:xfrm>
            <a:off x="460330" y="1401475"/>
            <a:ext cx="10386604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2151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Förderungen optimieren die Finanzierungsstruktur</a:t>
            </a:r>
          </a:p>
          <a:p>
            <a:pPr marL="685800" lvl="1" indent="-228600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endParaRPr lang="de-AT" sz="2400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  <a:p>
            <a:pPr lvl="1">
              <a:spcBef>
                <a:spcPts val="1000"/>
              </a:spcBef>
              <a:defRPr/>
            </a:pP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lvl="1">
              <a:spcBef>
                <a:spcPts val="1000"/>
              </a:spcBef>
              <a:defRPr/>
            </a:pPr>
            <a:endParaRPr lang="de-AT" sz="1000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BE3C07-3035-F0B3-0611-5121FB1645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1" t="12626"/>
          <a:stretch>
            <a:fillRect/>
          </a:stretch>
        </p:blipFill>
        <p:spPr bwMode="auto">
          <a:xfrm>
            <a:off x="579665" y="2098220"/>
            <a:ext cx="5832858" cy="380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935516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3">
  <a:themeElements>
    <a:clrScheme name="Farbset Raiffeisen">
      <a:dk1>
        <a:srgbClr val="000000"/>
      </a:dk1>
      <a:lt1>
        <a:srgbClr val="FFFFFF"/>
      </a:lt1>
      <a:dk2>
        <a:srgbClr val="FFED00"/>
      </a:dk2>
      <a:lt2>
        <a:srgbClr val="FFFFFF"/>
      </a:lt2>
      <a:accent1>
        <a:srgbClr val="21517A"/>
      </a:accent1>
      <a:accent2>
        <a:srgbClr val="F9B34E"/>
      </a:accent2>
      <a:accent3>
        <a:srgbClr val="2FB7BC"/>
      </a:accent3>
      <a:accent4>
        <a:srgbClr val="5D6F7D"/>
      </a:accent4>
      <a:accent5>
        <a:srgbClr val="D6BC9B"/>
      </a:accent5>
      <a:accent6>
        <a:srgbClr val="916E8A"/>
      </a:accent6>
      <a:hlink>
        <a:srgbClr val="21517A"/>
      </a:hlink>
      <a:folHlink>
        <a:srgbClr val="954F72"/>
      </a:folHlink>
    </a:clrScheme>
    <a:fontScheme name="Raiffeisen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3" id="{4FC0DB5B-ABE3-4CE6-919A-1D1AF289D144}" vid="{9E05A054-3591-4205-8704-F6F7E69C966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d8503651-fa9b-4fb8-aece-88b25789a4e2}" enabled="1" method="Standard" siteId="{8c4c0431-0b4f-4689-b059-0c642dabbad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496</Words>
  <Application>Microsoft Office PowerPoint</Application>
  <PresentationFormat>Breitbild</PresentationFormat>
  <Paragraphs>120</Paragraphs>
  <Slides>17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Aptos</vt:lpstr>
      <vt:lpstr>Arial</vt:lpstr>
      <vt:lpstr>Symbol</vt:lpstr>
      <vt:lpstr>Wingdings</vt:lpstr>
      <vt:lpstr>Design3</vt:lpstr>
      <vt:lpstr>PowerPoint-Präsentation</vt:lpstr>
      <vt:lpstr>Team Unternehmerservice</vt:lpstr>
      <vt:lpstr>Wir betreuen…</vt:lpstr>
      <vt:lpstr>Wichtige Überlegungen zur geplanten Immobilieninvestition – UNTERNEHMER*IN</vt:lpstr>
      <vt:lpstr>Vorbereitung Bankgespräch Unternehmer*in </vt:lpstr>
      <vt:lpstr>Gespräch mit meiner Bank</vt:lpstr>
      <vt:lpstr>Förderüberblick</vt:lpstr>
      <vt:lpstr>Grundsätzliches zur Förderung</vt:lpstr>
      <vt:lpstr>Förderungsarten und Nutzen</vt:lpstr>
      <vt:lpstr>PowerPoint-Präsentation</vt:lpstr>
      <vt:lpstr>Praxisbeispiele</vt:lpstr>
      <vt:lpstr>PowerPoint-Präsentation</vt:lpstr>
      <vt:lpstr>PowerPoint-Präsentation</vt:lpstr>
      <vt:lpstr>PowerPoint-Präsentation</vt:lpstr>
      <vt:lpstr>PowerPoint-Präsentation</vt:lpstr>
      <vt:lpstr>Raiffeisen – Wir machts möglich</vt:lpstr>
      <vt:lpstr>PowerPoint-Präsentation</vt:lpstr>
    </vt:vector>
  </TitlesOfParts>
  <Company>Raiffeisenbankengruppe Oberoesterreich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Lisa Thaler</dc:creator>
  <cp:lastModifiedBy>Alexander FRIEDL</cp:lastModifiedBy>
  <cp:revision>46</cp:revision>
  <cp:lastPrinted>2026-02-12T16:06:47Z</cp:lastPrinted>
  <dcterms:created xsi:type="dcterms:W3CDTF">2025-02-21T10:58:20Z</dcterms:created>
  <dcterms:modified xsi:type="dcterms:W3CDTF">2026-02-26T09:12:51Z</dcterms:modified>
</cp:coreProperties>
</file>