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8" r:id="rId3"/>
    <p:sldMasterId id="2147483696" r:id="rId4"/>
    <p:sldMasterId id="2147483709" r:id="rId5"/>
    <p:sldMasterId id="2147483716" r:id="rId6"/>
  </p:sldMasterIdLst>
  <p:notesMasterIdLst>
    <p:notesMasterId r:id="rId45"/>
  </p:notesMasterIdLst>
  <p:sldIdLst>
    <p:sldId id="256" r:id="rId7"/>
    <p:sldId id="1001" r:id="rId8"/>
    <p:sldId id="2147378152" r:id="rId9"/>
    <p:sldId id="2147378168" r:id="rId10"/>
    <p:sldId id="2147378169" r:id="rId11"/>
    <p:sldId id="2147378167" r:id="rId12"/>
    <p:sldId id="2147378156" r:id="rId13"/>
    <p:sldId id="2147378157" r:id="rId14"/>
    <p:sldId id="2147378158" r:id="rId15"/>
    <p:sldId id="2147378160" r:id="rId16"/>
    <p:sldId id="2147378161" r:id="rId17"/>
    <p:sldId id="2147378162" r:id="rId18"/>
    <p:sldId id="2147378163" r:id="rId19"/>
    <p:sldId id="2147378171" r:id="rId20"/>
    <p:sldId id="2147378172" r:id="rId21"/>
    <p:sldId id="2147378173" r:id="rId22"/>
    <p:sldId id="2147378174" r:id="rId23"/>
    <p:sldId id="2147378175" r:id="rId24"/>
    <p:sldId id="2147378176" r:id="rId25"/>
    <p:sldId id="2147378177" r:id="rId26"/>
    <p:sldId id="2147378178" r:id="rId27"/>
    <p:sldId id="2147378179" r:id="rId28"/>
    <p:sldId id="2147378180" r:id="rId29"/>
    <p:sldId id="2147378181" r:id="rId30"/>
    <p:sldId id="2147378182" r:id="rId31"/>
    <p:sldId id="2147378183" r:id="rId32"/>
    <p:sldId id="2147378184" r:id="rId33"/>
    <p:sldId id="2147378185" r:id="rId34"/>
    <p:sldId id="2147378186" r:id="rId35"/>
    <p:sldId id="2147378187" r:id="rId36"/>
    <p:sldId id="2147378188" r:id="rId37"/>
    <p:sldId id="2147378189" r:id="rId38"/>
    <p:sldId id="2147378165" r:id="rId39"/>
    <p:sldId id="421" r:id="rId40"/>
    <p:sldId id="2147378190" r:id="rId41"/>
    <p:sldId id="2147378170" r:id="rId42"/>
    <p:sldId id="998" r:id="rId43"/>
    <p:sldId id="988"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DC14B07-AAE1-419D-9C0C-A312EB9879ED}">
          <p14:sldIdLst>
            <p14:sldId id="256"/>
            <p14:sldId id="1001"/>
            <p14:sldId id="2147378152"/>
            <p14:sldId id="2147378168"/>
            <p14:sldId id="2147378169"/>
            <p14:sldId id="2147378167"/>
            <p14:sldId id="2147378156"/>
            <p14:sldId id="2147378157"/>
            <p14:sldId id="2147378158"/>
            <p14:sldId id="2147378160"/>
            <p14:sldId id="2147378161"/>
            <p14:sldId id="2147378162"/>
            <p14:sldId id="2147378163"/>
            <p14:sldId id="2147378171"/>
            <p14:sldId id="2147378172"/>
            <p14:sldId id="2147378173"/>
            <p14:sldId id="2147378174"/>
            <p14:sldId id="2147378175"/>
            <p14:sldId id="2147378176"/>
            <p14:sldId id="2147378177"/>
            <p14:sldId id="2147378178"/>
            <p14:sldId id="2147378179"/>
            <p14:sldId id="2147378180"/>
            <p14:sldId id="2147378181"/>
            <p14:sldId id="2147378182"/>
            <p14:sldId id="2147378183"/>
            <p14:sldId id="2147378184"/>
            <p14:sldId id="2147378185"/>
            <p14:sldId id="2147378186"/>
            <p14:sldId id="2147378187"/>
            <p14:sldId id="2147378188"/>
            <p14:sldId id="2147378189"/>
            <p14:sldId id="2147378165"/>
            <p14:sldId id="421"/>
            <p14:sldId id="2147378190"/>
            <p14:sldId id="2147378170"/>
            <p14:sldId id="998"/>
          </p14:sldIdLst>
        </p14:section>
        <p14:section name="Ende" id="{C7497E02-3DC6-4043-83F4-34D195E192FE}">
          <p14:sldIdLst>
            <p14:sldId id="9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1" d="100"/>
          <a:sy n="111" d="100"/>
        </p:scale>
        <p:origin x="498"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14977-CFF1-46A2-9C81-AE9B051C2197}" type="datetimeFigureOut">
              <a:rPr lang="de-DE" smtClean="0"/>
              <a:t>05.06.2024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AD4FA-386E-4844-A1BF-A3758CDA3B1F}" type="slidenum">
              <a:rPr lang="de-DE" smtClean="0"/>
              <a:t>‹Nr.›</a:t>
            </a:fld>
            <a:endParaRPr lang="de-DE"/>
          </a:p>
        </p:txBody>
      </p:sp>
    </p:spTree>
    <p:extLst>
      <p:ext uri="{BB962C8B-B14F-4D97-AF65-F5344CB8AC3E}">
        <p14:creationId xmlns:p14="http://schemas.microsoft.com/office/powerpoint/2010/main" val="206547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832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AD887-7A0D-4B9A-9286-58081C89B2A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380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C0E21-2F35-4C5C-B493-6E5A702B619C}" type="slidenum">
              <a:rPr kumimoji="0" lang="de-A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A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471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32BB4-335D-4427-9658-1EF320934080}"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100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8425" y="746125"/>
            <a:ext cx="6619875" cy="372427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pPr marL="0" marR="0" lvl="0" indent="0" algn="r" defTabSz="882558" rtl="0" eaLnBrk="1" fontAlgn="base" latinLnBrk="0" hangingPunct="1">
              <a:lnSpc>
                <a:spcPct val="100000"/>
              </a:lnSpc>
              <a:spcBef>
                <a:spcPct val="0"/>
              </a:spcBef>
              <a:spcAft>
                <a:spcPct val="0"/>
              </a:spcAft>
              <a:buClrTx/>
              <a:buSzTx/>
              <a:buFontTx/>
              <a:buNone/>
              <a:tabLst/>
              <a:defRPr/>
            </a:pPr>
            <a:fld id="{BD33DEDB-2588-4A50-BE87-982C8FDA252A}" type="slidenum">
              <a:rPr kumimoji="0" lang="de-D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882558" rtl="0" eaLnBrk="1" fontAlgn="base" latinLnBrk="0" hangingPunct="1">
                <a:lnSpc>
                  <a:spcPct val="100000"/>
                </a:lnSpc>
                <a:spcBef>
                  <a:spcPct val="0"/>
                </a:spcBef>
                <a:spcAft>
                  <a:spcPct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2122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0634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641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39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t>Das sind Ziele, die nicht eingehalten werden können. Man startet (vielleicht nur mit </a:t>
            </a:r>
            <a:r>
              <a:rPr lang="de-DE" dirty="0" err="1"/>
              <a:t>Scope</a:t>
            </a:r>
            <a:r>
              <a:rPr lang="de-DE" dirty="0"/>
              <a:t> 1 und 2), und erweitert dann laufend. Wichtig ist die Kommunikation zum Status und der Qualität der Daten! </a:t>
            </a:r>
          </a:p>
          <a:p>
            <a:pPr marL="171450" indent="-171450">
              <a:buFont typeface="Wingdings" panose="05000000000000000000" pitchFamily="2" charset="2"/>
              <a:buChar char="Ø"/>
            </a:pPr>
            <a:r>
              <a:rPr lang="de-DE" dirty="0"/>
              <a:t>Wenn man gleich anfängt, kann man die Verbesserungen sichtbar machen. Dadurch kann man Einflüsse von Verbesserungen sichtbar machen!</a:t>
            </a:r>
          </a:p>
          <a:p>
            <a:pPr marL="171450" indent="-171450">
              <a:buFont typeface="Wingdings" panose="05000000000000000000" pitchFamily="2" charset="2"/>
              <a:buChar char="Ø"/>
            </a:pPr>
            <a:endParaRPr lang="de-AT"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A2AD4FA-386E-4844-A1BF-A3758CDA3B1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482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05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317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314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98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722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C0E21-2F35-4C5C-B493-6E5A702B619C}" type="slidenum">
              <a:rPr kumimoji="0" lang="de-A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A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293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97A6F-216B-7CDA-AF18-A510D8E3C64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29C093E-5BF8-6583-D014-8E9953E84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0C90903-C195-FBD4-A547-F3BBFDFB9628}"/>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5" name="Fußzeilenplatzhalter 4">
            <a:extLst>
              <a:ext uri="{FF2B5EF4-FFF2-40B4-BE49-F238E27FC236}">
                <a16:creationId xmlns:a16="http://schemas.microsoft.com/office/drawing/2014/main" id="{D670FFFC-04A1-3C7C-B145-816D56C624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570BFB-5D17-583A-393C-C7192061ECB4}"/>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184281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B0284-3EA4-4F22-5288-0C14B4DBAFD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959325C-16F9-D996-78D2-BCAD98C708A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492FAE5-991E-396B-13AA-5B5CFC0D163F}"/>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5" name="Fußzeilenplatzhalter 4">
            <a:extLst>
              <a:ext uri="{FF2B5EF4-FFF2-40B4-BE49-F238E27FC236}">
                <a16:creationId xmlns:a16="http://schemas.microsoft.com/office/drawing/2014/main" id="{FE23C802-B59F-438F-A1D2-92503629BF3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48D3E3-127D-AA04-F12F-237C5224056C}"/>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402064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72BB02-6503-6AD5-3BAA-E4C74CE8FDC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08A9820-559F-1935-E168-72EC20FA6A5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102299D-298A-0501-6383-8CE07829527C}"/>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5" name="Fußzeilenplatzhalter 4">
            <a:extLst>
              <a:ext uri="{FF2B5EF4-FFF2-40B4-BE49-F238E27FC236}">
                <a16:creationId xmlns:a16="http://schemas.microsoft.com/office/drawing/2014/main" id="{2840F1B3-77BC-4883-2742-DD99716577C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39B8DA0-A131-FB53-2A43-5ACBE2288234}"/>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22589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0"/>
            <a:ext cx="12192000" cy="68580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7694" name="Rectangle 46"/>
          <p:cNvSpPr>
            <a:spLocks noGrp="1" noChangeArrowheads="1"/>
          </p:cNvSpPr>
          <p:nvPr>
            <p:ph type="ctrTitle" sz="quarter" hasCustomPrompt="1"/>
          </p:nvPr>
        </p:nvSpPr>
        <p:spPr>
          <a:xfrm>
            <a:off x="1590324" y="2645084"/>
            <a:ext cx="10601677" cy="653928"/>
          </a:xfrm>
        </p:spPr>
        <p:txBody>
          <a:bodyPr lIns="0" tIns="0" rIns="0" bIns="0" anchor="ctr"/>
          <a:lstStyle>
            <a:lvl1pPr marL="479976">
              <a:lnSpc>
                <a:spcPct val="100000"/>
              </a:lnSpc>
              <a:defRPr sz="48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590324" y="3331169"/>
            <a:ext cx="10591877" cy="828675"/>
          </a:xfrm>
        </p:spPr>
        <p:txBody>
          <a:bodyPr lIns="0" tIns="0" rIns="0" bIns="0" anchor="ctr"/>
          <a:lstStyle>
            <a:lvl1pPr marL="479976" indent="0">
              <a:lnSpc>
                <a:spcPct val="100000"/>
              </a:lnSpc>
              <a:buFont typeface="Wingdings" pitchFamily="-112" charset="2"/>
              <a:buNone/>
              <a:defRPr sz="2667"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637117"/>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dirty="0"/>
          </a:p>
        </p:txBody>
      </p:sp>
      <p:pic>
        <p:nvPicPr>
          <p:cNvPr id="12" name="Bild 7" descr="Alles Unternehmen_RGB.png">
            <a:extLst>
              <a:ext uri="{FF2B5EF4-FFF2-40B4-BE49-F238E27FC236}">
                <a16:creationId xmlns:a16="http://schemas.microsoft.com/office/drawing/2014/main" id="{BD60A0BF-4CF7-4716-9B5A-796F36D4D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7223" y="6195537"/>
            <a:ext cx="3608832" cy="457200"/>
          </a:xfrm>
          <a:prstGeom prst="rect">
            <a:avLst/>
          </a:prstGeom>
        </p:spPr>
      </p:pic>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3" name="Textplatzhalter 2"/>
          <p:cNvSpPr>
            <a:spLocks noGrp="1"/>
          </p:cNvSpPr>
          <p:nvPr>
            <p:ph type="body" sz="quarter" idx="16" hasCustomPrompt="1"/>
          </p:nvPr>
        </p:nvSpPr>
        <p:spPr>
          <a:xfrm>
            <a:off x="1600202" y="4489453"/>
            <a:ext cx="10581217" cy="960967"/>
          </a:xfrm>
        </p:spPr>
        <p:txBody>
          <a:bodyPr/>
          <a:lstStyle>
            <a:lvl1pPr marL="357699" indent="0">
              <a:tabLst/>
              <a:defRPr sz="2133" baseline="0"/>
            </a:lvl1pPr>
          </a:lstStyle>
          <a:p>
            <a:pPr lvl="0"/>
            <a:r>
              <a:rPr lang="de-DE" dirty="0"/>
              <a:t>VORTRAGENDER (TREBUCHET 16)</a:t>
            </a:r>
            <a:endParaRPr lang="de-AT" dirty="0"/>
          </a:p>
        </p:txBody>
      </p:sp>
    </p:spTree>
    <p:extLst>
      <p:ext uri="{BB962C8B-B14F-4D97-AF65-F5344CB8AC3E}">
        <p14:creationId xmlns:p14="http://schemas.microsoft.com/office/powerpoint/2010/main" val="326633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717975" y="2400002"/>
            <a:ext cx="10890249" cy="3591983"/>
          </a:xfrm>
        </p:spPr>
        <p:txBody>
          <a:bodyPr/>
          <a:lstStyle>
            <a:lvl1pPr marL="0" indent="0">
              <a:buFontTx/>
              <a:buNone/>
              <a:defRPr sz="2133" cap="all" baseline="0">
                <a:solidFill>
                  <a:srgbClr val="6E7B8C"/>
                </a:solidFill>
              </a:defRPr>
            </a:lvl1pPr>
            <a:lvl2pPr marL="0" marR="0" indent="0" algn="l" defTabSz="1219140" rtl="0" eaLnBrk="1" fontAlgn="base" latinLnBrk="0" hangingPunct="1">
              <a:lnSpc>
                <a:spcPts val="2533"/>
              </a:lnSpc>
              <a:spcBef>
                <a:spcPct val="20000"/>
              </a:spcBef>
              <a:spcAft>
                <a:spcPct val="0"/>
              </a:spcAft>
              <a:buClr>
                <a:srgbClr val="4C5D68"/>
              </a:buClr>
              <a:buSzTx/>
              <a:buFont typeface="Wingdings" charset="2"/>
              <a:buNone/>
              <a:tabLst/>
              <a:defRPr sz="1467"/>
            </a:lvl2pPr>
            <a:lvl3pPr marL="0" indent="0">
              <a:lnSpc>
                <a:spcPts val="2533"/>
              </a:lnSpc>
              <a:buNone/>
              <a:defRPr sz="1467"/>
            </a:lvl3pPr>
            <a:lvl4pPr marL="0" indent="0">
              <a:lnSpc>
                <a:spcPts val="2533"/>
              </a:lnSpc>
              <a:buNone/>
              <a:defRPr sz="1467"/>
            </a:lvl4pPr>
          </a:lstStyle>
          <a:p>
            <a:pPr lvl="0"/>
            <a:r>
              <a:rPr lang="de-DE" dirty="0"/>
              <a:t>Ebene 1 (Trebuchet 16 </a:t>
            </a:r>
            <a:r>
              <a:rPr lang="de-DE" dirty="0" err="1"/>
              <a:t>gross</a:t>
            </a:r>
            <a:r>
              <a:rPr lang="de-DE" dirty="0"/>
              <a:t>)</a:t>
            </a:r>
          </a:p>
          <a:p>
            <a:pPr marL="0" marR="0" lvl="1" indent="0" algn="l" defTabSz="1219140" rtl="0" eaLnBrk="1" fontAlgn="base" latinLnBrk="0" hangingPunct="1">
              <a:lnSpc>
                <a:spcPts val="2533"/>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1219140" rtl="0" eaLnBrk="1" fontAlgn="base" latinLnBrk="0" hangingPunct="1">
              <a:lnSpc>
                <a:spcPts val="2533"/>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9686291" y="1332668"/>
            <a:ext cx="1921933" cy="1429195"/>
          </a:xfrm>
        </p:spPr>
        <p:txBody>
          <a:bodyPr anchor="ctr" anchorCtr="1"/>
          <a:lstStyle>
            <a:lvl1pPr marL="0" indent="0">
              <a:buNone/>
              <a:defRPr sz="1467"/>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0805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717973" y="2400001"/>
            <a:ext cx="10894472" cy="3589667"/>
          </a:xfrm>
        </p:spPr>
        <p:txBody>
          <a:bodyPr/>
          <a:lstStyle>
            <a:lvl1pPr marL="0" indent="0">
              <a:buNone/>
              <a:defRPr lang="de-DE" sz="2133" b="0" kern="1200" cap="all" baseline="0" dirty="0" smtClean="0">
                <a:solidFill>
                  <a:srgbClr val="6E7B8C"/>
                </a:solidFill>
                <a:latin typeface="Trebuchet MS" charset="0"/>
                <a:ea typeface="Trebuchet MS" charset="0"/>
                <a:cs typeface="Trebuchet MS" charset="0"/>
              </a:defRPr>
            </a:lvl1pPr>
            <a:lvl2pPr marL="0" marR="0" indent="0" algn="l" defTabSz="1219140" rtl="0" eaLnBrk="1" fontAlgn="base" latinLnBrk="0" hangingPunct="1">
              <a:lnSpc>
                <a:spcPts val="2533"/>
              </a:lnSpc>
              <a:spcBef>
                <a:spcPct val="20000"/>
              </a:spcBef>
              <a:spcAft>
                <a:spcPct val="0"/>
              </a:spcAft>
              <a:buClr>
                <a:srgbClr val="4C5D68"/>
              </a:buClr>
              <a:buSzTx/>
              <a:buFont typeface="Wingdings" charset="2"/>
              <a:buNone/>
              <a:tabLst/>
              <a:defRPr sz="1467"/>
            </a:lvl2pPr>
            <a:lvl3pPr marL="715397" indent="-239173" defTabSz="1191625">
              <a:lnSpc>
                <a:spcPts val="2533"/>
              </a:lnSpc>
              <a:buClr>
                <a:srgbClr val="FF0000"/>
              </a:buClr>
              <a:buFont typeface="Wingdings" panose="05000000000000000000" pitchFamily="2" charset="2"/>
              <a:buChar char="§"/>
              <a:defRPr sz="1467"/>
            </a:lvl3pPr>
            <a:lvl4pPr marL="1191625" indent="-237055">
              <a:lnSpc>
                <a:spcPts val="2533"/>
              </a:lnSpc>
              <a:buFont typeface="Symbol" panose="05050102010706020507" pitchFamily="18" charset="2"/>
              <a:buChar char="-"/>
              <a:defRPr sz="1467"/>
            </a:lvl4pPr>
          </a:lstStyle>
          <a:p>
            <a:pPr lvl="0"/>
            <a:r>
              <a:rPr lang="de-DE" dirty="0"/>
              <a:t>Ebene 1 (Trebuchet 16 </a:t>
            </a:r>
            <a:r>
              <a:rPr lang="de-DE" dirty="0" err="1"/>
              <a:t>gross</a:t>
            </a:r>
            <a:r>
              <a:rPr lang="de-DE" dirty="0"/>
              <a:t>)</a:t>
            </a:r>
          </a:p>
          <a:p>
            <a:pPr marL="0" marR="0" lvl="1" indent="0" algn="l" defTabSz="1219140" rtl="0" eaLnBrk="1" fontAlgn="base" latinLnBrk="0" hangingPunct="1">
              <a:lnSpc>
                <a:spcPts val="2533"/>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467"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36723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780775" y="538548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Oval 15">
            <a:extLst>
              <a:ext uri="{FF2B5EF4-FFF2-40B4-BE49-F238E27FC236}">
                <a16:creationId xmlns:a16="http://schemas.microsoft.com/office/drawing/2014/main" id="{0A8BBE94-9A12-4889-B3EC-2F03400F073F}"/>
              </a:ext>
            </a:extLst>
          </p:cNvPr>
          <p:cNvSpPr/>
          <p:nvPr userDrawn="1"/>
        </p:nvSpPr>
        <p:spPr>
          <a:xfrm>
            <a:off x="780777" y="4485895"/>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Oval 15">
            <a:extLst>
              <a:ext uri="{FF2B5EF4-FFF2-40B4-BE49-F238E27FC236}">
                <a16:creationId xmlns:a16="http://schemas.microsoft.com/office/drawing/2014/main" id="{983E347B-3795-4CDC-8D6F-D5D94A4E3F2C}"/>
              </a:ext>
            </a:extLst>
          </p:cNvPr>
          <p:cNvSpPr/>
          <p:nvPr userDrawn="1"/>
        </p:nvSpPr>
        <p:spPr>
          <a:xfrm>
            <a:off x="780778" y="3586302"/>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857967" y="3663491"/>
            <a:ext cx="624000" cy="624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857965" y="4563084"/>
            <a:ext cx="624000" cy="624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857964" y="5462677"/>
            <a:ext cx="624000" cy="624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929965" y="4635084"/>
            <a:ext cx="480000" cy="480000"/>
          </a:xfrm>
        </p:spPr>
        <p:txBody>
          <a:bodyPr anchor="ctr"/>
          <a:lstStyle>
            <a:lvl1pPr marL="0" indent="0" algn="ctr">
              <a:buNone/>
              <a:defRPr sz="1467"/>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929964" y="5534677"/>
            <a:ext cx="480000" cy="480000"/>
          </a:xfrm>
        </p:spPr>
        <p:txBody>
          <a:bodyPr anchor="ctr"/>
          <a:lstStyle>
            <a:lvl1pPr marL="0" indent="0" algn="ctr">
              <a:buNone/>
              <a:defRPr sz="1467"/>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929967" y="3735491"/>
            <a:ext cx="480000" cy="48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717975" y="2400003"/>
            <a:ext cx="10890249" cy="3686676"/>
          </a:xfrm>
        </p:spPr>
        <p:txBody>
          <a:bodyPr/>
          <a:lstStyle>
            <a:lvl1pPr marL="0" indent="0">
              <a:buFontTx/>
              <a:buNone/>
              <a:defRPr sz="2133" cap="all" baseline="0">
                <a:solidFill>
                  <a:srgbClr val="6E7B8C"/>
                </a:solidFill>
              </a:defRPr>
            </a:lvl1pPr>
            <a:lvl2pPr marL="0" indent="0">
              <a:lnSpc>
                <a:spcPts val="2533"/>
              </a:lnSpc>
              <a:spcAft>
                <a:spcPts val="800"/>
              </a:spcAft>
              <a:buNone/>
              <a:defRPr sz="1467"/>
            </a:lvl2pPr>
            <a:lvl3pPr marL="1212788" indent="0">
              <a:lnSpc>
                <a:spcPts val="2533"/>
              </a:lnSpc>
              <a:spcAft>
                <a:spcPts val="1600"/>
              </a:spcAft>
              <a:buNone/>
              <a:defRPr sz="1467"/>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4619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5633783" y="1854294"/>
            <a:ext cx="778383" cy="778383"/>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2023885" y="1847010"/>
            <a:ext cx="778383" cy="778383"/>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4"/>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9243682" y="1847011"/>
            <a:ext cx="778383" cy="778383"/>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2173073" y="1996199"/>
            <a:ext cx="480000" cy="48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9392871" y="1996200"/>
            <a:ext cx="480000" cy="48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5782972" y="2003483"/>
            <a:ext cx="480000" cy="48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7937771" y="2871397"/>
            <a:ext cx="3390200" cy="32745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717973" y="2871398"/>
            <a:ext cx="3390200" cy="3274572"/>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4327872" y="2871398"/>
            <a:ext cx="3390200" cy="3274572"/>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9794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7963376" y="410035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2" name="Oval 15">
            <a:extLst>
              <a:ext uri="{FF2B5EF4-FFF2-40B4-BE49-F238E27FC236}">
                <a16:creationId xmlns:a16="http://schemas.microsoft.com/office/drawing/2014/main" id="{8AAE6C1C-D39C-4863-9504-901DE472359D}"/>
              </a:ext>
            </a:extLst>
          </p:cNvPr>
          <p:cNvSpPr/>
          <p:nvPr userDrawn="1"/>
        </p:nvSpPr>
        <p:spPr>
          <a:xfrm>
            <a:off x="7963376" y="2293861"/>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4" name="Oval 15">
            <a:extLst>
              <a:ext uri="{FF2B5EF4-FFF2-40B4-BE49-F238E27FC236}">
                <a16:creationId xmlns:a16="http://schemas.microsoft.com/office/drawing/2014/main" id="{1901B26A-A11E-4DF1-B16A-B8A2BBB2F377}"/>
              </a:ext>
            </a:extLst>
          </p:cNvPr>
          <p:cNvSpPr/>
          <p:nvPr userDrawn="1"/>
        </p:nvSpPr>
        <p:spPr>
          <a:xfrm>
            <a:off x="4369375" y="4089430"/>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Oval 15">
            <a:extLst>
              <a:ext uri="{FF2B5EF4-FFF2-40B4-BE49-F238E27FC236}">
                <a16:creationId xmlns:a16="http://schemas.microsoft.com/office/drawing/2014/main" id="{D82DEDA4-E847-43AE-899D-2B412559A117}"/>
              </a:ext>
            </a:extLst>
          </p:cNvPr>
          <p:cNvSpPr/>
          <p:nvPr userDrawn="1"/>
        </p:nvSpPr>
        <p:spPr>
          <a:xfrm>
            <a:off x="4369375" y="2271470"/>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3" name="Oval 15">
            <a:extLst>
              <a:ext uri="{FF2B5EF4-FFF2-40B4-BE49-F238E27FC236}">
                <a16:creationId xmlns:a16="http://schemas.microsoft.com/office/drawing/2014/main" id="{E4B63F2A-E210-4BDA-B693-2262FDFD7F29}"/>
              </a:ext>
            </a:extLst>
          </p:cNvPr>
          <p:cNvSpPr/>
          <p:nvPr userDrawn="1"/>
        </p:nvSpPr>
        <p:spPr>
          <a:xfrm>
            <a:off x="775373" y="4078501"/>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Oval 15">
            <a:extLst>
              <a:ext uri="{FF2B5EF4-FFF2-40B4-BE49-F238E27FC236}">
                <a16:creationId xmlns:a16="http://schemas.microsoft.com/office/drawing/2014/main" id="{EAEE1FC5-D512-4FA0-8E0A-C528663AD30F}"/>
              </a:ext>
            </a:extLst>
          </p:cNvPr>
          <p:cNvSpPr/>
          <p:nvPr userDrawn="1"/>
        </p:nvSpPr>
        <p:spPr>
          <a:xfrm>
            <a:off x="775373" y="224907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852561" y="2326268"/>
            <a:ext cx="624000" cy="624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852561" y="4155689"/>
            <a:ext cx="624000" cy="624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4446564" y="2348659"/>
            <a:ext cx="624000" cy="624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4446564" y="4166619"/>
            <a:ext cx="624000" cy="624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8040565" y="2371049"/>
            <a:ext cx="624000" cy="624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8040565" y="4177548"/>
            <a:ext cx="624000" cy="624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922161" y="2395868"/>
            <a:ext cx="484800" cy="4848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922161" y="4225289"/>
            <a:ext cx="484800" cy="4848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4516164" y="2418259"/>
            <a:ext cx="484800" cy="4848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4516164" y="4236219"/>
            <a:ext cx="484800" cy="4848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8110165" y="2440649"/>
            <a:ext cx="484800" cy="4848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8110165" y="4247148"/>
            <a:ext cx="484800" cy="4848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494171" y="2267600"/>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5098766" y="2267600"/>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8703361" y="2267600"/>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8703361" y="4100464"/>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5098766" y="4100464"/>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494171" y="4100464"/>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63012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23" name="Oval 27">
            <a:extLst>
              <a:ext uri="{FF2B5EF4-FFF2-40B4-BE49-F238E27FC236}">
                <a16:creationId xmlns:a16="http://schemas.microsoft.com/office/drawing/2014/main" id="{B003E872-DDF0-42A7-B865-1740567781E2}"/>
              </a:ext>
            </a:extLst>
          </p:cNvPr>
          <p:cNvSpPr/>
          <p:nvPr userDrawn="1"/>
        </p:nvSpPr>
        <p:spPr>
          <a:xfrm>
            <a:off x="6742999" y="2317358"/>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Oval 26">
            <a:extLst>
              <a:ext uri="{FF2B5EF4-FFF2-40B4-BE49-F238E27FC236}">
                <a16:creationId xmlns:a16="http://schemas.microsoft.com/office/drawing/2014/main" id="{E8E024B6-65BE-47F6-B32F-4038214C1EB3}"/>
              </a:ext>
            </a:extLst>
          </p:cNvPr>
          <p:cNvSpPr/>
          <p:nvPr userDrawn="1"/>
        </p:nvSpPr>
        <p:spPr>
          <a:xfrm>
            <a:off x="6742999" y="483902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Oval 25">
            <a:extLst>
              <a:ext uri="{FF2B5EF4-FFF2-40B4-BE49-F238E27FC236}">
                <a16:creationId xmlns:a16="http://schemas.microsoft.com/office/drawing/2014/main" id="{4579ADED-3494-42C5-80A8-33E0EEF9F921}"/>
              </a:ext>
            </a:extLst>
          </p:cNvPr>
          <p:cNvSpPr/>
          <p:nvPr userDrawn="1"/>
        </p:nvSpPr>
        <p:spPr>
          <a:xfrm>
            <a:off x="6742999" y="3591965"/>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Oval 14">
            <a:extLst>
              <a:ext uri="{FF2B5EF4-FFF2-40B4-BE49-F238E27FC236}">
                <a16:creationId xmlns:a16="http://schemas.microsoft.com/office/drawing/2014/main" id="{4406204C-8C4A-4042-AD43-3B854981422E}"/>
              </a:ext>
            </a:extLst>
          </p:cNvPr>
          <p:cNvSpPr/>
          <p:nvPr userDrawn="1"/>
        </p:nvSpPr>
        <p:spPr>
          <a:xfrm>
            <a:off x="5063718" y="4855053"/>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7" name="Oval 13">
            <a:extLst>
              <a:ext uri="{FF2B5EF4-FFF2-40B4-BE49-F238E27FC236}">
                <a16:creationId xmlns:a16="http://schemas.microsoft.com/office/drawing/2014/main" id="{6E33674D-A93D-42A9-95BD-3F0BA700B698}"/>
              </a:ext>
            </a:extLst>
          </p:cNvPr>
          <p:cNvSpPr/>
          <p:nvPr userDrawn="1"/>
        </p:nvSpPr>
        <p:spPr>
          <a:xfrm>
            <a:off x="5063718" y="3597688"/>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Oval 15">
            <a:extLst>
              <a:ext uri="{FF2B5EF4-FFF2-40B4-BE49-F238E27FC236}">
                <a16:creationId xmlns:a16="http://schemas.microsoft.com/office/drawing/2014/main" id="{3EF6B510-77C0-484F-B293-2FCEF6384C8A}"/>
              </a:ext>
            </a:extLst>
          </p:cNvPr>
          <p:cNvSpPr/>
          <p:nvPr/>
        </p:nvSpPr>
        <p:spPr>
          <a:xfrm>
            <a:off x="5063718" y="2312031"/>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u="sng"/>
          </a:p>
        </p:txBody>
      </p:sp>
      <p:sp>
        <p:nvSpPr>
          <p:cNvPr id="32" name="Oval 5">
            <a:extLst>
              <a:ext uri="{FF2B5EF4-FFF2-40B4-BE49-F238E27FC236}">
                <a16:creationId xmlns:a16="http://schemas.microsoft.com/office/drawing/2014/main" id="{6CF8C933-8884-4620-8DAD-177CB23CA930}"/>
              </a:ext>
            </a:extLst>
          </p:cNvPr>
          <p:cNvSpPr/>
          <p:nvPr/>
        </p:nvSpPr>
        <p:spPr>
          <a:xfrm>
            <a:off x="5158864" y="2407179"/>
            <a:ext cx="588085" cy="588085"/>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u="sng"/>
          </a:p>
        </p:txBody>
      </p:sp>
      <p:sp>
        <p:nvSpPr>
          <p:cNvPr id="34" name="Oval 8">
            <a:extLst>
              <a:ext uri="{FF2B5EF4-FFF2-40B4-BE49-F238E27FC236}">
                <a16:creationId xmlns:a16="http://schemas.microsoft.com/office/drawing/2014/main" id="{491C85A1-C398-4E49-93C0-FBCA1C1CCEF0}"/>
              </a:ext>
            </a:extLst>
          </p:cNvPr>
          <p:cNvSpPr/>
          <p:nvPr userDrawn="1"/>
        </p:nvSpPr>
        <p:spPr>
          <a:xfrm>
            <a:off x="5158866" y="3692836"/>
            <a:ext cx="588087" cy="588087"/>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Oval 11">
            <a:extLst>
              <a:ext uri="{FF2B5EF4-FFF2-40B4-BE49-F238E27FC236}">
                <a16:creationId xmlns:a16="http://schemas.microsoft.com/office/drawing/2014/main" id="{4DCA998E-0355-40AC-A243-EC832B1C6354}"/>
              </a:ext>
            </a:extLst>
          </p:cNvPr>
          <p:cNvSpPr/>
          <p:nvPr userDrawn="1"/>
        </p:nvSpPr>
        <p:spPr>
          <a:xfrm>
            <a:off x="5158866" y="4950201"/>
            <a:ext cx="588087" cy="588087"/>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9" name="Oval 19">
            <a:extLst>
              <a:ext uri="{FF2B5EF4-FFF2-40B4-BE49-F238E27FC236}">
                <a16:creationId xmlns:a16="http://schemas.microsoft.com/office/drawing/2014/main" id="{FA33A848-DF19-47EA-86CE-19DA555E953C}"/>
              </a:ext>
            </a:extLst>
          </p:cNvPr>
          <p:cNvSpPr/>
          <p:nvPr userDrawn="1"/>
        </p:nvSpPr>
        <p:spPr>
          <a:xfrm>
            <a:off x="6838147" y="4934177"/>
            <a:ext cx="588087" cy="588087"/>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1" name="Oval 21">
            <a:extLst>
              <a:ext uri="{FF2B5EF4-FFF2-40B4-BE49-F238E27FC236}">
                <a16:creationId xmlns:a16="http://schemas.microsoft.com/office/drawing/2014/main" id="{B85A0954-B2DD-470F-8BE0-12A731F0A440}"/>
              </a:ext>
            </a:extLst>
          </p:cNvPr>
          <p:cNvSpPr/>
          <p:nvPr userDrawn="1"/>
        </p:nvSpPr>
        <p:spPr>
          <a:xfrm>
            <a:off x="6838147" y="2412506"/>
            <a:ext cx="588087" cy="588087"/>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3" name="Oval 23">
            <a:extLst>
              <a:ext uri="{FF2B5EF4-FFF2-40B4-BE49-F238E27FC236}">
                <a16:creationId xmlns:a16="http://schemas.microsoft.com/office/drawing/2014/main" id="{344B62DF-71F5-4FA7-AB10-6FAC1D62B964}"/>
              </a:ext>
            </a:extLst>
          </p:cNvPr>
          <p:cNvSpPr/>
          <p:nvPr userDrawn="1"/>
        </p:nvSpPr>
        <p:spPr>
          <a:xfrm>
            <a:off x="6838147" y="3687111"/>
            <a:ext cx="588085" cy="588085"/>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6889788" y="2464147"/>
            <a:ext cx="484800" cy="4848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7749418" y="2214297"/>
            <a:ext cx="3639519" cy="10563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6889788" y="3738753"/>
            <a:ext cx="484800" cy="4848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7749418" y="3472965"/>
            <a:ext cx="3639519" cy="10563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6889788" y="4985817"/>
            <a:ext cx="484800" cy="4848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7749418" y="4747572"/>
            <a:ext cx="3639519" cy="10563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5210507" y="2458820"/>
            <a:ext cx="484800" cy="4848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1236738" y="2214297"/>
            <a:ext cx="3639519" cy="1056371"/>
          </a:xfrm>
        </p:spPr>
        <p:txBody>
          <a:bodyPr/>
          <a:lstStyle>
            <a:lvl1pPr marL="0" indent="0" algn="r">
              <a:buNone/>
              <a:defRPr lang="de-DE" sz="2133" kern="1200" cap="all" baseline="0" dirty="0">
                <a:solidFill>
                  <a:srgbClr val="6E7B8C"/>
                </a:solidFill>
                <a:latin typeface="Trebuchet MS" charset="0"/>
                <a:ea typeface="Trebuchet MS" charset="0"/>
                <a:cs typeface="Trebuchet MS" charset="0"/>
              </a:defRPr>
            </a:lvl1pPr>
            <a:lvl2pPr marL="0" indent="0" algn="r">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5210507" y="3744479"/>
            <a:ext cx="484800" cy="4848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1236738" y="3472965"/>
            <a:ext cx="3639519" cy="1056371"/>
          </a:xfrm>
        </p:spPr>
        <p:txBody>
          <a:bodyPr/>
          <a:lstStyle>
            <a:lvl1pPr marL="0" indent="0" algn="r">
              <a:buNone/>
              <a:defRPr lang="de-DE" sz="2133" kern="1200" cap="all" baseline="0" dirty="0">
                <a:solidFill>
                  <a:srgbClr val="6E7B8C"/>
                </a:solidFill>
                <a:latin typeface="Trebuchet MS" charset="0"/>
                <a:ea typeface="Trebuchet MS" charset="0"/>
                <a:cs typeface="Trebuchet MS" charset="0"/>
              </a:defRPr>
            </a:lvl1pPr>
            <a:lvl2pPr marL="0" indent="0" algn="r">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5210507" y="5001841"/>
            <a:ext cx="484800" cy="4848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1236738" y="4747572"/>
            <a:ext cx="3639519" cy="1056371"/>
          </a:xfrm>
        </p:spPr>
        <p:txBody>
          <a:bodyPr/>
          <a:lstStyle>
            <a:lvl1pPr marL="0" indent="0" algn="r">
              <a:buNone/>
              <a:defRPr lang="de-DE" sz="2133" kern="1200" cap="all" baseline="0" dirty="0">
                <a:solidFill>
                  <a:srgbClr val="6E7B8C"/>
                </a:solidFill>
                <a:latin typeface="Trebuchet MS" charset="0"/>
                <a:ea typeface="Trebuchet MS" charset="0"/>
                <a:cs typeface="Trebuchet MS" charset="0"/>
              </a:defRPr>
            </a:lvl1pPr>
            <a:lvl2pPr marL="0" indent="0" algn="r">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78595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449919" y="2260595"/>
            <a:ext cx="9292167" cy="2516716"/>
          </a:xfrm>
        </p:spPr>
        <p:txBody>
          <a:bodyPr/>
          <a:lstStyle>
            <a:lvl1pPr marL="0" indent="0">
              <a:buNone/>
              <a:defRPr sz="16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794811" y="5108942"/>
            <a:ext cx="10602383" cy="947087"/>
          </a:xfrm>
        </p:spPr>
        <p:txBody>
          <a:bodyPr tIns="0" bIns="0"/>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lang="de-AT" sz="1467" dirty="0"/>
            </a:lvl1pPr>
            <a:lvl2pPr marL="628619" indent="0">
              <a:buNone/>
              <a:defRPr sz="1600"/>
            </a:lvl2pPr>
            <a:lvl3pPr marL="1212788" indent="0">
              <a:buNone/>
              <a:defRPr sz="1600"/>
            </a:lvl3pPr>
            <a:lvl4pPr marL="1741931" indent="0">
              <a:buNone/>
              <a:defRPr sz="1600"/>
            </a:lvl4pPr>
            <a:lvl5pPr marL="2260486" indent="0">
              <a:buNone/>
              <a:defRPr sz="16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47306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3B8BE-8504-1277-960F-34AA5820E1C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4CBBAA-A4C6-17FC-1B01-94FD8A0A332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8922D7-AFC5-64D0-CCEC-081EF570ADA2}"/>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5" name="Fußzeilenplatzhalter 4">
            <a:extLst>
              <a:ext uri="{FF2B5EF4-FFF2-40B4-BE49-F238E27FC236}">
                <a16:creationId xmlns:a16="http://schemas.microsoft.com/office/drawing/2014/main" id="{8184D758-5DDB-1760-FCF2-12B49ECA4B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0930A7-99E5-7182-C88D-53B1B3E8DCA2}"/>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252641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355627" y="2138589"/>
            <a:ext cx="9837948" cy="3590715"/>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405093" y="2148238"/>
            <a:ext cx="4671483" cy="409433"/>
          </a:xfrm>
        </p:spPr>
        <p:txBody>
          <a:bodyPr anchor="ctr"/>
          <a:lstStyle>
            <a:lvl1pPr marL="0" indent="0">
              <a:buNone/>
              <a:defRPr sz="1867"/>
            </a:lvl1pPr>
          </a:lstStyle>
          <a:p>
            <a:pPr lvl="0"/>
            <a:r>
              <a:rPr lang="de-DE" sz="1867"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405093" y="2693112"/>
            <a:ext cx="4671483" cy="409433"/>
          </a:xfrm>
        </p:spPr>
        <p:txBody>
          <a:bodyPr anchor="ctr"/>
          <a:lstStyle>
            <a:lvl1pPr marL="0" indent="0">
              <a:buNone/>
              <a:defRPr sz="1467"/>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405093" y="3219826"/>
            <a:ext cx="4671483" cy="409433"/>
          </a:xfrm>
        </p:spPr>
        <p:txBody>
          <a:bodyPr anchor="ctr"/>
          <a:lstStyle>
            <a:lvl1pPr marL="0" indent="0">
              <a:buNone/>
              <a:defRPr sz="1467"/>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405093" y="3742302"/>
            <a:ext cx="4671483" cy="409433"/>
          </a:xfrm>
        </p:spPr>
        <p:txBody>
          <a:bodyPr anchor="ctr"/>
          <a:lstStyle>
            <a:lvl1pPr marL="0" indent="0">
              <a:buNone/>
              <a:defRPr sz="1467"/>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405093" y="4264377"/>
            <a:ext cx="4671483" cy="409433"/>
          </a:xfrm>
        </p:spPr>
        <p:txBody>
          <a:bodyPr anchor="ctr"/>
          <a:lstStyle>
            <a:lvl1pPr marL="0" indent="0">
              <a:buNone/>
              <a:defRPr sz="1467"/>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405093" y="4786452"/>
            <a:ext cx="4671483" cy="409433"/>
          </a:xfrm>
        </p:spPr>
        <p:txBody>
          <a:bodyPr anchor="ctr"/>
          <a:lstStyle>
            <a:lvl1pPr marL="0" indent="0">
              <a:buNone/>
              <a:defRPr sz="1467"/>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405093" y="5308526"/>
            <a:ext cx="4671483" cy="409433"/>
          </a:xfrm>
        </p:spPr>
        <p:txBody>
          <a:bodyPr anchor="ctr"/>
          <a:lstStyle>
            <a:lvl1pPr marL="0" indent="0">
              <a:buNone/>
              <a:defRPr sz="1467"/>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6342315" y="2148238"/>
            <a:ext cx="1488000" cy="409433"/>
          </a:xfrm>
        </p:spPr>
        <p:txBody>
          <a:bodyPr anchor="ctr"/>
          <a:lstStyle>
            <a:lvl1pPr marL="0" indent="0">
              <a:buNone/>
              <a:defRPr sz="1867"/>
            </a:lvl1pPr>
          </a:lstStyle>
          <a:p>
            <a:pPr lvl="0"/>
            <a:r>
              <a:rPr lang="de-DE" sz="1867" dirty="0" err="1">
                <a:latin typeface="Trebuchet MS" charset="0"/>
                <a:ea typeface="Trebuchet MS" charset="0"/>
                <a:cs typeface="Trebuchet MS" charset="0"/>
              </a:rPr>
              <a:t>Trebu</a:t>
            </a:r>
            <a:r>
              <a:rPr lang="de-DE" sz="1867"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6342315" y="2693112"/>
            <a:ext cx="1488000" cy="409433"/>
          </a:xfrm>
        </p:spPr>
        <p:txBody>
          <a:bodyPr anchor="ctr"/>
          <a:lstStyle>
            <a:lvl1pPr marL="0" indent="0">
              <a:buNone/>
              <a:defRPr sz="1467"/>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6342315" y="3219826"/>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6342315" y="3742302"/>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6342315" y="4264377"/>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6342315" y="4786452"/>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6342315" y="5308526"/>
            <a:ext cx="1488000" cy="409433"/>
          </a:xfrm>
        </p:spPr>
        <p:txBody>
          <a:bodyPr anchor="ctr"/>
          <a:lstStyle>
            <a:lvl1pPr marL="0" indent="0">
              <a:buNone/>
              <a:defRPr sz="1467"/>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8020703" y="2138590"/>
            <a:ext cx="1488000" cy="409433"/>
          </a:xfrm>
        </p:spPr>
        <p:txBody>
          <a:bodyPr anchor="ctr"/>
          <a:lstStyle>
            <a:lvl1pPr marL="0" indent="0">
              <a:buNone/>
              <a:defRPr sz="1867"/>
            </a:lvl1pPr>
          </a:lstStyle>
          <a:p>
            <a:pPr lvl="0"/>
            <a:r>
              <a:rPr lang="de-DE" sz="1867" dirty="0" err="1">
                <a:latin typeface="Trebuchet MS" charset="0"/>
                <a:ea typeface="Trebuchet MS" charset="0"/>
                <a:cs typeface="Trebuchet MS" charset="0"/>
              </a:rPr>
              <a:t>Trebu</a:t>
            </a:r>
            <a:r>
              <a:rPr lang="de-DE" sz="1867"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8020703" y="2683464"/>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8020703" y="3210178"/>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8020703" y="3732654"/>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8020703" y="4254729"/>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8020703" y="4776804"/>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8020703" y="5298878"/>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9699091" y="2138590"/>
            <a:ext cx="1488000" cy="409433"/>
          </a:xfrm>
        </p:spPr>
        <p:txBody>
          <a:bodyPr anchor="ctr"/>
          <a:lstStyle>
            <a:lvl1pPr marL="0" indent="0">
              <a:buNone/>
              <a:defRPr sz="1867"/>
            </a:lvl1pPr>
          </a:lstStyle>
          <a:p>
            <a:pPr lvl="0"/>
            <a:r>
              <a:rPr lang="de-DE" sz="1867" dirty="0" err="1">
                <a:latin typeface="Trebuchet MS" charset="0"/>
                <a:ea typeface="Trebuchet MS" charset="0"/>
                <a:cs typeface="Trebuchet MS" charset="0"/>
              </a:rPr>
              <a:t>Trebu</a:t>
            </a:r>
            <a:r>
              <a:rPr lang="de-DE" sz="1867"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9699091" y="2683464"/>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9699091" y="3210178"/>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9699091" y="3732654"/>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9699091" y="4254729"/>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9699091" y="4776804"/>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9699091" y="5298878"/>
            <a:ext cx="1488000" cy="409433"/>
          </a:xfrm>
        </p:spPr>
        <p:txBody>
          <a:bodyPr anchor="ctr"/>
          <a:lstStyle>
            <a:lvl1pPr marL="0" marR="0" indent="0" algn="l" defTabSz="121914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6307202" y="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1682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182687" y="2743980"/>
            <a:ext cx="4791164"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29512" y="1766803"/>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180423" y="3217637"/>
            <a:ext cx="4795688"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089457" y="2176379"/>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3555810" y="2493584"/>
            <a:ext cx="5067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574640" y="2493586"/>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8605040" y="2493586"/>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08328" y="1795779"/>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21205" y="2777246"/>
            <a:ext cx="4714123"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6213087" y="2743980"/>
            <a:ext cx="4791164"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7" name="Rechteck 56">
            <a:extLst>
              <a:ext uri="{FF2B5EF4-FFF2-40B4-BE49-F238E27FC236}">
                <a16:creationId xmlns:a16="http://schemas.microsoft.com/office/drawing/2014/main" id="{A21C481C-E74E-499C-B697-F89113A9B80F}"/>
              </a:ext>
            </a:extLst>
          </p:cNvPr>
          <p:cNvSpPr/>
          <p:nvPr userDrawn="1"/>
        </p:nvSpPr>
        <p:spPr>
          <a:xfrm>
            <a:off x="6210823" y="3217637"/>
            <a:ext cx="4795688"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6251605" y="2777246"/>
            <a:ext cx="4714123"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6247151" y="3245001"/>
            <a:ext cx="4751917" cy="2173817"/>
          </a:xfrm>
        </p:spPr>
        <p:txBody>
          <a:bodyPr/>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1221207" y="3236814"/>
            <a:ext cx="4751917" cy="2173817"/>
          </a:xfrm>
        </p:spPr>
        <p:txBody>
          <a:bodyPr/>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367643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205903" y="2743980"/>
            <a:ext cx="31008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074396" y="1790135"/>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205999" y="3221729"/>
            <a:ext cx="3100612"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034341" y="2199711"/>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745848" y="2516916"/>
            <a:ext cx="657698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745847"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6031056" y="2516918"/>
            <a:ext cx="6577"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9322836"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153212"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59815" y="2777246"/>
            <a:ext cx="2992980"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250204" y="3271761"/>
            <a:ext cx="3012197"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4484036" y="2743980"/>
            <a:ext cx="31008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1" name="Rechteck 50">
            <a:extLst>
              <a:ext uri="{FF2B5EF4-FFF2-40B4-BE49-F238E27FC236}">
                <a16:creationId xmlns:a16="http://schemas.microsoft.com/office/drawing/2014/main" id="{12A94BBB-5700-4CE2-86CF-755BBFFB39BD}"/>
              </a:ext>
            </a:extLst>
          </p:cNvPr>
          <p:cNvSpPr/>
          <p:nvPr userDrawn="1"/>
        </p:nvSpPr>
        <p:spPr>
          <a:xfrm>
            <a:off x="4484038" y="3221729"/>
            <a:ext cx="3100612"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4537854" y="2777246"/>
            <a:ext cx="2992980"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4528244" y="3271761"/>
            <a:ext cx="3012197"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7776157" y="2743980"/>
            <a:ext cx="31008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5" name="Rechteck 54">
            <a:extLst>
              <a:ext uri="{FF2B5EF4-FFF2-40B4-BE49-F238E27FC236}">
                <a16:creationId xmlns:a16="http://schemas.microsoft.com/office/drawing/2014/main" id="{546EEB65-085B-418B-8EFD-C7D7E173648B}"/>
              </a:ext>
            </a:extLst>
          </p:cNvPr>
          <p:cNvSpPr/>
          <p:nvPr userDrawn="1"/>
        </p:nvSpPr>
        <p:spPr>
          <a:xfrm>
            <a:off x="7776159" y="3221729"/>
            <a:ext cx="3100612"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7829975" y="2777246"/>
            <a:ext cx="2992980"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7820364" y="3271761"/>
            <a:ext cx="3012197"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91725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205949" y="2731002"/>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65280" y="1790135"/>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205949" y="3221729"/>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125225" y="2199711"/>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363923" y="2516916"/>
            <a:ext cx="751557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363924"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44096"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47414" y="2777246"/>
            <a:ext cx="2240276"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255112" y="3271761"/>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3711141" y="2731002"/>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839EF1B2-D1B0-4A72-8C73-0D969333B9E2}"/>
              </a:ext>
            </a:extLst>
          </p:cNvPr>
          <p:cNvSpPr/>
          <p:nvPr userDrawn="1"/>
        </p:nvSpPr>
        <p:spPr>
          <a:xfrm>
            <a:off x="3711141" y="3212888"/>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4869116" y="250807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3752606" y="2768403"/>
            <a:ext cx="2240276"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3760304" y="3262920"/>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6216333" y="2731002"/>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5" name="Rechteck 34">
            <a:extLst>
              <a:ext uri="{FF2B5EF4-FFF2-40B4-BE49-F238E27FC236}">
                <a16:creationId xmlns:a16="http://schemas.microsoft.com/office/drawing/2014/main" id="{FA0493B7-9939-403A-8790-7A2491B1ECFF}"/>
              </a:ext>
            </a:extLst>
          </p:cNvPr>
          <p:cNvSpPr/>
          <p:nvPr userDrawn="1"/>
        </p:nvSpPr>
        <p:spPr>
          <a:xfrm>
            <a:off x="6216333" y="3217593"/>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7374308" y="2512782"/>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6257798" y="2773110"/>
            <a:ext cx="2240276"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6265496" y="3267625"/>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8721525" y="2731002"/>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3" name="Rechteck 42">
            <a:extLst>
              <a:ext uri="{FF2B5EF4-FFF2-40B4-BE49-F238E27FC236}">
                <a16:creationId xmlns:a16="http://schemas.microsoft.com/office/drawing/2014/main" id="{BDACBC44-C42B-43FD-A05D-B69CAF4F5B46}"/>
              </a:ext>
            </a:extLst>
          </p:cNvPr>
          <p:cNvSpPr/>
          <p:nvPr userDrawn="1"/>
        </p:nvSpPr>
        <p:spPr>
          <a:xfrm>
            <a:off x="8721525" y="3208752"/>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9879500" y="2503941"/>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8762990" y="2764267"/>
            <a:ext cx="2240276"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8770688" y="3258784"/>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32010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2037364"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48256" y="1790135"/>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2037364"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108203" y="2199711"/>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714481" y="2516916"/>
            <a:ext cx="674065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723548"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3729600"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2920171B-D6AA-4C6C-923D-6565116DE537}"/>
              </a:ext>
            </a:extLst>
          </p:cNvPr>
          <p:cNvSpPr/>
          <p:nvPr userDrawn="1"/>
        </p:nvSpPr>
        <p:spPr>
          <a:xfrm>
            <a:off x="3729600"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4415784"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5413012"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Rechteck 23">
            <a:extLst>
              <a:ext uri="{FF2B5EF4-FFF2-40B4-BE49-F238E27FC236}">
                <a16:creationId xmlns:a16="http://schemas.microsoft.com/office/drawing/2014/main" id="{178B66C8-1C99-4CD7-9BEA-B617B9DF9975}"/>
              </a:ext>
            </a:extLst>
          </p:cNvPr>
          <p:cNvSpPr/>
          <p:nvPr userDrawn="1"/>
        </p:nvSpPr>
        <p:spPr>
          <a:xfrm>
            <a:off x="5413012"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6099536" y="2516918"/>
            <a:ext cx="6577"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7094611"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Rechteck 27">
            <a:extLst>
              <a:ext uri="{FF2B5EF4-FFF2-40B4-BE49-F238E27FC236}">
                <a16:creationId xmlns:a16="http://schemas.microsoft.com/office/drawing/2014/main" id="{67516A0B-4030-486D-B54C-A35A98978950}"/>
              </a:ext>
            </a:extLst>
          </p:cNvPr>
          <p:cNvSpPr/>
          <p:nvPr userDrawn="1"/>
        </p:nvSpPr>
        <p:spPr>
          <a:xfrm>
            <a:off x="7094611"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7781727" y="2516918"/>
            <a:ext cx="5391"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8774396"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2" name="Rechteck 31">
            <a:extLst>
              <a:ext uri="{FF2B5EF4-FFF2-40B4-BE49-F238E27FC236}">
                <a16:creationId xmlns:a16="http://schemas.microsoft.com/office/drawing/2014/main" id="{73304A3C-0831-4EA1-9EF9-2547BB851775}"/>
              </a:ext>
            </a:extLst>
          </p:cNvPr>
          <p:cNvSpPr/>
          <p:nvPr userDrawn="1"/>
        </p:nvSpPr>
        <p:spPr>
          <a:xfrm>
            <a:off x="8774396"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9460580"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27072"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2064960" y="2789890"/>
            <a:ext cx="1341629"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3748372"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5431784"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7132824"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8811400"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2076799" y="3225765"/>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3760211" y="3225765"/>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5462841" y="3225765"/>
            <a:ext cx="132241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7132826" y="3225765"/>
            <a:ext cx="133539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8809968" y="3225765"/>
            <a:ext cx="134405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12948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199171"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48256" y="1790135"/>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199171"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108203" y="2199711"/>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881728" y="2516916"/>
            <a:ext cx="842855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885355"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891407"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891407"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577591"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574819"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574819"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5261342" y="2516918"/>
            <a:ext cx="6577"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6256416"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Rechteck 27">
            <a:extLst>
              <a:ext uri="{FF2B5EF4-FFF2-40B4-BE49-F238E27FC236}">
                <a16:creationId xmlns:a16="http://schemas.microsoft.com/office/drawing/2014/main" id="{67516A0B-4030-486D-B54C-A35A98978950}"/>
              </a:ext>
            </a:extLst>
          </p:cNvPr>
          <p:cNvSpPr/>
          <p:nvPr userDrawn="1"/>
        </p:nvSpPr>
        <p:spPr>
          <a:xfrm>
            <a:off x="6256416"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6943534" y="2516918"/>
            <a:ext cx="5391"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7936203"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2" name="Rechteck 31">
            <a:extLst>
              <a:ext uri="{FF2B5EF4-FFF2-40B4-BE49-F238E27FC236}">
                <a16:creationId xmlns:a16="http://schemas.microsoft.com/office/drawing/2014/main" id="{73304A3C-0831-4EA1-9EF9-2547BB851775}"/>
              </a:ext>
            </a:extLst>
          </p:cNvPr>
          <p:cNvSpPr/>
          <p:nvPr userDrawn="1"/>
        </p:nvSpPr>
        <p:spPr>
          <a:xfrm>
            <a:off x="7936203"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8622387" y="2516918"/>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9614175" y="2756624"/>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Rechteck 35">
            <a:extLst>
              <a:ext uri="{FF2B5EF4-FFF2-40B4-BE49-F238E27FC236}">
                <a16:creationId xmlns:a16="http://schemas.microsoft.com/office/drawing/2014/main" id="{D4839D30-8704-4127-BD10-0BC72F89A18A}"/>
              </a:ext>
            </a:extLst>
          </p:cNvPr>
          <p:cNvSpPr/>
          <p:nvPr userDrawn="1"/>
        </p:nvSpPr>
        <p:spPr>
          <a:xfrm>
            <a:off x="9614175" y="3229434"/>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10300359"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27072"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26768" y="2789890"/>
            <a:ext cx="1341629"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910180"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593592"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6294632"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7973207"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9650876" y="2789890"/>
            <a:ext cx="1341629" cy="342900"/>
          </a:xfrm>
          <a:noFill/>
        </p:spPr>
        <p:txBody>
          <a:bodyPr anchor="ctr"/>
          <a:lstStyle>
            <a:lvl1pPr marL="0" marR="0" indent="0" algn="ctr" defTabSz="121914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4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238604" y="3225765"/>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922016" y="3225765"/>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624648" y="3225765"/>
            <a:ext cx="132241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6294633" y="3225765"/>
            <a:ext cx="133539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7971773" y="3225765"/>
            <a:ext cx="134405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9648811" y="3225765"/>
            <a:ext cx="1344984"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411644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820333" y="2051052"/>
            <a:ext cx="8636000" cy="3638549"/>
          </a:xfrm>
        </p:spPr>
        <p:txBody>
          <a:bodyPr/>
          <a:lstStyle>
            <a:lvl1pPr marL="0" indent="0">
              <a:buNone/>
              <a:defRPr sz="1467"/>
            </a:lvl1pPr>
          </a:lstStyle>
          <a:p>
            <a:r>
              <a:rPr lang="de-DE" sz="1467"/>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18391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703089" y="2301987"/>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Oval 67">
            <a:extLst>
              <a:ext uri="{FF2B5EF4-FFF2-40B4-BE49-F238E27FC236}">
                <a16:creationId xmlns:a16="http://schemas.microsoft.com/office/drawing/2014/main" id="{D3FF0D88-5DA4-4B3A-91FF-07B81797392E}"/>
              </a:ext>
            </a:extLst>
          </p:cNvPr>
          <p:cNvSpPr/>
          <p:nvPr userDrawn="1"/>
        </p:nvSpPr>
        <p:spPr>
          <a:xfrm>
            <a:off x="4303479" y="2301987"/>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Oval 79">
            <a:extLst>
              <a:ext uri="{FF2B5EF4-FFF2-40B4-BE49-F238E27FC236}">
                <a16:creationId xmlns:a16="http://schemas.microsoft.com/office/drawing/2014/main" id="{31E4A8F4-6F42-40F1-ABE4-199C0FB2BA08}"/>
              </a:ext>
            </a:extLst>
          </p:cNvPr>
          <p:cNvSpPr/>
          <p:nvPr userDrawn="1"/>
        </p:nvSpPr>
        <p:spPr>
          <a:xfrm>
            <a:off x="5906187" y="2301987"/>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Oval 81">
            <a:extLst>
              <a:ext uri="{FF2B5EF4-FFF2-40B4-BE49-F238E27FC236}">
                <a16:creationId xmlns:a16="http://schemas.microsoft.com/office/drawing/2014/main" id="{67F7A329-958C-435C-B8B0-6029D370313C}"/>
              </a:ext>
            </a:extLst>
          </p:cNvPr>
          <p:cNvSpPr/>
          <p:nvPr userDrawn="1"/>
        </p:nvSpPr>
        <p:spPr>
          <a:xfrm>
            <a:off x="7505247" y="2301987"/>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Oval 86">
            <a:extLst>
              <a:ext uri="{FF2B5EF4-FFF2-40B4-BE49-F238E27FC236}">
                <a16:creationId xmlns:a16="http://schemas.microsoft.com/office/drawing/2014/main" id="{412D2B62-6C47-4471-AC69-AB3AF8A9B5F0}"/>
              </a:ext>
            </a:extLst>
          </p:cNvPr>
          <p:cNvSpPr/>
          <p:nvPr userDrawn="1"/>
        </p:nvSpPr>
        <p:spPr>
          <a:xfrm>
            <a:off x="9111605" y="2301987"/>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5542431" y="3225799"/>
            <a:ext cx="1496484" cy="3050116"/>
          </a:xfrm>
        </p:spPr>
        <p:txBody>
          <a:bodyPr/>
          <a:lstStyle>
            <a:lvl1pPr marL="241289" indent="-241289">
              <a:lnSpc>
                <a:spcPts val="2533"/>
              </a:lnSpc>
              <a:spcAft>
                <a:spcPts val="320"/>
              </a:spcAft>
              <a:buClr>
                <a:srgbClr val="C00000"/>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7136787" y="3225799"/>
            <a:ext cx="1496484" cy="3050116"/>
          </a:xfrm>
        </p:spPr>
        <p:txBody>
          <a:bodyPr/>
          <a:lstStyle>
            <a:lvl1pPr marL="241289" indent="-241289">
              <a:lnSpc>
                <a:spcPts val="2533"/>
              </a:lnSpc>
              <a:spcAft>
                <a:spcPts val="320"/>
              </a:spcAft>
              <a:buClr>
                <a:srgbClr val="FF0000"/>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8745739" y="3225799"/>
            <a:ext cx="1496484" cy="3050116"/>
          </a:xfrm>
        </p:spPr>
        <p:txBody>
          <a:bodyPr/>
          <a:lstStyle>
            <a:lvl1pPr marL="241289" indent="-241289">
              <a:lnSpc>
                <a:spcPts val="2533"/>
              </a:lnSpc>
              <a:spcAft>
                <a:spcPts val="320"/>
              </a:spcAft>
              <a:buClr>
                <a:srgbClr val="C5CDD3"/>
              </a:buClr>
              <a:buSzPct val="110000"/>
              <a:buFont typeface="Wingdings" panose="05000000000000000000" pitchFamily="2" charset="2"/>
              <a:buChar char="§"/>
              <a:defRPr sz="1333">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742428" y="2331176"/>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4332552" y="2331176"/>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5938195" y="2331176"/>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7534436" y="2334247"/>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9140793" y="2338364"/>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2343587" y="3225799"/>
            <a:ext cx="1496484" cy="3050116"/>
          </a:xfrm>
        </p:spPr>
        <p:txBody>
          <a:bodyPr/>
          <a:lstStyle>
            <a:lvl1pPr marL="241289" indent="-241289">
              <a:lnSpc>
                <a:spcPts val="2533"/>
              </a:lnSpc>
              <a:spcAft>
                <a:spcPts val="320"/>
              </a:spcAft>
              <a:buClr>
                <a:srgbClr val="36424A"/>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3940779" y="3225799"/>
            <a:ext cx="1496484" cy="3050116"/>
          </a:xfrm>
        </p:spPr>
        <p:txBody>
          <a:bodyPr/>
          <a:lstStyle>
            <a:lvl1pPr marL="241289" indent="-241289">
              <a:lnSpc>
                <a:spcPts val="2533"/>
              </a:lnSpc>
              <a:spcAft>
                <a:spcPts val="320"/>
              </a:spcAft>
              <a:buClr>
                <a:srgbClr val="6E7B8C"/>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169665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60" name="Oval 30">
            <a:extLst>
              <a:ext uri="{FF2B5EF4-FFF2-40B4-BE49-F238E27FC236}">
                <a16:creationId xmlns:a16="http://schemas.microsoft.com/office/drawing/2014/main" id="{EDF62445-E599-4A39-92D7-64A21059CBF0}"/>
              </a:ext>
            </a:extLst>
          </p:cNvPr>
          <p:cNvSpPr/>
          <p:nvPr userDrawn="1"/>
        </p:nvSpPr>
        <p:spPr>
          <a:xfrm>
            <a:off x="2698178" y="2578034"/>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Oval 32">
            <a:extLst>
              <a:ext uri="{FF2B5EF4-FFF2-40B4-BE49-F238E27FC236}">
                <a16:creationId xmlns:a16="http://schemas.microsoft.com/office/drawing/2014/main" id="{2B7E2024-7DE2-4125-BE9A-3DED5C6C4C5A}"/>
              </a:ext>
            </a:extLst>
          </p:cNvPr>
          <p:cNvSpPr/>
          <p:nvPr userDrawn="1"/>
        </p:nvSpPr>
        <p:spPr>
          <a:xfrm>
            <a:off x="4299831" y="2578034"/>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4" name="Oval 34">
            <a:extLst>
              <a:ext uri="{FF2B5EF4-FFF2-40B4-BE49-F238E27FC236}">
                <a16:creationId xmlns:a16="http://schemas.microsoft.com/office/drawing/2014/main" id="{D5153542-B5B7-4088-9334-DE2185D7CCB1}"/>
              </a:ext>
            </a:extLst>
          </p:cNvPr>
          <p:cNvSpPr/>
          <p:nvPr userDrawn="1"/>
        </p:nvSpPr>
        <p:spPr>
          <a:xfrm>
            <a:off x="5901485" y="2578034"/>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Oval 36">
            <a:extLst>
              <a:ext uri="{FF2B5EF4-FFF2-40B4-BE49-F238E27FC236}">
                <a16:creationId xmlns:a16="http://schemas.microsoft.com/office/drawing/2014/main" id="{E1E893A6-3C44-4A9A-8847-BACFEF272A17}"/>
              </a:ext>
            </a:extLst>
          </p:cNvPr>
          <p:cNvSpPr/>
          <p:nvPr userDrawn="1"/>
        </p:nvSpPr>
        <p:spPr>
          <a:xfrm>
            <a:off x="7503138" y="2578034"/>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2" name="Oval 46">
            <a:extLst>
              <a:ext uri="{FF2B5EF4-FFF2-40B4-BE49-F238E27FC236}">
                <a16:creationId xmlns:a16="http://schemas.microsoft.com/office/drawing/2014/main" id="{A27A425F-0121-47EB-86E3-E89A31A4E942}"/>
              </a:ext>
            </a:extLst>
          </p:cNvPr>
          <p:cNvSpPr/>
          <p:nvPr userDrawn="1"/>
        </p:nvSpPr>
        <p:spPr>
          <a:xfrm>
            <a:off x="9104791" y="2578034"/>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3030300" y="3183291"/>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4631953" y="3183290"/>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6233606" y="3183290"/>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7835260" y="3183290"/>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720647"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4329807"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5926213"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7541521"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9138708"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2466070" y="3486432"/>
            <a:ext cx="1214967" cy="863600"/>
          </a:xfrm>
        </p:spPr>
        <p:txBody>
          <a:bodyPr/>
          <a:lstStyle>
            <a:lvl1pPr marL="0" indent="0" algn="ctr">
              <a:buNone/>
              <a:defRPr sz="1467"/>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4081538" y="3486432"/>
            <a:ext cx="1214967" cy="863600"/>
          </a:xfrm>
        </p:spPr>
        <p:txBody>
          <a:bodyPr/>
          <a:lstStyle>
            <a:lvl1pPr marL="0" indent="0" algn="ctr">
              <a:buNone/>
              <a:defRPr sz="1467"/>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5697006" y="3486432"/>
            <a:ext cx="1214967" cy="863600"/>
          </a:xfrm>
        </p:spPr>
        <p:txBody>
          <a:bodyPr/>
          <a:lstStyle>
            <a:lvl1pPr marL="0" indent="0" algn="ctr">
              <a:buNone/>
              <a:defRPr sz="1467"/>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7312474" y="3486432"/>
            <a:ext cx="1214967" cy="863600"/>
          </a:xfrm>
        </p:spPr>
        <p:txBody>
          <a:bodyPr/>
          <a:lstStyle>
            <a:lvl1pPr marL="0" indent="0" algn="ctr">
              <a:buNone/>
              <a:defRPr sz="1467"/>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8927942" y="3486432"/>
            <a:ext cx="1214967" cy="863600"/>
          </a:xfrm>
        </p:spPr>
        <p:txBody>
          <a:bodyPr/>
          <a:lstStyle>
            <a:lvl1pPr marL="0" indent="0" algn="ctr">
              <a:buNone/>
              <a:defRPr sz="1467"/>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795384" y="4581235"/>
            <a:ext cx="10601235" cy="1387408"/>
          </a:xfrm>
        </p:spPr>
        <p:txBody>
          <a:bodyPr/>
          <a:lstStyle>
            <a:lvl1pPr marL="0" indent="0" algn="l">
              <a:lnSpc>
                <a:spcPts val="2533"/>
              </a:lnSpc>
              <a:buNone/>
              <a:defRPr sz="1467"/>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17158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5803309" y="1941808"/>
            <a:ext cx="1095075" cy="3755091"/>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24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2573962" y="2488583"/>
            <a:ext cx="3020484" cy="812800"/>
          </a:xfrm>
        </p:spPr>
        <p:txBody>
          <a:bodyPr/>
          <a:lstStyle>
            <a:lvl1pPr marL="0" indent="0">
              <a:buNone/>
              <a:defRPr sz="1467"/>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7107250" y="2488583"/>
            <a:ext cx="3020484" cy="812800"/>
          </a:xfrm>
        </p:spPr>
        <p:txBody>
          <a:bodyPr/>
          <a:lstStyle>
            <a:lvl1pPr marL="0" indent="0">
              <a:buNone/>
              <a:defRPr sz="1467"/>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2573869" y="3481920"/>
            <a:ext cx="3230033" cy="2214033"/>
          </a:xfrm>
        </p:spPr>
        <p:txBody>
          <a:bodyPr/>
          <a:lstStyle>
            <a:lvl1pPr marL="0" indent="0">
              <a:buNone/>
              <a:defRPr sz="1467"/>
            </a:lvl1pPr>
          </a:lstStyle>
          <a:p>
            <a:r>
              <a:rPr lang="de-DE" sz="1467"/>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6897701" y="3429002"/>
            <a:ext cx="3230033" cy="2214033"/>
          </a:xfrm>
        </p:spPr>
        <p:txBody>
          <a:bodyPr/>
          <a:lstStyle>
            <a:lvl1pPr marL="0" indent="0">
              <a:buNone/>
              <a:defRPr sz="1467"/>
            </a:lvl1pPr>
          </a:lstStyle>
          <a:p>
            <a:r>
              <a:rPr lang="de-DE" sz="1467"/>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71045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068D03-9ED7-8BFF-D969-A86D07ED21E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61141FC-EF7C-80AE-9432-2604D9655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E81635-AEB9-0DB6-A02B-6D768F90BBFB}"/>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5" name="Fußzeilenplatzhalter 4">
            <a:extLst>
              <a:ext uri="{FF2B5EF4-FFF2-40B4-BE49-F238E27FC236}">
                <a16:creationId xmlns:a16="http://schemas.microsoft.com/office/drawing/2014/main" id="{15385711-8352-4EB8-1BFD-4FDAB32BD9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BA3062-DF12-F3D7-75E0-B2BF169B5CC8}"/>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1138592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6528" y="2126625"/>
            <a:ext cx="4818944" cy="4212243"/>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717975" y="4111194"/>
            <a:ext cx="2651428" cy="2681508"/>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267420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6305553" y="732"/>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226" y="1836315"/>
            <a:ext cx="7828473" cy="4763660"/>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717975" y="4111194"/>
            <a:ext cx="2651428" cy="2681508"/>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19" marR="0" indent="0" algn="l" defTabSz="121914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95266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6307202" y="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19" indent="0">
              <a:buNone/>
              <a:defRPr/>
            </a:lvl2pPr>
            <a:lvl3pPr marL="1212788" indent="0">
              <a:buNone/>
              <a:defRPr/>
            </a:lvl3pPr>
            <a:lvl4pPr marL="1741931" indent="0">
              <a:buNone/>
              <a:defRPr/>
            </a:lvl4pPr>
            <a:lvl5pPr marL="2260486"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9686291" y="1332668"/>
            <a:ext cx="1921933" cy="1429195"/>
          </a:xfrm>
        </p:spPr>
        <p:txBody>
          <a:bodyPr anchor="ctr" anchorCtr="1"/>
          <a:lstStyle>
            <a:lvl1pPr marL="0" indent="0">
              <a:buNone/>
              <a:defRPr sz="1467"/>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371765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717973" y="5884956"/>
            <a:ext cx="1921933" cy="804529"/>
          </a:xfrm>
        </p:spPr>
        <p:txBody>
          <a:bodyPr anchor="ctr" anchorCtr="1"/>
          <a:lstStyle>
            <a:lvl1pPr marL="0" indent="0">
              <a:buNone/>
              <a:defRPr sz="1467"/>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3192379" y="5884956"/>
            <a:ext cx="1921933" cy="804529"/>
          </a:xfrm>
        </p:spPr>
        <p:txBody>
          <a:bodyPr anchor="ctr" anchorCtr="1"/>
          <a:lstStyle>
            <a:lvl1pPr marL="0" indent="0">
              <a:buNone/>
              <a:defRPr sz="1467"/>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0192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12192000" cy="68580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36000" y="2768747"/>
            <a:ext cx="4320000" cy="1320508"/>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6427242"/>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51644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C33B-8E5D-AAC1-D98F-733CA7A83C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26AE85FD-1E8D-7EBD-8BA4-04255F6FC8A4}"/>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450E15A9-6718-8D5E-4732-37ACF789C85F}"/>
              </a:ext>
            </a:extLst>
          </p:cNvPr>
          <p:cNvSpPr>
            <a:spLocks noGrp="1"/>
          </p:cNvSpPr>
          <p:nvPr>
            <p:ph type="dt" sz="half" idx="10"/>
          </p:nvPr>
        </p:nvSpPr>
        <p:spPr/>
        <p:txBody>
          <a:bodyPr/>
          <a:lstStyle/>
          <a:p>
            <a:fld id="{F2299823-B9D8-40F2-B876-F43CDB2F1AA2}" type="datetimeFigureOut">
              <a:rPr lang="de-DE" smtClean="0"/>
              <a:t>05.06.2024</a:t>
            </a:fld>
            <a:endParaRPr lang="de-DE"/>
          </a:p>
        </p:txBody>
      </p:sp>
      <p:sp>
        <p:nvSpPr>
          <p:cNvPr id="5" name="Footer Placeholder 4">
            <a:extLst>
              <a:ext uri="{FF2B5EF4-FFF2-40B4-BE49-F238E27FC236}">
                <a16:creationId xmlns:a16="http://schemas.microsoft.com/office/drawing/2014/main" id="{306E71F2-3136-F957-F0E3-EC4F70C3AE7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DF9257B-5B3A-6DFD-86BA-5E0B2020FCD5}"/>
              </a:ext>
            </a:extLst>
          </p:cNvPr>
          <p:cNvSpPr>
            <a:spLocks noGrp="1"/>
          </p:cNvSpPr>
          <p:nvPr>
            <p:ph type="sldNum" sz="quarter" idx="12"/>
          </p:nvPr>
        </p:nvSpPr>
        <p:spPr/>
        <p:txBody>
          <a:bodyPr/>
          <a:lstStyle/>
          <a:p>
            <a:fld id="{F62AA1C9-F183-4CB6-BDF1-6D678D370631}" type="slidenum">
              <a:rPr lang="de-DE" smtClean="0"/>
              <a:t>‹Nr.›</a:t>
            </a:fld>
            <a:endParaRPr lang="de-DE"/>
          </a:p>
        </p:txBody>
      </p:sp>
    </p:spTree>
    <p:extLst>
      <p:ext uri="{BB962C8B-B14F-4D97-AF65-F5344CB8AC3E}">
        <p14:creationId xmlns:p14="http://schemas.microsoft.com/office/powerpoint/2010/main" val="2598355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3B8BE-8504-1277-960F-34AA5820E1C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4CBBAA-A4C6-17FC-1B01-94FD8A0A332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8922D7-AFC5-64D0-CCEC-081EF570ADA2}"/>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5" name="Fußzeilenplatzhalter 4">
            <a:extLst>
              <a:ext uri="{FF2B5EF4-FFF2-40B4-BE49-F238E27FC236}">
                <a16:creationId xmlns:a16="http://schemas.microsoft.com/office/drawing/2014/main" id="{8184D758-5DDB-1760-FCF2-12B49ECA4B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0930A7-99E5-7182-C88D-53B1B3E8DCA2}"/>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3739592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90119" y="1874243"/>
            <a:ext cx="8617784" cy="2387600"/>
          </a:xfrm>
        </p:spPr>
        <p:txBody>
          <a:bodyPr rtlCol="0" anchor="b">
            <a:normAutofit/>
          </a:bodyPr>
          <a:lstStyle>
            <a:lvl1pPr algn="l">
              <a:defRPr sz="4000">
                <a:latin typeface="Tahoma" panose="020B0604030504040204" pitchFamily="34" charset="0"/>
                <a:ea typeface="Tahoma" panose="020B0604030504040204" pitchFamily="34" charset="0"/>
                <a:cs typeface="Tahoma" panose="020B0604030504040204" pitchFamily="34" charset="0"/>
              </a:defRPr>
            </a:lvl1pPr>
          </a:lstStyle>
          <a:p>
            <a:pPr rtl="0"/>
            <a:r>
              <a:rPr lang="de-DE" noProof="0" dirty="0"/>
              <a:t>Titel einfügen</a:t>
            </a:r>
          </a:p>
        </p:txBody>
      </p:sp>
      <p:sp>
        <p:nvSpPr>
          <p:cNvPr id="9" name="Untertitel 2">
            <a:extLst>
              <a:ext uri="{FF2B5EF4-FFF2-40B4-BE49-F238E27FC236}">
                <a16:creationId xmlns:a16="http://schemas.microsoft.com/office/drawing/2014/main" id="{8FD8B2AA-F7CC-4211-87D1-ABF49E99949D}"/>
              </a:ext>
            </a:extLst>
          </p:cNvPr>
          <p:cNvSpPr>
            <a:spLocks noGrp="1"/>
          </p:cNvSpPr>
          <p:nvPr>
            <p:ph type="subTitle" idx="1" hasCustomPrompt="1"/>
          </p:nvPr>
        </p:nvSpPr>
        <p:spPr>
          <a:xfrm>
            <a:off x="690119" y="4463242"/>
            <a:ext cx="8617784" cy="572799"/>
          </a:xfrm>
        </p:spPr>
        <p:txBody>
          <a:bodyPr rtlCol="0">
            <a:normAutofit/>
          </a:bodyPr>
          <a:lstStyle>
            <a:lvl1pPr marL="0" indent="0" algn="l">
              <a:buNone/>
              <a:defRPr sz="2000">
                <a:latin typeface="Tahoma" panose="020B0604030504040204" pitchFamily="34" charset="0"/>
                <a:ea typeface="Tahoma" panose="020B0604030504040204" pitchFamily="34" charset="0"/>
                <a:cs typeface="Tahom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de-DE" noProof="0" dirty="0"/>
              <a:t>Untertitel</a:t>
            </a:r>
          </a:p>
        </p:txBody>
      </p:sp>
      <p:pic>
        <p:nvPicPr>
          <p:cNvPr id="6" name="Grafik 5">
            <a:extLst>
              <a:ext uri="{FF2B5EF4-FFF2-40B4-BE49-F238E27FC236}">
                <a16:creationId xmlns:a16="http://schemas.microsoft.com/office/drawing/2014/main" id="{7011A8A2-1AF0-466D-8CB8-3444EA8EDB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77559" y="133519"/>
            <a:ext cx="1530412" cy="1322532"/>
          </a:xfrm>
          <a:prstGeom prst="rect">
            <a:avLst/>
          </a:prstGeom>
        </p:spPr>
      </p:pic>
      <p:pic>
        <p:nvPicPr>
          <p:cNvPr id="7" name="Grafik 6">
            <a:extLst>
              <a:ext uri="{FF2B5EF4-FFF2-40B4-BE49-F238E27FC236}">
                <a16:creationId xmlns:a16="http://schemas.microsoft.com/office/drawing/2014/main" id="{083B2E39-8035-4B85-B7A3-AF5A7A935B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91510" y="350080"/>
            <a:ext cx="5199229" cy="1007427"/>
          </a:xfrm>
          <a:prstGeom prst="rect">
            <a:avLst/>
          </a:prstGeom>
        </p:spPr>
      </p:pic>
      <p:pic>
        <p:nvPicPr>
          <p:cNvPr id="4" name="Grafik 3">
            <a:extLst>
              <a:ext uri="{FF2B5EF4-FFF2-40B4-BE49-F238E27FC236}">
                <a16:creationId xmlns:a16="http://schemas.microsoft.com/office/drawing/2014/main" id="{EF18E49B-BBE3-485C-896B-FF2B27965F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4119" y="609706"/>
            <a:ext cx="1009237" cy="488173"/>
          </a:xfrm>
          <a:prstGeom prst="rect">
            <a:avLst/>
          </a:prstGeom>
        </p:spPr>
      </p:pic>
      <p:pic>
        <p:nvPicPr>
          <p:cNvPr id="8" name="Grafik 7" descr="Ein Bild, das Text, Schild, ClipArt enthält.&#10;&#10;Automatisch generierte Beschreibung">
            <a:extLst>
              <a:ext uri="{FF2B5EF4-FFF2-40B4-BE49-F238E27FC236}">
                <a16:creationId xmlns:a16="http://schemas.microsoft.com/office/drawing/2014/main" id="{5572E385-B655-4EA5-B753-61EF62816BA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0119" y="609706"/>
            <a:ext cx="1630003" cy="488173"/>
          </a:xfrm>
          <a:prstGeom prst="rect">
            <a:avLst/>
          </a:prstGeom>
        </p:spPr>
      </p:pic>
    </p:spTree>
    <p:extLst>
      <p:ext uri="{BB962C8B-B14F-4D97-AF65-F5344CB8AC3E}">
        <p14:creationId xmlns:p14="http://schemas.microsoft.com/office/powerpoint/2010/main" val="622420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normAutofit/>
          </a:bodyPr>
          <a:lstStyle>
            <a:lvl1pPr>
              <a:defRPr sz="3200"/>
            </a:lvl1pPr>
          </a:lstStyle>
          <a:p>
            <a:pPr rtl="0"/>
            <a:r>
              <a:rPr lang="de-DE" noProof="0" dirty="0"/>
              <a:t>Titel hinzufügen</a:t>
            </a:r>
          </a:p>
        </p:txBody>
      </p:sp>
      <p:sp>
        <p:nvSpPr>
          <p:cNvPr id="3" name="Inhaltsplatzhalter 2">
            <a:extLst>
              <a:ext uri="{FF2B5EF4-FFF2-40B4-BE49-F238E27FC236}">
                <a16:creationId xmlns:a16="http://schemas.microsoft.com/office/drawing/2014/main" id="{BF8F5A6A-E29E-401A-801A-8FD9CAABA7A5}"/>
              </a:ext>
            </a:extLst>
          </p:cNvPr>
          <p:cNvSpPr>
            <a:spLocks noGrp="1"/>
          </p:cNvSpPr>
          <p:nvPr>
            <p:ph idx="1" hasCustomPrompt="1"/>
          </p:nvPr>
        </p:nvSpPr>
        <p:spPr>
          <a:xfrm>
            <a:off x="584522" y="1394058"/>
            <a:ext cx="9590591" cy="4351339"/>
          </a:xfrm>
        </p:spPr>
        <p:txBody>
          <a:bodyPr rtlCol="0"/>
          <a:lstStyle>
            <a:lvl1pPr marL="180970" indent="-180970">
              <a:buClr>
                <a:srgbClr val="C9E265"/>
              </a:buClr>
              <a:buFont typeface="Wingdings" panose="05000000000000000000" pitchFamily="2" charset="2"/>
              <a:buChar char="Ø"/>
              <a:defRPr/>
            </a:lvl1pPr>
            <a:lvl2pPr marL="449251" indent="-228594">
              <a:buClr>
                <a:srgbClr val="C9E265"/>
              </a:buClr>
              <a:buFont typeface="Wingdings" panose="05000000000000000000" pitchFamily="2" charset="2"/>
              <a:buChar char="§"/>
              <a:defRPr/>
            </a:lvl2pPr>
            <a:lvl3pPr marL="715945" indent="-228594">
              <a:buClr>
                <a:srgbClr val="C9E265"/>
              </a:buClr>
              <a:buFont typeface="Symbol" panose="05050102010706020507" pitchFamily="18" charset="2"/>
              <a:buChar char="-"/>
              <a:defRPr/>
            </a:lvl3pPr>
            <a:lvl4pPr marL="982638" indent="-228594">
              <a:buClr>
                <a:srgbClr val="C9E265"/>
              </a:buClr>
              <a:buFont typeface="Courier New" panose="02070309020205020404" pitchFamily="49" charset="0"/>
              <a:buChar char="o"/>
              <a:defRPr/>
            </a:lvl4pPr>
          </a:lstStyle>
          <a:p>
            <a:pPr lvl="0" rtl="0"/>
            <a:r>
              <a:rPr lang="de-DE" noProof="0" dirty="0"/>
              <a:t> Textmasterformat durch Klicken bearbeiten</a:t>
            </a:r>
          </a:p>
          <a:p>
            <a:pPr lvl="1" rtl="0"/>
            <a:r>
              <a:rPr lang="de-DE" noProof="0" dirty="0"/>
              <a:t>Zweite Ebene</a:t>
            </a:r>
          </a:p>
          <a:p>
            <a:pPr lvl="2" rtl="0"/>
            <a:r>
              <a:rPr lang="de-DE" noProof="0" dirty="0"/>
              <a:t>Dritte Ebene</a:t>
            </a:r>
          </a:p>
          <a:p>
            <a:pPr lvl="3" rtl="0"/>
            <a:r>
              <a:rPr lang="de-DE" noProof="0" dirty="0"/>
              <a:t>Vierte Ebene</a:t>
            </a:r>
          </a:p>
        </p:txBody>
      </p:sp>
      <p:sp>
        <p:nvSpPr>
          <p:cNvPr id="6" name="Foliennummernplatzhalt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de-DE" noProof="0" smtClean="0"/>
              <a:t>‹Nr.›</a:t>
            </a:fld>
            <a:endParaRPr lang="de-DE" noProof="0" dirty="0"/>
          </a:p>
        </p:txBody>
      </p:sp>
      <p:pic>
        <p:nvPicPr>
          <p:cNvPr id="4" name="Grafik 3">
            <a:extLst>
              <a:ext uri="{FF2B5EF4-FFF2-40B4-BE49-F238E27FC236}">
                <a16:creationId xmlns:a16="http://schemas.microsoft.com/office/drawing/2014/main" id="{9334D09D-52D4-4D28-14B5-14F25FCD6A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96553" y="14308"/>
            <a:ext cx="1339523" cy="1339523"/>
          </a:xfrm>
          <a:prstGeom prst="rect">
            <a:avLst/>
          </a:prstGeom>
        </p:spPr>
      </p:pic>
      <p:pic>
        <p:nvPicPr>
          <p:cNvPr id="5" name="Grafik 4" descr="Ein Bild, das Text, Schrift, Logo, Grafiken enthält.&#10;&#10;Automatisch generierte Beschreibung">
            <a:extLst>
              <a:ext uri="{FF2B5EF4-FFF2-40B4-BE49-F238E27FC236}">
                <a16:creationId xmlns:a16="http://schemas.microsoft.com/office/drawing/2014/main" id="{CFDA5D6B-50D3-EF41-696A-7A5C6C9135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5581" y="1337565"/>
            <a:ext cx="1197225" cy="640527"/>
          </a:xfrm>
          <a:prstGeom prst="rect">
            <a:avLst/>
          </a:prstGeom>
        </p:spPr>
      </p:pic>
    </p:spTree>
    <p:extLst>
      <p:ext uri="{BB962C8B-B14F-4D97-AF65-F5344CB8AC3E}">
        <p14:creationId xmlns:p14="http://schemas.microsoft.com/office/powerpoint/2010/main" val="1114752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schnitt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90117" y="2915727"/>
            <a:ext cx="9592571" cy="681880"/>
          </a:xfrm>
        </p:spPr>
        <p:txBody>
          <a:bodyPr rtlCol="0" anchor="b">
            <a:normAutofit/>
          </a:bodyPr>
          <a:lstStyle>
            <a:lvl1pPr algn="l">
              <a:defRPr sz="3200">
                <a:latin typeface="Tahoma" panose="020B0604030504040204" pitchFamily="34" charset="0"/>
                <a:ea typeface="Tahoma" panose="020B0604030504040204" pitchFamily="34" charset="0"/>
                <a:cs typeface="Tahoma" panose="020B0604030504040204" pitchFamily="34" charset="0"/>
              </a:defRPr>
            </a:lvl1pPr>
          </a:lstStyle>
          <a:p>
            <a:pPr rtl="0"/>
            <a:r>
              <a:rPr lang="de-DE" noProof="0" dirty="0"/>
              <a:t>Titel hinzufügen</a:t>
            </a:r>
          </a:p>
        </p:txBody>
      </p:sp>
      <p:sp>
        <p:nvSpPr>
          <p:cNvPr id="9" name="Untertitel 2">
            <a:extLst>
              <a:ext uri="{FF2B5EF4-FFF2-40B4-BE49-F238E27FC236}">
                <a16:creationId xmlns:a16="http://schemas.microsoft.com/office/drawing/2014/main" id="{8FD8B2AA-F7CC-4211-87D1-ABF49E99949D}"/>
              </a:ext>
            </a:extLst>
          </p:cNvPr>
          <p:cNvSpPr>
            <a:spLocks noGrp="1"/>
          </p:cNvSpPr>
          <p:nvPr>
            <p:ph type="subTitle" idx="1" hasCustomPrompt="1"/>
          </p:nvPr>
        </p:nvSpPr>
        <p:spPr>
          <a:xfrm>
            <a:off x="690117" y="3911158"/>
            <a:ext cx="9592571" cy="572799"/>
          </a:xfrm>
        </p:spPr>
        <p:txBody>
          <a:bodyPr rtlCol="0">
            <a:normAutofit/>
          </a:bodyPr>
          <a:lstStyle>
            <a:lvl1pPr marL="0" indent="0" algn="l">
              <a:buNone/>
              <a:defRPr sz="2000">
                <a:latin typeface="Tahoma" panose="020B0604030504040204" pitchFamily="34" charset="0"/>
                <a:ea typeface="Tahoma" panose="020B0604030504040204" pitchFamily="34" charset="0"/>
                <a:cs typeface="Tahom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de-DE" noProof="0" dirty="0"/>
              <a:t>Untertitel hinzufügen</a:t>
            </a:r>
          </a:p>
        </p:txBody>
      </p:sp>
      <p:pic>
        <p:nvPicPr>
          <p:cNvPr id="3" name="Grafik 2">
            <a:extLst>
              <a:ext uri="{FF2B5EF4-FFF2-40B4-BE49-F238E27FC236}">
                <a16:creationId xmlns:a16="http://schemas.microsoft.com/office/drawing/2014/main" id="{8A668886-E150-AE62-D06C-8829B99483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7956" y="14308"/>
            <a:ext cx="1753427" cy="1753427"/>
          </a:xfrm>
          <a:prstGeom prst="rect">
            <a:avLst/>
          </a:prstGeom>
        </p:spPr>
      </p:pic>
    </p:spTree>
    <p:extLst>
      <p:ext uri="{BB962C8B-B14F-4D97-AF65-F5344CB8AC3E}">
        <p14:creationId xmlns:p14="http://schemas.microsoft.com/office/powerpoint/2010/main" val="32828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5063D-3844-B836-6D03-047347D31FB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459E36E-0D8E-7168-1316-5544B04D6EA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58C5727-8BF4-8FF1-07AF-E70F6077FE8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D49792A-43E7-7170-1FB6-CCBC6AD2900B}"/>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6" name="Fußzeilenplatzhalter 5">
            <a:extLst>
              <a:ext uri="{FF2B5EF4-FFF2-40B4-BE49-F238E27FC236}">
                <a16:creationId xmlns:a16="http://schemas.microsoft.com/office/drawing/2014/main" id="{73AB2067-10F5-0965-8EDA-E36D12EC983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B69B0F2-9757-4BF4-10AA-7A7013703B13}"/>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923606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Inhalte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rtlCol="0">
            <a:normAutofit/>
          </a:bodyPr>
          <a:lstStyle>
            <a:lvl1pPr>
              <a:defRPr sz="3200"/>
            </a:lvl1pPr>
          </a:lstStyle>
          <a:p>
            <a:pPr rtl="0"/>
            <a:r>
              <a:rPr lang="de-DE" noProof="0" dirty="0"/>
              <a:t>Titel hinzufügen</a:t>
            </a:r>
          </a:p>
        </p:txBody>
      </p:sp>
      <p:sp>
        <p:nvSpPr>
          <p:cNvPr id="3" name="Inhaltsplatzhalter 2">
            <a:extLst>
              <a:ext uri="{FF2B5EF4-FFF2-40B4-BE49-F238E27FC236}">
                <a16:creationId xmlns:a16="http://schemas.microsoft.com/office/drawing/2014/main" id="{BF8F5A6A-E29E-401A-801A-8FD9CAABA7A5}"/>
              </a:ext>
            </a:extLst>
          </p:cNvPr>
          <p:cNvSpPr>
            <a:spLocks noGrp="1"/>
          </p:cNvSpPr>
          <p:nvPr>
            <p:ph idx="1" hasCustomPrompt="1"/>
          </p:nvPr>
        </p:nvSpPr>
        <p:spPr>
          <a:xfrm>
            <a:off x="584522" y="1394058"/>
            <a:ext cx="4703471" cy="4351339"/>
          </a:xfrm>
        </p:spPr>
        <p:txBody>
          <a:bodyPr rtlCol="0"/>
          <a:lstStyle>
            <a:lvl1pPr marL="180970" indent="-180970">
              <a:buFont typeface="Wingdings" panose="05000000000000000000" pitchFamily="2" charset="2"/>
              <a:buChar char="Ø"/>
              <a:defRPr/>
            </a:lvl1pPr>
            <a:lvl2pPr marL="449251" indent="-228594">
              <a:buClr>
                <a:srgbClr val="C9E265"/>
              </a:buClr>
              <a:buFont typeface="Wingdings" panose="05000000000000000000" pitchFamily="2" charset="2"/>
              <a:buChar char="§"/>
              <a:defRPr/>
            </a:lvl2pPr>
            <a:lvl3pPr marL="715945" indent="-228594">
              <a:buClr>
                <a:srgbClr val="C9E265"/>
              </a:buClr>
              <a:buFont typeface="Symbol" panose="05050102010706020507" pitchFamily="18" charset="2"/>
              <a:buChar char="-"/>
              <a:defRPr/>
            </a:lvl3pPr>
            <a:lvl4pPr marL="982638" indent="-228594">
              <a:buFont typeface="Courier New" panose="02070309020205020404" pitchFamily="49" charset="0"/>
              <a:buChar char="o"/>
              <a:defRPr/>
            </a:lvl4pPr>
          </a:lstStyle>
          <a:p>
            <a:pPr lvl="0" rtl="0"/>
            <a:r>
              <a:rPr lang="de-DE" noProof="0" dirty="0"/>
              <a:t> Textmasterformat durch Klicken bearbeiten</a:t>
            </a:r>
          </a:p>
          <a:p>
            <a:pPr lvl="1" rtl="0"/>
            <a:r>
              <a:rPr lang="de-DE" noProof="0" dirty="0"/>
              <a:t>Zweite Ebene</a:t>
            </a:r>
          </a:p>
          <a:p>
            <a:pPr lvl="2" rtl="0"/>
            <a:r>
              <a:rPr lang="de-DE" noProof="0" dirty="0"/>
              <a:t>Dritte Ebene</a:t>
            </a:r>
          </a:p>
          <a:p>
            <a:pPr lvl="3" rtl="0"/>
            <a:r>
              <a:rPr lang="de-DE" noProof="0" dirty="0"/>
              <a:t>Vierte Ebene</a:t>
            </a:r>
          </a:p>
        </p:txBody>
      </p:sp>
      <p:sp>
        <p:nvSpPr>
          <p:cNvPr id="6" name="Foliennummernplatzhalt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p>
            <a:pPr rtl="0"/>
            <a:fld id="{B5CEABB6-07DC-46E8-9B57-56EC44A396E5}" type="slidenum">
              <a:rPr lang="de-DE" noProof="0" smtClean="0"/>
              <a:t>‹Nr.›</a:t>
            </a:fld>
            <a:endParaRPr lang="de-DE" noProof="0" dirty="0"/>
          </a:p>
        </p:txBody>
      </p:sp>
      <p:sp>
        <p:nvSpPr>
          <p:cNvPr id="4" name="Inhaltsplatzhalter 2">
            <a:extLst>
              <a:ext uri="{FF2B5EF4-FFF2-40B4-BE49-F238E27FC236}">
                <a16:creationId xmlns:a16="http://schemas.microsoft.com/office/drawing/2014/main" id="{4DD891DB-35BF-43B0-8ED1-FD2FE6DF2546}"/>
              </a:ext>
            </a:extLst>
          </p:cNvPr>
          <p:cNvSpPr>
            <a:spLocks noGrp="1"/>
          </p:cNvSpPr>
          <p:nvPr>
            <p:ph idx="13" hasCustomPrompt="1"/>
          </p:nvPr>
        </p:nvSpPr>
        <p:spPr>
          <a:xfrm>
            <a:off x="5593595" y="1394058"/>
            <a:ext cx="5055971" cy="4351339"/>
          </a:xfrm>
        </p:spPr>
        <p:txBody>
          <a:bodyPr rtlCol="0"/>
          <a:lstStyle>
            <a:lvl1pPr marL="180970" indent="-180970">
              <a:buFont typeface="Wingdings" panose="05000000000000000000" pitchFamily="2" charset="2"/>
              <a:buChar char="Ø"/>
              <a:defRPr/>
            </a:lvl1pPr>
            <a:lvl2pPr marL="449251" indent="-228594">
              <a:buClr>
                <a:srgbClr val="C9E265"/>
              </a:buClr>
              <a:buFont typeface="Wingdings" panose="05000000000000000000" pitchFamily="2" charset="2"/>
              <a:buChar char="§"/>
              <a:defRPr/>
            </a:lvl2pPr>
            <a:lvl3pPr marL="715945" indent="-228594">
              <a:buClr>
                <a:srgbClr val="C9E265"/>
              </a:buClr>
              <a:buFont typeface="Symbol" panose="05050102010706020507" pitchFamily="18" charset="2"/>
              <a:buChar char="-"/>
              <a:defRPr/>
            </a:lvl3pPr>
            <a:lvl4pPr marL="982638" indent="-228594">
              <a:buFont typeface="Courier New" panose="02070309020205020404" pitchFamily="49" charset="0"/>
              <a:buChar char="o"/>
              <a:defRPr/>
            </a:lvl4pPr>
          </a:lstStyle>
          <a:p>
            <a:pPr lvl="0" rtl="0"/>
            <a:r>
              <a:rPr lang="de-DE" noProof="0" dirty="0"/>
              <a:t> Textmasterformat durch Klicken bearbeiten</a:t>
            </a:r>
          </a:p>
          <a:p>
            <a:pPr lvl="1" rtl="0"/>
            <a:r>
              <a:rPr lang="de-DE" noProof="0" dirty="0"/>
              <a:t>Zweite Ebene</a:t>
            </a:r>
          </a:p>
          <a:p>
            <a:pPr lvl="2" rtl="0"/>
            <a:r>
              <a:rPr lang="de-DE" noProof="0" dirty="0"/>
              <a:t>Dritte Ebene</a:t>
            </a:r>
          </a:p>
          <a:p>
            <a:pPr lvl="3" rtl="0"/>
            <a:r>
              <a:rPr lang="de-DE" noProof="0" dirty="0"/>
              <a:t>Vierte Ebene</a:t>
            </a:r>
          </a:p>
        </p:txBody>
      </p:sp>
      <p:pic>
        <p:nvPicPr>
          <p:cNvPr id="5" name="Grafik 4">
            <a:extLst>
              <a:ext uri="{FF2B5EF4-FFF2-40B4-BE49-F238E27FC236}">
                <a16:creationId xmlns:a16="http://schemas.microsoft.com/office/drawing/2014/main" id="{A3167552-946B-D4DF-0C97-6E2265D847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7956" y="14308"/>
            <a:ext cx="1753427" cy="1753427"/>
          </a:xfrm>
          <a:prstGeom prst="rect">
            <a:avLst/>
          </a:prstGeom>
        </p:spPr>
      </p:pic>
    </p:spTree>
    <p:extLst>
      <p:ext uri="{BB962C8B-B14F-4D97-AF65-F5344CB8AC3E}">
        <p14:creationId xmlns:p14="http://schemas.microsoft.com/office/powerpoint/2010/main" val="1676138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rktübersic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030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835775B2-7ACF-CE6A-02F3-4224EAEC4D6B}"/>
              </a:ext>
            </a:extLst>
          </p:cNvPr>
          <p:cNvSpPr>
            <a:spLocks noGrp="1"/>
          </p:cNvSpPr>
          <p:nvPr>
            <p:ph type="sldNum" sz="quarter" idx="12"/>
          </p:nvPr>
        </p:nvSpPr>
        <p:spPr>
          <a:xfrm>
            <a:off x="11259127" y="6356351"/>
            <a:ext cx="538019" cy="365125"/>
          </a:xfrm>
        </p:spPr>
        <p:txBody>
          <a:bodyPr rtlCol="0"/>
          <a:lstStyle/>
          <a:p>
            <a:pPr rtl="0"/>
            <a:fld id="{B5CEABB6-07DC-46E8-9B57-56EC44A396E5}" type="slidenum">
              <a:rPr lang="de-DE" noProof="0" smtClean="0"/>
              <a:t>‹Nr.›</a:t>
            </a:fld>
            <a:endParaRPr lang="de-DE" noProof="0" dirty="0"/>
          </a:p>
        </p:txBody>
      </p:sp>
    </p:spTree>
    <p:extLst>
      <p:ext uri="{BB962C8B-B14F-4D97-AF65-F5344CB8AC3E}">
        <p14:creationId xmlns:p14="http://schemas.microsoft.com/office/powerpoint/2010/main" val="105439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rktübersich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E58A2D9-2158-5B2B-2E6A-8C84B6B83D49}"/>
              </a:ext>
            </a:extLst>
          </p:cNvPr>
          <p:cNvPicPr>
            <a:picLocks noChangeAspect="1"/>
          </p:cNvPicPr>
          <p:nvPr userDrawn="1"/>
        </p:nvPicPr>
        <p:blipFill>
          <a:blip r:embed="rId2"/>
          <a:stretch>
            <a:fillRect/>
          </a:stretch>
        </p:blipFill>
        <p:spPr>
          <a:xfrm>
            <a:off x="566466" y="0"/>
            <a:ext cx="11625535" cy="6858000"/>
          </a:xfrm>
          <a:prstGeom prst="rect">
            <a:avLst/>
          </a:prstGeom>
        </p:spPr>
      </p:pic>
      <p:pic>
        <p:nvPicPr>
          <p:cNvPr id="10" name="Bildplatzhalter 5">
            <a:extLst>
              <a:ext uri="{FF2B5EF4-FFF2-40B4-BE49-F238E27FC236}">
                <a16:creationId xmlns:a16="http://schemas.microsoft.com/office/drawing/2014/main" id="{5FF0F6C8-DE96-49F6-9B94-970D5FD91AFD}"/>
              </a:ext>
            </a:extLst>
          </p:cNvPr>
          <p:cNvPicPr>
            <a:picLocks noChangeAspect="1"/>
          </p:cNvPicPr>
          <p:nvPr userDrawn="1"/>
        </p:nvPicPr>
        <p:blipFill>
          <a:blip r:embed="rId3" cstate="email">
            <a:alphaModFix amt="35000"/>
            <a:extLst>
              <a:ext uri="{28A0092B-C50C-407E-A947-70E740481C1C}">
                <a14:useLocalDpi xmlns:a14="http://schemas.microsoft.com/office/drawing/2010/main"/>
              </a:ext>
            </a:extLst>
          </a:blip>
          <a:srcRect/>
          <a:stretch/>
        </p:blipFill>
        <p:spPr>
          <a:xfrm>
            <a:off x="566467" y="0"/>
            <a:ext cx="11625535" cy="6858000"/>
          </a:xfrm>
          <a:prstGeom prst="rect">
            <a:avLst/>
          </a:prstGeom>
        </p:spPr>
      </p:pic>
      <p:sp>
        <p:nvSpPr>
          <p:cNvPr id="11" name="Rechteck 10">
            <a:extLst>
              <a:ext uri="{FF2B5EF4-FFF2-40B4-BE49-F238E27FC236}">
                <a16:creationId xmlns:a16="http://schemas.microsoft.com/office/drawing/2014/main" id="{B74849AF-E9E9-4606-B5ED-99DD9840B922}"/>
              </a:ext>
            </a:extLst>
          </p:cNvPr>
          <p:cNvSpPr/>
          <p:nvPr userDrawn="1"/>
        </p:nvSpPr>
        <p:spPr>
          <a:xfrm>
            <a:off x="566467" y="777240"/>
            <a:ext cx="10360152" cy="5303520"/>
          </a:xfrm>
          <a:prstGeom prst="rect">
            <a:avLst/>
          </a:prstGeom>
          <a:solidFill>
            <a:srgbClr val="C9E26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351" noProof="0" dirty="0"/>
          </a:p>
        </p:txBody>
      </p:sp>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a:xfrm>
            <a:off x="1066800" y="1500289"/>
            <a:ext cx="10058400" cy="565265"/>
          </a:xfrm>
        </p:spPr>
        <p:txBody>
          <a:bodyPr rtlCol="0"/>
          <a:lstStyle>
            <a:lvl1pPr algn="ctr">
              <a:defRPr/>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BF8F5A6A-E29E-401A-801A-8FD9CAABA7A5}"/>
              </a:ext>
            </a:extLst>
          </p:cNvPr>
          <p:cNvSpPr>
            <a:spLocks noGrp="1"/>
          </p:cNvSpPr>
          <p:nvPr>
            <p:ph idx="1" hasCustomPrompt="1"/>
          </p:nvPr>
        </p:nvSpPr>
        <p:spPr>
          <a:xfrm>
            <a:off x="1353312" y="3548340"/>
            <a:ext cx="2743200" cy="2286000"/>
          </a:xfrm>
        </p:spPr>
        <p:txBody>
          <a:bodyPr rtlCol="0">
            <a:normAutofit/>
          </a:bodyPr>
          <a:lstStyle>
            <a:lvl1pPr marL="0" indent="0" algn="ctr">
              <a:lnSpc>
                <a:spcPts val="2000"/>
              </a:lnSpc>
              <a:buNone/>
              <a:defRPr sz="1400"/>
            </a:lvl1pPr>
            <a:lvl2pPr marL="457189" indent="0">
              <a:lnSpc>
                <a:spcPts val="2200"/>
              </a:lnSpc>
              <a:buNone/>
              <a:defRPr sz="1600"/>
            </a:lvl2pPr>
            <a:lvl3pPr marL="914377" indent="0">
              <a:lnSpc>
                <a:spcPts val="2200"/>
              </a:lnSpc>
              <a:buNone/>
              <a:defRPr sz="1600"/>
            </a:lvl3pPr>
            <a:lvl4pPr marL="1371566" indent="0">
              <a:lnSpc>
                <a:spcPts val="2200"/>
              </a:lnSpc>
              <a:buNone/>
              <a:defRPr sz="1600"/>
            </a:lvl4pPr>
            <a:lvl5pPr marL="1828754" indent="0">
              <a:lnSpc>
                <a:spcPts val="2200"/>
              </a:lnSpc>
              <a:buNone/>
              <a:defRPr sz="1600"/>
            </a:lvl5pPr>
          </a:lstStyle>
          <a:p>
            <a:pPr lvl="0" rtl="0"/>
            <a:r>
              <a:rPr lang="de-DE" noProof="0"/>
              <a:t>Text durch Klicken bearbeiten</a:t>
            </a:r>
          </a:p>
        </p:txBody>
      </p:sp>
      <p:sp>
        <p:nvSpPr>
          <p:cNvPr id="8" name="Inhaltsplatzhalter 2">
            <a:extLst>
              <a:ext uri="{FF2B5EF4-FFF2-40B4-BE49-F238E27FC236}">
                <a16:creationId xmlns:a16="http://schemas.microsoft.com/office/drawing/2014/main" id="{2230B408-EB55-4F52-8E6D-81122B0E6748}"/>
              </a:ext>
            </a:extLst>
          </p:cNvPr>
          <p:cNvSpPr>
            <a:spLocks noGrp="1"/>
          </p:cNvSpPr>
          <p:nvPr>
            <p:ph idx="15" hasCustomPrompt="1"/>
          </p:nvPr>
        </p:nvSpPr>
        <p:spPr>
          <a:xfrm>
            <a:off x="4759452" y="3548340"/>
            <a:ext cx="2743200" cy="2286000"/>
          </a:xfrm>
        </p:spPr>
        <p:txBody>
          <a:bodyPr rtlCol="0">
            <a:normAutofit/>
          </a:bodyPr>
          <a:lstStyle>
            <a:lvl1pPr marL="0" indent="0" algn="ctr">
              <a:lnSpc>
                <a:spcPts val="2000"/>
              </a:lnSpc>
              <a:buNone/>
              <a:defRPr sz="1400"/>
            </a:lvl1pPr>
            <a:lvl2pPr marL="457189" indent="0">
              <a:lnSpc>
                <a:spcPts val="2200"/>
              </a:lnSpc>
              <a:buNone/>
              <a:defRPr sz="1600"/>
            </a:lvl2pPr>
            <a:lvl3pPr marL="914377" indent="0">
              <a:lnSpc>
                <a:spcPts val="2200"/>
              </a:lnSpc>
              <a:buNone/>
              <a:defRPr sz="1600"/>
            </a:lvl3pPr>
            <a:lvl4pPr marL="1371566" indent="0">
              <a:lnSpc>
                <a:spcPts val="2200"/>
              </a:lnSpc>
              <a:buNone/>
              <a:defRPr sz="1600"/>
            </a:lvl4pPr>
            <a:lvl5pPr marL="1828754" indent="0">
              <a:lnSpc>
                <a:spcPts val="2200"/>
              </a:lnSpc>
              <a:buNone/>
              <a:defRPr sz="1600"/>
            </a:lvl5pPr>
          </a:lstStyle>
          <a:p>
            <a:pPr lvl="0" rtl="0"/>
            <a:r>
              <a:rPr lang="de-DE" noProof="0"/>
              <a:t>Text durch Klicken bearbeiten</a:t>
            </a:r>
          </a:p>
        </p:txBody>
      </p:sp>
      <p:sp>
        <p:nvSpPr>
          <p:cNvPr id="9" name="Inhaltsplatzhalter 2">
            <a:extLst>
              <a:ext uri="{FF2B5EF4-FFF2-40B4-BE49-F238E27FC236}">
                <a16:creationId xmlns:a16="http://schemas.microsoft.com/office/drawing/2014/main" id="{8594AD6F-861E-4958-9DD7-5C6CBEA15343}"/>
              </a:ext>
            </a:extLst>
          </p:cNvPr>
          <p:cNvSpPr>
            <a:spLocks noGrp="1"/>
          </p:cNvSpPr>
          <p:nvPr>
            <p:ph idx="16" hasCustomPrompt="1"/>
          </p:nvPr>
        </p:nvSpPr>
        <p:spPr>
          <a:xfrm>
            <a:off x="8165592" y="3548340"/>
            <a:ext cx="2743200" cy="2286000"/>
          </a:xfrm>
        </p:spPr>
        <p:txBody>
          <a:bodyPr rtlCol="0">
            <a:normAutofit/>
          </a:bodyPr>
          <a:lstStyle>
            <a:lvl1pPr marL="0" indent="0" algn="ctr">
              <a:lnSpc>
                <a:spcPts val="2000"/>
              </a:lnSpc>
              <a:buNone/>
              <a:defRPr sz="1400"/>
            </a:lvl1pPr>
            <a:lvl2pPr marL="457189" indent="0">
              <a:lnSpc>
                <a:spcPts val="2200"/>
              </a:lnSpc>
              <a:buNone/>
              <a:defRPr sz="1600"/>
            </a:lvl2pPr>
            <a:lvl3pPr marL="914377" indent="0">
              <a:lnSpc>
                <a:spcPts val="2200"/>
              </a:lnSpc>
              <a:buNone/>
              <a:defRPr sz="1600"/>
            </a:lvl3pPr>
            <a:lvl4pPr marL="1371566" indent="0">
              <a:lnSpc>
                <a:spcPts val="2200"/>
              </a:lnSpc>
              <a:buNone/>
              <a:defRPr sz="1600"/>
            </a:lvl4pPr>
            <a:lvl5pPr marL="1828754" indent="0">
              <a:lnSpc>
                <a:spcPts val="2200"/>
              </a:lnSpc>
              <a:buNone/>
              <a:defRPr sz="1600"/>
            </a:lvl5pPr>
          </a:lstStyle>
          <a:p>
            <a:pPr lvl="0" rtl="0"/>
            <a:r>
              <a:rPr lang="de-DE" noProof="0"/>
              <a:t>Text durch Klicken bearbeiten</a:t>
            </a:r>
          </a:p>
        </p:txBody>
      </p:sp>
    </p:spTree>
    <p:extLst>
      <p:ext uri="{BB962C8B-B14F-4D97-AF65-F5344CB8AC3E}">
        <p14:creationId xmlns:p14="http://schemas.microsoft.com/office/powerpoint/2010/main" val="824357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7708E-67AD-DCC9-CFA5-1413F68C455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677F1D8-3B7A-10E2-DED3-396EBF0F4DB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0F0A15E6-5A6C-E021-D1AF-BFF05ADE8DAB}"/>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5" name="Fußzeilenplatzhalter 4">
            <a:extLst>
              <a:ext uri="{FF2B5EF4-FFF2-40B4-BE49-F238E27FC236}">
                <a16:creationId xmlns:a16="http://schemas.microsoft.com/office/drawing/2014/main" id="{36659C4A-0154-0E11-E968-420066CF599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8664DC1-DF45-57F5-89E7-39BC5CE11F56}"/>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3278882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08270-0E67-F546-D001-5C768B39F85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8AE7131-1BE4-E69E-A0D8-3790888AB21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5E84C22-5B8A-4702-E2B9-74AC79281F54}"/>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5" name="Fußzeilenplatzhalter 4">
            <a:extLst>
              <a:ext uri="{FF2B5EF4-FFF2-40B4-BE49-F238E27FC236}">
                <a16:creationId xmlns:a16="http://schemas.microsoft.com/office/drawing/2014/main" id="{569E1D1B-4AD7-2B65-CA2F-A29146CFA7B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D4C44C8-B9FC-B1EA-7235-082785041DE6}"/>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3450310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AFA87-719D-86E9-A265-15EB4B6EF8A7}"/>
              </a:ext>
            </a:extLst>
          </p:cNvPr>
          <p:cNvSpPr>
            <a:spLocks noGrp="1"/>
          </p:cNvSpPr>
          <p:nvPr>
            <p:ph type="title"/>
          </p:nvPr>
        </p:nvSpPr>
        <p:spPr>
          <a:xfrm>
            <a:off x="831851" y="1709740"/>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4E939F0-DDC0-E67C-60A3-7C44B4843755}"/>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17332D5-F126-50B8-7103-6B36DC6E7C74}"/>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5" name="Fußzeilenplatzhalter 4">
            <a:extLst>
              <a:ext uri="{FF2B5EF4-FFF2-40B4-BE49-F238E27FC236}">
                <a16:creationId xmlns:a16="http://schemas.microsoft.com/office/drawing/2014/main" id="{4F689C87-C267-632B-B6E1-8E6BF347615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E1C609E-E57F-B4A6-1283-66644977F3DF}"/>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33341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94003-3069-D6F5-72A8-EB97A3E4C82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85C0EF6-8C37-E970-3584-3429E5BBD549}"/>
              </a:ext>
            </a:extLst>
          </p:cNvPr>
          <p:cNvSpPr>
            <a:spLocks noGrp="1"/>
          </p:cNvSpPr>
          <p:nvPr>
            <p:ph sz="half" idx="1"/>
          </p:nvPr>
        </p:nvSpPr>
        <p:spPr>
          <a:xfrm>
            <a:off x="838200"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6165492-7729-EA76-B163-DD7D7E254C75}"/>
              </a:ext>
            </a:extLst>
          </p:cNvPr>
          <p:cNvSpPr>
            <a:spLocks noGrp="1"/>
          </p:cNvSpPr>
          <p:nvPr>
            <p:ph sz="half" idx="2"/>
          </p:nvPr>
        </p:nvSpPr>
        <p:spPr>
          <a:xfrm>
            <a:off x="6172200"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8515C595-0FD3-8022-50E4-5E3618792006}"/>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6" name="Fußzeilenplatzhalter 5">
            <a:extLst>
              <a:ext uri="{FF2B5EF4-FFF2-40B4-BE49-F238E27FC236}">
                <a16:creationId xmlns:a16="http://schemas.microsoft.com/office/drawing/2014/main" id="{775D4FEA-8363-DA18-3EB1-0D66CCC0335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FDD93A0-82E4-B1D8-2431-83202073E257}"/>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4229045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F825D-AF8A-805E-1079-CA18C90CE3D3}"/>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289BB33-CA7B-0B30-11D8-E4C1505C142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1A34122-FDED-8801-B931-F30501B9C8F2}"/>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A5EFD72C-AE23-C156-EC73-7465DADF7D2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E9BDD4D-42E9-0D1D-41F6-4273076ADE0D}"/>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6896F22-4F8D-7A01-B52A-106C9F6A6819}"/>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8" name="Fußzeilenplatzhalter 7">
            <a:extLst>
              <a:ext uri="{FF2B5EF4-FFF2-40B4-BE49-F238E27FC236}">
                <a16:creationId xmlns:a16="http://schemas.microsoft.com/office/drawing/2014/main" id="{AA3428C2-1C6A-43F7-B78E-D063F9A45D45}"/>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069B284-76A5-6B88-DA52-9115F7DC5A87}"/>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3533981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C129C-8DC7-C067-B3DF-7E52A6FB8319}"/>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B0C538C-8C56-3688-9F26-0997E4188384}"/>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4" name="Fußzeilenplatzhalter 3">
            <a:extLst>
              <a:ext uri="{FF2B5EF4-FFF2-40B4-BE49-F238E27FC236}">
                <a16:creationId xmlns:a16="http://schemas.microsoft.com/office/drawing/2014/main" id="{F1C8613D-FA7A-DDE2-D166-F2D70AAF6A9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2E675B2-A708-ECF9-AC03-E71EBCD36E0A}"/>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312382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486B1-BBB0-8F12-21E5-0C8630D4AC4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D56C686-6C08-8F1D-F876-857F5FBE8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9083E84-02F7-3176-DB5B-66F9254B392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8B84208-9815-6954-48E7-C1B59A088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59B4C35-9880-C24E-DA91-82E5EAE58E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1DF8E8F-EC4D-B0BA-61C6-8F386BF547A2}"/>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8" name="Fußzeilenplatzhalter 7">
            <a:extLst>
              <a:ext uri="{FF2B5EF4-FFF2-40B4-BE49-F238E27FC236}">
                <a16:creationId xmlns:a16="http://schemas.microsoft.com/office/drawing/2014/main" id="{79357523-2FED-7A01-D4B7-3E2EB6251B5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D850364-2A57-4B6A-4B5F-BCD06F90B533}"/>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522166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B508BAA-0301-5E3D-0B92-B7A41693B401}"/>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3" name="Fußzeilenplatzhalter 2">
            <a:extLst>
              <a:ext uri="{FF2B5EF4-FFF2-40B4-BE49-F238E27FC236}">
                <a16:creationId xmlns:a16="http://schemas.microsoft.com/office/drawing/2014/main" id="{FCF828D3-B8F7-B458-B785-4E898FDAC295}"/>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FE4D572-7620-9A9D-D002-48D944851847}"/>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3570822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9BD35-5BB8-39C5-BF07-6C4A9922AF4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8602842-FE13-495A-B379-7B5427CB341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E698543-B6AB-3BDD-9961-F6FEC06FDDD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BBC42FD-60B5-BBE5-32DE-153FC1B7D6BD}"/>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6" name="Fußzeilenplatzhalter 5">
            <a:extLst>
              <a:ext uri="{FF2B5EF4-FFF2-40B4-BE49-F238E27FC236}">
                <a16:creationId xmlns:a16="http://schemas.microsoft.com/office/drawing/2014/main" id="{568D3949-FF50-1E50-E5E3-18A66F13BE6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59E2E-3B9D-3AAE-7142-224386A3024A}"/>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2362555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45A5F-0FAC-6268-F1A1-0A26F605565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908ACD43-330F-A56F-BD40-F1AE40756038}"/>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AT"/>
          </a:p>
        </p:txBody>
      </p:sp>
      <p:sp>
        <p:nvSpPr>
          <p:cNvPr id="4" name="Textplatzhalter 3">
            <a:extLst>
              <a:ext uri="{FF2B5EF4-FFF2-40B4-BE49-F238E27FC236}">
                <a16:creationId xmlns:a16="http://schemas.microsoft.com/office/drawing/2014/main" id="{B887509C-F0C2-7E37-F005-096FFB757EC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B29479-F991-E6F2-9ADC-E203972FE4D5}"/>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6" name="Fußzeilenplatzhalter 5">
            <a:extLst>
              <a:ext uri="{FF2B5EF4-FFF2-40B4-BE49-F238E27FC236}">
                <a16:creationId xmlns:a16="http://schemas.microsoft.com/office/drawing/2014/main" id="{1C59530F-D2A9-3216-DAAA-6EC6D5D256A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6D6C1-FDA3-AA45-E4C7-E3015BE6D985}"/>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880651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7988F-9C16-A55C-7C23-FF6822E0182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268C225-7ADB-5F55-D468-34E2D0FCC29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ADDBF9C-5983-0106-37DE-D044CE1B362F}"/>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5" name="Fußzeilenplatzhalter 4">
            <a:extLst>
              <a:ext uri="{FF2B5EF4-FFF2-40B4-BE49-F238E27FC236}">
                <a16:creationId xmlns:a16="http://schemas.microsoft.com/office/drawing/2014/main" id="{653EE964-C269-216D-F85A-464E5652DD5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7C219E6-ED05-8539-EDF9-7B4909F62AE8}"/>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1932109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BA2F868-AD0A-E6A4-E833-7CDAA9B90270}"/>
              </a:ext>
            </a:extLst>
          </p:cNvPr>
          <p:cNvSpPr>
            <a:spLocks noGrp="1"/>
          </p:cNvSpPr>
          <p:nvPr>
            <p:ph type="title" orient="vert"/>
          </p:nvPr>
        </p:nvSpPr>
        <p:spPr>
          <a:xfrm>
            <a:off x="8724901" y="365126"/>
            <a:ext cx="2628900" cy="5811839"/>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E40D43B-CB5C-B9DB-B678-89392F500C0D}"/>
              </a:ext>
            </a:extLst>
          </p:cNvPr>
          <p:cNvSpPr>
            <a:spLocks noGrp="1"/>
          </p:cNvSpPr>
          <p:nvPr>
            <p:ph type="body" orient="vert" idx="1"/>
          </p:nvPr>
        </p:nvSpPr>
        <p:spPr>
          <a:xfrm>
            <a:off x="838201" y="365126"/>
            <a:ext cx="7734300" cy="581183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81F826-CD80-385C-628A-5A43123A35E4}"/>
              </a:ext>
            </a:extLst>
          </p:cNvPr>
          <p:cNvSpPr>
            <a:spLocks noGrp="1"/>
          </p:cNvSpPr>
          <p:nvPr>
            <p:ph type="dt" sz="half" idx="10"/>
          </p:nvPr>
        </p:nvSpPr>
        <p:spPr/>
        <p:txBody>
          <a:bodyPr/>
          <a:lstStyle/>
          <a:p>
            <a:fld id="{D7BB532E-89D9-46C0-A79F-AE7970BFBD88}" type="datetimeFigureOut">
              <a:rPr lang="de-AT" smtClean="0"/>
              <a:t>05.06.2024</a:t>
            </a:fld>
            <a:endParaRPr lang="de-AT"/>
          </a:p>
        </p:txBody>
      </p:sp>
      <p:sp>
        <p:nvSpPr>
          <p:cNvPr id="5" name="Fußzeilenplatzhalter 4">
            <a:extLst>
              <a:ext uri="{FF2B5EF4-FFF2-40B4-BE49-F238E27FC236}">
                <a16:creationId xmlns:a16="http://schemas.microsoft.com/office/drawing/2014/main" id="{AF26014A-2498-6195-6C27-49840C8E146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D95CEBF-A141-6F11-F1EC-E3C3B14AC71B}"/>
              </a:ext>
            </a:extLst>
          </p:cNvPr>
          <p:cNvSpPr>
            <a:spLocks noGrp="1"/>
          </p:cNvSpPr>
          <p:nvPr>
            <p:ph type="sldNum" sz="quarter" idx="12"/>
          </p:nvPr>
        </p:nvSpPr>
        <p:spPr/>
        <p:txBody>
          <a:bodyPr/>
          <a:lstStyle/>
          <a:p>
            <a:fld id="{224C417C-151B-4727-A759-5EA08A69ED83}" type="slidenum">
              <a:rPr lang="de-AT" smtClean="0"/>
              <a:t>‹Nr.›</a:t>
            </a:fld>
            <a:endParaRPr lang="de-AT"/>
          </a:p>
        </p:txBody>
      </p:sp>
    </p:spTree>
    <p:extLst>
      <p:ext uri="{BB962C8B-B14F-4D97-AF65-F5344CB8AC3E}">
        <p14:creationId xmlns:p14="http://schemas.microsoft.com/office/powerpoint/2010/main" val="1537385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17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EC3C896-C737-4FA0-B18D-83F8D4BE6133}" type="datetimeFigureOut">
              <a:rPr lang="de-DE" smtClean="0"/>
              <a:t>05.06.2024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26C0D9-81C5-44A4-BDDD-EAC220678434}" type="slidenum">
              <a:rPr lang="de-DE" smtClean="0"/>
              <a:t>‹Nr.›</a:t>
            </a:fld>
            <a:endParaRPr lang="de-DE"/>
          </a:p>
        </p:txBody>
      </p:sp>
    </p:spTree>
    <p:extLst>
      <p:ext uri="{BB962C8B-B14F-4D97-AF65-F5344CB8AC3E}">
        <p14:creationId xmlns:p14="http://schemas.microsoft.com/office/powerpoint/2010/main" val="1534565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49"/>
            <a:ext cx="4011084" cy="1162051"/>
          </a:xfrm>
        </p:spPr>
        <p:txBody>
          <a:bodyPr anchor="b"/>
          <a:lstStyle>
            <a:lvl1pPr algn="l">
              <a:defRPr sz="2667" b="1"/>
            </a:lvl1pPr>
          </a:lstStyle>
          <a:p>
            <a:r>
              <a:rPr lang="de-DE"/>
              <a:t>Titelmasterformat durch Klicken bearbeiten</a:t>
            </a:r>
          </a:p>
        </p:txBody>
      </p:sp>
      <p:sp>
        <p:nvSpPr>
          <p:cNvPr id="3" name="Inhaltsplatzhalt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de-DE"/>
              <a:t>Textmasterformat bearbeiten</a:t>
            </a:r>
          </a:p>
        </p:txBody>
      </p:sp>
      <p:sp>
        <p:nvSpPr>
          <p:cNvPr id="5" name="Datumsplatzhalter 4"/>
          <p:cNvSpPr>
            <a:spLocks noGrp="1"/>
          </p:cNvSpPr>
          <p:nvPr>
            <p:ph type="dt" sz="half" idx="10"/>
          </p:nvPr>
        </p:nvSpPr>
        <p:spPr/>
        <p:txBody>
          <a:bodyPr/>
          <a:lstStyle/>
          <a:p>
            <a:fld id="{AEC3C896-C737-4FA0-B18D-83F8D4BE6133}" type="datetimeFigureOut">
              <a:rPr lang="de-DE" smtClean="0"/>
              <a:t>05.06.2024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26C0D9-81C5-44A4-BDDD-EAC220678434}" type="slidenum">
              <a:rPr lang="de-DE" smtClean="0"/>
              <a:t>‹Nr.›</a:t>
            </a:fld>
            <a:endParaRPr lang="de-DE"/>
          </a:p>
        </p:txBody>
      </p:sp>
    </p:spTree>
    <p:extLst>
      <p:ext uri="{BB962C8B-B14F-4D97-AF65-F5344CB8AC3E}">
        <p14:creationId xmlns:p14="http://schemas.microsoft.com/office/powerpoint/2010/main" val="2238284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667"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de-DE"/>
          </a:p>
        </p:txBody>
      </p:sp>
      <p:sp>
        <p:nvSpPr>
          <p:cNvPr id="4" name="Textplatzhalt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de-DE"/>
              <a:t>Textmasterformat bearbeiten</a:t>
            </a:r>
          </a:p>
        </p:txBody>
      </p:sp>
      <p:sp>
        <p:nvSpPr>
          <p:cNvPr id="5" name="Datumsplatzhalter 4"/>
          <p:cNvSpPr>
            <a:spLocks noGrp="1"/>
          </p:cNvSpPr>
          <p:nvPr>
            <p:ph type="dt" sz="half" idx="10"/>
          </p:nvPr>
        </p:nvSpPr>
        <p:spPr/>
        <p:txBody>
          <a:bodyPr/>
          <a:lstStyle/>
          <a:p>
            <a:fld id="{AEC3C896-C737-4FA0-B18D-83F8D4BE6133}" type="datetimeFigureOut">
              <a:rPr lang="de-DE" smtClean="0"/>
              <a:t>05.06.2024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326C0D9-81C5-44A4-BDDD-EAC220678434}" type="slidenum">
              <a:rPr lang="de-DE" smtClean="0"/>
              <a:t>‹Nr.›</a:t>
            </a:fld>
            <a:endParaRPr lang="de-DE"/>
          </a:p>
        </p:txBody>
      </p:sp>
    </p:spTree>
    <p:extLst>
      <p:ext uri="{BB962C8B-B14F-4D97-AF65-F5344CB8AC3E}">
        <p14:creationId xmlns:p14="http://schemas.microsoft.com/office/powerpoint/2010/main" val="4004829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EC3C896-C737-4FA0-B18D-83F8D4BE6133}" type="datetimeFigureOut">
              <a:rPr lang="de-DE" smtClean="0"/>
              <a:t>05.06.2024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326C0D9-81C5-44A4-BDDD-EAC220678434}" type="slidenum">
              <a:rPr lang="de-DE" smtClean="0"/>
              <a:t>‹Nr.›</a:t>
            </a:fld>
            <a:endParaRPr lang="de-DE"/>
          </a:p>
        </p:txBody>
      </p:sp>
    </p:spTree>
    <p:extLst>
      <p:ext uri="{BB962C8B-B14F-4D97-AF65-F5344CB8AC3E}">
        <p14:creationId xmlns:p14="http://schemas.microsoft.com/office/powerpoint/2010/main" val="409044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1B579-018C-A078-4550-0A30D1FE4DD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30B9FAD-2A73-E607-3871-C566A8B0214B}"/>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4" name="Fußzeilenplatzhalter 3">
            <a:extLst>
              <a:ext uri="{FF2B5EF4-FFF2-40B4-BE49-F238E27FC236}">
                <a16:creationId xmlns:a16="http://schemas.microsoft.com/office/drawing/2014/main" id="{F1CAFB8B-5771-1C9A-0D6C-C8E60BA1F36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B2878CD-91B8-B8E4-954C-492ADF9E3A09}"/>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7492456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6" name="Datumsplatzhalter 1"/>
          <p:cNvSpPr>
            <a:spLocks noGrp="1"/>
          </p:cNvSpPr>
          <p:nvPr>
            <p:ph type="dt" sz="half" idx="10"/>
          </p:nvPr>
        </p:nvSpPr>
        <p:spPr>
          <a:xfrm>
            <a:off x="609600" y="6356352"/>
            <a:ext cx="2844800" cy="365125"/>
          </a:xfrm>
          <a:prstGeom prst="rect">
            <a:avLst/>
          </a:prstGeom>
        </p:spPr>
        <p:txBody>
          <a:bodyPr/>
          <a:lstStyle>
            <a:lvl1pPr>
              <a:defRPr>
                <a:solidFill>
                  <a:srgbClr val="000000"/>
                </a:solidFill>
                <a:latin typeface="Arial" charset="0"/>
              </a:defRPr>
            </a:lvl1pPr>
          </a:lstStyle>
          <a:p>
            <a:pPr>
              <a:defRPr/>
            </a:pPr>
            <a:endParaRPr lang="de-DE"/>
          </a:p>
        </p:txBody>
      </p:sp>
      <p:sp>
        <p:nvSpPr>
          <p:cNvPr id="7" name="Fußzeilenplatzhalter 2"/>
          <p:cNvSpPr>
            <a:spLocks noGrp="1"/>
          </p:cNvSpPr>
          <p:nvPr>
            <p:ph type="ftr" sz="quarter" idx="11"/>
          </p:nvPr>
        </p:nvSpPr>
        <p:spPr>
          <a:xfrm>
            <a:off x="4165600" y="6356352"/>
            <a:ext cx="3860800" cy="365125"/>
          </a:xfrm>
          <a:prstGeom prst="rect">
            <a:avLst/>
          </a:prstGeom>
        </p:spPr>
        <p:txBody>
          <a:bodyPr/>
          <a:lstStyle>
            <a:lvl1pPr>
              <a:defRPr>
                <a:solidFill>
                  <a:srgbClr val="000000"/>
                </a:solidFill>
                <a:latin typeface="Arial" charset="0"/>
              </a:defRPr>
            </a:lvl1pPr>
          </a:lstStyle>
          <a:p>
            <a:pPr>
              <a:defRPr/>
            </a:pPr>
            <a:endParaRPr lang="de-DE"/>
          </a:p>
        </p:txBody>
      </p:sp>
      <p:sp>
        <p:nvSpPr>
          <p:cNvPr id="8" name="Foliennummernplatzhalter 3"/>
          <p:cNvSpPr>
            <a:spLocks noGrp="1"/>
          </p:cNvSpPr>
          <p:nvPr>
            <p:ph type="sldNum" sz="quarter" idx="12"/>
          </p:nvPr>
        </p:nvSpPr>
        <p:spPr>
          <a:xfrm>
            <a:off x="8737601" y="6356352"/>
            <a:ext cx="2844800" cy="365125"/>
          </a:xfrm>
          <a:prstGeom prst="rect">
            <a:avLst/>
          </a:prstGeom>
        </p:spPr>
        <p:txBody>
          <a:bodyPr/>
          <a:lstStyle>
            <a:lvl1pPr>
              <a:defRPr>
                <a:solidFill>
                  <a:srgbClr val="000000"/>
                </a:solidFill>
                <a:latin typeface="Arial" charset="0"/>
              </a:defRPr>
            </a:lvl1pPr>
          </a:lstStyle>
          <a:p>
            <a:pPr>
              <a:defRPr/>
            </a:pPr>
            <a:fld id="{E10D5DEB-5303-4C42-843D-9E6850D2120B}" type="slidenum">
              <a:rPr lang="de-DE"/>
              <a:pPr>
                <a:defRPr/>
              </a:pPr>
              <a:t>‹Nr.›</a:t>
            </a:fld>
            <a:endParaRPr lang="de-DE"/>
          </a:p>
        </p:txBody>
      </p:sp>
      <p:pic>
        <p:nvPicPr>
          <p:cNvPr id="2" name="Picture 7">
            <a:extLst>
              <a:ext uri="{FF2B5EF4-FFF2-40B4-BE49-F238E27FC236}">
                <a16:creationId xmlns:a16="http://schemas.microsoft.com/office/drawing/2014/main" id="{E966A250-13B3-4CF6-92E6-AC51324477F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2184" y="5999114"/>
            <a:ext cx="1102037" cy="68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69BE129B-BC0B-4760-B827-B6B1C2C055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5623" y="5808000"/>
            <a:ext cx="1077384" cy="1077384"/>
          </a:xfrm>
          <a:prstGeom prst="rect">
            <a:avLst/>
          </a:prstGeom>
        </p:spPr>
      </p:pic>
      <p:sp>
        <p:nvSpPr>
          <p:cNvPr id="9" name="Rechteck 8"/>
          <p:cNvSpPr/>
          <p:nvPr userDrawn="1"/>
        </p:nvSpPr>
        <p:spPr>
          <a:xfrm>
            <a:off x="0" y="0"/>
            <a:ext cx="12192000" cy="83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292964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6" name="Datumsplatzhalter 1"/>
          <p:cNvSpPr>
            <a:spLocks noGrp="1"/>
          </p:cNvSpPr>
          <p:nvPr>
            <p:ph type="dt" sz="half" idx="10"/>
          </p:nvPr>
        </p:nvSpPr>
        <p:spPr>
          <a:xfrm>
            <a:off x="609600" y="6356352"/>
            <a:ext cx="2844800" cy="365125"/>
          </a:xfrm>
          <a:prstGeom prst="rect">
            <a:avLst/>
          </a:prstGeom>
        </p:spPr>
        <p:txBody>
          <a:bodyPr/>
          <a:lstStyle>
            <a:lvl1pPr>
              <a:defRPr>
                <a:solidFill>
                  <a:srgbClr val="000000"/>
                </a:solidFill>
                <a:latin typeface="Arial" charset="0"/>
              </a:defRPr>
            </a:lvl1pPr>
          </a:lstStyle>
          <a:p>
            <a:pPr>
              <a:defRPr/>
            </a:pPr>
            <a:endParaRPr lang="de-DE"/>
          </a:p>
        </p:txBody>
      </p:sp>
      <p:sp>
        <p:nvSpPr>
          <p:cNvPr id="7" name="Fußzeilenplatzhalter 2"/>
          <p:cNvSpPr>
            <a:spLocks noGrp="1"/>
          </p:cNvSpPr>
          <p:nvPr>
            <p:ph type="ftr" sz="quarter" idx="11"/>
          </p:nvPr>
        </p:nvSpPr>
        <p:spPr>
          <a:xfrm>
            <a:off x="4165600" y="6356352"/>
            <a:ext cx="3860800" cy="365125"/>
          </a:xfrm>
          <a:prstGeom prst="rect">
            <a:avLst/>
          </a:prstGeom>
        </p:spPr>
        <p:txBody>
          <a:bodyPr/>
          <a:lstStyle>
            <a:lvl1pPr>
              <a:defRPr>
                <a:solidFill>
                  <a:srgbClr val="000000"/>
                </a:solidFill>
                <a:latin typeface="Arial" charset="0"/>
              </a:defRPr>
            </a:lvl1pPr>
          </a:lstStyle>
          <a:p>
            <a:pPr>
              <a:defRPr/>
            </a:pPr>
            <a:endParaRPr lang="de-DE"/>
          </a:p>
        </p:txBody>
      </p:sp>
      <p:sp>
        <p:nvSpPr>
          <p:cNvPr id="8" name="Foliennummernplatzhalter 3"/>
          <p:cNvSpPr>
            <a:spLocks noGrp="1"/>
          </p:cNvSpPr>
          <p:nvPr>
            <p:ph type="sldNum" sz="quarter" idx="12"/>
          </p:nvPr>
        </p:nvSpPr>
        <p:spPr>
          <a:xfrm>
            <a:off x="8737601" y="6356352"/>
            <a:ext cx="2844800" cy="365125"/>
          </a:xfrm>
          <a:prstGeom prst="rect">
            <a:avLst/>
          </a:prstGeom>
        </p:spPr>
        <p:txBody>
          <a:bodyPr/>
          <a:lstStyle>
            <a:lvl1pPr>
              <a:defRPr>
                <a:solidFill>
                  <a:srgbClr val="000000"/>
                </a:solidFill>
                <a:latin typeface="Arial" charset="0"/>
              </a:defRPr>
            </a:lvl1pPr>
          </a:lstStyle>
          <a:p>
            <a:pPr>
              <a:defRPr/>
            </a:pPr>
            <a:fld id="{E10D5DEB-5303-4C42-843D-9E6850D2120B}" type="slidenum">
              <a:rPr lang="de-DE"/>
              <a:pPr>
                <a:defRPr/>
              </a:pPr>
              <a:t>‹Nr.›</a:t>
            </a:fld>
            <a:endParaRPr lang="de-DE"/>
          </a:p>
        </p:txBody>
      </p:sp>
      <p:pic>
        <p:nvPicPr>
          <p:cNvPr id="2" name="Picture 7">
            <a:extLst>
              <a:ext uri="{FF2B5EF4-FFF2-40B4-BE49-F238E27FC236}">
                <a16:creationId xmlns:a16="http://schemas.microsoft.com/office/drawing/2014/main" id="{E966A250-13B3-4CF6-92E6-AC51324477F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2184" y="5999114"/>
            <a:ext cx="1102037" cy="68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69BE129B-BC0B-4760-B827-B6B1C2C055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5623" y="5808000"/>
            <a:ext cx="1077384" cy="1077384"/>
          </a:xfrm>
          <a:prstGeom prst="rect">
            <a:avLst/>
          </a:prstGeom>
        </p:spPr>
      </p:pic>
    </p:spTree>
    <p:extLst>
      <p:ext uri="{BB962C8B-B14F-4D97-AF65-F5344CB8AC3E}">
        <p14:creationId xmlns:p14="http://schemas.microsoft.com/office/powerpoint/2010/main" val="1146519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0"/>
            <a:ext cx="12192000" cy="68580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7694" name="Rectangle 46"/>
          <p:cNvSpPr>
            <a:spLocks noGrp="1" noChangeArrowheads="1"/>
          </p:cNvSpPr>
          <p:nvPr>
            <p:ph type="ctrTitle" sz="quarter" hasCustomPrompt="1"/>
          </p:nvPr>
        </p:nvSpPr>
        <p:spPr>
          <a:xfrm>
            <a:off x="1590323" y="2645084"/>
            <a:ext cx="10601677" cy="653928"/>
          </a:xfrm>
        </p:spPr>
        <p:txBody>
          <a:bodyPr lIns="0" tIns="0" rIns="0" bIns="0" anchor="ctr"/>
          <a:lstStyle>
            <a:lvl1pPr marL="479988">
              <a:lnSpc>
                <a:spcPct val="100000"/>
              </a:lnSpc>
              <a:defRPr sz="48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590324" y="3331169"/>
            <a:ext cx="10591877" cy="828675"/>
          </a:xfrm>
        </p:spPr>
        <p:txBody>
          <a:bodyPr lIns="0" tIns="0" rIns="0" bIns="0" anchor="ctr"/>
          <a:lstStyle>
            <a:lvl1pPr marL="479988" indent="0">
              <a:lnSpc>
                <a:spcPct val="100000"/>
              </a:lnSpc>
              <a:buFont typeface="Wingdings" pitchFamily="-112" charset="2"/>
              <a:buNone/>
              <a:defRPr sz="2667"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637117"/>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dirty="0"/>
          </a:p>
        </p:txBody>
      </p:sp>
      <p:pic>
        <p:nvPicPr>
          <p:cNvPr id="12" name="Bild 7" descr="Alles Unternehmen_RGB.png">
            <a:extLst>
              <a:ext uri="{FF2B5EF4-FFF2-40B4-BE49-F238E27FC236}">
                <a16:creationId xmlns:a16="http://schemas.microsoft.com/office/drawing/2014/main" id="{BD60A0BF-4CF7-4716-9B5A-796F36D4D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7223" y="6195537"/>
            <a:ext cx="3608832" cy="457200"/>
          </a:xfrm>
          <a:prstGeom prst="rect">
            <a:avLst/>
          </a:prstGeom>
        </p:spPr>
      </p:pic>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3" name="Textplatzhalter 2"/>
          <p:cNvSpPr>
            <a:spLocks noGrp="1"/>
          </p:cNvSpPr>
          <p:nvPr>
            <p:ph type="body" sz="quarter" idx="16" hasCustomPrompt="1"/>
          </p:nvPr>
        </p:nvSpPr>
        <p:spPr>
          <a:xfrm>
            <a:off x="1600201" y="4489451"/>
            <a:ext cx="10581217" cy="960967"/>
          </a:xfrm>
        </p:spPr>
        <p:txBody>
          <a:bodyPr/>
          <a:lstStyle>
            <a:lvl1pPr marL="357708" indent="0">
              <a:tabLst/>
              <a:defRPr sz="2133" baseline="0"/>
            </a:lvl1pPr>
          </a:lstStyle>
          <a:p>
            <a:pPr lvl="0"/>
            <a:r>
              <a:rPr lang="de-DE" dirty="0"/>
              <a:t>VORTRAGENDER (TREBUCHET 16)</a:t>
            </a:r>
            <a:endParaRPr lang="de-AT" dirty="0"/>
          </a:p>
        </p:txBody>
      </p:sp>
    </p:spTree>
    <p:extLst>
      <p:ext uri="{BB962C8B-B14F-4D97-AF65-F5344CB8AC3E}">
        <p14:creationId xmlns:p14="http://schemas.microsoft.com/office/powerpoint/2010/main" val="340133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717974" y="2400001"/>
            <a:ext cx="10890249" cy="3591983"/>
          </a:xfrm>
        </p:spPr>
        <p:txBody>
          <a:bodyPr/>
          <a:lstStyle>
            <a:lvl1pPr marL="0" indent="0">
              <a:buFontTx/>
              <a:buNone/>
              <a:defRPr sz="2133" cap="all" baseline="0">
                <a:solidFill>
                  <a:srgbClr val="6E7B8C"/>
                </a:solidFill>
              </a:defRPr>
            </a:lvl1pPr>
            <a:lvl2pPr marL="0" marR="0" indent="0" algn="l" defTabSz="1219170" rtl="0" eaLnBrk="1" fontAlgn="base" latinLnBrk="0" hangingPunct="1">
              <a:lnSpc>
                <a:spcPts val="2533"/>
              </a:lnSpc>
              <a:spcBef>
                <a:spcPct val="20000"/>
              </a:spcBef>
              <a:spcAft>
                <a:spcPct val="0"/>
              </a:spcAft>
              <a:buClr>
                <a:srgbClr val="4C5D68"/>
              </a:buClr>
              <a:buSzTx/>
              <a:buFont typeface="Wingdings" charset="2"/>
              <a:buNone/>
              <a:tabLst/>
              <a:defRPr sz="1467"/>
            </a:lvl2pPr>
            <a:lvl3pPr marL="0" indent="0">
              <a:lnSpc>
                <a:spcPts val="2533"/>
              </a:lnSpc>
              <a:buNone/>
              <a:defRPr sz="1467"/>
            </a:lvl3pPr>
            <a:lvl4pPr marL="0" indent="0">
              <a:lnSpc>
                <a:spcPts val="2533"/>
              </a:lnSpc>
              <a:buNone/>
              <a:defRPr sz="1467"/>
            </a:lvl4pPr>
          </a:lstStyle>
          <a:p>
            <a:pPr lvl="0"/>
            <a:r>
              <a:rPr lang="de-DE" dirty="0"/>
              <a:t>Ebene 1 (Trebuchet 16 </a:t>
            </a:r>
            <a:r>
              <a:rPr lang="de-DE" dirty="0" err="1"/>
              <a:t>gross</a:t>
            </a:r>
            <a:r>
              <a:rPr lang="de-DE" dirty="0"/>
              <a:t>)</a:t>
            </a:r>
          </a:p>
          <a:p>
            <a:pPr marL="0" marR="0" lvl="1" indent="0" algn="l" defTabSz="1219170" rtl="0" eaLnBrk="1" fontAlgn="base" latinLnBrk="0" hangingPunct="1">
              <a:lnSpc>
                <a:spcPts val="2533"/>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1219170" rtl="0" eaLnBrk="1" fontAlgn="base" latinLnBrk="0" hangingPunct="1">
              <a:lnSpc>
                <a:spcPts val="2533"/>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9686290" y="1332667"/>
            <a:ext cx="1921933" cy="1429195"/>
          </a:xfrm>
        </p:spPr>
        <p:txBody>
          <a:bodyPr anchor="ctr" anchorCtr="1"/>
          <a:lstStyle>
            <a:lvl1pPr marL="0" indent="0">
              <a:buNone/>
              <a:defRPr sz="1467"/>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9262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717973" y="2400000"/>
            <a:ext cx="10894472" cy="3589667"/>
          </a:xfrm>
        </p:spPr>
        <p:txBody>
          <a:bodyPr/>
          <a:lstStyle>
            <a:lvl1pPr marL="0" indent="0">
              <a:buNone/>
              <a:defRPr lang="de-DE" sz="2133" b="0" kern="1200" cap="all" baseline="0" dirty="0" smtClean="0">
                <a:solidFill>
                  <a:srgbClr val="6E7B8C"/>
                </a:solidFill>
                <a:latin typeface="Trebuchet MS" charset="0"/>
                <a:ea typeface="Trebuchet MS" charset="0"/>
                <a:cs typeface="Trebuchet MS" charset="0"/>
              </a:defRPr>
            </a:lvl1pPr>
            <a:lvl2pPr marL="0" marR="0" indent="0" algn="l" defTabSz="1219170" rtl="0" eaLnBrk="1" fontAlgn="base" latinLnBrk="0" hangingPunct="1">
              <a:lnSpc>
                <a:spcPts val="2533"/>
              </a:lnSpc>
              <a:spcBef>
                <a:spcPct val="20000"/>
              </a:spcBef>
              <a:spcAft>
                <a:spcPct val="0"/>
              </a:spcAft>
              <a:buClr>
                <a:srgbClr val="4C5D68"/>
              </a:buClr>
              <a:buSzTx/>
              <a:buFont typeface="Wingdings" charset="2"/>
              <a:buNone/>
              <a:tabLst/>
              <a:defRPr sz="1467"/>
            </a:lvl2pPr>
            <a:lvl3pPr marL="715415" indent="-239178" defTabSz="1191654">
              <a:lnSpc>
                <a:spcPts val="2533"/>
              </a:lnSpc>
              <a:buClr>
                <a:srgbClr val="FF0000"/>
              </a:buClr>
              <a:buFont typeface="Wingdings" panose="05000000000000000000" pitchFamily="2" charset="2"/>
              <a:buChar char="§"/>
              <a:defRPr sz="1467"/>
            </a:lvl3pPr>
            <a:lvl4pPr marL="1191654" indent="-237061">
              <a:lnSpc>
                <a:spcPts val="2533"/>
              </a:lnSpc>
              <a:buFont typeface="Symbol" panose="05050102010706020507" pitchFamily="18" charset="2"/>
              <a:buChar char="-"/>
              <a:defRPr sz="1467"/>
            </a:lvl4pPr>
          </a:lstStyle>
          <a:p>
            <a:pPr lvl="0"/>
            <a:r>
              <a:rPr lang="de-DE" dirty="0"/>
              <a:t>Ebene 1 (Trebuchet 16 </a:t>
            </a:r>
            <a:r>
              <a:rPr lang="de-DE" dirty="0" err="1"/>
              <a:t>gross</a:t>
            </a:r>
            <a:r>
              <a:rPr lang="de-DE" dirty="0"/>
              <a:t>)</a:t>
            </a:r>
          </a:p>
          <a:p>
            <a:pPr marL="0" marR="0" lvl="1" indent="0" algn="l" defTabSz="1219170" rtl="0" eaLnBrk="1" fontAlgn="base" latinLnBrk="0" hangingPunct="1">
              <a:lnSpc>
                <a:spcPts val="2533"/>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467"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40630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780774" y="5385487"/>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Oval 15">
            <a:extLst>
              <a:ext uri="{FF2B5EF4-FFF2-40B4-BE49-F238E27FC236}">
                <a16:creationId xmlns:a16="http://schemas.microsoft.com/office/drawing/2014/main" id="{0A8BBE94-9A12-4889-B3EC-2F03400F073F}"/>
              </a:ext>
            </a:extLst>
          </p:cNvPr>
          <p:cNvSpPr/>
          <p:nvPr userDrawn="1"/>
        </p:nvSpPr>
        <p:spPr>
          <a:xfrm>
            <a:off x="780775" y="4485894"/>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Oval 15">
            <a:extLst>
              <a:ext uri="{FF2B5EF4-FFF2-40B4-BE49-F238E27FC236}">
                <a16:creationId xmlns:a16="http://schemas.microsoft.com/office/drawing/2014/main" id="{983E347B-3795-4CDC-8D6F-D5D94A4E3F2C}"/>
              </a:ext>
            </a:extLst>
          </p:cNvPr>
          <p:cNvSpPr/>
          <p:nvPr userDrawn="1"/>
        </p:nvSpPr>
        <p:spPr>
          <a:xfrm>
            <a:off x="780777" y="3586301"/>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857967" y="3663491"/>
            <a:ext cx="624000" cy="624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857965" y="4563084"/>
            <a:ext cx="624000" cy="624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857964" y="5462677"/>
            <a:ext cx="624000" cy="624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929965" y="4635084"/>
            <a:ext cx="480000" cy="480000"/>
          </a:xfrm>
        </p:spPr>
        <p:txBody>
          <a:bodyPr anchor="ctr"/>
          <a:lstStyle>
            <a:lvl1pPr marL="0" indent="0" algn="ctr">
              <a:buNone/>
              <a:defRPr sz="1467"/>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929964" y="5534677"/>
            <a:ext cx="480000" cy="480000"/>
          </a:xfrm>
        </p:spPr>
        <p:txBody>
          <a:bodyPr anchor="ctr"/>
          <a:lstStyle>
            <a:lvl1pPr marL="0" indent="0" algn="ctr">
              <a:buNone/>
              <a:defRPr sz="1467"/>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929967" y="3735491"/>
            <a:ext cx="480000" cy="48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717974" y="2400002"/>
            <a:ext cx="10890249" cy="3686676"/>
          </a:xfrm>
        </p:spPr>
        <p:txBody>
          <a:bodyPr/>
          <a:lstStyle>
            <a:lvl1pPr marL="0" indent="0">
              <a:buFontTx/>
              <a:buNone/>
              <a:defRPr sz="2133" cap="all" baseline="0">
                <a:solidFill>
                  <a:srgbClr val="6E7B8C"/>
                </a:solidFill>
              </a:defRPr>
            </a:lvl1pPr>
            <a:lvl2pPr marL="0" indent="0">
              <a:lnSpc>
                <a:spcPts val="2533"/>
              </a:lnSpc>
              <a:spcAft>
                <a:spcPts val="800"/>
              </a:spcAft>
              <a:buNone/>
              <a:defRPr sz="1467"/>
            </a:lvl2pPr>
            <a:lvl3pPr marL="1212819" indent="0">
              <a:lnSpc>
                <a:spcPts val="2533"/>
              </a:lnSpc>
              <a:spcAft>
                <a:spcPts val="1600"/>
              </a:spcAft>
              <a:buNone/>
              <a:defRPr sz="1467"/>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618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5633782" y="1854293"/>
            <a:ext cx="778383" cy="778383"/>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2023883" y="1847009"/>
            <a:ext cx="778383" cy="778383"/>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4"/>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9243681" y="1847010"/>
            <a:ext cx="778383" cy="778383"/>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2173073" y="1996199"/>
            <a:ext cx="480000" cy="48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9392871" y="1996200"/>
            <a:ext cx="480000" cy="48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5782972" y="2003483"/>
            <a:ext cx="480000" cy="48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7937771" y="2871397"/>
            <a:ext cx="3390200" cy="32745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717973" y="2871397"/>
            <a:ext cx="3390200" cy="3274572"/>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4327872" y="2871397"/>
            <a:ext cx="3390200" cy="3274572"/>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83992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7963375" y="4100358"/>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2" name="Oval 15">
            <a:extLst>
              <a:ext uri="{FF2B5EF4-FFF2-40B4-BE49-F238E27FC236}">
                <a16:creationId xmlns:a16="http://schemas.microsoft.com/office/drawing/2014/main" id="{8AAE6C1C-D39C-4863-9504-901DE472359D}"/>
              </a:ext>
            </a:extLst>
          </p:cNvPr>
          <p:cNvSpPr/>
          <p:nvPr userDrawn="1"/>
        </p:nvSpPr>
        <p:spPr>
          <a:xfrm>
            <a:off x="7963375" y="229385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4" name="Oval 15">
            <a:extLst>
              <a:ext uri="{FF2B5EF4-FFF2-40B4-BE49-F238E27FC236}">
                <a16:creationId xmlns:a16="http://schemas.microsoft.com/office/drawing/2014/main" id="{1901B26A-A11E-4DF1-B16A-B8A2BBB2F377}"/>
              </a:ext>
            </a:extLst>
          </p:cNvPr>
          <p:cNvSpPr/>
          <p:nvPr userDrawn="1"/>
        </p:nvSpPr>
        <p:spPr>
          <a:xfrm>
            <a:off x="4369374" y="408942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Oval 15">
            <a:extLst>
              <a:ext uri="{FF2B5EF4-FFF2-40B4-BE49-F238E27FC236}">
                <a16:creationId xmlns:a16="http://schemas.microsoft.com/office/drawing/2014/main" id="{D82DEDA4-E847-43AE-899D-2B412559A117}"/>
              </a:ext>
            </a:extLst>
          </p:cNvPr>
          <p:cNvSpPr/>
          <p:nvPr userDrawn="1"/>
        </p:nvSpPr>
        <p:spPr>
          <a:xfrm>
            <a:off x="4369374" y="227146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3" name="Oval 15">
            <a:extLst>
              <a:ext uri="{FF2B5EF4-FFF2-40B4-BE49-F238E27FC236}">
                <a16:creationId xmlns:a16="http://schemas.microsoft.com/office/drawing/2014/main" id="{E4B63F2A-E210-4BDA-B693-2262FDFD7F29}"/>
              </a:ext>
            </a:extLst>
          </p:cNvPr>
          <p:cNvSpPr/>
          <p:nvPr userDrawn="1"/>
        </p:nvSpPr>
        <p:spPr>
          <a:xfrm>
            <a:off x="775371" y="4078499"/>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Oval 15">
            <a:extLst>
              <a:ext uri="{FF2B5EF4-FFF2-40B4-BE49-F238E27FC236}">
                <a16:creationId xmlns:a16="http://schemas.microsoft.com/office/drawing/2014/main" id="{EAEE1FC5-D512-4FA0-8E0A-C528663AD30F}"/>
              </a:ext>
            </a:extLst>
          </p:cNvPr>
          <p:cNvSpPr/>
          <p:nvPr userDrawn="1"/>
        </p:nvSpPr>
        <p:spPr>
          <a:xfrm>
            <a:off x="775371" y="2249078"/>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852561" y="2326268"/>
            <a:ext cx="624000" cy="624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852561" y="4155689"/>
            <a:ext cx="624000" cy="624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4446564" y="2348659"/>
            <a:ext cx="624000" cy="624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4446564" y="4166619"/>
            <a:ext cx="624000" cy="624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8040565" y="2371049"/>
            <a:ext cx="624000" cy="624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8040565" y="4177548"/>
            <a:ext cx="624000" cy="624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922161" y="2395868"/>
            <a:ext cx="484800" cy="4848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922161" y="4225289"/>
            <a:ext cx="484800" cy="4848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4516164" y="2418259"/>
            <a:ext cx="484800" cy="4848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4516164" y="4236219"/>
            <a:ext cx="484800" cy="4848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8110165" y="2440649"/>
            <a:ext cx="484800" cy="4848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8110165" y="4247148"/>
            <a:ext cx="484800" cy="4848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494170" y="2267599"/>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5098764" y="2267599"/>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8703359" y="2267599"/>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8703359" y="4100463"/>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5098764" y="4100463"/>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494170" y="4100463"/>
            <a:ext cx="2799535" cy="1752229"/>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04301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23" name="Oval 27">
            <a:extLst>
              <a:ext uri="{FF2B5EF4-FFF2-40B4-BE49-F238E27FC236}">
                <a16:creationId xmlns:a16="http://schemas.microsoft.com/office/drawing/2014/main" id="{B003E872-DDF0-42A7-B865-1740567781E2}"/>
              </a:ext>
            </a:extLst>
          </p:cNvPr>
          <p:cNvSpPr/>
          <p:nvPr userDrawn="1"/>
        </p:nvSpPr>
        <p:spPr>
          <a:xfrm>
            <a:off x="6742998" y="2317357"/>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Oval 26">
            <a:extLst>
              <a:ext uri="{FF2B5EF4-FFF2-40B4-BE49-F238E27FC236}">
                <a16:creationId xmlns:a16="http://schemas.microsoft.com/office/drawing/2014/main" id="{E8E024B6-65BE-47F6-B32F-4038214C1EB3}"/>
              </a:ext>
            </a:extLst>
          </p:cNvPr>
          <p:cNvSpPr/>
          <p:nvPr userDrawn="1"/>
        </p:nvSpPr>
        <p:spPr>
          <a:xfrm>
            <a:off x="6742998" y="4839027"/>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5" name="Oval 25">
            <a:extLst>
              <a:ext uri="{FF2B5EF4-FFF2-40B4-BE49-F238E27FC236}">
                <a16:creationId xmlns:a16="http://schemas.microsoft.com/office/drawing/2014/main" id="{4579ADED-3494-42C5-80A8-33E0EEF9F921}"/>
              </a:ext>
            </a:extLst>
          </p:cNvPr>
          <p:cNvSpPr/>
          <p:nvPr userDrawn="1"/>
        </p:nvSpPr>
        <p:spPr>
          <a:xfrm>
            <a:off x="6742998" y="3591963"/>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6" name="Oval 14">
            <a:extLst>
              <a:ext uri="{FF2B5EF4-FFF2-40B4-BE49-F238E27FC236}">
                <a16:creationId xmlns:a16="http://schemas.microsoft.com/office/drawing/2014/main" id="{4406204C-8C4A-4042-AD43-3B854981422E}"/>
              </a:ext>
            </a:extLst>
          </p:cNvPr>
          <p:cNvSpPr/>
          <p:nvPr userDrawn="1"/>
        </p:nvSpPr>
        <p:spPr>
          <a:xfrm>
            <a:off x="5063717" y="4855051"/>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7" name="Oval 13">
            <a:extLst>
              <a:ext uri="{FF2B5EF4-FFF2-40B4-BE49-F238E27FC236}">
                <a16:creationId xmlns:a16="http://schemas.microsoft.com/office/drawing/2014/main" id="{6E33674D-A93D-42A9-95BD-3F0BA700B698}"/>
              </a:ext>
            </a:extLst>
          </p:cNvPr>
          <p:cNvSpPr/>
          <p:nvPr userDrawn="1"/>
        </p:nvSpPr>
        <p:spPr>
          <a:xfrm>
            <a:off x="5063717" y="3597688"/>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Oval 15">
            <a:extLst>
              <a:ext uri="{FF2B5EF4-FFF2-40B4-BE49-F238E27FC236}">
                <a16:creationId xmlns:a16="http://schemas.microsoft.com/office/drawing/2014/main" id="{3EF6B510-77C0-484F-B293-2FCEF6384C8A}"/>
              </a:ext>
            </a:extLst>
          </p:cNvPr>
          <p:cNvSpPr/>
          <p:nvPr/>
        </p:nvSpPr>
        <p:spPr>
          <a:xfrm>
            <a:off x="5063717" y="2312030"/>
            <a:ext cx="778383" cy="7783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u="sng"/>
          </a:p>
        </p:txBody>
      </p:sp>
      <p:sp>
        <p:nvSpPr>
          <p:cNvPr id="32" name="Oval 5">
            <a:extLst>
              <a:ext uri="{FF2B5EF4-FFF2-40B4-BE49-F238E27FC236}">
                <a16:creationId xmlns:a16="http://schemas.microsoft.com/office/drawing/2014/main" id="{6CF8C933-8884-4620-8DAD-177CB23CA930}"/>
              </a:ext>
            </a:extLst>
          </p:cNvPr>
          <p:cNvSpPr/>
          <p:nvPr/>
        </p:nvSpPr>
        <p:spPr>
          <a:xfrm>
            <a:off x="5158864" y="2407178"/>
            <a:ext cx="588085" cy="588085"/>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u="sng"/>
          </a:p>
        </p:txBody>
      </p:sp>
      <p:sp>
        <p:nvSpPr>
          <p:cNvPr id="34" name="Oval 8">
            <a:extLst>
              <a:ext uri="{FF2B5EF4-FFF2-40B4-BE49-F238E27FC236}">
                <a16:creationId xmlns:a16="http://schemas.microsoft.com/office/drawing/2014/main" id="{491C85A1-C398-4E49-93C0-FBCA1C1CCEF0}"/>
              </a:ext>
            </a:extLst>
          </p:cNvPr>
          <p:cNvSpPr/>
          <p:nvPr userDrawn="1"/>
        </p:nvSpPr>
        <p:spPr>
          <a:xfrm>
            <a:off x="5158865" y="3692836"/>
            <a:ext cx="588087" cy="588087"/>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Oval 11">
            <a:extLst>
              <a:ext uri="{FF2B5EF4-FFF2-40B4-BE49-F238E27FC236}">
                <a16:creationId xmlns:a16="http://schemas.microsoft.com/office/drawing/2014/main" id="{4DCA998E-0355-40AC-A243-EC832B1C6354}"/>
              </a:ext>
            </a:extLst>
          </p:cNvPr>
          <p:cNvSpPr/>
          <p:nvPr userDrawn="1"/>
        </p:nvSpPr>
        <p:spPr>
          <a:xfrm>
            <a:off x="5158865" y="4950199"/>
            <a:ext cx="588087" cy="588087"/>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9" name="Oval 19">
            <a:extLst>
              <a:ext uri="{FF2B5EF4-FFF2-40B4-BE49-F238E27FC236}">
                <a16:creationId xmlns:a16="http://schemas.microsoft.com/office/drawing/2014/main" id="{FA33A848-DF19-47EA-86CE-19DA555E953C}"/>
              </a:ext>
            </a:extLst>
          </p:cNvPr>
          <p:cNvSpPr/>
          <p:nvPr userDrawn="1"/>
        </p:nvSpPr>
        <p:spPr>
          <a:xfrm>
            <a:off x="6838146" y="4934175"/>
            <a:ext cx="588087" cy="588087"/>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1" name="Oval 21">
            <a:extLst>
              <a:ext uri="{FF2B5EF4-FFF2-40B4-BE49-F238E27FC236}">
                <a16:creationId xmlns:a16="http://schemas.microsoft.com/office/drawing/2014/main" id="{B85A0954-B2DD-470F-8BE0-12A731F0A440}"/>
              </a:ext>
            </a:extLst>
          </p:cNvPr>
          <p:cNvSpPr/>
          <p:nvPr userDrawn="1"/>
        </p:nvSpPr>
        <p:spPr>
          <a:xfrm>
            <a:off x="6838146" y="2412505"/>
            <a:ext cx="588087" cy="588087"/>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3" name="Oval 23">
            <a:extLst>
              <a:ext uri="{FF2B5EF4-FFF2-40B4-BE49-F238E27FC236}">
                <a16:creationId xmlns:a16="http://schemas.microsoft.com/office/drawing/2014/main" id="{344B62DF-71F5-4FA7-AB10-6FAC1D62B964}"/>
              </a:ext>
            </a:extLst>
          </p:cNvPr>
          <p:cNvSpPr/>
          <p:nvPr userDrawn="1"/>
        </p:nvSpPr>
        <p:spPr>
          <a:xfrm>
            <a:off x="6838146" y="3687111"/>
            <a:ext cx="588085" cy="588085"/>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6889788" y="2464147"/>
            <a:ext cx="484800" cy="4848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7749417" y="2214297"/>
            <a:ext cx="3639519" cy="10563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6889788" y="3738753"/>
            <a:ext cx="484800" cy="4848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7749417" y="3472964"/>
            <a:ext cx="3639519" cy="10563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6889788" y="4985817"/>
            <a:ext cx="484800" cy="4848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7749417" y="4747571"/>
            <a:ext cx="3639519" cy="1056371"/>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5210507" y="2458820"/>
            <a:ext cx="484800" cy="4848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1236736" y="2214297"/>
            <a:ext cx="3639519" cy="1056371"/>
          </a:xfrm>
        </p:spPr>
        <p:txBody>
          <a:bodyPr/>
          <a:lstStyle>
            <a:lvl1pPr marL="0" indent="0" algn="r">
              <a:buNone/>
              <a:defRPr lang="de-DE" sz="2133" kern="1200" cap="all" baseline="0" dirty="0">
                <a:solidFill>
                  <a:srgbClr val="6E7B8C"/>
                </a:solidFill>
                <a:latin typeface="Trebuchet MS" charset="0"/>
                <a:ea typeface="Trebuchet MS" charset="0"/>
                <a:cs typeface="Trebuchet MS" charset="0"/>
              </a:defRPr>
            </a:lvl1pPr>
            <a:lvl2pPr marL="0" indent="0" algn="r">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5210507" y="3744479"/>
            <a:ext cx="484800" cy="4848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1236736" y="3472964"/>
            <a:ext cx="3639519" cy="1056371"/>
          </a:xfrm>
        </p:spPr>
        <p:txBody>
          <a:bodyPr/>
          <a:lstStyle>
            <a:lvl1pPr marL="0" indent="0" algn="r">
              <a:buNone/>
              <a:defRPr lang="de-DE" sz="2133" kern="1200" cap="all" baseline="0" dirty="0">
                <a:solidFill>
                  <a:srgbClr val="6E7B8C"/>
                </a:solidFill>
                <a:latin typeface="Trebuchet MS" charset="0"/>
                <a:ea typeface="Trebuchet MS" charset="0"/>
                <a:cs typeface="Trebuchet MS" charset="0"/>
              </a:defRPr>
            </a:lvl1pPr>
            <a:lvl2pPr marL="0" indent="0" algn="r">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5210507" y="5001841"/>
            <a:ext cx="484800" cy="4848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1236736" y="4747571"/>
            <a:ext cx="3639519" cy="1056371"/>
          </a:xfrm>
        </p:spPr>
        <p:txBody>
          <a:bodyPr/>
          <a:lstStyle>
            <a:lvl1pPr marL="0" indent="0" algn="r">
              <a:buNone/>
              <a:defRPr lang="de-DE" sz="2133" kern="1200" cap="all" baseline="0" dirty="0">
                <a:solidFill>
                  <a:srgbClr val="6E7B8C"/>
                </a:solidFill>
                <a:latin typeface="Trebuchet MS" charset="0"/>
                <a:ea typeface="Trebuchet MS" charset="0"/>
                <a:cs typeface="Trebuchet MS" charset="0"/>
              </a:defRPr>
            </a:lvl1pPr>
            <a:lvl2pPr marL="0" indent="0" algn="r">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37636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449918" y="2260594"/>
            <a:ext cx="9292167" cy="2516716"/>
          </a:xfrm>
        </p:spPr>
        <p:txBody>
          <a:bodyPr/>
          <a:lstStyle>
            <a:lvl1pPr marL="0" indent="0">
              <a:buNone/>
              <a:defRPr sz="16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794810" y="5108941"/>
            <a:ext cx="10602383" cy="947087"/>
          </a:xfrm>
        </p:spPr>
        <p:txBody>
          <a:bodyPr tIns="0" bIns="0"/>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lang="de-AT" sz="1467" dirty="0"/>
            </a:lvl1pPr>
            <a:lvl2pPr marL="628634" indent="0">
              <a:buNone/>
              <a:defRPr sz="1600"/>
            </a:lvl2pPr>
            <a:lvl3pPr marL="1212819" indent="0">
              <a:buNone/>
              <a:defRPr sz="1600"/>
            </a:lvl3pPr>
            <a:lvl4pPr marL="1741974" indent="0">
              <a:buNone/>
              <a:defRPr sz="1600"/>
            </a:lvl4pPr>
            <a:lvl5pPr marL="2260543" indent="0">
              <a:buNone/>
              <a:defRPr sz="16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36250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E04873-43D5-A355-3739-C2E10A003D49}"/>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3" name="Fußzeilenplatzhalter 2">
            <a:extLst>
              <a:ext uri="{FF2B5EF4-FFF2-40B4-BE49-F238E27FC236}">
                <a16:creationId xmlns:a16="http://schemas.microsoft.com/office/drawing/2014/main" id="{04849B85-2B80-EC2E-EB05-32797C2234D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696F4E4-9EA9-055C-34FE-FFAABE3336B8}"/>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2303955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355627" y="2138588"/>
            <a:ext cx="9837948" cy="3590715"/>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405092" y="2148237"/>
            <a:ext cx="4671483" cy="409433"/>
          </a:xfrm>
        </p:spPr>
        <p:txBody>
          <a:bodyPr anchor="ctr"/>
          <a:lstStyle>
            <a:lvl1pPr marL="0" indent="0">
              <a:buNone/>
              <a:defRPr sz="1867"/>
            </a:lvl1pPr>
          </a:lstStyle>
          <a:p>
            <a:pPr lvl="0"/>
            <a:r>
              <a:rPr lang="de-DE" sz="1867"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405092" y="2693110"/>
            <a:ext cx="4671483" cy="409433"/>
          </a:xfrm>
        </p:spPr>
        <p:txBody>
          <a:bodyPr anchor="ctr"/>
          <a:lstStyle>
            <a:lvl1pPr marL="0" indent="0">
              <a:buNone/>
              <a:defRPr sz="1467"/>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405092" y="3219825"/>
            <a:ext cx="4671483" cy="409433"/>
          </a:xfrm>
        </p:spPr>
        <p:txBody>
          <a:bodyPr anchor="ctr"/>
          <a:lstStyle>
            <a:lvl1pPr marL="0" indent="0">
              <a:buNone/>
              <a:defRPr sz="1467"/>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405092" y="3742301"/>
            <a:ext cx="4671483" cy="409433"/>
          </a:xfrm>
        </p:spPr>
        <p:txBody>
          <a:bodyPr anchor="ctr"/>
          <a:lstStyle>
            <a:lvl1pPr marL="0" indent="0">
              <a:buNone/>
              <a:defRPr sz="1467"/>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405092" y="4264376"/>
            <a:ext cx="4671483" cy="409433"/>
          </a:xfrm>
        </p:spPr>
        <p:txBody>
          <a:bodyPr anchor="ctr"/>
          <a:lstStyle>
            <a:lvl1pPr marL="0" indent="0">
              <a:buNone/>
              <a:defRPr sz="1467"/>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405092" y="4786450"/>
            <a:ext cx="4671483" cy="409433"/>
          </a:xfrm>
        </p:spPr>
        <p:txBody>
          <a:bodyPr anchor="ctr"/>
          <a:lstStyle>
            <a:lvl1pPr marL="0" indent="0">
              <a:buNone/>
              <a:defRPr sz="1467"/>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405092" y="5308525"/>
            <a:ext cx="4671483" cy="409433"/>
          </a:xfrm>
        </p:spPr>
        <p:txBody>
          <a:bodyPr anchor="ctr"/>
          <a:lstStyle>
            <a:lvl1pPr marL="0" indent="0">
              <a:buNone/>
              <a:defRPr sz="1467"/>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6342315" y="2148237"/>
            <a:ext cx="1488000" cy="409433"/>
          </a:xfrm>
        </p:spPr>
        <p:txBody>
          <a:bodyPr anchor="ctr"/>
          <a:lstStyle>
            <a:lvl1pPr marL="0" indent="0">
              <a:buNone/>
              <a:defRPr sz="1867"/>
            </a:lvl1pPr>
          </a:lstStyle>
          <a:p>
            <a:pPr lvl="0"/>
            <a:r>
              <a:rPr lang="de-DE" sz="1867" dirty="0" err="1">
                <a:latin typeface="Trebuchet MS" charset="0"/>
                <a:ea typeface="Trebuchet MS" charset="0"/>
                <a:cs typeface="Trebuchet MS" charset="0"/>
              </a:rPr>
              <a:t>Trebu</a:t>
            </a:r>
            <a:r>
              <a:rPr lang="de-DE" sz="1867"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6342315" y="2693110"/>
            <a:ext cx="1488000" cy="409433"/>
          </a:xfrm>
        </p:spPr>
        <p:txBody>
          <a:bodyPr anchor="ctr"/>
          <a:lstStyle>
            <a:lvl1pPr marL="0" indent="0">
              <a:buNone/>
              <a:defRPr sz="1467"/>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6342315" y="3219825"/>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6342315" y="3742301"/>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6342315" y="4264376"/>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6342315" y="4786450"/>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6342315" y="5308525"/>
            <a:ext cx="1488000" cy="409433"/>
          </a:xfrm>
        </p:spPr>
        <p:txBody>
          <a:bodyPr anchor="ctr"/>
          <a:lstStyle>
            <a:lvl1pPr marL="0" indent="0">
              <a:buNone/>
              <a:defRPr sz="1467"/>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8020703" y="2138589"/>
            <a:ext cx="1488000" cy="409433"/>
          </a:xfrm>
        </p:spPr>
        <p:txBody>
          <a:bodyPr anchor="ctr"/>
          <a:lstStyle>
            <a:lvl1pPr marL="0" indent="0">
              <a:buNone/>
              <a:defRPr sz="1867"/>
            </a:lvl1pPr>
          </a:lstStyle>
          <a:p>
            <a:pPr lvl="0"/>
            <a:r>
              <a:rPr lang="de-DE" sz="1867" dirty="0" err="1">
                <a:latin typeface="Trebuchet MS" charset="0"/>
                <a:ea typeface="Trebuchet MS" charset="0"/>
                <a:cs typeface="Trebuchet MS" charset="0"/>
              </a:rPr>
              <a:t>Trebu</a:t>
            </a:r>
            <a:r>
              <a:rPr lang="de-DE" sz="1867"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8020703" y="2683462"/>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8020703" y="3210177"/>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8020703" y="3732653"/>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8020703" y="4254728"/>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8020703" y="4776802"/>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8020703" y="5298877"/>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9699091" y="2138589"/>
            <a:ext cx="1488000" cy="409433"/>
          </a:xfrm>
        </p:spPr>
        <p:txBody>
          <a:bodyPr anchor="ctr"/>
          <a:lstStyle>
            <a:lvl1pPr marL="0" indent="0">
              <a:buNone/>
              <a:defRPr sz="1867"/>
            </a:lvl1pPr>
          </a:lstStyle>
          <a:p>
            <a:pPr lvl="0"/>
            <a:r>
              <a:rPr lang="de-DE" sz="1867" dirty="0" err="1">
                <a:latin typeface="Trebuchet MS" charset="0"/>
                <a:ea typeface="Trebuchet MS" charset="0"/>
                <a:cs typeface="Trebuchet MS" charset="0"/>
              </a:rPr>
              <a:t>Trebu</a:t>
            </a:r>
            <a:r>
              <a:rPr lang="de-DE" sz="1867"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9699091" y="2683462"/>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9699091" y="3210177"/>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9699091" y="3732653"/>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9699091" y="4254728"/>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9699091" y="4776802"/>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9699091" y="5298877"/>
            <a:ext cx="1488000" cy="409433"/>
          </a:xfrm>
        </p:spPr>
        <p:txBody>
          <a:bodyPr anchor="ctr"/>
          <a:lstStyle>
            <a:lvl1pPr marL="0" marR="0" indent="0" algn="l" defTabSz="1219170" rtl="0" eaLnBrk="1" fontAlgn="base" latinLnBrk="0" hangingPunct="1">
              <a:lnSpc>
                <a:spcPts val="2533"/>
              </a:lnSpc>
              <a:spcBef>
                <a:spcPct val="20000"/>
              </a:spcBef>
              <a:spcAft>
                <a:spcPct val="0"/>
              </a:spcAft>
              <a:buClr>
                <a:srgbClr val="ED1C24"/>
              </a:buClr>
              <a:buSzTx/>
              <a:buFont typeface="Wingdings" charset="2"/>
              <a:buNone/>
              <a:tabLst/>
              <a:defRPr sz="1467"/>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6307201" y="0"/>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57479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182686" y="2743978"/>
            <a:ext cx="4791164"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29511" y="1766802"/>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180423" y="3217636"/>
            <a:ext cx="4795688"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089457" y="2176378"/>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3555809" y="2493584"/>
            <a:ext cx="50673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574640" y="2493585"/>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8605040" y="2493585"/>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08327" y="1795779"/>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21205" y="2777245"/>
            <a:ext cx="4714123"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6213086" y="2743978"/>
            <a:ext cx="4791164"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7" name="Rechteck 56">
            <a:extLst>
              <a:ext uri="{FF2B5EF4-FFF2-40B4-BE49-F238E27FC236}">
                <a16:creationId xmlns:a16="http://schemas.microsoft.com/office/drawing/2014/main" id="{A21C481C-E74E-499C-B697-F89113A9B80F}"/>
              </a:ext>
            </a:extLst>
          </p:cNvPr>
          <p:cNvSpPr/>
          <p:nvPr userDrawn="1"/>
        </p:nvSpPr>
        <p:spPr>
          <a:xfrm>
            <a:off x="6210823" y="3217636"/>
            <a:ext cx="4795688"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6251605" y="2777245"/>
            <a:ext cx="4714123"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6247150" y="3245000"/>
            <a:ext cx="4751917" cy="2173817"/>
          </a:xfrm>
        </p:spPr>
        <p:txBody>
          <a:bodyPr/>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1221206" y="3236813"/>
            <a:ext cx="4751917" cy="2173817"/>
          </a:xfrm>
        </p:spPr>
        <p:txBody>
          <a:bodyPr/>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406378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205903" y="2743978"/>
            <a:ext cx="31008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074395" y="1790134"/>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205998" y="3221728"/>
            <a:ext cx="3100612"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034341" y="2199710"/>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745847" y="2516916"/>
            <a:ext cx="657698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745847"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6031054" y="2516917"/>
            <a:ext cx="6577"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9322836" y="2516916"/>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153211"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59814" y="2777245"/>
            <a:ext cx="2992980"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250204" y="3271760"/>
            <a:ext cx="3012197"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4484036" y="2743978"/>
            <a:ext cx="31008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1" name="Rechteck 50">
            <a:extLst>
              <a:ext uri="{FF2B5EF4-FFF2-40B4-BE49-F238E27FC236}">
                <a16:creationId xmlns:a16="http://schemas.microsoft.com/office/drawing/2014/main" id="{12A94BBB-5700-4CE2-86CF-755BBFFB39BD}"/>
              </a:ext>
            </a:extLst>
          </p:cNvPr>
          <p:cNvSpPr/>
          <p:nvPr userDrawn="1"/>
        </p:nvSpPr>
        <p:spPr>
          <a:xfrm>
            <a:off x="4484037" y="3221728"/>
            <a:ext cx="3100612"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4537853" y="2777245"/>
            <a:ext cx="2992980"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4528243" y="3271760"/>
            <a:ext cx="3012197"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7776157" y="2743978"/>
            <a:ext cx="31008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5" name="Rechteck 54">
            <a:extLst>
              <a:ext uri="{FF2B5EF4-FFF2-40B4-BE49-F238E27FC236}">
                <a16:creationId xmlns:a16="http://schemas.microsoft.com/office/drawing/2014/main" id="{546EEB65-085B-418B-8EFD-C7D7E173648B}"/>
              </a:ext>
            </a:extLst>
          </p:cNvPr>
          <p:cNvSpPr/>
          <p:nvPr userDrawn="1"/>
        </p:nvSpPr>
        <p:spPr>
          <a:xfrm>
            <a:off x="7776158" y="3221728"/>
            <a:ext cx="3100612"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7829974" y="2777245"/>
            <a:ext cx="2992980"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7820364" y="3271760"/>
            <a:ext cx="3012197"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2418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205949" y="2731001"/>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65279" y="1790134"/>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205949" y="3221728"/>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125225" y="2199710"/>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363923" y="2516916"/>
            <a:ext cx="751557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363923"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44095"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47413" y="2777245"/>
            <a:ext cx="2240276"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255110" y="3271760"/>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3711141" y="2731001"/>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Rechteck 29">
            <a:extLst>
              <a:ext uri="{FF2B5EF4-FFF2-40B4-BE49-F238E27FC236}">
                <a16:creationId xmlns:a16="http://schemas.microsoft.com/office/drawing/2014/main" id="{839EF1B2-D1B0-4A72-8C73-0D969333B9E2}"/>
              </a:ext>
            </a:extLst>
          </p:cNvPr>
          <p:cNvSpPr/>
          <p:nvPr userDrawn="1"/>
        </p:nvSpPr>
        <p:spPr>
          <a:xfrm>
            <a:off x="3711141" y="3212886"/>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4869115" y="2508076"/>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3752605" y="2768403"/>
            <a:ext cx="2240276"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3760302" y="3262918"/>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6216333" y="2731001"/>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5" name="Rechteck 34">
            <a:extLst>
              <a:ext uri="{FF2B5EF4-FFF2-40B4-BE49-F238E27FC236}">
                <a16:creationId xmlns:a16="http://schemas.microsoft.com/office/drawing/2014/main" id="{FA0493B7-9939-403A-8790-7A2491B1ECFF}"/>
              </a:ext>
            </a:extLst>
          </p:cNvPr>
          <p:cNvSpPr/>
          <p:nvPr userDrawn="1"/>
        </p:nvSpPr>
        <p:spPr>
          <a:xfrm>
            <a:off x="6216333" y="3217592"/>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7374307" y="2512781"/>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6257797" y="2773109"/>
            <a:ext cx="2240276"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6265494" y="3267624"/>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8721525" y="2731001"/>
            <a:ext cx="2323200"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3" name="Rechteck 42">
            <a:extLst>
              <a:ext uri="{FF2B5EF4-FFF2-40B4-BE49-F238E27FC236}">
                <a16:creationId xmlns:a16="http://schemas.microsoft.com/office/drawing/2014/main" id="{BDACBC44-C42B-43FD-A05D-B69CAF4F5B46}"/>
              </a:ext>
            </a:extLst>
          </p:cNvPr>
          <p:cNvSpPr/>
          <p:nvPr userDrawn="1"/>
        </p:nvSpPr>
        <p:spPr>
          <a:xfrm>
            <a:off x="8721525" y="3208750"/>
            <a:ext cx="2323200"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9879499" y="2503940"/>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8762989" y="2764267"/>
            <a:ext cx="2240276"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8770686" y="3258782"/>
            <a:ext cx="2224881" cy="2173817"/>
          </a:xfrm>
        </p:spPr>
        <p:txBody>
          <a:bodyPr lIns="0" tIns="0" rIns="36000" bIns="0"/>
          <a:lstStyle>
            <a:lvl1pPr marL="0" indent="0">
              <a:lnSpc>
                <a:spcPts val="2533"/>
              </a:lnSpc>
              <a:buNone/>
              <a:defRPr sz="1467"/>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59339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2037363"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48256" y="1790134"/>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2037363"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108203" y="2199710"/>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714480" y="2516916"/>
            <a:ext cx="674065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723547"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3729599"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2920171B-D6AA-4C6C-923D-6565116DE537}"/>
              </a:ext>
            </a:extLst>
          </p:cNvPr>
          <p:cNvSpPr/>
          <p:nvPr userDrawn="1"/>
        </p:nvSpPr>
        <p:spPr>
          <a:xfrm>
            <a:off x="3729599"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4415783"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5413011"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Rechteck 23">
            <a:extLst>
              <a:ext uri="{FF2B5EF4-FFF2-40B4-BE49-F238E27FC236}">
                <a16:creationId xmlns:a16="http://schemas.microsoft.com/office/drawing/2014/main" id="{178B66C8-1C99-4CD7-9BEA-B617B9DF9975}"/>
              </a:ext>
            </a:extLst>
          </p:cNvPr>
          <p:cNvSpPr/>
          <p:nvPr userDrawn="1"/>
        </p:nvSpPr>
        <p:spPr>
          <a:xfrm>
            <a:off x="5413011"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6099534" y="2516917"/>
            <a:ext cx="6577"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7094610"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Rechteck 27">
            <a:extLst>
              <a:ext uri="{FF2B5EF4-FFF2-40B4-BE49-F238E27FC236}">
                <a16:creationId xmlns:a16="http://schemas.microsoft.com/office/drawing/2014/main" id="{67516A0B-4030-486D-B54C-A35A98978950}"/>
              </a:ext>
            </a:extLst>
          </p:cNvPr>
          <p:cNvSpPr/>
          <p:nvPr userDrawn="1"/>
        </p:nvSpPr>
        <p:spPr>
          <a:xfrm>
            <a:off x="7094610"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7781726" y="2516917"/>
            <a:ext cx="5391"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8774395"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2" name="Rechteck 31">
            <a:extLst>
              <a:ext uri="{FF2B5EF4-FFF2-40B4-BE49-F238E27FC236}">
                <a16:creationId xmlns:a16="http://schemas.microsoft.com/office/drawing/2014/main" id="{73304A3C-0831-4EA1-9EF9-2547BB851775}"/>
              </a:ext>
            </a:extLst>
          </p:cNvPr>
          <p:cNvSpPr/>
          <p:nvPr userDrawn="1"/>
        </p:nvSpPr>
        <p:spPr>
          <a:xfrm>
            <a:off x="8774395"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9460579"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27072"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2064960" y="2789889"/>
            <a:ext cx="1341629"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3748372"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5431784"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7132824"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8811399"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2076798" y="3225764"/>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3760210" y="3225764"/>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5462840" y="3225764"/>
            <a:ext cx="132241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7132825" y="3225764"/>
            <a:ext cx="133539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8809967" y="3225764"/>
            <a:ext cx="134405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53880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10" name="Rechteck 9">
            <a:extLst>
              <a:ext uri="{FF2B5EF4-FFF2-40B4-BE49-F238E27FC236}">
                <a16:creationId xmlns:a16="http://schemas.microsoft.com/office/drawing/2014/main" id="{62E783D8-0D40-4A96-ADBA-AADCA910360D}"/>
              </a:ext>
            </a:extLst>
          </p:cNvPr>
          <p:cNvSpPr/>
          <p:nvPr userDrawn="1"/>
        </p:nvSpPr>
        <p:spPr>
          <a:xfrm>
            <a:off x="1199170"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Rechteck 10">
            <a:extLst>
              <a:ext uri="{FF2B5EF4-FFF2-40B4-BE49-F238E27FC236}">
                <a16:creationId xmlns:a16="http://schemas.microsoft.com/office/drawing/2014/main" id="{2D52C663-79C9-4318-B5E8-E7DC320BBD59}"/>
              </a:ext>
            </a:extLst>
          </p:cNvPr>
          <p:cNvSpPr/>
          <p:nvPr userDrawn="1"/>
        </p:nvSpPr>
        <p:spPr>
          <a:xfrm>
            <a:off x="3148256" y="1790134"/>
            <a:ext cx="5919893" cy="400855"/>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199170"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6108203" y="2199710"/>
            <a:ext cx="0" cy="3172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881727" y="2516916"/>
            <a:ext cx="842855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885354"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891406"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891406"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577590"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574818"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574818"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5261341" y="2516917"/>
            <a:ext cx="6577"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6256416"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8" name="Rechteck 27">
            <a:extLst>
              <a:ext uri="{FF2B5EF4-FFF2-40B4-BE49-F238E27FC236}">
                <a16:creationId xmlns:a16="http://schemas.microsoft.com/office/drawing/2014/main" id="{67516A0B-4030-486D-B54C-A35A98978950}"/>
              </a:ext>
            </a:extLst>
          </p:cNvPr>
          <p:cNvSpPr/>
          <p:nvPr userDrawn="1"/>
        </p:nvSpPr>
        <p:spPr>
          <a:xfrm>
            <a:off x="6256416"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6943533" y="2516917"/>
            <a:ext cx="5391"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7936202"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2" name="Rechteck 31">
            <a:extLst>
              <a:ext uri="{FF2B5EF4-FFF2-40B4-BE49-F238E27FC236}">
                <a16:creationId xmlns:a16="http://schemas.microsoft.com/office/drawing/2014/main" id="{73304A3C-0831-4EA1-9EF9-2547BB851775}"/>
              </a:ext>
            </a:extLst>
          </p:cNvPr>
          <p:cNvSpPr/>
          <p:nvPr userDrawn="1"/>
        </p:nvSpPr>
        <p:spPr>
          <a:xfrm>
            <a:off x="7936202"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8622386" y="2516917"/>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9614174" y="2756622"/>
            <a:ext cx="1379621" cy="409433"/>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6" name="Rechteck 35">
            <a:extLst>
              <a:ext uri="{FF2B5EF4-FFF2-40B4-BE49-F238E27FC236}">
                <a16:creationId xmlns:a16="http://schemas.microsoft.com/office/drawing/2014/main" id="{D4839D30-8704-4127-BD10-0BC72F89A18A}"/>
              </a:ext>
            </a:extLst>
          </p:cNvPr>
          <p:cNvSpPr/>
          <p:nvPr userDrawn="1"/>
        </p:nvSpPr>
        <p:spPr>
          <a:xfrm>
            <a:off x="9614174" y="3229433"/>
            <a:ext cx="1379621" cy="227388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10300358" y="2516916"/>
            <a:ext cx="7253" cy="239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3227072" y="1819111"/>
            <a:ext cx="5762261" cy="342900"/>
          </a:xfrm>
          <a:noFill/>
        </p:spPr>
        <p:txBody>
          <a:bodyPr anchor="ctr"/>
          <a:lstStyle>
            <a:lvl1pPr marL="0" indent="0" algn="ctr">
              <a:buNone/>
              <a:defRPr lang="de-AT" sz="2133"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226767" y="2789889"/>
            <a:ext cx="1341629" cy="342900"/>
          </a:xfrm>
          <a:noFill/>
        </p:spPr>
        <p:txBody>
          <a:bodyPr anchor="ctr"/>
          <a:lstStyle>
            <a:lvl1pPr marL="0" indent="0" algn="ctr">
              <a:buNone/>
              <a:defRPr lang="de-AT" sz="2133"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910179"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593591"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6294631"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7973206"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9650875" y="2789889"/>
            <a:ext cx="1341629" cy="342900"/>
          </a:xfrm>
          <a:noFill/>
        </p:spPr>
        <p:txBody>
          <a:bodyPr anchor="ctr"/>
          <a:lstStyle>
            <a:lvl1pPr marL="0" marR="0" indent="0" algn="ctr" defTabSz="1219170" rtl="0" eaLnBrk="1" fontAlgn="base" latinLnBrk="0" hangingPunct="1">
              <a:lnSpc>
                <a:spcPts val="2533"/>
              </a:lnSpc>
              <a:spcBef>
                <a:spcPct val="20000"/>
              </a:spcBef>
              <a:spcAft>
                <a:spcPct val="0"/>
              </a:spcAft>
              <a:buClr>
                <a:srgbClr val="ED1C24"/>
              </a:buClr>
              <a:buSzTx/>
              <a:buFont typeface="Wingdings" charset="2"/>
              <a:buNone/>
              <a:tabLst/>
              <a:defRPr lang="de-AT" sz="2133" kern="1200" dirty="0">
                <a:solidFill>
                  <a:srgbClr val="6E7B8C"/>
                </a:solidFill>
                <a:latin typeface="Trebuchet MS" charset="0"/>
                <a:ea typeface="Trebuchet MS" charset="0"/>
                <a:cs typeface="Trebuchet MS" charset="0"/>
              </a:defRPr>
            </a:lvl1pPr>
          </a:lstStyle>
          <a:p>
            <a:pPr marL="0" marR="0" lvl="0" indent="0" algn="ctr" defTabSz="1219170" rtl="0" eaLnBrk="1" fontAlgn="base" latinLnBrk="0" hangingPunct="1">
              <a:lnSpc>
                <a:spcPts val="2533"/>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238604" y="3225764"/>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922016" y="3225764"/>
            <a:ext cx="1341629"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624647" y="3225764"/>
            <a:ext cx="132241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6294631" y="3225764"/>
            <a:ext cx="133539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7971773" y="3225764"/>
            <a:ext cx="1344051"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9648811" y="3225764"/>
            <a:ext cx="1344984" cy="2173817"/>
          </a:xfrm>
        </p:spPr>
        <p:txBody>
          <a:bodyPr lIns="0" tIns="0" rIns="36000" bIns="0"/>
          <a:lstStyle>
            <a:lvl1pPr marL="0" indent="0">
              <a:lnSpc>
                <a:spcPts val="2533"/>
              </a:lnSpc>
              <a:buNone/>
              <a:defRPr sz="1467"/>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38254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820333" y="2051051"/>
            <a:ext cx="8636000" cy="3638549"/>
          </a:xfrm>
        </p:spPr>
        <p:txBody>
          <a:bodyPr/>
          <a:lstStyle>
            <a:lvl1pPr marL="0" indent="0">
              <a:buNone/>
              <a:defRPr sz="1467"/>
            </a:lvl1pPr>
          </a:lstStyle>
          <a:p>
            <a:r>
              <a:rPr lang="de-DE" sz="1467"/>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877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703087" y="2301986"/>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Oval 67">
            <a:extLst>
              <a:ext uri="{FF2B5EF4-FFF2-40B4-BE49-F238E27FC236}">
                <a16:creationId xmlns:a16="http://schemas.microsoft.com/office/drawing/2014/main" id="{D3FF0D88-5DA4-4B3A-91FF-07B81797392E}"/>
              </a:ext>
            </a:extLst>
          </p:cNvPr>
          <p:cNvSpPr/>
          <p:nvPr userDrawn="1"/>
        </p:nvSpPr>
        <p:spPr>
          <a:xfrm>
            <a:off x="4303478" y="2301986"/>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Oval 79">
            <a:extLst>
              <a:ext uri="{FF2B5EF4-FFF2-40B4-BE49-F238E27FC236}">
                <a16:creationId xmlns:a16="http://schemas.microsoft.com/office/drawing/2014/main" id="{31E4A8F4-6F42-40F1-ABE4-199C0FB2BA08}"/>
              </a:ext>
            </a:extLst>
          </p:cNvPr>
          <p:cNvSpPr/>
          <p:nvPr userDrawn="1"/>
        </p:nvSpPr>
        <p:spPr>
          <a:xfrm>
            <a:off x="5906186" y="2301986"/>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1" name="Oval 81">
            <a:extLst>
              <a:ext uri="{FF2B5EF4-FFF2-40B4-BE49-F238E27FC236}">
                <a16:creationId xmlns:a16="http://schemas.microsoft.com/office/drawing/2014/main" id="{67F7A329-958C-435C-B8B0-6029D370313C}"/>
              </a:ext>
            </a:extLst>
          </p:cNvPr>
          <p:cNvSpPr/>
          <p:nvPr userDrawn="1"/>
        </p:nvSpPr>
        <p:spPr>
          <a:xfrm>
            <a:off x="7505246" y="2301986"/>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2" name="Oval 86">
            <a:extLst>
              <a:ext uri="{FF2B5EF4-FFF2-40B4-BE49-F238E27FC236}">
                <a16:creationId xmlns:a16="http://schemas.microsoft.com/office/drawing/2014/main" id="{412D2B62-6C47-4471-AC69-AB3AF8A9B5F0}"/>
              </a:ext>
            </a:extLst>
          </p:cNvPr>
          <p:cNvSpPr/>
          <p:nvPr userDrawn="1"/>
        </p:nvSpPr>
        <p:spPr>
          <a:xfrm>
            <a:off x="9111603" y="2301986"/>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5542431" y="3225799"/>
            <a:ext cx="1496484" cy="3050116"/>
          </a:xfrm>
        </p:spPr>
        <p:txBody>
          <a:bodyPr/>
          <a:lstStyle>
            <a:lvl1pPr marL="241294" indent="-241294">
              <a:lnSpc>
                <a:spcPts val="2533"/>
              </a:lnSpc>
              <a:spcAft>
                <a:spcPts val="320"/>
              </a:spcAft>
              <a:buClr>
                <a:srgbClr val="C00000"/>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7136787" y="3225799"/>
            <a:ext cx="1496484" cy="3050116"/>
          </a:xfrm>
        </p:spPr>
        <p:txBody>
          <a:bodyPr/>
          <a:lstStyle>
            <a:lvl1pPr marL="241294" indent="-241294">
              <a:lnSpc>
                <a:spcPts val="2533"/>
              </a:lnSpc>
              <a:spcAft>
                <a:spcPts val="320"/>
              </a:spcAft>
              <a:buClr>
                <a:srgbClr val="FF0000"/>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8745738" y="3225799"/>
            <a:ext cx="1496484" cy="3050116"/>
          </a:xfrm>
        </p:spPr>
        <p:txBody>
          <a:bodyPr/>
          <a:lstStyle>
            <a:lvl1pPr marL="241294" indent="-241294">
              <a:lnSpc>
                <a:spcPts val="2533"/>
              </a:lnSpc>
              <a:spcAft>
                <a:spcPts val="320"/>
              </a:spcAft>
              <a:buClr>
                <a:srgbClr val="C5CDD3"/>
              </a:buClr>
              <a:buSzPct val="110000"/>
              <a:buFont typeface="Wingdings" panose="05000000000000000000" pitchFamily="2" charset="2"/>
              <a:buChar char="§"/>
              <a:defRPr sz="1333">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742428" y="2331176"/>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4332552" y="2331176"/>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5938195" y="2331176"/>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7534436" y="2334247"/>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9140793" y="2338364"/>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2343587" y="3225799"/>
            <a:ext cx="1496484" cy="3050116"/>
          </a:xfrm>
        </p:spPr>
        <p:txBody>
          <a:bodyPr/>
          <a:lstStyle>
            <a:lvl1pPr marL="241294" indent="-241294">
              <a:lnSpc>
                <a:spcPts val="2533"/>
              </a:lnSpc>
              <a:spcAft>
                <a:spcPts val="320"/>
              </a:spcAft>
              <a:buClr>
                <a:srgbClr val="36424A"/>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3940778" y="3225799"/>
            <a:ext cx="1496484" cy="3050116"/>
          </a:xfrm>
        </p:spPr>
        <p:txBody>
          <a:bodyPr/>
          <a:lstStyle>
            <a:lvl1pPr marL="241294" indent="-241294">
              <a:lnSpc>
                <a:spcPts val="2533"/>
              </a:lnSpc>
              <a:spcAft>
                <a:spcPts val="320"/>
              </a:spcAft>
              <a:buClr>
                <a:srgbClr val="6E7B8C"/>
              </a:buClr>
              <a:buSzPct val="110000"/>
              <a:buFont typeface="Wingdings" panose="05000000000000000000" pitchFamily="2" charset="2"/>
              <a:buChar char="§"/>
              <a:defRPr sz="1333"/>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138658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60" name="Oval 30">
            <a:extLst>
              <a:ext uri="{FF2B5EF4-FFF2-40B4-BE49-F238E27FC236}">
                <a16:creationId xmlns:a16="http://schemas.microsoft.com/office/drawing/2014/main" id="{EDF62445-E599-4A39-92D7-64A21059CBF0}"/>
              </a:ext>
            </a:extLst>
          </p:cNvPr>
          <p:cNvSpPr/>
          <p:nvPr userDrawn="1"/>
        </p:nvSpPr>
        <p:spPr>
          <a:xfrm>
            <a:off x="2698177" y="2578033"/>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Oval 32">
            <a:extLst>
              <a:ext uri="{FF2B5EF4-FFF2-40B4-BE49-F238E27FC236}">
                <a16:creationId xmlns:a16="http://schemas.microsoft.com/office/drawing/2014/main" id="{2B7E2024-7DE2-4125-BE9A-3DED5C6C4C5A}"/>
              </a:ext>
            </a:extLst>
          </p:cNvPr>
          <p:cNvSpPr/>
          <p:nvPr userDrawn="1"/>
        </p:nvSpPr>
        <p:spPr>
          <a:xfrm>
            <a:off x="4299830" y="2578033"/>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4" name="Oval 34">
            <a:extLst>
              <a:ext uri="{FF2B5EF4-FFF2-40B4-BE49-F238E27FC236}">
                <a16:creationId xmlns:a16="http://schemas.microsoft.com/office/drawing/2014/main" id="{D5153542-B5B7-4088-9334-DE2185D7CCB1}"/>
              </a:ext>
            </a:extLst>
          </p:cNvPr>
          <p:cNvSpPr/>
          <p:nvPr userDrawn="1"/>
        </p:nvSpPr>
        <p:spPr>
          <a:xfrm>
            <a:off x="5901483" y="2578033"/>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6" name="Oval 36">
            <a:extLst>
              <a:ext uri="{FF2B5EF4-FFF2-40B4-BE49-F238E27FC236}">
                <a16:creationId xmlns:a16="http://schemas.microsoft.com/office/drawing/2014/main" id="{E1E893A6-3C44-4A9A-8847-BACFEF272A17}"/>
              </a:ext>
            </a:extLst>
          </p:cNvPr>
          <p:cNvSpPr/>
          <p:nvPr userDrawn="1"/>
        </p:nvSpPr>
        <p:spPr>
          <a:xfrm>
            <a:off x="7503136" y="2578033"/>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2" name="Oval 46">
            <a:extLst>
              <a:ext uri="{FF2B5EF4-FFF2-40B4-BE49-F238E27FC236}">
                <a16:creationId xmlns:a16="http://schemas.microsoft.com/office/drawing/2014/main" id="{A27A425F-0121-47EB-86E3-E89A31A4E942}"/>
              </a:ext>
            </a:extLst>
          </p:cNvPr>
          <p:cNvSpPr/>
          <p:nvPr userDrawn="1"/>
        </p:nvSpPr>
        <p:spPr>
          <a:xfrm>
            <a:off x="9104790" y="2578033"/>
            <a:ext cx="778383" cy="77838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3030298" y="3183290"/>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4631952" y="3183289"/>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6233605" y="3183289"/>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7835258" y="3183289"/>
            <a:ext cx="1715793" cy="6095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720647"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4329807"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5926213"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7541521"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9138708" y="2607223"/>
            <a:ext cx="720000" cy="720000"/>
          </a:xfrm>
        </p:spPr>
        <p:txBody>
          <a:bodyPr anchor="ctr"/>
          <a:lstStyle>
            <a:lvl1pPr marL="0" indent="0" algn="ctr">
              <a:buNone/>
              <a:defRPr sz="1067"/>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2466069" y="3486432"/>
            <a:ext cx="1214967" cy="863600"/>
          </a:xfrm>
        </p:spPr>
        <p:txBody>
          <a:bodyPr/>
          <a:lstStyle>
            <a:lvl1pPr marL="0" indent="0" algn="ctr">
              <a:buNone/>
              <a:defRPr sz="1467"/>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4081537" y="3486432"/>
            <a:ext cx="1214967" cy="863600"/>
          </a:xfrm>
        </p:spPr>
        <p:txBody>
          <a:bodyPr/>
          <a:lstStyle>
            <a:lvl1pPr marL="0" indent="0" algn="ctr">
              <a:buNone/>
              <a:defRPr sz="1467"/>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5697005" y="3486432"/>
            <a:ext cx="1214967" cy="863600"/>
          </a:xfrm>
        </p:spPr>
        <p:txBody>
          <a:bodyPr/>
          <a:lstStyle>
            <a:lvl1pPr marL="0" indent="0" algn="ctr">
              <a:buNone/>
              <a:defRPr sz="1467"/>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7312472" y="3486432"/>
            <a:ext cx="1214967" cy="863600"/>
          </a:xfrm>
        </p:spPr>
        <p:txBody>
          <a:bodyPr/>
          <a:lstStyle>
            <a:lvl1pPr marL="0" indent="0" algn="ctr">
              <a:buNone/>
              <a:defRPr sz="1467"/>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8927941" y="3486432"/>
            <a:ext cx="1214967" cy="863600"/>
          </a:xfrm>
        </p:spPr>
        <p:txBody>
          <a:bodyPr/>
          <a:lstStyle>
            <a:lvl1pPr marL="0" indent="0" algn="ctr">
              <a:buNone/>
              <a:defRPr sz="1467"/>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795383" y="4581235"/>
            <a:ext cx="10601235" cy="1387408"/>
          </a:xfrm>
        </p:spPr>
        <p:txBody>
          <a:bodyPr/>
          <a:lstStyle>
            <a:lvl1pPr marL="0" indent="0" algn="l">
              <a:lnSpc>
                <a:spcPts val="2533"/>
              </a:lnSpc>
              <a:buNone/>
              <a:defRPr sz="1467"/>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373700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5803308" y="1941807"/>
            <a:ext cx="1095075" cy="3755091"/>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24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2573961" y="2488583"/>
            <a:ext cx="3020484" cy="812800"/>
          </a:xfrm>
        </p:spPr>
        <p:txBody>
          <a:bodyPr/>
          <a:lstStyle>
            <a:lvl1pPr marL="0" indent="0">
              <a:buNone/>
              <a:defRPr sz="1467"/>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7107249" y="2488583"/>
            <a:ext cx="3020484" cy="812800"/>
          </a:xfrm>
        </p:spPr>
        <p:txBody>
          <a:bodyPr/>
          <a:lstStyle>
            <a:lvl1pPr marL="0" indent="0">
              <a:buNone/>
              <a:defRPr sz="1467"/>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2573868" y="3481918"/>
            <a:ext cx="3230033" cy="2214033"/>
          </a:xfrm>
        </p:spPr>
        <p:txBody>
          <a:bodyPr/>
          <a:lstStyle>
            <a:lvl1pPr marL="0" indent="0">
              <a:buNone/>
              <a:defRPr sz="1467"/>
            </a:lvl1pPr>
          </a:lstStyle>
          <a:p>
            <a:r>
              <a:rPr lang="de-DE" sz="1467"/>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6897700" y="3429001"/>
            <a:ext cx="3230033" cy="2214033"/>
          </a:xfrm>
        </p:spPr>
        <p:txBody>
          <a:bodyPr/>
          <a:lstStyle>
            <a:lvl1pPr marL="0" indent="0">
              <a:buNone/>
              <a:defRPr sz="1467"/>
            </a:lvl1pPr>
          </a:lstStyle>
          <a:p>
            <a:r>
              <a:rPr lang="de-DE" sz="1467"/>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7416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EAC68-288A-3FB0-AEAC-ACC58465167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71A98E7-C008-89F3-E4C7-9CCB2A2FB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9C6F0B4-E7DA-10BB-66F9-C61D40BA2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DBC66C6-0AB1-F532-E55B-E0498CFB3EB7}"/>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6" name="Fußzeilenplatzhalter 5">
            <a:extLst>
              <a:ext uri="{FF2B5EF4-FFF2-40B4-BE49-F238E27FC236}">
                <a16:creationId xmlns:a16="http://schemas.microsoft.com/office/drawing/2014/main" id="{B9854F97-DA97-0242-4FC5-3F4B38EAC9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32F2CF-2DC3-E212-2C4F-F4426D7B90DA}"/>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949112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6528" y="2126625"/>
            <a:ext cx="4818944" cy="4212243"/>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717974" y="4111193"/>
            <a:ext cx="2651428" cy="2681508"/>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6832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6305552" y="731"/>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225" y="1836315"/>
            <a:ext cx="7828473" cy="4763660"/>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717974" y="4111193"/>
            <a:ext cx="2651428" cy="2681508"/>
          </a:xfrm>
        </p:spPr>
        <p:txBody>
          <a:bodyPr/>
          <a:lstStyle>
            <a:lvl1pPr marL="0" indent="0">
              <a:buNone/>
              <a:defRPr lang="de-DE" sz="2133" kern="1200" cap="all" baseline="0" dirty="0">
                <a:solidFill>
                  <a:srgbClr val="6E7B8C"/>
                </a:solidFill>
                <a:latin typeface="Trebuchet MS" charset="0"/>
                <a:ea typeface="Trebuchet MS" charset="0"/>
                <a:cs typeface="Trebuchet MS" charset="0"/>
              </a:defRPr>
            </a:lvl1pPr>
            <a:lvl2pPr marL="0" indent="0">
              <a:lnSpc>
                <a:spcPts val="2533"/>
              </a:lnSpc>
              <a:buNone/>
              <a:defRPr lang="de-DE" sz="1467" kern="1200" dirty="0">
                <a:solidFill>
                  <a:schemeClr val="tx1"/>
                </a:solidFill>
                <a:latin typeface="Trebuchet MS" charset="0"/>
                <a:ea typeface="Trebuchet MS" charset="0"/>
                <a:cs typeface="Trebuchet MS" charset="0"/>
              </a:defRPr>
            </a:lvl2pPr>
            <a:lvl3pPr marL="960943" marR="0" indent="0" algn="l" defTabSz="1219170" rtl="0" eaLnBrk="0" fontAlgn="base" latinLnBrk="0" hangingPunct="0">
              <a:lnSpc>
                <a:spcPct val="100000"/>
              </a:lnSpc>
              <a:spcBef>
                <a:spcPct val="20000"/>
              </a:spcBef>
              <a:spcAft>
                <a:spcPct val="0"/>
              </a:spcAft>
              <a:buClr>
                <a:schemeClr val="tx1"/>
              </a:buClr>
              <a:buSzTx/>
              <a:buFont typeface="Times New Roman" charset="0"/>
              <a:buNone/>
              <a:tabLst/>
              <a:defRPr lang="de-DE" sz="1467"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95455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12192000" cy="158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6307201" y="0"/>
            <a:ext cx="5886449" cy="1583267"/>
          </a:xfrm>
        </p:spPr>
        <p:txBody>
          <a:bodyPr anchor="ctr"/>
          <a:lstStyle>
            <a:lvl1pPr marL="0" indent="0" algn="ctr">
              <a:buNone/>
              <a:defRPr sz="1333"/>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717973" y="229488"/>
            <a:ext cx="5587117" cy="401133"/>
          </a:xfrm>
        </p:spPr>
        <p:txBody>
          <a:bodyPr anchor="ctr"/>
          <a:lstStyle>
            <a:lvl1pPr marL="0" indent="0">
              <a:buNone/>
              <a:defRPr lang="de-DE" sz="2133" kern="0" baseline="0" smtClean="0">
                <a:solidFill>
                  <a:srgbClr val="4C5D68"/>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717973" y="683628"/>
            <a:ext cx="5587117" cy="564280"/>
          </a:xfrm>
        </p:spPr>
        <p:txBody>
          <a:bodyPr tIns="46800" bIns="46800" anchor="ctr"/>
          <a:lstStyle>
            <a:lvl1pPr marL="0" indent="0">
              <a:lnSpc>
                <a:spcPct val="100000"/>
              </a:lnSpc>
              <a:buNone/>
              <a:defRPr lang="de-AT" sz="4267" kern="0" cap="all" spc="133" baseline="0" dirty="0">
                <a:solidFill>
                  <a:srgbClr val="FF0000"/>
                </a:solidFill>
                <a:latin typeface="Trebuchet MS" charset="0"/>
                <a:ea typeface="Trebuchet MS" charset="0"/>
                <a:cs typeface="Trebuchet MS" charset="0"/>
              </a:defRPr>
            </a:lvl1pPr>
            <a:lvl2pPr marL="628634" indent="0">
              <a:buNone/>
              <a:defRPr/>
            </a:lvl2pPr>
            <a:lvl3pPr marL="1212819" indent="0">
              <a:buNone/>
              <a:defRPr/>
            </a:lvl3pPr>
            <a:lvl4pPr marL="1741974" indent="0">
              <a:buNone/>
              <a:defRPr/>
            </a:lvl4pPr>
            <a:lvl5pPr marL="2260543"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9686290" y="1332667"/>
            <a:ext cx="1921933" cy="1429195"/>
          </a:xfrm>
        </p:spPr>
        <p:txBody>
          <a:bodyPr anchor="ctr" anchorCtr="1"/>
          <a:lstStyle>
            <a:lvl1pPr marL="0" indent="0">
              <a:buNone/>
              <a:defRPr sz="1467"/>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177928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717973" y="5884954"/>
            <a:ext cx="1921933" cy="804529"/>
          </a:xfrm>
        </p:spPr>
        <p:txBody>
          <a:bodyPr anchor="ctr" anchorCtr="1"/>
          <a:lstStyle>
            <a:lvl1pPr marL="0" indent="0">
              <a:buNone/>
              <a:defRPr sz="1467"/>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3192378" y="5884954"/>
            <a:ext cx="1921933" cy="804529"/>
          </a:xfrm>
        </p:spPr>
        <p:txBody>
          <a:bodyPr anchor="ctr" anchorCtr="1"/>
          <a:lstStyle>
            <a:lvl1pPr marL="0" indent="0">
              <a:buNone/>
              <a:defRPr sz="1467"/>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4724400" y="6428623"/>
            <a:ext cx="2743200" cy="364800"/>
          </a:xfrm>
        </p:spPr>
        <p:txBody>
          <a:bodyPr anchor="ctr"/>
          <a:lstStyle>
            <a:lvl1pPr algn="ctr">
              <a:lnSpc>
                <a:spcPct val="100000"/>
              </a:lnSpc>
              <a:spcBef>
                <a:spcPts val="0"/>
              </a:spcBef>
              <a:defRPr sz="933"/>
            </a:lvl1pPr>
          </a:lstStyle>
          <a:p>
            <a:pPr lvl="0"/>
            <a:r>
              <a:rPr lang="de-AT" dirty="0"/>
              <a:t>Stand Trebuchet 7</a:t>
            </a:r>
          </a:p>
        </p:txBody>
      </p:sp>
    </p:spTree>
    <p:extLst>
      <p:ext uri="{BB962C8B-B14F-4D97-AF65-F5344CB8AC3E}">
        <p14:creationId xmlns:p14="http://schemas.microsoft.com/office/powerpoint/2010/main" val="203978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12192000" cy="68580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36000" y="2768746"/>
            <a:ext cx="4320000" cy="1320508"/>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6427241"/>
            <a:ext cx="717973"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40040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AB8C1-18A0-18D3-D199-5E3F60712D0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946E8F9-A323-BA7C-33DA-7966B1249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E84AA2D-1F18-111F-2705-0EE72661D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00B7AAA-9A3D-DFD0-13D3-FB5468CDB036}"/>
              </a:ext>
            </a:extLst>
          </p:cNvPr>
          <p:cNvSpPr>
            <a:spLocks noGrp="1"/>
          </p:cNvSpPr>
          <p:nvPr>
            <p:ph type="dt" sz="half" idx="10"/>
          </p:nvPr>
        </p:nvSpPr>
        <p:spPr/>
        <p:txBody>
          <a:bodyPr/>
          <a:lstStyle/>
          <a:p>
            <a:fld id="{C25A12EE-9B61-474D-B095-63B860A5CF87}" type="datetimeFigureOut">
              <a:rPr lang="de-DE" smtClean="0"/>
              <a:t>05.06.2024</a:t>
            </a:fld>
            <a:endParaRPr lang="de-DE"/>
          </a:p>
        </p:txBody>
      </p:sp>
      <p:sp>
        <p:nvSpPr>
          <p:cNvPr id="6" name="Fußzeilenplatzhalter 5">
            <a:extLst>
              <a:ext uri="{FF2B5EF4-FFF2-40B4-BE49-F238E27FC236}">
                <a16:creationId xmlns:a16="http://schemas.microsoft.com/office/drawing/2014/main" id="{1B9131AF-7F09-E84F-77E2-8F471E44FDA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1AD9D20-63F9-3BC8-DE96-9BFB2EE889C5}"/>
              </a:ext>
            </a:extLst>
          </p:cNvPr>
          <p:cNvSpPr>
            <a:spLocks noGrp="1"/>
          </p:cNvSpPr>
          <p:nvPr>
            <p:ph type="sldNum" sz="quarter" idx="12"/>
          </p:nvPr>
        </p:nvSpPr>
        <p:spPr/>
        <p:txBody>
          <a:bodyPr/>
          <a:lstStyle/>
          <a:p>
            <a:fld id="{E6208BE7-B526-4562-91BF-50A99CE88474}" type="slidenum">
              <a:rPr lang="de-DE" smtClean="0"/>
              <a:t>‹Nr.›</a:t>
            </a:fld>
            <a:endParaRPr lang="de-DE"/>
          </a:p>
        </p:txBody>
      </p:sp>
    </p:spTree>
    <p:extLst>
      <p:ext uri="{BB962C8B-B14F-4D97-AF65-F5344CB8AC3E}">
        <p14:creationId xmlns:p14="http://schemas.microsoft.com/office/powerpoint/2010/main" val="190423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5.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06F6FA9-06F4-7D19-454F-8E6F80568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CB1F310-DBD8-1F45-93B8-CB1B93682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E9AE88-41B7-FCE0-AC17-CECFFD63E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12EE-9B61-474D-B095-63B860A5CF87}" type="datetimeFigureOut">
              <a:rPr lang="de-DE" smtClean="0"/>
              <a:t>05.06.2024</a:t>
            </a:fld>
            <a:endParaRPr lang="de-DE"/>
          </a:p>
        </p:txBody>
      </p:sp>
      <p:sp>
        <p:nvSpPr>
          <p:cNvPr id="5" name="Fußzeilenplatzhalter 4">
            <a:extLst>
              <a:ext uri="{FF2B5EF4-FFF2-40B4-BE49-F238E27FC236}">
                <a16:creationId xmlns:a16="http://schemas.microsoft.com/office/drawing/2014/main" id="{99D96652-5916-E5FF-3213-137DE74BB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346EC0A-BF4D-95C3-1780-CB5A29452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08BE7-B526-4562-91BF-50A99CE88474}" type="slidenum">
              <a:rPr lang="de-DE" smtClean="0"/>
              <a:t>‹Nr.›</a:t>
            </a:fld>
            <a:endParaRPr lang="de-DE"/>
          </a:p>
        </p:txBody>
      </p:sp>
    </p:spTree>
    <p:extLst>
      <p:ext uri="{BB962C8B-B14F-4D97-AF65-F5344CB8AC3E}">
        <p14:creationId xmlns:p14="http://schemas.microsoft.com/office/powerpoint/2010/main" val="129254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12192000" cy="68580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027" name="Rectangle 2"/>
          <p:cNvSpPr>
            <a:spLocks noGrp="1" noChangeArrowheads="1"/>
          </p:cNvSpPr>
          <p:nvPr>
            <p:ph type="title"/>
          </p:nvPr>
        </p:nvSpPr>
        <p:spPr bwMode="auto">
          <a:xfrm>
            <a:off x="766233" y="188916"/>
            <a:ext cx="10668000" cy="9366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755651" y="1484313"/>
            <a:ext cx="10668000" cy="45370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67223" y="6195537"/>
            <a:ext cx="3608832" cy="45720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1" y="6427242"/>
            <a:ext cx="755651"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3787833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100000"/>
        </a:lnSpc>
        <a:spcBef>
          <a:spcPct val="0"/>
        </a:spcBef>
        <a:spcAft>
          <a:spcPct val="0"/>
        </a:spcAft>
        <a:defRPr sz="4000">
          <a:solidFill>
            <a:srgbClr val="FF0000"/>
          </a:solidFill>
          <a:latin typeface="+mj-lt"/>
          <a:ea typeface="+mj-ea"/>
          <a:cs typeface="+mj-cs"/>
        </a:defRPr>
      </a:lvl1pPr>
      <a:lvl2pPr algn="l" rtl="0" eaLnBrk="1" fontAlgn="base" hangingPunct="1">
        <a:lnSpc>
          <a:spcPct val="80000"/>
        </a:lnSpc>
        <a:spcBef>
          <a:spcPct val="0"/>
        </a:spcBef>
        <a:spcAft>
          <a:spcPct val="0"/>
        </a:spcAft>
        <a:defRPr sz="4000">
          <a:solidFill>
            <a:srgbClr val="4C5D68"/>
          </a:solidFill>
          <a:latin typeface="Trebuchet MS" pitchFamily="-112" charset="0"/>
        </a:defRPr>
      </a:lvl2pPr>
      <a:lvl3pPr algn="l" rtl="0" eaLnBrk="1" fontAlgn="base" hangingPunct="1">
        <a:lnSpc>
          <a:spcPct val="80000"/>
        </a:lnSpc>
        <a:spcBef>
          <a:spcPct val="0"/>
        </a:spcBef>
        <a:spcAft>
          <a:spcPct val="0"/>
        </a:spcAft>
        <a:defRPr sz="4000">
          <a:solidFill>
            <a:srgbClr val="4C5D68"/>
          </a:solidFill>
          <a:latin typeface="Trebuchet MS" pitchFamily="-112" charset="0"/>
        </a:defRPr>
      </a:lvl3pPr>
      <a:lvl4pPr algn="l" rtl="0" eaLnBrk="1" fontAlgn="base" hangingPunct="1">
        <a:lnSpc>
          <a:spcPct val="80000"/>
        </a:lnSpc>
        <a:spcBef>
          <a:spcPct val="0"/>
        </a:spcBef>
        <a:spcAft>
          <a:spcPct val="0"/>
        </a:spcAft>
        <a:defRPr sz="4000">
          <a:solidFill>
            <a:srgbClr val="4C5D68"/>
          </a:solidFill>
          <a:latin typeface="Trebuchet MS" pitchFamily="-112" charset="0"/>
        </a:defRPr>
      </a:lvl4pPr>
      <a:lvl5pPr algn="l" rtl="0" eaLnBrk="1" fontAlgn="base" hangingPunct="1">
        <a:lnSpc>
          <a:spcPct val="80000"/>
        </a:lnSpc>
        <a:spcBef>
          <a:spcPct val="0"/>
        </a:spcBef>
        <a:spcAft>
          <a:spcPct val="0"/>
        </a:spcAft>
        <a:defRPr sz="4000">
          <a:solidFill>
            <a:srgbClr val="4C5D68"/>
          </a:solidFill>
          <a:latin typeface="Trebuchet MS" pitchFamily="-112" charset="0"/>
        </a:defRPr>
      </a:lvl5pPr>
      <a:lvl6pPr marL="609570" algn="l" rtl="0" eaLnBrk="1" fontAlgn="base" hangingPunct="1">
        <a:lnSpc>
          <a:spcPct val="80000"/>
        </a:lnSpc>
        <a:spcBef>
          <a:spcPct val="0"/>
        </a:spcBef>
        <a:spcAft>
          <a:spcPct val="0"/>
        </a:spcAft>
        <a:defRPr sz="4000">
          <a:solidFill>
            <a:srgbClr val="4C5D68"/>
          </a:solidFill>
          <a:latin typeface="Trebuchet MS" pitchFamily="-112" charset="0"/>
        </a:defRPr>
      </a:lvl6pPr>
      <a:lvl7pPr marL="1219140" algn="l" rtl="0" eaLnBrk="1" fontAlgn="base" hangingPunct="1">
        <a:lnSpc>
          <a:spcPct val="80000"/>
        </a:lnSpc>
        <a:spcBef>
          <a:spcPct val="0"/>
        </a:spcBef>
        <a:spcAft>
          <a:spcPct val="0"/>
        </a:spcAft>
        <a:defRPr sz="4000">
          <a:solidFill>
            <a:srgbClr val="4C5D68"/>
          </a:solidFill>
          <a:latin typeface="Trebuchet MS" pitchFamily="-112" charset="0"/>
        </a:defRPr>
      </a:lvl7pPr>
      <a:lvl8pPr marL="1828709" algn="l" rtl="0" eaLnBrk="1" fontAlgn="base" hangingPunct="1">
        <a:lnSpc>
          <a:spcPct val="80000"/>
        </a:lnSpc>
        <a:spcBef>
          <a:spcPct val="0"/>
        </a:spcBef>
        <a:spcAft>
          <a:spcPct val="0"/>
        </a:spcAft>
        <a:defRPr sz="4000">
          <a:solidFill>
            <a:srgbClr val="4C5D68"/>
          </a:solidFill>
          <a:latin typeface="Trebuchet MS" pitchFamily="-112" charset="0"/>
        </a:defRPr>
      </a:lvl8pPr>
      <a:lvl9pPr marL="2438278" algn="l" rtl="0" eaLnBrk="1" fontAlgn="base" hangingPunct="1">
        <a:lnSpc>
          <a:spcPct val="80000"/>
        </a:lnSpc>
        <a:spcBef>
          <a:spcPct val="0"/>
        </a:spcBef>
        <a:spcAft>
          <a:spcPct val="0"/>
        </a:spcAft>
        <a:defRPr sz="4000">
          <a:solidFill>
            <a:srgbClr val="4C5D68"/>
          </a:solidFill>
          <a:latin typeface="Trebuchet MS" pitchFamily="-112" charset="0"/>
        </a:defRPr>
      </a:lvl9pPr>
    </p:titleStyle>
    <p:bodyStyle>
      <a:lvl1pPr marL="0" indent="0" algn="l" rtl="0" eaLnBrk="1" fontAlgn="base" hangingPunct="1">
        <a:lnSpc>
          <a:spcPts val="2533"/>
        </a:lnSpc>
        <a:spcBef>
          <a:spcPct val="20000"/>
        </a:spcBef>
        <a:spcAft>
          <a:spcPct val="0"/>
        </a:spcAft>
        <a:buClr>
          <a:srgbClr val="ED1C24"/>
        </a:buClr>
        <a:buFont typeface="Wingdings" charset="2"/>
        <a:buNone/>
        <a:defRPr sz="1467">
          <a:solidFill>
            <a:schemeClr val="tx1"/>
          </a:solidFill>
          <a:latin typeface="+mn-lt"/>
          <a:ea typeface="+mn-ea"/>
          <a:cs typeface="+mn-cs"/>
        </a:defRPr>
      </a:lvl1pPr>
      <a:lvl2pPr marL="1210672" indent="-582055" algn="l" rtl="0" eaLnBrk="1" fontAlgn="base" hangingPunct="1">
        <a:spcBef>
          <a:spcPct val="20000"/>
        </a:spcBef>
        <a:spcAft>
          <a:spcPct val="0"/>
        </a:spcAft>
        <a:buClr>
          <a:srgbClr val="4C5D68"/>
        </a:buClr>
        <a:buFont typeface="Wingdings" charset="2"/>
        <a:buChar char="§"/>
        <a:defRPr sz="2667">
          <a:solidFill>
            <a:schemeClr val="tx1"/>
          </a:solidFill>
          <a:latin typeface="+mn-lt"/>
        </a:defRPr>
      </a:lvl2pPr>
      <a:lvl3pPr marL="1739814" indent="-527024" algn="l" rtl="0" eaLnBrk="1" fontAlgn="base" hangingPunct="1">
        <a:spcBef>
          <a:spcPct val="20000"/>
        </a:spcBef>
        <a:spcAft>
          <a:spcPct val="0"/>
        </a:spcAft>
        <a:buClr>
          <a:schemeClr val="tx1"/>
        </a:buClr>
        <a:buFont typeface="Times New Roman" charset="0"/>
        <a:buChar char="–"/>
        <a:defRPr sz="2667">
          <a:solidFill>
            <a:schemeClr val="tx1"/>
          </a:solidFill>
          <a:latin typeface="+mn-lt"/>
        </a:defRPr>
      </a:lvl3pPr>
      <a:lvl4pPr marL="2258372" indent="-516442" algn="l" rtl="0" eaLnBrk="1" fontAlgn="base" hangingPunct="1">
        <a:spcBef>
          <a:spcPct val="20000"/>
        </a:spcBef>
        <a:spcAft>
          <a:spcPct val="0"/>
        </a:spcAft>
        <a:buClr>
          <a:schemeClr val="accent2"/>
        </a:buClr>
        <a:buFont typeface="Wingdings" charset="2"/>
        <a:buChar char="n"/>
        <a:defRPr sz="2667">
          <a:solidFill>
            <a:schemeClr val="tx1"/>
          </a:solidFill>
          <a:latin typeface="+mn-lt"/>
        </a:defRPr>
      </a:lvl4pPr>
      <a:lvl5pPr marL="2791745" indent="-531257" algn="l" rtl="0" eaLnBrk="1" fontAlgn="base" hangingPunct="1">
        <a:spcBef>
          <a:spcPct val="25000"/>
        </a:spcBef>
        <a:spcAft>
          <a:spcPct val="0"/>
        </a:spcAft>
        <a:buClr>
          <a:schemeClr val="accent2"/>
        </a:buClr>
        <a:buFont typeface="Wingdings" charset="2"/>
        <a:buChar char="§"/>
        <a:defRPr sz="2667">
          <a:solidFill>
            <a:schemeClr val="tx1"/>
          </a:solidFill>
          <a:latin typeface="+mn-lt"/>
        </a:defRPr>
      </a:lvl5pPr>
      <a:lvl6pPr marL="3401314" indent="-531257"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6pPr>
      <a:lvl7pPr marL="4010884" indent="-531257"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7pPr>
      <a:lvl8pPr marL="4620452" indent="-531257"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8pPr>
      <a:lvl9pPr marL="5230023" indent="-531257"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9pPr>
    </p:bodyStyle>
    <p:other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9D38E73-ED4A-80A4-FDD6-2A865DE03719}"/>
              </a:ext>
            </a:extLst>
          </p:cNvPr>
          <p:cNvSpPr/>
          <p:nvPr userDrawn="1"/>
        </p:nvSpPr>
        <p:spPr>
          <a:xfrm rot="5400000">
            <a:off x="-3136735" y="3136739"/>
            <a:ext cx="6858000" cy="584523"/>
          </a:xfrm>
          <a:prstGeom prst="rect">
            <a:avLst/>
          </a:prstGeom>
          <a:solidFill>
            <a:srgbClr val="C9E2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1" dirty="0"/>
          </a:p>
        </p:txBody>
      </p:sp>
      <p:sp>
        <p:nvSpPr>
          <p:cNvPr id="2" name="Titelplatzhalter 1">
            <a:extLst>
              <a:ext uri="{FF2B5EF4-FFF2-40B4-BE49-F238E27FC236}">
                <a16:creationId xmlns:a16="http://schemas.microsoft.com/office/drawing/2014/main" id="{DB4660D4-B0ED-42D9-BC6D-AF4F1F9CB6C0}"/>
              </a:ext>
            </a:extLst>
          </p:cNvPr>
          <p:cNvSpPr>
            <a:spLocks noGrp="1"/>
          </p:cNvSpPr>
          <p:nvPr>
            <p:ph type="title"/>
          </p:nvPr>
        </p:nvSpPr>
        <p:spPr>
          <a:xfrm>
            <a:off x="584522" y="416875"/>
            <a:ext cx="9590591" cy="640080"/>
          </a:xfrm>
          <a:prstGeom prst="rect">
            <a:avLst/>
          </a:prstGeom>
        </p:spPr>
        <p:txBody>
          <a:bodyPr vert="horz" lIns="91440" tIns="45720" rIns="91440" bIns="45720" rtlCol="0" anchor="ctr">
            <a:normAutofit/>
          </a:bodyPr>
          <a:lstStyle/>
          <a:p>
            <a:pPr rtl="0"/>
            <a:r>
              <a:rPr lang="de-DE" noProof="0" dirty="0"/>
              <a:t>Titelmasterformat durch Klicken bearbeiten</a:t>
            </a:r>
          </a:p>
        </p:txBody>
      </p:sp>
      <p:sp>
        <p:nvSpPr>
          <p:cNvPr id="3" name="Textplatzhalter 2">
            <a:extLst>
              <a:ext uri="{FF2B5EF4-FFF2-40B4-BE49-F238E27FC236}">
                <a16:creationId xmlns:a16="http://schemas.microsoft.com/office/drawing/2014/main" id="{74C607AE-E8B7-4C3B-A6DA-04289E2F0A45}"/>
              </a:ext>
            </a:extLst>
          </p:cNvPr>
          <p:cNvSpPr>
            <a:spLocks noGrp="1"/>
          </p:cNvSpPr>
          <p:nvPr>
            <p:ph type="body" idx="1"/>
          </p:nvPr>
        </p:nvSpPr>
        <p:spPr>
          <a:xfrm>
            <a:off x="584521" y="1334151"/>
            <a:ext cx="9683435" cy="4730220"/>
          </a:xfrm>
          <a:prstGeom prst="rect">
            <a:avLst/>
          </a:prstGeom>
        </p:spPr>
        <p:txBody>
          <a:bodyPr vert="horz" lIns="91440" tIns="45720" rIns="91440" bIns="45720" rtlCol="0">
            <a:normAutofit/>
          </a:bodyPr>
          <a:lstStyle/>
          <a:p>
            <a:pPr marL="180970" marR="0" lvl="0" indent="-180970"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Textmasterformat durch Klicken bearbeiten</a:t>
            </a:r>
          </a:p>
          <a:p>
            <a:pPr marL="449251" marR="0" lvl="1" indent="-228594" algn="l" defTabSz="914377"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de-DE"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Zweite Ebene</a:t>
            </a:r>
          </a:p>
          <a:p>
            <a:pPr marL="715945" marR="0" lvl="2" indent="-228594" algn="l" defTabSz="914377" rtl="0" eaLnBrk="1" fontAlgn="auto" latinLnBrk="0" hangingPunct="1">
              <a:lnSpc>
                <a:spcPct val="90000"/>
              </a:lnSpc>
              <a:spcBef>
                <a:spcPts val="500"/>
              </a:spcBef>
              <a:spcAft>
                <a:spcPts val="0"/>
              </a:spcAft>
              <a:buClrTx/>
              <a:buSzTx/>
              <a:buFont typeface="Symbol" panose="05050102010706020507" pitchFamily="18" charset="2"/>
              <a:buChar char="-"/>
              <a:tabLst/>
              <a:defRPr/>
            </a:pPr>
            <a:r>
              <a:rPr kumimoji="0" lang="de-DE"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Dritte Ebene</a:t>
            </a:r>
          </a:p>
          <a:p>
            <a:pPr marL="896916" marR="0" lvl="3" indent="-142871"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Vierte Ebene</a:t>
            </a:r>
          </a:p>
        </p:txBody>
      </p:sp>
      <p:sp>
        <p:nvSpPr>
          <p:cNvPr id="6" name="Foliennummernplatzhalter 5">
            <a:extLst>
              <a:ext uri="{FF2B5EF4-FFF2-40B4-BE49-F238E27FC236}">
                <a16:creationId xmlns:a16="http://schemas.microsoft.com/office/drawing/2014/main" id="{C5CADFFD-0FF7-4DDC-8879-918576F63EA6}"/>
              </a:ext>
            </a:extLst>
          </p:cNvPr>
          <p:cNvSpPr>
            <a:spLocks noGrp="1"/>
          </p:cNvSpPr>
          <p:nvPr>
            <p:ph type="sldNum" sz="quarter" idx="4"/>
          </p:nvPr>
        </p:nvSpPr>
        <p:spPr>
          <a:xfrm>
            <a:off x="11259127" y="6356351"/>
            <a:ext cx="538019" cy="365125"/>
          </a:xfrm>
          <a:prstGeom prst="rect">
            <a:avLst/>
          </a:prstGeom>
        </p:spPr>
        <p:txBody>
          <a:bodyPr vert="horz" lIns="91440" tIns="45720" rIns="91440" bIns="45720" rtlCol="0" anchor="ctr"/>
          <a:lstStyle>
            <a:lvl1pPr algn="r">
              <a:defRPr sz="1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B5CEABB6-07DC-46E8-9B57-56EC44A396E5}" type="slidenum">
              <a:rPr lang="de-DE" smtClean="0"/>
              <a:pPr/>
              <a:t>‹Nr.›</a:t>
            </a:fld>
            <a:endParaRPr lang="de-DE" dirty="0"/>
          </a:p>
        </p:txBody>
      </p:sp>
      <p:sp>
        <p:nvSpPr>
          <p:cNvPr id="8" name="Datumsplatzhalter 3">
            <a:extLst>
              <a:ext uri="{FF2B5EF4-FFF2-40B4-BE49-F238E27FC236}">
                <a16:creationId xmlns:a16="http://schemas.microsoft.com/office/drawing/2014/main" id="{3075DE94-F013-4020-8F03-8B39B93C2811}"/>
              </a:ext>
            </a:extLst>
          </p:cNvPr>
          <p:cNvSpPr txBox="1">
            <a:spLocks/>
          </p:cNvSpPr>
          <p:nvPr userDrawn="1"/>
        </p:nvSpPr>
        <p:spPr>
          <a:xfrm rot="16200000">
            <a:off x="-1670737" y="4618128"/>
            <a:ext cx="3959704" cy="365125"/>
          </a:xfrm>
          <a:prstGeom prst="rect">
            <a:avLst/>
          </a:prstGeom>
        </p:spPr>
        <p:txBody>
          <a:bodyPr vert="horz" lIns="91440" tIns="45720" rIns="91440" bIns="45720" rtlCol="0" anchor="ctr"/>
          <a:lstStyle>
            <a:defPPr rtl="0">
              <a:defRPr lang="de-DE"/>
            </a:defPPr>
            <a:lvl1pPr marL="0" algn="l" defTabSz="914400" rtl="0" eaLnBrk="1" latinLnBrk="0" hangingPunct="1">
              <a:defRPr sz="10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chemeClr val="tx1"/>
                </a:solidFill>
              </a:rPr>
              <a:t>© </a:t>
            </a:r>
            <a:r>
              <a:rPr lang="de-DE" sz="1000" b="1" dirty="0">
                <a:solidFill>
                  <a:srgbClr val="000000"/>
                </a:solidFill>
              </a:rPr>
              <a:t>FIT4GREEN </a:t>
            </a:r>
            <a:r>
              <a:rPr lang="de-DE" sz="1000" dirty="0">
                <a:solidFill>
                  <a:srgbClr val="000000"/>
                </a:solidFill>
              </a:rPr>
              <a:t>– Den ökologischen Wandel erfolgreich meistern </a:t>
            </a:r>
          </a:p>
        </p:txBody>
      </p:sp>
    </p:spTree>
    <p:extLst>
      <p:ext uri="{BB962C8B-B14F-4D97-AF65-F5344CB8AC3E}">
        <p14:creationId xmlns:p14="http://schemas.microsoft.com/office/powerpoint/2010/main" val="27445191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sldNum="0" hdr="0" ftr="0"/>
  <p:txStyles>
    <p:titleStyle>
      <a:lvl1pPr algn="l" defTabSz="914377"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85744" indent="-285744" algn="l" defTabSz="914377" rtl="0" eaLnBrk="1" latinLnBrk="0" hangingPunct="1">
        <a:lnSpc>
          <a:spcPct val="90000"/>
        </a:lnSpc>
        <a:spcBef>
          <a:spcPts val="1000"/>
        </a:spcBef>
        <a:buClr>
          <a:srgbClr val="C9E265"/>
        </a:buClr>
        <a:buFont typeface="Wingdings" panose="05000000000000000000" pitchFamily="2" charset="2"/>
        <a:buChar char="Ø"/>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49251" indent="-228594" algn="l" defTabSz="914377" rtl="0" eaLnBrk="1" latinLnBrk="0" hangingPunct="1">
        <a:lnSpc>
          <a:spcPct val="90000"/>
        </a:lnSpc>
        <a:spcBef>
          <a:spcPts val="500"/>
        </a:spcBef>
        <a:buClr>
          <a:srgbClr val="C9E265"/>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15945" indent="-228594" algn="l" defTabSz="914377" rtl="0" eaLnBrk="1" latinLnBrk="0" hangingPunct="1">
        <a:lnSpc>
          <a:spcPct val="90000"/>
        </a:lnSpc>
        <a:spcBef>
          <a:spcPts val="500"/>
        </a:spcBef>
        <a:buFont typeface="Symbol" panose="05050102010706020507" pitchFamily="18"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96916" indent="-142871"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p15:clr>
            <a:srgbClr val="F26B43"/>
          </p15:clr>
        </p15:guide>
        <p15:guide id="2" pos="3840">
          <p15:clr>
            <a:srgbClr val="F26B43"/>
          </p15:clr>
        </p15:guide>
        <p15:guide id="3" pos="1920">
          <p15:clr>
            <a:srgbClr val="F26B43"/>
          </p15:clr>
        </p15:guide>
        <p15:guide id="4" pos="5760">
          <p15:clr>
            <a:srgbClr val="F26B43"/>
          </p15:clr>
        </p15:guide>
        <p15:guide id="5" pos="5184">
          <p15:clr>
            <a:srgbClr val="5ACBF0"/>
          </p15:clr>
        </p15:guide>
        <p15:guide id="6" pos="2496">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EDC30A8-46D2-5535-09E1-6528FE40A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B63A56E9-DB71-DCA7-DB59-CD7265EAD6B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2EB8861-5A73-AE1C-E784-30F8D7CC84C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BB532E-89D9-46C0-A79F-AE7970BFBD88}" type="datetimeFigureOut">
              <a:rPr lang="de-AT" smtClean="0"/>
              <a:t>05.06.2024</a:t>
            </a:fld>
            <a:endParaRPr lang="de-AT"/>
          </a:p>
        </p:txBody>
      </p:sp>
      <p:sp>
        <p:nvSpPr>
          <p:cNvPr id="5" name="Fußzeilenplatzhalter 4">
            <a:extLst>
              <a:ext uri="{FF2B5EF4-FFF2-40B4-BE49-F238E27FC236}">
                <a16:creationId xmlns:a16="http://schemas.microsoft.com/office/drawing/2014/main" id="{99421D67-A5D3-CDEF-C02D-4BF40482B80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A64C5B48-4325-B4D4-FBD1-C81B9531A7D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4C417C-151B-4727-A759-5EA08A69ED83}" type="slidenum">
              <a:rPr lang="de-AT" smtClean="0"/>
              <a:t>‹Nr.›</a:t>
            </a:fld>
            <a:endParaRPr lang="de-AT"/>
          </a:p>
        </p:txBody>
      </p:sp>
      <p:pic>
        <p:nvPicPr>
          <p:cNvPr id="8" name="Grafik 7" descr="Ein Bild, das Kreis, Grafiken, Logo, Schrift enthält.&#10;&#10;Automatisch generierte Beschreibung">
            <a:extLst>
              <a:ext uri="{FF2B5EF4-FFF2-40B4-BE49-F238E27FC236}">
                <a16:creationId xmlns:a16="http://schemas.microsoft.com/office/drawing/2014/main" id="{D83A1B0A-E163-664D-06C8-A3C251762ED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5918" y="5914825"/>
            <a:ext cx="1142959" cy="703665"/>
          </a:xfrm>
          <a:prstGeom prst="rect">
            <a:avLst/>
          </a:prstGeom>
        </p:spPr>
      </p:pic>
      <p:pic>
        <p:nvPicPr>
          <p:cNvPr id="10" name="Grafik 9" descr="Ein Bild, das Schrift, Grafiken, Logo, Text enthält.&#10;&#10;Automatisch generierte Beschreibung">
            <a:extLst>
              <a:ext uri="{FF2B5EF4-FFF2-40B4-BE49-F238E27FC236}">
                <a16:creationId xmlns:a16="http://schemas.microsoft.com/office/drawing/2014/main" id="{DC8D61EE-A033-4356-A05F-D8376B9C9F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80113" y="5914825"/>
            <a:ext cx="665465" cy="665465"/>
          </a:xfrm>
          <a:prstGeom prst="rect">
            <a:avLst/>
          </a:prstGeom>
        </p:spPr>
      </p:pic>
    </p:spTree>
    <p:extLst>
      <p:ext uri="{BB962C8B-B14F-4D97-AF65-F5344CB8AC3E}">
        <p14:creationId xmlns:p14="http://schemas.microsoft.com/office/powerpoint/2010/main" val="9265156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EC3C896-C737-4FA0-B18D-83F8D4BE6133}" type="datetimeFigureOut">
              <a:rPr lang="de-DE" smtClean="0"/>
              <a:t>05.06.2024</a:t>
            </a:fld>
            <a:endParaRPr lang="de-DE"/>
          </a:p>
        </p:txBody>
      </p:sp>
      <p:sp>
        <p:nvSpPr>
          <p:cNvPr id="5" name="Fußzeilenplatzhalt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326C0D9-81C5-44A4-BDDD-EAC220678434}" type="slidenum">
              <a:rPr lang="de-DE" smtClean="0"/>
              <a:t>‹Nr.›</a:t>
            </a:fld>
            <a:endParaRPr lang="de-DE"/>
          </a:p>
        </p:txBody>
      </p:sp>
    </p:spTree>
    <p:extLst>
      <p:ext uri="{BB962C8B-B14F-4D97-AF65-F5344CB8AC3E}">
        <p14:creationId xmlns:p14="http://schemas.microsoft.com/office/powerpoint/2010/main" val="33762498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ctr" defTabSz="121914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78" indent="-457178" algn="l" defTabSz="121914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50" indent="-380981" algn="l" defTabSz="121914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25" indent="-304784" algn="l" defTabSz="121914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493" indent="-304784" algn="l" defTabSz="121914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062" indent="-304784" algn="l" defTabSz="121914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12192000" cy="68580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027" name="Rectangle 2"/>
          <p:cNvSpPr>
            <a:spLocks noGrp="1" noChangeArrowheads="1"/>
          </p:cNvSpPr>
          <p:nvPr>
            <p:ph type="title"/>
          </p:nvPr>
        </p:nvSpPr>
        <p:spPr bwMode="auto">
          <a:xfrm>
            <a:off x="766233" y="188914"/>
            <a:ext cx="10668000" cy="9366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755651" y="1484313"/>
            <a:ext cx="10668000" cy="45370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367223" y="6195537"/>
            <a:ext cx="3608832" cy="45720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0" y="6427241"/>
            <a:ext cx="755651" cy="366183"/>
          </a:xfrm>
          <a:prstGeom prst="rect">
            <a:avLst/>
          </a:prstGeom>
        </p:spPr>
        <p:txBody>
          <a:bodyPr vert="horz" lIns="91440" tIns="45720" rIns="91440" bIns="45720" rtlCol="0" anchor="ctr"/>
          <a:lstStyle>
            <a:lvl1pPr algn="l">
              <a:defRPr sz="933">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8001949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100000"/>
        </a:lnSpc>
        <a:spcBef>
          <a:spcPct val="0"/>
        </a:spcBef>
        <a:spcAft>
          <a:spcPct val="0"/>
        </a:spcAft>
        <a:defRPr sz="4000">
          <a:solidFill>
            <a:srgbClr val="FF0000"/>
          </a:solidFill>
          <a:latin typeface="+mj-lt"/>
          <a:ea typeface="+mj-ea"/>
          <a:cs typeface="+mj-cs"/>
        </a:defRPr>
      </a:lvl1pPr>
      <a:lvl2pPr algn="l" rtl="0" eaLnBrk="1" fontAlgn="base" hangingPunct="1">
        <a:lnSpc>
          <a:spcPct val="80000"/>
        </a:lnSpc>
        <a:spcBef>
          <a:spcPct val="0"/>
        </a:spcBef>
        <a:spcAft>
          <a:spcPct val="0"/>
        </a:spcAft>
        <a:defRPr sz="4000">
          <a:solidFill>
            <a:srgbClr val="4C5D68"/>
          </a:solidFill>
          <a:latin typeface="Trebuchet MS" pitchFamily="-112" charset="0"/>
        </a:defRPr>
      </a:lvl2pPr>
      <a:lvl3pPr algn="l" rtl="0" eaLnBrk="1" fontAlgn="base" hangingPunct="1">
        <a:lnSpc>
          <a:spcPct val="80000"/>
        </a:lnSpc>
        <a:spcBef>
          <a:spcPct val="0"/>
        </a:spcBef>
        <a:spcAft>
          <a:spcPct val="0"/>
        </a:spcAft>
        <a:defRPr sz="4000">
          <a:solidFill>
            <a:srgbClr val="4C5D68"/>
          </a:solidFill>
          <a:latin typeface="Trebuchet MS" pitchFamily="-112" charset="0"/>
        </a:defRPr>
      </a:lvl3pPr>
      <a:lvl4pPr algn="l" rtl="0" eaLnBrk="1" fontAlgn="base" hangingPunct="1">
        <a:lnSpc>
          <a:spcPct val="80000"/>
        </a:lnSpc>
        <a:spcBef>
          <a:spcPct val="0"/>
        </a:spcBef>
        <a:spcAft>
          <a:spcPct val="0"/>
        </a:spcAft>
        <a:defRPr sz="4000">
          <a:solidFill>
            <a:srgbClr val="4C5D68"/>
          </a:solidFill>
          <a:latin typeface="Trebuchet MS" pitchFamily="-112" charset="0"/>
        </a:defRPr>
      </a:lvl4pPr>
      <a:lvl5pPr algn="l" rtl="0" eaLnBrk="1" fontAlgn="base" hangingPunct="1">
        <a:lnSpc>
          <a:spcPct val="80000"/>
        </a:lnSpc>
        <a:spcBef>
          <a:spcPct val="0"/>
        </a:spcBef>
        <a:spcAft>
          <a:spcPct val="0"/>
        </a:spcAft>
        <a:defRPr sz="4000">
          <a:solidFill>
            <a:srgbClr val="4C5D68"/>
          </a:solidFill>
          <a:latin typeface="Trebuchet MS" pitchFamily="-112" charset="0"/>
        </a:defRPr>
      </a:lvl5pPr>
      <a:lvl6pPr marL="609585" algn="l" rtl="0" eaLnBrk="1" fontAlgn="base" hangingPunct="1">
        <a:lnSpc>
          <a:spcPct val="80000"/>
        </a:lnSpc>
        <a:spcBef>
          <a:spcPct val="0"/>
        </a:spcBef>
        <a:spcAft>
          <a:spcPct val="0"/>
        </a:spcAft>
        <a:defRPr sz="4000">
          <a:solidFill>
            <a:srgbClr val="4C5D68"/>
          </a:solidFill>
          <a:latin typeface="Trebuchet MS" pitchFamily="-112" charset="0"/>
        </a:defRPr>
      </a:lvl6pPr>
      <a:lvl7pPr marL="1219170" algn="l" rtl="0" eaLnBrk="1" fontAlgn="base" hangingPunct="1">
        <a:lnSpc>
          <a:spcPct val="80000"/>
        </a:lnSpc>
        <a:spcBef>
          <a:spcPct val="0"/>
        </a:spcBef>
        <a:spcAft>
          <a:spcPct val="0"/>
        </a:spcAft>
        <a:defRPr sz="4000">
          <a:solidFill>
            <a:srgbClr val="4C5D68"/>
          </a:solidFill>
          <a:latin typeface="Trebuchet MS" pitchFamily="-112" charset="0"/>
        </a:defRPr>
      </a:lvl7pPr>
      <a:lvl8pPr marL="1828754" algn="l" rtl="0" eaLnBrk="1" fontAlgn="base" hangingPunct="1">
        <a:lnSpc>
          <a:spcPct val="80000"/>
        </a:lnSpc>
        <a:spcBef>
          <a:spcPct val="0"/>
        </a:spcBef>
        <a:spcAft>
          <a:spcPct val="0"/>
        </a:spcAft>
        <a:defRPr sz="4000">
          <a:solidFill>
            <a:srgbClr val="4C5D68"/>
          </a:solidFill>
          <a:latin typeface="Trebuchet MS" pitchFamily="-112" charset="0"/>
        </a:defRPr>
      </a:lvl8pPr>
      <a:lvl9pPr marL="2438339" algn="l" rtl="0" eaLnBrk="1" fontAlgn="base" hangingPunct="1">
        <a:lnSpc>
          <a:spcPct val="80000"/>
        </a:lnSpc>
        <a:spcBef>
          <a:spcPct val="0"/>
        </a:spcBef>
        <a:spcAft>
          <a:spcPct val="0"/>
        </a:spcAft>
        <a:defRPr sz="4000">
          <a:solidFill>
            <a:srgbClr val="4C5D68"/>
          </a:solidFill>
          <a:latin typeface="Trebuchet MS" pitchFamily="-112" charset="0"/>
        </a:defRPr>
      </a:lvl9pPr>
    </p:titleStyle>
    <p:bodyStyle>
      <a:lvl1pPr marL="0" indent="0" algn="l" rtl="0" eaLnBrk="1" fontAlgn="base" hangingPunct="1">
        <a:lnSpc>
          <a:spcPts val="2533"/>
        </a:lnSpc>
        <a:spcBef>
          <a:spcPct val="20000"/>
        </a:spcBef>
        <a:spcAft>
          <a:spcPct val="0"/>
        </a:spcAft>
        <a:buClr>
          <a:srgbClr val="ED1C24"/>
        </a:buClr>
        <a:buFont typeface="Wingdings" charset="2"/>
        <a:buNone/>
        <a:defRPr sz="1467">
          <a:solidFill>
            <a:schemeClr val="tx1"/>
          </a:solidFill>
          <a:latin typeface="+mn-lt"/>
          <a:ea typeface="+mn-ea"/>
          <a:cs typeface="+mn-cs"/>
        </a:defRPr>
      </a:lvl1pPr>
      <a:lvl2pPr marL="1210703" indent="-582069" algn="l" rtl="0" eaLnBrk="1" fontAlgn="base" hangingPunct="1">
        <a:spcBef>
          <a:spcPct val="20000"/>
        </a:spcBef>
        <a:spcAft>
          <a:spcPct val="0"/>
        </a:spcAft>
        <a:buClr>
          <a:srgbClr val="4C5D68"/>
        </a:buClr>
        <a:buFont typeface="Wingdings" charset="2"/>
        <a:buChar char="§"/>
        <a:defRPr sz="2667">
          <a:solidFill>
            <a:schemeClr val="tx1"/>
          </a:solidFill>
          <a:latin typeface="+mn-lt"/>
        </a:defRPr>
      </a:lvl2pPr>
      <a:lvl3pPr marL="1739857" indent="-527037" algn="l" rtl="0" eaLnBrk="1" fontAlgn="base" hangingPunct="1">
        <a:spcBef>
          <a:spcPct val="20000"/>
        </a:spcBef>
        <a:spcAft>
          <a:spcPct val="0"/>
        </a:spcAft>
        <a:buClr>
          <a:schemeClr val="tx1"/>
        </a:buClr>
        <a:buFont typeface="Times New Roman" charset="0"/>
        <a:buChar char="–"/>
        <a:defRPr sz="2667">
          <a:solidFill>
            <a:schemeClr val="tx1"/>
          </a:solidFill>
          <a:latin typeface="+mn-lt"/>
        </a:defRPr>
      </a:lvl3pPr>
      <a:lvl4pPr marL="2258428" indent="-516454" algn="l" rtl="0" eaLnBrk="1" fontAlgn="base" hangingPunct="1">
        <a:spcBef>
          <a:spcPct val="20000"/>
        </a:spcBef>
        <a:spcAft>
          <a:spcPct val="0"/>
        </a:spcAft>
        <a:buClr>
          <a:schemeClr val="accent2"/>
        </a:buClr>
        <a:buFont typeface="Wingdings" charset="2"/>
        <a:buChar char="n"/>
        <a:defRPr sz="2667">
          <a:solidFill>
            <a:schemeClr val="tx1"/>
          </a:solidFill>
          <a:latin typeface="+mn-lt"/>
        </a:defRPr>
      </a:lvl4pPr>
      <a:lvl5pPr marL="2791814" indent="-531271" algn="l" rtl="0" eaLnBrk="1" fontAlgn="base" hangingPunct="1">
        <a:spcBef>
          <a:spcPct val="25000"/>
        </a:spcBef>
        <a:spcAft>
          <a:spcPct val="0"/>
        </a:spcAft>
        <a:buClr>
          <a:schemeClr val="accent2"/>
        </a:buClr>
        <a:buFont typeface="Wingdings" charset="2"/>
        <a:buChar char="§"/>
        <a:defRPr sz="2667">
          <a:solidFill>
            <a:schemeClr val="tx1"/>
          </a:solidFill>
          <a:latin typeface="+mn-lt"/>
        </a:defRPr>
      </a:lvl5pPr>
      <a:lvl6pPr marL="3401399"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6pPr>
      <a:lvl7pPr marL="4010984"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7pPr>
      <a:lvl8pPr marL="4620568"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8pPr>
      <a:lvl9pPr marL="5230153"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wk.esg-portal.a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0.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0.xml"/><Relationship Id="rId5" Type="http://schemas.openxmlformats.org/officeDocument/2006/relationships/image" Target="../media/image36.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0.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36.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5.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5.xml"/><Relationship Id="rId6" Type="http://schemas.openxmlformats.org/officeDocument/2006/relationships/image" Target="../media/image52.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5.xml"/><Relationship Id="rId5" Type="http://schemas.openxmlformats.org/officeDocument/2006/relationships/image" Target="../media/image52.png"/><Relationship Id="rId4" Type="http://schemas.openxmlformats.org/officeDocument/2006/relationships/image" Target="../media/image55.emf"/></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5.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foerderungen.wkooe.at/oeko-plus" TargetMode="External"/><Relationship Id="rId2" Type="http://schemas.openxmlformats.org/officeDocument/2006/relationships/notesSlide" Target="../notesSlides/notesSlide14.xml"/><Relationship Id="rId1" Type="http://schemas.openxmlformats.org/officeDocument/2006/relationships/slideLayout" Target="../slideLayouts/slideLayout6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8" Type="http://schemas.openxmlformats.org/officeDocument/2006/relationships/hyperlink" Target="https://www.bafa.de/SharedDocs/Downloads/DE/Energie/eew_infoblatt_co2_faktoren_2021.pdf?__blob=publicationFile&amp;v=5" TargetMode="External"/><Relationship Id="rId13" Type="http://schemas.openxmlformats.org/officeDocument/2006/relationships/hyperlink" Target="https://www.probas.umweltbundesamt.de/" TargetMode="External"/><Relationship Id="rId3" Type="http://schemas.openxmlformats.org/officeDocument/2006/relationships/image" Target="../media/image22.png"/><Relationship Id="rId7" Type="http://schemas.openxmlformats.org/officeDocument/2006/relationships/hyperlink" Target="https://uba.co2-rechner.de/de_DE/mobility-travel" TargetMode="External"/><Relationship Id="rId12" Type="http://schemas.openxmlformats.org/officeDocument/2006/relationships/hyperlink" Target="https://tool.ecocockpit.de/login" TargetMode="External"/><Relationship Id="rId2" Type="http://schemas.openxmlformats.org/officeDocument/2006/relationships/notesSlide" Target="../notesSlides/notesSlide15.xml"/><Relationship Id="rId1" Type="http://schemas.openxmlformats.org/officeDocument/2006/relationships/slideLayout" Target="../slideLayouts/slideLayout64.xml"/><Relationship Id="rId6" Type="http://schemas.openxmlformats.org/officeDocument/2006/relationships/hyperlink" Target="https://ghgprotocol.org/life-cycle-databases" TargetMode="External"/><Relationship Id="rId11" Type="http://schemas.openxmlformats.org/officeDocument/2006/relationships/hyperlink" Target="http://www.ccalc.org.uk/" TargetMode="External"/><Relationship Id="rId5" Type="http://schemas.openxmlformats.org/officeDocument/2006/relationships/hyperlink" Target="https://www.oekorecherche.de/de/kaeltemittelrechner" TargetMode="External"/><Relationship Id="rId10" Type="http://schemas.openxmlformats.org/officeDocument/2006/relationships/hyperlink" Target="https://austria.myclimate.org/de/calculate_emissions" TargetMode="External"/><Relationship Id="rId4" Type="http://schemas.openxmlformats.org/officeDocument/2006/relationships/hyperlink" Target="https://secure.umweltbundesamt.at/co2mon/co2mon.html" TargetMode="External"/><Relationship Id="rId9" Type="http://schemas.openxmlformats.org/officeDocument/2006/relationships/hyperlink" Target="https://uba-event-free.co2-rechner.pro/de_DE/project/dataset/" TargetMode="External"/><Relationship Id="rId14" Type="http://schemas.openxmlformats.org/officeDocument/2006/relationships/hyperlink" Target="https://iinas.org/downloads/gemis-download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cdatac.de/index.php/co2-conc/co2-konzentration-zwischen-1750-und-1900/" TargetMode="Externa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hyperlink" Target="https://www.zamg.ac.at/cms/de/klima/news/siebentwaermster-sommer-der-messgeschich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ghgprotoco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E993A73F-1034-9909-5A02-0CBEE273CDC5}"/>
              </a:ext>
            </a:extLst>
          </p:cNvPr>
          <p:cNvGrpSpPr/>
          <p:nvPr/>
        </p:nvGrpSpPr>
        <p:grpSpPr>
          <a:xfrm>
            <a:off x="-1" y="1844714"/>
            <a:ext cx="12192000" cy="5013286"/>
            <a:chOff x="-1" y="1844714"/>
            <a:chExt cx="12192000" cy="5013286"/>
          </a:xfrm>
        </p:grpSpPr>
        <p:pic>
          <p:nvPicPr>
            <p:cNvPr id="4" name="Grafik 3" descr="Ein Bild, das Text, Schrift, Design, Darstellung enthält.&#10;&#10;Automatisch generierte Beschreibung">
              <a:extLst>
                <a:ext uri="{FF2B5EF4-FFF2-40B4-BE49-F238E27FC236}">
                  <a16:creationId xmlns:a16="http://schemas.microsoft.com/office/drawing/2014/main" id="{55BA4213-EE69-CB76-DF8F-30EA987D9A89}"/>
                </a:ext>
              </a:extLst>
            </p:cNvPr>
            <p:cNvPicPr>
              <a:picLocks noChangeAspect="1"/>
            </p:cNvPicPr>
            <p:nvPr/>
          </p:nvPicPr>
          <p:blipFill rotWithShape="1">
            <a:blip r:embed="rId2">
              <a:extLst>
                <a:ext uri="{28A0092B-C50C-407E-A947-70E740481C1C}">
                  <a14:useLocalDpi xmlns:a14="http://schemas.microsoft.com/office/drawing/2010/main" val="0"/>
                </a:ext>
              </a:extLst>
            </a:blip>
            <a:srcRect l="1747"/>
            <a:stretch/>
          </p:blipFill>
          <p:spPr>
            <a:xfrm>
              <a:off x="-1" y="3046400"/>
              <a:ext cx="12192000" cy="3811600"/>
            </a:xfrm>
            <a:prstGeom prst="rect">
              <a:avLst/>
            </a:prstGeom>
          </p:spPr>
        </p:pic>
        <p:pic>
          <p:nvPicPr>
            <p:cNvPr id="9" name="Grafik 8">
              <a:extLst>
                <a:ext uri="{FF2B5EF4-FFF2-40B4-BE49-F238E27FC236}">
                  <a16:creationId xmlns:a16="http://schemas.microsoft.com/office/drawing/2014/main" id="{38177050-1CC3-A1BE-1483-006B94E3C514}"/>
                </a:ext>
              </a:extLst>
            </p:cNvPr>
            <p:cNvPicPr>
              <a:picLocks noChangeAspect="1"/>
            </p:cNvPicPr>
            <p:nvPr/>
          </p:nvPicPr>
          <p:blipFill rotWithShape="1">
            <a:blip r:embed="rId3">
              <a:clrChange>
                <a:clrFrom>
                  <a:srgbClr val="FFFFFF"/>
                </a:clrFrom>
                <a:clrTo>
                  <a:srgbClr val="FFFFFF">
                    <a:alpha val="0"/>
                  </a:srgbClr>
                </a:clrTo>
              </a:clrChange>
            </a:blip>
            <a:srcRect l="16279" t="6708" r="5117" b="9420"/>
            <a:stretch/>
          </p:blipFill>
          <p:spPr>
            <a:xfrm>
              <a:off x="5158855" y="1844714"/>
              <a:ext cx="1378257" cy="1201686"/>
            </a:xfrm>
            <a:prstGeom prst="rect">
              <a:avLst/>
            </a:prstGeom>
          </p:spPr>
        </p:pic>
      </p:grpSp>
      <p:pic>
        <p:nvPicPr>
          <p:cNvPr id="7" name="Grafik 6">
            <a:extLst>
              <a:ext uri="{FF2B5EF4-FFF2-40B4-BE49-F238E27FC236}">
                <a16:creationId xmlns:a16="http://schemas.microsoft.com/office/drawing/2014/main" id="{2646BCB3-6582-7536-7719-A17839ED4F3E}"/>
              </a:ext>
            </a:extLst>
          </p:cNvPr>
          <p:cNvPicPr>
            <a:picLocks noChangeAspect="1"/>
          </p:cNvPicPr>
          <p:nvPr/>
        </p:nvPicPr>
        <p:blipFill rotWithShape="1">
          <a:blip r:embed="rId4">
            <a:clrChange>
              <a:clrFrom>
                <a:srgbClr val="FFFFFF"/>
              </a:clrFrom>
              <a:clrTo>
                <a:srgbClr val="FFFFFF">
                  <a:alpha val="0"/>
                </a:srgbClr>
              </a:clrTo>
            </a:clrChange>
          </a:blip>
          <a:srcRect l="80366" b="69676"/>
          <a:stretch/>
        </p:blipFill>
        <p:spPr>
          <a:xfrm>
            <a:off x="10274895" y="6038982"/>
            <a:ext cx="1847850" cy="738585"/>
          </a:xfrm>
          <a:prstGeom prst="rect">
            <a:avLst/>
          </a:prstGeom>
        </p:spPr>
      </p:pic>
      <p:sp>
        <p:nvSpPr>
          <p:cNvPr id="10" name="Inhaltsplatzhalter 3">
            <a:extLst>
              <a:ext uri="{FF2B5EF4-FFF2-40B4-BE49-F238E27FC236}">
                <a16:creationId xmlns:a16="http://schemas.microsoft.com/office/drawing/2014/main" id="{585F56C6-AB65-DEAA-3891-7CB80113F031}"/>
              </a:ext>
            </a:extLst>
          </p:cNvPr>
          <p:cNvSpPr txBox="1">
            <a:spLocks/>
          </p:cNvSpPr>
          <p:nvPr/>
        </p:nvSpPr>
        <p:spPr>
          <a:xfrm>
            <a:off x="-279858" y="755093"/>
            <a:ext cx="9990841" cy="1189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6000" cap="small"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HERZLICH WILLKOMMEN</a:t>
            </a:r>
          </a:p>
        </p:txBody>
      </p:sp>
      <p:pic>
        <p:nvPicPr>
          <p:cNvPr id="12" name="Grafik 11">
            <a:extLst>
              <a:ext uri="{FF2B5EF4-FFF2-40B4-BE49-F238E27FC236}">
                <a16:creationId xmlns:a16="http://schemas.microsoft.com/office/drawing/2014/main" id="{87E2183B-943C-7DFA-4FAF-90387765B70D}"/>
              </a:ext>
            </a:extLst>
          </p:cNvPr>
          <p:cNvPicPr>
            <a:picLocks noChangeAspect="1"/>
          </p:cNvPicPr>
          <p:nvPr/>
        </p:nvPicPr>
        <p:blipFill>
          <a:blip r:embed="rId5"/>
          <a:stretch>
            <a:fillRect/>
          </a:stretch>
        </p:blipFill>
        <p:spPr>
          <a:xfrm>
            <a:off x="8357791" y="6227506"/>
            <a:ext cx="1847850" cy="361536"/>
          </a:xfrm>
          <a:prstGeom prst="rect">
            <a:avLst/>
          </a:prstGeom>
        </p:spPr>
      </p:pic>
    </p:spTree>
    <p:extLst>
      <p:ext uri="{BB962C8B-B14F-4D97-AF65-F5344CB8AC3E}">
        <p14:creationId xmlns:p14="http://schemas.microsoft.com/office/powerpoint/2010/main" val="323154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pPr>
              <a:t>10</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5" y="490285"/>
            <a:ext cx="3780202" cy="748988"/>
          </a:xfrm>
          <a:prstGeom prst="rect">
            <a:avLst/>
          </a:prstGeom>
          <a:noFill/>
        </p:spPr>
        <p:txBody>
          <a:bodyPr wrap="none" rtlCol="0">
            <a:spAutoFit/>
          </a:bodyPr>
          <a:lstStyle/>
          <a:p>
            <a:pPr defTabSz="1219140" eaLnBrk="0" fontAlgn="base" hangingPunct="0">
              <a:spcBef>
                <a:spcPct val="0"/>
              </a:spcBef>
              <a:spcAft>
                <a:spcPct val="0"/>
              </a:spcAft>
            </a:pPr>
            <a:r>
              <a:rPr lang="de-DE" sz="4267" dirty="0">
                <a:solidFill>
                  <a:srgbClr val="FF0000"/>
                </a:solidFill>
                <a:latin typeface="Trebuchet MS"/>
              </a:rPr>
              <a:t>Berichtspflicht</a:t>
            </a: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sp>
        <p:nvSpPr>
          <p:cNvPr id="2" name="Textfeld 1">
            <a:extLst>
              <a:ext uri="{FF2B5EF4-FFF2-40B4-BE49-F238E27FC236}">
                <a16:creationId xmlns:a16="http://schemas.microsoft.com/office/drawing/2014/main" id="{6CC31287-0757-934D-FEC5-F10B6563FE6B}"/>
              </a:ext>
            </a:extLst>
          </p:cNvPr>
          <p:cNvSpPr txBox="1"/>
          <p:nvPr/>
        </p:nvSpPr>
        <p:spPr>
          <a:xfrm>
            <a:off x="64925" y="1702076"/>
            <a:ext cx="4433251" cy="4941866"/>
          </a:xfrm>
          <a:prstGeom prst="rect">
            <a:avLst/>
          </a:prstGeom>
          <a:noFill/>
        </p:spPr>
        <p:txBody>
          <a:bodyPr wrap="square" rtlCol="0">
            <a:spAutoFit/>
          </a:bodyPr>
          <a:lstStyle/>
          <a:p>
            <a:pPr defTabSz="914377">
              <a:lnSpc>
                <a:spcPct val="110000"/>
              </a:lnSpc>
              <a:spcAft>
                <a:spcPts val="960"/>
              </a:spcAft>
            </a:pPr>
            <a:r>
              <a:rPr lang="de-DE" b="1"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Direkte und indirekte Emissionen</a:t>
            </a:r>
            <a:endParaRPr lang="de-DE"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CSRD-pflichtige Unternehmen haben gemäß dem Umweltstandard ESRS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E1</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(„Climate Change“) die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CO</a:t>
            </a:r>
            <a:r>
              <a:rPr lang="de-AT" sz="1600" kern="100" baseline="-250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2</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e</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-Emissionen der Scopes 1 bis 3 zu berichten. </a:t>
            </a:r>
            <a:b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Scope</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3: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Cradle</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to</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Grave</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sz="1600" kern="100" dirty="0">
                <a:solidFill>
                  <a:srgbClr val="000000"/>
                </a:solidFill>
                <a:latin typeface="Trebuchet MS" panose="020B0603020202020204" pitchFamily="34" charset="0"/>
                <a:ea typeface="Calibri" panose="020F0502020204030204" pitchFamily="34" charset="0"/>
                <a:cs typeface="Calibri" panose="020F0502020204030204" pitchFamily="34" charset="0"/>
              </a:rPr>
              <a:t>KMU sind in der Lieferkette vermehrt gefordert, einen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Product</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Carbon Footprint für die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Scope</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3 Berechnung</a:t>
            </a:r>
            <a:r>
              <a:rPr lang="de-AT" sz="1600" b="1"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zur Verfügung stellen.</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schrittweisen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Angabepflichten</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Übergangsfrist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Scope</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3 (ESRS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E1</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Angabepflicht</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a:t>
            </a:r>
            <a:r>
              <a:rPr lang="de-AT" sz="1600" kern="100"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E1</a:t>
            </a:r>
            <a:r>
              <a:rPr lang="de-AT" sz="1600"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-6)</a:t>
            </a:r>
          </a:p>
          <a:p>
            <a:pPr marL="380981" indent="-380981" defTabSz="1219140" eaLnBrk="0" fontAlgn="base" hangingPunct="0">
              <a:spcBef>
                <a:spcPts val="800"/>
              </a:spcBef>
              <a:spcAft>
                <a:spcPts val="400"/>
              </a:spcAft>
              <a:buClr>
                <a:srgbClr val="C00000"/>
              </a:buClr>
              <a:buFont typeface="Arial" panose="020B0604020202020204" pitchFamily="34" charset="0"/>
              <a:buChar char="•"/>
            </a:pPr>
            <a:r>
              <a:rPr lang="de-AT" kern="100" dirty="0">
                <a:solidFill>
                  <a:srgbClr val="000000"/>
                </a:solidFill>
                <a:latin typeface="Trebuchet MS" panose="020B0603020202020204" pitchFamily="34" charset="0"/>
                <a:cs typeface="Times New Roman" panose="02020603050405020304" pitchFamily="18" charset="0"/>
              </a:rPr>
              <a:t>=&gt; online (Berechnungs-) Tools</a:t>
            </a:r>
          </a:p>
          <a:p>
            <a:pPr marL="838179" lvl="1" indent="-380990" defTabSz="1219140" eaLnBrk="0" fontAlgn="base" hangingPunct="0">
              <a:spcBef>
                <a:spcPts val="200"/>
              </a:spcBef>
              <a:spcAft>
                <a:spcPct val="0"/>
              </a:spcAft>
              <a:buClr>
                <a:srgbClr val="C00000"/>
              </a:buClr>
              <a:buFont typeface="Symbol" panose="05050102010706020507" pitchFamily="18" charset="2"/>
              <a:buChar char="-"/>
            </a:pPr>
            <a:r>
              <a:rPr lang="de-DE" sz="1400" kern="100" dirty="0">
                <a:solidFill>
                  <a:srgbClr val="000000"/>
                </a:solidFill>
                <a:latin typeface="Trebuchet MS" panose="020B0603020202020204" pitchFamily="34" charset="0"/>
                <a:cs typeface="Times New Roman" panose="02020603050405020304" pitchFamily="18" charset="0"/>
              </a:rPr>
              <a:t>WKO </a:t>
            </a:r>
            <a:r>
              <a:rPr lang="de-DE" sz="1400" kern="100" dirty="0" err="1">
                <a:solidFill>
                  <a:srgbClr val="000000"/>
                </a:solidFill>
                <a:latin typeface="Trebuchet MS" panose="020B0603020202020204" pitchFamily="34" charset="0"/>
                <a:cs typeface="Times New Roman" panose="02020603050405020304" pitchFamily="18" charset="0"/>
              </a:rPr>
              <a:t>KlimaPortal</a:t>
            </a:r>
            <a:endParaRPr lang="de-DE" sz="1400" kern="100" dirty="0">
              <a:solidFill>
                <a:srgbClr val="000000"/>
              </a:solidFill>
              <a:latin typeface="Trebuchet MS" panose="020B0603020202020204" pitchFamily="34" charset="0"/>
              <a:cs typeface="Times New Roman" panose="02020603050405020304" pitchFamily="18" charset="0"/>
            </a:endParaRPr>
          </a:p>
          <a:p>
            <a:pPr marL="838179" lvl="1" indent="-380990" defTabSz="1219140" eaLnBrk="0" fontAlgn="base" hangingPunct="0">
              <a:spcBef>
                <a:spcPts val="200"/>
              </a:spcBef>
              <a:spcAft>
                <a:spcPct val="0"/>
              </a:spcAft>
              <a:buClr>
                <a:srgbClr val="C00000"/>
              </a:buClr>
              <a:buFont typeface="Symbol" panose="05050102010706020507" pitchFamily="18" charset="2"/>
              <a:buChar char="-"/>
            </a:pPr>
            <a:r>
              <a:rPr lang="de-DE" sz="1400" kern="100" dirty="0">
                <a:solidFill>
                  <a:srgbClr val="000000"/>
                </a:solidFill>
                <a:latin typeface="Trebuchet MS" panose="020B0603020202020204" pitchFamily="34" charset="0"/>
                <a:cs typeface="Times New Roman" panose="02020603050405020304" pitchFamily="18" charset="0"/>
              </a:rPr>
              <a:t>Klimabilanz Tool Land-OÖ / ESV</a:t>
            </a:r>
          </a:p>
          <a:p>
            <a:pPr marL="838179" lvl="1" indent="-380990" defTabSz="1219140" eaLnBrk="0" fontAlgn="base" hangingPunct="0">
              <a:spcBef>
                <a:spcPts val="200"/>
              </a:spcBef>
              <a:spcAft>
                <a:spcPct val="0"/>
              </a:spcAft>
              <a:buClr>
                <a:srgbClr val="C00000"/>
              </a:buClr>
              <a:buFont typeface="Symbol" panose="05050102010706020507" pitchFamily="18" charset="2"/>
              <a:buChar char="-"/>
            </a:pPr>
            <a:r>
              <a:rPr lang="de-DE" sz="1400" dirty="0">
                <a:solidFill>
                  <a:srgbClr val="000000"/>
                </a:solidFill>
                <a:latin typeface="Trebuchet MS" panose="020B0603020202020204" pitchFamily="34" charset="0"/>
                <a:cs typeface="Times New Roman" panose="02020603050405020304" pitchFamily="18" charset="0"/>
              </a:rPr>
              <a:t>OeKB &gt; ESG Data Hub</a:t>
            </a:r>
          </a:p>
        </p:txBody>
      </p:sp>
      <p:pic>
        <p:nvPicPr>
          <p:cNvPr id="4" name="Grafik 3">
            <a:extLst>
              <a:ext uri="{FF2B5EF4-FFF2-40B4-BE49-F238E27FC236}">
                <a16:creationId xmlns:a16="http://schemas.microsoft.com/office/drawing/2014/main" id="{AFABD410-16FA-3C41-C051-C712FCAEFC15}"/>
              </a:ext>
            </a:extLst>
          </p:cNvPr>
          <p:cNvPicPr>
            <a:picLocks noChangeAspect="1"/>
          </p:cNvPicPr>
          <p:nvPr/>
        </p:nvPicPr>
        <p:blipFill>
          <a:blip r:embed="rId4"/>
          <a:stretch>
            <a:fillRect/>
          </a:stretch>
        </p:blipFill>
        <p:spPr>
          <a:xfrm>
            <a:off x="4560829" y="1967978"/>
            <a:ext cx="7631171" cy="4825447"/>
          </a:xfrm>
          <a:prstGeom prst="rect">
            <a:avLst/>
          </a:prstGeom>
        </p:spPr>
      </p:pic>
      <p:sp>
        <p:nvSpPr>
          <p:cNvPr id="6" name="Textfeld 5">
            <a:extLst>
              <a:ext uri="{FF2B5EF4-FFF2-40B4-BE49-F238E27FC236}">
                <a16:creationId xmlns:a16="http://schemas.microsoft.com/office/drawing/2014/main" id="{3866180C-90A0-2DCB-A117-25DD5435C6ED}"/>
              </a:ext>
            </a:extLst>
          </p:cNvPr>
          <p:cNvSpPr txBox="1"/>
          <p:nvPr/>
        </p:nvSpPr>
        <p:spPr>
          <a:xfrm>
            <a:off x="10256050" y="1721757"/>
            <a:ext cx="1871025" cy="246221"/>
          </a:xfrm>
          <a:prstGeom prst="rect">
            <a:avLst/>
          </a:prstGeom>
          <a:noFill/>
        </p:spPr>
        <p:txBody>
          <a:bodyPr wrap="none" rtlCol="0">
            <a:spAutoFit/>
          </a:bodyPr>
          <a:lstStyle/>
          <a:p>
            <a:r>
              <a:rPr lang="de-DE" sz="1000" dirty="0"/>
              <a:t>Quelle: </a:t>
            </a:r>
            <a:r>
              <a:rPr lang="de-DE" sz="1000" dirty="0" err="1"/>
              <a:t>EnergieAgentur</a:t>
            </a:r>
            <a:r>
              <a:rPr lang="de-DE" sz="1000" dirty="0"/>
              <a:t> NRW </a:t>
            </a:r>
          </a:p>
        </p:txBody>
      </p:sp>
    </p:spTree>
    <p:extLst>
      <p:ext uri="{BB962C8B-B14F-4D97-AF65-F5344CB8AC3E}">
        <p14:creationId xmlns:p14="http://schemas.microsoft.com/office/powerpoint/2010/main" val="26352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pPr>
              <a:t>11</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5" y="490285"/>
            <a:ext cx="4325223" cy="748988"/>
          </a:xfrm>
          <a:prstGeom prst="rect">
            <a:avLst/>
          </a:prstGeom>
          <a:noFill/>
        </p:spPr>
        <p:txBody>
          <a:bodyPr wrap="none" rtlCol="0">
            <a:spAutoFit/>
          </a:bodyPr>
          <a:lstStyle/>
          <a:p>
            <a:pPr defTabSz="1219140" eaLnBrk="0" fontAlgn="base" hangingPunct="0">
              <a:spcBef>
                <a:spcPct val="0"/>
              </a:spcBef>
              <a:spcAft>
                <a:spcPct val="0"/>
              </a:spcAft>
              <a:defRPr/>
            </a:pPr>
            <a:r>
              <a:rPr lang="de-DE" sz="4267" dirty="0">
                <a:solidFill>
                  <a:srgbClr val="FF0000"/>
                </a:solidFill>
                <a:latin typeface="Trebuchet MS"/>
              </a:rPr>
              <a:t>WKO </a:t>
            </a:r>
            <a:r>
              <a:rPr lang="de-DE" sz="4267" dirty="0" err="1">
                <a:solidFill>
                  <a:srgbClr val="FF0000"/>
                </a:solidFill>
                <a:latin typeface="Trebuchet MS"/>
              </a:rPr>
              <a:t>KlimaPortal</a:t>
            </a:r>
            <a:endParaRPr lang="de-DE" sz="4267" dirty="0">
              <a:solidFill>
                <a:srgbClr val="FF0000"/>
              </a:solidFill>
              <a:latin typeface="Trebuchet MS"/>
            </a:endParaRP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sp>
        <p:nvSpPr>
          <p:cNvPr id="6" name="Textplatzhalter 2">
            <a:extLst>
              <a:ext uri="{FF2B5EF4-FFF2-40B4-BE49-F238E27FC236}">
                <a16:creationId xmlns:a16="http://schemas.microsoft.com/office/drawing/2014/main" id="{F9CBB5EB-C7C2-2C9C-7785-F6B04EF6BE7C}"/>
              </a:ext>
            </a:extLst>
          </p:cNvPr>
          <p:cNvSpPr>
            <a:spLocks noGrp="1"/>
          </p:cNvSpPr>
          <p:nvPr>
            <p:ph type="body" sz="quarter" idx="13"/>
          </p:nvPr>
        </p:nvSpPr>
        <p:spPr>
          <a:xfrm>
            <a:off x="105289" y="1820260"/>
            <a:ext cx="5839308" cy="4235897"/>
          </a:xfrm>
        </p:spPr>
        <p:txBody>
          <a:bodyPr/>
          <a:lstStyle/>
          <a:p>
            <a:pPr lvl="1" defTabSz="914377">
              <a:lnSpc>
                <a:spcPct val="110000"/>
              </a:lnSpc>
              <a:spcBef>
                <a:spcPts val="0"/>
              </a:spcBef>
              <a:spcAft>
                <a:spcPts val="800"/>
              </a:spcAft>
            </a:pPr>
            <a:r>
              <a:rPr lang="de-DE" sz="1800" b="1" kern="100" dirty="0">
                <a:latin typeface="Trebuchet MS" panose="020B0603020202020204" pitchFamily="34" charset="0"/>
                <a:cs typeface="Times New Roman" panose="02020603050405020304" pitchFamily="18" charset="0"/>
              </a:rPr>
              <a:t>CO</a:t>
            </a:r>
            <a:r>
              <a:rPr lang="de-DE" sz="1800" b="1" kern="100" baseline="-25000" dirty="0">
                <a:latin typeface="Trebuchet MS" panose="020B0603020202020204" pitchFamily="34" charset="0"/>
                <a:cs typeface="Times New Roman" panose="02020603050405020304" pitchFamily="18" charset="0"/>
              </a:rPr>
              <a:t>2</a:t>
            </a:r>
            <a:r>
              <a:rPr lang="de-DE" sz="1800" b="1" kern="100" dirty="0">
                <a:latin typeface="Trebuchet MS" panose="020B0603020202020204" pitchFamily="34" charset="0"/>
                <a:cs typeface="Times New Roman" panose="02020603050405020304" pitchFamily="18" charset="0"/>
              </a:rPr>
              <a:t> Unternehmens-Fußabdruck Berechnung:</a:t>
            </a: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AT" sz="1800" kern="1200" dirty="0">
                <a:latin typeface="Trebuchet MS" panose="020B0603020202020204" pitchFamily="34" charset="0"/>
                <a:cs typeface="Times New Roman" panose="02020603050405020304" pitchFamily="18" charset="0"/>
              </a:rPr>
              <a:t>Gemeinsames Tool WKÖ und Landeskammern</a:t>
            </a: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AT" sz="1800" kern="1200" dirty="0">
                <a:latin typeface="Trebuchet MS" panose="020B0603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www.wk.esg-portal.at</a:t>
            </a:r>
            <a:endParaRPr lang="de-AT" sz="1800" kern="1200" dirty="0">
              <a:latin typeface="Trebuchet MS" panose="020B0603020202020204" pitchFamily="34" charset="0"/>
              <a:cs typeface="Times New Roman" panose="02020603050405020304" pitchFamily="18" charset="0"/>
            </a:endParaRP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DE" sz="1800" kern="1200" dirty="0">
                <a:latin typeface="Trebuchet MS" panose="020B0603020202020204" pitchFamily="34" charset="0"/>
                <a:cs typeface="Times New Roman" panose="02020603050405020304" pitchFamily="18" charset="0"/>
              </a:rPr>
              <a:t>Einstieg über WKO Account</a:t>
            </a: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DE" sz="1800" kern="1200" dirty="0">
                <a:latin typeface="Trebuchet MS" panose="020B0603020202020204" pitchFamily="34" charset="0"/>
                <a:cs typeface="Times New Roman" panose="02020603050405020304" pitchFamily="18" charset="0"/>
              </a:rPr>
              <a:t>Erstanalyse und Datenaufbereitung der CO</a:t>
            </a:r>
            <a:r>
              <a:rPr lang="de-DE" sz="1800" kern="1200" baseline="-25000" dirty="0">
                <a:latin typeface="Trebuchet MS" panose="020B0603020202020204" pitchFamily="34" charset="0"/>
                <a:cs typeface="Times New Roman" panose="02020603050405020304" pitchFamily="18" charset="0"/>
              </a:rPr>
              <a:t>2</a:t>
            </a:r>
            <a:r>
              <a:rPr lang="de-DE" sz="1800" kern="1200" dirty="0">
                <a:latin typeface="Trebuchet MS" panose="020B0603020202020204" pitchFamily="34" charset="0"/>
                <a:cs typeface="Times New Roman" panose="02020603050405020304" pitchFamily="18" charset="0"/>
              </a:rPr>
              <a:t> Emissionen auf Unternehmensebene, Einstieg in das Thema</a:t>
            </a: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DE" sz="1800" kern="1200" dirty="0">
                <a:latin typeface="Trebuchet MS" panose="020B0603020202020204" pitchFamily="34" charset="0"/>
                <a:cs typeface="Times New Roman" panose="02020603050405020304" pitchFamily="18" charset="0"/>
              </a:rPr>
              <a:t>Einfacher Erhebungsbogen, der in 7 Schritten zu ersten CO</a:t>
            </a:r>
            <a:r>
              <a:rPr lang="de-DE" sz="1800" kern="1200" baseline="-25000" dirty="0">
                <a:latin typeface="Trebuchet MS" panose="020B0603020202020204" pitchFamily="34" charset="0"/>
                <a:cs typeface="Times New Roman" panose="02020603050405020304" pitchFamily="18" charset="0"/>
              </a:rPr>
              <a:t>2</a:t>
            </a:r>
            <a:r>
              <a:rPr lang="de-DE" sz="1800" kern="1200" dirty="0">
                <a:latin typeface="Trebuchet MS" panose="020B0603020202020204" pitchFamily="34" charset="0"/>
                <a:cs typeface="Times New Roman" panose="02020603050405020304" pitchFamily="18" charset="0"/>
              </a:rPr>
              <a:t> Werten führt</a:t>
            </a: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DE" sz="1800" kern="1200" dirty="0">
                <a:latin typeface="Trebuchet MS" panose="020B0603020202020204" pitchFamily="34" charset="0"/>
                <a:cs typeface="Times New Roman" panose="02020603050405020304" pitchFamily="18" charset="0"/>
              </a:rPr>
              <a:t>Berechnung auf Basis Daten Umweltbundesamt</a:t>
            </a: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DE" sz="1800" kern="1200" dirty="0">
                <a:latin typeface="Trebuchet MS" panose="020B0603020202020204" pitchFamily="34" charset="0"/>
                <a:cs typeface="Times New Roman" panose="02020603050405020304" pitchFamily="18" charset="0"/>
              </a:rPr>
              <a:t>Geringe Komplexität und Zeitaufwand</a:t>
            </a:r>
          </a:p>
          <a:p>
            <a:pPr marL="380981" lvl="2" indent="-380981" defTabSz="1219140" eaLnBrk="0" hangingPunct="0">
              <a:lnSpc>
                <a:spcPct val="110000"/>
              </a:lnSpc>
              <a:spcBef>
                <a:spcPts val="0"/>
              </a:spcBef>
              <a:spcAft>
                <a:spcPts val="400"/>
              </a:spcAft>
              <a:buClr>
                <a:srgbClr val="C00000"/>
              </a:buClr>
              <a:buFont typeface="Arial" panose="020B0604020202020204" pitchFamily="34" charset="0"/>
              <a:buChar char="•"/>
            </a:pPr>
            <a:r>
              <a:rPr lang="de-DE" sz="1800" kern="1200" dirty="0">
                <a:latin typeface="Trebuchet MS" panose="020B0603020202020204" pitchFamily="34" charset="0"/>
                <a:cs typeface="Times New Roman" panose="02020603050405020304" pitchFamily="18" charset="0"/>
              </a:rPr>
              <a:t>Kennen Sie Ihren </a:t>
            </a:r>
            <a:r>
              <a:rPr lang="de-DE" sz="1800" kern="1200" dirty="0" err="1">
                <a:latin typeface="Trebuchet MS" panose="020B0603020202020204" pitchFamily="34" charset="0"/>
                <a:cs typeface="Times New Roman" panose="02020603050405020304" pitchFamily="18" charset="0"/>
              </a:rPr>
              <a:t>Scope</a:t>
            </a:r>
            <a:r>
              <a:rPr lang="de-DE" sz="1800" kern="1200" dirty="0">
                <a:latin typeface="Trebuchet MS" panose="020B0603020202020204" pitchFamily="34" charset="0"/>
                <a:cs typeface="Times New Roman" panose="02020603050405020304" pitchFamily="18" charset="0"/>
              </a:rPr>
              <a:t> 1 + 2 ?</a:t>
            </a:r>
          </a:p>
          <a:p>
            <a:pPr marL="380981" lvl="2" indent="-380981" defTabSz="1219140" eaLnBrk="0" hangingPunct="0">
              <a:lnSpc>
                <a:spcPct val="110000"/>
              </a:lnSpc>
              <a:spcBef>
                <a:spcPts val="0"/>
              </a:spcBef>
              <a:spcAft>
                <a:spcPts val="0"/>
              </a:spcAft>
              <a:buClr>
                <a:srgbClr val="C00000"/>
              </a:buClr>
              <a:buFont typeface="Arial" panose="020B0604020202020204" pitchFamily="34" charset="0"/>
              <a:buChar char="•"/>
            </a:pPr>
            <a:endParaRPr lang="de-AT" sz="1800" kern="1200" dirty="0">
              <a:latin typeface="Trebuchet MS" panose="020B0603020202020204" pitchFamily="34" charset="0"/>
              <a:cs typeface="Times New Roman" panose="02020603050405020304" pitchFamily="18" charset="0"/>
            </a:endParaRPr>
          </a:p>
          <a:p>
            <a:pPr marL="357178" lvl="2" indent="0" algn="just">
              <a:lnSpc>
                <a:spcPct val="110000"/>
              </a:lnSpc>
              <a:spcBef>
                <a:spcPts val="0"/>
              </a:spcBef>
              <a:spcAft>
                <a:spcPts val="0"/>
              </a:spcAft>
              <a:buNone/>
            </a:pPr>
            <a:endParaRPr lang="de-AT" dirty="0"/>
          </a:p>
        </p:txBody>
      </p:sp>
      <p:pic>
        <p:nvPicPr>
          <p:cNvPr id="10" name="Grafik 9">
            <a:extLst>
              <a:ext uri="{FF2B5EF4-FFF2-40B4-BE49-F238E27FC236}">
                <a16:creationId xmlns:a16="http://schemas.microsoft.com/office/drawing/2014/main" id="{76FE2B0C-5F1B-FE78-E83D-EB02B71EC255}"/>
              </a:ext>
            </a:extLst>
          </p:cNvPr>
          <p:cNvPicPr>
            <a:picLocks noChangeAspect="1"/>
          </p:cNvPicPr>
          <p:nvPr/>
        </p:nvPicPr>
        <p:blipFill>
          <a:blip r:embed="rId5"/>
          <a:stretch>
            <a:fillRect/>
          </a:stretch>
        </p:blipFill>
        <p:spPr>
          <a:xfrm>
            <a:off x="6316478" y="106705"/>
            <a:ext cx="5882404" cy="4414311"/>
          </a:xfrm>
          <a:prstGeom prst="rect">
            <a:avLst/>
          </a:prstGeom>
        </p:spPr>
      </p:pic>
      <p:pic>
        <p:nvPicPr>
          <p:cNvPr id="12" name="Grafik 11">
            <a:extLst>
              <a:ext uri="{FF2B5EF4-FFF2-40B4-BE49-F238E27FC236}">
                <a16:creationId xmlns:a16="http://schemas.microsoft.com/office/drawing/2014/main" id="{8512ACC6-A9F5-B6F6-C174-F6793921A1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99939" y="3738757"/>
            <a:ext cx="3892061" cy="3119244"/>
          </a:xfrm>
          <a:prstGeom prst="rect">
            <a:avLst/>
          </a:prstGeom>
        </p:spPr>
      </p:pic>
    </p:spTree>
    <p:extLst>
      <p:ext uri="{BB962C8B-B14F-4D97-AF65-F5344CB8AC3E}">
        <p14:creationId xmlns:p14="http://schemas.microsoft.com/office/powerpoint/2010/main" val="38273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pPr>
              <a:t>12</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6" y="490285"/>
            <a:ext cx="2089033" cy="748988"/>
          </a:xfrm>
          <a:prstGeom prst="rect">
            <a:avLst/>
          </a:prstGeom>
          <a:noFill/>
        </p:spPr>
        <p:txBody>
          <a:bodyPr wrap="none" rtlCol="0">
            <a:spAutoFit/>
          </a:bodyPr>
          <a:lstStyle/>
          <a:p>
            <a:pPr defTabSz="1219140" eaLnBrk="0" fontAlgn="base" hangingPunct="0">
              <a:spcBef>
                <a:spcPct val="0"/>
              </a:spcBef>
              <a:spcAft>
                <a:spcPct val="0"/>
              </a:spcAft>
            </a:pPr>
            <a:r>
              <a:rPr lang="de-DE" sz="4267" dirty="0">
                <a:solidFill>
                  <a:srgbClr val="FF0000"/>
                </a:solidFill>
                <a:latin typeface="Trebuchet MS"/>
              </a:rPr>
              <a:t>Beispiel</a:t>
            </a: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pic>
        <p:nvPicPr>
          <p:cNvPr id="7" name="Grafik 6">
            <a:extLst>
              <a:ext uri="{FF2B5EF4-FFF2-40B4-BE49-F238E27FC236}">
                <a16:creationId xmlns:a16="http://schemas.microsoft.com/office/drawing/2014/main" id="{2684728F-0805-54DD-F296-91024491FBF6}"/>
              </a:ext>
            </a:extLst>
          </p:cNvPr>
          <p:cNvPicPr>
            <a:picLocks noChangeAspect="1"/>
          </p:cNvPicPr>
          <p:nvPr/>
        </p:nvPicPr>
        <p:blipFill>
          <a:blip r:embed="rId4"/>
          <a:stretch>
            <a:fillRect/>
          </a:stretch>
        </p:blipFill>
        <p:spPr>
          <a:xfrm>
            <a:off x="1106659" y="1950721"/>
            <a:ext cx="9295064" cy="3583961"/>
          </a:xfrm>
          <a:prstGeom prst="rect">
            <a:avLst/>
          </a:prstGeom>
        </p:spPr>
      </p:pic>
    </p:spTree>
    <p:extLst>
      <p:ext uri="{BB962C8B-B14F-4D97-AF65-F5344CB8AC3E}">
        <p14:creationId xmlns:p14="http://schemas.microsoft.com/office/powerpoint/2010/main" val="20007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hrift, Design, Darstellung enthält.&#10;&#10;Automatisch generierte Beschreibung">
            <a:extLst>
              <a:ext uri="{FF2B5EF4-FFF2-40B4-BE49-F238E27FC236}">
                <a16:creationId xmlns:a16="http://schemas.microsoft.com/office/drawing/2014/main" id="{4821A6EE-9F76-ACCF-9738-584D2FD2B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73" y="0"/>
            <a:ext cx="8923283" cy="2789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feld 1">
            <a:extLst>
              <a:ext uri="{FF2B5EF4-FFF2-40B4-BE49-F238E27FC236}">
                <a16:creationId xmlns:a16="http://schemas.microsoft.com/office/drawing/2014/main" id="{123EB670-506E-D2F1-3616-DAE963BDD5F5}"/>
              </a:ext>
            </a:extLst>
          </p:cNvPr>
          <p:cNvSpPr txBox="1"/>
          <p:nvPr/>
        </p:nvSpPr>
        <p:spPr>
          <a:xfrm>
            <a:off x="1086455" y="4192438"/>
            <a:ext cx="10019089" cy="931473"/>
          </a:xfrm>
          <a:prstGeom prst="rect">
            <a:avLst/>
          </a:prstGeom>
          <a:noFill/>
        </p:spPr>
        <p:txBody>
          <a:bodyPr wrap="none" rtlCol="0">
            <a:spAutoFit/>
          </a:bodyPr>
          <a:lstStyle/>
          <a:p>
            <a:pPr marL="0" indent="0">
              <a:lnSpc>
                <a:spcPct val="130000"/>
              </a:lnSpc>
              <a:buNone/>
            </a:pPr>
            <a:r>
              <a:rPr lang="de-DE" sz="2400" b="1" dirty="0">
                <a:latin typeface="Trebuchet MS" panose="020B0603020202020204" pitchFamily="34" charset="0"/>
              </a:rPr>
              <a:t>Energie- und Klimabilanzen für die Nachhaltigkeitsberichterstattung</a:t>
            </a:r>
          </a:p>
          <a:p>
            <a:pPr>
              <a:lnSpc>
                <a:spcPct val="130000"/>
              </a:lnSpc>
            </a:pPr>
            <a:r>
              <a:rPr lang="de-DE" sz="2000" dirty="0">
                <a:latin typeface="Trebuchet MS" panose="020B0603020202020204" pitchFamily="34" charset="0"/>
              </a:rPr>
              <a:t>Mag. Christine Öhlinger, OÖ Energiesparverband</a:t>
            </a:r>
          </a:p>
        </p:txBody>
      </p:sp>
    </p:spTree>
    <p:extLst>
      <p:ext uri="{BB962C8B-B14F-4D97-AF65-F5344CB8AC3E}">
        <p14:creationId xmlns:p14="http://schemas.microsoft.com/office/powerpoint/2010/main" val="331663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6B4A97D-0E41-CD63-658E-69F0EEE01881}"/>
              </a:ext>
            </a:extLst>
          </p:cNvPr>
          <p:cNvSpPr/>
          <p:nvPr/>
        </p:nvSpPr>
        <p:spPr>
          <a:xfrm>
            <a:off x="0" y="0"/>
            <a:ext cx="12192000" cy="6885384"/>
          </a:xfrm>
          <a:prstGeom prst="rect">
            <a:avLst/>
          </a:prstGeom>
          <a:solidFill>
            <a:srgbClr val="D6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Ellipse 2">
            <a:extLst>
              <a:ext uri="{FF2B5EF4-FFF2-40B4-BE49-F238E27FC236}">
                <a16:creationId xmlns:a16="http://schemas.microsoft.com/office/drawing/2014/main" id="{8358AA15-C769-35C9-4535-532C18C0E468}"/>
              </a:ext>
            </a:extLst>
          </p:cNvPr>
          <p:cNvSpPr/>
          <p:nvPr/>
        </p:nvSpPr>
        <p:spPr>
          <a:xfrm>
            <a:off x="8640284" y="-1227518"/>
            <a:ext cx="4027265" cy="26882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Grafik 3" descr="Ein Bild, das Schrift, Grafiken, Grafikdesign, Logo enthält.&#10;&#10;Automatisch generierte Beschreibung">
            <a:extLst>
              <a:ext uri="{FF2B5EF4-FFF2-40B4-BE49-F238E27FC236}">
                <a16:creationId xmlns:a16="http://schemas.microsoft.com/office/drawing/2014/main" id="{C1716500-F580-8BBE-7AC7-228313F43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6348" y="89927"/>
            <a:ext cx="2829641" cy="974192"/>
          </a:xfrm>
          <a:prstGeom prst="rect">
            <a:avLst/>
          </a:prstGeom>
        </p:spPr>
      </p:pic>
      <p:sp>
        <p:nvSpPr>
          <p:cNvPr id="7" name="Textfeld 6">
            <a:extLst>
              <a:ext uri="{FF2B5EF4-FFF2-40B4-BE49-F238E27FC236}">
                <a16:creationId xmlns:a16="http://schemas.microsoft.com/office/drawing/2014/main" id="{6EABE5E1-061F-FE48-7DFD-A6445ED5944D}"/>
              </a:ext>
            </a:extLst>
          </p:cNvPr>
          <p:cNvSpPr txBox="1"/>
          <p:nvPr/>
        </p:nvSpPr>
        <p:spPr>
          <a:xfrm>
            <a:off x="1805" y="1850495"/>
            <a:ext cx="12188391"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Energie- &amp; Klimabilanzen für die Nachhaltigkeitsberichterstattung</a:t>
            </a:r>
          </a:p>
        </p:txBody>
      </p:sp>
      <p:sp>
        <p:nvSpPr>
          <p:cNvPr id="6" name="Textfeld 10">
            <a:extLst>
              <a:ext uri="{FF2B5EF4-FFF2-40B4-BE49-F238E27FC236}">
                <a16:creationId xmlns:a16="http://schemas.microsoft.com/office/drawing/2014/main" id="{06F12985-609F-6D6C-8131-B59E5EA4DB3F}"/>
              </a:ext>
            </a:extLst>
          </p:cNvPr>
          <p:cNvSpPr txBox="1">
            <a:spLocks noChangeArrowheads="1"/>
          </p:cNvSpPr>
          <p:nvPr/>
        </p:nvSpPr>
        <p:spPr bwMode="auto">
          <a:xfrm>
            <a:off x="-3610" y="3930867"/>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1600"/>
              </a:spcBef>
              <a:spcAft>
                <a:spcPts val="0"/>
              </a:spcAft>
              <a:buClrTx/>
              <a:buSzTx/>
              <a:buFontTx/>
              <a:buNone/>
              <a:tabLst/>
              <a:defRPr/>
            </a:pPr>
            <a:r>
              <a:rPr kumimoji="0" lang="de-AT" sz="1800" b="1" i="0" u="none" strike="noStrike" kern="1200" cap="none" spc="0" normalizeH="0" baseline="0" noProof="0" dirty="0">
                <a:ln>
                  <a:noFill/>
                </a:ln>
                <a:solidFill>
                  <a:prstClr val="white"/>
                </a:solidFill>
                <a:effectLst/>
                <a:uLnTx/>
                <a:uFillTx/>
                <a:latin typeface="Arial" charset="0"/>
                <a:ea typeface="+mn-ea"/>
                <a:cs typeface="Arial" charset="0"/>
              </a:rPr>
              <a:t>Mag. Christine Öhlinger</a:t>
            </a:r>
            <a:br>
              <a:rPr kumimoji="0" lang="de-AT" sz="1800" b="1" i="0" u="none" strike="noStrike" kern="1200" cap="none" spc="0" normalizeH="0" baseline="0" noProof="0" dirty="0">
                <a:ln>
                  <a:noFill/>
                </a:ln>
                <a:solidFill>
                  <a:prstClr val="white"/>
                </a:solidFill>
                <a:effectLst/>
                <a:uLnTx/>
                <a:uFillTx/>
                <a:latin typeface="Arial" charset="0"/>
                <a:ea typeface="+mn-ea"/>
                <a:cs typeface="Arial" charset="0"/>
              </a:rPr>
            </a:br>
            <a:r>
              <a:rPr kumimoji="0" lang="de-AT" sz="1800" b="1" i="0" u="none" strike="noStrike" kern="1200" cap="none" spc="0" normalizeH="0" baseline="0" noProof="0" dirty="0">
                <a:ln>
                  <a:noFill/>
                </a:ln>
                <a:solidFill>
                  <a:prstClr val="white"/>
                </a:solidFill>
                <a:effectLst/>
                <a:uLnTx/>
                <a:uFillTx/>
                <a:latin typeface="Arial" charset="0"/>
                <a:ea typeface="+mn-ea"/>
                <a:cs typeface="Arial" charset="0"/>
              </a:rPr>
              <a:t>OÖ Energiesparverband</a:t>
            </a:r>
          </a:p>
        </p:txBody>
      </p:sp>
      <p:sp>
        <p:nvSpPr>
          <p:cNvPr id="14" name="Textfeld 13">
            <a:extLst>
              <a:ext uri="{FF2B5EF4-FFF2-40B4-BE49-F238E27FC236}">
                <a16:creationId xmlns:a16="http://schemas.microsoft.com/office/drawing/2014/main" id="{9AD89AE8-732D-FDDD-40BD-3B47A596710C}"/>
              </a:ext>
            </a:extLst>
          </p:cNvPr>
          <p:cNvSpPr txBox="1"/>
          <p:nvPr/>
        </p:nvSpPr>
        <p:spPr>
          <a:xfrm>
            <a:off x="7219" y="4626245"/>
            <a:ext cx="1218839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Landstraße 45, 4020 Linz, T: 0732-7720-14380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office@esv.or.at, www.energiesparverband.at </a:t>
            </a:r>
            <a:endParaRPr kumimoji="0" lang="de-AT"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Grafik 7" descr="Ein Bild, das Schrift, Grafiken, Logo, Text enthält.&#10;&#10;Automatisch generierte Beschreibung">
            <a:extLst>
              <a:ext uri="{FF2B5EF4-FFF2-40B4-BE49-F238E27FC236}">
                <a16:creationId xmlns:a16="http://schemas.microsoft.com/office/drawing/2014/main" id="{C1358E64-E0BC-B08F-B90E-46A36DDD3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528" y="5973283"/>
            <a:ext cx="672075" cy="672075"/>
          </a:xfrm>
          <a:prstGeom prst="rect">
            <a:avLst/>
          </a:prstGeom>
        </p:spPr>
      </p:pic>
      <p:pic>
        <p:nvPicPr>
          <p:cNvPr id="9" name="Grafik 8" descr="Ein Bild, das Kreis, Grafiken, Logo, Schrift enthält.&#10;&#10;Automatisch generierte Beschreibung">
            <a:extLst>
              <a:ext uri="{FF2B5EF4-FFF2-40B4-BE49-F238E27FC236}">
                <a16:creationId xmlns:a16="http://schemas.microsoft.com/office/drawing/2014/main" id="{0DF1D4BD-D049-BCE4-9A26-E3CF22EC5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71" y="5962179"/>
            <a:ext cx="1057203" cy="650869"/>
          </a:xfrm>
          <a:prstGeom prst="rect">
            <a:avLst/>
          </a:prstGeom>
        </p:spPr>
      </p:pic>
    </p:spTree>
    <p:extLst>
      <p:ext uri="{BB962C8B-B14F-4D97-AF65-F5344CB8AC3E}">
        <p14:creationId xmlns:p14="http://schemas.microsoft.com/office/powerpoint/2010/main" val="214597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74563" y="164638"/>
            <a:ext cx="10442875" cy="666598"/>
          </a:xfrm>
          <a:prstGeom prst="rect">
            <a:avLst/>
          </a:prstGeom>
          <a:noFill/>
        </p:spPr>
        <p:txBody>
          <a:bodyPr wrap="square" lIns="91195" tIns="45627" rIns="91195" bIns="45627" rtlCol="0">
            <a:spAutoFit/>
          </a:bodyPr>
          <a:lstStyle/>
          <a:p>
            <a:pPr marL="0" marR="0" lvl="0" indent="0" algn="ctr" defTabSz="91192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t>Der </a:t>
            </a:r>
            <a:r>
              <a:rPr kumimoji="0" lang="en-US" sz="3200" b="1" i="0" u="none" strike="noStrike" kern="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t>Energiesparverband</a:t>
            </a:r>
            <a:r>
              <a:rPr kumimoji="0" lang="en-US" sz="3600" b="1" i="0" u="none" strike="noStrike" kern="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t> des </a:t>
            </a:r>
            <a:r>
              <a:rPr kumimoji="0" lang="en-US" sz="3600" b="1" i="0" u="none" strike="noStrike" kern="0" cap="none" spc="0" normalizeH="0" baseline="0" noProof="0" dirty="0" err="1">
                <a:ln>
                  <a:noFill/>
                </a:ln>
                <a:solidFill>
                  <a:srgbClr val="D6732F"/>
                </a:solidFill>
                <a:effectLst/>
                <a:uLnTx/>
                <a:uFillTx/>
                <a:latin typeface="Arial" panose="020B0604020202020204" pitchFamily="34" charset="0"/>
                <a:ea typeface="+mn-ea"/>
                <a:cs typeface="Arial" panose="020B0604020202020204" pitchFamily="34" charset="0"/>
              </a:rPr>
              <a:t>Landes</a:t>
            </a:r>
            <a:r>
              <a:rPr kumimoji="0" lang="en-US" sz="3600" b="1" i="0" u="none" strike="noStrike" kern="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t> OÖ</a:t>
            </a:r>
          </a:p>
        </p:txBody>
      </p:sp>
      <p:sp>
        <p:nvSpPr>
          <p:cNvPr id="4" name="Oval 3"/>
          <p:cNvSpPr>
            <a:spLocks noChangeAspect="1"/>
          </p:cNvSpPr>
          <p:nvPr/>
        </p:nvSpPr>
        <p:spPr>
          <a:xfrm>
            <a:off x="623393" y="2420888"/>
            <a:ext cx="3382676" cy="3220107"/>
          </a:xfrm>
          <a:prstGeom prst="ellipse">
            <a:avLst/>
          </a:prstGeom>
          <a:gradFill flip="none" rotWithShape="1">
            <a:gsLst>
              <a:gs pos="0">
                <a:srgbClr val="F2750E"/>
              </a:gs>
              <a:gs pos="100000">
                <a:srgbClr val="FFDE19"/>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92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1008564" y="3068712"/>
            <a:ext cx="2592288" cy="1938992"/>
          </a:xfrm>
          <a:prstGeom prst="rect">
            <a:avLst/>
          </a:prstGeom>
        </p:spPr>
        <p:txBody>
          <a:bodyPr wrap="square">
            <a:spAutoFit/>
          </a:bodyPr>
          <a:lstStyle/>
          <a:p>
            <a:pPr marL="0" marR="0" lvl="0" indent="0" algn="ctr" defTabSz="91192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Energiewende:Energie-effizienz</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und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erneuerbare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Energie</a:t>
            </a:r>
            <a:b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Mobilität</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p:cNvSpPr>
            <a:spLocks noChangeAspect="1"/>
          </p:cNvSpPr>
          <p:nvPr/>
        </p:nvSpPr>
        <p:spPr>
          <a:xfrm>
            <a:off x="3474128" y="1854067"/>
            <a:ext cx="3101925" cy="3154047"/>
          </a:xfrm>
          <a:prstGeom prst="ellipse">
            <a:avLst/>
          </a:prstGeom>
          <a:gradFill flip="none" rotWithShape="1">
            <a:gsLst>
              <a:gs pos="0">
                <a:srgbClr val="F2750E"/>
              </a:gs>
              <a:gs pos="100000">
                <a:srgbClr val="FFDE19"/>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92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3600853" y="2497501"/>
            <a:ext cx="2848479" cy="1836721"/>
          </a:xfrm>
          <a:prstGeom prst="rect">
            <a:avLst/>
          </a:prstGeom>
        </p:spPr>
        <p:txBody>
          <a:bodyPr wrap="square">
            <a:spAutoFit/>
          </a:bodyPr>
          <a:lstStyle/>
          <a:p>
            <a:pPr marL="0" marR="0" lvl="0" indent="0" algn="ctr" defTabSz="911920" rtl="0" eaLnBrk="1" fontAlgn="auto" latinLnBrk="0" hangingPunct="1">
              <a:lnSpc>
                <a:spcPct val="100000"/>
              </a:lnSpc>
              <a:spcBef>
                <a:spcPts val="0"/>
              </a:spcBef>
              <a:spcAft>
                <a:spcPts val="0"/>
              </a:spcAft>
              <a:buClrTx/>
              <a:buSzTx/>
              <a:buFontTx/>
              <a:buNone/>
              <a:tabLst/>
              <a:defRPr/>
            </a:pPr>
            <a:r>
              <a:rPr kumimoji="0" lang="de-AT" sz="22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Dienst-</a:t>
            </a:r>
            <a:br>
              <a:rPr kumimoji="0" lang="de-AT" sz="22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e-AT" sz="2267"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leistungen</a:t>
            </a:r>
            <a:r>
              <a:rPr kumimoji="0" lang="de-AT" sz="22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für Privathaushalte</a:t>
            </a:r>
            <a:br>
              <a:rPr kumimoji="0" lang="de-AT" sz="22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e-AT" sz="22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Unternehmen Gemeinden</a:t>
            </a:r>
          </a:p>
        </p:txBody>
      </p:sp>
      <p:sp>
        <p:nvSpPr>
          <p:cNvPr id="15" name="Freeform 6"/>
          <p:cNvSpPr>
            <a:spLocks/>
          </p:cNvSpPr>
          <p:nvPr/>
        </p:nvSpPr>
        <p:spPr bwMode="auto">
          <a:xfrm rot="11686778" flipV="1">
            <a:off x="2962903" y="1838853"/>
            <a:ext cx="815907" cy="590280"/>
          </a:xfrm>
          <a:custGeom>
            <a:avLst/>
            <a:gdLst>
              <a:gd name="T0" fmla="*/ 1454 w 3739"/>
              <a:gd name="T1" fmla="*/ 0 h 3120"/>
              <a:gd name="T2" fmla="*/ 1454 w 3739"/>
              <a:gd name="T3" fmla="*/ 832 h 3120"/>
              <a:gd name="T4" fmla="*/ 1584 w 3739"/>
              <a:gd name="T5" fmla="*/ 853 h 3120"/>
              <a:gd name="T6" fmla="*/ 1710 w 3739"/>
              <a:gd name="T7" fmla="*/ 878 h 3120"/>
              <a:gd name="T8" fmla="*/ 1831 w 3739"/>
              <a:gd name="T9" fmla="*/ 909 h 3120"/>
              <a:gd name="T10" fmla="*/ 1946 w 3739"/>
              <a:gd name="T11" fmla="*/ 943 h 3120"/>
              <a:gd name="T12" fmla="*/ 2060 w 3739"/>
              <a:gd name="T13" fmla="*/ 981 h 3120"/>
              <a:gd name="T14" fmla="*/ 2167 w 3739"/>
              <a:gd name="T15" fmla="*/ 1022 h 3120"/>
              <a:gd name="T16" fmla="*/ 2272 w 3739"/>
              <a:gd name="T17" fmla="*/ 1068 h 3120"/>
              <a:gd name="T18" fmla="*/ 2371 w 3739"/>
              <a:gd name="T19" fmla="*/ 1118 h 3120"/>
              <a:gd name="T20" fmla="*/ 2467 w 3739"/>
              <a:gd name="T21" fmla="*/ 1171 h 3120"/>
              <a:gd name="T22" fmla="*/ 2559 w 3739"/>
              <a:gd name="T23" fmla="*/ 1227 h 3120"/>
              <a:gd name="T24" fmla="*/ 2646 w 3739"/>
              <a:gd name="T25" fmla="*/ 1287 h 3120"/>
              <a:gd name="T26" fmla="*/ 2731 w 3739"/>
              <a:gd name="T27" fmla="*/ 1348 h 3120"/>
              <a:gd name="T28" fmla="*/ 2811 w 3739"/>
              <a:gd name="T29" fmla="*/ 1415 h 3120"/>
              <a:gd name="T30" fmla="*/ 2888 w 3739"/>
              <a:gd name="T31" fmla="*/ 1482 h 3120"/>
              <a:gd name="T32" fmla="*/ 2961 w 3739"/>
              <a:gd name="T33" fmla="*/ 1553 h 3120"/>
              <a:gd name="T34" fmla="*/ 3031 w 3739"/>
              <a:gd name="T35" fmla="*/ 1626 h 3120"/>
              <a:gd name="T36" fmla="*/ 3097 w 3739"/>
              <a:gd name="T37" fmla="*/ 1702 h 3120"/>
              <a:gd name="T38" fmla="*/ 3160 w 3739"/>
              <a:gd name="T39" fmla="*/ 1780 h 3120"/>
              <a:gd name="T40" fmla="*/ 3219 w 3739"/>
              <a:gd name="T41" fmla="*/ 1860 h 3120"/>
              <a:gd name="T42" fmla="*/ 3275 w 3739"/>
              <a:gd name="T43" fmla="*/ 1942 h 3120"/>
              <a:gd name="T44" fmla="*/ 3327 w 3739"/>
              <a:gd name="T45" fmla="*/ 2026 h 3120"/>
              <a:gd name="T46" fmla="*/ 3378 w 3739"/>
              <a:gd name="T47" fmla="*/ 2111 h 3120"/>
              <a:gd name="T48" fmla="*/ 3424 w 3739"/>
              <a:gd name="T49" fmla="*/ 2198 h 3120"/>
              <a:gd name="T50" fmla="*/ 3468 w 3739"/>
              <a:gd name="T51" fmla="*/ 2286 h 3120"/>
              <a:gd name="T52" fmla="*/ 3509 w 3739"/>
              <a:gd name="T53" fmla="*/ 2375 h 3120"/>
              <a:gd name="T54" fmla="*/ 3547 w 3739"/>
              <a:gd name="T55" fmla="*/ 2466 h 3120"/>
              <a:gd name="T56" fmla="*/ 3582 w 3739"/>
              <a:gd name="T57" fmla="*/ 2557 h 3120"/>
              <a:gd name="T58" fmla="*/ 3614 w 3739"/>
              <a:gd name="T59" fmla="*/ 2650 h 3120"/>
              <a:gd name="T60" fmla="*/ 3645 w 3739"/>
              <a:gd name="T61" fmla="*/ 2743 h 3120"/>
              <a:gd name="T62" fmla="*/ 3672 w 3739"/>
              <a:gd name="T63" fmla="*/ 2838 h 3120"/>
              <a:gd name="T64" fmla="*/ 3697 w 3739"/>
              <a:gd name="T65" fmla="*/ 2931 h 3120"/>
              <a:gd name="T66" fmla="*/ 3719 w 3739"/>
              <a:gd name="T67" fmla="*/ 3025 h 3120"/>
              <a:gd name="T68" fmla="*/ 3739 w 3739"/>
              <a:gd name="T69" fmla="*/ 3120 h 3120"/>
              <a:gd name="T70" fmla="*/ 3664 w 3739"/>
              <a:gd name="T71" fmla="*/ 3018 h 3120"/>
              <a:gd name="T72" fmla="*/ 3585 w 3739"/>
              <a:gd name="T73" fmla="*/ 2923 h 3120"/>
              <a:gd name="T74" fmla="*/ 3503 w 3739"/>
              <a:gd name="T75" fmla="*/ 2832 h 3120"/>
              <a:gd name="T76" fmla="*/ 3418 w 3739"/>
              <a:gd name="T77" fmla="*/ 2747 h 3120"/>
              <a:gd name="T78" fmla="*/ 3331 w 3739"/>
              <a:gd name="T79" fmla="*/ 2666 h 3120"/>
              <a:gd name="T80" fmla="*/ 3240 w 3739"/>
              <a:gd name="T81" fmla="*/ 2592 h 3120"/>
              <a:gd name="T82" fmla="*/ 3147 w 3739"/>
              <a:gd name="T83" fmla="*/ 2522 h 3120"/>
              <a:gd name="T84" fmla="*/ 3049 w 3739"/>
              <a:gd name="T85" fmla="*/ 2457 h 3120"/>
              <a:gd name="T86" fmla="*/ 2948 w 3739"/>
              <a:gd name="T87" fmla="*/ 2397 h 3120"/>
              <a:gd name="T88" fmla="*/ 2845 w 3739"/>
              <a:gd name="T89" fmla="*/ 2342 h 3120"/>
              <a:gd name="T90" fmla="*/ 2737 w 3739"/>
              <a:gd name="T91" fmla="*/ 2293 h 3120"/>
              <a:gd name="T92" fmla="*/ 2626 w 3739"/>
              <a:gd name="T93" fmla="*/ 2248 h 3120"/>
              <a:gd name="T94" fmla="*/ 2512 w 3739"/>
              <a:gd name="T95" fmla="*/ 2208 h 3120"/>
              <a:gd name="T96" fmla="*/ 2392 w 3739"/>
              <a:gd name="T97" fmla="*/ 2172 h 3120"/>
              <a:gd name="T98" fmla="*/ 2271 w 3739"/>
              <a:gd name="T99" fmla="*/ 2143 h 3120"/>
              <a:gd name="T100" fmla="*/ 2145 w 3739"/>
              <a:gd name="T101" fmla="*/ 2117 h 3120"/>
              <a:gd name="T102" fmla="*/ 2015 w 3739"/>
              <a:gd name="T103" fmla="*/ 2097 h 3120"/>
              <a:gd name="T104" fmla="*/ 1881 w 3739"/>
              <a:gd name="T105" fmla="*/ 2080 h 3120"/>
              <a:gd name="T106" fmla="*/ 1743 w 3739"/>
              <a:gd name="T107" fmla="*/ 2069 h 3120"/>
              <a:gd name="T108" fmla="*/ 1600 w 3739"/>
              <a:gd name="T109" fmla="*/ 2062 h 3120"/>
              <a:gd name="T110" fmla="*/ 1454 w 3739"/>
              <a:gd name="T111" fmla="*/ 2060 h 3120"/>
              <a:gd name="T112" fmla="*/ 1454 w 3739"/>
              <a:gd name="T113" fmla="*/ 2912 h 3120"/>
              <a:gd name="T114" fmla="*/ 0 w 3739"/>
              <a:gd name="T115" fmla="*/ 1456 h 3120"/>
              <a:gd name="T116" fmla="*/ 1454 w 3739"/>
              <a:gd name="T117" fmla="*/ 0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39" h="3120">
                <a:moveTo>
                  <a:pt x="1454" y="0"/>
                </a:moveTo>
                <a:lnTo>
                  <a:pt x="1454" y="832"/>
                </a:lnTo>
                <a:lnTo>
                  <a:pt x="1584" y="853"/>
                </a:lnTo>
                <a:lnTo>
                  <a:pt x="1710" y="878"/>
                </a:lnTo>
                <a:lnTo>
                  <a:pt x="1831" y="909"/>
                </a:lnTo>
                <a:lnTo>
                  <a:pt x="1946" y="943"/>
                </a:lnTo>
                <a:lnTo>
                  <a:pt x="2060" y="981"/>
                </a:lnTo>
                <a:lnTo>
                  <a:pt x="2167" y="1022"/>
                </a:lnTo>
                <a:lnTo>
                  <a:pt x="2272" y="1068"/>
                </a:lnTo>
                <a:lnTo>
                  <a:pt x="2371" y="1118"/>
                </a:lnTo>
                <a:lnTo>
                  <a:pt x="2467" y="1171"/>
                </a:lnTo>
                <a:lnTo>
                  <a:pt x="2559" y="1227"/>
                </a:lnTo>
                <a:lnTo>
                  <a:pt x="2646" y="1287"/>
                </a:lnTo>
                <a:lnTo>
                  <a:pt x="2731" y="1348"/>
                </a:lnTo>
                <a:lnTo>
                  <a:pt x="2811" y="1415"/>
                </a:lnTo>
                <a:lnTo>
                  <a:pt x="2888" y="1482"/>
                </a:lnTo>
                <a:lnTo>
                  <a:pt x="2961" y="1553"/>
                </a:lnTo>
                <a:lnTo>
                  <a:pt x="3031" y="1626"/>
                </a:lnTo>
                <a:lnTo>
                  <a:pt x="3097" y="1702"/>
                </a:lnTo>
                <a:lnTo>
                  <a:pt x="3160" y="1780"/>
                </a:lnTo>
                <a:lnTo>
                  <a:pt x="3219" y="1860"/>
                </a:lnTo>
                <a:lnTo>
                  <a:pt x="3275" y="1942"/>
                </a:lnTo>
                <a:lnTo>
                  <a:pt x="3327" y="2026"/>
                </a:lnTo>
                <a:lnTo>
                  <a:pt x="3378" y="2111"/>
                </a:lnTo>
                <a:lnTo>
                  <a:pt x="3424" y="2198"/>
                </a:lnTo>
                <a:lnTo>
                  <a:pt x="3468" y="2286"/>
                </a:lnTo>
                <a:lnTo>
                  <a:pt x="3509" y="2375"/>
                </a:lnTo>
                <a:lnTo>
                  <a:pt x="3547" y="2466"/>
                </a:lnTo>
                <a:lnTo>
                  <a:pt x="3582" y="2557"/>
                </a:lnTo>
                <a:lnTo>
                  <a:pt x="3614" y="2650"/>
                </a:lnTo>
                <a:lnTo>
                  <a:pt x="3645" y="2743"/>
                </a:lnTo>
                <a:lnTo>
                  <a:pt x="3672" y="2838"/>
                </a:lnTo>
                <a:lnTo>
                  <a:pt x="3697" y="2931"/>
                </a:lnTo>
                <a:lnTo>
                  <a:pt x="3719" y="3025"/>
                </a:lnTo>
                <a:lnTo>
                  <a:pt x="3739" y="3120"/>
                </a:lnTo>
                <a:lnTo>
                  <a:pt x="3664" y="3018"/>
                </a:lnTo>
                <a:lnTo>
                  <a:pt x="3585" y="2923"/>
                </a:lnTo>
                <a:lnTo>
                  <a:pt x="3503" y="2832"/>
                </a:lnTo>
                <a:lnTo>
                  <a:pt x="3418" y="2747"/>
                </a:lnTo>
                <a:lnTo>
                  <a:pt x="3331" y="2666"/>
                </a:lnTo>
                <a:lnTo>
                  <a:pt x="3240" y="2592"/>
                </a:lnTo>
                <a:lnTo>
                  <a:pt x="3147" y="2522"/>
                </a:lnTo>
                <a:lnTo>
                  <a:pt x="3049" y="2457"/>
                </a:lnTo>
                <a:lnTo>
                  <a:pt x="2948" y="2397"/>
                </a:lnTo>
                <a:lnTo>
                  <a:pt x="2845" y="2342"/>
                </a:lnTo>
                <a:lnTo>
                  <a:pt x="2737" y="2293"/>
                </a:lnTo>
                <a:lnTo>
                  <a:pt x="2626" y="2248"/>
                </a:lnTo>
                <a:lnTo>
                  <a:pt x="2512" y="2208"/>
                </a:lnTo>
                <a:lnTo>
                  <a:pt x="2392" y="2172"/>
                </a:lnTo>
                <a:lnTo>
                  <a:pt x="2271" y="2143"/>
                </a:lnTo>
                <a:lnTo>
                  <a:pt x="2145" y="2117"/>
                </a:lnTo>
                <a:lnTo>
                  <a:pt x="2015" y="2097"/>
                </a:lnTo>
                <a:lnTo>
                  <a:pt x="1881" y="2080"/>
                </a:lnTo>
                <a:lnTo>
                  <a:pt x="1743" y="2069"/>
                </a:lnTo>
                <a:lnTo>
                  <a:pt x="1600" y="2062"/>
                </a:lnTo>
                <a:lnTo>
                  <a:pt x="1454" y="2060"/>
                </a:lnTo>
                <a:lnTo>
                  <a:pt x="1454" y="2912"/>
                </a:lnTo>
                <a:lnTo>
                  <a:pt x="0" y="1456"/>
                </a:lnTo>
                <a:lnTo>
                  <a:pt x="1454" y="0"/>
                </a:lnTo>
                <a:close/>
              </a:path>
            </a:pathLst>
          </a:custGeom>
          <a:solidFill>
            <a:schemeClr val="tx1">
              <a:lumMod val="65000"/>
              <a:lumOff val="35000"/>
            </a:schemeClr>
          </a:solidFill>
          <a:ln w="0">
            <a:noFill/>
            <a:prstDash val="solid"/>
            <a:round/>
            <a:headEnd/>
            <a:tailEnd/>
          </a:ln>
        </p:spPr>
        <p:txBody>
          <a:bodyPr vert="horz" wrap="square" lIns="91195" tIns="45627" rIns="91195" bIns="45627" numCol="1" anchor="t" anchorCtr="0" compatLnSpc="1">
            <a:prstTxWarp prst="textNoShape">
              <a:avLst/>
            </a:prstTxWarp>
          </a:bodyPr>
          <a:lstStyle/>
          <a:p>
            <a:pPr marL="0" marR="0" lvl="0" indent="0" algn="l" defTabSz="91192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6"/>
          <p:cNvSpPr>
            <a:spLocks/>
          </p:cNvSpPr>
          <p:nvPr/>
        </p:nvSpPr>
        <p:spPr bwMode="auto">
          <a:xfrm rot="9913222">
            <a:off x="5410320" y="4973765"/>
            <a:ext cx="815907" cy="590281"/>
          </a:xfrm>
          <a:custGeom>
            <a:avLst/>
            <a:gdLst>
              <a:gd name="T0" fmla="*/ 1454 w 3739"/>
              <a:gd name="T1" fmla="*/ 0 h 3120"/>
              <a:gd name="T2" fmla="*/ 1454 w 3739"/>
              <a:gd name="T3" fmla="*/ 832 h 3120"/>
              <a:gd name="T4" fmla="*/ 1584 w 3739"/>
              <a:gd name="T5" fmla="*/ 853 h 3120"/>
              <a:gd name="T6" fmla="*/ 1710 w 3739"/>
              <a:gd name="T7" fmla="*/ 878 h 3120"/>
              <a:gd name="T8" fmla="*/ 1831 w 3739"/>
              <a:gd name="T9" fmla="*/ 909 h 3120"/>
              <a:gd name="T10" fmla="*/ 1946 w 3739"/>
              <a:gd name="T11" fmla="*/ 943 h 3120"/>
              <a:gd name="T12" fmla="*/ 2060 w 3739"/>
              <a:gd name="T13" fmla="*/ 981 h 3120"/>
              <a:gd name="T14" fmla="*/ 2167 w 3739"/>
              <a:gd name="T15" fmla="*/ 1022 h 3120"/>
              <a:gd name="T16" fmla="*/ 2272 w 3739"/>
              <a:gd name="T17" fmla="*/ 1068 h 3120"/>
              <a:gd name="T18" fmla="*/ 2371 w 3739"/>
              <a:gd name="T19" fmla="*/ 1118 h 3120"/>
              <a:gd name="T20" fmla="*/ 2467 w 3739"/>
              <a:gd name="T21" fmla="*/ 1171 h 3120"/>
              <a:gd name="T22" fmla="*/ 2559 w 3739"/>
              <a:gd name="T23" fmla="*/ 1227 h 3120"/>
              <a:gd name="T24" fmla="*/ 2646 w 3739"/>
              <a:gd name="T25" fmla="*/ 1287 h 3120"/>
              <a:gd name="T26" fmla="*/ 2731 w 3739"/>
              <a:gd name="T27" fmla="*/ 1348 h 3120"/>
              <a:gd name="T28" fmla="*/ 2811 w 3739"/>
              <a:gd name="T29" fmla="*/ 1415 h 3120"/>
              <a:gd name="T30" fmla="*/ 2888 w 3739"/>
              <a:gd name="T31" fmla="*/ 1482 h 3120"/>
              <a:gd name="T32" fmla="*/ 2961 w 3739"/>
              <a:gd name="T33" fmla="*/ 1553 h 3120"/>
              <a:gd name="T34" fmla="*/ 3031 w 3739"/>
              <a:gd name="T35" fmla="*/ 1626 h 3120"/>
              <a:gd name="T36" fmla="*/ 3097 w 3739"/>
              <a:gd name="T37" fmla="*/ 1702 h 3120"/>
              <a:gd name="T38" fmla="*/ 3160 w 3739"/>
              <a:gd name="T39" fmla="*/ 1780 h 3120"/>
              <a:gd name="T40" fmla="*/ 3219 w 3739"/>
              <a:gd name="T41" fmla="*/ 1860 h 3120"/>
              <a:gd name="T42" fmla="*/ 3275 w 3739"/>
              <a:gd name="T43" fmla="*/ 1942 h 3120"/>
              <a:gd name="T44" fmla="*/ 3327 w 3739"/>
              <a:gd name="T45" fmla="*/ 2026 h 3120"/>
              <a:gd name="T46" fmla="*/ 3378 w 3739"/>
              <a:gd name="T47" fmla="*/ 2111 h 3120"/>
              <a:gd name="T48" fmla="*/ 3424 w 3739"/>
              <a:gd name="T49" fmla="*/ 2198 h 3120"/>
              <a:gd name="T50" fmla="*/ 3468 w 3739"/>
              <a:gd name="T51" fmla="*/ 2286 h 3120"/>
              <a:gd name="T52" fmla="*/ 3509 w 3739"/>
              <a:gd name="T53" fmla="*/ 2375 h 3120"/>
              <a:gd name="T54" fmla="*/ 3547 w 3739"/>
              <a:gd name="T55" fmla="*/ 2466 h 3120"/>
              <a:gd name="T56" fmla="*/ 3582 w 3739"/>
              <a:gd name="T57" fmla="*/ 2557 h 3120"/>
              <a:gd name="T58" fmla="*/ 3614 w 3739"/>
              <a:gd name="T59" fmla="*/ 2650 h 3120"/>
              <a:gd name="T60" fmla="*/ 3645 w 3739"/>
              <a:gd name="T61" fmla="*/ 2743 h 3120"/>
              <a:gd name="T62" fmla="*/ 3672 w 3739"/>
              <a:gd name="T63" fmla="*/ 2838 h 3120"/>
              <a:gd name="T64" fmla="*/ 3697 w 3739"/>
              <a:gd name="T65" fmla="*/ 2931 h 3120"/>
              <a:gd name="T66" fmla="*/ 3719 w 3739"/>
              <a:gd name="T67" fmla="*/ 3025 h 3120"/>
              <a:gd name="T68" fmla="*/ 3739 w 3739"/>
              <a:gd name="T69" fmla="*/ 3120 h 3120"/>
              <a:gd name="T70" fmla="*/ 3664 w 3739"/>
              <a:gd name="T71" fmla="*/ 3018 h 3120"/>
              <a:gd name="T72" fmla="*/ 3585 w 3739"/>
              <a:gd name="T73" fmla="*/ 2923 h 3120"/>
              <a:gd name="T74" fmla="*/ 3503 w 3739"/>
              <a:gd name="T75" fmla="*/ 2832 h 3120"/>
              <a:gd name="T76" fmla="*/ 3418 w 3739"/>
              <a:gd name="T77" fmla="*/ 2747 h 3120"/>
              <a:gd name="T78" fmla="*/ 3331 w 3739"/>
              <a:gd name="T79" fmla="*/ 2666 h 3120"/>
              <a:gd name="T80" fmla="*/ 3240 w 3739"/>
              <a:gd name="T81" fmla="*/ 2592 h 3120"/>
              <a:gd name="T82" fmla="*/ 3147 w 3739"/>
              <a:gd name="T83" fmla="*/ 2522 h 3120"/>
              <a:gd name="T84" fmla="*/ 3049 w 3739"/>
              <a:gd name="T85" fmla="*/ 2457 h 3120"/>
              <a:gd name="T86" fmla="*/ 2948 w 3739"/>
              <a:gd name="T87" fmla="*/ 2397 h 3120"/>
              <a:gd name="T88" fmla="*/ 2845 w 3739"/>
              <a:gd name="T89" fmla="*/ 2342 h 3120"/>
              <a:gd name="T90" fmla="*/ 2737 w 3739"/>
              <a:gd name="T91" fmla="*/ 2293 h 3120"/>
              <a:gd name="T92" fmla="*/ 2626 w 3739"/>
              <a:gd name="T93" fmla="*/ 2248 h 3120"/>
              <a:gd name="T94" fmla="*/ 2512 w 3739"/>
              <a:gd name="T95" fmla="*/ 2208 h 3120"/>
              <a:gd name="T96" fmla="*/ 2392 w 3739"/>
              <a:gd name="T97" fmla="*/ 2172 h 3120"/>
              <a:gd name="T98" fmla="*/ 2271 w 3739"/>
              <a:gd name="T99" fmla="*/ 2143 h 3120"/>
              <a:gd name="T100" fmla="*/ 2145 w 3739"/>
              <a:gd name="T101" fmla="*/ 2117 h 3120"/>
              <a:gd name="T102" fmla="*/ 2015 w 3739"/>
              <a:gd name="T103" fmla="*/ 2097 h 3120"/>
              <a:gd name="T104" fmla="*/ 1881 w 3739"/>
              <a:gd name="T105" fmla="*/ 2080 h 3120"/>
              <a:gd name="T106" fmla="*/ 1743 w 3739"/>
              <a:gd name="T107" fmla="*/ 2069 h 3120"/>
              <a:gd name="T108" fmla="*/ 1600 w 3739"/>
              <a:gd name="T109" fmla="*/ 2062 h 3120"/>
              <a:gd name="T110" fmla="*/ 1454 w 3739"/>
              <a:gd name="T111" fmla="*/ 2060 h 3120"/>
              <a:gd name="T112" fmla="*/ 1454 w 3739"/>
              <a:gd name="T113" fmla="*/ 2912 h 3120"/>
              <a:gd name="T114" fmla="*/ 0 w 3739"/>
              <a:gd name="T115" fmla="*/ 1456 h 3120"/>
              <a:gd name="T116" fmla="*/ 1454 w 3739"/>
              <a:gd name="T117" fmla="*/ 0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39" h="3120">
                <a:moveTo>
                  <a:pt x="1454" y="0"/>
                </a:moveTo>
                <a:lnTo>
                  <a:pt x="1454" y="832"/>
                </a:lnTo>
                <a:lnTo>
                  <a:pt x="1584" y="853"/>
                </a:lnTo>
                <a:lnTo>
                  <a:pt x="1710" y="878"/>
                </a:lnTo>
                <a:lnTo>
                  <a:pt x="1831" y="909"/>
                </a:lnTo>
                <a:lnTo>
                  <a:pt x="1946" y="943"/>
                </a:lnTo>
                <a:lnTo>
                  <a:pt x="2060" y="981"/>
                </a:lnTo>
                <a:lnTo>
                  <a:pt x="2167" y="1022"/>
                </a:lnTo>
                <a:lnTo>
                  <a:pt x="2272" y="1068"/>
                </a:lnTo>
                <a:lnTo>
                  <a:pt x="2371" y="1118"/>
                </a:lnTo>
                <a:lnTo>
                  <a:pt x="2467" y="1171"/>
                </a:lnTo>
                <a:lnTo>
                  <a:pt x="2559" y="1227"/>
                </a:lnTo>
                <a:lnTo>
                  <a:pt x="2646" y="1287"/>
                </a:lnTo>
                <a:lnTo>
                  <a:pt x="2731" y="1348"/>
                </a:lnTo>
                <a:lnTo>
                  <a:pt x="2811" y="1415"/>
                </a:lnTo>
                <a:lnTo>
                  <a:pt x="2888" y="1482"/>
                </a:lnTo>
                <a:lnTo>
                  <a:pt x="2961" y="1553"/>
                </a:lnTo>
                <a:lnTo>
                  <a:pt x="3031" y="1626"/>
                </a:lnTo>
                <a:lnTo>
                  <a:pt x="3097" y="1702"/>
                </a:lnTo>
                <a:lnTo>
                  <a:pt x="3160" y="1780"/>
                </a:lnTo>
                <a:lnTo>
                  <a:pt x="3219" y="1860"/>
                </a:lnTo>
                <a:lnTo>
                  <a:pt x="3275" y="1942"/>
                </a:lnTo>
                <a:lnTo>
                  <a:pt x="3327" y="2026"/>
                </a:lnTo>
                <a:lnTo>
                  <a:pt x="3378" y="2111"/>
                </a:lnTo>
                <a:lnTo>
                  <a:pt x="3424" y="2198"/>
                </a:lnTo>
                <a:lnTo>
                  <a:pt x="3468" y="2286"/>
                </a:lnTo>
                <a:lnTo>
                  <a:pt x="3509" y="2375"/>
                </a:lnTo>
                <a:lnTo>
                  <a:pt x="3547" y="2466"/>
                </a:lnTo>
                <a:lnTo>
                  <a:pt x="3582" y="2557"/>
                </a:lnTo>
                <a:lnTo>
                  <a:pt x="3614" y="2650"/>
                </a:lnTo>
                <a:lnTo>
                  <a:pt x="3645" y="2743"/>
                </a:lnTo>
                <a:lnTo>
                  <a:pt x="3672" y="2838"/>
                </a:lnTo>
                <a:lnTo>
                  <a:pt x="3697" y="2931"/>
                </a:lnTo>
                <a:lnTo>
                  <a:pt x="3719" y="3025"/>
                </a:lnTo>
                <a:lnTo>
                  <a:pt x="3739" y="3120"/>
                </a:lnTo>
                <a:lnTo>
                  <a:pt x="3664" y="3018"/>
                </a:lnTo>
                <a:lnTo>
                  <a:pt x="3585" y="2923"/>
                </a:lnTo>
                <a:lnTo>
                  <a:pt x="3503" y="2832"/>
                </a:lnTo>
                <a:lnTo>
                  <a:pt x="3418" y="2747"/>
                </a:lnTo>
                <a:lnTo>
                  <a:pt x="3331" y="2666"/>
                </a:lnTo>
                <a:lnTo>
                  <a:pt x="3240" y="2592"/>
                </a:lnTo>
                <a:lnTo>
                  <a:pt x="3147" y="2522"/>
                </a:lnTo>
                <a:lnTo>
                  <a:pt x="3049" y="2457"/>
                </a:lnTo>
                <a:lnTo>
                  <a:pt x="2948" y="2397"/>
                </a:lnTo>
                <a:lnTo>
                  <a:pt x="2845" y="2342"/>
                </a:lnTo>
                <a:lnTo>
                  <a:pt x="2737" y="2293"/>
                </a:lnTo>
                <a:lnTo>
                  <a:pt x="2626" y="2248"/>
                </a:lnTo>
                <a:lnTo>
                  <a:pt x="2512" y="2208"/>
                </a:lnTo>
                <a:lnTo>
                  <a:pt x="2392" y="2172"/>
                </a:lnTo>
                <a:lnTo>
                  <a:pt x="2271" y="2143"/>
                </a:lnTo>
                <a:lnTo>
                  <a:pt x="2145" y="2117"/>
                </a:lnTo>
                <a:lnTo>
                  <a:pt x="2015" y="2097"/>
                </a:lnTo>
                <a:lnTo>
                  <a:pt x="1881" y="2080"/>
                </a:lnTo>
                <a:lnTo>
                  <a:pt x="1743" y="2069"/>
                </a:lnTo>
                <a:lnTo>
                  <a:pt x="1600" y="2062"/>
                </a:lnTo>
                <a:lnTo>
                  <a:pt x="1454" y="2060"/>
                </a:lnTo>
                <a:lnTo>
                  <a:pt x="1454" y="2912"/>
                </a:lnTo>
                <a:lnTo>
                  <a:pt x="0" y="1456"/>
                </a:lnTo>
                <a:lnTo>
                  <a:pt x="1454" y="0"/>
                </a:lnTo>
                <a:close/>
              </a:path>
            </a:pathLst>
          </a:custGeom>
          <a:solidFill>
            <a:schemeClr val="tx1">
              <a:lumMod val="65000"/>
              <a:lumOff val="35000"/>
            </a:schemeClr>
          </a:solidFill>
          <a:ln w="0">
            <a:noFill/>
            <a:prstDash val="solid"/>
            <a:round/>
            <a:headEnd/>
            <a:tailEnd/>
          </a:ln>
        </p:spPr>
        <p:txBody>
          <a:bodyPr vert="horz" wrap="square" lIns="91195" tIns="45627" rIns="91195" bIns="45627" numCol="1" anchor="t" anchorCtr="0" compatLnSpc="1">
            <a:prstTxWarp prst="textNoShape">
              <a:avLst/>
            </a:prstTxWarp>
          </a:bodyPr>
          <a:lstStyle/>
          <a:p>
            <a:pPr marL="0" marR="0" lvl="0" indent="0" algn="l" defTabSz="91192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uppieren 17"/>
          <p:cNvGrpSpPr>
            <a:grpSpLocks noChangeAspect="1"/>
          </p:cNvGrpSpPr>
          <p:nvPr/>
        </p:nvGrpSpPr>
        <p:grpSpPr>
          <a:xfrm>
            <a:off x="8016213" y="836713"/>
            <a:ext cx="3473400" cy="3325559"/>
            <a:chOff x="5695883" y="1103437"/>
            <a:chExt cx="2894500" cy="2736321"/>
          </a:xfrm>
        </p:grpSpPr>
        <p:sp>
          <p:nvSpPr>
            <p:cNvPr id="7" name="Oval 6"/>
            <p:cNvSpPr/>
            <p:nvPr/>
          </p:nvSpPr>
          <p:spPr>
            <a:xfrm>
              <a:off x="5907811" y="1231882"/>
              <a:ext cx="2470638" cy="2479431"/>
            </a:xfrm>
            <a:prstGeom prst="ellipse">
              <a:avLst/>
            </a:prstGeom>
            <a:gradFill flip="none" rotWithShape="1">
              <a:gsLst>
                <a:gs pos="0">
                  <a:srgbClr val="F2750E"/>
                </a:gs>
                <a:gs pos="100000">
                  <a:srgbClr val="FFDE19"/>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92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883" y="1103437"/>
              <a:ext cx="2894500" cy="2736321"/>
            </a:xfrm>
            <a:prstGeom prst="rect">
              <a:avLst/>
            </a:prstGeom>
          </p:spPr>
        </p:pic>
      </p:grpSp>
      <p:sp>
        <p:nvSpPr>
          <p:cNvPr id="8" name="Oval 7"/>
          <p:cNvSpPr>
            <a:spLocks noChangeAspect="1"/>
          </p:cNvSpPr>
          <p:nvPr/>
        </p:nvSpPr>
        <p:spPr>
          <a:xfrm>
            <a:off x="6138840" y="2643098"/>
            <a:ext cx="3126544" cy="3166509"/>
          </a:xfrm>
          <a:prstGeom prst="ellipse">
            <a:avLst/>
          </a:prstGeom>
          <a:gradFill flip="none" rotWithShape="1">
            <a:gsLst>
              <a:gs pos="0">
                <a:srgbClr val="F2750E"/>
              </a:gs>
              <a:gs pos="100000">
                <a:srgbClr val="FFDE19"/>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92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6688067" y="3118358"/>
            <a:ext cx="2028092" cy="2185598"/>
          </a:xfrm>
          <a:prstGeom prst="rect">
            <a:avLst/>
          </a:prstGeom>
        </p:spPr>
        <p:txBody>
          <a:bodyPr wrap="square">
            <a:spAutoFit/>
          </a:bodyPr>
          <a:lstStyle/>
          <a:p>
            <a:pPr marL="0" marR="0" lvl="0" indent="0" algn="ctr" defTabSz="911920" rtl="0" eaLnBrk="1" fontAlgn="auto" latinLnBrk="0" hangingPunct="1">
              <a:lnSpc>
                <a:spcPct val="100000"/>
              </a:lnSpc>
              <a:spcBef>
                <a:spcPts val="0"/>
              </a:spcBef>
              <a:spcAft>
                <a:spcPts val="0"/>
              </a:spcAft>
              <a:buClrTx/>
              <a:buSzTx/>
              <a:buFontTx/>
              <a:buNone/>
              <a:tabLst/>
              <a:defRPr/>
            </a:pPr>
            <a:r>
              <a:rPr kumimoji="0" lang="de-AT" sz="22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beraten fördern informieren vernetzen ausbilden forschen</a:t>
            </a:r>
            <a:endParaRPr kumimoji="0" lang="en-US" sz="22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244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bwMode="auto">
          <a:xfrm>
            <a:off x="283843" y="0"/>
            <a:ext cx="11474599" cy="9361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5" rIns="121909" bIns="60955" numCol="1" anchor="ctr" anchorCtr="0" compatLnSpc="1">
            <a:prstTxWarp prst="textNoShape">
              <a:avLst/>
            </a:prstTxWarp>
          </a:bodyPr>
          <a:lstStyle>
            <a:lvl1pPr algn="ctr" rtl="0" eaLnBrk="0" fontAlgn="base" hangingPunct="0">
              <a:spcBef>
                <a:spcPct val="0"/>
              </a:spcBef>
              <a:spcAft>
                <a:spcPct val="0"/>
              </a:spcAft>
              <a:defRPr sz="3200" b="1">
                <a:solidFill>
                  <a:srgbClr val="003399"/>
                </a:solidFill>
                <a:latin typeface="+mj-lt"/>
                <a:ea typeface="+mj-ea"/>
                <a:cs typeface="+mj-cs"/>
              </a:defRPr>
            </a:lvl1pPr>
            <a:lvl2pPr algn="ctr" rtl="0" eaLnBrk="0" fontAlgn="base" hangingPunct="0">
              <a:spcBef>
                <a:spcPct val="0"/>
              </a:spcBef>
              <a:spcAft>
                <a:spcPct val="0"/>
              </a:spcAft>
              <a:defRPr sz="3200" b="1">
                <a:solidFill>
                  <a:srgbClr val="003399"/>
                </a:solidFill>
                <a:latin typeface="Arial" charset="0"/>
              </a:defRPr>
            </a:lvl2pPr>
            <a:lvl3pPr algn="ctr" rtl="0" eaLnBrk="0" fontAlgn="base" hangingPunct="0">
              <a:spcBef>
                <a:spcPct val="0"/>
              </a:spcBef>
              <a:spcAft>
                <a:spcPct val="0"/>
              </a:spcAft>
              <a:defRPr sz="3200" b="1">
                <a:solidFill>
                  <a:srgbClr val="003399"/>
                </a:solidFill>
                <a:latin typeface="Arial" charset="0"/>
              </a:defRPr>
            </a:lvl3pPr>
            <a:lvl4pPr algn="ctr" rtl="0" eaLnBrk="0" fontAlgn="base" hangingPunct="0">
              <a:spcBef>
                <a:spcPct val="0"/>
              </a:spcBef>
              <a:spcAft>
                <a:spcPct val="0"/>
              </a:spcAft>
              <a:defRPr sz="3200" b="1">
                <a:solidFill>
                  <a:srgbClr val="003399"/>
                </a:solidFill>
                <a:latin typeface="Arial" charset="0"/>
              </a:defRPr>
            </a:lvl4pPr>
            <a:lvl5pPr algn="ctr" rtl="0" eaLnBrk="0" fontAlgn="base" hangingPunct="0">
              <a:spcBef>
                <a:spcPct val="0"/>
              </a:spcBef>
              <a:spcAft>
                <a:spcPct val="0"/>
              </a:spcAft>
              <a:defRPr sz="3200" b="1">
                <a:solidFill>
                  <a:srgbClr val="003399"/>
                </a:solidFill>
                <a:latin typeface="Arial" charset="0"/>
              </a:defRPr>
            </a:lvl5pPr>
            <a:lvl6pPr marL="457200" algn="ctr" rtl="0" fontAlgn="base">
              <a:spcBef>
                <a:spcPct val="0"/>
              </a:spcBef>
              <a:spcAft>
                <a:spcPct val="0"/>
              </a:spcAft>
              <a:defRPr sz="3200" b="1">
                <a:solidFill>
                  <a:srgbClr val="003399"/>
                </a:solidFill>
                <a:latin typeface="Arial" charset="0"/>
              </a:defRPr>
            </a:lvl6pPr>
            <a:lvl7pPr marL="914400" algn="ctr" rtl="0" fontAlgn="base">
              <a:spcBef>
                <a:spcPct val="0"/>
              </a:spcBef>
              <a:spcAft>
                <a:spcPct val="0"/>
              </a:spcAft>
              <a:defRPr sz="3200" b="1">
                <a:solidFill>
                  <a:srgbClr val="003399"/>
                </a:solidFill>
                <a:latin typeface="Arial" charset="0"/>
              </a:defRPr>
            </a:lvl7pPr>
            <a:lvl8pPr marL="1371600" algn="ctr" rtl="0" fontAlgn="base">
              <a:spcBef>
                <a:spcPct val="0"/>
              </a:spcBef>
              <a:spcAft>
                <a:spcPct val="0"/>
              </a:spcAft>
              <a:defRPr sz="3200" b="1">
                <a:solidFill>
                  <a:srgbClr val="003399"/>
                </a:solidFill>
                <a:latin typeface="Arial" charset="0"/>
              </a:defRPr>
            </a:lvl8pPr>
            <a:lvl9pPr marL="1828800" algn="ctr" rtl="0" fontAlgn="base">
              <a:spcBef>
                <a:spcPct val="0"/>
              </a:spcBef>
              <a:spcAft>
                <a:spcPct val="0"/>
              </a:spcAft>
              <a:defRPr sz="3200" b="1">
                <a:solidFill>
                  <a:srgbClr val="003399"/>
                </a:solidFill>
                <a:latin typeface="Arial" charset="0"/>
              </a:defRPr>
            </a:lvl9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de-DE" altLang="de-DE" sz="3200" b="1" i="0" u="none" strike="noStrike" kern="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rPr>
              <a:t>Dienstleistungen Unternehmen</a:t>
            </a:r>
          </a:p>
        </p:txBody>
      </p:sp>
      <p:sp>
        <p:nvSpPr>
          <p:cNvPr id="6" name="Textfeld 5"/>
          <p:cNvSpPr txBox="1"/>
          <p:nvPr/>
        </p:nvSpPr>
        <p:spPr>
          <a:xfrm>
            <a:off x="335360" y="1081404"/>
            <a:ext cx="5376597" cy="1891482"/>
          </a:xfrm>
          <a:prstGeom prst="rect">
            <a:avLst/>
          </a:prstGeom>
          <a:noFill/>
          <a:ln w="28575">
            <a:solidFill>
              <a:srgbClr val="EA5B2E"/>
            </a:solidFill>
            <a:prstDash val="solid"/>
          </a:ln>
        </p:spPr>
        <p:txBody>
          <a:bodyPr wrap="square" lIns="191983" tIns="95992" rIns="121909" bIns="191983" rtlCol="0">
            <a:spAutoFit/>
          </a:bodyPr>
          <a:lstStyle>
            <a:defPPr>
              <a:defRPr lang="de-AT"/>
            </a:defPPr>
            <a:lvl1pPr>
              <a:defRPr sz="1800" b="1">
                <a:effectLst/>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1219170" rtl="0" eaLnBrk="1" fontAlgn="auto" latinLnBrk="0" hangingPunct="1">
              <a:lnSpc>
                <a:spcPct val="100000"/>
              </a:lnSpc>
              <a:spcBef>
                <a:spcPts val="533"/>
              </a:spcBef>
              <a:spcAft>
                <a:spcPts val="267"/>
              </a:spcAft>
              <a:buClrTx/>
              <a:buSzTx/>
              <a:buFontTx/>
              <a:buNone/>
              <a:tabLst/>
              <a:defRPr/>
            </a:pPr>
            <a:r>
              <a:rPr kumimoji="0" lang="de-AT" sz="226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Energieberatung</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produktunabhängige Beratung für KMUs, 75 % gefördert</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Klimabilanz-Tool</a:t>
            </a:r>
          </a:p>
        </p:txBody>
      </p:sp>
      <p:sp>
        <p:nvSpPr>
          <p:cNvPr id="5" name="Textfeld 4">
            <a:extLst>
              <a:ext uri="{FF2B5EF4-FFF2-40B4-BE49-F238E27FC236}">
                <a16:creationId xmlns:a16="http://schemas.microsoft.com/office/drawing/2014/main" id="{C341EE51-CC76-4B7C-B805-EA1C986CDF98}"/>
              </a:ext>
            </a:extLst>
          </p:cNvPr>
          <p:cNvSpPr txBox="1"/>
          <p:nvPr/>
        </p:nvSpPr>
        <p:spPr>
          <a:xfrm>
            <a:off x="5885379" y="1081402"/>
            <a:ext cx="5971261" cy="1891482"/>
          </a:xfrm>
          <a:prstGeom prst="rect">
            <a:avLst/>
          </a:prstGeom>
          <a:noFill/>
          <a:ln w="28575">
            <a:solidFill>
              <a:srgbClr val="007CBE"/>
            </a:solidFill>
            <a:prstDash val="solid"/>
          </a:ln>
        </p:spPr>
        <p:txBody>
          <a:bodyPr wrap="square" lIns="191983" tIns="95992" rIns="121909" bIns="191983" rtlCol="0">
            <a:spAutoFit/>
          </a:bodyPr>
          <a:lstStyle>
            <a:defPPr>
              <a:defRPr lang="de-AT"/>
            </a:defPPr>
            <a:lvl1pPr>
              <a:defRPr sz="1800" b="1">
                <a:effectLst/>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1219170" rtl="0" eaLnBrk="1" fontAlgn="auto" latinLnBrk="0" hangingPunct="1">
              <a:lnSpc>
                <a:spcPct val="100000"/>
              </a:lnSpc>
              <a:spcBef>
                <a:spcPts val="533"/>
              </a:spcBef>
              <a:spcAft>
                <a:spcPts val="267"/>
              </a:spcAft>
              <a:buClrTx/>
              <a:buSzTx/>
              <a:buFontTx/>
              <a:buNone/>
              <a:tabLst/>
              <a:defRPr/>
            </a:pPr>
            <a:r>
              <a:rPr kumimoji="0" lang="de-AT" sz="2267"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Cleantech</a:t>
            </a:r>
            <a:r>
              <a:rPr kumimoji="0" lang="de-AT" sz="226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-Cluster </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Unternehmensnetzwerk (150 im Bereich Energiewende) </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Steigerung der Wettbewerbsfähigkeit</a:t>
            </a:r>
          </a:p>
        </p:txBody>
      </p:sp>
      <p:sp>
        <p:nvSpPr>
          <p:cNvPr id="7" name="Textfeld 6">
            <a:extLst>
              <a:ext uri="{FF2B5EF4-FFF2-40B4-BE49-F238E27FC236}">
                <a16:creationId xmlns:a16="http://schemas.microsoft.com/office/drawing/2014/main" id="{001AAEAD-608F-4ADD-B72A-FC0CC9852D55}"/>
              </a:ext>
            </a:extLst>
          </p:cNvPr>
          <p:cNvSpPr txBox="1"/>
          <p:nvPr/>
        </p:nvSpPr>
        <p:spPr>
          <a:xfrm>
            <a:off x="335360" y="3092963"/>
            <a:ext cx="5376597" cy="2691829"/>
          </a:xfrm>
          <a:prstGeom prst="rect">
            <a:avLst/>
          </a:prstGeom>
          <a:noFill/>
          <a:ln w="28575">
            <a:solidFill>
              <a:srgbClr val="4FAF47"/>
            </a:solidFill>
            <a:prstDash val="solid"/>
          </a:ln>
        </p:spPr>
        <p:txBody>
          <a:bodyPr wrap="square" lIns="191983" tIns="95992" rIns="121909" bIns="191983" rtlCol="0">
            <a:spAutoFit/>
          </a:bodyPr>
          <a:lstStyle>
            <a:defPPr>
              <a:defRPr lang="de-AT"/>
            </a:defPPr>
            <a:lvl1pPr>
              <a:defRPr sz="1800" b="1">
                <a:effectLst/>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1219170" rtl="0" eaLnBrk="1" fontAlgn="auto" latinLnBrk="0" hangingPunct="1">
              <a:lnSpc>
                <a:spcPct val="100000"/>
              </a:lnSpc>
              <a:spcBef>
                <a:spcPts val="533"/>
              </a:spcBef>
              <a:spcAft>
                <a:spcPts val="267"/>
              </a:spcAft>
              <a:buClrTx/>
              <a:buSzTx/>
              <a:buFontTx/>
              <a:buNone/>
              <a:tabLst/>
              <a:defRPr/>
            </a:pPr>
            <a:r>
              <a:rPr kumimoji="0" lang="de-AT" sz="226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Förderungen und Policy Support</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Unterstützung Land OÖ</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Kompetenzzentrum Energieförderungen</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NEFI </a:t>
            </a:r>
            <a:r>
              <a:rPr kumimoji="0" lang="de-AT" sz="2267"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Innovationsplatform</a:t>
            </a: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Dekarbonisierung Industrie</a:t>
            </a:r>
          </a:p>
        </p:txBody>
      </p:sp>
      <p:sp>
        <p:nvSpPr>
          <p:cNvPr id="10" name="Textfeld 9">
            <a:extLst>
              <a:ext uri="{FF2B5EF4-FFF2-40B4-BE49-F238E27FC236}">
                <a16:creationId xmlns:a16="http://schemas.microsoft.com/office/drawing/2014/main" id="{CA321CA8-7FF7-48BE-AE28-51B974161953}"/>
              </a:ext>
            </a:extLst>
          </p:cNvPr>
          <p:cNvSpPr txBox="1"/>
          <p:nvPr/>
        </p:nvSpPr>
        <p:spPr>
          <a:xfrm>
            <a:off x="5885379" y="3092963"/>
            <a:ext cx="5971261" cy="2691829"/>
          </a:xfrm>
          <a:prstGeom prst="rect">
            <a:avLst/>
          </a:prstGeom>
          <a:noFill/>
          <a:ln w="28575">
            <a:solidFill>
              <a:srgbClr val="82398D"/>
            </a:solidFill>
            <a:prstDash val="solid"/>
          </a:ln>
        </p:spPr>
        <p:txBody>
          <a:bodyPr wrap="square" lIns="191983" tIns="95992" rIns="121909" bIns="191983" rtlCol="0">
            <a:spAutoFit/>
          </a:bodyPr>
          <a:lstStyle>
            <a:defPPr>
              <a:defRPr lang="de-AT"/>
            </a:defPPr>
            <a:lvl1pPr>
              <a:defRPr sz="1800" b="1">
                <a:effectLst/>
                <a:latin typeface="Arial" panose="020B0604020202020204" pitchFamily="34" charset="0"/>
                <a:ea typeface="Times New Roman" panose="02020603050405020304" pitchFamily="18" charset="0"/>
                <a:cs typeface="Arial" panose="020B0604020202020204" pitchFamily="34" charset="0"/>
              </a:defRPr>
            </a:lvl1pPr>
          </a:lstStyle>
          <a:p>
            <a:pPr marL="0" marR="0" lvl="0" indent="0" algn="l" defTabSz="1219170" rtl="0" eaLnBrk="1" fontAlgn="auto" latinLnBrk="0" hangingPunct="1">
              <a:lnSpc>
                <a:spcPct val="100000"/>
              </a:lnSpc>
              <a:spcBef>
                <a:spcPts val="533"/>
              </a:spcBef>
              <a:spcAft>
                <a:spcPts val="267"/>
              </a:spcAft>
              <a:buClrTx/>
              <a:buSzTx/>
              <a:buFontTx/>
              <a:buNone/>
              <a:tabLst/>
              <a:defRPr/>
            </a:pPr>
            <a:r>
              <a:rPr kumimoji="0" lang="de-AT" sz="226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Information und Ausbildung</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Energiewende-Leaders</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Trainingsangebot</a:t>
            </a:r>
          </a:p>
          <a:p>
            <a:pPr marL="380990" marR="0" lvl="0" indent="-380990" algn="l" defTabSz="1219170" rtl="0" eaLnBrk="1" fontAlgn="auto" latinLnBrk="0" hangingPunct="1">
              <a:lnSpc>
                <a:spcPct val="100000"/>
              </a:lnSpc>
              <a:spcBef>
                <a:spcPts val="533"/>
              </a:spcBef>
              <a:spcAft>
                <a:spcPts val="267"/>
              </a:spcAft>
              <a:buClrTx/>
              <a:buSzTx/>
              <a:buFont typeface="Arial" panose="020B0604020202020204" pitchFamily="34" charset="0"/>
              <a:buChar char="•"/>
              <a:tabLst/>
              <a:defRPr/>
            </a:pPr>
            <a: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Publikationen, Veranstaltungen, Wettbewerbe und Kampagnen</a:t>
            </a:r>
            <a:br>
              <a:rPr kumimoji="0" lang="de-AT" sz="2267"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de-AT" sz="2267"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58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5355" y="164638"/>
            <a:ext cx="11000196" cy="1077030"/>
          </a:xfrm>
          <a:prstGeom prst="rect">
            <a:avLst/>
          </a:prstGeom>
          <a:noFill/>
        </p:spPr>
        <p:txBody>
          <a:bodyPr wrap="square" lIns="91195" tIns="45627" rIns="91195" bIns="45627" rtlCol="0">
            <a:spAutoFit/>
          </a:bodyPr>
          <a:lstStyle/>
          <a:p>
            <a:pPr marL="0" marR="0" lvl="0" indent="0" algn="l" defTabSz="1219170" rtl="0" eaLnBrk="1" fontAlgn="auto" latinLnBrk="0" hangingPunct="1">
              <a:lnSpc>
                <a:spcPct val="100000"/>
              </a:lnSpc>
              <a:spcBef>
                <a:spcPct val="3000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t>Unsere produktunabhängige Energieberatung</a:t>
            </a:r>
            <a:b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b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t>holt das Maximum für Unternehmen raus</a:t>
            </a:r>
          </a:p>
        </p:txBody>
      </p:sp>
      <p:sp>
        <p:nvSpPr>
          <p:cNvPr id="2" name="Rectangle 3">
            <a:extLst>
              <a:ext uri="{FF2B5EF4-FFF2-40B4-BE49-F238E27FC236}">
                <a16:creationId xmlns:a16="http://schemas.microsoft.com/office/drawing/2014/main" id="{AEDBBF1C-AE71-7D03-B0D1-437D6EFD592A}"/>
              </a:ext>
            </a:extLst>
          </p:cNvPr>
          <p:cNvSpPr>
            <a:spLocks noChangeArrowheads="1"/>
          </p:cNvSpPr>
          <p:nvPr/>
        </p:nvSpPr>
        <p:spPr bwMode="auto">
          <a:xfrm>
            <a:off x="638187" y="1510792"/>
            <a:ext cx="11993033" cy="425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über 3.000 geförderte Energieberatungen in OÖ. </a:t>
            </a:r>
            <a:b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Unternehmen durchgeführt</a:t>
            </a:r>
            <a:br>
              <a:rPr kumimoji="0" lang="de-AT"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de-A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tab pos="2285943" algn="r"/>
                <a:tab pos="2539937" algn="l"/>
                <a:tab pos="3435265" algn="l"/>
                <a:tab pos="4184546" algn="l"/>
                <a:tab pos="5329633" algn="l"/>
              </a:tabLst>
              <a:defRPr/>
            </a:pPr>
            <a:r>
              <a:rPr kumimoji="0" lang="de-AT" sz="21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Zielgruppe: </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KMUs (kleine und mittlere) Unternehmen mit Standort in OÖ</a:t>
            </a:r>
            <a:r>
              <a:rPr kumimoji="0" lang="de-AT" sz="21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1219170" rtl="0" eaLnBrk="1" fontAlgn="auto" latinLnBrk="0" hangingPunct="1">
              <a:lnSpc>
                <a:spcPct val="100000"/>
              </a:lnSpc>
              <a:spcBef>
                <a:spcPct val="40000"/>
              </a:spcBef>
              <a:spcAft>
                <a:spcPts val="0"/>
              </a:spcAft>
              <a:buClrTx/>
              <a:buSzTx/>
              <a:buFontTx/>
              <a:buNone/>
              <a:tabLst>
                <a:tab pos="2285943" algn="r"/>
                <a:tab pos="2539937" algn="l"/>
                <a:tab pos="3435265" algn="l"/>
                <a:tab pos="4184546" algn="l"/>
                <a:tab pos="5329633" algn="l"/>
              </a:tabLst>
              <a:defRPr/>
            </a:pPr>
            <a:r>
              <a:rPr kumimoji="0" lang="de-AT" sz="21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Beratung:</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vor Ort im Unternehmen</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Energieeffizienz</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erneuerbare Energie</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Energiekosten senken</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Energie-Förderungen</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tab pos="2285943" algn="r"/>
                <a:tab pos="2539937" algn="l"/>
                <a:tab pos="3435265" algn="l"/>
                <a:tab pos="4184546" algn="l"/>
                <a:tab pos="5329633" algn="l"/>
              </a:tabLst>
              <a:defRPr/>
            </a:pPr>
            <a:r>
              <a:rPr kumimoji="0" lang="de-AT" sz="21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Unterstützung bei Energie- &amp; Klimabilanz</a:t>
            </a:r>
            <a:endParaRPr kumimoji="0" lang="de-AT" sz="2133"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ct val="40000"/>
              </a:spcBef>
              <a:spcAft>
                <a:spcPts val="0"/>
              </a:spcAft>
              <a:buClrTx/>
              <a:buSzTx/>
              <a:buFontTx/>
              <a:buNone/>
              <a:tabLst>
                <a:tab pos="2285943" algn="r"/>
                <a:tab pos="2539937" algn="l"/>
                <a:tab pos="3435265" algn="l"/>
                <a:tab pos="4184546" algn="l"/>
                <a:tab pos="5329633" algn="l"/>
              </a:tabLst>
              <a:defRPr/>
            </a:pPr>
            <a:r>
              <a:rPr kumimoji="0" lang="de-AT" sz="21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 name="Text Box 4">
            <a:extLst>
              <a:ext uri="{FF2B5EF4-FFF2-40B4-BE49-F238E27FC236}">
                <a16:creationId xmlns:a16="http://schemas.microsoft.com/office/drawing/2014/main" id="{5EC98F31-C26A-03E1-EA72-8E72A707FA35}"/>
              </a:ext>
            </a:extLst>
          </p:cNvPr>
          <p:cNvSpPr txBox="1">
            <a:spLocks noChangeArrowheads="1"/>
          </p:cNvSpPr>
          <p:nvPr/>
        </p:nvSpPr>
        <p:spPr bwMode="auto">
          <a:xfrm>
            <a:off x="7104112" y="3915141"/>
            <a:ext cx="5087888" cy="913199"/>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219170" rtl="0" eaLnBrk="0" fontAlgn="auto" latinLnBrk="0" hangingPunct="0">
              <a:lnSpc>
                <a:spcPct val="100000"/>
              </a:lnSpc>
              <a:spcBef>
                <a:spcPct val="50000"/>
              </a:spcBef>
              <a:spcAft>
                <a:spcPts val="0"/>
              </a:spcAft>
              <a:buClrTx/>
              <a:buSzTx/>
              <a:buFontTx/>
              <a:buNone/>
              <a:tabLst/>
              <a:defRPr/>
            </a:pPr>
            <a:r>
              <a:rPr kumimoji="0" lang="de-AT" sz="2667" b="1" i="0" u="none" strike="noStrike" kern="1200" cap="none" spc="0" normalizeH="0" baseline="0" noProof="0" dirty="0">
                <a:ln>
                  <a:noFill/>
                </a:ln>
                <a:solidFill>
                  <a:prstClr val="black"/>
                </a:solidFill>
                <a:effectLst/>
                <a:uLnTx/>
                <a:uFillTx/>
                <a:latin typeface="Arial" charset="0"/>
                <a:ea typeface="+mn-ea"/>
                <a:cs typeface="+mn-cs"/>
              </a:rPr>
              <a:t>75 % der Kosten tragen         Land OÖ &amp; Bund</a:t>
            </a:r>
          </a:p>
        </p:txBody>
      </p:sp>
      <p:pic>
        <p:nvPicPr>
          <p:cNvPr id="6" name="Picture 2" descr="V:\Egger\Energieberatung_Unternehmen-Makerl.png">
            <a:extLst>
              <a:ext uri="{FF2B5EF4-FFF2-40B4-BE49-F238E27FC236}">
                <a16:creationId xmlns:a16="http://schemas.microsoft.com/office/drawing/2014/main" id="{F65ECBA1-D811-007D-ED47-348CC5EA74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0363" y="24155"/>
            <a:ext cx="3103660" cy="33352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E31499F1-36F7-B048-A1B1-993228F082EE}"/>
              </a:ext>
            </a:extLst>
          </p:cNvPr>
          <p:cNvSpPr txBox="1"/>
          <p:nvPr/>
        </p:nvSpPr>
        <p:spPr>
          <a:xfrm>
            <a:off x="1835388" y="6062155"/>
            <a:ext cx="8819804" cy="338554"/>
          </a:xfrm>
          <a:prstGeom prst="rect">
            <a:avLst/>
          </a:prstGeom>
          <a:noFill/>
        </p:spPr>
        <p:txBody>
          <a:bodyPr wrap="square"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de-AT"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Beratungsanforderung: OÖ Energiesparverband, T. 0732-7720-14381, office@esv.or.at</a:t>
            </a:r>
            <a:endParaRPr kumimoji="0" lang="de-AT" sz="16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9602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0459B1F-DB89-1F9F-ED0E-2C99D3F06600}"/>
              </a:ext>
            </a:extLst>
          </p:cNvPr>
          <p:cNvSpPr/>
          <p:nvPr/>
        </p:nvSpPr>
        <p:spPr>
          <a:xfrm>
            <a:off x="0" y="-13692"/>
            <a:ext cx="12192000" cy="6885384"/>
          </a:xfrm>
          <a:prstGeom prst="rect">
            <a:avLst/>
          </a:prstGeom>
          <a:solidFill>
            <a:srgbClr val="D6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srgbClr val="D6732F"/>
              </a:solidFill>
              <a:effectLst/>
              <a:uLnTx/>
              <a:uFillTx/>
              <a:latin typeface="Aptos" panose="02110004020202020204"/>
              <a:ea typeface="+mn-ea"/>
              <a:cs typeface="+mn-cs"/>
            </a:endParaRPr>
          </a:p>
        </p:txBody>
      </p:sp>
      <p:sp>
        <p:nvSpPr>
          <p:cNvPr id="8" name="Ellipse 7">
            <a:extLst>
              <a:ext uri="{FF2B5EF4-FFF2-40B4-BE49-F238E27FC236}">
                <a16:creationId xmlns:a16="http://schemas.microsoft.com/office/drawing/2014/main" id="{EFB62BE3-7ED3-14B2-2A56-2042EF06F7C8}"/>
              </a:ext>
            </a:extLst>
          </p:cNvPr>
          <p:cNvSpPr/>
          <p:nvPr/>
        </p:nvSpPr>
        <p:spPr>
          <a:xfrm>
            <a:off x="8640284" y="-1227518"/>
            <a:ext cx="4027265" cy="26882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p:cNvSpPr>
            <a:spLocks noGrp="1"/>
          </p:cNvSpPr>
          <p:nvPr>
            <p:ph type="title" idx="4294967295"/>
          </p:nvPr>
        </p:nvSpPr>
        <p:spPr>
          <a:xfrm>
            <a:off x="541368" y="79162"/>
            <a:ext cx="11650632" cy="980017"/>
          </a:xfrm>
        </p:spPr>
        <p:txBody>
          <a:bodyPr>
            <a:normAutofit/>
          </a:bodyPr>
          <a:lstStyle/>
          <a:p>
            <a:r>
              <a:rPr lang="de-DE" sz="3200" b="1" dirty="0">
                <a:solidFill>
                  <a:schemeClr val="bg1"/>
                </a:solidFill>
                <a:latin typeface="Arial" panose="020B0604020202020204" pitchFamily="34" charset="0"/>
                <a:cs typeface="Arial" panose="020B0604020202020204" pitchFamily="34" charset="0"/>
              </a:rPr>
              <a:t>Klimabilanz - neues Tool!</a:t>
            </a:r>
          </a:p>
        </p:txBody>
      </p:sp>
      <p:sp>
        <p:nvSpPr>
          <p:cNvPr id="6" name="Textfeld 5">
            <a:extLst>
              <a:ext uri="{FF2B5EF4-FFF2-40B4-BE49-F238E27FC236}">
                <a16:creationId xmlns:a16="http://schemas.microsoft.com/office/drawing/2014/main" id="{D06B41FA-701A-7083-1E11-A0DD6E90E223}"/>
              </a:ext>
            </a:extLst>
          </p:cNvPr>
          <p:cNvSpPr txBox="1"/>
          <p:nvPr/>
        </p:nvSpPr>
        <p:spPr>
          <a:xfrm>
            <a:off x="541367" y="1310319"/>
            <a:ext cx="10514391" cy="4503797"/>
          </a:xfrm>
          <a:prstGeom prst="rect">
            <a:avLst/>
          </a:prstGeom>
          <a:noFill/>
        </p:spPr>
        <p:txBody>
          <a:bodyPr wrap="square">
            <a:spAutoFit/>
          </a:bodyPr>
          <a:lstStyle/>
          <a:p>
            <a:pPr marL="380990" marR="0" lvl="0" indent="-380990" algn="l" defTabSz="1219170" rtl="0" eaLnBrk="1" fontAlgn="base" latinLnBrk="0" hangingPunct="1">
              <a:lnSpc>
                <a:spcPct val="100000"/>
              </a:lnSpc>
              <a:spcBef>
                <a:spcPts val="0"/>
              </a:spcBef>
              <a:spcAft>
                <a:spcPts val="1600"/>
              </a:spcAft>
              <a:buClrTx/>
              <a:buSzTx/>
              <a:buFont typeface="Arial" panose="020B0604020202020204" pitchFamily="34" charset="0"/>
              <a:buChar char="•"/>
              <a:tabLst/>
              <a:defRPr/>
            </a:pPr>
            <a:r>
              <a:rPr kumimoji="0" lang="de-AT" sz="2000" b="0" i="0" u="none" strike="noStrike" kern="1200" cap="none" spc="0" normalizeH="0" baseline="0" noProof="0" dirty="0">
                <a:ln>
                  <a:noFill/>
                </a:ln>
                <a:solidFill>
                  <a:prstClr val="white"/>
                </a:solidFill>
                <a:effectLst/>
                <a:uLnTx/>
                <a:uFillTx/>
                <a:latin typeface="Arial" charset="0"/>
                <a:ea typeface="+mn-ea"/>
                <a:cs typeface="+mn-cs"/>
              </a:rPr>
              <a:t>Neues Tool OÖ Energiesparverband: in wenigen Schritten die CO</a:t>
            </a:r>
            <a:r>
              <a:rPr kumimoji="0" lang="de-AT" sz="2000" b="0" i="0" u="none" strike="noStrike" kern="1200" cap="none" spc="0" normalizeH="0" baseline="-25000" noProof="0" dirty="0">
                <a:ln>
                  <a:noFill/>
                </a:ln>
                <a:solidFill>
                  <a:prstClr val="white"/>
                </a:solidFill>
                <a:effectLst/>
                <a:uLnTx/>
                <a:uFillTx/>
                <a:latin typeface="Arial" charset="0"/>
                <a:ea typeface="+mn-ea"/>
                <a:cs typeface="+mn-cs"/>
              </a:rPr>
              <a:t>2</a:t>
            </a:r>
            <a:r>
              <a:rPr kumimoji="0" lang="de-AT" sz="2000" b="0" i="0" u="none" strike="noStrike" kern="1200" cap="none" spc="0" normalizeH="0" baseline="0" noProof="0" dirty="0">
                <a:ln>
                  <a:noFill/>
                </a:ln>
                <a:solidFill>
                  <a:prstClr val="white"/>
                </a:solidFill>
                <a:effectLst/>
                <a:uLnTx/>
                <a:uFillTx/>
                <a:latin typeface="Arial" charset="0"/>
                <a:ea typeface="+mn-ea"/>
                <a:cs typeface="+mn-cs"/>
              </a:rPr>
              <a:t>-Bilanz </a:t>
            </a:r>
            <a:r>
              <a:rPr kumimoji="0" lang="de-AT" sz="2000" b="0" i="0" u="none" strike="noStrike" kern="1200" cap="none" spc="0" normalizeH="0" baseline="0" noProof="0" dirty="0">
                <a:ln>
                  <a:noFill/>
                </a:ln>
                <a:solidFill>
                  <a:prstClr val="white"/>
                </a:solidFill>
                <a:effectLst/>
                <a:uLnTx/>
                <a:uFillTx/>
                <a:latin typeface="Aptos" panose="02110004020202020204"/>
                <a:ea typeface="+mn-ea"/>
                <a:cs typeface="+mn-cs"/>
              </a:rPr>
              <a:t>Ihres </a:t>
            </a:r>
            <a:r>
              <a:rPr kumimoji="0" lang="de-AT" sz="2000" b="0" i="0" u="none" strike="noStrike" kern="1200" cap="none" spc="0" normalizeH="0" baseline="0" noProof="0" dirty="0">
                <a:ln>
                  <a:noFill/>
                </a:ln>
                <a:solidFill>
                  <a:prstClr val="white"/>
                </a:solidFill>
                <a:effectLst/>
                <a:uLnTx/>
                <a:uFillTx/>
                <a:latin typeface="Arial" charset="0"/>
                <a:ea typeface="+mn-ea"/>
                <a:cs typeface="+mn-cs"/>
              </a:rPr>
              <a:t>Unternehmens und ihrer Produkte erstellen!</a:t>
            </a:r>
          </a:p>
          <a:p>
            <a:pPr marL="380990" marR="0" lvl="0" indent="-380990" algn="l" defTabSz="1219170" rtl="0" eaLnBrk="1" fontAlgn="base" latinLnBrk="0" hangingPunct="1">
              <a:lnSpc>
                <a:spcPct val="100000"/>
              </a:lnSpc>
              <a:spcBef>
                <a:spcPts val="0"/>
              </a:spcBef>
              <a:spcAft>
                <a:spcPts val="1600"/>
              </a:spcAft>
              <a:buClrTx/>
              <a:buSzTx/>
              <a:buFont typeface="Arial" panose="020B0604020202020204" pitchFamily="34" charset="0"/>
              <a:buChar char="•"/>
              <a:tabLst/>
              <a:defRPr/>
            </a:pPr>
            <a:r>
              <a:rPr kumimoji="0" lang="de-AT" sz="2000" b="0" i="0" u="none" strike="noStrike" kern="1200" cap="none" spc="0" normalizeH="0" baseline="0" noProof="0" dirty="0">
                <a:ln>
                  <a:noFill/>
                </a:ln>
                <a:solidFill>
                  <a:prstClr val="white"/>
                </a:solidFill>
                <a:effectLst/>
                <a:uLnTx/>
                <a:uFillTx/>
                <a:latin typeface="Arial" charset="0"/>
                <a:ea typeface="+mn-ea"/>
                <a:cs typeface="+mn-cs"/>
              </a:rPr>
              <a:t>ermöglicht Überblick über die gesamten Treibhausgas-Emissionen eines Unternehmens (Prozesse und Produkte) </a:t>
            </a:r>
          </a:p>
          <a:p>
            <a:pPr marL="380990" marR="0" lvl="0" indent="-380990" algn="l" defTabSz="1219170" rtl="0" eaLnBrk="1" fontAlgn="base" latinLnBrk="0" hangingPunct="1">
              <a:lnSpc>
                <a:spcPct val="100000"/>
              </a:lnSpc>
              <a:spcBef>
                <a:spcPts val="0"/>
              </a:spcBef>
              <a:spcAft>
                <a:spcPts val="1600"/>
              </a:spcAft>
              <a:buClrTx/>
              <a:buSzTx/>
              <a:buFont typeface="Arial" panose="020B0604020202020204" pitchFamily="34" charset="0"/>
              <a:buChar char="•"/>
              <a:tabLst/>
              <a:defRPr/>
            </a:pPr>
            <a:r>
              <a:rPr kumimoji="0" lang="de-AT" sz="2000" b="0" i="0" u="none" strike="noStrike" kern="1200" cap="none" spc="0" normalizeH="0" baseline="0" noProof="0" dirty="0">
                <a:ln>
                  <a:noFill/>
                </a:ln>
                <a:solidFill>
                  <a:prstClr val="white"/>
                </a:solidFill>
                <a:effectLst/>
                <a:uLnTx/>
                <a:uFillTx/>
                <a:latin typeface="Arial" charset="0"/>
                <a:ea typeface="+mn-ea"/>
                <a:cs typeface="+mn-cs"/>
              </a:rPr>
              <a:t>Die Bilanz umfasst:</a:t>
            </a:r>
            <a:br>
              <a:rPr kumimoji="0" lang="de-AT" sz="2000" b="0" i="0" u="none" strike="noStrike" kern="1200" cap="none" spc="0" normalizeH="0" baseline="0" noProof="0" dirty="0">
                <a:ln>
                  <a:noFill/>
                </a:ln>
                <a:solidFill>
                  <a:prstClr val="white"/>
                </a:solidFill>
                <a:effectLst/>
                <a:uLnTx/>
                <a:uFillTx/>
                <a:latin typeface="Arial" charset="0"/>
                <a:ea typeface="+mn-ea"/>
                <a:cs typeface="+mn-cs"/>
              </a:rPr>
            </a:br>
            <a:br>
              <a:rPr kumimoji="0" lang="de-AT" sz="2000" b="0" i="0" u="none" strike="noStrike" kern="1200" cap="none" spc="0" normalizeH="0" baseline="0" noProof="0" dirty="0">
                <a:ln>
                  <a:noFill/>
                </a:ln>
                <a:solidFill>
                  <a:prstClr val="white"/>
                </a:solidFill>
                <a:effectLst/>
                <a:uLnTx/>
                <a:uFillTx/>
                <a:latin typeface="Arial" charset="0"/>
                <a:ea typeface="+mn-ea"/>
                <a:cs typeface="+mn-cs"/>
              </a:rPr>
            </a:br>
            <a:r>
              <a:rPr kumimoji="0" lang="de-AT" sz="2000" b="0" i="0" u="none" strike="noStrike" kern="1200" cap="none" spc="0" normalizeH="0" baseline="0" noProof="0" dirty="0">
                <a:ln>
                  <a:noFill/>
                </a:ln>
                <a:solidFill>
                  <a:prstClr val="white"/>
                </a:solidFill>
                <a:effectLst/>
                <a:uLnTx/>
                <a:uFillTx/>
                <a:latin typeface="Arial" charset="0"/>
                <a:ea typeface="+mn-ea"/>
                <a:cs typeface="+mn-cs"/>
              </a:rPr>
              <a:t>- </a:t>
            </a:r>
            <a:r>
              <a:rPr kumimoji="0" lang="de-AT" sz="2000" b="1" i="0" u="none" strike="noStrike" kern="1200" cap="none" spc="0" normalizeH="0" baseline="0" noProof="0" dirty="0" err="1">
                <a:ln>
                  <a:noFill/>
                </a:ln>
                <a:solidFill>
                  <a:prstClr val="white"/>
                </a:solidFill>
                <a:effectLst/>
                <a:uLnTx/>
                <a:uFillTx/>
                <a:latin typeface="Arial" charset="0"/>
                <a:ea typeface="+mn-ea"/>
                <a:cs typeface="+mn-cs"/>
              </a:rPr>
              <a:t>Scope</a:t>
            </a:r>
            <a:r>
              <a:rPr kumimoji="0" lang="de-AT" sz="2000" b="1" i="0" u="none" strike="noStrike" kern="1200" cap="none" spc="0" normalizeH="0" baseline="0" noProof="0" dirty="0">
                <a:ln>
                  <a:noFill/>
                </a:ln>
                <a:solidFill>
                  <a:prstClr val="white"/>
                </a:solidFill>
                <a:effectLst/>
                <a:uLnTx/>
                <a:uFillTx/>
                <a:latin typeface="Arial" charset="0"/>
                <a:ea typeface="+mn-ea"/>
                <a:cs typeface="+mn-cs"/>
              </a:rPr>
              <a:t> 1</a:t>
            </a:r>
            <a:r>
              <a:rPr kumimoji="0" lang="de-AT" sz="2000" b="0" i="0" u="none" strike="noStrike" kern="1200" cap="none" spc="0" normalizeH="0" baseline="0" noProof="0" dirty="0">
                <a:ln>
                  <a:noFill/>
                </a:ln>
                <a:solidFill>
                  <a:prstClr val="white"/>
                </a:solidFill>
                <a:effectLst/>
                <a:uLnTx/>
                <a:uFillTx/>
                <a:latin typeface="Arial" charset="0"/>
                <a:ea typeface="+mn-ea"/>
                <a:cs typeface="+mn-cs"/>
              </a:rPr>
              <a:t>: direkte </a:t>
            </a:r>
            <a:r>
              <a:rPr kumimoji="0" lang="de-AT" sz="2000" b="0" i="0" u="none" strike="noStrike" kern="1200" cap="none" spc="0" normalizeH="0" baseline="0" noProof="0" dirty="0" err="1">
                <a:ln>
                  <a:noFill/>
                </a:ln>
                <a:solidFill>
                  <a:prstClr val="white"/>
                </a:solidFill>
                <a:effectLst/>
                <a:uLnTx/>
                <a:uFillTx/>
                <a:latin typeface="Arial" charset="0"/>
                <a:ea typeface="+mn-ea"/>
                <a:cs typeface="+mn-cs"/>
              </a:rPr>
              <a:t>Emissionen,v.a</a:t>
            </a:r>
            <a:r>
              <a:rPr kumimoji="0" lang="de-AT" sz="2000" b="0" i="0" u="none" strike="noStrike" kern="1200" cap="none" spc="0" normalizeH="0" baseline="0" noProof="0" dirty="0">
                <a:ln>
                  <a:noFill/>
                </a:ln>
                <a:solidFill>
                  <a:prstClr val="white"/>
                </a:solidFill>
                <a:effectLst/>
                <a:uLnTx/>
                <a:uFillTx/>
                <a:latin typeface="Arial" charset="0"/>
                <a:ea typeface="+mn-ea"/>
                <a:cs typeface="+mn-cs"/>
              </a:rPr>
              <a:t>. aus </a:t>
            </a:r>
            <a:r>
              <a:rPr kumimoji="0" lang="de-AT" sz="2000" b="0" i="0" u="none" strike="noStrike" kern="1200" cap="none" spc="0" normalizeH="0" baseline="0" noProof="0" dirty="0">
                <a:ln>
                  <a:noFill/>
                </a:ln>
                <a:solidFill>
                  <a:prstClr val="white"/>
                </a:solidFill>
                <a:effectLst/>
                <a:uLnTx/>
                <a:uFillTx/>
                <a:latin typeface="Aptos" panose="02110004020202020204"/>
                <a:ea typeface="+mn-ea"/>
                <a:cs typeface="+mn-cs"/>
              </a:rPr>
              <a:t>fossiler </a:t>
            </a:r>
            <a:r>
              <a:rPr kumimoji="0" lang="de-DE" sz="2000" b="0" i="0" u="none" strike="noStrike" kern="1200" cap="none" spc="0" normalizeH="0" baseline="0" noProof="0" dirty="0">
                <a:ln>
                  <a:noFill/>
                </a:ln>
                <a:solidFill>
                  <a:prstClr val="white"/>
                </a:solidFill>
                <a:effectLst/>
                <a:uLnTx/>
                <a:uFillTx/>
                <a:latin typeface="Aptos" panose="02110004020202020204"/>
                <a:ea typeface="+mn-ea"/>
                <a:cs typeface="+mn-cs"/>
              </a:rPr>
              <a:t>Energie für Raumwärme und </a:t>
            </a:r>
            <a:br>
              <a:rPr kumimoji="0" lang="de-DE" sz="20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de-DE" sz="2000" b="0" i="0" u="none" strike="noStrike" kern="1200" cap="none" spc="0" normalizeH="0" baseline="0" noProof="0" dirty="0">
                <a:ln>
                  <a:noFill/>
                </a:ln>
                <a:solidFill>
                  <a:prstClr val="white"/>
                </a:solidFill>
                <a:effectLst/>
                <a:uLnTx/>
                <a:uFillTx/>
                <a:latin typeface="Aptos" panose="02110004020202020204"/>
                <a:ea typeface="+mn-ea"/>
                <a:cs typeface="+mn-cs"/>
              </a:rPr>
              <a:t>  Prozesse, firmeneigenen Fahrzeugen</a:t>
            </a:r>
            <a:br>
              <a:rPr kumimoji="0" lang="de-AT" sz="20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de-AT" sz="2000" b="0" i="0" u="none" strike="noStrike" kern="1200" cap="none" spc="0" normalizeH="0" baseline="0" noProof="0" dirty="0">
                <a:ln>
                  <a:noFill/>
                </a:ln>
                <a:solidFill>
                  <a:prstClr val="white"/>
                </a:solidFill>
                <a:effectLst/>
                <a:uLnTx/>
                <a:uFillTx/>
                <a:latin typeface="Arial" charset="0"/>
                <a:ea typeface="+mn-ea"/>
                <a:cs typeface="+mn-cs"/>
              </a:rPr>
              <a:t>- </a:t>
            </a:r>
            <a:r>
              <a:rPr kumimoji="0" lang="de-AT" sz="2000" b="1" i="0" u="none" strike="noStrike" kern="1200" cap="none" spc="0" normalizeH="0" baseline="0" noProof="0" dirty="0" err="1">
                <a:ln>
                  <a:noFill/>
                </a:ln>
                <a:solidFill>
                  <a:prstClr val="white"/>
                </a:solidFill>
                <a:effectLst/>
                <a:uLnTx/>
                <a:uFillTx/>
                <a:latin typeface="Arial" charset="0"/>
                <a:ea typeface="+mn-ea"/>
                <a:cs typeface="+mn-cs"/>
              </a:rPr>
              <a:t>Scope</a:t>
            </a:r>
            <a:r>
              <a:rPr kumimoji="0" lang="de-AT" sz="2000" b="1" i="0" u="none" strike="noStrike" kern="1200" cap="none" spc="0" normalizeH="0" baseline="0" noProof="0" dirty="0">
                <a:ln>
                  <a:noFill/>
                </a:ln>
                <a:solidFill>
                  <a:prstClr val="white"/>
                </a:solidFill>
                <a:effectLst/>
                <a:uLnTx/>
                <a:uFillTx/>
                <a:latin typeface="Arial" charset="0"/>
                <a:ea typeface="+mn-ea"/>
                <a:cs typeface="+mn-cs"/>
              </a:rPr>
              <a:t> 2</a:t>
            </a:r>
            <a:r>
              <a:rPr kumimoji="0" lang="de-AT" sz="2000" b="0" i="0" u="none" strike="noStrike" kern="1200" cap="none" spc="0" normalizeH="0" baseline="0" noProof="0" dirty="0">
                <a:ln>
                  <a:noFill/>
                </a:ln>
                <a:solidFill>
                  <a:prstClr val="white"/>
                </a:solidFill>
                <a:effectLst/>
                <a:uLnTx/>
                <a:uFillTx/>
                <a:latin typeface="Arial" charset="0"/>
                <a:ea typeface="+mn-ea"/>
                <a:cs typeface="+mn-cs"/>
              </a:rPr>
              <a:t>: indirekte Emissionen aus eingekaufter Energie</a:t>
            </a:r>
            <a:r>
              <a:rPr kumimoji="0" lang="de-AT" sz="2000" b="0" i="0" u="none" strike="noStrike" kern="1200" cap="none" spc="0" normalizeH="0" baseline="0" noProof="0" dirty="0">
                <a:ln>
                  <a:noFill/>
                </a:ln>
                <a:solidFill>
                  <a:prstClr val="white"/>
                </a:solidFill>
                <a:effectLst/>
                <a:uLnTx/>
                <a:uFillTx/>
                <a:latin typeface="Aptos" panose="02110004020202020204"/>
                <a:ea typeface="+mn-ea"/>
                <a:cs typeface="+mn-cs"/>
              </a:rPr>
              <a:t> wie Strom, Fernwärme</a:t>
            </a:r>
            <a:br>
              <a:rPr kumimoji="0" lang="de-AT" sz="20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de-AT" sz="2000" b="0" i="0" u="none" strike="noStrike" kern="1200" cap="none" spc="0" normalizeH="0" baseline="0" noProof="0" dirty="0">
                <a:ln>
                  <a:noFill/>
                </a:ln>
                <a:solidFill>
                  <a:prstClr val="white"/>
                </a:solidFill>
                <a:effectLst/>
                <a:uLnTx/>
                <a:uFillTx/>
                <a:latin typeface="Arial" charset="0"/>
                <a:ea typeface="+mn-ea"/>
                <a:cs typeface="+mn-cs"/>
              </a:rPr>
              <a:t>- </a:t>
            </a:r>
            <a:r>
              <a:rPr kumimoji="0" lang="de-AT" sz="2000" b="1" i="0" u="none" strike="noStrike" kern="1200" cap="none" spc="0" normalizeH="0" baseline="0" noProof="0" dirty="0" err="1">
                <a:ln>
                  <a:noFill/>
                </a:ln>
                <a:solidFill>
                  <a:prstClr val="white"/>
                </a:solidFill>
                <a:effectLst/>
                <a:uLnTx/>
                <a:uFillTx/>
                <a:latin typeface="Arial" charset="0"/>
                <a:ea typeface="+mn-ea"/>
                <a:cs typeface="+mn-cs"/>
              </a:rPr>
              <a:t>Scope</a:t>
            </a:r>
            <a:r>
              <a:rPr kumimoji="0" lang="de-AT" sz="2000" b="1" i="0" u="none" strike="noStrike" kern="1200" cap="none" spc="0" normalizeH="0" baseline="0" noProof="0" dirty="0">
                <a:ln>
                  <a:noFill/>
                </a:ln>
                <a:solidFill>
                  <a:prstClr val="white"/>
                </a:solidFill>
                <a:effectLst/>
                <a:uLnTx/>
                <a:uFillTx/>
                <a:latin typeface="Arial" charset="0"/>
                <a:ea typeface="+mn-ea"/>
                <a:cs typeface="+mn-cs"/>
              </a:rPr>
              <a:t> 3:</a:t>
            </a:r>
            <a:r>
              <a:rPr kumimoji="0" lang="de-AT" sz="2000" b="0" i="0" u="none" strike="noStrike" kern="1200" cap="none" spc="0" normalizeH="0" baseline="0" noProof="0" dirty="0">
                <a:ln>
                  <a:noFill/>
                </a:ln>
                <a:solidFill>
                  <a:prstClr val="white"/>
                </a:solidFill>
                <a:effectLst/>
                <a:uLnTx/>
                <a:uFillTx/>
                <a:latin typeface="Arial" charset="0"/>
                <a:ea typeface="+mn-ea"/>
                <a:cs typeface="+mn-cs"/>
              </a:rPr>
              <a:t> indirekte Emissionen entlang der Wertschöpfungskette des Unternehmens, </a:t>
            </a:r>
            <a:br>
              <a:rPr kumimoji="0" lang="de-AT" sz="2000" b="0" i="0" u="none" strike="noStrike" kern="1200" cap="none" spc="0" normalizeH="0" baseline="0" noProof="0" dirty="0">
                <a:ln>
                  <a:noFill/>
                </a:ln>
                <a:solidFill>
                  <a:prstClr val="white"/>
                </a:solidFill>
                <a:effectLst/>
                <a:uLnTx/>
                <a:uFillTx/>
                <a:latin typeface="Arial" charset="0"/>
                <a:ea typeface="+mn-ea"/>
                <a:cs typeface="+mn-cs"/>
              </a:rPr>
            </a:br>
            <a:r>
              <a:rPr kumimoji="0" lang="de-AT" sz="2000" b="0" i="0" u="none" strike="noStrike" kern="1200" cap="none" spc="0" normalizeH="0" baseline="0" noProof="0" dirty="0">
                <a:ln>
                  <a:noFill/>
                </a:ln>
                <a:solidFill>
                  <a:prstClr val="white"/>
                </a:solidFill>
                <a:effectLst/>
                <a:uLnTx/>
                <a:uFillTx/>
                <a:latin typeface="Arial" charset="0"/>
                <a:ea typeface="+mn-ea"/>
                <a:cs typeface="+mn-cs"/>
              </a:rPr>
              <a:t>  z.B. </a:t>
            </a:r>
            <a:r>
              <a:rPr kumimoji="0" lang="de-DE" sz="2000" b="0" i="0" u="none" strike="noStrike" kern="1200" cap="none" spc="0" normalizeH="0" baseline="0" noProof="0" dirty="0">
                <a:ln>
                  <a:noFill/>
                </a:ln>
                <a:solidFill>
                  <a:prstClr val="white"/>
                </a:solidFill>
                <a:effectLst/>
                <a:uLnTx/>
                <a:uFillTx/>
                <a:latin typeface="Arial" charset="0"/>
                <a:ea typeface="+mn-ea"/>
                <a:cs typeface="+mn-cs"/>
              </a:rPr>
              <a:t>Bezug von Leistungen und Produkten (z.B. Rohstoffe, Betriebsstoffe, Geschäfts-</a:t>
            </a:r>
            <a:br>
              <a:rPr kumimoji="0" lang="de-DE" sz="2000" b="0" i="0" u="none" strike="noStrike" kern="1200" cap="none" spc="0" normalizeH="0" baseline="0" noProof="0" dirty="0">
                <a:ln>
                  <a:noFill/>
                </a:ln>
                <a:solidFill>
                  <a:prstClr val="white"/>
                </a:solidFill>
                <a:effectLst/>
                <a:uLnTx/>
                <a:uFillTx/>
                <a:latin typeface="Arial" charset="0"/>
                <a:ea typeface="+mn-ea"/>
                <a:cs typeface="+mn-cs"/>
              </a:rPr>
            </a:br>
            <a:r>
              <a:rPr kumimoji="0" lang="de-DE" sz="2000" b="0" i="0" u="none" strike="noStrike" kern="1200" cap="none" spc="0" normalizeH="0" baseline="0" noProof="0" dirty="0">
                <a:ln>
                  <a:noFill/>
                </a:ln>
                <a:solidFill>
                  <a:prstClr val="white"/>
                </a:solidFill>
                <a:effectLst/>
                <a:uLnTx/>
                <a:uFillTx/>
                <a:latin typeface="Arial" charset="0"/>
                <a:ea typeface="+mn-ea"/>
                <a:cs typeface="+mn-cs"/>
              </a:rPr>
              <a:t>  reisen, Dienstleistungen), Anfahrt der MitarbeiterInnen, Transport, Nutzung und </a:t>
            </a:r>
            <a:br>
              <a:rPr kumimoji="0" lang="de-DE" sz="2000" b="0" i="0" u="none" strike="noStrike" kern="1200" cap="none" spc="0" normalizeH="0" baseline="0" noProof="0" dirty="0">
                <a:ln>
                  <a:noFill/>
                </a:ln>
                <a:solidFill>
                  <a:prstClr val="white"/>
                </a:solidFill>
                <a:effectLst/>
                <a:uLnTx/>
                <a:uFillTx/>
                <a:latin typeface="Arial" charset="0"/>
                <a:ea typeface="+mn-ea"/>
                <a:cs typeface="+mn-cs"/>
              </a:rPr>
            </a:br>
            <a:r>
              <a:rPr kumimoji="0" lang="de-DE" sz="2000" b="0" i="0" u="none" strike="noStrike" kern="1200" cap="none" spc="0" normalizeH="0" baseline="0" noProof="0" dirty="0">
                <a:ln>
                  <a:noFill/>
                </a:ln>
                <a:solidFill>
                  <a:prstClr val="white"/>
                </a:solidFill>
                <a:effectLst/>
                <a:uLnTx/>
                <a:uFillTx/>
                <a:latin typeface="Arial" charset="0"/>
                <a:ea typeface="+mn-ea"/>
                <a:cs typeface="+mn-cs"/>
              </a:rPr>
              <a:t>  Entsorgung der Produkte etc. </a:t>
            </a:r>
            <a:endParaRPr kumimoji="0" lang="de-AT" sz="20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4" name="Grafik 3" descr="Ein Bild, das Schrift, Grafiken, Grafikdesign, Logo enthält.&#10;&#10;Automatisch generierte Beschreibung">
            <a:extLst>
              <a:ext uri="{FF2B5EF4-FFF2-40B4-BE49-F238E27FC236}">
                <a16:creationId xmlns:a16="http://schemas.microsoft.com/office/drawing/2014/main" id="{22BF3112-9C9E-E9EC-07D3-635FAF4C0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6348" y="89927"/>
            <a:ext cx="2829641" cy="974192"/>
          </a:xfrm>
          <a:prstGeom prst="rect">
            <a:avLst/>
          </a:prstGeom>
        </p:spPr>
      </p:pic>
      <p:pic>
        <p:nvPicPr>
          <p:cNvPr id="11" name="Grafik 10" descr="Ein Bild, das Schrift, Grafiken, Logo, Text enthält.&#10;&#10;Automatisch generierte Beschreibung">
            <a:extLst>
              <a:ext uri="{FF2B5EF4-FFF2-40B4-BE49-F238E27FC236}">
                <a16:creationId xmlns:a16="http://schemas.microsoft.com/office/drawing/2014/main" id="{D3877F43-2DCA-F4F9-5D61-1400847B6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28" y="5973283"/>
            <a:ext cx="672075" cy="672075"/>
          </a:xfrm>
          <a:prstGeom prst="rect">
            <a:avLst/>
          </a:prstGeom>
        </p:spPr>
      </p:pic>
      <p:pic>
        <p:nvPicPr>
          <p:cNvPr id="12" name="Grafik 11" descr="Ein Bild, das Kreis, Grafiken, Logo, Schrift enthält.&#10;&#10;Automatisch generierte Beschreibung">
            <a:extLst>
              <a:ext uri="{FF2B5EF4-FFF2-40B4-BE49-F238E27FC236}">
                <a16:creationId xmlns:a16="http://schemas.microsoft.com/office/drawing/2014/main" id="{B430F7E3-8C80-2D0D-6BB7-90294A944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71" y="5962179"/>
            <a:ext cx="1057203" cy="650869"/>
          </a:xfrm>
          <a:prstGeom prst="rect">
            <a:avLst/>
          </a:prstGeom>
        </p:spPr>
      </p:pic>
    </p:spTree>
    <p:extLst>
      <p:ext uri="{BB962C8B-B14F-4D97-AF65-F5344CB8AC3E}">
        <p14:creationId xmlns:p14="http://schemas.microsoft.com/office/powerpoint/2010/main" val="303232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95250"/>
            <a:ext cx="12192000" cy="981075"/>
          </a:xfrm>
        </p:spPr>
        <p:txBody>
          <a:bodyPr>
            <a:normAutofit/>
          </a:bodyPr>
          <a:lstStyle/>
          <a:p>
            <a:pPr algn="ctr"/>
            <a:r>
              <a:rPr lang="de-AT" sz="3200" b="1" dirty="0">
                <a:solidFill>
                  <a:srgbClr val="D6732F"/>
                </a:solidFill>
                <a:ea typeface="Calibri" panose="020F0502020204030204" pitchFamily="34" charset="0"/>
              </a:rPr>
              <a:t>Daten und Systemgrenzen</a:t>
            </a:r>
            <a:endParaRPr lang="de-DE" sz="4800" dirty="0">
              <a:solidFill>
                <a:srgbClr val="D6732F"/>
              </a:solidFill>
            </a:endParaRPr>
          </a:p>
        </p:txBody>
      </p:sp>
      <p:sp>
        <p:nvSpPr>
          <p:cNvPr id="6" name="Textfeld 5">
            <a:extLst>
              <a:ext uri="{FF2B5EF4-FFF2-40B4-BE49-F238E27FC236}">
                <a16:creationId xmlns:a16="http://schemas.microsoft.com/office/drawing/2014/main" id="{3269C8D0-651B-FBE3-25AF-47B9BCFD1553}"/>
              </a:ext>
            </a:extLst>
          </p:cNvPr>
          <p:cNvSpPr txBox="1"/>
          <p:nvPr/>
        </p:nvSpPr>
        <p:spPr>
          <a:xfrm>
            <a:off x="-359454" y="1313018"/>
            <a:ext cx="12136016" cy="4770537"/>
          </a:xfrm>
          <a:prstGeom prst="rect">
            <a:avLst/>
          </a:prstGeom>
          <a:noFill/>
        </p:spPr>
        <p:txBody>
          <a:bodyPr wrap="square">
            <a:spAutoFit/>
          </a:bodyPr>
          <a:lstStyle/>
          <a:p>
            <a:pPr marL="1198850" marR="0" lvl="0" indent="0" algn="l"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Die Energie- und Treibhausgasbilanz orientiert sich an den </a:t>
            </a:r>
            <a:r>
              <a:rPr kumimoji="0" lang="de-AT"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Bilanzierungsstandards des ″</a:t>
            </a:r>
            <a:r>
              <a:rPr kumimoji="0" lang="de-AT"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Greenhouse</a:t>
            </a:r>
            <a:r>
              <a:rPr kumimoji="0" lang="de-AT"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Gas </a:t>
            </a:r>
            <a:r>
              <a:rPr kumimoji="0" lang="de-AT"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Protocols</a:t>
            </a:r>
            <a:r>
              <a:rPr kumimoji="0" lang="de-AT"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mit dem Fokus auf die Emissionen, die im Unternehmen entstehen (</a:t>
            </a:r>
            <a:r>
              <a:rPr kumimoji="0" lang="de-AT" sz="2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cradle</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de-AT" sz="2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to</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de-AT" sz="2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gate</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p>
          <a:p>
            <a:pPr marL="1198850" marR="0" lvl="0" indent="0" algn="l" defTabSz="914400" rtl="0" eaLnBrk="1" fontAlgn="auto" latinLnBrk="0" hangingPunct="1">
              <a:lnSpc>
                <a:spcPct val="100000"/>
              </a:lnSpc>
              <a:spcBef>
                <a:spcPts val="0"/>
              </a:spcBef>
              <a:spcAft>
                <a:spcPts val="0"/>
              </a:spcAft>
              <a:buClrTx/>
              <a:buSzTx/>
              <a:buFontTx/>
              <a:buNone/>
              <a:tabLst/>
              <a:defRPr/>
            </a:pPr>
            <a:endPar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1198850" marR="0" lvl="0" indent="0" algn="l"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Man kann bei der Eingabe zwischen </a:t>
            </a:r>
            <a:r>
              <a:rPr kumimoji="0" lang="de-AT"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″vordefinierten″ und ″benutzerdefinierten″ Positionen </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wählen. In der vordefinierten Version  sind bereits CO</a:t>
            </a:r>
            <a:r>
              <a:rPr kumimoji="0" lang="de-AT" sz="20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rPr>
              <a:t>2</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-Äquivalente hinterlegt, in der benutzerdefinierten Version sind diese frei wählbar. </a:t>
            </a:r>
          </a:p>
          <a:p>
            <a:pPr marL="1198850" marR="0" lvl="0" indent="0" algn="l" defTabSz="914400" rtl="0" eaLnBrk="1" fontAlgn="auto" latinLnBrk="0" hangingPunct="1">
              <a:lnSpc>
                <a:spcPct val="100000"/>
              </a:lnSpc>
              <a:spcBef>
                <a:spcPts val="0"/>
              </a:spcBef>
              <a:spcAft>
                <a:spcPts val="0"/>
              </a:spcAft>
              <a:buClrTx/>
              <a:buSzTx/>
              <a:buFontTx/>
              <a:buNone/>
              <a:tabLst/>
              <a:defRPr/>
            </a:pPr>
            <a:endPar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1198850" marR="0" lvl="0" indent="0" algn="l"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Der </a:t>
            </a:r>
            <a:r>
              <a:rPr kumimoji="0" lang="de-AT"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Bilanzrahmen</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kann ebenso flexibel gewählt werden. So</a:t>
            </a:r>
            <a:r>
              <a:rPr kumimoji="0" lang="de-AT"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können die ″Regeln″ und Systemgrenzen der CO</a:t>
            </a:r>
            <a:r>
              <a:rPr kumimoji="0" lang="de-AT" sz="20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mn-cs"/>
              </a:rPr>
              <a:t>2</a:t>
            </a: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-Bilanz transparent und nachvollziehbar festgelegt werden.</a:t>
            </a:r>
            <a:endParaRPr kumimoji="0" lang="de-AT"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1198850" marR="0" lvl="0" indent="0" algn="l"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p>
          <a:p>
            <a:pPr marL="1198850" marR="0" lvl="0" indent="0" algn="l" defTabSz="9144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prstClr val="black"/>
                </a:solidFill>
                <a:effectLst/>
                <a:uLnTx/>
                <a:uFillTx/>
                <a:latin typeface="Arial" charset="0"/>
                <a:ea typeface="+mn-ea"/>
                <a:cs typeface="+mn-cs"/>
              </a:rPr>
              <a:t>Daten verbleiben ausschließlich auf Computern der AnwenderInnen </a:t>
            </a:r>
            <a:br>
              <a:rPr kumimoji="0" lang="de-AT" sz="2000" b="0" i="0" u="none" strike="noStrike" kern="1200" cap="none" spc="0" normalizeH="0" baseline="0" noProof="0" dirty="0">
                <a:ln>
                  <a:noFill/>
                </a:ln>
                <a:solidFill>
                  <a:prstClr val="black"/>
                </a:solidFill>
                <a:effectLst/>
                <a:uLnTx/>
                <a:uFillTx/>
                <a:latin typeface="Arial" charset="0"/>
                <a:ea typeface="+mn-ea"/>
                <a:cs typeface="+mn-cs"/>
              </a:rPr>
            </a:br>
            <a:r>
              <a:rPr kumimoji="0" lang="de-AT" sz="2000" b="0" i="0" u="none" strike="noStrike" kern="1200" cap="none" spc="0" normalizeH="0" baseline="0" noProof="0" dirty="0">
                <a:ln>
                  <a:noFill/>
                </a:ln>
                <a:solidFill>
                  <a:prstClr val="black"/>
                </a:solidFill>
                <a:effectLst/>
                <a:uLnTx/>
                <a:uFillTx/>
                <a:latin typeface="Arial" charset="0"/>
                <a:ea typeface="+mn-ea"/>
                <a:cs typeface="+mn-cs"/>
              </a:rPr>
              <a:t>(keine Speicherung der Daten auf externen Servern).</a:t>
            </a:r>
            <a:br>
              <a:rPr kumimoji="0" lang="de-AT" sz="2000" b="0" i="0" u="none" strike="noStrike" kern="1200" cap="none" spc="0" normalizeH="0" baseline="0" noProof="0" dirty="0">
                <a:ln>
                  <a:noFill/>
                </a:ln>
                <a:solidFill>
                  <a:prstClr val="black"/>
                </a:solidFill>
                <a:effectLst/>
                <a:uLnTx/>
                <a:uFillTx/>
                <a:latin typeface="Arial" charset="0"/>
                <a:ea typeface="+mn-ea"/>
                <a:cs typeface="+mn-cs"/>
              </a:rPr>
            </a:br>
            <a:endParaRPr kumimoji="0" lang="de-AT" sz="2000" b="0" i="0" u="none" strike="noStrike" kern="1200" cap="none" spc="0" normalizeH="0" baseline="0" noProof="0" dirty="0">
              <a:ln>
                <a:noFill/>
              </a:ln>
              <a:solidFill>
                <a:prstClr val="black"/>
              </a:solidFill>
              <a:effectLst/>
              <a:uLnTx/>
              <a:uFillTx/>
              <a:latin typeface="Arial" charset="0"/>
              <a:ea typeface="+mn-ea"/>
              <a:cs typeface="+mn-cs"/>
            </a:endParaRPr>
          </a:p>
          <a:p>
            <a:pPr marL="1198850" marR="0" lvl="0" indent="0" algn="l"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3" name="Grafik 2" descr="Ein Bild, das Schrift, Grafiken, Grafikdesign, Logo enthält.&#10;&#10;Automatisch generierte Beschreibung">
            <a:extLst>
              <a:ext uri="{FF2B5EF4-FFF2-40B4-BE49-F238E27FC236}">
                <a16:creationId xmlns:a16="http://schemas.microsoft.com/office/drawing/2014/main" id="{91EBB97F-8195-ACCA-9FDD-0C1B0DCFEF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351538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hrift, Design, Darstellung enthält.&#10;&#10;Automatisch generierte Beschreibung">
            <a:extLst>
              <a:ext uri="{FF2B5EF4-FFF2-40B4-BE49-F238E27FC236}">
                <a16:creationId xmlns:a16="http://schemas.microsoft.com/office/drawing/2014/main" id="{4821A6EE-9F76-ACCF-9738-584D2FD2B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81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Inhaltsplatzhalter 3">
            <a:extLst>
              <a:ext uri="{FF2B5EF4-FFF2-40B4-BE49-F238E27FC236}">
                <a16:creationId xmlns:a16="http://schemas.microsoft.com/office/drawing/2014/main" id="{468DC6B9-3C40-9FA7-4286-CF6F16A46275}"/>
              </a:ext>
            </a:extLst>
          </p:cNvPr>
          <p:cNvSpPr>
            <a:spLocks noGrp="1"/>
          </p:cNvSpPr>
          <p:nvPr>
            <p:ph idx="1"/>
          </p:nvPr>
        </p:nvSpPr>
        <p:spPr>
          <a:xfrm>
            <a:off x="838200" y="3811601"/>
            <a:ext cx="10515600" cy="2636334"/>
          </a:xfrm>
        </p:spPr>
        <p:txBody>
          <a:bodyPr>
            <a:normAutofit lnSpcReduction="10000"/>
          </a:bodyPr>
          <a:lstStyle/>
          <a:p>
            <a:pPr marL="0" indent="0">
              <a:buNone/>
            </a:pPr>
            <a:r>
              <a:rPr lang="de-DE" sz="4100" b="1"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CO</a:t>
            </a:r>
            <a:r>
              <a:rPr lang="de-DE" sz="4100" b="1" baseline="-25000"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2</a:t>
            </a:r>
            <a:r>
              <a:rPr lang="de-DE" sz="4100" b="1"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-Fußabdruck-Berechnung in d. Praxis:</a:t>
            </a:r>
          </a:p>
          <a:p>
            <a:pPr>
              <a:buFont typeface="Wingdings" panose="05000000000000000000" pitchFamily="2" charset="2"/>
              <a:buChar char="§"/>
            </a:pPr>
            <a:r>
              <a:rPr lang="de-DE" sz="4100" b="1"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DI Friedrich Mühlener, MBA</a:t>
            </a:r>
          </a:p>
          <a:p>
            <a:pPr>
              <a:buFont typeface="Wingdings" panose="05000000000000000000" pitchFamily="2" charset="2"/>
              <a:buChar char="§"/>
            </a:pPr>
            <a:r>
              <a:rPr lang="de-DE" sz="4100" b="1" dirty="0" err="1">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Mag.</a:t>
            </a:r>
            <a:r>
              <a:rPr lang="de-DE" sz="4100" b="1" baseline="30000" dirty="0" err="1">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a</a:t>
            </a:r>
            <a:r>
              <a:rPr lang="de-DE" sz="4100" b="1"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 Christine Öhlinger</a:t>
            </a:r>
          </a:p>
          <a:p>
            <a:pPr>
              <a:buFont typeface="Wingdings" panose="05000000000000000000" pitchFamily="2" charset="2"/>
              <a:buChar char="§"/>
            </a:pPr>
            <a:r>
              <a:rPr lang="de-DE" sz="4100" b="1"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DI Dr. Gerald Stöger</a:t>
            </a:r>
          </a:p>
        </p:txBody>
      </p:sp>
      <p:pic>
        <p:nvPicPr>
          <p:cNvPr id="2" name="Grafik 1">
            <a:extLst>
              <a:ext uri="{FF2B5EF4-FFF2-40B4-BE49-F238E27FC236}">
                <a16:creationId xmlns:a16="http://schemas.microsoft.com/office/drawing/2014/main" id="{606E37B9-A2F6-CB75-6EEB-45077EAD8C9E}"/>
              </a:ext>
            </a:extLst>
          </p:cNvPr>
          <p:cNvPicPr>
            <a:picLocks noChangeAspect="1"/>
          </p:cNvPicPr>
          <p:nvPr/>
        </p:nvPicPr>
        <p:blipFill rotWithShape="1">
          <a:blip r:embed="rId3">
            <a:clrChange>
              <a:clrFrom>
                <a:srgbClr val="FFFFFF"/>
              </a:clrFrom>
              <a:clrTo>
                <a:srgbClr val="FFFFFF">
                  <a:alpha val="0"/>
                </a:srgbClr>
              </a:clrTo>
            </a:clrChange>
          </a:blip>
          <a:srcRect l="80366" b="69676"/>
          <a:stretch/>
        </p:blipFill>
        <p:spPr>
          <a:xfrm>
            <a:off x="10274895" y="6038982"/>
            <a:ext cx="1847850" cy="738585"/>
          </a:xfrm>
          <a:prstGeom prst="rect">
            <a:avLst/>
          </a:prstGeom>
        </p:spPr>
      </p:pic>
      <p:pic>
        <p:nvPicPr>
          <p:cNvPr id="3" name="Grafik 2">
            <a:extLst>
              <a:ext uri="{FF2B5EF4-FFF2-40B4-BE49-F238E27FC236}">
                <a16:creationId xmlns:a16="http://schemas.microsoft.com/office/drawing/2014/main" id="{75211AC0-4AFD-7C3A-D0FA-6EB71FD8E911}"/>
              </a:ext>
            </a:extLst>
          </p:cNvPr>
          <p:cNvPicPr>
            <a:picLocks noChangeAspect="1"/>
          </p:cNvPicPr>
          <p:nvPr/>
        </p:nvPicPr>
        <p:blipFill>
          <a:blip r:embed="rId4"/>
          <a:stretch>
            <a:fillRect/>
          </a:stretch>
        </p:blipFill>
        <p:spPr>
          <a:xfrm>
            <a:off x="8357791" y="6227506"/>
            <a:ext cx="1847850" cy="361536"/>
          </a:xfrm>
          <a:prstGeom prst="rect">
            <a:avLst/>
          </a:prstGeom>
        </p:spPr>
      </p:pic>
    </p:spTree>
    <p:extLst>
      <p:ext uri="{BB962C8B-B14F-4D97-AF65-F5344CB8AC3E}">
        <p14:creationId xmlns:p14="http://schemas.microsoft.com/office/powerpoint/2010/main" val="69599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CBDE3DA-3E66-1283-7F64-58D80B83C8D0}"/>
              </a:ext>
            </a:extLst>
          </p:cNvPr>
          <p:cNvSpPr/>
          <p:nvPr/>
        </p:nvSpPr>
        <p:spPr>
          <a:xfrm>
            <a:off x="0" y="0"/>
            <a:ext cx="12192000" cy="6885384"/>
          </a:xfrm>
          <a:prstGeom prst="rect">
            <a:avLst/>
          </a:prstGeom>
          <a:solidFill>
            <a:srgbClr val="D6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Ellipse 11">
            <a:extLst>
              <a:ext uri="{FF2B5EF4-FFF2-40B4-BE49-F238E27FC236}">
                <a16:creationId xmlns:a16="http://schemas.microsoft.com/office/drawing/2014/main" id="{AC6E74EC-358C-2996-4C2A-406AB5B13993}"/>
              </a:ext>
            </a:extLst>
          </p:cNvPr>
          <p:cNvSpPr/>
          <p:nvPr/>
        </p:nvSpPr>
        <p:spPr>
          <a:xfrm>
            <a:off x="8640284" y="-1227518"/>
            <a:ext cx="4027265" cy="26882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3" name="Grafik 12" descr="Ein Bild, das Schrift, Grafiken, Logo, Text enthält.&#10;&#10;Automatisch generierte Beschreibung">
            <a:extLst>
              <a:ext uri="{FF2B5EF4-FFF2-40B4-BE49-F238E27FC236}">
                <a16:creationId xmlns:a16="http://schemas.microsoft.com/office/drawing/2014/main" id="{45EB25AE-5CD3-2A07-D604-C28F3FDCB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528" y="5973283"/>
            <a:ext cx="672075" cy="672075"/>
          </a:xfrm>
          <a:prstGeom prst="rect">
            <a:avLst/>
          </a:prstGeom>
        </p:spPr>
      </p:pic>
      <p:pic>
        <p:nvPicPr>
          <p:cNvPr id="14" name="Grafik 13" descr="Ein Bild, das Kreis, Grafiken, Logo, Schrift enthält.&#10;&#10;Automatisch generierte Beschreibung">
            <a:extLst>
              <a:ext uri="{FF2B5EF4-FFF2-40B4-BE49-F238E27FC236}">
                <a16:creationId xmlns:a16="http://schemas.microsoft.com/office/drawing/2014/main" id="{82501BDE-D923-BABF-8C5F-4847939B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5962179"/>
            <a:ext cx="1057203" cy="650869"/>
          </a:xfrm>
          <a:prstGeom prst="rect">
            <a:avLst/>
          </a:prstGeom>
        </p:spPr>
      </p:pic>
      <p:sp>
        <p:nvSpPr>
          <p:cNvPr id="2" name="Titel 1"/>
          <p:cNvSpPr>
            <a:spLocks noGrp="1"/>
          </p:cNvSpPr>
          <p:nvPr>
            <p:ph type="title" idx="4294967295"/>
          </p:nvPr>
        </p:nvSpPr>
        <p:spPr>
          <a:xfrm>
            <a:off x="695773" y="110808"/>
            <a:ext cx="11496228" cy="980017"/>
          </a:xfrm>
        </p:spPr>
        <p:txBody>
          <a:bodyPr>
            <a:normAutofit/>
          </a:bodyPr>
          <a:lstStyle/>
          <a:p>
            <a:r>
              <a:rPr lang="de-DE" sz="3200" b="1" dirty="0">
                <a:solidFill>
                  <a:schemeClr val="bg1"/>
                </a:solidFill>
                <a:latin typeface="Arial" panose="020B0604020202020204" pitchFamily="34" charset="0"/>
                <a:cs typeface="Arial" panose="020B0604020202020204" pitchFamily="34" charset="0"/>
              </a:rPr>
              <a:t>Klimabilanz - so geht es</a:t>
            </a:r>
          </a:p>
        </p:txBody>
      </p:sp>
      <p:sp>
        <p:nvSpPr>
          <p:cNvPr id="6" name="Textfeld 5">
            <a:extLst>
              <a:ext uri="{FF2B5EF4-FFF2-40B4-BE49-F238E27FC236}">
                <a16:creationId xmlns:a16="http://schemas.microsoft.com/office/drawing/2014/main" id="{D06B41FA-701A-7083-1E11-A0DD6E90E223}"/>
              </a:ext>
            </a:extLst>
          </p:cNvPr>
          <p:cNvSpPr txBox="1"/>
          <p:nvPr/>
        </p:nvSpPr>
        <p:spPr>
          <a:xfrm>
            <a:off x="695773" y="1174927"/>
            <a:ext cx="11233248" cy="1015663"/>
          </a:xfrm>
          <a:prstGeom prst="rect">
            <a:avLst/>
          </a:prstGeom>
          <a:noFill/>
        </p:spPr>
        <p:txBody>
          <a:bodyPr wrap="square">
            <a:spAutoFit/>
          </a:bodyPr>
          <a:lstStyle/>
          <a:p>
            <a:pPr marL="380990" marR="0" lvl="0" indent="-38099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AT" sz="2000" b="0" i="0" u="none" strike="noStrike" kern="1200" cap="none" spc="0" normalizeH="0" baseline="0" noProof="0" dirty="0">
                <a:ln>
                  <a:noFill/>
                </a:ln>
                <a:solidFill>
                  <a:prstClr val="white"/>
                </a:solidFill>
                <a:effectLst/>
                <a:uLnTx/>
                <a:uFillTx/>
                <a:latin typeface="Arial" charset="0"/>
                <a:ea typeface="+mn-ea"/>
                <a:cs typeface="+mn-cs"/>
              </a:rPr>
              <a:t>Registrierung auf www.energiesparverband.at/klimabilanz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000" b="0" i="0" u="none" strike="noStrike" kern="1200" cap="none" spc="0" normalizeH="0" baseline="0" noProof="0" dirty="0">
                <a:ln>
                  <a:noFill/>
                </a:ln>
                <a:solidFill>
                  <a:prstClr val="white"/>
                </a:solidFill>
                <a:effectLst/>
                <a:uLnTx/>
                <a:uFillTx/>
                <a:latin typeface="Arial" charset="0"/>
                <a:ea typeface="+mn-ea"/>
                <a:cs typeface="+mn-cs"/>
              </a:rPr>
              <a:t>″Neue Bilanz erstellen″ wählen, Unternehmensdaten eingeben</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2000" b="0" i="0" u="none" strike="noStrike" kern="1200" cap="none" spc="0" normalizeH="0" baseline="0" noProof="0" dirty="0">
                <a:ln>
                  <a:noFill/>
                </a:ln>
                <a:solidFill>
                  <a:prstClr val="white"/>
                </a:solidFill>
                <a:effectLst/>
                <a:uLnTx/>
                <a:uFillTx/>
                <a:latin typeface="Aptos" panose="02110004020202020204"/>
                <a:ea typeface="+mn-ea"/>
                <a:cs typeface="+mn-cs"/>
              </a:rPr>
              <a:t>für </a:t>
            </a:r>
            <a:r>
              <a:rPr kumimoji="0" lang="de-AT" sz="2000" b="0" i="0" u="none" strike="noStrike" kern="1200" cap="none" spc="0" normalizeH="0" baseline="0" noProof="0" dirty="0" err="1">
                <a:ln>
                  <a:noFill/>
                </a:ln>
                <a:solidFill>
                  <a:prstClr val="white"/>
                </a:solidFill>
                <a:effectLst/>
                <a:uLnTx/>
                <a:uFillTx/>
                <a:latin typeface="Arial" charset="0"/>
                <a:ea typeface="+mn-ea"/>
                <a:cs typeface="+mn-cs"/>
              </a:rPr>
              <a:t>oö</a:t>
            </a:r>
            <a:r>
              <a:rPr kumimoji="0" lang="de-AT" sz="2000" b="0" i="0" u="none" strike="noStrike" kern="1200" cap="none" spc="0" normalizeH="0" baseline="0" noProof="0" dirty="0">
                <a:ln>
                  <a:noFill/>
                </a:ln>
                <a:solidFill>
                  <a:prstClr val="white"/>
                </a:solidFill>
                <a:effectLst/>
                <a:uLnTx/>
                <a:uFillTx/>
                <a:latin typeface="Arial" charset="0"/>
                <a:ea typeface="+mn-ea"/>
                <a:cs typeface="+mn-cs"/>
              </a:rPr>
              <a:t>. Unternehmen kostenlos </a:t>
            </a:r>
          </a:p>
        </p:txBody>
      </p:sp>
      <p:pic>
        <p:nvPicPr>
          <p:cNvPr id="15" name="Grafik 14" descr="Ein Bild, das Schrift, Grafiken, Grafikdesign, Logo enthält.&#10;&#10;Automatisch generierte Beschreibung">
            <a:extLst>
              <a:ext uri="{FF2B5EF4-FFF2-40B4-BE49-F238E27FC236}">
                <a16:creationId xmlns:a16="http://schemas.microsoft.com/office/drawing/2014/main" id="{B1AD7498-8A57-DEA8-2039-642C364A3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348" y="89927"/>
            <a:ext cx="2829641" cy="974192"/>
          </a:xfrm>
          <a:prstGeom prst="rect">
            <a:avLst/>
          </a:prstGeom>
        </p:spPr>
      </p:pic>
      <p:pic>
        <p:nvPicPr>
          <p:cNvPr id="5" name="Grafik 4" descr="Ein Bild, das Text, Screenshot, Schrift, Design enthält.&#10;&#10;Automatisch generierte Beschreibung">
            <a:extLst>
              <a:ext uri="{FF2B5EF4-FFF2-40B4-BE49-F238E27FC236}">
                <a16:creationId xmlns:a16="http://schemas.microsoft.com/office/drawing/2014/main" id="{2F950EC6-86A6-0183-FC1F-5D59F64DA178}"/>
              </a:ext>
            </a:extLst>
          </p:cNvPr>
          <p:cNvPicPr>
            <a:picLocks noChangeAspect="1"/>
          </p:cNvPicPr>
          <p:nvPr/>
        </p:nvPicPr>
        <p:blipFill rotWithShape="1">
          <a:blip r:embed="rId5"/>
          <a:srcRect l="9347" t="11193" r="9344" b="761"/>
          <a:stretch/>
        </p:blipFill>
        <p:spPr>
          <a:xfrm>
            <a:off x="1983601" y="2776454"/>
            <a:ext cx="4275539" cy="3413170"/>
          </a:xfrm>
          <a:prstGeom prst="rect">
            <a:avLst/>
          </a:prstGeom>
        </p:spPr>
      </p:pic>
      <p:pic>
        <p:nvPicPr>
          <p:cNvPr id="7" name="Grafik 6" descr="Ein Bild, das Text, Screenshot, Schrift, Design enthält.&#10;&#10;Automatisch generierte Beschreibung">
            <a:extLst>
              <a:ext uri="{FF2B5EF4-FFF2-40B4-BE49-F238E27FC236}">
                <a16:creationId xmlns:a16="http://schemas.microsoft.com/office/drawing/2014/main" id="{585F1E0A-B6A0-12D5-7986-906B29CDECF1}"/>
              </a:ext>
            </a:extLst>
          </p:cNvPr>
          <p:cNvPicPr>
            <a:picLocks noChangeAspect="1"/>
          </p:cNvPicPr>
          <p:nvPr/>
        </p:nvPicPr>
        <p:blipFill rotWithShape="1">
          <a:blip r:embed="rId6"/>
          <a:srcRect t="5600"/>
          <a:stretch/>
        </p:blipFill>
        <p:spPr>
          <a:xfrm>
            <a:off x="6318250" y="2776454"/>
            <a:ext cx="3890149" cy="3743531"/>
          </a:xfrm>
          <a:prstGeom prst="rect">
            <a:avLst/>
          </a:prstGeom>
        </p:spPr>
      </p:pic>
    </p:spTree>
    <p:extLst>
      <p:ext uri="{BB962C8B-B14F-4D97-AF65-F5344CB8AC3E}">
        <p14:creationId xmlns:p14="http://schemas.microsoft.com/office/powerpoint/2010/main" val="45728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E77694F-FBD4-8617-FD6C-1A3D794CBF50}"/>
              </a:ext>
            </a:extLst>
          </p:cNvPr>
          <p:cNvPicPr>
            <a:picLocks noChangeAspect="1"/>
          </p:cNvPicPr>
          <p:nvPr/>
        </p:nvPicPr>
        <p:blipFill>
          <a:blip r:embed="rId2"/>
          <a:stretch>
            <a:fillRect/>
          </a:stretch>
        </p:blipFill>
        <p:spPr>
          <a:xfrm>
            <a:off x="2450840" y="867490"/>
            <a:ext cx="7402003" cy="5990510"/>
          </a:xfrm>
          <a:prstGeom prst="rect">
            <a:avLst/>
          </a:prstGeom>
          <a:ln w="6350">
            <a:solidFill>
              <a:srgbClr val="002060"/>
            </a:solidFill>
          </a:ln>
        </p:spPr>
      </p:pic>
      <p:sp>
        <p:nvSpPr>
          <p:cNvPr id="2" name="Titel 1">
            <a:extLst>
              <a:ext uri="{FF2B5EF4-FFF2-40B4-BE49-F238E27FC236}">
                <a16:creationId xmlns:a16="http://schemas.microsoft.com/office/drawing/2014/main" id="{2AE74666-0E1B-7DBD-4A44-1EC38F327777}"/>
              </a:ext>
            </a:extLst>
          </p:cNvPr>
          <p:cNvSpPr txBox="1">
            <a:spLocks/>
          </p:cNvSpPr>
          <p:nvPr/>
        </p:nvSpPr>
        <p:spPr>
          <a:xfrm>
            <a:off x="-286139" y="-82483"/>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Klimabilanz – so geht es</a:t>
            </a:r>
            <a:endParaRPr kumimoji="0" lang="de-DE" sz="4800" b="0" i="0" u="none" strike="noStrike" kern="120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endParaRPr>
          </a:p>
        </p:txBody>
      </p:sp>
      <p:pic>
        <p:nvPicPr>
          <p:cNvPr id="3" name="Grafik 2" descr="Ein Bild, das Schrift, Grafiken, Grafikdesign, Logo enthält.&#10;&#10;Automatisch generierte Beschreibung">
            <a:extLst>
              <a:ext uri="{FF2B5EF4-FFF2-40B4-BE49-F238E27FC236}">
                <a16:creationId xmlns:a16="http://schemas.microsoft.com/office/drawing/2014/main" id="{51EB71EA-36C9-5A67-2160-086AFFEDA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366870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Design enthält.&#10;&#10;Automatisch generierte Beschreibung">
            <a:extLst>
              <a:ext uri="{FF2B5EF4-FFF2-40B4-BE49-F238E27FC236}">
                <a16:creationId xmlns:a16="http://schemas.microsoft.com/office/drawing/2014/main" id="{7D269CF1-8659-ECFC-ECE6-6235F95111D4}"/>
              </a:ext>
            </a:extLst>
          </p:cNvPr>
          <p:cNvPicPr>
            <a:picLocks noChangeAspect="1"/>
          </p:cNvPicPr>
          <p:nvPr/>
        </p:nvPicPr>
        <p:blipFill>
          <a:blip r:embed="rId3"/>
          <a:stretch>
            <a:fillRect/>
          </a:stretch>
        </p:blipFill>
        <p:spPr>
          <a:xfrm>
            <a:off x="1255586" y="1447375"/>
            <a:ext cx="9680829" cy="3963250"/>
          </a:xfrm>
          <a:prstGeom prst="rect">
            <a:avLst/>
          </a:prstGeom>
        </p:spPr>
      </p:pic>
      <p:sp>
        <p:nvSpPr>
          <p:cNvPr id="2" name="Titel 1">
            <a:extLst>
              <a:ext uri="{FF2B5EF4-FFF2-40B4-BE49-F238E27FC236}">
                <a16:creationId xmlns:a16="http://schemas.microsoft.com/office/drawing/2014/main" id="{EC861FB1-3B91-A4B2-79D9-C947F9A63BD1}"/>
              </a:ext>
            </a:extLst>
          </p:cNvPr>
          <p:cNvSpPr txBox="1">
            <a:spLocks/>
          </p:cNvSpPr>
          <p:nvPr/>
        </p:nvSpPr>
        <p:spPr>
          <a:xfrm>
            <a:off x="0" y="95596"/>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Eingabe der Scopes…</a:t>
            </a:r>
            <a:endParaRPr kumimoji="0" lang="de-DE" sz="4800" b="0" i="0" u="none" strike="noStrike" kern="120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endParaRPr>
          </a:p>
        </p:txBody>
      </p:sp>
      <p:pic>
        <p:nvPicPr>
          <p:cNvPr id="5" name="Grafik 4" descr="Ein Bild, das Schrift, Grafiken, Grafikdesign, Logo enthält.&#10;&#10;Automatisch generierte Beschreibung">
            <a:extLst>
              <a:ext uri="{FF2B5EF4-FFF2-40B4-BE49-F238E27FC236}">
                <a16:creationId xmlns:a16="http://schemas.microsoft.com/office/drawing/2014/main" id="{330AC8BD-FD1F-0D71-CD16-2752B8E740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325945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Schrift enthält.&#10;&#10;Automatisch generierte Beschreibung">
            <a:extLst>
              <a:ext uri="{FF2B5EF4-FFF2-40B4-BE49-F238E27FC236}">
                <a16:creationId xmlns:a16="http://schemas.microsoft.com/office/drawing/2014/main" id="{E2D337BE-9FAC-EA7C-55FB-D86F41ED34EE}"/>
              </a:ext>
            </a:extLst>
          </p:cNvPr>
          <p:cNvPicPr>
            <a:picLocks noChangeAspect="1"/>
          </p:cNvPicPr>
          <p:nvPr/>
        </p:nvPicPr>
        <p:blipFill rotWithShape="1">
          <a:blip r:embed="rId2"/>
          <a:srcRect t="5548"/>
          <a:stretch/>
        </p:blipFill>
        <p:spPr>
          <a:xfrm>
            <a:off x="1786429" y="1220735"/>
            <a:ext cx="4350062" cy="2472116"/>
          </a:xfrm>
          <a:prstGeom prst="rect">
            <a:avLst/>
          </a:prstGeom>
        </p:spPr>
      </p:pic>
      <p:pic>
        <p:nvPicPr>
          <p:cNvPr id="4" name="Grafik 3" descr="Ein Bild, das Text, Screenshot, Schrift enthält.&#10;&#10;Automatisch generierte Beschreibung">
            <a:extLst>
              <a:ext uri="{FF2B5EF4-FFF2-40B4-BE49-F238E27FC236}">
                <a16:creationId xmlns:a16="http://schemas.microsoft.com/office/drawing/2014/main" id="{AED996B6-6A9B-68E8-AE3C-20AADBB01443}"/>
              </a:ext>
            </a:extLst>
          </p:cNvPr>
          <p:cNvPicPr>
            <a:picLocks noChangeAspect="1"/>
          </p:cNvPicPr>
          <p:nvPr/>
        </p:nvPicPr>
        <p:blipFill rotWithShape="1">
          <a:blip r:embed="rId3"/>
          <a:srcRect l="2832" t="9578" b="-1"/>
          <a:stretch/>
        </p:blipFill>
        <p:spPr>
          <a:xfrm>
            <a:off x="6204082" y="1220735"/>
            <a:ext cx="4279975" cy="1319265"/>
          </a:xfrm>
          <a:prstGeom prst="rect">
            <a:avLst/>
          </a:prstGeom>
        </p:spPr>
      </p:pic>
      <p:pic>
        <p:nvPicPr>
          <p:cNvPr id="5" name="Inhaltsplatzhalter 4" descr="Ein Bild, das Text, Screenshot, Schrift, Zahl enthält.&#10;&#10;Automatisch generierte Beschreibung">
            <a:extLst>
              <a:ext uri="{FF2B5EF4-FFF2-40B4-BE49-F238E27FC236}">
                <a16:creationId xmlns:a16="http://schemas.microsoft.com/office/drawing/2014/main" id="{BDF1A781-96B3-3880-867E-DEF4A2232352}"/>
              </a:ext>
            </a:extLst>
          </p:cNvPr>
          <p:cNvPicPr>
            <a:picLocks noChangeAspect="1"/>
          </p:cNvPicPr>
          <p:nvPr/>
        </p:nvPicPr>
        <p:blipFill rotWithShape="1">
          <a:blip r:embed="rId4"/>
          <a:srcRect b="46881"/>
          <a:stretch/>
        </p:blipFill>
        <p:spPr>
          <a:xfrm>
            <a:off x="1786429" y="3624855"/>
            <a:ext cx="4350062" cy="2857620"/>
          </a:xfrm>
          <a:prstGeom prst="rect">
            <a:avLst/>
          </a:prstGeom>
        </p:spPr>
      </p:pic>
      <p:pic>
        <p:nvPicPr>
          <p:cNvPr id="6" name="Grafik 5" descr="Ein Bild, das Text, Screenshot, Schrift, Zahl enthält.&#10;&#10;Automatisch generierte Beschreibung">
            <a:extLst>
              <a:ext uri="{FF2B5EF4-FFF2-40B4-BE49-F238E27FC236}">
                <a16:creationId xmlns:a16="http://schemas.microsoft.com/office/drawing/2014/main" id="{6542F1BF-A8F4-FA05-D012-28F036379BCE}"/>
              </a:ext>
            </a:extLst>
          </p:cNvPr>
          <p:cNvPicPr>
            <a:picLocks noChangeAspect="1"/>
          </p:cNvPicPr>
          <p:nvPr/>
        </p:nvPicPr>
        <p:blipFill rotWithShape="1">
          <a:blip r:embed="rId4"/>
          <a:srcRect t="53119"/>
          <a:stretch/>
        </p:blipFill>
        <p:spPr>
          <a:xfrm>
            <a:off x="6136491" y="4098516"/>
            <a:ext cx="4388469" cy="2588033"/>
          </a:xfrm>
          <a:prstGeom prst="rect">
            <a:avLst/>
          </a:prstGeom>
        </p:spPr>
      </p:pic>
      <p:sp>
        <p:nvSpPr>
          <p:cNvPr id="3" name="Titel 1">
            <a:extLst>
              <a:ext uri="{FF2B5EF4-FFF2-40B4-BE49-F238E27FC236}">
                <a16:creationId xmlns:a16="http://schemas.microsoft.com/office/drawing/2014/main" id="{1F4474B6-D728-AD6B-9FE0-A4CAA8A28A75}"/>
              </a:ext>
            </a:extLst>
          </p:cNvPr>
          <p:cNvSpPr txBox="1">
            <a:spLocks/>
          </p:cNvSpPr>
          <p:nvPr/>
        </p:nvSpPr>
        <p:spPr>
          <a:xfrm>
            <a:off x="0" y="95596"/>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Eingabe der Scopes…</a:t>
            </a:r>
            <a:endParaRPr kumimoji="0" lang="de-DE" sz="4800" b="0" i="0" u="none" strike="noStrike" kern="120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endParaRPr>
          </a:p>
        </p:txBody>
      </p:sp>
      <p:pic>
        <p:nvPicPr>
          <p:cNvPr id="8" name="Grafik 7" descr="Ein Bild, das Schrift, Grafiken, Grafikdesign, Logo enthält.&#10;&#10;Automatisch generierte Beschreibung">
            <a:extLst>
              <a:ext uri="{FF2B5EF4-FFF2-40B4-BE49-F238E27FC236}">
                <a16:creationId xmlns:a16="http://schemas.microsoft.com/office/drawing/2014/main" id="{826EE33B-766D-4F79-BECF-DB9811E1AA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203914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Software, Computersymbol enthält.&#10;&#10;Automatisch generierte Beschreibung">
            <a:extLst>
              <a:ext uri="{FF2B5EF4-FFF2-40B4-BE49-F238E27FC236}">
                <a16:creationId xmlns:a16="http://schemas.microsoft.com/office/drawing/2014/main" id="{DABEA3AB-CED2-8CB2-AE5A-5F35DCEB52E6}"/>
              </a:ext>
            </a:extLst>
          </p:cNvPr>
          <p:cNvPicPr>
            <a:picLocks noChangeAspect="1"/>
          </p:cNvPicPr>
          <p:nvPr/>
        </p:nvPicPr>
        <p:blipFill rotWithShape="1">
          <a:blip r:embed="rId2"/>
          <a:srcRect l="14104" t="-1238" r="42256" b="12111"/>
          <a:stretch/>
        </p:blipFill>
        <p:spPr bwMode="auto">
          <a:xfrm>
            <a:off x="2422896" y="866133"/>
            <a:ext cx="7749804" cy="5935134"/>
          </a:xfrm>
          <a:prstGeom prst="rect">
            <a:avLst/>
          </a:prstGeom>
          <a:ln w="6350">
            <a:solidFill>
              <a:srgbClr val="002060"/>
            </a:solidFill>
          </a:ln>
          <a:extLst>
            <a:ext uri="{53640926-AAD7-44D8-BBD7-CCE9431645EC}">
              <a14:shadowObscured xmlns:a14="http://schemas.microsoft.com/office/drawing/2010/main"/>
            </a:ext>
          </a:extLst>
        </p:spPr>
      </p:pic>
      <p:sp>
        <p:nvSpPr>
          <p:cNvPr id="3" name="Titel 1">
            <a:extLst>
              <a:ext uri="{FF2B5EF4-FFF2-40B4-BE49-F238E27FC236}">
                <a16:creationId xmlns:a16="http://schemas.microsoft.com/office/drawing/2014/main" id="{6F9F14A7-5DA8-A5F1-9D57-C7784AE7CE92}"/>
              </a:ext>
            </a:extLst>
          </p:cNvPr>
          <p:cNvSpPr txBox="1">
            <a:spLocks/>
          </p:cNvSpPr>
          <p:nvPr/>
        </p:nvSpPr>
        <p:spPr>
          <a:xfrm>
            <a:off x="-190400" y="-121616"/>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Beispiel </a:t>
            </a:r>
            <a:r>
              <a:rPr kumimoji="0" lang="de-AT" sz="3200" b="1" i="0" u="none" strike="noStrike" kern="1200" cap="none" spc="0" normalizeH="0" baseline="0" noProof="0" dirty="0" err="1">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Scope</a:t>
            </a: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 1</a:t>
            </a:r>
            <a:endParaRPr kumimoji="0" lang="de-DE" sz="4800" b="0" i="0" u="none" strike="noStrike" kern="120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endParaRPr>
          </a:p>
        </p:txBody>
      </p:sp>
      <p:pic>
        <p:nvPicPr>
          <p:cNvPr id="4" name="Grafik 3" descr="Ein Bild, das Schrift, Grafiken, Grafikdesign, Logo enthält.&#10;&#10;Automatisch generierte Beschreibung">
            <a:extLst>
              <a:ext uri="{FF2B5EF4-FFF2-40B4-BE49-F238E27FC236}">
                <a16:creationId xmlns:a16="http://schemas.microsoft.com/office/drawing/2014/main" id="{D81434A2-AAFC-A4F5-E255-F30576936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2407070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Zahl enthält.&#10;&#10;Automatisch generierte Beschreibung">
            <a:extLst>
              <a:ext uri="{FF2B5EF4-FFF2-40B4-BE49-F238E27FC236}">
                <a16:creationId xmlns:a16="http://schemas.microsoft.com/office/drawing/2014/main" id="{A90BA26F-2885-26E4-0FDD-6C8544B33618}"/>
              </a:ext>
            </a:extLst>
          </p:cNvPr>
          <p:cNvPicPr>
            <a:picLocks noChangeAspect="1"/>
          </p:cNvPicPr>
          <p:nvPr/>
        </p:nvPicPr>
        <p:blipFill>
          <a:blip r:embed="rId2"/>
          <a:stretch>
            <a:fillRect/>
          </a:stretch>
        </p:blipFill>
        <p:spPr>
          <a:xfrm>
            <a:off x="2638594" y="914401"/>
            <a:ext cx="6914811" cy="2582324"/>
          </a:xfrm>
          <a:prstGeom prst="rect">
            <a:avLst/>
          </a:prstGeom>
          <a:ln w="6350">
            <a:solidFill>
              <a:srgbClr val="002060"/>
            </a:solidFill>
          </a:ln>
        </p:spPr>
      </p:pic>
      <p:pic>
        <p:nvPicPr>
          <p:cNvPr id="4" name="Grafik 3" descr="Ein Bild, das Text, Screenshot, Software, Schrift enthält.&#10;&#10;Automatisch generierte Beschreibung">
            <a:extLst>
              <a:ext uri="{FF2B5EF4-FFF2-40B4-BE49-F238E27FC236}">
                <a16:creationId xmlns:a16="http://schemas.microsoft.com/office/drawing/2014/main" id="{38D5924A-E91D-31E2-0EDF-16DCA041408E}"/>
              </a:ext>
            </a:extLst>
          </p:cNvPr>
          <p:cNvPicPr>
            <a:picLocks noChangeAspect="1"/>
          </p:cNvPicPr>
          <p:nvPr/>
        </p:nvPicPr>
        <p:blipFill>
          <a:blip r:embed="rId3"/>
          <a:stretch>
            <a:fillRect/>
          </a:stretch>
        </p:blipFill>
        <p:spPr>
          <a:xfrm>
            <a:off x="2638594" y="3540523"/>
            <a:ext cx="6914811" cy="3221881"/>
          </a:xfrm>
          <a:prstGeom prst="rect">
            <a:avLst/>
          </a:prstGeom>
          <a:ln w="6350">
            <a:solidFill>
              <a:srgbClr val="002060"/>
            </a:solidFill>
          </a:ln>
        </p:spPr>
      </p:pic>
      <p:sp>
        <p:nvSpPr>
          <p:cNvPr id="2" name="Titel 1">
            <a:extLst>
              <a:ext uri="{FF2B5EF4-FFF2-40B4-BE49-F238E27FC236}">
                <a16:creationId xmlns:a16="http://schemas.microsoft.com/office/drawing/2014/main" id="{23CB2464-59B1-72C5-7E3E-7AFDFCD07697}"/>
              </a:ext>
            </a:extLst>
          </p:cNvPr>
          <p:cNvSpPr txBox="1">
            <a:spLocks/>
          </p:cNvSpPr>
          <p:nvPr/>
        </p:nvSpPr>
        <p:spPr>
          <a:xfrm>
            <a:off x="0" y="-66674"/>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Beispiele </a:t>
            </a:r>
            <a:r>
              <a:rPr kumimoji="0" lang="de-AT" sz="3200" b="1" i="0" u="none" strike="noStrike" kern="1200" cap="none" spc="0" normalizeH="0" baseline="0" noProof="0" dirty="0" err="1">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Scope</a:t>
            </a: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 2 und 3</a:t>
            </a:r>
            <a:endParaRPr kumimoji="0" lang="de-DE" sz="4800" b="0" i="0" u="none" strike="noStrike" kern="120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endParaRPr>
          </a:p>
        </p:txBody>
      </p:sp>
      <p:pic>
        <p:nvPicPr>
          <p:cNvPr id="5" name="Grafik 4" descr="Ein Bild, das Schrift, Grafiken, Grafikdesign, Logo enthält.&#10;&#10;Automatisch generierte Beschreibung">
            <a:extLst>
              <a:ext uri="{FF2B5EF4-FFF2-40B4-BE49-F238E27FC236}">
                <a16:creationId xmlns:a16="http://schemas.microsoft.com/office/drawing/2014/main" id="{327368DB-323F-0A6F-EBDA-9EC50F28E7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184733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Ein Bild, das Screenshot, Text, Design enthält.&#10;&#10;Automatisch generierte Beschreibung">
            <a:extLst>
              <a:ext uri="{FF2B5EF4-FFF2-40B4-BE49-F238E27FC236}">
                <a16:creationId xmlns:a16="http://schemas.microsoft.com/office/drawing/2014/main" id="{4ADF468E-EACC-54C7-012F-32970BE59ADB}"/>
              </a:ext>
            </a:extLst>
          </p:cNvPr>
          <p:cNvPicPr>
            <a:picLocks noGrp="1" noChangeAspect="1"/>
          </p:cNvPicPr>
          <p:nvPr>
            <p:ph idx="4294967295"/>
          </p:nvPr>
        </p:nvPicPr>
        <p:blipFill rotWithShape="1">
          <a:blip r:embed="rId2"/>
          <a:srcRect t="320" r="3007" b="74452"/>
          <a:stretch/>
        </p:blipFill>
        <p:spPr>
          <a:xfrm>
            <a:off x="814403" y="1341732"/>
            <a:ext cx="5969756" cy="2087268"/>
          </a:xfrm>
          <a:prstGeom prst="rect">
            <a:avLst/>
          </a:prstGeom>
          <a:ln w="6350">
            <a:solidFill>
              <a:srgbClr val="002060"/>
            </a:solidFill>
          </a:ln>
        </p:spPr>
      </p:pic>
      <p:pic>
        <p:nvPicPr>
          <p:cNvPr id="5" name="Inhaltsplatzhalter 3" descr="Ein Bild, das Screenshot, Text, Design enthält.&#10;&#10;Automatisch generierte Beschreibung">
            <a:extLst>
              <a:ext uri="{FF2B5EF4-FFF2-40B4-BE49-F238E27FC236}">
                <a16:creationId xmlns:a16="http://schemas.microsoft.com/office/drawing/2014/main" id="{1B2F775E-D0B0-B215-CD8B-3FD49DCA4CCF}"/>
              </a:ext>
            </a:extLst>
          </p:cNvPr>
          <p:cNvPicPr>
            <a:picLocks noChangeAspect="1"/>
          </p:cNvPicPr>
          <p:nvPr/>
        </p:nvPicPr>
        <p:blipFill rotWithShape="1">
          <a:blip r:embed="rId2"/>
          <a:srcRect t="28806" r="35048" b="46416"/>
          <a:stretch/>
        </p:blipFill>
        <p:spPr>
          <a:xfrm>
            <a:off x="7067749" y="1341731"/>
            <a:ext cx="4069568" cy="2087269"/>
          </a:xfrm>
          <a:prstGeom prst="rect">
            <a:avLst/>
          </a:prstGeom>
          <a:ln w="6350">
            <a:solidFill>
              <a:srgbClr val="002060"/>
            </a:solidFill>
          </a:ln>
        </p:spPr>
      </p:pic>
      <p:pic>
        <p:nvPicPr>
          <p:cNvPr id="6" name="Inhaltsplatzhalter 3" descr="Ein Bild, das Screenshot, Text, Design enthält.&#10;&#10;Automatisch generierte Beschreibung">
            <a:extLst>
              <a:ext uri="{FF2B5EF4-FFF2-40B4-BE49-F238E27FC236}">
                <a16:creationId xmlns:a16="http://schemas.microsoft.com/office/drawing/2014/main" id="{A46C7386-491B-E97D-D2ED-6F74BF2D705F}"/>
              </a:ext>
            </a:extLst>
          </p:cNvPr>
          <p:cNvPicPr>
            <a:picLocks noChangeAspect="1"/>
          </p:cNvPicPr>
          <p:nvPr/>
        </p:nvPicPr>
        <p:blipFill rotWithShape="1">
          <a:blip r:embed="rId2"/>
          <a:srcRect t="57190"/>
          <a:stretch/>
        </p:blipFill>
        <p:spPr>
          <a:xfrm>
            <a:off x="3441773" y="3622447"/>
            <a:ext cx="5455273" cy="3139957"/>
          </a:xfrm>
          <a:prstGeom prst="rect">
            <a:avLst/>
          </a:prstGeom>
          <a:ln w="6350">
            <a:solidFill>
              <a:srgbClr val="002060"/>
            </a:solidFill>
          </a:ln>
        </p:spPr>
      </p:pic>
      <p:sp>
        <p:nvSpPr>
          <p:cNvPr id="9" name="Titel 1">
            <a:extLst>
              <a:ext uri="{FF2B5EF4-FFF2-40B4-BE49-F238E27FC236}">
                <a16:creationId xmlns:a16="http://schemas.microsoft.com/office/drawing/2014/main" id="{FB665C17-5D59-B04B-AF5A-B9458ACE05C3}"/>
              </a:ext>
            </a:extLst>
          </p:cNvPr>
          <p:cNvSpPr txBox="1">
            <a:spLocks/>
          </p:cNvSpPr>
          <p:nvPr/>
        </p:nvSpPr>
        <p:spPr>
          <a:xfrm>
            <a:off x="0" y="22177"/>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Beispiel Übersicht </a:t>
            </a:r>
            <a:r>
              <a:rPr kumimoji="0" lang="de-AT" sz="3200" b="1" i="0" u="none" strike="noStrike" kern="1200" cap="none" spc="0" normalizeH="0" baseline="0" noProof="0" dirty="0" err="1">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Scope</a:t>
            </a: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 1, 2, 3</a:t>
            </a:r>
            <a:endParaRPr kumimoji="0" lang="de-DE" sz="4800" b="0" i="0" u="none" strike="noStrike" kern="120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endParaRPr>
          </a:p>
        </p:txBody>
      </p:sp>
      <p:pic>
        <p:nvPicPr>
          <p:cNvPr id="10" name="Grafik 9" descr="Ein Bild, das Schrift, Grafiken, Grafikdesign, Logo enthält.&#10;&#10;Automatisch generierte Beschreibung">
            <a:extLst>
              <a:ext uri="{FF2B5EF4-FFF2-40B4-BE49-F238E27FC236}">
                <a16:creationId xmlns:a16="http://schemas.microsoft.com/office/drawing/2014/main" id="{0CBD497B-4EBB-B49E-A77D-E85F0CD8C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177374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Schrift, Design enthält.&#10;&#10;Automatisch generierte Beschreibung">
            <a:extLst>
              <a:ext uri="{FF2B5EF4-FFF2-40B4-BE49-F238E27FC236}">
                <a16:creationId xmlns:a16="http://schemas.microsoft.com/office/drawing/2014/main" id="{C801155C-97CC-4253-63DE-16D29F6A88A4}"/>
              </a:ext>
            </a:extLst>
          </p:cNvPr>
          <p:cNvPicPr>
            <a:picLocks noChangeAspect="1"/>
          </p:cNvPicPr>
          <p:nvPr/>
        </p:nvPicPr>
        <p:blipFill>
          <a:blip r:embed="rId3"/>
          <a:stretch>
            <a:fillRect/>
          </a:stretch>
        </p:blipFill>
        <p:spPr>
          <a:xfrm>
            <a:off x="2381945" y="1076671"/>
            <a:ext cx="7949788" cy="2249460"/>
          </a:xfrm>
          <a:prstGeom prst="rect">
            <a:avLst/>
          </a:prstGeom>
        </p:spPr>
      </p:pic>
      <p:pic>
        <p:nvPicPr>
          <p:cNvPr id="3" name="Grafik 2" descr="Ein Bild, das Text, Schrift, Screenshot, Grafikdesign enthält.&#10;&#10;Automatisch generierte Beschreibung">
            <a:extLst>
              <a:ext uri="{FF2B5EF4-FFF2-40B4-BE49-F238E27FC236}">
                <a16:creationId xmlns:a16="http://schemas.microsoft.com/office/drawing/2014/main" id="{6B0DBDEB-50F4-9EC0-1C52-8C7A7B97FE54}"/>
              </a:ext>
            </a:extLst>
          </p:cNvPr>
          <p:cNvPicPr>
            <a:picLocks noChangeAspect="1"/>
          </p:cNvPicPr>
          <p:nvPr/>
        </p:nvPicPr>
        <p:blipFill>
          <a:blip r:embed="rId4"/>
          <a:stretch>
            <a:fillRect/>
          </a:stretch>
        </p:blipFill>
        <p:spPr>
          <a:xfrm>
            <a:off x="2381945" y="3383588"/>
            <a:ext cx="7949788" cy="1680742"/>
          </a:xfrm>
          <a:prstGeom prst="rect">
            <a:avLst/>
          </a:prstGeom>
        </p:spPr>
      </p:pic>
      <p:pic>
        <p:nvPicPr>
          <p:cNvPr id="4" name="Grafik 3" descr="Ein Bild, das Text, Screenshot, Schrift, Design enthält.&#10;&#10;Automatisch generierte Beschreibung">
            <a:extLst>
              <a:ext uri="{FF2B5EF4-FFF2-40B4-BE49-F238E27FC236}">
                <a16:creationId xmlns:a16="http://schemas.microsoft.com/office/drawing/2014/main" id="{770DED72-389D-1045-60BD-A1C087CE4A57}"/>
              </a:ext>
            </a:extLst>
          </p:cNvPr>
          <p:cNvPicPr>
            <a:picLocks noChangeAspect="1"/>
          </p:cNvPicPr>
          <p:nvPr/>
        </p:nvPicPr>
        <p:blipFill>
          <a:blip r:embed="rId5"/>
          <a:stretch>
            <a:fillRect/>
          </a:stretch>
        </p:blipFill>
        <p:spPr>
          <a:xfrm>
            <a:off x="2381945" y="5142543"/>
            <a:ext cx="7949788" cy="1551926"/>
          </a:xfrm>
          <a:prstGeom prst="rect">
            <a:avLst/>
          </a:prstGeom>
        </p:spPr>
      </p:pic>
      <p:sp>
        <p:nvSpPr>
          <p:cNvPr id="11" name="Titel 1">
            <a:extLst>
              <a:ext uri="{FF2B5EF4-FFF2-40B4-BE49-F238E27FC236}">
                <a16:creationId xmlns:a16="http://schemas.microsoft.com/office/drawing/2014/main" id="{D0483F8E-1F39-20E4-EC59-1322D6A603A8}"/>
              </a:ext>
            </a:extLst>
          </p:cNvPr>
          <p:cNvSpPr txBox="1">
            <a:spLocks/>
          </p:cNvSpPr>
          <p:nvPr/>
        </p:nvSpPr>
        <p:spPr>
          <a:xfrm>
            <a:off x="0" y="95596"/>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srgbClr val="D6732F"/>
                </a:solidFill>
                <a:effectLst/>
                <a:uLnTx/>
                <a:uFillTx/>
                <a:latin typeface="Arial" panose="020B0604020202020204" pitchFamily="34" charset="0"/>
                <a:ea typeface="Calibri" panose="020F0502020204030204" pitchFamily="34" charset="0"/>
                <a:cs typeface="Arial" panose="020B0604020202020204" pitchFamily="34" charset="0"/>
              </a:rPr>
              <a:t>Hauptbilanz - Unterbilanzen</a:t>
            </a:r>
            <a:endParaRPr kumimoji="0" lang="de-DE" sz="4800" b="0" i="0" u="none" strike="noStrike" kern="1200" cap="none" spc="0" normalizeH="0" baseline="0" noProof="0" dirty="0">
              <a:ln>
                <a:noFill/>
              </a:ln>
              <a:solidFill>
                <a:srgbClr val="D6732F"/>
              </a:solidFill>
              <a:effectLst/>
              <a:uLnTx/>
              <a:uFillTx/>
              <a:latin typeface="Arial" panose="020B0604020202020204" pitchFamily="34" charset="0"/>
              <a:ea typeface="+mj-ea"/>
              <a:cs typeface="Arial" panose="020B0604020202020204" pitchFamily="34" charset="0"/>
            </a:endParaRPr>
          </a:p>
        </p:txBody>
      </p:sp>
      <p:pic>
        <p:nvPicPr>
          <p:cNvPr id="12" name="Grafik 11" descr="Ein Bild, das Schrift, Grafiken, Grafikdesign, Logo enthält.&#10;&#10;Automatisch generierte Beschreibung">
            <a:extLst>
              <a:ext uri="{FF2B5EF4-FFF2-40B4-BE49-F238E27FC236}">
                <a16:creationId xmlns:a16="http://schemas.microsoft.com/office/drawing/2014/main" id="{43247DA1-FCB5-8E2A-E965-0C93A3C742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24960" y="331943"/>
            <a:ext cx="1476640" cy="508379"/>
          </a:xfrm>
          <a:prstGeom prst="rect">
            <a:avLst/>
          </a:prstGeom>
        </p:spPr>
      </p:pic>
    </p:spTree>
    <p:extLst>
      <p:ext uri="{BB962C8B-B14F-4D97-AF65-F5344CB8AC3E}">
        <p14:creationId xmlns:p14="http://schemas.microsoft.com/office/powerpoint/2010/main" val="151117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61EE1FE-C02B-7E5F-7285-1F67CF52A1FE}"/>
              </a:ext>
            </a:extLst>
          </p:cNvPr>
          <p:cNvSpPr/>
          <p:nvPr/>
        </p:nvSpPr>
        <p:spPr>
          <a:xfrm>
            <a:off x="0" y="0"/>
            <a:ext cx="12192000" cy="6885384"/>
          </a:xfrm>
          <a:prstGeom prst="rect">
            <a:avLst/>
          </a:prstGeom>
          <a:solidFill>
            <a:srgbClr val="D6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Grafik 13" descr="Ein Bild, das Schrift, Grafiken, Logo, Text enthält.&#10;&#10;Automatisch generierte Beschreibung">
            <a:extLst>
              <a:ext uri="{FF2B5EF4-FFF2-40B4-BE49-F238E27FC236}">
                <a16:creationId xmlns:a16="http://schemas.microsoft.com/office/drawing/2014/main" id="{151E47DE-D12B-7F63-241C-761A8101A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528" y="5973283"/>
            <a:ext cx="672075" cy="672075"/>
          </a:xfrm>
          <a:prstGeom prst="rect">
            <a:avLst/>
          </a:prstGeom>
        </p:spPr>
      </p:pic>
      <p:pic>
        <p:nvPicPr>
          <p:cNvPr id="15" name="Grafik 14" descr="Ein Bild, das Kreis, Grafiken, Logo, Schrift enthält.&#10;&#10;Automatisch generierte Beschreibung">
            <a:extLst>
              <a:ext uri="{FF2B5EF4-FFF2-40B4-BE49-F238E27FC236}">
                <a16:creationId xmlns:a16="http://schemas.microsoft.com/office/drawing/2014/main" id="{0CB7C672-5061-E16B-7AB7-04266F246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5962179"/>
            <a:ext cx="1057203" cy="650869"/>
          </a:xfrm>
          <a:prstGeom prst="rect">
            <a:avLst/>
          </a:prstGeom>
        </p:spPr>
      </p:pic>
      <p:pic>
        <p:nvPicPr>
          <p:cNvPr id="4" name="Inhaltsplatzhalter 3" descr="Ein Bild, das Text, Screenshot, Schrift, Design enthält.&#10;&#10;Automatisch generierte Beschreibung">
            <a:extLst>
              <a:ext uri="{FF2B5EF4-FFF2-40B4-BE49-F238E27FC236}">
                <a16:creationId xmlns:a16="http://schemas.microsoft.com/office/drawing/2014/main" id="{54EB745B-9C11-C071-7D2A-228871372F95}"/>
              </a:ext>
            </a:extLst>
          </p:cNvPr>
          <p:cNvPicPr>
            <a:picLocks noGrp="1" noChangeAspect="1"/>
          </p:cNvPicPr>
          <p:nvPr>
            <p:ph idx="4294967295"/>
          </p:nvPr>
        </p:nvPicPr>
        <p:blipFill>
          <a:blip r:embed="rId4"/>
          <a:stretch>
            <a:fillRect/>
          </a:stretch>
        </p:blipFill>
        <p:spPr>
          <a:xfrm>
            <a:off x="1488574" y="1193718"/>
            <a:ext cx="9446279" cy="4747858"/>
          </a:xfrm>
          <a:prstGeom prst="rect">
            <a:avLst/>
          </a:prstGeom>
        </p:spPr>
      </p:pic>
      <p:pic>
        <p:nvPicPr>
          <p:cNvPr id="9" name="Grafik 8" descr="Ein Bild, das Kreis, Grafiken, Kunst, Grafikdesign enthält.&#10;&#10;Automatisch generierte Beschreibung">
            <a:extLst>
              <a:ext uri="{FF2B5EF4-FFF2-40B4-BE49-F238E27FC236}">
                <a16:creationId xmlns:a16="http://schemas.microsoft.com/office/drawing/2014/main" id="{EA9BF5CF-8AC8-8DBD-BEB1-6BEC8DC47D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0523" y="212643"/>
            <a:ext cx="1203221" cy="1052575"/>
          </a:xfrm>
          <a:prstGeom prst="rect">
            <a:avLst/>
          </a:prstGeom>
        </p:spPr>
      </p:pic>
      <p:sp>
        <p:nvSpPr>
          <p:cNvPr id="2" name="Titel 1">
            <a:extLst>
              <a:ext uri="{FF2B5EF4-FFF2-40B4-BE49-F238E27FC236}">
                <a16:creationId xmlns:a16="http://schemas.microsoft.com/office/drawing/2014/main" id="{2E7EDDD2-5AA5-1B21-459E-12290B6940BC}"/>
              </a:ext>
            </a:extLst>
          </p:cNvPr>
          <p:cNvSpPr txBox="1">
            <a:spLocks/>
          </p:cNvSpPr>
          <p:nvPr/>
        </p:nvSpPr>
        <p:spPr>
          <a:xfrm>
            <a:off x="0" y="95596"/>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Klimabilanz - Ergebnisse</a:t>
            </a:r>
            <a:endParaRPr kumimoji="0" lang="de-DE"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04878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8878A9E3-36C6-0571-278C-58918E005D23}"/>
              </a:ext>
            </a:extLst>
          </p:cNvPr>
          <p:cNvSpPr/>
          <p:nvPr/>
        </p:nvSpPr>
        <p:spPr>
          <a:xfrm>
            <a:off x="0" y="0"/>
            <a:ext cx="12192000" cy="6885384"/>
          </a:xfrm>
          <a:prstGeom prst="rect">
            <a:avLst/>
          </a:prstGeom>
          <a:solidFill>
            <a:srgbClr val="D6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Grafik 17" descr="Ein Bild, das Schrift, Grafiken, Logo, Text enthält.&#10;&#10;Automatisch generierte Beschreibung">
            <a:extLst>
              <a:ext uri="{FF2B5EF4-FFF2-40B4-BE49-F238E27FC236}">
                <a16:creationId xmlns:a16="http://schemas.microsoft.com/office/drawing/2014/main" id="{0DDCA9D1-F648-A2BF-5AD0-16465ECAA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528" y="5973283"/>
            <a:ext cx="672075" cy="672075"/>
          </a:xfrm>
          <a:prstGeom prst="rect">
            <a:avLst/>
          </a:prstGeom>
        </p:spPr>
      </p:pic>
      <p:pic>
        <p:nvPicPr>
          <p:cNvPr id="19" name="Grafik 18" descr="Ein Bild, das Kreis, Grafiken, Logo, Schrift enthält.&#10;&#10;Automatisch generierte Beschreibung">
            <a:extLst>
              <a:ext uri="{FF2B5EF4-FFF2-40B4-BE49-F238E27FC236}">
                <a16:creationId xmlns:a16="http://schemas.microsoft.com/office/drawing/2014/main" id="{9207AF40-BE0A-2909-C329-0D7013A81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1" y="5962179"/>
            <a:ext cx="1057203" cy="650869"/>
          </a:xfrm>
          <a:prstGeom prst="rect">
            <a:avLst/>
          </a:prstGeom>
        </p:spPr>
      </p:pic>
      <p:pic>
        <p:nvPicPr>
          <p:cNvPr id="8" name="Inhaltsplatzhalter 3" descr="Ein Bild, das Text, Kreis, Schrift, Screenshot enthält.&#10;&#10;Automatisch generierte Beschreibung">
            <a:extLst>
              <a:ext uri="{FF2B5EF4-FFF2-40B4-BE49-F238E27FC236}">
                <a16:creationId xmlns:a16="http://schemas.microsoft.com/office/drawing/2014/main" id="{54180435-A6B9-15A9-70A4-4552FFE1D602}"/>
              </a:ext>
            </a:extLst>
          </p:cNvPr>
          <p:cNvPicPr>
            <a:picLocks noChangeAspect="1"/>
          </p:cNvPicPr>
          <p:nvPr/>
        </p:nvPicPr>
        <p:blipFill>
          <a:blip r:embed="rId4"/>
          <a:stretch>
            <a:fillRect/>
          </a:stretch>
        </p:blipFill>
        <p:spPr bwMode="auto">
          <a:xfrm>
            <a:off x="3349898" y="1064119"/>
            <a:ext cx="5492205" cy="173844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5" name="Grafik 2">
            <a:extLst>
              <a:ext uri="{FF2B5EF4-FFF2-40B4-BE49-F238E27FC236}">
                <a16:creationId xmlns:a16="http://schemas.microsoft.com/office/drawing/2014/main" id="{358A393B-7446-62A8-E650-6ECB54319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659" y="2941813"/>
            <a:ext cx="5470444" cy="370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descr="Ein Bild, das Kreis, Grafiken, Kunst, Grafikdesign enthält.&#10;&#10;Automatisch generierte Beschreibung">
            <a:extLst>
              <a:ext uri="{FF2B5EF4-FFF2-40B4-BE49-F238E27FC236}">
                <a16:creationId xmlns:a16="http://schemas.microsoft.com/office/drawing/2014/main" id="{CFFB3D1F-BE17-58FA-5A43-ECE7439183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0523" y="212643"/>
            <a:ext cx="1203221" cy="1052575"/>
          </a:xfrm>
          <a:prstGeom prst="rect">
            <a:avLst/>
          </a:prstGeom>
        </p:spPr>
      </p:pic>
      <p:sp>
        <p:nvSpPr>
          <p:cNvPr id="6" name="Titel 1">
            <a:extLst>
              <a:ext uri="{FF2B5EF4-FFF2-40B4-BE49-F238E27FC236}">
                <a16:creationId xmlns:a16="http://schemas.microsoft.com/office/drawing/2014/main" id="{3793CE49-CDC1-2380-4EE4-C7BE4F3CDF25}"/>
              </a:ext>
            </a:extLst>
          </p:cNvPr>
          <p:cNvSpPr txBox="1">
            <a:spLocks/>
          </p:cNvSpPr>
          <p:nvPr/>
        </p:nvSpPr>
        <p:spPr>
          <a:xfrm>
            <a:off x="0" y="95596"/>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Klimabilanz – Darstellung Ergebnisse</a:t>
            </a:r>
            <a:endParaRPr kumimoji="0" lang="de-DE"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4517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pPr>
              <a:t>3</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5" y="490285"/>
            <a:ext cx="2651688" cy="748988"/>
          </a:xfrm>
          <a:prstGeom prst="rect">
            <a:avLst/>
          </a:prstGeom>
          <a:noFill/>
        </p:spPr>
        <p:txBody>
          <a:bodyPr wrap="none" rtlCol="0">
            <a:spAutoFit/>
          </a:bodyPr>
          <a:lstStyle/>
          <a:p>
            <a:pPr defTabSz="1219140" eaLnBrk="0" fontAlgn="base" hangingPunct="0">
              <a:spcBef>
                <a:spcPct val="0"/>
              </a:spcBef>
              <a:spcAft>
                <a:spcPct val="0"/>
              </a:spcAft>
            </a:pPr>
            <a:r>
              <a:rPr lang="de-DE" sz="4267" dirty="0">
                <a:solidFill>
                  <a:srgbClr val="FF0000"/>
                </a:solidFill>
                <a:latin typeface="Trebuchet MS"/>
              </a:rPr>
              <a:t>Programm</a:t>
            </a: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graphicFrame>
        <p:nvGraphicFramePr>
          <p:cNvPr id="9" name="Tabellenplatzhalter 3">
            <a:extLst>
              <a:ext uri="{FF2B5EF4-FFF2-40B4-BE49-F238E27FC236}">
                <a16:creationId xmlns:a16="http://schemas.microsoft.com/office/drawing/2014/main" id="{0C8086A8-A37F-D809-0CB5-B1301AF721E6}"/>
              </a:ext>
            </a:extLst>
          </p:cNvPr>
          <p:cNvGraphicFramePr>
            <a:graphicFrameLocks/>
          </p:cNvGraphicFramePr>
          <p:nvPr>
            <p:extLst>
              <p:ext uri="{D42A27DB-BD31-4B8C-83A1-F6EECF244321}">
                <p14:modId xmlns:p14="http://schemas.microsoft.com/office/powerpoint/2010/main" val="3970921031"/>
              </p:ext>
            </p:extLst>
          </p:nvPr>
        </p:nvGraphicFramePr>
        <p:xfrm>
          <a:off x="417405" y="1812683"/>
          <a:ext cx="10579043" cy="3657600"/>
        </p:xfrm>
        <a:graphic>
          <a:graphicData uri="http://schemas.openxmlformats.org/drawingml/2006/table">
            <a:tbl>
              <a:tblPr firstRow="1" bandRow="1">
                <a:tableStyleId>{5C22544A-7EE6-4342-B048-85BDC9FD1C3A}</a:tableStyleId>
              </a:tblPr>
              <a:tblGrid>
                <a:gridCol w="1625283">
                  <a:extLst>
                    <a:ext uri="{9D8B030D-6E8A-4147-A177-3AD203B41FA5}">
                      <a16:colId xmlns:a16="http://schemas.microsoft.com/office/drawing/2014/main" val="182432327"/>
                    </a:ext>
                  </a:extLst>
                </a:gridCol>
                <a:gridCol w="8953760">
                  <a:extLst>
                    <a:ext uri="{9D8B030D-6E8A-4147-A177-3AD203B41FA5}">
                      <a16:colId xmlns:a16="http://schemas.microsoft.com/office/drawing/2014/main" val="496897425"/>
                    </a:ext>
                  </a:extLst>
                </a:gridCol>
              </a:tblGrid>
              <a:tr h="599440">
                <a:tc>
                  <a:txBody>
                    <a:bodyPr/>
                    <a:lstStyle/>
                    <a:p>
                      <a:r>
                        <a:rPr lang="de-DE" sz="1900" b="1" dirty="0">
                          <a:solidFill>
                            <a:schemeClr val="tx1"/>
                          </a:solidFill>
                          <a:latin typeface="Trebuchet MS" panose="020B0603020202020204" pitchFamily="34" charset="0"/>
                        </a:rPr>
                        <a:t>14:45</a:t>
                      </a:r>
                      <a:r>
                        <a:rPr lang="de-DE" sz="1900" b="1" baseline="0" dirty="0">
                          <a:solidFill>
                            <a:schemeClr val="tx1"/>
                          </a:solidFill>
                          <a:latin typeface="Trebuchet MS" panose="020B0603020202020204" pitchFamily="34" charset="0"/>
                        </a:rPr>
                        <a:t> Uhr</a:t>
                      </a:r>
                      <a:endParaRPr lang="de-DE" sz="1900" b="1" dirty="0">
                        <a:solidFill>
                          <a:schemeClr val="tx1"/>
                        </a:solidFill>
                        <a:latin typeface="Trebuchet MS" panose="020B0603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900" b="1" dirty="0">
                          <a:solidFill>
                            <a:schemeClr val="tx1"/>
                          </a:solidFill>
                          <a:latin typeface="Trebuchet MS" panose="020B0603020202020204" pitchFamily="34" charset="0"/>
                        </a:rPr>
                        <a:t>Begrüßung, Ablauf, Aufzeichnung Workshop</a:t>
                      </a:r>
                    </a:p>
                    <a:p>
                      <a:r>
                        <a:rPr lang="de-DE" sz="1500" b="0" dirty="0">
                          <a:solidFill>
                            <a:schemeClr val="tx1"/>
                          </a:solidFill>
                          <a:latin typeface="Trebuchet MS" panose="020B0603020202020204" pitchFamily="34" charset="0"/>
                        </a:rPr>
                        <a:t>DI Dr. Gerald Stöger, WKOÖ</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4091788"/>
                  </a:ext>
                </a:extLst>
              </a:tr>
              <a:tr h="599440">
                <a:tc>
                  <a:txBody>
                    <a:bodyPr/>
                    <a:lstStyle/>
                    <a:p>
                      <a:endParaRPr lang="de-DE" sz="1600" b="0" dirty="0">
                        <a:solidFill>
                          <a:schemeClr val="tx1"/>
                        </a:solidFill>
                        <a:latin typeface="Trebuchet MS" panose="020B0603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8" rtl="0" eaLnBrk="1" latinLnBrk="0" hangingPunct="1"/>
                      <a:r>
                        <a:rPr lang="de-DE" sz="1900" b="1" kern="1200" dirty="0">
                          <a:solidFill>
                            <a:schemeClr val="tx1"/>
                          </a:solidFill>
                          <a:latin typeface="Trebuchet MS" panose="020B0603020202020204" pitchFamily="34" charset="0"/>
                          <a:ea typeface="+mn-ea"/>
                          <a:cs typeface="+mn-cs"/>
                        </a:rPr>
                        <a:t>Einleitung: Klimabilanz im Unternehmen</a:t>
                      </a:r>
                    </a:p>
                    <a:p>
                      <a:r>
                        <a:rPr lang="de-DE" sz="1500" b="0" dirty="0">
                          <a:solidFill>
                            <a:schemeClr val="tx1"/>
                          </a:solidFill>
                          <a:latin typeface="Trebuchet MS" panose="020B0603020202020204" pitchFamily="34" charset="0"/>
                        </a:rPr>
                        <a:t>Dipl.-Wirtsch.-Ing. Friedrich Mühlener MBA, </a:t>
                      </a:r>
                      <a:r>
                        <a:rPr lang="de-DE" sz="1500" b="0" dirty="0" err="1">
                          <a:solidFill>
                            <a:schemeClr val="tx1"/>
                          </a:solidFill>
                          <a:latin typeface="Trebuchet MS" panose="020B0603020202020204" pitchFamily="34" charset="0"/>
                        </a:rPr>
                        <a:t>IfEA</a:t>
                      </a:r>
                      <a:r>
                        <a:rPr lang="de-DE" sz="1500" b="0" dirty="0">
                          <a:solidFill>
                            <a:schemeClr val="tx1"/>
                          </a:solidFill>
                          <a:latin typeface="Trebuchet MS" panose="020B0603020202020204" pitchFamily="34" charset="0"/>
                        </a:rPr>
                        <a:t> (Energie AG)</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9171044"/>
                  </a:ext>
                </a:extLst>
              </a:tr>
              <a:tr h="599440">
                <a:tc>
                  <a:txBody>
                    <a:bodyPr/>
                    <a:lstStyle/>
                    <a:p>
                      <a:endParaRPr lang="de-DE" sz="1600" b="0" dirty="0">
                        <a:solidFill>
                          <a:schemeClr val="tx1"/>
                        </a:solidFill>
                        <a:latin typeface="Trebuchet MS" panose="020B0603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8" rtl="0" eaLnBrk="1" latinLnBrk="0" hangingPunct="1"/>
                      <a:r>
                        <a:rPr lang="de-DE" sz="1900" b="1" kern="1200" dirty="0">
                          <a:solidFill>
                            <a:schemeClr val="tx1"/>
                          </a:solidFill>
                          <a:latin typeface="Trebuchet MS" panose="020B0603020202020204" pitchFamily="34" charset="0"/>
                          <a:ea typeface="+mn-ea"/>
                          <a:cs typeface="+mn-cs"/>
                        </a:rPr>
                        <a:t>Treibhausgase und WKO </a:t>
                      </a:r>
                      <a:r>
                        <a:rPr lang="de-DE" sz="1900" b="1" kern="1200" dirty="0" err="1">
                          <a:solidFill>
                            <a:schemeClr val="tx1"/>
                          </a:solidFill>
                          <a:latin typeface="Trebuchet MS" panose="020B0603020202020204" pitchFamily="34" charset="0"/>
                          <a:ea typeface="+mn-ea"/>
                          <a:cs typeface="+mn-cs"/>
                        </a:rPr>
                        <a:t>KlimaPortal</a:t>
                      </a:r>
                      <a:endParaRPr lang="de-DE" sz="1900" b="1" kern="1200" dirty="0">
                        <a:solidFill>
                          <a:schemeClr val="tx1"/>
                        </a:solidFill>
                        <a:latin typeface="Trebuchet MS" panose="020B0603020202020204" pitchFamily="34" charset="0"/>
                        <a:ea typeface="+mn-ea"/>
                        <a:cs typeface="+mn-cs"/>
                      </a:endParaRPr>
                    </a:p>
                    <a:p>
                      <a:r>
                        <a:rPr lang="de-DE" sz="1500" b="0" dirty="0">
                          <a:solidFill>
                            <a:schemeClr val="tx1"/>
                          </a:solidFill>
                          <a:latin typeface="Trebuchet MS" panose="020B0603020202020204" pitchFamily="34" charset="0"/>
                        </a:rPr>
                        <a:t>DI Dr. Gerald Stöger, WKOÖ</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49087"/>
                  </a:ext>
                </a:extLst>
              </a:tr>
              <a:tr h="599440">
                <a:tc>
                  <a:txBody>
                    <a:bodyPr/>
                    <a:lstStyle/>
                    <a:p>
                      <a:endParaRPr lang="de-DE" sz="1600" b="0" dirty="0">
                        <a:solidFill>
                          <a:schemeClr val="tx1"/>
                        </a:solidFill>
                        <a:latin typeface="Trebuchet MS" panose="020B0603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8" rtl="0" eaLnBrk="1" latinLnBrk="0" hangingPunct="1"/>
                      <a:r>
                        <a:rPr lang="de-DE" sz="1900" b="1" kern="1200" dirty="0">
                          <a:solidFill>
                            <a:schemeClr val="tx1"/>
                          </a:solidFill>
                          <a:latin typeface="Trebuchet MS" panose="020B0603020202020204" pitchFamily="34" charset="0"/>
                          <a:ea typeface="+mn-ea"/>
                          <a:cs typeface="+mn-cs"/>
                        </a:rPr>
                        <a:t>Energie- und Klimabilanzen für die Nachhaltigkeitsberichterstattung</a:t>
                      </a:r>
                    </a:p>
                    <a:p>
                      <a:r>
                        <a:rPr lang="de-DE" sz="1500" b="0" dirty="0">
                          <a:solidFill>
                            <a:schemeClr val="tx1"/>
                          </a:solidFill>
                          <a:latin typeface="Trebuchet MS" panose="020B0603020202020204" pitchFamily="34" charset="0"/>
                        </a:rPr>
                        <a:t>Mag. Christine Öhlinger, OÖ Energiesparverband</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154840"/>
                  </a:ext>
                </a:extLst>
              </a:tr>
              <a:tr h="599440">
                <a:tc>
                  <a:txBody>
                    <a:bodyPr/>
                    <a:lstStyle/>
                    <a:p>
                      <a:endParaRPr lang="de-DE" sz="1600" b="0" dirty="0">
                        <a:solidFill>
                          <a:schemeClr val="tx1"/>
                        </a:solidFill>
                        <a:latin typeface="Trebuchet MS" panose="020B0603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8" rtl="0" eaLnBrk="1" latinLnBrk="0" hangingPunct="1"/>
                      <a:r>
                        <a:rPr lang="de-DE" sz="1900" b="1" kern="1200" dirty="0">
                          <a:solidFill>
                            <a:schemeClr val="tx1"/>
                          </a:solidFill>
                          <a:latin typeface="Trebuchet MS" panose="020B0603020202020204" pitchFamily="34" charset="0"/>
                          <a:ea typeface="+mn-ea"/>
                          <a:cs typeface="+mn-cs"/>
                        </a:rPr>
                        <a:t>Fragen und Diskussion</a:t>
                      </a:r>
                    </a:p>
                    <a:p>
                      <a:r>
                        <a:rPr lang="de-DE" sz="1500" b="0" dirty="0">
                          <a:solidFill>
                            <a:schemeClr val="tx1"/>
                          </a:solidFill>
                          <a:latin typeface="Trebuchet MS" panose="020B0603020202020204" pitchFamily="34" charset="0"/>
                        </a:rPr>
                        <a:t>Dipl.-Wirtsch.-Ing. Friedrich Mühlener MBA, </a:t>
                      </a:r>
                      <a:r>
                        <a:rPr lang="de-DE" sz="1500" b="0" dirty="0" err="1">
                          <a:solidFill>
                            <a:schemeClr val="tx1"/>
                          </a:solidFill>
                          <a:latin typeface="Trebuchet MS" panose="020B0603020202020204" pitchFamily="34" charset="0"/>
                        </a:rPr>
                        <a:t>IfEA</a:t>
                      </a:r>
                      <a:r>
                        <a:rPr lang="de-DE" sz="1500" b="0" dirty="0">
                          <a:solidFill>
                            <a:schemeClr val="tx1"/>
                          </a:solidFill>
                          <a:latin typeface="Trebuchet MS" panose="020B0603020202020204" pitchFamily="34" charset="0"/>
                        </a:rPr>
                        <a:t> (Energie AG)</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985749"/>
                  </a:ext>
                </a:extLst>
              </a:tr>
              <a:tr h="599440">
                <a:tc>
                  <a:txBody>
                    <a:bodyPr/>
                    <a:lstStyle/>
                    <a:p>
                      <a:r>
                        <a:rPr lang="de-DE" sz="1900" b="1" dirty="0">
                          <a:solidFill>
                            <a:schemeClr val="tx1"/>
                          </a:solidFill>
                          <a:latin typeface="Trebuchet MS" panose="020B0603020202020204" pitchFamily="34" charset="0"/>
                        </a:rPr>
                        <a:t>16:00 Uhr</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8" rtl="0" eaLnBrk="1" latinLnBrk="0" hangingPunct="1"/>
                      <a:r>
                        <a:rPr lang="de-DE" sz="1900" b="1" kern="1200" dirty="0">
                          <a:solidFill>
                            <a:schemeClr val="tx1"/>
                          </a:solidFill>
                          <a:latin typeface="Trebuchet MS" panose="020B0603020202020204" pitchFamily="34" charset="0"/>
                          <a:ea typeface="+mn-ea"/>
                          <a:cs typeface="+mn-cs"/>
                        </a:rPr>
                        <a:t>Buffet</a:t>
                      </a:r>
                    </a:p>
                    <a:p>
                      <a:r>
                        <a:rPr lang="de-DE" sz="1500" b="0" dirty="0" err="1">
                          <a:solidFill>
                            <a:schemeClr val="tx1"/>
                          </a:solidFill>
                          <a:latin typeface="Trebuchet MS" panose="020B0603020202020204" pitchFamily="34" charset="0"/>
                        </a:rPr>
                        <a:t>Get</a:t>
                      </a:r>
                      <a:r>
                        <a:rPr lang="de-DE" sz="1500" b="0" dirty="0">
                          <a:solidFill>
                            <a:schemeClr val="tx1"/>
                          </a:solidFill>
                          <a:latin typeface="Trebuchet MS" panose="020B0603020202020204" pitchFamily="34" charset="0"/>
                        </a:rPr>
                        <a:t> </a:t>
                      </a:r>
                      <a:r>
                        <a:rPr lang="de-DE" sz="1500" b="0" dirty="0" err="1">
                          <a:solidFill>
                            <a:schemeClr val="tx1"/>
                          </a:solidFill>
                          <a:latin typeface="Trebuchet MS" panose="020B0603020202020204" pitchFamily="34" charset="0"/>
                        </a:rPr>
                        <a:t>Together</a:t>
                      </a:r>
                      <a:endParaRPr lang="de-DE" sz="1500" b="0" dirty="0">
                        <a:solidFill>
                          <a:schemeClr val="tx1"/>
                        </a:solidFill>
                        <a:latin typeface="Trebuchet MS" panose="020B0603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2446"/>
                  </a:ext>
                </a:extLst>
              </a:tr>
            </a:tbl>
          </a:graphicData>
        </a:graphic>
      </p:graphicFrame>
    </p:spTree>
    <p:extLst>
      <p:ext uri="{BB962C8B-B14F-4D97-AF65-F5344CB8AC3E}">
        <p14:creationId xmlns:p14="http://schemas.microsoft.com/office/powerpoint/2010/main" val="307708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457FFF84-954B-7C51-64C9-37217AB1FEB8}"/>
              </a:ext>
            </a:extLst>
          </p:cNvPr>
          <p:cNvSpPr/>
          <p:nvPr/>
        </p:nvSpPr>
        <p:spPr>
          <a:xfrm>
            <a:off x="0" y="-27384"/>
            <a:ext cx="12192000" cy="6885384"/>
          </a:xfrm>
          <a:prstGeom prst="rect">
            <a:avLst/>
          </a:prstGeom>
          <a:solidFill>
            <a:srgbClr val="D6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Grafik 14" descr="Ein Bild, das Schrift, Grafiken, Logo, Text enthält.&#10;&#10;Automatisch generierte Beschreibung">
            <a:extLst>
              <a:ext uri="{FF2B5EF4-FFF2-40B4-BE49-F238E27FC236}">
                <a16:creationId xmlns:a16="http://schemas.microsoft.com/office/drawing/2014/main" id="{C9A8098F-5DB0-0F33-F25B-AD327E20D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0549" y="6093025"/>
            <a:ext cx="672075" cy="672075"/>
          </a:xfrm>
          <a:prstGeom prst="rect">
            <a:avLst/>
          </a:prstGeom>
        </p:spPr>
      </p:pic>
      <p:pic>
        <p:nvPicPr>
          <p:cNvPr id="16" name="Grafik 15" descr="Ein Bild, das Kreis, Grafiken, Logo, Schrift enthält.&#10;&#10;Automatisch generierte Beschreibung">
            <a:extLst>
              <a:ext uri="{FF2B5EF4-FFF2-40B4-BE49-F238E27FC236}">
                <a16:creationId xmlns:a16="http://schemas.microsoft.com/office/drawing/2014/main" id="{52229D52-109E-F737-3555-C0403C603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49" y="6114231"/>
            <a:ext cx="1057203" cy="650869"/>
          </a:xfrm>
          <a:prstGeom prst="rect">
            <a:avLst/>
          </a:prstGeom>
        </p:spPr>
      </p:pic>
      <p:pic>
        <p:nvPicPr>
          <p:cNvPr id="3" name="Grafik 2">
            <a:extLst>
              <a:ext uri="{FF2B5EF4-FFF2-40B4-BE49-F238E27FC236}">
                <a16:creationId xmlns:a16="http://schemas.microsoft.com/office/drawing/2014/main" id="{5F6C9CFA-029B-6F27-F079-D6F15EEC3A7F}"/>
              </a:ext>
            </a:extLst>
          </p:cNvPr>
          <p:cNvPicPr>
            <a:picLocks noChangeAspect="1"/>
          </p:cNvPicPr>
          <p:nvPr/>
        </p:nvPicPr>
        <p:blipFill>
          <a:blip r:embed="rId4"/>
          <a:stretch>
            <a:fillRect/>
          </a:stretch>
        </p:blipFill>
        <p:spPr>
          <a:xfrm>
            <a:off x="4075450" y="1076671"/>
            <a:ext cx="4041099" cy="5680414"/>
          </a:xfrm>
          <a:prstGeom prst="rect">
            <a:avLst/>
          </a:prstGeom>
          <a:ln>
            <a:noFill/>
          </a:ln>
          <a:effectLst>
            <a:outerShdw blurRad="292100" dist="139700" dir="2700000" algn="tl" rotWithShape="0">
              <a:srgbClr val="333333">
                <a:alpha val="65000"/>
              </a:srgbClr>
            </a:outerShdw>
          </a:effectLst>
        </p:spPr>
      </p:pic>
      <p:pic>
        <p:nvPicPr>
          <p:cNvPr id="5" name="Grafik 4" descr="Ein Bild, das Kreis, Grafiken, Kunst, Grafikdesign enthält.&#10;&#10;Automatisch generierte Beschreibung">
            <a:extLst>
              <a:ext uri="{FF2B5EF4-FFF2-40B4-BE49-F238E27FC236}">
                <a16:creationId xmlns:a16="http://schemas.microsoft.com/office/drawing/2014/main" id="{F130502F-C7A8-883A-CA40-39E6B4F80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0523" y="212643"/>
            <a:ext cx="1203221" cy="1052575"/>
          </a:xfrm>
          <a:prstGeom prst="rect">
            <a:avLst/>
          </a:prstGeom>
        </p:spPr>
      </p:pic>
      <p:sp>
        <p:nvSpPr>
          <p:cNvPr id="6" name="Titel 1">
            <a:extLst>
              <a:ext uri="{FF2B5EF4-FFF2-40B4-BE49-F238E27FC236}">
                <a16:creationId xmlns:a16="http://schemas.microsoft.com/office/drawing/2014/main" id="{BA453590-9141-2D28-714F-9B4463AF4FDD}"/>
              </a:ext>
            </a:extLst>
          </p:cNvPr>
          <p:cNvSpPr txBox="1">
            <a:spLocks/>
          </p:cNvSpPr>
          <p:nvPr/>
        </p:nvSpPr>
        <p:spPr>
          <a:xfrm>
            <a:off x="0" y="95596"/>
            <a:ext cx="12192000" cy="981075"/>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de-AT" sz="32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Klimabilanz - Zertifikat</a:t>
            </a:r>
            <a:endParaRPr kumimoji="0" lang="de-DE" sz="48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59248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feld 8"/>
          <p:cNvSpPr txBox="1">
            <a:spLocks noChangeArrowheads="1"/>
          </p:cNvSpPr>
          <p:nvPr/>
        </p:nvSpPr>
        <p:spPr bwMode="auto">
          <a:xfrm>
            <a:off x="4510388" y="6024538"/>
            <a:ext cx="333136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de-AT" sz="21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www.energyacademy.at </a:t>
            </a:r>
          </a:p>
        </p:txBody>
      </p:sp>
      <p:sp>
        <p:nvSpPr>
          <p:cNvPr id="8" name="Text Box 2"/>
          <p:cNvSpPr txBox="1">
            <a:spLocks noChangeArrowheads="1"/>
          </p:cNvSpPr>
          <p:nvPr/>
        </p:nvSpPr>
        <p:spPr bwMode="auto">
          <a:xfrm>
            <a:off x="439398" y="260045"/>
            <a:ext cx="892831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dirty="0">
                <a:ln>
                  <a:noFill/>
                </a:ln>
                <a:solidFill>
                  <a:srgbClr val="D6732F"/>
                </a:solidFill>
                <a:effectLst/>
                <a:uLnTx/>
                <a:uFillTx/>
                <a:latin typeface="Arial" panose="020B0604020202020204" pitchFamily="34" charset="0"/>
                <a:ea typeface="+mn-ea"/>
                <a:cs typeface="Arial" panose="020B0604020202020204" pitchFamily="34" charset="0"/>
              </a:rPr>
              <a:t>Trainingsseminare &amp; Veranstaltungen</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954" y="356659"/>
            <a:ext cx="2332687" cy="576064"/>
          </a:xfrm>
          <a:prstGeom prst="rect">
            <a:avLst/>
          </a:prstGeom>
        </p:spPr>
      </p:pic>
      <p:graphicFrame>
        <p:nvGraphicFramePr>
          <p:cNvPr id="4" name="Group 58">
            <a:extLst>
              <a:ext uri="{FF2B5EF4-FFF2-40B4-BE49-F238E27FC236}">
                <a16:creationId xmlns:a16="http://schemas.microsoft.com/office/drawing/2014/main" id="{00B10B14-5863-273F-CB9F-0BD763951D0B}"/>
              </a:ext>
            </a:extLst>
          </p:cNvPr>
          <p:cNvGraphicFramePr>
            <a:graphicFrameLocks noGrp="1"/>
          </p:cNvGraphicFramePr>
          <p:nvPr/>
        </p:nvGraphicFramePr>
        <p:xfrm>
          <a:off x="615820" y="1447812"/>
          <a:ext cx="11120497" cy="3627108"/>
        </p:xfrm>
        <a:graphic>
          <a:graphicData uri="http://schemas.openxmlformats.org/drawingml/2006/table">
            <a:tbl>
              <a:tblPr/>
              <a:tblGrid>
                <a:gridCol w="8199581">
                  <a:extLst>
                    <a:ext uri="{9D8B030D-6E8A-4147-A177-3AD203B41FA5}">
                      <a16:colId xmlns:a16="http://schemas.microsoft.com/office/drawing/2014/main" val="20000"/>
                    </a:ext>
                  </a:extLst>
                </a:gridCol>
                <a:gridCol w="2920916">
                  <a:extLst>
                    <a:ext uri="{9D8B030D-6E8A-4147-A177-3AD203B41FA5}">
                      <a16:colId xmlns:a16="http://schemas.microsoft.com/office/drawing/2014/main" val="20001"/>
                    </a:ext>
                  </a:extLst>
                </a:gridCol>
              </a:tblGrid>
              <a:tr h="72314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Kurz-Trainingsseminar </a:t>
                      </a:r>
                      <a:r>
                        <a:rPr kumimoji="0" lang="de-AT" sz="1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Stromspeicher für Unternehmen</a:t>
                      </a:r>
                      <a:endParaRPr kumimoji="0" lang="de-DE" sz="1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120012" marR="120012" marT="0" marB="48000" anchor="ctr" horzOverflow="overflow">
                    <a:lnL w="190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0" algn="r" defTabSz="914400" rtl="0" eaLnBrk="0" fontAlgn="base" latinLnBrk="0" hangingPunct="0">
                        <a:lnSpc>
                          <a:spcPts val="3300"/>
                        </a:lnSpc>
                        <a:spcBef>
                          <a:spcPts val="600"/>
                        </a:spcBef>
                        <a:spcAft>
                          <a:spcPts val="600"/>
                        </a:spcAft>
                        <a:buClrTx/>
                        <a:buSzTx/>
                        <a:buFontTx/>
                        <a:buNone/>
                        <a:tabLst/>
                        <a:defRPr/>
                      </a:pPr>
                      <a:r>
                        <a:rPr kumimoji="0" lang="de-DE"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12. Juni 2024</a:t>
                      </a:r>
                      <a:endParaRPr kumimoji="0" lang="de-AT"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endParaRPr>
                    </a:p>
                  </a:txBody>
                  <a:tcPr marL="0" marR="62400" marT="0" marB="48000" anchor="ctr" horzOverflow="overflow">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2612166"/>
                  </a:ext>
                </a:extLst>
              </a:tr>
              <a:tr h="72314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8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Kurz-Trainingsseminar </a:t>
                      </a:r>
                      <a:r>
                        <a:rPr kumimoji="0" lang="de-AT" sz="1800" b="1"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Energieförderungen für Betriebe für Banken</a:t>
                      </a:r>
                      <a:endParaRPr kumimoji="0" lang="de-DE" sz="1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120012" marR="120012" marT="0" marB="48000" anchor="ctr" horzOverflow="overflow">
                    <a:lnL w="190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0" algn="r" defTabSz="914400" rtl="0" eaLnBrk="0" fontAlgn="base" latinLnBrk="0" hangingPunct="0">
                        <a:lnSpc>
                          <a:spcPts val="3300"/>
                        </a:lnSpc>
                        <a:spcBef>
                          <a:spcPts val="600"/>
                        </a:spcBef>
                        <a:spcAft>
                          <a:spcPts val="600"/>
                        </a:spcAft>
                        <a:buClrTx/>
                        <a:buSzTx/>
                        <a:buFontTx/>
                        <a:buNone/>
                        <a:tabLst/>
                        <a:defRPr/>
                      </a:pPr>
                      <a:r>
                        <a:rPr kumimoji="0" lang="de-DE"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19. Juni 2024</a:t>
                      </a:r>
                      <a:endParaRPr kumimoji="0" lang="de-AT"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endParaRPr>
                    </a:p>
                  </a:txBody>
                  <a:tcPr marL="0" marR="62400" marT="0" marB="48000" anchor="ctr" horzOverflow="overflow">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339592"/>
                  </a:ext>
                </a:extLst>
              </a:tr>
              <a:tr h="73452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8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Kurz-Trainingsseminar </a:t>
                      </a:r>
                      <a:r>
                        <a:rPr kumimoji="0" lang="de-AT" sz="18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Energie- &amp; Klimabilanzen für die Nachhaltigkeitsberichterstattung</a:t>
                      </a:r>
                      <a:endParaRPr kumimoji="0" lang="de-DE" sz="18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120012" marR="120012" marT="0" marB="48000" anchor="ctr" horzOverflow="overflow">
                    <a:lnL w="190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6732F"/>
                    </a:solidFill>
                  </a:tcPr>
                </a:tc>
                <a:tc>
                  <a:txBody>
                    <a:bodyPr/>
                    <a:lstStyle/>
                    <a:p>
                      <a:pPr marL="180975" marR="0" lvl="0" indent="0" algn="r" defTabSz="914400" rtl="0" eaLnBrk="0" fontAlgn="base" latinLnBrk="0" hangingPunct="0">
                        <a:lnSpc>
                          <a:spcPts val="3300"/>
                        </a:lnSpc>
                        <a:spcBef>
                          <a:spcPts val="600"/>
                        </a:spcBef>
                        <a:spcAft>
                          <a:spcPts val="600"/>
                        </a:spcAft>
                        <a:buClrTx/>
                        <a:buSzTx/>
                        <a:buFontTx/>
                        <a:buNone/>
                        <a:tabLst/>
                        <a:defRPr/>
                      </a:pPr>
                      <a:r>
                        <a:rPr kumimoji="0" lang="de-DE" sz="1800" b="1" i="0" u="none" strike="noStrike" kern="1200" cap="none" normalizeH="0" baseline="0" noProof="0" dirty="0">
                          <a:ln>
                            <a:noFill/>
                          </a:ln>
                          <a:solidFill>
                            <a:schemeClr val="bg1"/>
                          </a:solidFill>
                          <a:effectLst/>
                          <a:latin typeface="Arial" panose="020B0604020202020204" pitchFamily="34" charset="0"/>
                          <a:ea typeface="+mn-ea"/>
                          <a:cs typeface="Arial" panose="020B0604020202020204" pitchFamily="34" charset="0"/>
                        </a:rPr>
                        <a:t>2. Juli 2024</a:t>
                      </a:r>
                      <a:endParaRPr kumimoji="0" lang="de-AT" sz="1800" b="1" i="0" u="none" strike="noStrike" kern="1200" cap="none" normalizeH="0" baseline="0" noProof="0" dirty="0">
                        <a:ln>
                          <a:noFill/>
                        </a:ln>
                        <a:solidFill>
                          <a:schemeClr val="bg1"/>
                        </a:solidFill>
                        <a:effectLst/>
                        <a:latin typeface="Arial" panose="020B0604020202020204" pitchFamily="34" charset="0"/>
                        <a:ea typeface="+mn-ea"/>
                        <a:cs typeface="Arial" panose="020B0604020202020204" pitchFamily="34" charset="0"/>
                      </a:endParaRPr>
                    </a:p>
                  </a:txBody>
                  <a:tcPr marL="0" marR="62400" marT="0" marB="48000" anchor="ctr" horzOverflow="overflow">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6732F"/>
                    </a:solidFill>
                  </a:tcPr>
                </a:tc>
                <a:extLst>
                  <a:ext uri="{0D108BD9-81ED-4DB2-BD59-A6C34878D82A}">
                    <a16:rowId xmlns:a16="http://schemas.microsoft.com/office/drawing/2014/main" val="2938656287"/>
                  </a:ext>
                </a:extLst>
              </a:tr>
              <a:tr h="72314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Kurz-Trainingsseminar </a:t>
                      </a:r>
                      <a:r>
                        <a:rPr kumimoji="0" lang="de-AT" sz="1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Energiegemeinschaften</a:t>
                      </a:r>
                      <a:endParaRPr kumimoji="0" lang="de-DE" sz="1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120012" marR="120012" marT="0" marB="48000" anchor="ctr" horzOverflow="overflow">
                    <a:lnL w="190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0" algn="r" defTabSz="914400" rtl="0" eaLnBrk="0" fontAlgn="base" latinLnBrk="0" hangingPunct="0">
                        <a:lnSpc>
                          <a:spcPts val="3300"/>
                        </a:lnSpc>
                        <a:spcBef>
                          <a:spcPts val="600"/>
                        </a:spcBef>
                        <a:spcAft>
                          <a:spcPts val="600"/>
                        </a:spcAft>
                        <a:buClrTx/>
                        <a:buSzTx/>
                        <a:buFontTx/>
                        <a:buNone/>
                        <a:tabLst/>
                        <a:defRPr/>
                      </a:pPr>
                      <a:r>
                        <a:rPr kumimoji="0" lang="de-DE"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16. Juli 2024</a:t>
                      </a:r>
                      <a:endParaRPr kumimoji="0" lang="de-AT"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endParaRPr>
                    </a:p>
                  </a:txBody>
                  <a:tcPr marL="0" marR="62400" marT="0" marB="48000" anchor="ctr" horzOverflow="overflow">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8704"/>
                  </a:ext>
                </a:extLst>
              </a:tr>
              <a:tr h="72314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de-DE"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Kurz-Trainingsseminar </a:t>
                      </a:r>
                      <a:r>
                        <a:rPr kumimoji="0" lang="de-AT" sz="1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Freiflächen-Photovoltaik</a:t>
                      </a:r>
                      <a:endParaRPr kumimoji="0" lang="de-DE" sz="18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120012" marR="120012" marT="0" marB="48000" anchor="ctr" horzOverflow="overflow">
                    <a:lnL w="190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0" algn="r" defTabSz="914400" rtl="0" eaLnBrk="0" fontAlgn="base" latinLnBrk="0" hangingPunct="0">
                        <a:lnSpc>
                          <a:spcPts val="3300"/>
                        </a:lnSpc>
                        <a:spcBef>
                          <a:spcPts val="600"/>
                        </a:spcBef>
                        <a:spcAft>
                          <a:spcPts val="600"/>
                        </a:spcAft>
                        <a:buClrTx/>
                        <a:buSzTx/>
                        <a:buFontTx/>
                        <a:buNone/>
                        <a:tabLst/>
                        <a:defRPr/>
                      </a:pPr>
                      <a:r>
                        <a:rPr kumimoji="0" lang="de-DE"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rPr>
                        <a:t>12. September 2024</a:t>
                      </a:r>
                      <a:endParaRPr kumimoji="0" lang="de-AT" sz="1800" b="0" i="0" u="none" strike="noStrike" kern="1200" cap="none" normalizeH="0" baseline="0" noProof="0" dirty="0">
                        <a:ln>
                          <a:noFill/>
                        </a:ln>
                        <a:solidFill>
                          <a:schemeClr val="tx1"/>
                        </a:solidFill>
                        <a:effectLst/>
                        <a:latin typeface="Arial" panose="020B0604020202020204" pitchFamily="34" charset="0"/>
                        <a:ea typeface="+mn-ea"/>
                        <a:cs typeface="Arial" panose="020B0604020202020204" pitchFamily="34" charset="0"/>
                      </a:endParaRPr>
                    </a:p>
                  </a:txBody>
                  <a:tcPr marL="0" marR="62400" marT="0" marB="48000" anchor="ctr" horzOverflow="overflow">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3732239"/>
                  </a:ext>
                </a:extLst>
              </a:tr>
            </a:tbl>
          </a:graphicData>
        </a:graphic>
      </p:graphicFrame>
    </p:spTree>
    <p:extLst>
      <p:ext uri="{BB962C8B-B14F-4D97-AF65-F5344CB8AC3E}">
        <p14:creationId xmlns:p14="http://schemas.microsoft.com/office/powerpoint/2010/main" val="4191751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457FFF84-954B-7C51-64C9-37217AB1FEB8}"/>
              </a:ext>
            </a:extLst>
          </p:cNvPr>
          <p:cNvSpPr/>
          <p:nvPr/>
        </p:nvSpPr>
        <p:spPr>
          <a:xfrm>
            <a:off x="0" y="0"/>
            <a:ext cx="12192000" cy="6885384"/>
          </a:xfrm>
          <a:prstGeom prst="rect">
            <a:avLst/>
          </a:prstGeom>
          <a:solidFill>
            <a:srgbClr val="D6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Ellipse 13">
            <a:extLst>
              <a:ext uri="{FF2B5EF4-FFF2-40B4-BE49-F238E27FC236}">
                <a16:creationId xmlns:a16="http://schemas.microsoft.com/office/drawing/2014/main" id="{27C31732-2E68-FC06-9E79-C3D11B45A379}"/>
              </a:ext>
            </a:extLst>
          </p:cNvPr>
          <p:cNvSpPr/>
          <p:nvPr/>
        </p:nvSpPr>
        <p:spPr>
          <a:xfrm>
            <a:off x="8640284" y="-1227518"/>
            <a:ext cx="4027265" cy="26882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Grafik 14" descr="Ein Bild, das Schrift, Grafiken, Logo, Text enthält.&#10;&#10;Automatisch generierte Beschreibung">
            <a:extLst>
              <a:ext uri="{FF2B5EF4-FFF2-40B4-BE49-F238E27FC236}">
                <a16:creationId xmlns:a16="http://schemas.microsoft.com/office/drawing/2014/main" id="{C9A8098F-5DB0-0F33-F25B-AD327E20D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0549" y="6093025"/>
            <a:ext cx="672075" cy="672075"/>
          </a:xfrm>
          <a:prstGeom prst="rect">
            <a:avLst/>
          </a:prstGeom>
        </p:spPr>
      </p:pic>
      <p:pic>
        <p:nvPicPr>
          <p:cNvPr id="16" name="Grafik 15" descr="Ein Bild, das Kreis, Grafiken, Logo, Schrift enthält.&#10;&#10;Automatisch generierte Beschreibung">
            <a:extLst>
              <a:ext uri="{FF2B5EF4-FFF2-40B4-BE49-F238E27FC236}">
                <a16:creationId xmlns:a16="http://schemas.microsoft.com/office/drawing/2014/main" id="{52229D52-109E-F737-3555-C0403C603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49" y="6114231"/>
            <a:ext cx="1057203" cy="650869"/>
          </a:xfrm>
          <a:prstGeom prst="rect">
            <a:avLst/>
          </a:prstGeom>
        </p:spPr>
      </p:pic>
      <p:sp>
        <p:nvSpPr>
          <p:cNvPr id="2" name="Titel 1"/>
          <p:cNvSpPr>
            <a:spLocks noGrp="1"/>
          </p:cNvSpPr>
          <p:nvPr>
            <p:ph type="title" idx="4294967295"/>
          </p:nvPr>
        </p:nvSpPr>
        <p:spPr>
          <a:xfrm>
            <a:off x="786246" y="1895431"/>
            <a:ext cx="10619508" cy="1906290"/>
          </a:xfrm>
        </p:spPr>
        <p:txBody>
          <a:bodyPr>
            <a:normAutofit/>
          </a:bodyPr>
          <a:lstStyle/>
          <a:p>
            <a:r>
              <a:rPr lang="de-DE" sz="6000" b="1" dirty="0">
                <a:solidFill>
                  <a:schemeClr val="bg1"/>
                </a:solidFill>
              </a:rPr>
              <a:t>Danke für Ihre Aufmerksamkeit!</a:t>
            </a:r>
          </a:p>
        </p:txBody>
      </p:sp>
      <p:pic>
        <p:nvPicPr>
          <p:cNvPr id="12" name="Grafik 11" descr="Ein Bild, das Schrift, Grafiken, Grafikdesign, Logo enthält.&#10;&#10;Automatisch generierte Beschreibung">
            <a:extLst>
              <a:ext uri="{FF2B5EF4-FFF2-40B4-BE49-F238E27FC236}">
                <a16:creationId xmlns:a16="http://schemas.microsoft.com/office/drawing/2014/main" id="{AE91E1A6-AFE2-FA57-8B63-F5A0D95D4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348" y="89927"/>
            <a:ext cx="2829641" cy="974192"/>
          </a:xfrm>
          <a:prstGeom prst="rect">
            <a:avLst/>
          </a:prstGeom>
        </p:spPr>
      </p:pic>
      <p:sp>
        <p:nvSpPr>
          <p:cNvPr id="3" name="Textfeld 10">
            <a:extLst>
              <a:ext uri="{FF2B5EF4-FFF2-40B4-BE49-F238E27FC236}">
                <a16:creationId xmlns:a16="http://schemas.microsoft.com/office/drawing/2014/main" id="{A16F5A4F-D012-6185-3611-C0AEFD736719}"/>
              </a:ext>
            </a:extLst>
          </p:cNvPr>
          <p:cNvSpPr txBox="1">
            <a:spLocks noChangeArrowheads="1"/>
          </p:cNvSpPr>
          <p:nvPr/>
        </p:nvSpPr>
        <p:spPr bwMode="auto">
          <a:xfrm>
            <a:off x="442132" y="3974617"/>
            <a:ext cx="11137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1600"/>
              </a:spcBef>
              <a:spcAft>
                <a:spcPts val="0"/>
              </a:spcAft>
              <a:buClrTx/>
              <a:buSzTx/>
              <a:buFontTx/>
              <a:buNone/>
              <a:tabLst/>
              <a:defRPr/>
            </a:pPr>
            <a:r>
              <a:rPr kumimoji="0" lang="de-AT" sz="1800" b="1" i="0" u="none" strike="noStrike" kern="1200" cap="none" spc="0" normalizeH="0" baseline="0" noProof="0" dirty="0">
                <a:ln>
                  <a:noFill/>
                </a:ln>
                <a:solidFill>
                  <a:prstClr val="white"/>
                </a:solidFill>
                <a:effectLst/>
                <a:uLnTx/>
                <a:uFillTx/>
                <a:latin typeface="Arial" charset="0"/>
                <a:ea typeface="+mn-ea"/>
                <a:cs typeface="Arial" charset="0"/>
              </a:rPr>
              <a:t>Mag. Christine Öhlinger</a:t>
            </a:r>
            <a:br>
              <a:rPr kumimoji="0" lang="de-AT" sz="1800" b="1" i="0" u="none" strike="noStrike" kern="1200" cap="none" spc="0" normalizeH="0" baseline="0" noProof="0" dirty="0">
                <a:ln>
                  <a:noFill/>
                </a:ln>
                <a:solidFill>
                  <a:prstClr val="white"/>
                </a:solidFill>
                <a:effectLst/>
                <a:uLnTx/>
                <a:uFillTx/>
                <a:latin typeface="Arial" charset="0"/>
                <a:ea typeface="+mn-ea"/>
                <a:cs typeface="Arial" charset="0"/>
              </a:rPr>
            </a:br>
            <a:r>
              <a:rPr kumimoji="0" lang="de-AT" sz="1800" b="1" i="0" u="none" strike="noStrike" kern="1200" cap="none" spc="0" normalizeH="0" baseline="0" noProof="0" dirty="0">
                <a:ln>
                  <a:noFill/>
                </a:ln>
                <a:solidFill>
                  <a:prstClr val="white"/>
                </a:solidFill>
                <a:effectLst/>
                <a:uLnTx/>
                <a:uFillTx/>
                <a:latin typeface="Arial" charset="0"/>
                <a:ea typeface="+mn-ea"/>
                <a:cs typeface="Arial" charset="0"/>
              </a:rPr>
              <a:t>OÖ Energiesparverband</a:t>
            </a:r>
          </a:p>
        </p:txBody>
      </p:sp>
      <p:sp>
        <p:nvSpPr>
          <p:cNvPr id="4" name="Textfeld 3">
            <a:extLst>
              <a:ext uri="{FF2B5EF4-FFF2-40B4-BE49-F238E27FC236}">
                <a16:creationId xmlns:a16="http://schemas.microsoft.com/office/drawing/2014/main" id="{3627F2CE-06C8-A127-B4E7-6BEDFA936B17}"/>
              </a:ext>
            </a:extLst>
          </p:cNvPr>
          <p:cNvSpPr txBox="1"/>
          <p:nvPr/>
        </p:nvSpPr>
        <p:spPr>
          <a:xfrm>
            <a:off x="2844895" y="4710227"/>
            <a:ext cx="63323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Landstraße 45, 4020 Linz, T: 0732-7720-14380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office@esv.or.at, www.energiesparverband.at </a:t>
            </a:r>
            <a:endParaRPr kumimoji="0" lang="de-AT"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810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hrift, Design, Darstellung enthält.&#10;&#10;Automatisch generierte Beschreibung">
            <a:extLst>
              <a:ext uri="{FF2B5EF4-FFF2-40B4-BE49-F238E27FC236}">
                <a16:creationId xmlns:a16="http://schemas.microsoft.com/office/drawing/2014/main" id="{4821A6EE-9F76-ACCF-9738-584D2FD2B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81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Inhaltsplatzhalter 3">
            <a:extLst>
              <a:ext uri="{FF2B5EF4-FFF2-40B4-BE49-F238E27FC236}">
                <a16:creationId xmlns:a16="http://schemas.microsoft.com/office/drawing/2014/main" id="{468DC6B9-3C40-9FA7-4286-CF6F16A46275}"/>
              </a:ext>
            </a:extLst>
          </p:cNvPr>
          <p:cNvSpPr>
            <a:spLocks noGrp="1"/>
          </p:cNvSpPr>
          <p:nvPr>
            <p:ph idx="1"/>
          </p:nvPr>
        </p:nvSpPr>
        <p:spPr>
          <a:xfrm>
            <a:off x="838200" y="5602638"/>
            <a:ext cx="10515600" cy="845297"/>
          </a:xfrm>
        </p:spPr>
        <p:txBody>
          <a:bodyPr>
            <a:normAutofit/>
          </a:bodyPr>
          <a:lstStyle/>
          <a:p>
            <a:pPr marL="0" indent="0">
              <a:buNone/>
            </a:pPr>
            <a:r>
              <a:rPr lang="de-DE" sz="4100" b="1"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Diskussion</a:t>
            </a:r>
          </a:p>
        </p:txBody>
      </p:sp>
      <p:pic>
        <p:nvPicPr>
          <p:cNvPr id="2" name="Grafik 1">
            <a:extLst>
              <a:ext uri="{FF2B5EF4-FFF2-40B4-BE49-F238E27FC236}">
                <a16:creationId xmlns:a16="http://schemas.microsoft.com/office/drawing/2014/main" id="{1A971BA4-0FFF-D7B4-EADD-A84F90F314B6}"/>
              </a:ext>
            </a:extLst>
          </p:cNvPr>
          <p:cNvPicPr>
            <a:picLocks noChangeAspect="1"/>
          </p:cNvPicPr>
          <p:nvPr/>
        </p:nvPicPr>
        <p:blipFill rotWithShape="1">
          <a:blip r:embed="rId3">
            <a:clrChange>
              <a:clrFrom>
                <a:srgbClr val="FFFFFF"/>
              </a:clrFrom>
              <a:clrTo>
                <a:srgbClr val="FFFFFF">
                  <a:alpha val="0"/>
                </a:srgbClr>
              </a:clrTo>
            </a:clrChange>
          </a:blip>
          <a:srcRect l="80366" b="69676"/>
          <a:stretch/>
        </p:blipFill>
        <p:spPr>
          <a:xfrm>
            <a:off x="10274895" y="6038982"/>
            <a:ext cx="1847850" cy="738585"/>
          </a:xfrm>
          <a:prstGeom prst="rect">
            <a:avLst/>
          </a:prstGeom>
        </p:spPr>
      </p:pic>
      <p:pic>
        <p:nvPicPr>
          <p:cNvPr id="3" name="Grafik 2">
            <a:extLst>
              <a:ext uri="{FF2B5EF4-FFF2-40B4-BE49-F238E27FC236}">
                <a16:creationId xmlns:a16="http://schemas.microsoft.com/office/drawing/2014/main" id="{63E427E4-C9BA-7362-429F-EEA29447E1DF}"/>
              </a:ext>
            </a:extLst>
          </p:cNvPr>
          <p:cNvPicPr>
            <a:picLocks noChangeAspect="1"/>
          </p:cNvPicPr>
          <p:nvPr/>
        </p:nvPicPr>
        <p:blipFill>
          <a:blip r:embed="rId4"/>
          <a:stretch>
            <a:fillRect/>
          </a:stretch>
        </p:blipFill>
        <p:spPr>
          <a:xfrm>
            <a:off x="8357791" y="6227506"/>
            <a:ext cx="1847850" cy="361536"/>
          </a:xfrm>
          <a:prstGeom prst="rect">
            <a:avLst/>
          </a:prstGeom>
        </p:spPr>
      </p:pic>
    </p:spTree>
    <p:extLst>
      <p:ext uri="{BB962C8B-B14F-4D97-AF65-F5344CB8AC3E}">
        <p14:creationId xmlns:p14="http://schemas.microsoft.com/office/powerpoint/2010/main" val="8632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78176" y="1753560"/>
            <a:ext cx="7767833" cy="4540205"/>
          </a:xfrm>
        </p:spPr>
        <p:txBody>
          <a:bodyPr/>
          <a:lstStyle/>
          <a:p>
            <a:pPr lvl="1">
              <a:lnSpc>
                <a:spcPct val="100000"/>
              </a:lnSpc>
              <a:spcBef>
                <a:spcPts val="0"/>
              </a:spcBef>
              <a:spcAft>
                <a:spcPts val="0"/>
              </a:spcAft>
              <a:buClr>
                <a:schemeClr val="accent6"/>
              </a:buClr>
            </a:pPr>
            <a:r>
              <a:rPr lang="de-DE" sz="2400" kern="1200" cap="all" dirty="0">
                <a:latin typeface="Trebuchet MS" panose="020B0603020202020204" pitchFamily="34" charset="0"/>
                <a:cs typeface="Times New Roman" panose="02020603050405020304" pitchFamily="18" charset="0"/>
              </a:rPr>
              <a:t>Das WKOÖ Förderprogramm für Nachhaltigkeit</a:t>
            </a:r>
            <a:endParaRPr lang="de-DE" sz="1733" kern="1200" dirty="0">
              <a:solidFill>
                <a:srgbClr val="FF0000"/>
              </a:solidFill>
              <a:latin typeface="Trebuchet MS" panose="020B0603020202020204" pitchFamily="34" charset="0"/>
              <a:cs typeface="Times New Roman" panose="02020603050405020304" pitchFamily="18" charset="0"/>
            </a:endParaRPr>
          </a:p>
          <a:p>
            <a:pPr lvl="1">
              <a:lnSpc>
                <a:spcPct val="100000"/>
              </a:lnSpc>
              <a:spcBef>
                <a:spcPts val="800"/>
              </a:spcBef>
              <a:spcAft>
                <a:spcPts val="0"/>
              </a:spcAft>
              <a:buClr>
                <a:schemeClr val="accent6"/>
              </a:buClr>
            </a:pPr>
            <a:r>
              <a:rPr lang="de-DE" sz="1733" kern="1200" dirty="0">
                <a:solidFill>
                  <a:srgbClr val="FF0000"/>
                </a:solidFill>
                <a:latin typeface="Trebuchet MS" panose="020B0603020202020204" pitchFamily="34" charset="0"/>
                <a:cs typeface="Times New Roman" panose="02020603050405020304" pitchFamily="18" charset="0"/>
                <a:hlinkClick r:id="rId3"/>
              </a:rPr>
              <a:t>https://foerderungen.wkooe.at/oeko-plus</a:t>
            </a:r>
            <a:r>
              <a:rPr lang="de-DE" sz="1733" kern="1200" dirty="0">
                <a:solidFill>
                  <a:srgbClr val="FF0000"/>
                </a:solidFill>
                <a:latin typeface="Trebuchet MS" panose="020B0603020202020204" pitchFamily="34" charset="0"/>
                <a:cs typeface="Times New Roman" panose="02020603050405020304" pitchFamily="18" charset="0"/>
              </a:rPr>
              <a:t> </a:t>
            </a:r>
          </a:p>
          <a:p>
            <a:pPr lvl="1">
              <a:lnSpc>
                <a:spcPct val="100000"/>
              </a:lnSpc>
              <a:spcBef>
                <a:spcPts val="0"/>
              </a:spcBef>
              <a:spcAft>
                <a:spcPts val="0"/>
              </a:spcAft>
              <a:buClr>
                <a:schemeClr val="accent6"/>
              </a:buClr>
            </a:pPr>
            <a:endParaRPr lang="de-DE" sz="1733" kern="1200" cap="all" dirty="0">
              <a:solidFill>
                <a:srgbClr val="44546A"/>
              </a:solidFill>
              <a:latin typeface="Trebuchet MS" panose="020B0603020202020204" pitchFamily="34" charset="0"/>
              <a:cs typeface="Times New Roman" panose="02020603050405020304" pitchFamily="18" charset="0"/>
            </a:endParaRPr>
          </a:p>
          <a:p>
            <a:pPr lvl="1">
              <a:lnSpc>
                <a:spcPct val="100000"/>
              </a:lnSpc>
              <a:spcBef>
                <a:spcPts val="0"/>
              </a:spcBef>
              <a:spcAft>
                <a:spcPts val="0"/>
              </a:spcAft>
              <a:buClr>
                <a:schemeClr val="accent6"/>
              </a:buClr>
            </a:pPr>
            <a:endParaRPr lang="de-DE" sz="2133" kern="1200" cap="all" dirty="0"/>
          </a:p>
          <a:p>
            <a:pPr lvl="1">
              <a:lnSpc>
                <a:spcPct val="100000"/>
              </a:lnSpc>
              <a:spcBef>
                <a:spcPts val="0"/>
              </a:spcBef>
              <a:spcAft>
                <a:spcPts val="0"/>
              </a:spcAft>
              <a:buClr>
                <a:schemeClr val="accent6"/>
              </a:buClr>
            </a:pPr>
            <a:r>
              <a:rPr lang="de-DE" sz="2133" kern="1200" cap="all" dirty="0"/>
              <a:t>ECKPUNKTE</a:t>
            </a:r>
          </a:p>
          <a:p>
            <a:pPr marL="457189" indent="-457189">
              <a:buFont typeface="Arial" panose="020B0604020202020204" pitchFamily="34" charset="0"/>
              <a:buChar char="•"/>
            </a:pPr>
            <a:r>
              <a:rPr lang="de-AT" sz="1867" cap="none" dirty="0">
                <a:solidFill>
                  <a:schemeClr val="tx1"/>
                </a:solidFill>
                <a:latin typeface="Trebuchet MS" panose="020B0603020202020204" pitchFamily="34" charset="0"/>
                <a:cs typeface="Times New Roman" panose="02020603050405020304" pitchFamily="18" charset="0"/>
              </a:rPr>
              <a:t>OÖ KMU</a:t>
            </a:r>
          </a:p>
          <a:p>
            <a:pPr marL="457189" indent="-457189">
              <a:buFont typeface="Arial" panose="020B0604020202020204" pitchFamily="34" charset="0"/>
              <a:buChar char="•"/>
            </a:pPr>
            <a:r>
              <a:rPr lang="de-AT" sz="1867" cap="none" dirty="0">
                <a:solidFill>
                  <a:schemeClr val="tx1"/>
                </a:solidFill>
                <a:latin typeface="Trebuchet MS" panose="020B0603020202020204" pitchFamily="34" charset="0"/>
                <a:cs typeface="Times New Roman" panose="02020603050405020304" pitchFamily="18" charset="0"/>
              </a:rPr>
              <a:t>2-stufiges Beratungsprogramm</a:t>
            </a:r>
          </a:p>
          <a:p>
            <a:pPr marL="457189" indent="-457189">
              <a:buFont typeface="Arial" panose="020B0604020202020204" pitchFamily="34" charset="0"/>
              <a:buChar char="•"/>
            </a:pPr>
            <a:r>
              <a:rPr lang="de-AT" sz="1867" cap="none" dirty="0">
                <a:solidFill>
                  <a:schemeClr val="tx1"/>
                </a:solidFill>
                <a:latin typeface="Trebuchet MS" panose="020B0603020202020204" pitchFamily="34" charset="0"/>
                <a:cs typeface="Times New Roman" panose="02020603050405020304" pitchFamily="18" charset="0"/>
              </a:rPr>
              <a:t>Bis zu 100 % vom Beratungshonorar</a:t>
            </a:r>
            <a:endParaRPr lang="de-DE" sz="1867" cap="none" dirty="0">
              <a:solidFill>
                <a:schemeClr val="tx1"/>
              </a:solidFill>
              <a:latin typeface="Trebuchet MS" panose="020B0603020202020204" pitchFamily="34" charset="0"/>
              <a:cs typeface="Times New Roman" panose="02020603050405020304" pitchFamily="18" charset="0"/>
            </a:endParaRPr>
          </a:p>
          <a:p>
            <a:pPr marL="457189" indent="-457189" defTabSz="1193770">
              <a:lnSpc>
                <a:spcPct val="110000"/>
              </a:lnSpc>
              <a:spcBef>
                <a:spcPts val="267"/>
              </a:spcBef>
              <a:buFont typeface="Arial" panose="020B0604020202020204" pitchFamily="34" charset="0"/>
              <a:buChar char="•"/>
            </a:pPr>
            <a:r>
              <a:rPr lang="de-AT" sz="1867" cap="none" dirty="0">
                <a:solidFill>
                  <a:schemeClr val="tx1"/>
                </a:solidFill>
                <a:latin typeface="Trebuchet MS" panose="020B0603020202020204" pitchFamily="34" charset="0"/>
                <a:cs typeface="Times New Roman" panose="02020603050405020304" pitchFamily="18" charset="0"/>
              </a:rPr>
              <a:t>Bis max. 2.250,- Euro</a:t>
            </a:r>
          </a:p>
          <a:p>
            <a:pPr defTabSz="1193770">
              <a:lnSpc>
                <a:spcPct val="110000"/>
              </a:lnSpc>
              <a:spcBef>
                <a:spcPts val="267"/>
              </a:spcBef>
              <a:tabLst>
                <a:tab pos="721766" algn="l"/>
              </a:tabLst>
            </a:pPr>
            <a:r>
              <a:rPr lang="de-AT" sz="1867" cap="none" dirty="0">
                <a:solidFill>
                  <a:schemeClr val="tx1"/>
                </a:solidFill>
                <a:latin typeface="Trebuchet MS" panose="020B0603020202020204" pitchFamily="34" charset="0"/>
                <a:cs typeface="Times New Roman" panose="02020603050405020304" pitchFamily="18" charset="0"/>
              </a:rPr>
              <a:t>	</a:t>
            </a:r>
            <a:r>
              <a:rPr lang="de-AT" sz="1600" cap="none" dirty="0">
                <a:solidFill>
                  <a:schemeClr val="tx1"/>
                </a:solidFill>
                <a:latin typeface="Trebuchet MS" panose="020B0603020202020204" pitchFamily="34" charset="0"/>
                <a:cs typeface="Times New Roman" panose="02020603050405020304" pitchFamily="18" charset="0"/>
              </a:rPr>
              <a:t>Stufe 1 100%. Max 750 €</a:t>
            </a:r>
          </a:p>
          <a:p>
            <a:pPr marL="721766" defTabSz="1193770">
              <a:lnSpc>
                <a:spcPct val="110000"/>
              </a:lnSpc>
              <a:spcBef>
                <a:spcPts val="267"/>
              </a:spcBef>
            </a:pPr>
            <a:r>
              <a:rPr lang="de-AT" sz="1600" cap="none" dirty="0">
                <a:solidFill>
                  <a:schemeClr val="tx1"/>
                </a:solidFill>
                <a:latin typeface="Trebuchet MS" panose="020B0603020202020204" pitchFamily="34" charset="0"/>
                <a:cs typeface="Times New Roman" panose="02020603050405020304" pitchFamily="18" charset="0"/>
              </a:rPr>
              <a:t>Stufe 2: </a:t>
            </a:r>
            <a:r>
              <a:rPr lang="de-DE" sz="1600" dirty="0">
                <a:solidFill>
                  <a:srgbClr val="212529"/>
                </a:solidFill>
                <a:latin typeface="DIN"/>
              </a:rPr>
              <a:t>50 %</a:t>
            </a:r>
            <a:r>
              <a:rPr lang="de-AT" sz="1600" cap="none" dirty="0">
                <a:solidFill>
                  <a:schemeClr val="tx1"/>
                </a:solidFill>
                <a:latin typeface="Trebuchet MS" panose="020B0603020202020204" pitchFamily="34" charset="0"/>
                <a:cs typeface="Times New Roman" panose="02020603050405020304" pitchFamily="18" charset="0"/>
              </a:rPr>
              <a:t>, Minimuminvestment 800 €, max. 1.500 € </a:t>
            </a:r>
            <a:endParaRPr lang="de-DE" sz="1600" cap="none" dirty="0">
              <a:solidFill>
                <a:schemeClr val="tx1"/>
              </a:solidFill>
              <a:latin typeface="Trebuchet MS" panose="020B0603020202020204" pitchFamily="34" charset="0"/>
              <a:cs typeface="Times New Roman" panose="02020603050405020304" pitchFamily="18" charset="0"/>
            </a:endParaRPr>
          </a:p>
          <a:p>
            <a:pPr marL="457189" indent="-457189">
              <a:buFont typeface="Arial" panose="020B0604020202020204" pitchFamily="34" charset="0"/>
              <a:buChar char="•"/>
            </a:pPr>
            <a:r>
              <a:rPr lang="de-AT" sz="1867" cap="none" dirty="0">
                <a:solidFill>
                  <a:schemeClr val="tx1"/>
                </a:solidFill>
                <a:latin typeface="Trebuchet MS" panose="020B0603020202020204" pitchFamily="34" charset="0"/>
                <a:cs typeface="Times New Roman" panose="02020603050405020304" pitchFamily="18" charset="0"/>
              </a:rPr>
              <a:t>Finanziert durch die WKOÖ</a:t>
            </a:r>
            <a:endParaRPr lang="de-DE" sz="1867" cap="none" dirty="0">
              <a:solidFill>
                <a:schemeClr val="tx1"/>
              </a:solidFill>
              <a:latin typeface="Trebuchet MS" panose="020B0603020202020204" pitchFamily="34" charset="0"/>
              <a:cs typeface="Times New Roman" panose="02020603050405020304" pitchFamily="18" charset="0"/>
            </a:endParaRPr>
          </a:p>
          <a:p>
            <a:r>
              <a:rPr lang="de-AT" altLang="de-DE" sz="1867" dirty="0">
                <a:solidFill>
                  <a:srgbClr val="44546A"/>
                </a:solidFill>
                <a:latin typeface="Trebuchet MS" panose="020B0603020202020204" pitchFamily="34" charset="0"/>
                <a:cs typeface="Times New Roman" panose="02020603050405020304" pitchFamily="18" charset="0"/>
              </a:rPr>
              <a:t>	 </a:t>
            </a:r>
          </a:p>
        </p:txBody>
      </p:sp>
      <p:sp>
        <p:nvSpPr>
          <p:cNvPr id="5" name="Textplatzhalter 1">
            <a:extLst>
              <a:ext uri="{FF2B5EF4-FFF2-40B4-BE49-F238E27FC236}">
                <a16:creationId xmlns:a16="http://schemas.microsoft.com/office/drawing/2014/main" id="{23402B67-3DA3-4CEA-96E4-1421A486E8C5}"/>
              </a:ext>
            </a:extLst>
          </p:cNvPr>
          <p:cNvSpPr txBox="1">
            <a:spLocks/>
          </p:cNvSpPr>
          <p:nvPr/>
        </p:nvSpPr>
        <p:spPr bwMode="auto">
          <a:xfrm>
            <a:off x="6096000" y="2345267"/>
            <a:ext cx="5850467" cy="3701320"/>
          </a:xfrm>
          <a:prstGeom prst="rect">
            <a:avLst/>
          </a:prstGeom>
          <a:solidFill>
            <a:schemeClr val="bg1"/>
          </a:solid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228594" lvl="1" indent="-228594" defTabSz="1219170">
              <a:lnSpc>
                <a:spcPct val="100000"/>
              </a:lnSpc>
              <a:spcBef>
                <a:spcPts val="0"/>
              </a:spcBef>
              <a:spcAft>
                <a:spcPts val="0"/>
              </a:spcAft>
              <a:buClr>
                <a:srgbClr val="E70000"/>
              </a:buClr>
              <a:buFont typeface="Wingdings" panose="05000000000000000000" pitchFamily="2" charset="2"/>
              <a:buChar char="§"/>
            </a:pPr>
            <a:r>
              <a:rPr lang="de-DE" altLang="de-DE" sz="1467" b="1" dirty="0">
                <a:solidFill>
                  <a:srgbClr val="000000"/>
                </a:solidFill>
                <a:latin typeface="Trebuchet MS" panose="020B0603020202020204" pitchFamily="34" charset="0"/>
                <a:cs typeface="Times New Roman" panose="02020603050405020304" pitchFamily="18" charset="0"/>
              </a:rPr>
              <a:t>Stufe 1</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Erst-Check: Stärken/Schwächen,</a:t>
            </a:r>
            <a:br>
              <a:rPr lang="de-DE" altLang="de-DE" sz="1333" dirty="0">
                <a:solidFill>
                  <a:srgbClr val="000000"/>
                </a:solidFill>
                <a:latin typeface="Trebuchet MS" panose="020B0603020202020204" pitchFamily="34" charset="0"/>
                <a:cs typeface="Times New Roman" panose="02020603050405020304" pitchFamily="18" charset="0"/>
              </a:rPr>
            </a:br>
            <a:r>
              <a:rPr lang="de-DE" altLang="de-DE" sz="1333" dirty="0">
                <a:solidFill>
                  <a:srgbClr val="000000"/>
                </a:solidFill>
                <a:latin typeface="Trebuchet MS" panose="020B0603020202020204" pitchFamily="34" charset="0"/>
                <a:cs typeface="Times New Roman" panose="02020603050405020304" pitchFamily="18" charset="0"/>
              </a:rPr>
              <a:t>bestehende Kompetenzen</a:t>
            </a:r>
          </a:p>
          <a:p>
            <a:pPr marL="228594" lvl="1" indent="-228594" defTabSz="1219170">
              <a:lnSpc>
                <a:spcPct val="100000"/>
              </a:lnSpc>
              <a:spcBef>
                <a:spcPts val="0"/>
              </a:spcBef>
              <a:spcAft>
                <a:spcPts val="0"/>
              </a:spcAft>
              <a:buClr>
                <a:srgbClr val="E70000"/>
              </a:buClr>
              <a:buFont typeface="Wingdings" panose="05000000000000000000" pitchFamily="2" charset="2"/>
              <a:buChar char="§"/>
            </a:pPr>
            <a:endParaRPr lang="de-DE" altLang="de-DE" sz="1467" b="1" dirty="0">
              <a:solidFill>
                <a:srgbClr val="000000"/>
              </a:solidFill>
              <a:latin typeface="Trebuchet MS" panose="020B0603020202020204" pitchFamily="34" charset="0"/>
              <a:cs typeface="Times New Roman" panose="02020603050405020304" pitchFamily="18" charset="0"/>
            </a:endParaRPr>
          </a:p>
          <a:p>
            <a:pPr marL="228594" lvl="1" indent="-228594" defTabSz="1219170">
              <a:lnSpc>
                <a:spcPct val="100000"/>
              </a:lnSpc>
              <a:spcBef>
                <a:spcPts val="0"/>
              </a:spcBef>
              <a:spcAft>
                <a:spcPts val="0"/>
              </a:spcAft>
              <a:buClr>
                <a:srgbClr val="E70000"/>
              </a:buClr>
              <a:buFont typeface="Wingdings" panose="05000000000000000000" pitchFamily="2" charset="2"/>
              <a:buChar char="§"/>
            </a:pPr>
            <a:r>
              <a:rPr lang="de-DE" altLang="de-DE" sz="1467" b="1" dirty="0">
                <a:solidFill>
                  <a:srgbClr val="000000"/>
                </a:solidFill>
                <a:latin typeface="Trebuchet MS" panose="020B0603020202020204" pitchFamily="34" charset="0"/>
                <a:cs typeface="Times New Roman" panose="02020603050405020304" pitchFamily="18" charset="0"/>
              </a:rPr>
              <a:t>Stufe 2</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CSR-/ ESG-Strategie / Nachhaltigkeitsbericht</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Umwelt- und Energiemanagementsysteme</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Energieberatung</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Gebäudemanagement</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CO</a:t>
            </a:r>
            <a:r>
              <a:rPr lang="de-DE" altLang="de-DE" sz="1333" baseline="-25000" dirty="0">
                <a:solidFill>
                  <a:srgbClr val="000000"/>
                </a:solidFill>
                <a:latin typeface="Trebuchet MS" panose="020B0603020202020204" pitchFamily="34" charset="0"/>
                <a:cs typeface="Times New Roman" panose="02020603050405020304" pitchFamily="18" charset="0"/>
              </a:rPr>
              <a:t>2</a:t>
            </a:r>
            <a:r>
              <a:rPr lang="de-DE" altLang="de-DE" sz="1333" dirty="0">
                <a:solidFill>
                  <a:srgbClr val="000000"/>
                </a:solidFill>
                <a:latin typeface="Trebuchet MS" panose="020B0603020202020204" pitchFamily="34" charset="0"/>
                <a:cs typeface="Times New Roman" panose="02020603050405020304" pitchFamily="18" charset="0"/>
              </a:rPr>
              <a:t>-Kompensationsmaßnahmen</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Mobilitätskonzepte</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Abfall-/Kreislaufwirtschaft</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Green Events</a:t>
            </a: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Cleaner </a:t>
            </a:r>
            <a:r>
              <a:rPr lang="de-DE" altLang="de-DE" sz="1333" dirty="0" err="1">
                <a:solidFill>
                  <a:srgbClr val="000000"/>
                </a:solidFill>
                <a:latin typeface="Trebuchet MS" panose="020B0603020202020204" pitchFamily="34" charset="0"/>
                <a:cs typeface="Times New Roman" panose="02020603050405020304" pitchFamily="18" charset="0"/>
              </a:rPr>
              <a:t>Production</a:t>
            </a:r>
            <a:endParaRPr lang="de-DE" altLang="de-DE" sz="1333" dirty="0">
              <a:solidFill>
                <a:srgbClr val="000000"/>
              </a:solidFill>
              <a:latin typeface="Trebuchet MS" panose="020B0603020202020204" pitchFamily="34" charset="0"/>
              <a:cs typeface="Times New Roman" panose="02020603050405020304" pitchFamily="18" charset="0"/>
            </a:endParaRPr>
          </a:p>
          <a:p>
            <a:pPr marL="1096406" lvl="2" indent="-380990" defTabSz="1191654">
              <a:lnSpc>
                <a:spcPct val="100000"/>
              </a:lnSpc>
              <a:spcBef>
                <a:spcPts val="0"/>
              </a:spcBef>
              <a:spcAft>
                <a:spcPts val="0"/>
              </a:spcAft>
              <a:buClr>
                <a:srgbClr val="E70000"/>
              </a:buClr>
              <a:buFont typeface="Trebuchet MS" panose="020B0603020202020204" pitchFamily="34" charset="0"/>
              <a:buChar char="»"/>
            </a:pPr>
            <a:r>
              <a:rPr lang="de-DE" altLang="de-DE" sz="1333" dirty="0">
                <a:solidFill>
                  <a:srgbClr val="000000"/>
                </a:solidFill>
                <a:latin typeface="Trebuchet MS" panose="020B0603020202020204" pitchFamily="34" charset="0"/>
                <a:cs typeface="Times New Roman" panose="02020603050405020304" pitchFamily="18" charset="0"/>
              </a:rPr>
              <a:t>Lieferkettengesetz, regionaler Einkauf, EU-Taxonomie etc. </a:t>
            </a:r>
          </a:p>
        </p:txBody>
      </p:sp>
      <p:pic>
        <p:nvPicPr>
          <p:cNvPr id="4098" name="Picture 2">
            <a:extLst>
              <a:ext uri="{FF2B5EF4-FFF2-40B4-BE49-F238E27FC236}">
                <a16:creationId xmlns:a16="http://schemas.microsoft.com/office/drawing/2014/main" id="{23F95466-A4B7-46BB-B9C1-E08A9DF1C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1587356"/>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Klemmbrett abgehakt Silhouette">
            <a:extLst>
              <a:ext uri="{FF2B5EF4-FFF2-40B4-BE49-F238E27FC236}">
                <a16:creationId xmlns:a16="http://schemas.microsoft.com/office/drawing/2014/main" id="{1DE93696-7C77-4176-B6EF-3922A43D7E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4605" y="2452469"/>
            <a:ext cx="1096384" cy="1096384"/>
          </a:xfrm>
          <a:prstGeom prst="rect">
            <a:avLst/>
          </a:prstGeom>
        </p:spPr>
      </p:pic>
    </p:spTree>
    <p:extLst>
      <p:ext uri="{BB962C8B-B14F-4D97-AF65-F5344CB8AC3E}">
        <p14:creationId xmlns:p14="http://schemas.microsoft.com/office/powerpoint/2010/main" val="375241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defRPr/>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defRPr/>
              </a:pPr>
              <a:t>35</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5" y="490285"/>
            <a:ext cx="3385863" cy="748988"/>
          </a:xfrm>
          <a:prstGeom prst="rect">
            <a:avLst/>
          </a:prstGeom>
          <a:noFill/>
        </p:spPr>
        <p:txBody>
          <a:bodyPr wrap="none" rtlCol="0">
            <a:spAutoFit/>
          </a:bodyPr>
          <a:lstStyle/>
          <a:p>
            <a:pPr defTabSz="1219140" eaLnBrk="0" fontAlgn="base" hangingPunct="0">
              <a:spcBef>
                <a:spcPct val="0"/>
              </a:spcBef>
              <a:spcAft>
                <a:spcPct val="0"/>
              </a:spcAft>
              <a:defRPr/>
            </a:pPr>
            <a:r>
              <a:rPr lang="de-DE" sz="4267" dirty="0">
                <a:solidFill>
                  <a:srgbClr val="FF0000"/>
                </a:solidFill>
                <a:latin typeface="Trebuchet MS"/>
              </a:rPr>
              <a:t>Datenbanken</a:t>
            </a: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sp>
        <p:nvSpPr>
          <p:cNvPr id="2" name="Textfeld 1">
            <a:extLst>
              <a:ext uri="{FF2B5EF4-FFF2-40B4-BE49-F238E27FC236}">
                <a16:creationId xmlns:a16="http://schemas.microsoft.com/office/drawing/2014/main" id="{6CC31287-0757-934D-FEC5-F10B6563FE6B}"/>
              </a:ext>
            </a:extLst>
          </p:cNvPr>
          <p:cNvSpPr txBox="1"/>
          <p:nvPr/>
        </p:nvSpPr>
        <p:spPr>
          <a:xfrm>
            <a:off x="201811" y="1623249"/>
            <a:ext cx="11457232" cy="4988032"/>
          </a:xfrm>
          <a:prstGeom prst="rect">
            <a:avLst/>
          </a:prstGeom>
          <a:noFill/>
        </p:spPr>
        <p:txBody>
          <a:bodyPr wrap="square" rtlCol="0">
            <a:spAutoFit/>
          </a:bodyPr>
          <a:lstStyle/>
          <a:p>
            <a:pPr defTabSz="914377">
              <a:lnSpc>
                <a:spcPct val="110000"/>
              </a:lnSpc>
              <a:spcAft>
                <a:spcPts val="960"/>
              </a:spcAft>
              <a:defRPr/>
            </a:pPr>
            <a:r>
              <a:rPr lang="de-DE" b="1"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Weitere Datenbanken und Übersichtsseiten</a:t>
            </a:r>
            <a:endParaRPr lang="de-DE"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hlinkClick r:id="rId4"/>
              </a:rPr>
              <a:t>https://secure.umweltbundesamt.at/co2mon/co2mon.html</a:t>
            </a:r>
            <a:endPar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hlinkClick r:id="rId5"/>
              </a:rPr>
              <a:t>https://www.oekorecherche.de/de/kaeltemittelrechner</a:t>
            </a:r>
            <a:endPar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hlinkClick r:id="rId6"/>
              </a:rPr>
              <a:t>https://ghgprotocol.org/life-cycle-databases</a:t>
            </a:r>
            <a:endPar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hlinkClick r:id="rId7"/>
              </a:rPr>
              <a:t>https://uba.co2-rechner.de/de_DE/mobility-travel</a:t>
            </a:r>
            <a:endPar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hlinkClick r:id="rId8"/>
              </a:rPr>
              <a:t>https://www.bafa.de/SharedDocs/Downloads/DE/Energie/eew_infoblatt_co2_faktoren_2021.pdf?__blob=publicationFile&amp;v=5</a:t>
            </a:r>
            <a:endPar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hlinkClick r:id="rId9"/>
              </a:rPr>
              <a:t>https://uba-event-free.co2-rechner.pro/de_DE/project/dataset/</a:t>
            </a:r>
            <a:endParaRPr lang="de-DE" sz="16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u="sng" dirty="0">
                <a:latin typeface="Trebuchet MS" panose="020B0603020202020204" pitchFamily="34" charset="0"/>
                <a:cs typeface="Times New Roman" panose="02020603050405020304" pitchFamily="18" charset="0"/>
                <a:hlinkClick r:id="rId10"/>
              </a:rPr>
              <a:t>https://austria.myclimate.org/de/calculate_emissions</a:t>
            </a:r>
            <a:endParaRPr lang="de-DE" sz="1600" u="sng" dirty="0">
              <a:latin typeface="Trebuchet MS" panose="020B060302020202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u="sng" dirty="0">
                <a:latin typeface="Trebuchet MS" panose="020B0603020202020204" pitchFamily="34" charset="0"/>
                <a:cs typeface="Times New Roman" panose="02020603050405020304" pitchFamily="18" charset="0"/>
                <a:hlinkClick r:id="rId11"/>
              </a:rPr>
              <a:t>http://www.ccalc.org.uk/</a:t>
            </a:r>
            <a:endParaRPr lang="de-DE" sz="1600" u="sng" dirty="0">
              <a:latin typeface="Trebuchet MS" panose="020B060302020202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u="sng" dirty="0">
                <a:latin typeface="Trebuchet MS" panose="020B0603020202020204" pitchFamily="34" charset="0"/>
                <a:cs typeface="Times New Roman" panose="02020603050405020304" pitchFamily="18" charset="0"/>
                <a:hlinkClick r:id="rId12"/>
              </a:rPr>
              <a:t>https://tool.ecocockpit.de/login</a:t>
            </a:r>
            <a:endParaRPr lang="de-DE" sz="1600" u="sng" dirty="0">
              <a:latin typeface="Trebuchet MS" panose="020B060302020202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u="sng" dirty="0">
                <a:latin typeface="Trebuchet MS" panose="020B0603020202020204" pitchFamily="34" charset="0"/>
                <a:cs typeface="Times New Roman" panose="02020603050405020304" pitchFamily="18" charset="0"/>
                <a:hlinkClick r:id="rId13"/>
              </a:rPr>
              <a:t>https://www.probas.umweltbundesamt.de/</a:t>
            </a:r>
            <a:r>
              <a:rPr lang="de-DE" sz="1600" u="sng" dirty="0">
                <a:latin typeface="Trebuchet MS" panose="020B0603020202020204" pitchFamily="34" charset="0"/>
                <a:cs typeface="Times New Roman" panose="02020603050405020304" pitchFamily="18" charset="0"/>
              </a:rPr>
              <a:t> (</a:t>
            </a:r>
            <a:r>
              <a:rPr lang="de-DE" sz="1600" dirty="0"/>
              <a:t>Zugriff auf GEMIS-Daten über web-browser </a:t>
            </a:r>
            <a:r>
              <a:rPr lang="de-DE" sz="1600" u="sng" dirty="0">
                <a:effectLst/>
              </a:rPr>
              <a:t>ohne</a:t>
            </a:r>
            <a:r>
              <a:rPr lang="de-DE" sz="1600" dirty="0"/>
              <a:t> Installation</a:t>
            </a:r>
            <a:r>
              <a:rPr lang="de-DE" sz="1600" u="sng" dirty="0">
                <a:latin typeface="Trebuchet MS" panose="020B0603020202020204" pitchFamily="34" charset="0"/>
                <a:cs typeface="Times New Roman" panose="02020603050405020304" pitchFamily="18" charset="0"/>
              </a:rPr>
              <a:t>)</a:t>
            </a: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sz="1600" u="sng" dirty="0">
                <a:latin typeface="Trebuchet MS" panose="020B0603020202020204" pitchFamily="34" charset="0"/>
                <a:cs typeface="Times New Roman" panose="02020603050405020304" pitchFamily="18" charset="0"/>
                <a:hlinkClick r:id="rId14"/>
              </a:rPr>
              <a:t>https://iinas.org/downloads/gemis-downloads/</a:t>
            </a:r>
            <a:endParaRPr lang="de-DE" sz="1600" u="sng" dirty="0">
              <a:latin typeface="Trebuchet MS" panose="020B0603020202020204" pitchFamily="34" charset="0"/>
              <a:cs typeface="Times New Roman" panose="02020603050405020304" pitchFamily="18" charset="0"/>
            </a:endParaRPr>
          </a:p>
          <a:p>
            <a:pPr defTabSz="1219140" eaLnBrk="0" fontAlgn="base" hangingPunct="0">
              <a:spcBef>
                <a:spcPts val="800"/>
              </a:spcBef>
              <a:spcAft>
                <a:spcPct val="0"/>
              </a:spcAft>
              <a:buClr>
                <a:srgbClr val="C00000"/>
              </a:buClr>
              <a:defRPr/>
            </a:pPr>
            <a:endPar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69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defRPr/>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defRPr/>
              </a:pPr>
              <a:t>36</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5" y="490285"/>
            <a:ext cx="3518912" cy="748988"/>
          </a:xfrm>
          <a:prstGeom prst="rect">
            <a:avLst/>
          </a:prstGeom>
          <a:noFill/>
        </p:spPr>
        <p:txBody>
          <a:bodyPr wrap="none" rtlCol="0">
            <a:spAutoFit/>
          </a:bodyPr>
          <a:lstStyle/>
          <a:p>
            <a:pPr defTabSz="1219140" eaLnBrk="0" fontAlgn="base" hangingPunct="0">
              <a:spcBef>
                <a:spcPct val="0"/>
              </a:spcBef>
              <a:spcAft>
                <a:spcPct val="0"/>
              </a:spcAft>
              <a:defRPr/>
            </a:pPr>
            <a:r>
              <a:rPr lang="de-DE" sz="4267">
                <a:solidFill>
                  <a:srgbClr val="FF0000"/>
                </a:solidFill>
                <a:latin typeface="Trebuchet MS"/>
              </a:rPr>
              <a:t>Anmerkungen</a:t>
            </a:r>
            <a:endParaRPr lang="de-DE" sz="4267" dirty="0">
              <a:solidFill>
                <a:srgbClr val="FF0000"/>
              </a:solidFill>
              <a:latin typeface="Trebuchet MS"/>
            </a:endParaRP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sp>
        <p:nvSpPr>
          <p:cNvPr id="2" name="Textfeld 1">
            <a:extLst>
              <a:ext uri="{FF2B5EF4-FFF2-40B4-BE49-F238E27FC236}">
                <a16:creationId xmlns:a16="http://schemas.microsoft.com/office/drawing/2014/main" id="{6CC31287-0757-934D-FEC5-F10B6563FE6B}"/>
              </a:ext>
            </a:extLst>
          </p:cNvPr>
          <p:cNvSpPr txBox="1"/>
          <p:nvPr/>
        </p:nvSpPr>
        <p:spPr>
          <a:xfrm>
            <a:off x="201811" y="1623249"/>
            <a:ext cx="11457232" cy="4115999"/>
          </a:xfrm>
          <a:prstGeom prst="rect">
            <a:avLst/>
          </a:prstGeom>
          <a:noFill/>
        </p:spPr>
        <p:txBody>
          <a:bodyPr wrap="square" rtlCol="0">
            <a:spAutoFit/>
          </a:bodyPr>
          <a:lstStyle/>
          <a:p>
            <a:pPr defTabSz="914377">
              <a:lnSpc>
                <a:spcPct val="110000"/>
              </a:lnSpc>
              <a:spcAft>
                <a:spcPts val="960"/>
              </a:spcAft>
              <a:defRPr/>
            </a:pPr>
            <a:r>
              <a:rPr lang="de-DE" b="1"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Was ist noch wichtig?</a:t>
            </a:r>
            <a:endParaRPr lang="de-DE"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Nachhaltigkeitsabteilung = Nachhaltigkeit im eigenen Unternehmen fördern</a:t>
            </a: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Was tun, wenn diese Tools den benötigten Emittenten nicht enthalten?</a:t>
            </a: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Scope</a:t>
            </a:r>
            <a:r>
              <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3: </a:t>
            </a:r>
            <a:r>
              <a:rPr lang="de-DE" dirty="0">
                <a:solidFill>
                  <a:srgbClr val="000000"/>
                </a:solidFill>
                <a:latin typeface="Trebuchet MS" panose="020B0603020202020204" pitchFamily="34" charset="0"/>
              </a:rPr>
              <a:t>Vormaterial + Prozesskette (muss man zusammen stellen), Lieferant muss beistellen wieviel</a:t>
            </a:r>
            <a:br>
              <a:rPr lang="de-DE" dirty="0">
                <a:solidFill>
                  <a:srgbClr val="000000"/>
                </a:solidFill>
                <a:latin typeface="Trebuchet MS" panose="020B0603020202020204" pitchFamily="34" charset="0"/>
              </a:rPr>
            </a:br>
            <a:r>
              <a:rPr lang="de-DE" dirty="0">
                <a:solidFill>
                  <a:srgbClr val="000000"/>
                </a:solidFill>
                <a:latin typeface="Trebuchet MS" panose="020B0603020202020204" pitchFamily="34" charset="0"/>
              </a:rPr>
              <a:t>CO</a:t>
            </a:r>
            <a:r>
              <a:rPr lang="de-DE" baseline="-25000" dirty="0">
                <a:solidFill>
                  <a:srgbClr val="000000"/>
                </a:solidFill>
                <a:latin typeface="Trebuchet MS" panose="020B0603020202020204" pitchFamily="34" charset="0"/>
              </a:rPr>
              <a:t>2</a:t>
            </a:r>
            <a:r>
              <a:rPr lang="de-DE" dirty="0">
                <a:solidFill>
                  <a:srgbClr val="000000"/>
                </a:solidFill>
                <a:latin typeface="Trebuchet MS" panose="020B0603020202020204" pitchFamily="34" charset="0"/>
              </a:rPr>
              <a:t> / kg</a:t>
            </a: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err="1">
                <a:solidFill>
                  <a:srgbClr val="000000"/>
                </a:solidFill>
                <a:latin typeface="Trebuchet MS" panose="020B0603020202020204" pitchFamily="34" charset="0"/>
                <a:cs typeface="Times New Roman" panose="02020603050405020304" pitchFamily="18" charset="0"/>
              </a:rPr>
              <a:t>Scope</a:t>
            </a:r>
            <a:r>
              <a:rPr lang="de-DE" dirty="0">
                <a:solidFill>
                  <a:srgbClr val="000000"/>
                </a:solidFill>
                <a:latin typeface="Trebuchet MS" panose="020B0603020202020204" pitchFamily="34" charset="0"/>
                <a:cs typeface="Times New Roman" panose="02020603050405020304" pitchFamily="18" charset="0"/>
              </a:rPr>
              <a:t> 3, viele Überlagerungen: aber es geht um Dialog mit Lieferanten und Kunden</a:t>
            </a:r>
            <a:endParaRPr lang="de-DE" dirty="0">
              <a:solidFill>
                <a:srgbClr val="000000"/>
              </a:solidFill>
              <a:latin typeface="Trebuchet MS" panose="020B0603020202020204" pitchFamily="34"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a:solidFill>
                  <a:srgbClr val="000000"/>
                </a:solidFill>
                <a:latin typeface="Trebuchet MS" panose="020B0603020202020204" pitchFamily="34" charset="0"/>
              </a:rPr>
              <a:t>PCF (</a:t>
            </a:r>
            <a:r>
              <a:rPr lang="de-DE" dirty="0" err="1">
                <a:solidFill>
                  <a:srgbClr val="000000"/>
                </a:solidFill>
                <a:latin typeface="Trebuchet MS" panose="020B0603020202020204" pitchFamily="34" charset="0"/>
              </a:rPr>
              <a:t>product</a:t>
            </a:r>
            <a:r>
              <a:rPr lang="de-DE" dirty="0">
                <a:solidFill>
                  <a:srgbClr val="000000"/>
                </a:solidFill>
                <a:latin typeface="Trebuchet MS" panose="020B0603020202020204" pitchFamily="34" charset="0"/>
              </a:rPr>
              <a:t> </a:t>
            </a:r>
            <a:r>
              <a:rPr lang="de-DE" dirty="0" err="1">
                <a:solidFill>
                  <a:srgbClr val="000000"/>
                </a:solidFill>
                <a:latin typeface="Trebuchet MS" panose="020B0603020202020204" pitchFamily="34" charset="0"/>
              </a:rPr>
              <a:t>carbon</a:t>
            </a:r>
            <a:r>
              <a:rPr lang="de-DE" dirty="0">
                <a:solidFill>
                  <a:srgbClr val="000000"/>
                </a:solidFill>
                <a:latin typeface="Trebuchet MS" panose="020B0603020202020204" pitchFamily="34" charset="0"/>
              </a:rPr>
              <a:t> FP) = Vormaterial + Prozess, keine Vollkostenrechnung, kein Overhead in PCF (Personenkilometer MA), Energie ist wesentlich</a:t>
            </a: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a:solidFill>
                  <a:srgbClr val="000000"/>
                </a:solidFill>
                <a:latin typeface="Trebuchet MS" panose="020B0603020202020204" pitchFamily="34" charset="0"/>
                <a:cs typeface="Times New Roman" panose="02020603050405020304" pitchFamily="18" charset="0"/>
              </a:rPr>
              <a:t>Klimapfad erstellen, auch wenn noch nicht alles mit Maßnahmen hinterlegt ist</a:t>
            </a:r>
            <a:endParaRPr lang="de-DE" dirty="0">
              <a:solidFill>
                <a:srgbClr val="000000"/>
              </a:solidFill>
              <a:latin typeface="Trebuchet MS" panose="020B0603020202020204" pitchFamily="34"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a:solidFill>
                  <a:srgbClr val="000000"/>
                </a:solidFill>
                <a:latin typeface="Trebuchet MS" panose="020B0603020202020204" pitchFamily="34" charset="0"/>
              </a:rPr>
              <a:t>Ökostrom: hat CO</a:t>
            </a:r>
            <a:r>
              <a:rPr lang="de-DE" baseline="-25000" dirty="0">
                <a:solidFill>
                  <a:srgbClr val="000000"/>
                </a:solidFill>
                <a:latin typeface="Trebuchet MS" panose="020B0603020202020204" pitchFamily="34" charset="0"/>
              </a:rPr>
              <a:t>2</a:t>
            </a:r>
            <a:r>
              <a:rPr lang="de-DE" dirty="0">
                <a:solidFill>
                  <a:srgbClr val="000000"/>
                </a:solidFill>
                <a:latin typeface="Trebuchet MS" panose="020B0603020202020204" pitchFamily="34" charset="0"/>
              </a:rPr>
              <a:t> in der </a:t>
            </a:r>
            <a:r>
              <a:rPr lang="de-DE" dirty="0" err="1">
                <a:solidFill>
                  <a:srgbClr val="000000"/>
                </a:solidFill>
                <a:latin typeface="Trebuchet MS" panose="020B0603020202020204" pitchFamily="34" charset="0"/>
              </a:rPr>
              <a:t>Vorkette</a:t>
            </a:r>
            <a:endParaRPr lang="de-DE" dirty="0">
              <a:solidFill>
                <a:srgbClr val="000000"/>
              </a:solidFill>
              <a:latin typeface="Trebuchet MS" panose="020B0603020202020204" pitchFamily="34"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defRPr/>
            </a:pPr>
            <a:r>
              <a:rPr lang="de-DE" dirty="0">
                <a:solidFill>
                  <a:srgbClr val="000000"/>
                </a:solidFill>
                <a:latin typeface="Trebuchet MS" panose="020B0603020202020204" pitchFamily="34" charset="0"/>
              </a:rPr>
              <a:t>Leasingautos, AdBlue</a:t>
            </a:r>
            <a:endPar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5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hrift, Design, Darstellung enthält.&#10;&#10;Automatisch generierte Beschreibung">
            <a:extLst>
              <a:ext uri="{FF2B5EF4-FFF2-40B4-BE49-F238E27FC236}">
                <a16:creationId xmlns:a16="http://schemas.microsoft.com/office/drawing/2014/main" id="{4821A6EE-9F76-ACCF-9738-584D2FD2B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81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Inhaltsplatzhalter 3">
            <a:extLst>
              <a:ext uri="{FF2B5EF4-FFF2-40B4-BE49-F238E27FC236}">
                <a16:creationId xmlns:a16="http://schemas.microsoft.com/office/drawing/2014/main" id="{468DC6B9-3C40-9FA7-4286-CF6F16A46275}"/>
              </a:ext>
            </a:extLst>
          </p:cNvPr>
          <p:cNvSpPr>
            <a:spLocks noGrp="1"/>
          </p:cNvSpPr>
          <p:nvPr>
            <p:ph idx="1"/>
          </p:nvPr>
        </p:nvSpPr>
        <p:spPr>
          <a:xfrm>
            <a:off x="838200" y="5083629"/>
            <a:ext cx="10515600" cy="1364305"/>
          </a:xfrm>
        </p:spPr>
        <p:txBody>
          <a:bodyPr>
            <a:normAutofit/>
          </a:bodyPr>
          <a:lstStyle/>
          <a:p>
            <a:pPr marL="0" indent="0" algn="ctr">
              <a:buNone/>
            </a:pPr>
            <a:r>
              <a:rPr lang="de-DE" sz="4100" b="1" dirty="0">
                <a:gradFill>
                  <a:gsLst>
                    <a:gs pos="0">
                      <a:srgbClr val="FF0000"/>
                    </a:gs>
                    <a:gs pos="49000">
                      <a:schemeClr val="accent6"/>
                    </a:gs>
                    <a:gs pos="83000">
                      <a:schemeClr val="accent6"/>
                    </a:gs>
                    <a:gs pos="100000">
                      <a:schemeClr val="accent6"/>
                    </a:gs>
                  </a:gsLst>
                  <a:lin ang="0" scaled="1"/>
                </a:gradFill>
                <a:latin typeface="Trebuchet MS" panose="020B0603020202020204" pitchFamily="34" charset="0"/>
              </a:rPr>
              <a:t>Netzwerken und Erfahrungsaustausch bei regionalen Köstlichkeiten!</a:t>
            </a:r>
          </a:p>
        </p:txBody>
      </p:sp>
      <p:pic>
        <p:nvPicPr>
          <p:cNvPr id="2" name="Grafik 1">
            <a:extLst>
              <a:ext uri="{FF2B5EF4-FFF2-40B4-BE49-F238E27FC236}">
                <a16:creationId xmlns:a16="http://schemas.microsoft.com/office/drawing/2014/main" id="{0BF5AB53-C48A-79E1-B8E7-8790334EBAF6}"/>
              </a:ext>
            </a:extLst>
          </p:cNvPr>
          <p:cNvPicPr>
            <a:picLocks noChangeAspect="1"/>
          </p:cNvPicPr>
          <p:nvPr/>
        </p:nvPicPr>
        <p:blipFill rotWithShape="1">
          <a:blip r:embed="rId3">
            <a:clrChange>
              <a:clrFrom>
                <a:srgbClr val="FFFFFF"/>
              </a:clrFrom>
              <a:clrTo>
                <a:srgbClr val="FFFFFF">
                  <a:alpha val="0"/>
                </a:srgbClr>
              </a:clrTo>
            </a:clrChange>
          </a:blip>
          <a:srcRect l="80366" b="69676"/>
          <a:stretch/>
        </p:blipFill>
        <p:spPr>
          <a:xfrm>
            <a:off x="10274895" y="6038982"/>
            <a:ext cx="1847850" cy="738585"/>
          </a:xfrm>
          <a:prstGeom prst="rect">
            <a:avLst/>
          </a:prstGeom>
        </p:spPr>
      </p:pic>
      <p:pic>
        <p:nvPicPr>
          <p:cNvPr id="3" name="Grafik 2">
            <a:extLst>
              <a:ext uri="{FF2B5EF4-FFF2-40B4-BE49-F238E27FC236}">
                <a16:creationId xmlns:a16="http://schemas.microsoft.com/office/drawing/2014/main" id="{6951F314-4A42-9E5E-ACE0-56A373A99548}"/>
              </a:ext>
            </a:extLst>
          </p:cNvPr>
          <p:cNvPicPr>
            <a:picLocks noChangeAspect="1"/>
          </p:cNvPicPr>
          <p:nvPr/>
        </p:nvPicPr>
        <p:blipFill>
          <a:blip r:embed="rId4"/>
          <a:stretch>
            <a:fillRect/>
          </a:stretch>
        </p:blipFill>
        <p:spPr>
          <a:xfrm>
            <a:off x="8357791" y="6227506"/>
            <a:ext cx="1847850" cy="361536"/>
          </a:xfrm>
          <a:prstGeom prst="rect">
            <a:avLst/>
          </a:prstGeom>
        </p:spPr>
      </p:pic>
    </p:spTree>
    <p:extLst>
      <p:ext uri="{BB962C8B-B14F-4D97-AF65-F5344CB8AC3E}">
        <p14:creationId xmlns:p14="http://schemas.microsoft.com/office/powerpoint/2010/main" val="847478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186BF-A8AB-9F3B-089D-37B645B3F65D}"/>
              </a:ext>
            </a:extLst>
          </p:cNvPr>
          <p:cNvSpPr>
            <a:spLocks noGrp="1"/>
          </p:cNvSpPr>
          <p:nvPr>
            <p:ph type="title"/>
          </p:nvPr>
        </p:nvSpPr>
        <p:spPr>
          <a:xfrm>
            <a:off x="1494829" y="4754272"/>
            <a:ext cx="10515600" cy="1325563"/>
          </a:xfrm>
        </p:spPr>
        <p:txBody>
          <a:bodyPr>
            <a:normAutofit/>
          </a:bodyPr>
          <a:lstStyle/>
          <a:p>
            <a:r>
              <a:rPr lang="de-DE" sz="4000" b="1" dirty="0">
                <a:gradFill>
                  <a:gsLst>
                    <a:gs pos="0">
                      <a:srgbClr val="FF0000"/>
                    </a:gs>
                    <a:gs pos="63000">
                      <a:schemeClr val="accent6"/>
                    </a:gs>
                    <a:gs pos="83000">
                      <a:schemeClr val="accent6"/>
                    </a:gs>
                    <a:gs pos="100000">
                      <a:schemeClr val="accent6"/>
                    </a:gs>
                  </a:gsLst>
                  <a:lin ang="0" scaled="1"/>
                </a:gradFill>
                <a:latin typeface="Trebuchet MS" panose="020B0603020202020204" pitchFamily="34" charset="0"/>
              </a:rPr>
              <a:t>VIEL ERFOLG BEI DER UMSETZUNG!</a:t>
            </a:r>
          </a:p>
        </p:txBody>
      </p:sp>
      <p:pic>
        <p:nvPicPr>
          <p:cNvPr id="5" name="Grafik 4" descr="Ein Bild, das Text, Schrift, Design, Darstellung enthält.">
            <a:extLst>
              <a:ext uri="{FF2B5EF4-FFF2-40B4-BE49-F238E27FC236}">
                <a16:creationId xmlns:a16="http://schemas.microsoft.com/office/drawing/2014/main" id="{DED77F74-B36E-4346-9674-E1943C463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81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Grafik 2">
            <a:extLst>
              <a:ext uri="{FF2B5EF4-FFF2-40B4-BE49-F238E27FC236}">
                <a16:creationId xmlns:a16="http://schemas.microsoft.com/office/drawing/2014/main" id="{58934655-36A7-7CC1-F44F-67B80C3C52DE}"/>
              </a:ext>
            </a:extLst>
          </p:cNvPr>
          <p:cNvPicPr>
            <a:picLocks noChangeAspect="1"/>
          </p:cNvPicPr>
          <p:nvPr/>
        </p:nvPicPr>
        <p:blipFill rotWithShape="1">
          <a:blip r:embed="rId3">
            <a:clrChange>
              <a:clrFrom>
                <a:srgbClr val="FFFFFF"/>
              </a:clrFrom>
              <a:clrTo>
                <a:srgbClr val="FFFFFF">
                  <a:alpha val="0"/>
                </a:srgbClr>
              </a:clrTo>
            </a:clrChange>
          </a:blip>
          <a:srcRect l="80366" b="69676"/>
          <a:stretch/>
        </p:blipFill>
        <p:spPr>
          <a:xfrm>
            <a:off x="10274895" y="6038982"/>
            <a:ext cx="1847850" cy="738585"/>
          </a:xfrm>
          <a:prstGeom prst="rect">
            <a:avLst/>
          </a:prstGeom>
        </p:spPr>
      </p:pic>
      <p:pic>
        <p:nvPicPr>
          <p:cNvPr id="4" name="Grafik 3">
            <a:extLst>
              <a:ext uri="{FF2B5EF4-FFF2-40B4-BE49-F238E27FC236}">
                <a16:creationId xmlns:a16="http://schemas.microsoft.com/office/drawing/2014/main" id="{E34A10B3-8F55-A284-D5B1-5D5E15CD95BA}"/>
              </a:ext>
            </a:extLst>
          </p:cNvPr>
          <p:cNvPicPr>
            <a:picLocks noChangeAspect="1"/>
          </p:cNvPicPr>
          <p:nvPr/>
        </p:nvPicPr>
        <p:blipFill>
          <a:blip r:embed="rId4"/>
          <a:stretch>
            <a:fillRect/>
          </a:stretch>
        </p:blipFill>
        <p:spPr>
          <a:xfrm>
            <a:off x="8357791" y="6227506"/>
            <a:ext cx="1847850" cy="361536"/>
          </a:xfrm>
          <a:prstGeom prst="rect">
            <a:avLst/>
          </a:prstGeom>
        </p:spPr>
      </p:pic>
    </p:spTree>
    <p:extLst>
      <p:ext uri="{BB962C8B-B14F-4D97-AF65-F5344CB8AC3E}">
        <p14:creationId xmlns:p14="http://schemas.microsoft.com/office/powerpoint/2010/main" val="123992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hrift, Design, Darstellung enthält.&#10;&#10;Automatisch generierte Beschreibung">
            <a:extLst>
              <a:ext uri="{FF2B5EF4-FFF2-40B4-BE49-F238E27FC236}">
                <a16:creationId xmlns:a16="http://schemas.microsoft.com/office/drawing/2014/main" id="{4821A6EE-9F76-ACCF-9738-584D2FD2B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73" y="0"/>
            <a:ext cx="8923283" cy="2789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Inhaltsplatzhalter 3">
            <a:extLst>
              <a:ext uri="{FF2B5EF4-FFF2-40B4-BE49-F238E27FC236}">
                <a16:creationId xmlns:a16="http://schemas.microsoft.com/office/drawing/2014/main" id="{468DC6B9-3C40-9FA7-4286-CF6F16A46275}"/>
              </a:ext>
            </a:extLst>
          </p:cNvPr>
          <p:cNvSpPr>
            <a:spLocks noGrp="1"/>
          </p:cNvSpPr>
          <p:nvPr>
            <p:ph idx="1"/>
          </p:nvPr>
        </p:nvSpPr>
        <p:spPr>
          <a:xfrm>
            <a:off x="2170387" y="3813252"/>
            <a:ext cx="5980387" cy="845297"/>
          </a:xfrm>
        </p:spPr>
        <p:txBody>
          <a:bodyPr>
            <a:normAutofit fontScale="32500" lnSpcReduction="20000"/>
          </a:bodyPr>
          <a:lstStyle/>
          <a:p>
            <a:pPr>
              <a:lnSpc>
                <a:spcPct val="130000"/>
              </a:lnSpc>
            </a:pPr>
            <a:r>
              <a:rPr lang="de-DE" sz="7000" b="1" dirty="0">
                <a:latin typeface="Trebuchet MS" panose="020B0603020202020204" pitchFamily="34" charset="0"/>
              </a:rPr>
              <a:t>Einleitung: Klimabilanz im Unternehmen</a:t>
            </a:r>
          </a:p>
          <a:p>
            <a:r>
              <a:rPr lang="de-DE" sz="4900" dirty="0">
                <a:latin typeface="Trebuchet MS" panose="020B0603020202020204" pitchFamily="34" charset="0"/>
              </a:rPr>
              <a:t>Dipl.-Wirtsch.-Ing. Friedrich Mühlener MBA, </a:t>
            </a:r>
            <a:r>
              <a:rPr lang="de-DE" sz="4900" dirty="0" err="1">
                <a:latin typeface="Trebuchet MS" panose="020B0603020202020204" pitchFamily="34" charset="0"/>
              </a:rPr>
              <a:t>IfEA</a:t>
            </a:r>
            <a:r>
              <a:rPr lang="de-DE" sz="4900" dirty="0">
                <a:latin typeface="Trebuchet MS" panose="020B0603020202020204" pitchFamily="34" charset="0"/>
              </a:rPr>
              <a:t> (Energie AG)</a:t>
            </a:r>
          </a:p>
        </p:txBody>
      </p:sp>
      <p:pic>
        <p:nvPicPr>
          <p:cNvPr id="3" name="Grafik 2" descr="Ein Bild, das Text, Schrift, Logo, Grafiken enthält.&#10;&#10;Automatisch generierte Beschreibung">
            <a:extLst>
              <a:ext uri="{FF2B5EF4-FFF2-40B4-BE49-F238E27FC236}">
                <a16:creationId xmlns:a16="http://schemas.microsoft.com/office/drawing/2014/main" id="{AF240E94-1D0D-78DC-3167-3DC36A250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866" y="4821739"/>
            <a:ext cx="2235433" cy="1078877"/>
          </a:xfrm>
          <a:prstGeom prst="rect">
            <a:avLst/>
          </a:prstGeom>
        </p:spPr>
      </p:pic>
      <p:pic>
        <p:nvPicPr>
          <p:cNvPr id="5" name="Grafik 4" descr="Ein Bild, das Grafiken, Design, Kunst enthält.&#10;&#10;Automatisch generierte Beschreibung mit mittlerer Zuverlässigkeit">
            <a:extLst>
              <a:ext uri="{FF2B5EF4-FFF2-40B4-BE49-F238E27FC236}">
                <a16:creationId xmlns:a16="http://schemas.microsoft.com/office/drawing/2014/main" id="{754EC0D4-42EC-E85C-CB7A-B25001661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148" y="4658549"/>
            <a:ext cx="2372136" cy="1250116"/>
          </a:xfrm>
          <a:prstGeom prst="rect">
            <a:avLst/>
          </a:prstGeom>
        </p:spPr>
      </p:pic>
    </p:spTree>
    <p:extLst>
      <p:ext uri="{BB962C8B-B14F-4D97-AF65-F5344CB8AC3E}">
        <p14:creationId xmlns:p14="http://schemas.microsoft.com/office/powerpoint/2010/main" val="106015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69B4C-C05E-5593-915D-F1CBDB5A0500}"/>
              </a:ext>
            </a:extLst>
          </p:cNvPr>
          <p:cNvSpPr>
            <a:spLocks noGrp="1"/>
          </p:cNvSpPr>
          <p:nvPr>
            <p:ph type="title"/>
          </p:nvPr>
        </p:nvSpPr>
        <p:spPr/>
        <p:txBody>
          <a:bodyPr>
            <a:noAutofit/>
          </a:bodyPr>
          <a:lstStyle/>
          <a:p>
            <a:r>
              <a:rPr lang="de-AT" dirty="0"/>
              <a:t>Wer hat Angst vor der Klimabilanz?</a:t>
            </a:r>
            <a:endParaRPr lang="de-AT" dirty="0">
              <a:highlight>
                <a:srgbClr val="FFFF00"/>
              </a:highlight>
            </a:endParaRPr>
          </a:p>
        </p:txBody>
      </p:sp>
      <p:pic>
        <p:nvPicPr>
          <p:cNvPr id="6" name="Grafik 5" descr="Ein Bild, das Text, Schrift, Logo, Grafiken enthält.&#10;&#10;Automatisch generierte Beschreibung">
            <a:extLst>
              <a:ext uri="{FF2B5EF4-FFF2-40B4-BE49-F238E27FC236}">
                <a16:creationId xmlns:a16="http://schemas.microsoft.com/office/drawing/2014/main" id="{A4BBF20F-89FD-FC33-C5E9-9E618CD7BD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5581" y="1337565"/>
            <a:ext cx="1197225" cy="640527"/>
          </a:xfrm>
          <a:prstGeom prst="rect">
            <a:avLst/>
          </a:prstGeom>
        </p:spPr>
      </p:pic>
      <p:sp>
        <p:nvSpPr>
          <p:cNvPr id="3" name="Inhaltsplatzhalter 2">
            <a:extLst>
              <a:ext uri="{FF2B5EF4-FFF2-40B4-BE49-F238E27FC236}">
                <a16:creationId xmlns:a16="http://schemas.microsoft.com/office/drawing/2014/main" id="{FD26189E-5E6D-AB0D-2CF4-55E7184B6368}"/>
              </a:ext>
            </a:extLst>
          </p:cNvPr>
          <p:cNvSpPr>
            <a:spLocks noGrp="1"/>
          </p:cNvSpPr>
          <p:nvPr>
            <p:ph idx="1"/>
          </p:nvPr>
        </p:nvSpPr>
        <p:spPr>
          <a:xfrm>
            <a:off x="584521" y="1784827"/>
            <a:ext cx="9836736" cy="4351339"/>
          </a:xfrm>
        </p:spPr>
        <p:txBody>
          <a:bodyPr>
            <a:normAutofit lnSpcReduction="10000"/>
          </a:bodyPr>
          <a:lstStyle/>
          <a:p>
            <a:r>
              <a:rPr lang="de-DE" sz="2133" dirty="0"/>
              <a:t>„Wenn wir mit der Bilanz starten, muss alles richtig, genau und komplett sein…“</a:t>
            </a:r>
            <a:r>
              <a:rPr lang="de-DE" sz="1600" dirty="0"/>
              <a:t> </a:t>
            </a:r>
          </a:p>
          <a:p>
            <a:r>
              <a:rPr lang="de-DE" sz="2133" dirty="0"/>
              <a:t>„Wir machen die Klimabilanz erst, wenn wir supergut sind…“ </a:t>
            </a:r>
          </a:p>
          <a:p>
            <a:endParaRPr lang="de-DE" sz="2133" dirty="0"/>
          </a:p>
          <a:p>
            <a:pPr marL="0" indent="0">
              <a:buNone/>
            </a:pPr>
            <a:r>
              <a:rPr lang="de-DE" sz="2133" b="1" dirty="0"/>
              <a:t>Erste Schritte – wie gehe ich es an:</a:t>
            </a:r>
          </a:p>
          <a:p>
            <a:pPr marL="457189" indent="-457189">
              <a:buFont typeface="+mj-lt"/>
              <a:buAutoNum type="arabicPeriod"/>
            </a:pPr>
            <a:r>
              <a:rPr lang="de-AT" sz="2133" dirty="0"/>
              <a:t>Sie sind heute beim Nachhaltigkeitstag der WKOÖ</a:t>
            </a:r>
          </a:p>
          <a:p>
            <a:pPr marL="457189" indent="-457189">
              <a:buFont typeface="+mj-lt"/>
              <a:buAutoNum type="arabicPeriod"/>
            </a:pPr>
            <a:r>
              <a:rPr lang="de-DE" sz="2133" dirty="0"/>
              <a:t>Abgrenzung: was sehen wir uns an – Was nicht?</a:t>
            </a:r>
            <a:br>
              <a:rPr lang="de-DE" sz="2133" dirty="0"/>
            </a:br>
            <a:r>
              <a:rPr lang="de-DE" sz="1600" dirty="0"/>
              <a:t>Betrachtungsgrenzen im Firmenverbund; Wesentliche Einflüsse feststellen</a:t>
            </a:r>
          </a:p>
          <a:p>
            <a:pPr marL="457189" indent="-457189">
              <a:buFont typeface="+mj-lt"/>
              <a:buAutoNum type="arabicPeriod"/>
              <a:defRPr/>
            </a:pPr>
            <a:r>
              <a:rPr lang="de-DE" sz="2133" dirty="0"/>
              <a:t>Wo sind die Daten im Unternehmen?</a:t>
            </a:r>
            <a:br>
              <a:rPr lang="de-DE" sz="2133" dirty="0"/>
            </a:br>
            <a:r>
              <a:rPr lang="de-DE" sz="1600" dirty="0">
                <a:solidFill>
                  <a:prstClr val="black"/>
                </a:solidFill>
              </a:rPr>
              <a:t>Einkauf, Controlling, Personalabteilung; Praktikable Lösung für eine jährliche Abfrage finden!</a:t>
            </a:r>
            <a:endParaRPr lang="de-DE" sz="2133" dirty="0"/>
          </a:p>
          <a:p>
            <a:pPr marL="457189" indent="-457189">
              <a:buFont typeface="+mj-lt"/>
              <a:buAutoNum type="arabicPeriod"/>
              <a:defRPr/>
            </a:pPr>
            <a:r>
              <a:rPr lang="de-DE" sz="2133" dirty="0"/>
              <a:t>Welche Daten werden wir in Zukunft noch benötigen, wo kommen sie her?</a:t>
            </a:r>
            <a:br>
              <a:rPr lang="de-DE" sz="2133" dirty="0"/>
            </a:br>
            <a:r>
              <a:rPr lang="de-DE" sz="1600" dirty="0">
                <a:solidFill>
                  <a:prstClr val="black"/>
                </a:solidFill>
              </a:rPr>
              <a:t>Eingabe von zusätzlichen Werten implementieren (z.B. Bei Einreichung von Rechnungen für Dienstreisen: Entfernung, Anzahl der gereisten Mitarbeiter, Transportmittel)</a:t>
            </a:r>
            <a:endParaRPr lang="de-DE" sz="2133" dirty="0">
              <a:solidFill>
                <a:prstClr val="black"/>
              </a:solidFill>
            </a:endParaRPr>
          </a:p>
        </p:txBody>
      </p:sp>
    </p:spTree>
    <p:extLst>
      <p:ext uri="{BB962C8B-B14F-4D97-AF65-F5344CB8AC3E}">
        <p14:creationId xmlns:p14="http://schemas.microsoft.com/office/powerpoint/2010/main" val="351424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Schrift, Design, Darstellung enthält.&#10;&#10;Automatisch generierte Beschreibung">
            <a:extLst>
              <a:ext uri="{FF2B5EF4-FFF2-40B4-BE49-F238E27FC236}">
                <a16:creationId xmlns:a16="http://schemas.microsoft.com/office/drawing/2014/main" id="{4821A6EE-9F76-ACCF-9738-584D2FD2B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73" y="0"/>
            <a:ext cx="8923283" cy="2789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Inhaltsplatzhalter 3">
            <a:extLst>
              <a:ext uri="{FF2B5EF4-FFF2-40B4-BE49-F238E27FC236}">
                <a16:creationId xmlns:a16="http://schemas.microsoft.com/office/drawing/2014/main" id="{468DC6B9-3C40-9FA7-4286-CF6F16A46275}"/>
              </a:ext>
            </a:extLst>
          </p:cNvPr>
          <p:cNvSpPr>
            <a:spLocks noGrp="1"/>
          </p:cNvSpPr>
          <p:nvPr>
            <p:ph idx="1"/>
          </p:nvPr>
        </p:nvSpPr>
        <p:spPr>
          <a:xfrm>
            <a:off x="2170387" y="3939377"/>
            <a:ext cx="5980387" cy="845297"/>
          </a:xfrm>
        </p:spPr>
        <p:txBody>
          <a:bodyPr>
            <a:normAutofit fontScale="32500" lnSpcReduction="20000"/>
          </a:bodyPr>
          <a:lstStyle/>
          <a:p>
            <a:r>
              <a:rPr lang="de-DE" sz="7200" b="1" dirty="0">
                <a:latin typeface="Trebuchet MS" panose="020B0603020202020204" pitchFamily="34" charset="0"/>
              </a:rPr>
              <a:t>Treibhausgase und WKO </a:t>
            </a:r>
            <a:r>
              <a:rPr lang="de-DE" sz="7200" b="1" dirty="0" err="1">
                <a:latin typeface="Trebuchet MS" panose="020B0603020202020204" pitchFamily="34" charset="0"/>
              </a:rPr>
              <a:t>KlimaPortal</a:t>
            </a:r>
            <a:endParaRPr lang="de-DE" sz="7200" b="1" dirty="0">
              <a:latin typeface="Trebuchet MS" panose="020B0603020202020204" pitchFamily="34" charset="0"/>
            </a:endParaRPr>
          </a:p>
          <a:p>
            <a:r>
              <a:rPr lang="de-DE" sz="6600" dirty="0">
                <a:latin typeface="Trebuchet MS" panose="020B0603020202020204" pitchFamily="34" charset="0"/>
              </a:rPr>
              <a:t>DI Dr. Gerald Stöger, WKOÖ</a:t>
            </a:r>
          </a:p>
        </p:txBody>
      </p:sp>
    </p:spTree>
    <p:extLst>
      <p:ext uri="{BB962C8B-B14F-4D97-AF65-F5344CB8AC3E}">
        <p14:creationId xmlns:p14="http://schemas.microsoft.com/office/powerpoint/2010/main" val="333597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pPr>
              <a:t>7</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6" y="490285"/>
            <a:ext cx="5212453" cy="748988"/>
          </a:xfrm>
          <a:prstGeom prst="rect">
            <a:avLst/>
          </a:prstGeom>
          <a:noFill/>
        </p:spPr>
        <p:txBody>
          <a:bodyPr wrap="none" rtlCol="0">
            <a:spAutoFit/>
          </a:bodyPr>
          <a:lstStyle/>
          <a:p>
            <a:pPr defTabSz="1219140" eaLnBrk="0" fontAlgn="base" hangingPunct="0">
              <a:spcBef>
                <a:spcPct val="0"/>
              </a:spcBef>
              <a:spcAft>
                <a:spcPct val="0"/>
              </a:spcAft>
            </a:pPr>
            <a:r>
              <a:rPr lang="de-DE" sz="4267" dirty="0">
                <a:solidFill>
                  <a:srgbClr val="FF0000"/>
                </a:solidFill>
                <a:latin typeface="Trebuchet MS"/>
              </a:rPr>
              <a:t>Treibhausgase (THG)</a:t>
            </a: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sp>
        <p:nvSpPr>
          <p:cNvPr id="2" name="Textfeld 1">
            <a:extLst>
              <a:ext uri="{FF2B5EF4-FFF2-40B4-BE49-F238E27FC236}">
                <a16:creationId xmlns:a16="http://schemas.microsoft.com/office/drawing/2014/main" id="{6CC31287-0757-934D-FEC5-F10B6563FE6B}"/>
              </a:ext>
            </a:extLst>
          </p:cNvPr>
          <p:cNvSpPr txBox="1"/>
          <p:nvPr/>
        </p:nvSpPr>
        <p:spPr>
          <a:xfrm>
            <a:off x="100906" y="1623249"/>
            <a:ext cx="11990189" cy="1795428"/>
          </a:xfrm>
          <a:prstGeom prst="rect">
            <a:avLst/>
          </a:prstGeom>
          <a:noFill/>
        </p:spPr>
        <p:txBody>
          <a:bodyPr wrap="square" rtlCol="0">
            <a:spAutoFit/>
          </a:bodyPr>
          <a:lstStyle/>
          <a:p>
            <a:pPr defTabSz="1219140" eaLnBrk="0" fontAlgn="base" hangingPunct="0">
              <a:spcBef>
                <a:spcPts val="800"/>
              </a:spcBef>
              <a:spcAft>
                <a:spcPct val="0"/>
              </a:spcAft>
              <a:buClr>
                <a:srgbClr val="C00000"/>
              </a:buClr>
            </a:pPr>
            <a:r>
              <a:rPr lang="de-DE" sz="1867"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Was sind Treibhausgase?</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Erdatmosphäre: Großteil Stickstoff und Sauerstoff, Kohlendioxid  (CO</a:t>
            </a:r>
            <a:r>
              <a:rPr lang="de-AT" baseline="-25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 Anteil beträgt aktuell 0,042% </a:t>
            </a:r>
            <a:b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 420 ppm)</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gegenüber dem vorindustriellen Zeitalter mit einem Wert von 0,028% um die Hälfte angestiegen</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Treibhausgase: CO</a:t>
            </a:r>
            <a:r>
              <a:rPr lang="de-AT" baseline="-25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Methan (CH</a:t>
            </a:r>
            <a:r>
              <a:rPr lang="de-AT" baseline="-25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4</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fluorierte Kohlenwasserstoffe (Kältemittel aus Klimaanlagen), ..</a:t>
            </a:r>
            <a:endParaRPr lang="de-DE" sz="1867"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p:txBody>
      </p:sp>
      <p:pic>
        <p:nvPicPr>
          <p:cNvPr id="4" name="Grafik 3" descr="Ein Bild, das Reihe, Diagramm, Text, Zahl enthält.&#10;&#10;Automatisch generierte Beschreibung">
            <a:extLst>
              <a:ext uri="{FF2B5EF4-FFF2-40B4-BE49-F238E27FC236}">
                <a16:creationId xmlns:a16="http://schemas.microsoft.com/office/drawing/2014/main" id="{7AE886A0-D3D2-13A7-7202-5CFE08F09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55" y="3468250"/>
            <a:ext cx="5765292" cy="3325175"/>
          </a:xfrm>
          <a:prstGeom prst="rect">
            <a:avLst/>
          </a:prstGeom>
        </p:spPr>
      </p:pic>
      <p:sp>
        <p:nvSpPr>
          <p:cNvPr id="6" name="Textfeld 5">
            <a:extLst>
              <a:ext uri="{FF2B5EF4-FFF2-40B4-BE49-F238E27FC236}">
                <a16:creationId xmlns:a16="http://schemas.microsoft.com/office/drawing/2014/main" id="{DD40FDF4-5C1A-D1EB-3D7D-CFC9AADE4285}"/>
              </a:ext>
            </a:extLst>
          </p:cNvPr>
          <p:cNvSpPr txBox="1"/>
          <p:nvPr/>
        </p:nvSpPr>
        <p:spPr>
          <a:xfrm>
            <a:off x="6233508" y="5333996"/>
            <a:ext cx="4408217" cy="1146596"/>
          </a:xfrm>
          <a:prstGeom prst="rect">
            <a:avLst/>
          </a:prstGeom>
          <a:noFill/>
        </p:spPr>
        <p:txBody>
          <a:bodyPr wrap="square" rtlCol="0">
            <a:spAutoFit/>
          </a:bodyPr>
          <a:lstStyle/>
          <a:p>
            <a:pPr algn="just" defTabSz="914377"/>
            <a:r>
              <a:rPr lang="de-DE" dirty="0">
                <a:solidFill>
                  <a:srgbClr val="000000"/>
                </a:solidFill>
                <a:latin typeface="Trebuchet MS" panose="020B0603020202020204" pitchFamily="34" charset="0"/>
                <a:cs typeface="Times New Roman" panose="02020603050405020304" pitchFamily="18" charset="0"/>
              </a:rPr>
              <a:t>Climate Data Check </a:t>
            </a:r>
          </a:p>
          <a:p>
            <a:pPr algn="just" defTabSz="914377">
              <a:spcBef>
                <a:spcPts val="600"/>
              </a:spcBef>
            </a:pPr>
            <a:r>
              <a:rPr lang="de-DE" sz="1600" dirty="0">
                <a:solidFill>
                  <a:srgbClr val="000000"/>
                </a:solidFill>
                <a:latin typeface="Trebuchet MS" panose="020B0603020202020204" pitchFamily="34" charset="0"/>
                <a:cs typeface="Times New Roman" panose="02020603050405020304" pitchFamily="18" charset="0"/>
                <a:hlinkClick r:id="rId5"/>
              </a:rPr>
              <a:t>https://cdatac.de/index.php/co2-conc/co2-konzentration-zwischen-1750-und-1900/</a:t>
            </a:r>
            <a:r>
              <a:rPr lang="de-DE" sz="1600" dirty="0">
                <a:solidFill>
                  <a:srgbClr val="000000"/>
                </a:solidFill>
                <a:latin typeface="Trebuchet MS" panose="020B0603020202020204" pitchFamily="34" charset="0"/>
                <a:cs typeface="Times New Roman" panose="02020603050405020304" pitchFamily="18" charset="0"/>
              </a:rPr>
              <a:t> </a:t>
            </a:r>
          </a:p>
          <a:p>
            <a:pPr defTabSz="914377"/>
            <a:endParaRPr lang="de-DE" sz="1351" dirty="0">
              <a:solidFill>
                <a:srgbClr val="000000"/>
              </a:solidFill>
              <a:latin typeface="Trebuchet MS"/>
            </a:endParaRPr>
          </a:p>
        </p:txBody>
      </p:sp>
    </p:spTree>
    <p:extLst>
      <p:ext uri="{BB962C8B-B14F-4D97-AF65-F5344CB8AC3E}">
        <p14:creationId xmlns:p14="http://schemas.microsoft.com/office/powerpoint/2010/main" val="8480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pPr>
              <a:t>8</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6" y="490285"/>
            <a:ext cx="5212453" cy="748988"/>
          </a:xfrm>
          <a:prstGeom prst="rect">
            <a:avLst/>
          </a:prstGeom>
          <a:noFill/>
        </p:spPr>
        <p:txBody>
          <a:bodyPr wrap="none" rtlCol="0">
            <a:spAutoFit/>
          </a:bodyPr>
          <a:lstStyle/>
          <a:p>
            <a:pPr defTabSz="1219140" eaLnBrk="0" fontAlgn="base" hangingPunct="0">
              <a:spcBef>
                <a:spcPct val="0"/>
              </a:spcBef>
              <a:spcAft>
                <a:spcPct val="0"/>
              </a:spcAft>
            </a:pPr>
            <a:r>
              <a:rPr lang="de-DE" sz="4267" dirty="0">
                <a:solidFill>
                  <a:srgbClr val="FF0000"/>
                </a:solidFill>
                <a:latin typeface="Trebuchet MS"/>
              </a:rPr>
              <a:t>Treibhausgase (THG)</a:t>
            </a: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sp>
        <p:nvSpPr>
          <p:cNvPr id="2" name="Textfeld 1">
            <a:extLst>
              <a:ext uri="{FF2B5EF4-FFF2-40B4-BE49-F238E27FC236}">
                <a16:creationId xmlns:a16="http://schemas.microsoft.com/office/drawing/2014/main" id="{6CC31287-0757-934D-FEC5-F10B6563FE6B}"/>
              </a:ext>
            </a:extLst>
          </p:cNvPr>
          <p:cNvSpPr txBox="1"/>
          <p:nvPr/>
        </p:nvSpPr>
        <p:spPr>
          <a:xfrm>
            <a:off x="201812" y="1623249"/>
            <a:ext cx="8379481" cy="2090957"/>
          </a:xfrm>
          <a:prstGeom prst="rect">
            <a:avLst/>
          </a:prstGeom>
          <a:noFill/>
        </p:spPr>
        <p:txBody>
          <a:bodyPr wrap="square" rtlCol="0">
            <a:spAutoFit/>
          </a:bodyPr>
          <a:lstStyle/>
          <a:p>
            <a:pPr defTabSz="1219140" eaLnBrk="0" fontAlgn="base" hangingPunct="0">
              <a:spcBef>
                <a:spcPts val="800"/>
              </a:spcBef>
              <a:spcAft>
                <a:spcPct val="0"/>
              </a:spcAft>
              <a:buClr>
                <a:srgbClr val="C00000"/>
              </a:buClr>
            </a:pPr>
            <a:r>
              <a:rPr lang="de-DE" sz="1867"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Wie wirken Treibhausgase?</a:t>
            </a:r>
          </a:p>
          <a:p>
            <a:pPr marL="380981" indent="-380981" defTabSz="1219140" eaLnBrk="0" fontAlgn="base" hangingPunct="0">
              <a:lnSpc>
                <a:spcPct val="110000"/>
              </a:lnSpc>
              <a:spcBef>
                <a:spcPts val="800"/>
              </a:spcBef>
              <a:spcAft>
                <a:spcPct val="0"/>
              </a:spcAft>
              <a:buClr>
                <a:srgbClr val="C00000"/>
              </a:buClr>
              <a:buFont typeface="Arial" panose="020B0604020202020204" pitchFamily="34" charset="0"/>
              <a:buChar char="•"/>
            </a:pPr>
            <a:r>
              <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Sonnenlicht durchdringt die Atmosphäre – Boden erwärmt sich - die Wärme wird in Form von Infrarotstrahlung wieder abgegeben </a:t>
            </a:r>
            <a:br>
              <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de-DE"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Die THG lassen aber nur mehr einen Teil der Wärmestrahlung in den Weltraum entweichen</a:t>
            </a:r>
            <a:endPar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pPr>
            <a:endParaRPr lang="de-DE" sz="1867"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DD40FDF4-5C1A-D1EB-3D7D-CFC9AADE4285}"/>
              </a:ext>
            </a:extLst>
          </p:cNvPr>
          <p:cNvSpPr txBox="1"/>
          <p:nvPr/>
        </p:nvSpPr>
        <p:spPr>
          <a:xfrm>
            <a:off x="8909539" y="2443045"/>
            <a:ext cx="3282461" cy="451406"/>
          </a:xfrm>
          <a:prstGeom prst="rect">
            <a:avLst/>
          </a:prstGeom>
          <a:noFill/>
        </p:spPr>
        <p:txBody>
          <a:bodyPr wrap="square" rtlCol="0">
            <a:spAutoFit/>
          </a:bodyPr>
          <a:lstStyle/>
          <a:p>
            <a:pPr algn="just" defTabSz="914377">
              <a:lnSpc>
                <a:spcPct val="114000"/>
              </a:lnSpc>
            </a:pPr>
            <a:r>
              <a:rPr lang="de-DE" sz="1067" dirty="0">
                <a:solidFill>
                  <a:srgbClr val="000000"/>
                </a:solidFill>
                <a:latin typeface="Trebuchet MS" panose="020B0603020202020204" pitchFamily="34" charset="0"/>
                <a:cs typeface="Times New Roman" panose="02020603050405020304" pitchFamily="18" charset="0"/>
                <a:hlinkClick r:id="rId4"/>
              </a:rPr>
              <a:t>https://www.zamg.ac.at/cms/de/klima/news/siebentwaermster-sommer-der-messgeschichte</a:t>
            </a:r>
            <a:endParaRPr lang="de-DE" sz="1067" dirty="0">
              <a:solidFill>
                <a:srgbClr val="000000"/>
              </a:solidFill>
              <a:latin typeface="Trebuchet MS" panose="020B060302020202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9663B5D0-8630-1A42-4E6A-4DC9F87D0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269" y="3010416"/>
            <a:ext cx="7328732" cy="384758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CB52B175-7347-C064-A655-9CF8F19E9298}"/>
              </a:ext>
            </a:extLst>
          </p:cNvPr>
          <p:cNvSpPr txBox="1"/>
          <p:nvPr/>
        </p:nvSpPr>
        <p:spPr>
          <a:xfrm>
            <a:off x="201811" y="3429001"/>
            <a:ext cx="4406140" cy="2277803"/>
          </a:xfrm>
          <a:prstGeom prst="rect">
            <a:avLst/>
          </a:prstGeom>
          <a:noFill/>
        </p:spPr>
        <p:txBody>
          <a:bodyPr wrap="square" rtlCol="0">
            <a:spAutoFit/>
          </a:bodyPr>
          <a:lstStyle/>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Treibhausgase sind für die Erderwärmung ursächlich verantwortlich</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DE" sz="1867"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2023 war es in Europa um 2,5 Grad wärmer als vor der Industrialisierung</a:t>
            </a:r>
          </a:p>
          <a:p>
            <a:pPr marL="380981" indent="-380981" defTabSz="1219140" eaLnBrk="0" fontAlgn="base" hangingPunct="0">
              <a:spcBef>
                <a:spcPts val="800"/>
              </a:spcBef>
              <a:spcAft>
                <a:spcPct val="0"/>
              </a:spcAft>
              <a:buClr>
                <a:srgbClr val="C00000"/>
              </a:buClr>
              <a:buFont typeface="Arial" panose="020B0604020202020204" pitchFamily="34" charset="0"/>
              <a:buChar char="•"/>
            </a:pPr>
            <a:endParaRPr lang="de-DE" sz="1867"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83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1219140" eaLnBrk="0" fontAlgn="base" hangingPunct="0">
              <a:spcBef>
                <a:spcPct val="0"/>
              </a:spcBef>
              <a:spcAft>
                <a:spcPct val="0"/>
              </a:spcAft>
            </a:pPr>
            <a:fld id="{4518FE79-028C-46C7-B438-8E5B72215A1D}" type="slidenum">
              <a:rPr lang="de-AT">
                <a:solidFill>
                  <a:srgbClr val="000000">
                    <a:tint val="75000"/>
                  </a:srgbClr>
                </a:solidFill>
                <a:latin typeface="Trebuchet MS"/>
              </a:rPr>
              <a:pPr defTabSz="1219140" eaLnBrk="0" fontAlgn="base" hangingPunct="0">
                <a:spcBef>
                  <a:spcPct val="0"/>
                </a:spcBef>
                <a:spcAft>
                  <a:spcPct val="0"/>
                </a:spcAft>
              </a:pPr>
              <a:t>9</a:t>
            </a:fld>
            <a:endParaRPr lang="de-AT" dirty="0">
              <a:solidFill>
                <a:srgbClr val="000000">
                  <a:tint val="75000"/>
                </a:srgbClr>
              </a:solidFill>
              <a:latin typeface="Trebuchet MS"/>
            </a:endParaRPr>
          </a:p>
        </p:txBody>
      </p:sp>
      <p:sp>
        <p:nvSpPr>
          <p:cNvPr id="3" name="Textfeld 2">
            <a:extLst>
              <a:ext uri="{FF2B5EF4-FFF2-40B4-BE49-F238E27FC236}">
                <a16:creationId xmlns:a16="http://schemas.microsoft.com/office/drawing/2014/main" id="{DEAF977D-7BDA-3F74-11F9-54B2C7930DCB}"/>
              </a:ext>
            </a:extLst>
          </p:cNvPr>
          <p:cNvSpPr txBox="1"/>
          <p:nvPr/>
        </p:nvSpPr>
        <p:spPr>
          <a:xfrm>
            <a:off x="717975" y="490285"/>
            <a:ext cx="3780202" cy="748988"/>
          </a:xfrm>
          <a:prstGeom prst="rect">
            <a:avLst/>
          </a:prstGeom>
          <a:noFill/>
        </p:spPr>
        <p:txBody>
          <a:bodyPr wrap="none" rtlCol="0">
            <a:spAutoFit/>
          </a:bodyPr>
          <a:lstStyle/>
          <a:p>
            <a:pPr defTabSz="1219140" eaLnBrk="0" fontAlgn="base" hangingPunct="0">
              <a:spcBef>
                <a:spcPct val="0"/>
              </a:spcBef>
              <a:spcAft>
                <a:spcPct val="0"/>
              </a:spcAft>
            </a:pPr>
            <a:r>
              <a:rPr lang="de-DE" sz="4267" dirty="0">
                <a:solidFill>
                  <a:srgbClr val="FF0000"/>
                </a:solidFill>
                <a:latin typeface="Trebuchet MS"/>
              </a:rPr>
              <a:t>Berichtspflicht</a:t>
            </a:r>
          </a:p>
        </p:txBody>
      </p:sp>
      <p:pic>
        <p:nvPicPr>
          <p:cNvPr id="5" name="Grafik 4">
            <a:extLst>
              <a:ext uri="{FF2B5EF4-FFF2-40B4-BE49-F238E27FC236}">
                <a16:creationId xmlns:a16="http://schemas.microsoft.com/office/drawing/2014/main" id="{08A064E8-55D4-7B49-27B2-F259B6FC10CA}"/>
              </a:ext>
            </a:extLst>
          </p:cNvPr>
          <p:cNvPicPr>
            <a:picLocks noChangeAspect="1"/>
          </p:cNvPicPr>
          <p:nvPr/>
        </p:nvPicPr>
        <p:blipFill>
          <a:blip r:embed="rId3"/>
          <a:stretch>
            <a:fillRect/>
          </a:stretch>
        </p:blipFill>
        <p:spPr>
          <a:xfrm>
            <a:off x="7125330" y="0"/>
            <a:ext cx="5066671" cy="1584000"/>
          </a:xfrm>
          <a:prstGeom prst="rect">
            <a:avLst/>
          </a:prstGeom>
        </p:spPr>
      </p:pic>
      <p:sp>
        <p:nvSpPr>
          <p:cNvPr id="2" name="Textfeld 1">
            <a:extLst>
              <a:ext uri="{FF2B5EF4-FFF2-40B4-BE49-F238E27FC236}">
                <a16:creationId xmlns:a16="http://schemas.microsoft.com/office/drawing/2014/main" id="{6CC31287-0757-934D-FEC5-F10B6563FE6B}"/>
              </a:ext>
            </a:extLst>
          </p:cNvPr>
          <p:cNvSpPr txBox="1"/>
          <p:nvPr/>
        </p:nvSpPr>
        <p:spPr>
          <a:xfrm>
            <a:off x="201811" y="1623250"/>
            <a:ext cx="11457232" cy="4334200"/>
          </a:xfrm>
          <a:prstGeom prst="rect">
            <a:avLst/>
          </a:prstGeom>
          <a:noFill/>
        </p:spPr>
        <p:txBody>
          <a:bodyPr wrap="square" rtlCol="0">
            <a:spAutoFit/>
          </a:bodyPr>
          <a:lstStyle/>
          <a:p>
            <a:pPr defTabSz="914377">
              <a:lnSpc>
                <a:spcPct val="110000"/>
              </a:lnSpc>
              <a:spcAft>
                <a:spcPts val="960"/>
              </a:spcAft>
            </a:pPr>
            <a:r>
              <a:rPr lang="de-AT" b="1"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Treibhausgase und Berichtspflicht</a:t>
            </a:r>
            <a:endParaRPr lang="de-DE" kern="1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EU-Rechtsrahmen des Green Deals verpflichtet  </a:t>
            </a:r>
            <a:r>
              <a:rPr lang="de-AT"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(große) </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Unternehmen, ihre Treibhausgasemissionen zu quantifizieren und darüber zu berichten</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Dabei sind die Standards des „</a:t>
            </a:r>
            <a:r>
              <a:rPr lang="de-AT"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Greenhouse</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Gas </a:t>
            </a:r>
            <a:r>
              <a:rPr lang="de-AT"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Protocols</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(GHG) zu berücksichtigen:</a:t>
            </a:r>
            <a:b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br>
            <a:r>
              <a:rPr lang="de-DE" dirty="0">
                <a:solidFill>
                  <a:srgbClr val="000000"/>
                </a:solidFill>
                <a:latin typeface="Trebuchet MS"/>
                <a:hlinkClick r:id="rId4"/>
              </a:rPr>
              <a:t>https://ghgprotocol.org/</a:t>
            </a:r>
            <a:endPar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CO</a:t>
            </a:r>
            <a:r>
              <a:rPr lang="de-AT" baseline="-25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-Äquivalente: Maßeinheit zur Vereinheitlichung der Klimawirkung der unterschiedlichen Treibhausgase</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Normen EN ISO 14064 und 14067 </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Die EU-Berichterstattungspflicht gemäß CSRD-Richtlinie erfordert eine Bilanzierung der Treibhausgasemissionen auf Unternehmensebene: </a:t>
            </a:r>
            <a:r>
              <a:rPr lang="de-AT"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Corporate Carbon Footprint - CCF</a:t>
            </a:r>
          </a:p>
          <a:p>
            <a:pPr marL="380981" indent="-380981" defTabSz="1219140" eaLnBrk="0" fontAlgn="base" hangingPunct="0">
              <a:spcBef>
                <a:spcPts val="800"/>
              </a:spcBef>
              <a:spcAft>
                <a:spcPct val="0"/>
              </a:spcAft>
              <a:buClr>
                <a:srgbClr val="C00000"/>
              </a:buClr>
              <a:buFont typeface="Arial" panose="020B0604020202020204" pitchFamily="34" charset="0"/>
              <a:buChar char="•"/>
            </a:pP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Informationen über den CO</a:t>
            </a:r>
            <a:r>
              <a:rPr lang="de-AT" baseline="-25000"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a:t>
            </a:r>
            <a:r>
              <a:rPr lang="de-AT"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-Fußabdruck auf Produktebene: </a:t>
            </a:r>
            <a:r>
              <a:rPr lang="de-AT" b="1" dirty="0" err="1">
                <a:solidFill>
                  <a:srgbClr val="000000"/>
                </a:solidFill>
                <a:latin typeface="Trebuchet MS" panose="020B0603020202020204" pitchFamily="34" charset="0"/>
                <a:ea typeface="Calibri" panose="020F0502020204030204" pitchFamily="34" charset="0"/>
                <a:cs typeface="Times New Roman" panose="02020603050405020304" pitchFamily="18" charset="0"/>
              </a:rPr>
              <a:t>Product</a:t>
            </a:r>
            <a:r>
              <a:rPr lang="de-AT"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 Carbon Footprint - PCF</a:t>
            </a:r>
          </a:p>
          <a:p>
            <a:pPr defTabSz="1219140" eaLnBrk="0" fontAlgn="base" hangingPunct="0">
              <a:spcBef>
                <a:spcPts val="800"/>
              </a:spcBef>
              <a:spcAft>
                <a:spcPct val="0"/>
              </a:spcAft>
              <a:buClr>
                <a:srgbClr val="C00000"/>
              </a:buClr>
            </a:pPr>
            <a:endParaRPr lang="de-AT" sz="1351"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marL="380981" indent="-380981" defTabSz="1219140" eaLnBrk="0" fontAlgn="base" hangingPunct="0">
              <a:spcBef>
                <a:spcPts val="800"/>
              </a:spcBef>
              <a:spcAft>
                <a:spcPct val="0"/>
              </a:spcAft>
              <a:buClr>
                <a:srgbClr val="C00000"/>
              </a:buClr>
              <a:buFont typeface="Arial" panose="020B0604020202020204" pitchFamily="34" charset="0"/>
              <a:buChar char="•"/>
            </a:pPr>
            <a:endParaRPr lang="de-DE" sz="1867"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30F93A0D-7C8A-85F9-6D0C-78DF0A4B8C21}"/>
              </a:ext>
            </a:extLst>
          </p:cNvPr>
          <p:cNvSpPr txBox="1"/>
          <p:nvPr/>
        </p:nvSpPr>
        <p:spPr>
          <a:xfrm>
            <a:off x="1229619" y="5664797"/>
            <a:ext cx="8079456" cy="420564"/>
          </a:xfrm>
          <a:prstGeom prst="rect">
            <a:avLst/>
          </a:prstGeom>
          <a:solidFill>
            <a:srgbClr val="C1DDFF"/>
          </a:solidFill>
          <a:ln w="22225">
            <a:solidFill>
              <a:srgbClr val="C00000"/>
            </a:solidFill>
          </a:ln>
        </p:spPr>
        <p:txBody>
          <a:bodyPr wrap="none" rtlCol="0">
            <a:spAutoFit/>
          </a:bodyPr>
          <a:lstStyle/>
          <a:p>
            <a:pPr defTabSz="914377">
              <a:spcBef>
                <a:spcPts val="800"/>
              </a:spcBef>
              <a:spcAft>
                <a:spcPts val="800"/>
              </a:spcAft>
            </a:pPr>
            <a:r>
              <a:rPr lang="de-DE" sz="2133" dirty="0">
                <a:solidFill>
                  <a:srgbClr val="000000"/>
                </a:solidFill>
                <a:latin typeface="Trebuchet MS"/>
              </a:rPr>
              <a:t>indirekte Betroffenheit KMU: Lieferkette, Banken, Förderstellen</a:t>
            </a:r>
          </a:p>
        </p:txBody>
      </p:sp>
    </p:spTree>
    <p:extLst>
      <p:ext uri="{BB962C8B-B14F-4D97-AF65-F5344CB8AC3E}">
        <p14:creationId xmlns:p14="http://schemas.microsoft.com/office/powerpoint/2010/main" val="39502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35A06B1-0BF7-5D45-A54B-B894FF220C8C}" vid="{E2899F09-A7AE-3A43-B2D3-2DD03333A0D1}"/>
    </a:ext>
  </a:extLst>
</a:theme>
</file>

<file path=ppt/theme/theme3.xml><?xml version="1.0" encoding="utf-8"?>
<a:theme xmlns:a="http://schemas.openxmlformats.org/drawingml/2006/main" name="Office-Design">
  <a:themeElements>
    <a:clrScheme name="Custom 84">
      <a:dk1>
        <a:sysClr val="windowText" lastClr="000000"/>
      </a:dk1>
      <a:lt1>
        <a:sysClr val="window" lastClr="FFFFFF"/>
      </a:lt1>
      <a:dk2>
        <a:srgbClr val="44546A"/>
      </a:dk2>
      <a:lt2>
        <a:srgbClr val="E7E6E6"/>
      </a:lt2>
      <a:accent1>
        <a:srgbClr val="F2E6D8"/>
      </a:accent1>
      <a:accent2>
        <a:srgbClr val="8C3A27"/>
      </a:accent2>
      <a:accent3>
        <a:srgbClr val="F0C8BC"/>
      </a:accent3>
      <a:accent4>
        <a:srgbClr val="D9A491"/>
      </a:accent4>
      <a:accent5>
        <a:srgbClr val="FFF7F5"/>
      </a:accent5>
      <a:accent6>
        <a:srgbClr val="18401F"/>
      </a:accent6>
      <a:hlink>
        <a:srgbClr val="0563C1"/>
      </a:hlink>
      <a:folHlink>
        <a:srgbClr val="954F72"/>
      </a:folHlink>
    </a:clrScheme>
    <a:fontScheme name="Custom 119">
      <a:majorFont>
        <a:latin typeface="Tisa Offc Serif Pro"/>
        <a:ea typeface=""/>
        <a:cs typeface=""/>
      </a:majorFont>
      <a:minorFont>
        <a:latin typeface="Quir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945487_TF10081922_Win32" id="{661B005E-215C-4E0D-87C5-D527A041AB58}" vid="{8F8EB11B-EC51-4745-94B3-9FC4D4497219}"/>
    </a:ext>
  </a:extLst>
</a:theme>
</file>

<file path=ppt/theme/theme4.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35A06B1-0BF7-5D45-A54B-B894FF220C8C}" vid="{E2899F09-A7AE-3A43-B2D3-2DD03333A0D1}"/>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Words>
  <Application>Microsoft Office PowerPoint</Application>
  <PresentationFormat>Breitbild</PresentationFormat>
  <Paragraphs>237</Paragraphs>
  <Slides>38</Slides>
  <Notes>16</Notes>
  <HiddenSlides>0</HiddenSlides>
  <MMClips>0</MMClips>
  <ScaleCrop>false</ScaleCrop>
  <HeadingPairs>
    <vt:vector size="6" baseType="variant">
      <vt:variant>
        <vt:lpstr>Verwendete Schriftarten</vt:lpstr>
      </vt:variant>
      <vt:variant>
        <vt:i4>13</vt:i4>
      </vt:variant>
      <vt:variant>
        <vt:lpstr>Design</vt:lpstr>
      </vt:variant>
      <vt:variant>
        <vt:i4>6</vt:i4>
      </vt:variant>
      <vt:variant>
        <vt:lpstr>Folientitel</vt:lpstr>
      </vt:variant>
      <vt:variant>
        <vt:i4>38</vt:i4>
      </vt:variant>
    </vt:vector>
  </HeadingPairs>
  <TitlesOfParts>
    <vt:vector size="57" baseType="lpstr">
      <vt:lpstr>Aptos</vt:lpstr>
      <vt:lpstr>Aptos Display</vt:lpstr>
      <vt:lpstr>Arial</vt:lpstr>
      <vt:lpstr>Calibri</vt:lpstr>
      <vt:lpstr>Calibri Light</vt:lpstr>
      <vt:lpstr>Courier New</vt:lpstr>
      <vt:lpstr>DIN</vt:lpstr>
      <vt:lpstr>Quire Sans Pro Light</vt:lpstr>
      <vt:lpstr>Symbol</vt:lpstr>
      <vt:lpstr>Tahoma</vt:lpstr>
      <vt:lpstr>Times New Roman</vt:lpstr>
      <vt:lpstr>Trebuchet MS</vt:lpstr>
      <vt:lpstr>Wingdings</vt:lpstr>
      <vt:lpstr>Office</vt:lpstr>
      <vt:lpstr>WKO Standard grau</vt:lpstr>
      <vt:lpstr>Office-Design</vt:lpstr>
      <vt:lpstr>1_Office</vt:lpstr>
      <vt:lpstr>Larissa</vt:lpstr>
      <vt:lpstr>1_WKO Standard grau</vt:lpstr>
      <vt:lpstr>PowerPoint-Präsentation</vt:lpstr>
      <vt:lpstr>PowerPoint-Präsentation</vt:lpstr>
      <vt:lpstr>PowerPoint-Präsentation</vt:lpstr>
      <vt:lpstr>PowerPoint-Präsentation</vt:lpstr>
      <vt:lpstr>Wer hat Angst vor der Klimabilanz?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Klimabilanz - neues Tool!</vt:lpstr>
      <vt:lpstr>Daten und Systemgrenzen</vt:lpstr>
      <vt:lpstr>Klimabilanz - so geht 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 für Ihre Aufmerksamkeit!</vt:lpstr>
      <vt:lpstr>PowerPoint-Präsentation</vt:lpstr>
      <vt:lpstr>PowerPoint-Präsentation</vt:lpstr>
      <vt:lpstr>PowerPoint-Präsentation</vt:lpstr>
      <vt:lpstr>PowerPoint-Präsentation</vt:lpstr>
      <vt:lpstr>PowerPoint-Präsentation</vt:lpstr>
      <vt:lpstr>VIEL ERFOLG BEI DER UMSETZUNG!</vt:lpstr>
    </vt:vector>
  </TitlesOfParts>
  <Company>WKOOE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Uhrmann Rainer | WKOÖ</dc:creator>
  <cp:lastModifiedBy>Stöger Gerald | WKOÖ</cp:lastModifiedBy>
  <cp:revision>47</cp:revision>
  <dcterms:created xsi:type="dcterms:W3CDTF">2023-05-31T09:29:10Z</dcterms:created>
  <dcterms:modified xsi:type="dcterms:W3CDTF">2024-06-05T07:18:26Z</dcterms:modified>
</cp:coreProperties>
</file>