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3"/>
    <p:sldMasterId id="2147483897" r:id="rId4"/>
    <p:sldMasterId id="2147484124" r:id="rId5"/>
  </p:sldMasterIdLst>
  <p:notesMasterIdLst>
    <p:notesMasterId r:id="rId19"/>
  </p:notesMasterIdLst>
  <p:handoutMasterIdLst>
    <p:handoutMasterId r:id="rId20"/>
  </p:handoutMasterIdLst>
  <p:sldIdLst>
    <p:sldId id="321" r:id="rId6"/>
    <p:sldId id="503" r:id="rId7"/>
    <p:sldId id="2147378281" r:id="rId8"/>
    <p:sldId id="538" r:id="rId9"/>
    <p:sldId id="2147378282" r:id="rId10"/>
    <p:sldId id="563" r:id="rId11"/>
    <p:sldId id="514" r:id="rId12"/>
    <p:sldId id="534" r:id="rId13"/>
    <p:sldId id="542" r:id="rId14"/>
    <p:sldId id="382" r:id="rId15"/>
    <p:sldId id="555" r:id="rId16"/>
    <p:sldId id="2147378283" r:id="rId17"/>
    <p:sldId id="350" r:id="rId18"/>
  </p:sldIdLst>
  <p:sldSz cx="9144000" cy="5143500" type="screen16x9"/>
  <p:notesSz cx="6797675" cy="9928225"/>
  <p:defaultTextStyle>
    <a:defPPr>
      <a:defRPr lang="de-AT"/>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9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EB72B"/>
    <a:srgbClr val="F0F0F0"/>
    <a:srgbClr val="E6FEE7"/>
    <a:srgbClr val="92FC95"/>
    <a:srgbClr val="D8FED9"/>
    <a:srgbClr val="EAEAEA"/>
    <a:srgbClr val="C5CDD3"/>
    <a:srgbClr val="6E7B8C"/>
    <a:srgbClr val="FF0000"/>
    <a:srgbClr val="364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23" autoAdjust="0"/>
  </p:normalViewPr>
  <p:slideViewPr>
    <p:cSldViewPr snapToGrid="0">
      <p:cViewPr varScale="1">
        <p:scale>
          <a:sx n="134" d="100"/>
          <a:sy n="134" d="100"/>
        </p:scale>
        <p:origin x="936" y="126"/>
      </p:cViewPr>
      <p:guideLst>
        <p:guide orient="horz" pos="1620"/>
        <p:guide pos="2880"/>
        <p:guide orient="horz" pos="940"/>
      </p:guideLst>
    </p:cSldViewPr>
  </p:slideViewPr>
  <p:outlineViewPr>
    <p:cViewPr>
      <p:scale>
        <a:sx n="33" d="100"/>
        <a:sy n="33" d="100"/>
      </p:scale>
      <p:origin x="0" y="-12596"/>
    </p:cViewPr>
  </p:outlineViewPr>
  <p:notesTextViewPr>
    <p:cViewPr>
      <p:scale>
        <a:sx n="100" d="100"/>
        <a:sy n="100" d="100"/>
      </p:scale>
      <p:origin x="0" y="0"/>
    </p:cViewPr>
  </p:notesTextViewPr>
  <p:sorterViewPr>
    <p:cViewPr>
      <p:scale>
        <a:sx n="111" d="100"/>
        <a:sy n="111" d="100"/>
      </p:scale>
      <p:origin x="0" y="0"/>
    </p:cViewPr>
  </p:sorterViewPr>
  <p:notesViewPr>
    <p:cSldViewPr snapToGrid="0">
      <p:cViewPr varScale="1">
        <p:scale>
          <a:sx n="68" d="100"/>
          <a:sy n="68" d="100"/>
        </p:scale>
        <p:origin x="2752"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1.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7270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270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7270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D5F5200D-87F2-374C-AA65-139B1E217D53}" type="slidenum">
              <a:rPr lang="de-AT" altLang="de-DE"/>
              <a:pPr>
                <a:defRPr/>
              </a:pPr>
              <a:t>‹Nr.›</a:t>
            </a:fld>
            <a:endParaRPr lang="de-AT" altLang="de-DE"/>
          </a:p>
        </p:txBody>
      </p:sp>
    </p:spTree>
    <p:extLst>
      <p:ext uri="{BB962C8B-B14F-4D97-AF65-F5344CB8AC3E}">
        <p14:creationId xmlns:p14="http://schemas.microsoft.com/office/powerpoint/2010/main" val="194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AT"/>
          </a:p>
        </p:txBody>
      </p:sp>
      <p:sp>
        <p:nvSpPr>
          <p:cNvPr id="4198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AT"/>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a:t>Textmasterformate durch Klicken bearbeiten</a:t>
            </a:r>
          </a:p>
          <a:p>
            <a:pPr lvl="1"/>
            <a:r>
              <a:rPr lang="de-AT" noProof="0"/>
              <a:t>Zweite Ebene</a:t>
            </a:r>
          </a:p>
          <a:p>
            <a:pPr lvl="2"/>
            <a:r>
              <a:rPr lang="de-AT" noProof="0"/>
              <a:t>Dritte Ebene</a:t>
            </a:r>
          </a:p>
          <a:p>
            <a:pPr lvl="3"/>
            <a:r>
              <a:rPr lang="de-AT" noProof="0"/>
              <a:t>Vierte Ebene</a:t>
            </a:r>
          </a:p>
          <a:p>
            <a:pPr lvl="4"/>
            <a:r>
              <a:rPr lang="de-AT" noProof="0"/>
              <a:t>Fünfte Ebene</a:t>
            </a:r>
          </a:p>
        </p:txBody>
      </p:sp>
      <p:sp>
        <p:nvSpPr>
          <p:cNvPr id="4199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AT"/>
          </a:p>
        </p:txBody>
      </p:sp>
      <p:sp>
        <p:nvSpPr>
          <p:cNvPr id="4199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1DA8D0-30E8-B448-8741-4BD13CFCB212}" type="slidenum">
              <a:rPr lang="de-AT" altLang="de-DE"/>
              <a:pPr>
                <a:defRPr/>
              </a:pPr>
              <a:t>‹Nr.›</a:t>
            </a:fld>
            <a:endParaRPr lang="de-AT" altLang="de-DE"/>
          </a:p>
        </p:txBody>
      </p:sp>
    </p:spTree>
    <p:extLst>
      <p:ext uri="{BB962C8B-B14F-4D97-AF65-F5344CB8AC3E}">
        <p14:creationId xmlns:p14="http://schemas.microsoft.com/office/powerpoint/2010/main" val="2183894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3297516-F913-924F-9ED9-41D43479CC6E}" type="slidenum">
              <a:rPr lang="de-AT" altLang="de-DE"/>
              <a:pPr>
                <a:spcBef>
                  <a:spcPct val="0"/>
                </a:spcBef>
              </a:pPr>
              <a:t>1</a:t>
            </a:fld>
            <a:endParaRPr lang="de-AT" altLang="de-DE"/>
          </a:p>
        </p:txBody>
      </p:sp>
      <p:sp>
        <p:nvSpPr>
          <p:cNvPr id="10242" name="Rectangle 2"/>
          <p:cNvSpPr>
            <a:spLocks noGrp="1" noRot="1" noChangeAspect="1" noChangeArrowheads="1" noTextEdit="1"/>
          </p:cNvSpPr>
          <p:nvPr>
            <p:ph type="sldImg"/>
          </p:nvPr>
        </p:nvSpPr>
        <p:spPr>
          <a:xfrm>
            <a:off x="90488" y="744538"/>
            <a:ext cx="6616700" cy="3722687"/>
          </a:xfrm>
          <a:ln/>
        </p:spPr>
      </p:sp>
      <p:sp>
        <p:nvSpPr>
          <p:cNvPr id="102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Tree>
    <p:extLst>
      <p:ext uri="{BB962C8B-B14F-4D97-AF65-F5344CB8AC3E}">
        <p14:creationId xmlns:p14="http://schemas.microsoft.com/office/powerpoint/2010/main" val="11558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10</a:t>
            </a:fld>
            <a:endParaRPr lang="de-AT" altLang="de-DE"/>
          </a:p>
        </p:txBody>
      </p:sp>
    </p:spTree>
    <p:extLst>
      <p:ext uri="{BB962C8B-B14F-4D97-AF65-F5344CB8AC3E}">
        <p14:creationId xmlns:p14="http://schemas.microsoft.com/office/powerpoint/2010/main" val="193070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11</a:t>
            </a:fld>
            <a:endParaRPr lang="de-AT" altLang="de-DE"/>
          </a:p>
        </p:txBody>
      </p:sp>
    </p:spTree>
    <p:extLst>
      <p:ext uri="{BB962C8B-B14F-4D97-AF65-F5344CB8AC3E}">
        <p14:creationId xmlns:p14="http://schemas.microsoft.com/office/powerpoint/2010/main" val="66544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12</a:t>
            </a:fld>
            <a:endParaRPr lang="de-AT" altLang="de-DE"/>
          </a:p>
        </p:txBody>
      </p:sp>
    </p:spTree>
    <p:extLst>
      <p:ext uri="{BB962C8B-B14F-4D97-AF65-F5344CB8AC3E}">
        <p14:creationId xmlns:p14="http://schemas.microsoft.com/office/powerpoint/2010/main" val="4007362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13</a:t>
            </a:fld>
            <a:endParaRPr lang="de-AT" altLang="de-DE"/>
          </a:p>
        </p:txBody>
      </p:sp>
    </p:spTree>
    <p:extLst>
      <p:ext uri="{BB962C8B-B14F-4D97-AF65-F5344CB8AC3E}">
        <p14:creationId xmlns:p14="http://schemas.microsoft.com/office/powerpoint/2010/main" val="77620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2</a:t>
            </a:fld>
            <a:endParaRPr lang="de-AT" altLang="de-DE"/>
          </a:p>
        </p:txBody>
      </p:sp>
    </p:spTree>
    <p:extLst>
      <p:ext uri="{BB962C8B-B14F-4D97-AF65-F5344CB8AC3E}">
        <p14:creationId xmlns:p14="http://schemas.microsoft.com/office/powerpoint/2010/main" val="202986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3</a:t>
            </a:fld>
            <a:endParaRPr lang="de-AT" altLang="de-DE"/>
          </a:p>
        </p:txBody>
      </p:sp>
    </p:spTree>
    <p:extLst>
      <p:ext uri="{BB962C8B-B14F-4D97-AF65-F5344CB8AC3E}">
        <p14:creationId xmlns:p14="http://schemas.microsoft.com/office/powerpoint/2010/main" val="112630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1DA8D0-30E8-B448-8741-4BD13CFCB212}" type="slidenum">
              <a:rPr kumimoji="0" lang="de-AT"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A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243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5</a:t>
            </a:fld>
            <a:endParaRPr lang="de-AT" altLang="de-DE"/>
          </a:p>
        </p:txBody>
      </p:sp>
    </p:spTree>
    <p:extLst>
      <p:ext uri="{BB962C8B-B14F-4D97-AF65-F5344CB8AC3E}">
        <p14:creationId xmlns:p14="http://schemas.microsoft.com/office/powerpoint/2010/main" val="1212208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6</a:t>
            </a:fld>
            <a:endParaRPr lang="de-AT" altLang="de-DE"/>
          </a:p>
        </p:txBody>
      </p:sp>
    </p:spTree>
    <p:extLst>
      <p:ext uri="{BB962C8B-B14F-4D97-AF65-F5344CB8AC3E}">
        <p14:creationId xmlns:p14="http://schemas.microsoft.com/office/powerpoint/2010/main" val="88683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7</a:t>
            </a:fld>
            <a:endParaRPr lang="de-AT" altLang="de-DE"/>
          </a:p>
        </p:txBody>
      </p:sp>
    </p:spTree>
    <p:extLst>
      <p:ext uri="{BB962C8B-B14F-4D97-AF65-F5344CB8AC3E}">
        <p14:creationId xmlns:p14="http://schemas.microsoft.com/office/powerpoint/2010/main" val="162460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E51DA8D0-30E8-B448-8741-4BD13CFCB212}" type="slidenum">
              <a:rPr lang="de-AT" altLang="de-DE" smtClean="0"/>
              <a:pPr>
                <a:defRPr/>
              </a:pPr>
              <a:t>8</a:t>
            </a:fld>
            <a:endParaRPr lang="de-AT" altLang="de-DE"/>
          </a:p>
        </p:txBody>
      </p:sp>
    </p:spTree>
    <p:extLst>
      <p:ext uri="{BB962C8B-B14F-4D97-AF65-F5344CB8AC3E}">
        <p14:creationId xmlns:p14="http://schemas.microsoft.com/office/powerpoint/2010/main" val="267063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51DA8D0-30E8-B448-8741-4BD13CFCB212}" type="slidenum">
              <a:rPr lang="de-AT" altLang="de-DE" smtClean="0"/>
              <a:pPr>
                <a:defRPr/>
              </a:pPr>
              <a:t>9</a:t>
            </a:fld>
            <a:endParaRPr lang="de-AT" altLang="de-DE"/>
          </a:p>
        </p:txBody>
      </p:sp>
    </p:spTree>
    <p:extLst>
      <p:ext uri="{BB962C8B-B14F-4D97-AF65-F5344CB8AC3E}">
        <p14:creationId xmlns:p14="http://schemas.microsoft.com/office/powerpoint/2010/main" val="1369569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hyperlink" Target="http://susform.at" TargetMode="External"/><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hyperlink" Target="http://susform.at" TargetMode="External"/><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office@susform.at" TargetMode="External"/><Relationship Id="rId1" Type="http://schemas.openxmlformats.org/officeDocument/2006/relationships/slideMaster" Target="../slideMasters/slideMaster3.xml"/><Relationship Id="rId4" Type="http://schemas.openxmlformats.org/officeDocument/2006/relationships/image" Target="../media/image18.sv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99.xml.rels><?xml version="1.0" encoding="UTF-8" standalone="yes"?>
<Relationships xmlns="http://schemas.openxmlformats.org/package/2006/relationships"><Relationship Id="rId2" Type="http://schemas.openxmlformats.org/officeDocument/2006/relationships/hyperlink" Target="mailto:office@susform.at"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F2C65FB-A214-42A6-ABB3-401FE8D8EB87}"/>
              </a:ext>
            </a:extLst>
          </p:cNvPr>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694" name="Rectangle 46"/>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27695" name="Rectangle 47"/>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liennummernplatzhalter 1">
            <a:extLst>
              <a:ext uri="{FF2B5EF4-FFF2-40B4-BE49-F238E27FC236}">
                <a16:creationId xmlns:a16="http://schemas.microsoft.com/office/drawing/2014/main" id="{04BFD7CA-3A3A-44B1-8565-678EFEB971C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dirty="0"/>
          </a:p>
        </p:txBody>
      </p:sp>
      <p:pic>
        <p:nvPicPr>
          <p:cNvPr id="12" name="Bild 7" descr="Alles Unternehmen_RGB.png">
            <a:extLst>
              <a:ext uri="{FF2B5EF4-FFF2-40B4-BE49-F238E27FC236}">
                <a16:creationId xmlns:a16="http://schemas.microsoft.com/office/drawing/2014/main" id="{BD60A0BF-4CF7-4716-9B5A-796F36D4D5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8" name="Bildplatzhalter 14">
            <a:extLst>
              <a:ext uri="{FF2B5EF4-FFF2-40B4-BE49-F238E27FC236}">
                <a16:creationId xmlns:a16="http://schemas.microsoft.com/office/drawing/2014/main" id="{D047621E-111F-2E45-8C16-13F6B24118C2}"/>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0683C3AF-587F-8A45-8FDD-E9D55BEF1B1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p:cNvSpPr>
            <a:spLocks noGrp="1"/>
          </p:cNvSpPr>
          <p:nvPr>
            <p:ph type="body" sz="quarter" idx="16" hasCustomPrompt="1"/>
          </p:nvPr>
        </p:nvSpPr>
        <p:spPr>
          <a:xfrm>
            <a:off x="1200150" y="3367088"/>
            <a:ext cx="7935913" cy="720725"/>
          </a:xfrm>
        </p:spPr>
        <p:txBody>
          <a:bodyPr/>
          <a:lstStyle>
            <a:lvl1pPr marL="268288" indent="0">
              <a:tabLst/>
              <a:defRPr sz="1600" baseline="0"/>
            </a:lvl1pPr>
          </a:lstStyle>
          <a:p>
            <a:pPr lvl="0"/>
            <a:r>
              <a:rPr lang="de-DE" dirty="0"/>
              <a:t>VORTRAGENDER (TREBUCHET 16)</a:t>
            </a:r>
            <a:endParaRPr lang="de-AT" dirty="0"/>
          </a:p>
        </p:txBody>
      </p:sp>
    </p:spTree>
    <p:extLst>
      <p:ext uri="{BB962C8B-B14F-4D97-AF65-F5344CB8AC3E}">
        <p14:creationId xmlns:p14="http://schemas.microsoft.com/office/powerpoint/2010/main" val="196780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Bildplatzhalter 14">
            <a:extLst>
              <a:ext uri="{FF2B5EF4-FFF2-40B4-BE49-F238E27FC236}">
                <a16:creationId xmlns:a16="http://schemas.microsoft.com/office/drawing/2014/main" id="{EAF5FF97-2296-EF43-8B8A-0060BF46609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F394A391-CF69-2049-955F-B7D5AA9315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A6F27D37-0D68-EE4F-9996-8A8C49BE776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Textplatzhalter 2">
            <a:extLst>
              <a:ext uri="{FF2B5EF4-FFF2-40B4-BE49-F238E27FC236}">
                <a16:creationId xmlns:a16="http://schemas.microsoft.com/office/drawing/2014/main" id="{6C77AF77-9E95-9F41-B845-8560C7D96FF1}"/>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032144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34290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34290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endParaRPr lang="de-DE"/>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endParaRPr lang="de-DE"/>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endParaRPr lang="de-DE"/>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79522563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el">
    <p:bg>
      <p:bgRef idx="1001">
        <a:schemeClr val="bg1"/>
      </p:bgRef>
    </p:bg>
    <p:spTree>
      <p:nvGrpSpPr>
        <p:cNvPr id="1" name=""/>
        <p:cNvGrpSpPr/>
        <p:nvPr/>
      </p:nvGrpSpPr>
      <p:grpSpPr>
        <a:xfrm>
          <a:off x="0" y="0"/>
          <a:ext cx="0" cy="0"/>
          <a:chOff x="0" y="0"/>
          <a:chExt cx="0" cy="0"/>
        </a:xfrm>
      </p:grpSpPr>
      <p:sp>
        <p:nvSpPr>
          <p:cNvPr id="5" name="susform.at">
            <a:extLst>
              <a:ext uri="{FF2B5EF4-FFF2-40B4-BE49-F238E27FC236}">
                <a16:creationId xmlns:a16="http://schemas.microsoft.com/office/drawing/2014/main" id="{E6966A7D-C0F2-E5AE-9FF8-702A1960E431}"/>
              </a:ext>
            </a:extLst>
          </p:cNvPr>
          <p:cNvSpPr txBox="1">
            <a:spLocks noGrp="1"/>
          </p:cNvSpPr>
          <p:nvPr>
            <p:ph type="body" sz="quarter" idx="21"/>
          </p:nvPr>
        </p:nvSpPr>
        <p:spPr>
          <a:xfrm>
            <a:off x="6491454" y="4688530"/>
            <a:ext cx="2418261" cy="466794"/>
          </a:xfrm>
          <a:prstGeom prst="rect">
            <a:avLst/>
          </a:prstGeom>
        </p:spPr>
        <p:txBody>
          <a:bodyPr wrap="square" anchor="ctr">
            <a:spAutoFit/>
          </a:bodyPr>
          <a:lstStyle>
            <a:lvl1pPr algn="r">
              <a:defRPr sz="1500" b="0" i="0" spc="-68" dirty="0">
                <a:solidFill>
                  <a:srgbClr val="72133F"/>
                </a:solidFill>
                <a:latin typeface="FK Grotesk Neue Medium" panose="020B0503020202020203" pitchFamily="34" charset="0"/>
                <a:hlinkClick r:id="" action="ppaction://noaction"/>
              </a:defRPr>
            </a:lvl1pPr>
          </a:lstStyle>
          <a:p>
            <a:pPr marL="0" lvl="0" indent="0" defTabSz="1828754">
              <a:lnSpc>
                <a:spcPct val="80000"/>
              </a:lnSpc>
              <a:spcBef>
                <a:spcPts val="0"/>
              </a:spcBef>
              <a:buSzTx/>
              <a:buNone/>
            </a:pPr>
            <a:r>
              <a:rPr lang="de-DE" u="sng">
                <a:hlinkClick r:id="rId2"/>
              </a:rPr>
              <a:t>Mastertextformat bearbeiten</a:t>
            </a:r>
          </a:p>
        </p:txBody>
      </p:sp>
      <p:sp>
        <p:nvSpPr>
          <p:cNvPr id="6" name="Datum">
            <a:extLst>
              <a:ext uri="{FF2B5EF4-FFF2-40B4-BE49-F238E27FC236}">
                <a16:creationId xmlns:a16="http://schemas.microsoft.com/office/drawing/2014/main" id="{A413BACE-09A7-C91A-6458-60B230BAC5F7}"/>
              </a:ext>
            </a:extLst>
          </p:cNvPr>
          <p:cNvSpPr txBox="1">
            <a:spLocks noGrp="1"/>
          </p:cNvSpPr>
          <p:nvPr>
            <p:ph type="body" sz="quarter" idx="22"/>
          </p:nvPr>
        </p:nvSpPr>
        <p:spPr>
          <a:xfrm>
            <a:off x="2759412" y="4688530"/>
            <a:ext cx="1896969" cy="466794"/>
          </a:xfrm>
          <a:prstGeom prst="rect">
            <a:avLst/>
          </a:prstGeom>
        </p:spPr>
        <p:txBody>
          <a:bodyPr wrap="square" anchor="ctr">
            <a:spAutoFit/>
          </a:bodyPr>
          <a:lstStyle>
            <a:lvl1pPr marL="0" indent="0" algn="l" defTabSz="1828754">
              <a:lnSpc>
                <a:spcPct val="80000"/>
              </a:lnSpc>
              <a:spcBef>
                <a:spcPts val="0"/>
              </a:spcBef>
              <a:buSzTx/>
              <a:buNone/>
              <a:defRPr sz="1500" b="0" i="0" spc="-68">
                <a:solidFill>
                  <a:srgbClr val="72133F"/>
                </a:solidFill>
                <a:latin typeface="FK Grotesk Neue" panose="020B0503020202020203" pitchFamily="34" charset="0"/>
              </a:defRPr>
            </a:lvl1pPr>
          </a:lstStyle>
          <a:p>
            <a:pPr lvl="0"/>
            <a:r>
              <a:rPr lang="de-DE"/>
              <a:t>Mastertextformat bearbeiten</a:t>
            </a:r>
          </a:p>
        </p:txBody>
      </p:sp>
      <p:sp>
        <p:nvSpPr>
          <p:cNvPr id="7" name="Titel der Präsentation">
            <a:extLst>
              <a:ext uri="{FF2B5EF4-FFF2-40B4-BE49-F238E27FC236}">
                <a16:creationId xmlns:a16="http://schemas.microsoft.com/office/drawing/2014/main" id="{81600AB7-56C2-A3DD-72EF-F77CBBDADD68}"/>
              </a:ext>
            </a:extLst>
          </p:cNvPr>
          <p:cNvSpPr txBox="1">
            <a:spLocks noGrp="1"/>
          </p:cNvSpPr>
          <p:nvPr>
            <p:ph type="body" sz="half" idx="23" hasCustomPrompt="1"/>
          </p:nvPr>
        </p:nvSpPr>
        <p:spPr>
          <a:xfrm>
            <a:off x="234284" y="198491"/>
            <a:ext cx="5088121" cy="1938992"/>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r>
              <a:t> der </a:t>
            </a:r>
            <a:endParaRPr lang="de-AT"/>
          </a:p>
          <a:p>
            <a:r>
              <a:rPr err="1"/>
              <a:t>Präsentation</a:t>
            </a:r>
            <a:endParaRPr/>
          </a:p>
        </p:txBody>
      </p:sp>
      <p:grpSp>
        <p:nvGrpSpPr>
          <p:cNvPr id="9" name="Grafik 1">
            <a:extLst>
              <a:ext uri="{FF2B5EF4-FFF2-40B4-BE49-F238E27FC236}">
                <a16:creationId xmlns:a16="http://schemas.microsoft.com/office/drawing/2014/main" id="{9A08E472-EE79-8B6B-17E6-EE78CC100891}"/>
              </a:ext>
            </a:extLst>
          </p:cNvPr>
          <p:cNvGrpSpPr/>
          <p:nvPr userDrawn="1"/>
        </p:nvGrpSpPr>
        <p:grpSpPr>
          <a:xfrm>
            <a:off x="234283" y="4678675"/>
            <a:ext cx="1207807" cy="265457"/>
            <a:chOff x="7328164" y="5532353"/>
            <a:chExt cx="12078903" cy="2654751"/>
          </a:xfrm>
          <a:solidFill>
            <a:schemeClr val="accent1"/>
          </a:solidFill>
        </p:grpSpPr>
        <p:sp>
          <p:nvSpPr>
            <p:cNvPr id="10" name="Freihandform 9">
              <a:extLst>
                <a:ext uri="{FF2B5EF4-FFF2-40B4-BE49-F238E27FC236}">
                  <a16:creationId xmlns:a16="http://schemas.microsoft.com/office/drawing/2014/main" id="{63AED9D2-3A3B-4FE7-22D6-C751D593AB37}"/>
                </a:ext>
              </a:extLst>
            </p:cNvPr>
            <p:cNvSpPr/>
            <p:nvPr/>
          </p:nvSpPr>
          <p:spPr>
            <a:xfrm>
              <a:off x="7328164" y="6298922"/>
              <a:ext cx="1452729" cy="1888182"/>
            </a:xfrm>
            <a:custGeom>
              <a:avLst/>
              <a:gdLst>
                <a:gd name="connsiteX0" fmla="*/ 753025 w 1452729"/>
                <a:gd name="connsiteY0" fmla="*/ 1888183 h 1888182"/>
                <a:gd name="connsiteX1" fmla="*/ 1452729 w 1452729"/>
                <a:gd name="connsiteY1" fmla="*/ 1320268 h 1888182"/>
                <a:gd name="connsiteX2" fmla="*/ 788529 w 1452729"/>
                <a:gd name="connsiteY2" fmla="*/ 798590 h 1888182"/>
                <a:gd name="connsiteX3" fmla="*/ 330306 w 1452729"/>
                <a:gd name="connsiteY3" fmla="*/ 543067 h 1888182"/>
                <a:gd name="connsiteX4" fmla="*/ 703293 w 1452729"/>
                <a:gd name="connsiteY4" fmla="*/ 230675 h 1888182"/>
                <a:gd name="connsiteX5" fmla="*/ 1104607 w 1452729"/>
                <a:gd name="connsiteY5" fmla="*/ 578546 h 1888182"/>
                <a:gd name="connsiteX6" fmla="*/ 1381593 w 1452729"/>
                <a:gd name="connsiteY6" fmla="*/ 578546 h 1888182"/>
                <a:gd name="connsiteX7" fmla="*/ 703165 w 1452729"/>
                <a:gd name="connsiteY7" fmla="*/ 0 h 1888182"/>
                <a:gd name="connsiteX8" fmla="*/ 53192 w 1452729"/>
                <a:gd name="connsiteY8" fmla="*/ 553698 h 1888182"/>
                <a:gd name="connsiteX9" fmla="*/ 788401 w 1452729"/>
                <a:gd name="connsiteY9" fmla="*/ 1071917 h 1888182"/>
                <a:gd name="connsiteX10" fmla="*/ 1179077 w 1452729"/>
                <a:gd name="connsiteY10" fmla="*/ 1334613 h 1888182"/>
                <a:gd name="connsiteX11" fmla="*/ 752897 w 1452729"/>
                <a:gd name="connsiteY11" fmla="*/ 1657635 h 1888182"/>
                <a:gd name="connsiteX12" fmla="*/ 276985 w 1452729"/>
                <a:gd name="connsiteY12" fmla="*/ 1224591 h 1888182"/>
                <a:gd name="connsiteX13" fmla="*/ 0 w 1452729"/>
                <a:gd name="connsiteY13" fmla="*/ 1224591 h 1888182"/>
                <a:gd name="connsiteX14" fmla="*/ 753025 w 1452729"/>
                <a:gd name="connsiteY14"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2729" h="1888182">
                  <a:moveTo>
                    <a:pt x="753025" y="1888183"/>
                  </a:moveTo>
                  <a:cubicBezTo>
                    <a:pt x="1289307" y="1888183"/>
                    <a:pt x="1452729" y="1540312"/>
                    <a:pt x="1452729" y="1320268"/>
                  </a:cubicBezTo>
                  <a:cubicBezTo>
                    <a:pt x="1452729" y="1103809"/>
                    <a:pt x="1353266" y="798590"/>
                    <a:pt x="788529" y="798590"/>
                  </a:cubicBezTo>
                  <a:cubicBezTo>
                    <a:pt x="490139" y="798590"/>
                    <a:pt x="330306" y="717002"/>
                    <a:pt x="330306" y="543067"/>
                  </a:cubicBezTo>
                  <a:cubicBezTo>
                    <a:pt x="330306" y="362087"/>
                    <a:pt x="465273" y="230675"/>
                    <a:pt x="703293" y="230675"/>
                  </a:cubicBezTo>
                  <a:cubicBezTo>
                    <a:pt x="983867" y="230675"/>
                    <a:pt x="1104607" y="376176"/>
                    <a:pt x="1104607" y="578546"/>
                  </a:cubicBezTo>
                  <a:lnTo>
                    <a:pt x="1381593" y="578546"/>
                  </a:lnTo>
                  <a:cubicBezTo>
                    <a:pt x="1381593" y="202369"/>
                    <a:pt x="1097430" y="0"/>
                    <a:pt x="703165" y="0"/>
                  </a:cubicBezTo>
                  <a:cubicBezTo>
                    <a:pt x="308901" y="0"/>
                    <a:pt x="53192" y="255523"/>
                    <a:pt x="53192" y="553698"/>
                  </a:cubicBezTo>
                  <a:cubicBezTo>
                    <a:pt x="53192" y="919243"/>
                    <a:pt x="351583" y="1071917"/>
                    <a:pt x="788401" y="1071917"/>
                  </a:cubicBezTo>
                  <a:cubicBezTo>
                    <a:pt x="1072564" y="1071917"/>
                    <a:pt x="1179077" y="1160678"/>
                    <a:pt x="1179077" y="1334613"/>
                  </a:cubicBezTo>
                  <a:cubicBezTo>
                    <a:pt x="1179077" y="1519179"/>
                    <a:pt x="1033471" y="1657635"/>
                    <a:pt x="752897" y="1657635"/>
                  </a:cubicBezTo>
                  <a:cubicBezTo>
                    <a:pt x="404775" y="1657635"/>
                    <a:pt x="276985" y="1494331"/>
                    <a:pt x="276985" y="1224591"/>
                  </a:cubicBezTo>
                  <a:lnTo>
                    <a:pt x="0" y="1224591"/>
                  </a:lnTo>
                  <a:cubicBezTo>
                    <a:pt x="128" y="1685941"/>
                    <a:pt x="312617" y="1888183"/>
                    <a:pt x="753025" y="1888183"/>
                  </a:cubicBezTo>
                </a:path>
              </a:pathLst>
            </a:custGeom>
            <a:grpFill/>
            <a:ln w="12810" cap="flat">
              <a:noFill/>
              <a:prstDash val="solid"/>
              <a:miter/>
            </a:ln>
          </p:spPr>
          <p:txBody>
            <a:bodyPr rtlCol="0" anchor="ctr"/>
            <a:lstStyle/>
            <a:p>
              <a:endParaRPr lang="de-DE" sz="1013"/>
            </a:p>
          </p:txBody>
        </p:sp>
        <p:sp>
          <p:nvSpPr>
            <p:cNvPr id="11" name="Freihandform 10">
              <a:extLst>
                <a:ext uri="{FF2B5EF4-FFF2-40B4-BE49-F238E27FC236}">
                  <a16:creationId xmlns:a16="http://schemas.microsoft.com/office/drawing/2014/main" id="{A7197497-6976-388C-EF35-3F9FC42B45DF}"/>
                </a:ext>
              </a:extLst>
            </p:cNvPr>
            <p:cNvSpPr/>
            <p:nvPr/>
          </p:nvSpPr>
          <p:spPr>
            <a:xfrm>
              <a:off x="9073900" y="6327356"/>
              <a:ext cx="1463495" cy="1859748"/>
            </a:xfrm>
            <a:custGeom>
              <a:avLst/>
              <a:gdLst>
                <a:gd name="connsiteX0" fmla="*/ 731876 w 1463495"/>
                <a:gd name="connsiteY0" fmla="*/ 1859748 h 1859748"/>
                <a:gd name="connsiteX1" fmla="*/ 1463496 w 1463495"/>
                <a:gd name="connsiteY1" fmla="*/ 1128657 h 1859748"/>
                <a:gd name="connsiteX2" fmla="*/ 1463496 w 1463495"/>
                <a:gd name="connsiteY2" fmla="*/ 0 h 1859748"/>
                <a:gd name="connsiteX3" fmla="*/ 1165106 w 1463495"/>
                <a:gd name="connsiteY3" fmla="*/ 0 h 1859748"/>
                <a:gd name="connsiteX4" fmla="*/ 1165106 w 1463495"/>
                <a:gd name="connsiteY4" fmla="*/ 1128657 h 1859748"/>
                <a:gd name="connsiteX5" fmla="*/ 731748 w 1463495"/>
                <a:gd name="connsiteY5" fmla="*/ 1614856 h 1859748"/>
                <a:gd name="connsiteX6" fmla="*/ 298390 w 1463495"/>
                <a:gd name="connsiteY6" fmla="*/ 1128657 h 1859748"/>
                <a:gd name="connsiteX7" fmla="*/ 298390 w 1463495"/>
                <a:gd name="connsiteY7" fmla="*/ 0 h 1859748"/>
                <a:gd name="connsiteX8" fmla="*/ 0 w 1463495"/>
                <a:gd name="connsiteY8" fmla="*/ 0 h 1859748"/>
                <a:gd name="connsiteX9" fmla="*/ 0 w 1463495"/>
                <a:gd name="connsiteY9" fmla="*/ 1128657 h 1859748"/>
                <a:gd name="connsiteX10" fmla="*/ 731876 w 1463495"/>
                <a:gd name="connsiteY10" fmla="*/ 1859748 h 18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3495" h="1859748">
                  <a:moveTo>
                    <a:pt x="731876" y="1859748"/>
                  </a:moveTo>
                  <a:cubicBezTo>
                    <a:pt x="1154595" y="1859748"/>
                    <a:pt x="1463496" y="1550943"/>
                    <a:pt x="1463496" y="1128657"/>
                  </a:cubicBezTo>
                  <a:lnTo>
                    <a:pt x="1463496" y="0"/>
                  </a:lnTo>
                  <a:lnTo>
                    <a:pt x="1165106" y="0"/>
                  </a:lnTo>
                  <a:lnTo>
                    <a:pt x="1165106" y="1128657"/>
                  </a:lnTo>
                  <a:cubicBezTo>
                    <a:pt x="1165106" y="1401984"/>
                    <a:pt x="994633" y="1614856"/>
                    <a:pt x="731748" y="1614856"/>
                  </a:cubicBezTo>
                  <a:cubicBezTo>
                    <a:pt x="468862" y="1614856"/>
                    <a:pt x="298390" y="1401856"/>
                    <a:pt x="298390" y="1128657"/>
                  </a:cubicBezTo>
                  <a:lnTo>
                    <a:pt x="298390" y="0"/>
                  </a:lnTo>
                  <a:lnTo>
                    <a:pt x="0" y="0"/>
                  </a:lnTo>
                  <a:lnTo>
                    <a:pt x="0" y="1128657"/>
                  </a:lnTo>
                  <a:cubicBezTo>
                    <a:pt x="256" y="1550943"/>
                    <a:pt x="309285" y="1859748"/>
                    <a:pt x="731876" y="1859748"/>
                  </a:cubicBezTo>
                </a:path>
              </a:pathLst>
            </a:custGeom>
            <a:grpFill/>
            <a:ln w="12810" cap="flat">
              <a:noFill/>
              <a:prstDash val="solid"/>
              <a:miter/>
            </a:ln>
          </p:spPr>
          <p:txBody>
            <a:bodyPr rtlCol="0" anchor="ctr"/>
            <a:lstStyle/>
            <a:p>
              <a:endParaRPr lang="de-DE" sz="1013"/>
            </a:p>
          </p:txBody>
        </p:sp>
        <p:sp>
          <p:nvSpPr>
            <p:cNvPr id="12" name="Freihandform 11">
              <a:extLst>
                <a:ext uri="{FF2B5EF4-FFF2-40B4-BE49-F238E27FC236}">
                  <a16:creationId xmlns:a16="http://schemas.microsoft.com/office/drawing/2014/main" id="{17907ADB-2148-09B1-E1E7-AB6D2A637561}"/>
                </a:ext>
              </a:extLst>
            </p:cNvPr>
            <p:cNvSpPr/>
            <p:nvPr/>
          </p:nvSpPr>
          <p:spPr>
            <a:xfrm>
              <a:off x="10830787" y="6298922"/>
              <a:ext cx="1452729" cy="1888182"/>
            </a:xfrm>
            <a:custGeom>
              <a:avLst/>
              <a:gdLst>
                <a:gd name="connsiteX0" fmla="*/ 753025 w 1452729"/>
                <a:gd name="connsiteY0" fmla="*/ 1888183 h 1888182"/>
                <a:gd name="connsiteX1" fmla="*/ 1452730 w 1452729"/>
                <a:gd name="connsiteY1" fmla="*/ 1320268 h 1888182"/>
                <a:gd name="connsiteX2" fmla="*/ 788530 w 1452729"/>
                <a:gd name="connsiteY2" fmla="*/ 798590 h 1888182"/>
                <a:gd name="connsiteX3" fmla="*/ 330306 w 1452729"/>
                <a:gd name="connsiteY3" fmla="*/ 543067 h 1888182"/>
                <a:gd name="connsiteX4" fmla="*/ 703294 w 1452729"/>
                <a:gd name="connsiteY4" fmla="*/ 230675 h 1888182"/>
                <a:gd name="connsiteX5" fmla="*/ 1104607 w 1452729"/>
                <a:gd name="connsiteY5" fmla="*/ 578546 h 1888182"/>
                <a:gd name="connsiteX6" fmla="*/ 1381593 w 1452729"/>
                <a:gd name="connsiteY6" fmla="*/ 578546 h 1888182"/>
                <a:gd name="connsiteX7" fmla="*/ 703165 w 1452729"/>
                <a:gd name="connsiteY7" fmla="*/ 0 h 1888182"/>
                <a:gd name="connsiteX8" fmla="*/ 53193 w 1452729"/>
                <a:gd name="connsiteY8" fmla="*/ 553698 h 1888182"/>
                <a:gd name="connsiteX9" fmla="*/ 788401 w 1452729"/>
                <a:gd name="connsiteY9" fmla="*/ 1071917 h 1888182"/>
                <a:gd name="connsiteX10" fmla="*/ 1179077 w 1452729"/>
                <a:gd name="connsiteY10" fmla="*/ 1334613 h 1888182"/>
                <a:gd name="connsiteX11" fmla="*/ 752897 w 1452729"/>
                <a:gd name="connsiteY11" fmla="*/ 1657635 h 1888182"/>
                <a:gd name="connsiteX12" fmla="*/ 276985 w 1452729"/>
                <a:gd name="connsiteY12" fmla="*/ 1224591 h 1888182"/>
                <a:gd name="connsiteX13" fmla="*/ 0 w 1452729"/>
                <a:gd name="connsiteY13" fmla="*/ 1224591 h 1888182"/>
                <a:gd name="connsiteX14" fmla="*/ 753025 w 1452729"/>
                <a:gd name="connsiteY14"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2729" h="1888182">
                  <a:moveTo>
                    <a:pt x="753025" y="1888183"/>
                  </a:moveTo>
                  <a:cubicBezTo>
                    <a:pt x="1289307" y="1888183"/>
                    <a:pt x="1452730" y="1540312"/>
                    <a:pt x="1452730" y="1320268"/>
                  </a:cubicBezTo>
                  <a:cubicBezTo>
                    <a:pt x="1452730" y="1103809"/>
                    <a:pt x="1353266" y="798590"/>
                    <a:pt x="788530" y="798590"/>
                  </a:cubicBezTo>
                  <a:cubicBezTo>
                    <a:pt x="490139" y="798590"/>
                    <a:pt x="330306" y="717002"/>
                    <a:pt x="330306" y="543067"/>
                  </a:cubicBezTo>
                  <a:cubicBezTo>
                    <a:pt x="330306" y="362087"/>
                    <a:pt x="465274" y="230675"/>
                    <a:pt x="703294" y="230675"/>
                  </a:cubicBezTo>
                  <a:cubicBezTo>
                    <a:pt x="983867" y="230675"/>
                    <a:pt x="1104607" y="376176"/>
                    <a:pt x="1104607" y="578546"/>
                  </a:cubicBezTo>
                  <a:lnTo>
                    <a:pt x="1381593" y="578546"/>
                  </a:lnTo>
                  <a:cubicBezTo>
                    <a:pt x="1381593" y="202369"/>
                    <a:pt x="1097430" y="0"/>
                    <a:pt x="703165" y="0"/>
                  </a:cubicBezTo>
                  <a:cubicBezTo>
                    <a:pt x="308901" y="0"/>
                    <a:pt x="53193" y="255523"/>
                    <a:pt x="53193" y="553698"/>
                  </a:cubicBezTo>
                  <a:cubicBezTo>
                    <a:pt x="53193" y="919243"/>
                    <a:pt x="351583" y="1071917"/>
                    <a:pt x="788401" y="1071917"/>
                  </a:cubicBezTo>
                  <a:cubicBezTo>
                    <a:pt x="1072564" y="1071917"/>
                    <a:pt x="1179077" y="1160678"/>
                    <a:pt x="1179077" y="1334613"/>
                  </a:cubicBezTo>
                  <a:cubicBezTo>
                    <a:pt x="1179077" y="1519179"/>
                    <a:pt x="1033471" y="1657635"/>
                    <a:pt x="752897" y="1657635"/>
                  </a:cubicBezTo>
                  <a:cubicBezTo>
                    <a:pt x="404775" y="1657635"/>
                    <a:pt x="276985" y="1494331"/>
                    <a:pt x="276985" y="1224591"/>
                  </a:cubicBezTo>
                  <a:lnTo>
                    <a:pt x="0" y="1224591"/>
                  </a:lnTo>
                  <a:cubicBezTo>
                    <a:pt x="0" y="1685941"/>
                    <a:pt x="312618" y="1888183"/>
                    <a:pt x="753025" y="1888183"/>
                  </a:cubicBezTo>
                </a:path>
              </a:pathLst>
            </a:custGeom>
            <a:grpFill/>
            <a:ln w="12810" cap="flat">
              <a:noFill/>
              <a:prstDash val="solid"/>
              <a:miter/>
            </a:ln>
          </p:spPr>
          <p:txBody>
            <a:bodyPr rtlCol="0" anchor="ctr"/>
            <a:lstStyle/>
            <a:p>
              <a:endParaRPr lang="de-DE" sz="1013"/>
            </a:p>
          </p:txBody>
        </p:sp>
        <p:sp>
          <p:nvSpPr>
            <p:cNvPr id="13" name="Freihandform 12">
              <a:extLst>
                <a:ext uri="{FF2B5EF4-FFF2-40B4-BE49-F238E27FC236}">
                  <a16:creationId xmlns:a16="http://schemas.microsoft.com/office/drawing/2014/main" id="{2574D2A1-AF06-7B2A-4016-3E0962301F01}"/>
                </a:ext>
              </a:extLst>
            </p:cNvPr>
            <p:cNvSpPr/>
            <p:nvPr/>
          </p:nvSpPr>
          <p:spPr>
            <a:xfrm>
              <a:off x="12473598" y="5532353"/>
              <a:ext cx="1140111" cy="2626318"/>
            </a:xfrm>
            <a:custGeom>
              <a:avLst/>
              <a:gdLst>
                <a:gd name="connsiteX0" fmla="*/ 628696 w 1140111"/>
                <a:gd name="connsiteY0" fmla="*/ 2626318 h 2626318"/>
                <a:gd name="connsiteX1" fmla="*/ 628696 w 1140111"/>
                <a:gd name="connsiteY1" fmla="*/ 1036310 h 2626318"/>
                <a:gd name="connsiteX2" fmla="*/ 1104608 w 1140111"/>
                <a:gd name="connsiteY2" fmla="*/ 1036310 h 2626318"/>
                <a:gd name="connsiteX3" fmla="*/ 1104608 w 1140111"/>
                <a:gd name="connsiteY3" fmla="*/ 795004 h 2626318"/>
                <a:gd name="connsiteX4" fmla="*/ 863127 w 1140111"/>
                <a:gd name="connsiteY4" fmla="*/ 795004 h 2626318"/>
                <a:gd name="connsiteX5" fmla="*/ 614468 w 1140111"/>
                <a:gd name="connsiteY5" fmla="*/ 518219 h 2626318"/>
                <a:gd name="connsiteX6" fmla="*/ 863127 w 1140111"/>
                <a:gd name="connsiteY6" fmla="*/ 241434 h 2626318"/>
                <a:gd name="connsiteX7" fmla="*/ 1140112 w 1140111"/>
                <a:gd name="connsiteY7" fmla="*/ 241434 h 2626318"/>
                <a:gd name="connsiteX8" fmla="*/ 1140112 w 1140111"/>
                <a:gd name="connsiteY8" fmla="*/ 0 h 2626318"/>
                <a:gd name="connsiteX9" fmla="*/ 848900 w 1140111"/>
                <a:gd name="connsiteY9" fmla="*/ 0 h 2626318"/>
                <a:gd name="connsiteX10" fmla="*/ 330306 w 1140111"/>
                <a:gd name="connsiteY10" fmla="*/ 518219 h 2626318"/>
                <a:gd name="connsiteX11" fmla="*/ 330306 w 1140111"/>
                <a:gd name="connsiteY11" fmla="*/ 795004 h 2626318"/>
                <a:gd name="connsiteX12" fmla="*/ 0 w 1140111"/>
                <a:gd name="connsiteY12" fmla="*/ 795004 h 2626318"/>
                <a:gd name="connsiteX13" fmla="*/ 0 w 1140111"/>
                <a:gd name="connsiteY13" fmla="*/ 1036310 h 2626318"/>
                <a:gd name="connsiteX14" fmla="*/ 330306 w 1140111"/>
                <a:gd name="connsiteY14" fmla="*/ 1036310 h 2626318"/>
                <a:gd name="connsiteX15" fmla="*/ 330306 w 1140111"/>
                <a:gd name="connsiteY15" fmla="*/ 2626318 h 2626318"/>
                <a:gd name="connsiteX16" fmla="*/ 628696 w 1140111"/>
                <a:gd name="connsiteY16" fmla="*/ 2626318 h 262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0111" h="2626318">
                  <a:moveTo>
                    <a:pt x="628696" y="2626318"/>
                  </a:moveTo>
                  <a:lnTo>
                    <a:pt x="628696" y="1036310"/>
                  </a:lnTo>
                  <a:lnTo>
                    <a:pt x="1104608" y="1036310"/>
                  </a:lnTo>
                  <a:lnTo>
                    <a:pt x="1104608" y="795004"/>
                  </a:lnTo>
                  <a:lnTo>
                    <a:pt x="863127" y="795004"/>
                  </a:lnTo>
                  <a:cubicBezTo>
                    <a:pt x="721110" y="795004"/>
                    <a:pt x="614468" y="674351"/>
                    <a:pt x="614468" y="518219"/>
                  </a:cubicBezTo>
                  <a:cubicBezTo>
                    <a:pt x="614468" y="362087"/>
                    <a:pt x="720981" y="241434"/>
                    <a:pt x="863127" y="241434"/>
                  </a:cubicBezTo>
                  <a:lnTo>
                    <a:pt x="1140112" y="241434"/>
                  </a:lnTo>
                  <a:lnTo>
                    <a:pt x="1140112" y="0"/>
                  </a:lnTo>
                  <a:lnTo>
                    <a:pt x="848900" y="0"/>
                  </a:lnTo>
                  <a:cubicBezTo>
                    <a:pt x="564737" y="0"/>
                    <a:pt x="330306" y="234262"/>
                    <a:pt x="330306" y="518219"/>
                  </a:cubicBezTo>
                  <a:lnTo>
                    <a:pt x="330306" y="795004"/>
                  </a:lnTo>
                  <a:lnTo>
                    <a:pt x="0" y="795004"/>
                  </a:lnTo>
                  <a:lnTo>
                    <a:pt x="0" y="1036310"/>
                  </a:lnTo>
                  <a:lnTo>
                    <a:pt x="330306" y="1036310"/>
                  </a:lnTo>
                  <a:lnTo>
                    <a:pt x="330306" y="2626318"/>
                  </a:lnTo>
                  <a:lnTo>
                    <a:pt x="628696" y="2626318"/>
                  </a:lnTo>
                  <a:close/>
                </a:path>
              </a:pathLst>
            </a:custGeom>
            <a:grpFill/>
            <a:ln w="12810" cap="flat">
              <a:noFill/>
              <a:prstDash val="solid"/>
              <a:miter/>
            </a:ln>
          </p:spPr>
          <p:txBody>
            <a:bodyPr rtlCol="0" anchor="ctr"/>
            <a:lstStyle/>
            <a:p>
              <a:endParaRPr lang="de-DE" sz="1013"/>
            </a:p>
          </p:txBody>
        </p:sp>
        <p:sp>
          <p:nvSpPr>
            <p:cNvPr id="14" name="Freihandform 13">
              <a:extLst>
                <a:ext uri="{FF2B5EF4-FFF2-40B4-BE49-F238E27FC236}">
                  <a16:creationId xmlns:a16="http://schemas.microsoft.com/office/drawing/2014/main" id="{69C5A2F1-2A3F-AADC-5871-00C109439164}"/>
                </a:ext>
              </a:extLst>
            </p:cNvPr>
            <p:cNvSpPr/>
            <p:nvPr/>
          </p:nvSpPr>
          <p:spPr>
            <a:xfrm>
              <a:off x="13653188" y="6298922"/>
              <a:ext cx="1704720" cy="1888182"/>
            </a:xfrm>
            <a:custGeom>
              <a:avLst/>
              <a:gdLst>
                <a:gd name="connsiteX0" fmla="*/ 852360 w 1704720"/>
                <a:gd name="connsiteY0" fmla="*/ 1643290 h 1888182"/>
                <a:gd name="connsiteX1" fmla="*/ 298262 w 1704720"/>
                <a:gd name="connsiteY1" fmla="*/ 944091 h 1888182"/>
                <a:gd name="connsiteX2" fmla="*/ 852360 w 1704720"/>
                <a:gd name="connsiteY2" fmla="*/ 244893 h 1888182"/>
                <a:gd name="connsiteX3" fmla="*/ 1406458 w 1704720"/>
                <a:gd name="connsiteY3" fmla="*/ 944091 h 1888182"/>
                <a:gd name="connsiteX4" fmla="*/ 852360 w 1704720"/>
                <a:gd name="connsiteY4" fmla="*/ 1643290 h 1888182"/>
                <a:gd name="connsiteX5" fmla="*/ 852360 w 1704720"/>
                <a:gd name="connsiteY5" fmla="*/ 1888183 h 1888182"/>
                <a:gd name="connsiteX6" fmla="*/ 1704720 w 1704720"/>
                <a:gd name="connsiteY6" fmla="*/ 944091 h 1888182"/>
                <a:gd name="connsiteX7" fmla="*/ 852360 w 1704720"/>
                <a:gd name="connsiteY7" fmla="*/ 0 h 1888182"/>
                <a:gd name="connsiteX8" fmla="*/ 0 w 1704720"/>
                <a:gd name="connsiteY8" fmla="*/ 944091 h 1888182"/>
                <a:gd name="connsiteX9" fmla="*/ 852360 w 1704720"/>
                <a:gd name="connsiteY9" fmla="*/ 1888183 h 18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720" h="1888182">
                  <a:moveTo>
                    <a:pt x="852360" y="1643290"/>
                  </a:moveTo>
                  <a:cubicBezTo>
                    <a:pt x="504239" y="1643290"/>
                    <a:pt x="298262" y="1369963"/>
                    <a:pt x="298262" y="944091"/>
                  </a:cubicBezTo>
                  <a:cubicBezTo>
                    <a:pt x="298262" y="518219"/>
                    <a:pt x="504239" y="244893"/>
                    <a:pt x="852360" y="244893"/>
                  </a:cubicBezTo>
                  <a:cubicBezTo>
                    <a:pt x="1200482" y="244893"/>
                    <a:pt x="1406458" y="518219"/>
                    <a:pt x="1406458" y="944091"/>
                  </a:cubicBezTo>
                  <a:cubicBezTo>
                    <a:pt x="1406458" y="1369963"/>
                    <a:pt x="1200354" y="1643290"/>
                    <a:pt x="852360" y="1643290"/>
                  </a:cubicBezTo>
                  <a:moveTo>
                    <a:pt x="852360" y="1888183"/>
                  </a:moveTo>
                  <a:cubicBezTo>
                    <a:pt x="1367365" y="1888183"/>
                    <a:pt x="1704720" y="1515464"/>
                    <a:pt x="1704720" y="944091"/>
                  </a:cubicBezTo>
                  <a:cubicBezTo>
                    <a:pt x="1704720" y="372718"/>
                    <a:pt x="1367365" y="0"/>
                    <a:pt x="852360" y="0"/>
                  </a:cubicBezTo>
                  <a:cubicBezTo>
                    <a:pt x="337355" y="0"/>
                    <a:pt x="0" y="372718"/>
                    <a:pt x="0" y="944091"/>
                  </a:cubicBezTo>
                  <a:cubicBezTo>
                    <a:pt x="0" y="1515464"/>
                    <a:pt x="337355" y="1888183"/>
                    <a:pt x="852360" y="1888183"/>
                  </a:cubicBezTo>
                </a:path>
              </a:pathLst>
            </a:custGeom>
            <a:grpFill/>
            <a:ln w="12810" cap="flat">
              <a:noFill/>
              <a:prstDash val="solid"/>
              <a:miter/>
            </a:ln>
          </p:spPr>
          <p:txBody>
            <a:bodyPr rtlCol="0" anchor="ctr"/>
            <a:lstStyle/>
            <a:p>
              <a:endParaRPr lang="de-DE" sz="1013"/>
            </a:p>
          </p:txBody>
        </p:sp>
        <p:sp>
          <p:nvSpPr>
            <p:cNvPr id="15" name="Freihandform 14">
              <a:extLst>
                <a:ext uri="{FF2B5EF4-FFF2-40B4-BE49-F238E27FC236}">
                  <a16:creationId xmlns:a16="http://schemas.microsoft.com/office/drawing/2014/main" id="{31378F5F-B941-8EFF-1671-2E8CE0174F46}"/>
                </a:ext>
              </a:extLst>
            </p:cNvPr>
            <p:cNvSpPr/>
            <p:nvPr/>
          </p:nvSpPr>
          <p:spPr>
            <a:xfrm>
              <a:off x="15658862" y="6327356"/>
              <a:ext cx="966050" cy="1831314"/>
            </a:xfrm>
            <a:custGeom>
              <a:avLst/>
              <a:gdLst>
                <a:gd name="connsiteX0" fmla="*/ 298391 w 966050"/>
                <a:gd name="connsiteY0" fmla="*/ 1831314 h 1831314"/>
                <a:gd name="connsiteX1" fmla="*/ 298391 w 966050"/>
                <a:gd name="connsiteY1" fmla="*/ 834069 h 1831314"/>
                <a:gd name="connsiteX2" fmla="*/ 845311 w 966050"/>
                <a:gd name="connsiteY2" fmla="*/ 244893 h 1831314"/>
                <a:gd name="connsiteX3" fmla="*/ 966051 w 966050"/>
                <a:gd name="connsiteY3" fmla="*/ 244893 h 1831314"/>
                <a:gd name="connsiteX4" fmla="*/ 966051 w 966050"/>
                <a:gd name="connsiteY4" fmla="*/ 0 h 1831314"/>
                <a:gd name="connsiteX5" fmla="*/ 390676 w 966050"/>
                <a:gd name="connsiteY5" fmla="*/ 0 h 1831314"/>
                <a:gd name="connsiteX6" fmla="*/ 0 w 966050"/>
                <a:gd name="connsiteY6" fmla="*/ 390393 h 1831314"/>
                <a:gd name="connsiteX7" fmla="*/ 0 w 966050"/>
                <a:gd name="connsiteY7" fmla="*/ 1831314 h 1831314"/>
                <a:gd name="connsiteX8" fmla="*/ 298391 w 966050"/>
                <a:gd name="connsiteY8" fmla="*/ 1831314 h 183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50" h="1831314">
                  <a:moveTo>
                    <a:pt x="298391" y="1831314"/>
                  </a:moveTo>
                  <a:lnTo>
                    <a:pt x="298391" y="834069"/>
                  </a:lnTo>
                  <a:cubicBezTo>
                    <a:pt x="298391" y="514633"/>
                    <a:pt x="525644" y="244893"/>
                    <a:pt x="845311" y="244893"/>
                  </a:cubicBezTo>
                  <a:lnTo>
                    <a:pt x="966051" y="244893"/>
                  </a:lnTo>
                  <a:lnTo>
                    <a:pt x="966051" y="0"/>
                  </a:lnTo>
                  <a:lnTo>
                    <a:pt x="390676" y="0"/>
                  </a:lnTo>
                  <a:cubicBezTo>
                    <a:pt x="390676" y="216458"/>
                    <a:pt x="216615" y="390393"/>
                    <a:pt x="0" y="390393"/>
                  </a:cubicBezTo>
                  <a:lnTo>
                    <a:pt x="0" y="1831314"/>
                  </a:lnTo>
                  <a:lnTo>
                    <a:pt x="298391" y="1831314"/>
                  </a:lnTo>
                  <a:close/>
                </a:path>
              </a:pathLst>
            </a:custGeom>
            <a:grpFill/>
            <a:ln w="12810" cap="flat">
              <a:noFill/>
              <a:prstDash val="solid"/>
              <a:miter/>
            </a:ln>
          </p:spPr>
          <p:txBody>
            <a:bodyPr rtlCol="0" anchor="ctr"/>
            <a:lstStyle/>
            <a:p>
              <a:endParaRPr lang="de-DE" sz="1013"/>
            </a:p>
          </p:txBody>
        </p:sp>
        <p:sp>
          <p:nvSpPr>
            <p:cNvPr id="16" name="Freihandform 15">
              <a:extLst>
                <a:ext uri="{FF2B5EF4-FFF2-40B4-BE49-F238E27FC236}">
                  <a16:creationId xmlns:a16="http://schemas.microsoft.com/office/drawing/2014/main" id="{C2553C08-802F-A6BB-04D9-0F237E0F4553}"/>
                </a:ext>
              </a:extLst>
            </p:cNvPr>
            <p:cNvSpPr/>
            <p:nvPr/>
          </p:nvSpPr>
          <p:spPr>
            <a:xfrm>
              <a:off x="16892285" y="6298922"/>
              <a:ext cx="2514782" cy="1859748"/>
            </a:xfrm>
            <a:custGeom>
              <a:avLst/>
              <a:gdLst>
                <a:gd name="connsiteX0" fmla="*/ 1825589 w 2514782"/>
                <a:gd name="connsiteY0" fmla="*/ 0 h 1859748"/>
                <a:gd name="connsiteX1" fmla="*/ 1296356 w 2514782"/>
                <a:gd name="connsiteY1" fmla="*/ 326481 h 1859748"/>
                <a:gd name="connsiteX2" fmla="*/ 745847 w 2514782"/>
                <a:gd name="connsiteY2" fmla="*/ 0 h 1859748"/>
                <a:gd name="connsiteX3" fmla="*/ 326717 w 2514782"/>
                <a:gd name="connsiteY3" fmla="*/ 184566 h 1859748"/>
                <a:gd name="connsiteX4" fmla="*/ 170472 w 2514782"/>
                <a:gd name="connsiteY4" fmla="*/ 28434 h 1859748"/>
                <a:gd name="connsiteX5" fmla="*/ 0 w 2514782"/>
                <a:gd name="connsiteY5" fmla="*/ 28434 h 1859748"/>
                <a:gd name="connsiteX6" fmla="*/ 0 w 2514782"/>
                <a:gd name="connsiteY6" fmla="*/ 1859748 h 1859748"/>
                <a:gd name="connsiteX7" fmla="*/ 298390 w 2514782"/>
                <a:gd name="connsiteY7" fmla="*/ 1859748 h 1859748"/>
                <a:gd name="connsiteX8" fmla="*/ 298390 w 2514782"/>
                <a:gd name="connsiteY8" fmla="*/ 766570 h 1859748"/>
                <a:gd name="connsiteX9" fmla="*/ 721109 w 2514782"/>
                <a:gd name="connsiteY9" fmla="*/ 244893 h 1859748"/>
                <a:gd name="connsiteX10" fmla="*/ 1108196 w 2514782"/>
                <a:gd name="connsiteY10" fmla="*/ 713416 h 1859748"/>
                <a:gd name="connsiteX11" fmla="*/ 1108196 w 2514782"/>
                <a:gd name="connsiteY11" fmla="*/ 1859748 h 1859748"/>
                <a:gd name="connsiteX12" fmla="*/ 1406586 w 2514782"/>
                <a:gd name="connsiteY12" fmla="*/ 1859748 h 1859748"/>
                <a:gd name="connsiteX13" fmla="*/ 1406586 w 2514782"/>
                <a:gd name="connsiteY13" fmla="*/ 766570 h 1859748"/>
                <a:gd name="connsiteX14" fmla="*/ 1811490 w 2514782"/>
                <a:gd name="connsiteY14" fmla="*/ 244893 h 1859748"/>
                <a:gd name="connsiteX15" fmla="*/ 2216393 w 2514782"/>
                <a:gd name="connsiteY15" fmla="*/ 713416 h 1859748"/>
                <a:gd name="connsiteX16" fmla="*/ 2216393 w 2514782"/>
                <a:gd name="connsiteY16" fmla="*/ 1859748 h 1859748"/>
                <a:gd name="connsiteX17" fmla="*/ 2514783 w 2514782"/>
                <a:gd name="connsiteY17" fmla="*/ 1859748 h 1859748"/>
                <a:gd name="connsiteX18" fmla="*/ 2514783 w 2514782"/>
                <a:gd name="connsiteY18" fmla="*/ 713416 h 1859748"/>
                <a:gd name="connsiteX19" fmla="*/ 1825589 w 2514782"/>
                <a:gd name="connsiteY19" fmla="*/ 0 h 18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4782" h="1859748">
                  <a:moveTo>
                    <a:pt x="1825589" y="0"/>
                  </a:moveTo>
                  <a:cubicBezTo>
                    <a:pt x="1562703" y="0"/>
                    <a:pt x="1381592" y="152546"/>
                    <a:pt x="1296356" y="326481"/>
                  </a:cubicBezTo>
                  <a:cubicBezTo>
                    <a:pt x="1186254" y="113481"/>
                    <a:pt x="969639" y="0"/>
                    <a:pt x="745847" y="0"/>
                  </a:cubicBezTo>
                  <a:cubicBezTo>
                    <a:pt x="472323" y="0"/>
                    <a:pt x="458095" y="184566"/>
                    <a:pt x="326717" y="184566"/>
                  </a:cubicBezTo>
                  <a:cubicBezTo>
                    <a:pt x="234303" y="184566"/>
                    <a:pt x="170472" y="117195"/>
                    <a:pt x="170472" y="28434"/>
                  </a:cubicBezTo>
                  <a:lnTo>
                    <a:pt x="0" y="28434"/>
                  </a:lnTo>
                  <a:lnTo>
                    <a:pt x="0" y="1859748"/>
                  </a:lnTo>
                  <a:lnTo>
                    <a:pt x="298390" y="1859748"/>
                  </a:lnTo>
                  <a:lnTo>
                    <a:pt x="298390" y="766570"/>
                  </a:lnTo>
                  <a:cubicBezTo>
                    <a:pt x="298390" y="482612"/>
                    <a:pt x="486678" y="244893"/>
                    <a:pt x="721109" y="244893"/>
                  </a:cubicBezTo>
                  <a:cubicBezTo>
                    <a:pt x="969768" y="244893"/>
                    <a:pt x="1108196" y="457893"/>
                    <a:pt x="1108196" y="713416"/>
                  </a:cubicBezTo>
                  <a:lnTo>
                    <a:pt x="1108196" y="1859748"/>
                  </a:lnTo>
                  <a:lnTo>
                    <a:pt x="1406586" y="1859748"/>
                  </a:lnTo>
                  <a:lnTo>
                    <a:pt x="1406586" y="766570"/>
                  </a:lnTo>
                  <a:cubicBezTo>
                    <a:pt x="1406586" y="482612"/>
                    <a:pt x="1573469" y="244893"/>
                    <a:pt x="1811490" y="244893"/>
                  </a:cubicBezTo>
                  <a:cubicBezTo>
                    <a:pt x="2067197" y="244893"/>
                    <a:pt x="2216393" y="457893"/>
                    <a:pt x="2216393" y="713416"/>
                  </a:cubicBezTo>
                  <a:lnTo>
                    <a:pt x="2216393" y="1859748"/>
                  </a:lnTo>
                  <a:lnTo>
                    <a:pt x="2514783" y="1859748"/>
                  </a:lnTo>
                  <a:lnTo>
                    <a:pt x="2514783" y="713416"/>
                  </a:lnTo>
                  <a:cubicBezTo>
                    <a:pt x="2514655" y="287544"/>
                    <a:pt x="2205626" y="0"/>
                    <a:pt x="1825589" y="0"/>
                  </a:cubicBezTo>
                </a:path>
              </a:pathLst>
            </a:custGeom>
            <a:grpFill/>
            <a:ln w="12810" cap="flat">
              <a:noFill/>
              <a:prstDash val="solid"/>
              <a:miter/>
            </a:ln>
          </p:spPr>
          <p:txBody>
            <a:bodyPr rtlCol="0" anchor="ctr"/>
            <a:lstStyle/>
            <a:p>
              <a:endParaRPr lang="de-DE" sz="1013"/>
            </a:p>
          </p:txBody>
        </p:sp>
      </p:grpSp>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234284" y="2158048"/>
            <a:ext cx="5088121" cy="320088"/>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Tree>
    <p:extLst>
      <p:ext uri="{BB962C8B-B14F-4D97-AF65-F5344CB8AC3E}">
        <p14:creationId xmlns:p14="http://schemas.microsoft.com/office/powerpoint/2010/main" val="45844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extfeld-headline-subhealdine">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8755887"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1463874"/>
            <a:ext cx="8755887" cy="3467923"/>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119" y="685449"/>
            <a:ext cx="8755887"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506235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r>
              <a:rPr lang="de-DE"/>
              <a:t>Bild durch Klicken auf Symbol hinzufügen</a:t>
            </a:r>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r>
              <a:rPr lang="de-DE"/>
              <a:t>Bild durch Klicken auf Symbol hinzufügen</a:t>
            </a:r>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r>
              <a:rPr lang="de-DE"/>
              <a:t>Bild durch Klicken auf Symbol hinzufügen</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591626546"/>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964082"/>
            <a:ext cx="2811009" cy="1381487"/>
          </a:xfrm>
          <a:prstGeom prst="rect">
            <a:avLst/>
          </a:prstGeom>
        </p:spPr>
        <p:txBody>
          <a:bodyPr/>
          <a:lstStyle>
            <a:lvl1pPr>
              <a:defRPr sz="2400" b="0" i="0" kern="1000" baseline="0">
                <a:latin typeface="FK Grotesk Neue" panose="020B0503020202020203" pitchFamily="34" charset="0"/>
              </a:defRPr>
            </a:lvl1pPr>
          </a:lstStyle>
          <a:p>
            <a:r>
              <a:rPr lang="de-DE"/>
              <a:t>Mastertitelformat bearbeiten</a:t>
            </a:r>
          </a:p>
        </p:txBody>
      </p:sp>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954882"/>
            <a:ext cx="5799535" cy="1381488"/>
          </a:xfrm>
          <a:prstGeom prst="rect">
            <a:avLst/>
          </a:prstGeom>
        </p:spPr>
        <p:txBody>
          <a:bodyPr lIns="0" tIns="0" rIns="0" bIns="0"/>
          <a:lstStyle>
            <a:lvl1pPr marL="0" indent="0">
              <a:buNone/>
              <a:defRPr sz="16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5" name="Inhaltsplatzhalter 4">
            <a:extLst>
              <a:ext uri="{FF2B5EF4-FFF2-40B4-BE49-F238E27FC236}">
                <a16:creationId xmlns:a16="http://schemas.microsoft.com/office/drawing/2014/main" id="{490A41CC-D651-9078-20FF-D7E3AE662C2E}"/>
              </a:ext>
            </a:extLst>
          </p:cNvPr>
          <p:cNvSpPr>
            <a:spLocks noGrp="1"/>
          </p:cNvSpPr>
          <p:nvPr>
            <p:ph sz="quarter" idx="18"/>
          </p:nvPr>
        </p:nvSpPr>
        <p:spPr>
          <a:xfrm>
            <a:off x="168141"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4">
            <a:extLst>
              <a:ext uri="{FF2B5EF4-FFF2-40B4-BE49-F238E27FC236}">
                <a16:creationId xmlns:a16="http://schemas.microsoft.com/office/drawing/2014/main" id="{80FD7143-25CC-8485-E356-8A22B2AA6985}"/>
              </a:ext>
            </a:extLst>
          </p:cNvPr>
          <p:cNvSpPr>
            <a:spLocks noGrp="1"/>
          </p:cNvSpPr>
          <p:nvPr>
            <p:ph sz="quarter" idx="19"/>
          </p:nvPr>
        </p:nvSpPr>
        <p:spPr>
          <a:xfrm>
            <a:off x="3171473"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4">
            <a:extLst>
              <a:ext uri="{FF2B5EF4-FFF2-40B4-BE49-F238E27FC236}">
                <a16:creationId xmlns:a16="http://schemas.microsoft.com/office/drawing/2014/main" id="{2FEF1BA7-B719-C0EC-ED36-C0F2170F2035}"/>
              </a:ext>
            </a:extLst>
          </p:cNvPr>
          <p:cNvSpPr>
            <a:spLocks noGrp="1"/>
          </p:cNvSpPr>
          <p:nvPr>
            <p:ph sz="quarter" idx="20"/>
          </p:nvPr>
        </p:nvSpPr>
        <p:spPr>
          <a:xfrm>
            <a:off x="6151155"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Tree>
    <p:extLst>
      <p:ext uri="{BB962C8B-B14F-4D97-AF65-F5344CB8AC3E}">
        <p14:creationId xmlns:p14="http://schemas.microsoft.com/office/powerpoint/2010/main" val="1870616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Zwischenfolie">
    <p:bg>
      <p:bgPr>
        <a:solidFill>
          <a:schemeClr val="accent1"/>
        </a:solidFill>
        <a:effectLst/>
      </p:bgPr>
    </p:bg>
    <p:spTree>
      <p:nvGrpSpPr>
        <p:cNvPr id="1" name=""/>
        <p:cNvGrpSpPr/>
        <p:nvPr/>
      </p:nvGrpSpPr>
      <p:grpSpPr>
        <a:xfrm>
          <a:off x="0" y="0"/>
          <a:ext cx="0" cy="0"/>
          <a:chOff x="0" y="0"/>
          <a:chExt cx="0" cy="0"/>
        </a:xfrm>
      </p:grpSpPr>
      <p:sp>
        <p:nvSpPr>
          <p:cNvPr id="2" name="Titel der Präsentation">
            <a:extLst>
              <a:ext uri="{FF2B5EF4-FFF2-40B4-BE49-F238E27FC236}">
                <a16:creationId xmlns:a16="http://schemas.microsoft.com/office/drawing/2014/main" id="{949ABF7A-F7B1-5340-6128-A485B45DF3ED}"/>
              </a:ext>
            </a:extLst>
          </p:cNvPr>
          <p:cNvSpPr txBox="1">
            <a:spLocks noGrp="1"/>
          </p:cNvSpPr>
          <p:nvPr>
            <p:ph type="body" sz="half" idx="23" hasCustomPrompt="1"/>
          </p:nvPr>
        </p:nvSpPr>
        <p:spPr>
          <a:xfrm>
            <a:off x="234284" y="1121819"/>
            <a:ext cx="5088121" cy="1015663"/>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endParaRPr/>
          </a:p>
        </p:txBody>
      </p:sp>
      <p:sp>
        <p:nvSpPr>
          <p:cNvPr id="3" name="Rechteck 2">
            <a:extLst>
              <a:ext uri="{FF2B5EF4-FFF2-40B4-BE49-F238E27FC236}">
                <a16:creationId xmlns:a16="http://schemas.microsoft.com/office/drawing/2014/main" id="{26853E9A-98C1-25B4-E9F4-9129CB0EF440}"/>
              </a:ext>
            </a:extLst>
          </p:cNvPr>
          <p:cNvSpPr/>
          <p:nvPr userDrawn="1"/>
        </p:nvSpPr>
        <p:spPr>
          <a:xfrm>
            <a:off x="5449128" y="-1"/>
            <a:ext cx="3694872" cy="5143501"/>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90552114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404" y="3721202"/>
            <a:ext cx="2810725" cy="1137686"/>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166638"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155874" y="3721202"/>
            <a:ext cx="2810725" cy="1137686"/>
          </a:xfrm>
          <a:prstGeom prst="rect">
            <a:avLst/>
          </a:prstGeom>
        </p:spPr>
        <p:txBody>
          <a:bodyPr/>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9" name="Bildplatzhalter 8">
            <a:extLst>
              <a:ext uri="{FF2B5EF4-FFF2-40B4-BE49-F238E27FC236}">
                <a16:creationId xmlns:a16="http://schemas.microsoft.com/office/drawing/2014/main" id="{E84BB33D-2085-C079-F652-28BF9CCFD0C4}"/>
              </a:ext>
            </a:extLst>
          </p:cNvPr>
          <p:cNvSpPr>
            <a:spLocks noGrp="1"/>
          </p:cNvSpPr>
          <p:nvPr>
            <p:ph type="pic" sz="quarter" idx="13"/>
          </p:nvPr>
        </p:nvSpPr>
        <p:spPr>
          <a:xfrm>
            <a:off x="177064" y="955222"/>
            <a:ext cx="2811065" cy="2013586"/>
          </a:xfrm>
          <a:prstGeom prst="rect">
            <a:avLst/>
          </a:prstGeom>
        </p:spPr>
        <p:txBody>
          <a:bodyPr/>
          <a:lstStyle/>
          <a:p>
            <a:r>
              <a:rPr lang="de-DE"/>
              <a:t>Bild durch Klicken auf Symbol hinzufügen</a:t>
            </a:r>
          </a:p>
        </p:txBody>
      </p:sp>
      <p:sp>
        <p:nvSpPr>
          <p:cNvPr id="10" name="Bildplatzhalter 8">
            <a:extLst>
              <a:ext uri="{FF2B5EF4-FFF2-40B4-BE49-F238E27FC236}">
                <a16:creationId xmlns:a16="http://schemas.microsoft.com/office/drawing/2014/main" id="{FC479E0D-9C2D-9901-555C-B070FB968441}"/>
              </a:ext>
            </a:extLst>
          </p:cNvPr>
          <p:cNvSpPr>
            <a:spLocks noGrp="1"/>
          </p:cNvSpPr>
          <p:nvPr>
            <p:ph type="pic" sz="quarter" idx="14"/>
          </p:nvPr>
        </p:nvSpPr>
        <p:spPr>
          <a:xfrm>
            <a:off x="3189685" y="955222"/>
            <a:ext cx="2811065" cy="2013586"/>
          </a:xfrm>
          <a:prstGeom prst="rect">
            <a:avLst/>
          </a:prstGeom>
        </p:spPr>
        <p:txBody>
          <a:bodyPr/>
          <a:lstStyle/>
          <a:p>
            <a:r>
              <a:rPr lang="de-DE"/>
              <a:t>Bild durch Klicken auf Symbol hinzufügen</a:t>
            </a:r>
          </a:p>
        </p:txBody>
      </p:sp>
      <p:sp>
        <p:nvSpPr>
          <p:cNvPr id="11" name="Bildplatzhalter 8">
            <a:extLst>
              <a:ext uri="{FF2B5EF4-FFF2-40B4-BE49-F238E27FC236}">
                <a16:creationId xmlns:a16="http://schemas.microsoft.com/office/drawing/2014/main" id="{0021AD35-8D6E-6FA2-E220-8CED09CBA65F}"/>
              </a:ext>
            </a:extLst>
          </p:cNvPr>
          <p:cNvSpPr>
            <a:spLocks noGrp="1"/>
          </p:cNvSpPr>
          <p:nvPr>
            <p:ph type="pic" sz="quarter" idx="15"/>
          </p:nvPr>
        </p:nvSpPr>
        <p:spPr>
          <a:xfrm>
            <a:off x="6169650" y="955222"/>
            <a:ext cx="2811065" cy="2013586"/>
          </a:xfrm>
          <a:prstGeom prst="rect">
            <a:avLst/>
          </a:prstGeom>
        </p:spPr>
        <p:txBody>
          <a:bodyPr/>
          <a:lstStyle/>
          <a:p>
            <a:r>
              <a:rPr lang="de-DE"/>
              <a:t>Bild durch Klicken auf Symbol hinzufügen</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404"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166638" y="3216706"/>
            <a:ext cx="2810725"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155874" y="3216706"/>
            <a:ext cx="2810725" cy="377832"/>
          </a:xfrm>
          <a:prstGeom prst="rect">
            <a:avLst/>
          </a:prstGeom>
        </p:spPr>
        <p:txBody>
          <a:bodyPr/>
          <a:lstStyle>
            <a:lvl1pPr marL="0" indent="0" algn="l">
              <a:buFontTx/>
              <a:buNone/>
              <a:defRPr sz="1650" b="0" i="0">
                <a:latin typeface="FK Grotesk Neue Medium" panose="020B0503020202020203" pitchFamily="34" charset="0"/>
              </a:defRPr>
            </a:lvl1pPr>
            <a:lvl2pPr marL="342900" indent="0" algn="l">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3053224519"/>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284613"/>
            <a:ext cx="720090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177119" y="1434064"/>
            <a:ext cx="8789762"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177119" y="741863"/>
            <a:ext cx="7200900"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Tree>
    <p:extLst>
      <p:ext uri="{BB962C8B-B14F-4D97-AF65-F5344CB8AC3E}">
        <p14:creationId xmlns:p14="http://schemas.microsoft.com/office/powerpoint/2010/main" val="1134125652"/>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0" y="284613"/>
            <a:ext cx="6318930"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hasCustomPrompt="1"/>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05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 16</a:t>
            </a:r>
          </a:p>
          <a:p>
            <a:pPr lvl="1"/>
            <a:r>
              <a:rPr lang="de-DE"/>
              <a:t>Zweite Ebene 14</a:t>
            </a:r>
          </a:p>
          <a:p>
            <a:pPr lvl="1"/>
            <a:r>
              <a:rPr lang="de-DE"/>
              <a:t>Dritte Ebene 12 </a:t>
            </a:r>
          </a:p>
          <a:p>
            <a:pPr lvl="1"/>
            <a:endParaRPr lang="de-DE"/>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0" y="741863"/>
            <a:ext cx="6318931"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279128239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1" y="284613"/>
            <a:ext cx="4730069"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1" y="741863"/>
            <a:ext cx="4730069"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362629439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Bildplatzhalter 14">
            <a:extLst>
              <a:ext uri="{FF2B5EF4-FFF2-40B4-BE49-F238E27FC236}">
                <a16:creationId xmlns:a16="http://schemas.microsoft.com/office/drawing/2014/main" id="{3C4CAC0A-9887-3F4E-8515-9151E407FBC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170BE91D-ABD7-7748-801F-D056C5974578}"/>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0" name="Foliennummernplatzhalter 1">
            <a:extLst>
              <a:ext uri="{FF2B5EF4-FFF2-40B4-BE49-F238E27FC236}">
                <a16:creationId xmlns:a16="http://schemas.microsoft.com/office/drawing/2014/main" id="{128A9290-290A-EB42-A4BB-3E1F74CE3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Textplatzhalter 2">
            <a:extLst>
              <a:ext uri="{FF2B5EF4-FFF2-40B4-BE49-F238E27FC236}">
                <a16:creationId xmlns:a16="http://schemas.microsoft.com/office/drawing/2014/main" id="{3D073640-878A-8043-8115-B3CCDB90D7E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8565737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1 Textfe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2647951" y="284613"/>
            <a:ext cx="4730069" cy="378077"/>
          </a:xfrm>
          <a:prstGeom prst="rect">
            <a:avLst/>
          </a:prstGeom>
        </p:spPr>
        <p:txBody>
          <a:bodyPr anchor="b"/>
          <a:lstStyle>
            <a:lvl1pPr>
              <a:lnSpc>
                <a:spcPct val="100000"/>
              </a:lnSpc>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endParaRPr sz="1125" b="0" i="0">
              <a:latin typeface="FK Grotesk Neue" panose="020B0503020202020203" pitchFamily="34" charset="0"/>
            </a:endParaRPr>
          </a:p>
        </p:txBody>
      </p:sp>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647950" y="1434064"/>
            <a:ext cx="6318931" cy="3464507"/>
          </a:xfrm>
          <a:prstGeom prst="rect">
            <a:avLst/>
          </a:prstGeom>
        </p:spPr>
        <p:txBody>
          <a:bodyPr/>
          <a:lstStyle>
            <a:lvl1pPr marL="0" indent="0">
              <a:buFontTx/>
              <a:buNone/>
              <a:defRPr sz="1200" b="0" i="0">
                <a:latin typeface="FK Grotesk Neue" panose="020B0503020202020203" pitchFamily="34" charset="0"/>
              </a:defRPr>
            </a:lvl1pPr>
            <a:lvl2pPr marL="342900" indent="0">
              <a:buFontTx/>
              <a:buNone/>
              <a:defRPr sz="1200" b="0" i="0">
                <a:latin typeface="FK Grotesk Neue"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Mastertextformat bearbeiten</a:t>
            </a:r>
          </a:p>
          <a:p>
            <a:pPr lvl="1"/>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647951" y="741863"/>
            <a:ext cx="4730069" cy="377832"/>
          </a:xfrm>
          <a:prstGeom prst="rect">
            <a:avLst/>
          </a:prstGeom>
        </p:spPr>
        <p:txBody>
          <a:bodyPr/>
          <a:lstStyle>
            <a:lvl1pPr marL="0" indent="0">
              <a:buFontTx/>
              <a:buNone/>
              <a:defRPr sz="1650" b="0" i="0">
                <a:latin typeface="FK Grotesk Neue Medium"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6" name="Rechteck 5">
            <a:extLst>
              <a:ext uri="{FF2B5EF4-FFF2-40B4-BE49-F238E27FC236}">
                <a16:creationId xmlns:a16="http://schemas.microsoft.com/office/drawing/2014/main" id="{7A5D36BB-6F73-1EDD-EB7D-51F9AD38C67A}"/>
              </a:ext>
            </a:extLst>
          </p:cNvPr>
          <p:cNvSpPr/>
          <p:nvPr userDrawn="1"/>
        </p:nvSpPr>
        <p:spPr>
          <a:xfrm>
            <a:off x="1" y="0"/>
            <a:ext cx="2505074" cy="51435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013"/>
          </a:p>
        </p:txBody>
      </p:sp>
    </p:spTree>
    <p:extLst>
      <p:ext uri="{BB962C8B-B14F-4D97-AF65-F5344CB8AC3E}">
        <p14:creationId xmlns:p14="http://schemas.microsoft.com/office/powerpoint/2010/main" val="333514071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_3er Spalten Text Bi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FF16C-D507-5A59-74F5-C8736244CF40}"/>
              </a:ext>
            </a:extLst>
          </p:cNvPr>
          <p:cNvSpPr>
            <a:spLocks noGrp="1"/>
          </p:cNvSpPr>
          <p:nvPr>
            <p:ph type="title"/>
          </p:nvPr>
        </p:nvSpPr>
        <p:spPr>
          <a:xfrm>
            <a:off x="177119" y="964082"/>
            <a:ext cx="2811009" cy="1381487"/>
          </a:xfrm>
          <a:prstGeom prst="rect">
            <a:avLst/>
          </a:prstGeom>
        </p:spPr>
        <p:txBody>
          <a:bodyPr/>
          <a:lstStyle>
            <a:lvl1pPr>
              <a:defRPr sz="2400" b="0" i="0" kern="1000" baseline="0">
                <a:latin typeface="FK Grotesk Neue" panose="020B0503020202020203" pitchFamily="34" charset="0"/>
              </a:defRPr>
            </a:lvl1pPr>
          </a:lstStyle>
          <a:p>
            <a:r>
              <a:rPr lang="de-DE"/>
              <a:t>Mastertitelformat bearbeiten</a:t>
            </a:r>
          </a:p>
        </p:txBody>
      </p:sp>
      <p:sp>
        <p:nvSpPr>
          <p:cNvPr id="3" name="Name Training">
            <a:extLst>
              <a:ext uri="{FF2B5EF4-FFF2-40B4-BE49-F238E27FC236}">
                <a16:creationId xmlns:a16="http://schemas.microsoft.com/office/drawing/2014/main" id="{ACA64FF2-8282-940E-BD4F-27DDB44B04FA}"/>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954882"/>
            <a:ext cx="5799535" cy="1381488"/>
          </a:xfrm>
          <a:prstGeom prst="rect">
            <a:avLst/>
          </a:prstGeom>
        </p:spPr>
        <p:txBody>
          <a:bodyPr lIns="0" tIns="0" rIns="0" bIns="0"/>
          <a:lstStyle>
            <a:lvl1pPr marL="0" indent="0">
              <a:buNone/>
              <a:defRPr sz="16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5" name="Inhaltsplatzhalter 4">
            <a:extLst>
              <a:ext uri="{FF2B5EF4-FFF2-40B4-BE49-F238E27FC236}">
                <a16:creationId xmlns:a16="http://schemas.microsoft.com/office/drawing/2014/main" id="{490A41CC-D651-9078-20FF-D7E3AE662C2E}"/>
              </a:ext>
            </a:extLst>
          </p:cNvPr>
          <p:cNvSpPr>
            <a:spLocks noGrp="1"/>
          </p:cNvSpPr>
          <p:nvPr>
            <p:ph sz="quarter" idx="18"/>
          </p:nvPr>
        </p:nvSpPr>
        <p:spPr>
          <a:xfrm>
            <a:off x="168141"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4">
            <a:extLst>
              <a:ext uri="{FF2B5EF4-FFF2-40B4-BE49-F238E27FC236}">
                <a16:creationId xmlns:a16="http://schemas.microsoft.com/office/drawing/2014/main" id="{80FD7143-25CC-8485-E356-8A22B2AA6985}"/>
              </a:ext>
            </a:extLst>
          </p:cNvPr>
          <p:cNvSpPr>
            <a:spLocks noGrp="1"/>
          </p:cNvSpPr>
          <p:nvPr>
            <p:ph sz="quarter" idx="19"/>
          </p:nvPr>
        </p:nvSpPr>
        <p:spPr>
          <a:xfrm>
            <a:off x="3171473"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4">
            <a:extLst>
              <a:ext uri="{FF2B5EF4-FFF2-40B4-BE49-F238E27FC236}">
                <a16:creationId xmlns:a16="http://schemas.microsoft.com/office/drawing/2014/main" id="{2FEF1BA7-B719-C0EC-ED36-C0F2170F2035}"/>
              </a:ext>
            </a:extLst>
          </p:cNvPr>
          <p:cNvSpPr>
            <a:spLocks noGrp="1"/>
          </p:cNvSpPr>
          <p:nvPr>
            <p:ph sz="quarter" idx="20"/>
          </p:nvPr>
        </p:nvSpPr>
        <p:spPr>
          <a:xfrm>
            <a:off x="6151155" y="2632057"/>
            <a:ext cx="2820328" cy="1458516"/>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377955"/>
            <a:ext cx="2810300" cy="427874"/>
          </a:xfrm>
          <a:prstGeom prst="rect">
            <a:avLst/>
          </a:prstGeom>
        </p:spPr>
        <p:txBody>
          <a:bodyPr lIns="0" tIns="0" rIns="0" bIns="0" anchor="ctr"/>
          <a:lstStyle>
            <a:lvl1pPr marL="0" indent="0" algn="ctr">
              <a:lnSpc>
                <a:spcPct val="70000"/>
              </a:lnSpc>
              <a:buNone/>
              <a:defRPr sz="1350" b="0" i="0">
                <a:latin typeface="FK Grotesk Neue Medium"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Was unsere Trainings</a:t>
            </a:r>
          </a:p>
          <a:p>
            <a:pPr algn="ctr"/>
            <a:r>
              <a:rPr lang="de-AT">
                <a:solidFill>
                  <a:srgbClr val="72133F"/>
                </a:solidFill>
                <a:effectLst/>
                <a:latin typeface="FK Grotesk Neue" panose="020B0503020202020203" pitchFamily="34" charset="0"/>
              </a:rPr>
              <a:t>besonders macht.</a:t>
            </a:r>
          </a:p>
        </p:txBody>
      </p:sp>
    </p:spTree>
    <p:extLst>
      <p:ext uri="{BB962C8B-B14F-4D97-AF65-F5344CB8AC3E}">
        <p14:creationId xmlns:p14="http://schemas.microsoft.com/office/powerpoint/2010/main" val="32416793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0C0139D5-FAD1-7EB7-64E4-402EDC4EF8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4411" y="1862138"/>
            <a:ext cx="5955179" cy="1419225"/>
          </a:xfrm>
          <a:prstGeom prst="rect">
            <a:avLst/>
          </a:prstGeom>
        </p:spPr>
      </p:pic>
    </p:spTree>
    <p:extLst>
      <p:ext uri="{BB962C8B-B14F-4D97-AF65-F5344CB8AC3E}">
        <p14:creationId xmlns:p14="http://schemas.microsoft.com/office/powerpoint/2010/main" val="936988213"/>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tx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2241F48-07C9-3157-1725-520A97A519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94411" y="1862138"/>
            <a:ext cx="5955179" cy="1419225"/>
          </a:xfrm>
          <a:prstGeom prst="rect">
            <a:avLst/>
          </a:prstGeom>
        </p:spPr>
      </p:pic>
    </p:spTree>
    <p:extLst>
      <p:ext uri="{BB962C8B-B14F-4D97-AF65-F5344CB8AC3E}">
        <p14:creationId xmlns:p14="http://schemas.microsoft.com/office/powerpoint/2010/main" val="40360634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Agenda_Auflistung">
    <p:bg>
      <p:bgRef idx="1001">
        <a:schemeClr val="bg1"/>
      </p:bgRef>
    </p:bg>
    <p:spTree>
      <p:nvGrpSpPr>
        <p:cNvPr id="1" name=""/>
        <p:cNvGrpSpPr/>
        <p:nvPr/>
      </p:nvGrpSpPr>
      <p:grpSpPr>
        <a:xfrm>
          <a:off x="0" y="0"/>
          <a:ext cx="0" cy="0"/>
          <a:chOff x="0" y="0"/>
          <a:chExt cx="0" cy="0"/>
        </a:xfrm>
      </p:grpSpPr>
      <p:sp>
        <p:nvSpPr>
          <p:cNvPr id="13" name="Name Training">
            <a:extLst>
              <a:ext uri="{FF2B5EF4-FFF2-40B4-BE49-F238E27FC236}">
                <a16:creationId xmlns:a16="http://schemas.microsoft.com/office/drawing/2014/main" id="{14104EE7-FF0D-56B4-DEF1-614F1313E707}"/>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lang="de-AT" sz="1125" b="0" i="0">
                <a:latin typeface="FK Grotesk Neue" panose="020B0503020202020203" pitchFamily="34" charset="0"/>
              </a:rPr>
              <a:t>CSRD</a:t>
            </a:r>
            <a:endParaRPr sz="1125" b="0" i="0">
              <a:latin typeface="FK Grotesk Neue" panose="020B0503020202020203" pitchFamily="34" charset="0"/>
            </a:endParaRPr>
          </a:p>
        </p:txBody>
      </p:sp>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5"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7027749"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995475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Tree>
    <p:extLst>
      <p:ext uri="{BB962C8B-B14F-4D97-AF65-F5344CB8AC3E}">
        <p14:creationId xmlns:p14="http://schemas.microsoft.com/office/powerpoint/2010/main" val="270824008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285944224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75836629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2828385557"/>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9848267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Bildplatzhalter 14">
            <a:extLst>
              <a:ext uri="{FF2B5EF4-FFF2-40B4-BE49-F238E27FC236}">
                <a16:creationId xmlns:a16="http://schemas.microsoft.com/office/drawing/2014/main" id="{CDBF991D-6F7D-D543-9A05-A6B9AA275E2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8" name="Bildplatzhalter 14">
            <a:extLst>
              <a:ext uri="{FF2B5EF4-FFF2-40B4-BE49-F238E27FC236}">
                <a16:creationId xmlns:a16="http://schemas.microsoft.com/office/drawing/2014/main" id="{3AA08D44-4C17-EB4A-A1DC-A784B649A46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9" name="Foliennummernplatzhalter 1">
            <a:extLst>
              <a:ext uri="{FF2B5EF4-FFF2-40B4-BE49-F238E27FC236}">
                <a16:creationId xmlns:a16="http://schemas.microsoft.com/office/drawing/2014/main" id="{134AC3CD-56B6-8445-97DB-BE2A75735C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1" name="Textplatzhalter 2">
            <a:extLst>
              <a:ext uri="{FF2B5EF4-FFF2-40B4-BE49-F238E27FC236}">
                <a16:creationId xmlns:a16="http://schemas.microsoft.com/office/drawing/2014/main" id="{DB4011AF-922A-7445-B715-C9C3C12CCF0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464553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3285090606"/>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Agenda_Auflistung">
    <p:bg>
      <p:bgRef idx="1001">
        <a:schemeClr val="bg1"/>
      </p:bgRef>
    </p:bg>
    <p:spTree>
      <p:nvGrpSpPr>
        <p:cNvPr id="1" name=""/>
        <p:cNvGrpSpPr/>
        <p:nvPr/>
      </p:nvGrpSpPr>
      <p:grpSpPr>
        <a:xfrm>
          <a:off x="0" y="0"/>
          <a:ext cx="0" cy="0"/>
          <a:chOff x="0" y="0"/>
          <a:chExt cx="0" cy="0"/>
        </a:xfrm>
      </p:grpSpPr>
      <p:sp>
        <p:nvSpPr>
          <p:cNvPr id="13" name="Name Training">
            <a:extLst>
              <a:ext uri="{FF2B5EF4-FFF2-40B4-BE49-F238E27FC236}">
                <a16:creationId xmlns:a16="http://schemas.microsoft.com/office/drawing/2014/main" id="{14104EE7-FF0D-56B4-DEF1-614F1313E707}"/>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latin typeface="FK Grotesk Neue" panose="020B0503020202020203" pitchFamily="34" charset="0"/>
              </a:rPr>
              <a:t>Name Training</a:t>
            </a:r>
          </a:p>
        </p:txBody>
      </p:sp>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5"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7027749"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471285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8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604782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1667007042"/>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1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313740560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2_Kontakt">
    <p:bg>
      <p:bgPr>
        <a:solidFill>
          <a:schemeClr val="tx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21E1CFD-8844-A892-BB58-4FF8DEB269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5737" y="3875972"/>
            <a:ext cx="5376863" cy="959012"/>
          </a:xfrm>
          <a:prstGeom prst="rect">
            <a:avLst/>
          </a:prstGeom>
        </p:spPr>
      </p:pic>
      <p:sp>
        <p:nvSpPr>
          <p:cNvPr id="7" name="Textfeld 6">
            <a:extLst>
              <a:ext uri="{FF2B5EF4-FFF2-40B4-BE49-F238E27FC236}">
                <a16:creationId xmlns:a16="http://schemas.microsoft.com/office/drawing/2014/main" id="{3D6DDB30-FE76-FE8F-3610-3FBF89426AC2}"/>
              </a:ext>
            </a:extLst>
          </p:cNvPr>
          <p:cNvSpPr txBox="1"/>
          <p:nvPr userDrawn="1"/>
        </p:nvSpPr>
        <p:spPr>
          <a:xfrm>
            <a:off x="6988065" y="4571788"/>
            <a:ext cx="1990397" cy="380873"/>
          </a:xfrm>
          <a:prstGeom prst="rect">
            <a:avLst/>
          </a:prstGeom>
          <a:noFill/>
        </p:spPr>
        <p:txBody>
          <a:bodyPr wrap="square" rtlCol="0">
            <a:spAutoFit/>
          </a:bodyPr>
          <a:lstStyle/>
          <a:p>
            <a:pPr algn="r"/>
            <a:r>
              <a:rPr lang="de-DE" sz="1875" b="0" i="0" err="1">
                <a:solidFill>
                  <a:schemeClr val="accent1"/>
                </a:solidFill>
                <a:latin typeface="FK Grotesk Neue" panose="020B0503020202020203" pitchFamily="34" charset="0"/>
              </a:rPr>
              <a:t>susform.at</a:t>
            </a:r>
            <a:endParaRPr lang="de-DE" sz="1875" b="0" i="0">
              <a:solidFill>
                <a:schemeClr val="accent1"/>
              </a:solidFill>
              <a:latin typeface="FK Grotesk Neue" panose="020B0503020202020203" pitchFamily="34" charset="0"/>
            </a:endParaRPr>
          </a:p>
        </p:txBody>
      </p:sp>
      <p:sp>
        <p:nvSpPr>
          <p:cNvPr id="2" name="Name Training">
            <a:extLst>
              <a:ext uri="{FF2B5EF4-FFF2-40B4-BE49-F238E27FC236}">
                <a16:creationId xmlns:a16="http://schemas.microsoft.com/office/drawing/2014/main" id="{415CBF12-7F8F-59CE-941C-19DAEE60C94D}"/>
              </a:ext>
            </a:extLst>
          </p:cNvPr>
          <p:cNvSpPr/>
          <p:nvPr userDrawn="1"/>
        </p:nvSpPr>
        <p:spPr>
          <a:xfrm>
            <a:off x="7560281" y="244928"/>
            <a:ext cx="1406600" cy="378077"/>
          </a:xfrm>
          <a:custGeom>
            <a:avLst/>
            <a:gdLst/>
            <a:ahLst/>
            <a:cxnLst>
              <a:cxn ang="0">
                <a:pos x="wd2" y="hd2"/>
              </a:cxn>
              <a:cxn ang="5400000">
                <a:pos x="wd2" y="hd2"/>
              </a:cxn>
              <a:cxn ang="10800000">
                <a:pos x="wd2" y="hd2"/>
              </a:cxn>
              <a:cxn ang="16200000">
                <a:pos x="wd2" y="hd2"/>
              </a:cxn>
            </a:cxnLst>
            <a:rect l="0" t="0" r="r" b="b"/>
            <a:pathLst>
              <a:path w="21600" h="21600" extrusionOk="0">
                <a:moveTo>
                  <a:pt x="2552" y="0"/>
                </a:moveTo>
                <a:cubicBezTo>
                  <a:pt x="1143" y="0"/>
                  <a:pt x="0" y="4835"/>
                  <a:pt x="0" y="10800"/>
                </a:cubicBezTo>
                <a:cubicBezTo>
                  <a:pt x="0" y="16765"/>
                  <a:pt x="1143" y="21600"/>
                  <a:pt x="2552" y="21600"/>
                </a:cubicBezTo>
                <a:lnTo>
                  <a:pt x="7656" y="21600"/>
                </a:lnTo>
                <a:cubicBezTo>
                  <a:pt x="7737" y="21600"/>
                  <a:pt x="7815" y="21545"/>
                  <a:pt x="7894" y="21502"/>
                </a:cubicBezTo>
                <a:cubicBezTo>
                  <a:pt x="7970" y="21530"/>
                  <a:pt x="8043" y="21600"/>
                  <a:pt x="8120" y="21600"/>
                </a:cubicBezTo>
                <a:lnTo>
                  <a:pt x="8376" y="21600"/>
                </a:lnTo>
                <a:lnTo>
                  <a:pt x="13224" y="21600"/>
                </a:lnTo>
                <a:lnTo>
                  <a:pt x="13480" y="21600"/>
                </a:lnTo>
                <a:cubicBezTo>
                  <a:pt x="13557" y="21600"/>
                  <a:pt x="13630" y="21530"/>
                  <a:pt x="13706" y="21502"/>
                </a:cubicBezTo>
                <a:cubicBezTo>
                  <a:pt x="13785" y="21545"/>
                  <a:pt x="13863" y="21600"/>
                  <a:pt x="13944" y="21600"/>
                </a:cubicBezTo>
                <a:lnTo>
                  <a:pt x="19048" y="21600"/>
                </a:lnTo>
                <a:cubicBezTo>
                  <a:pt x="20457" y="21600"/>
                  <a:pt x="21600" y="16765"/>
                  <a:pt x="21600" y="10800"/>
                </a:cubicBezTo>
                <a:cubicBezTo>
                  <a:pt x="21600" y="4835"/>
                  <a:pt x="20457" y="0"/>
                  <a:pt x="19048" y="0"/>
                </a:cubicBezTo>
                <a:lnTo>
                  <a:pt x="13944" y="0"/>
                </a:lnTo>
                <a:cubicBezTo>
                  <a:pt x="13865" y="0"/>
                  <a:pt x="13789" y="54"/>
                  <a:pt x="13712" y="98"/>
                </a:cubicBezTo>
                <a:cubicBezTo>
                  <a:pt x="13634" y="68"/>
                  <a:pt x="13559" y="0"/>
                  <a:pt x="13480" y="0"/>
                </a:cubicBezTo>
                <a:lnTo>
                  <a:pt x="13224" y="0"/>
                </a:lnTo>
                <a:lnTo>
                  <a:pt x="8376" y="0"/>
                </a:lnTo>
                <a:lnTo>
                  <a:pt x="8120" y="0"/>
                </a:lnTo>
                <a:cubicBezTo>
                  <a:pt x="8041" y="0"/>
                  <a:pt x="7966" y="68"/>
                  <a:pt x="7888" y="98"/>
                </a:cubicBezTo>
                <a:cubicBezTo>
                  <a:pt x="7811" y="54"/>
                  <a:pt x="7735" y="0"/>
                  <a:pt x="7656" y="0"/>
                </a:cubicBezTo>
                <a:lnTo>
                  <a:pt x="2552" y="0"/>
                </a:lnTo>
                <a:close/>
              </a:path>
            </a:pathLst>
          </a:custGeom>
          <a:noFill/>
          <a:ln w="12700">
            <a:solidFill>
              <a:schemeClr val="tx2"/>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8100" tIns="38100" rIns="38100" bIns="38100" anchor="ctr"/>
          <a:lstStyle>
            <a:lvl1pPr defTabSz="825500">
              <a:defRPr sz="3200">
                <a:solidFill>
                  <a:srgbClr val="72133F"/>
                </a:solidFill>
                <a:latin typeface="FK Display Trial Regular"/>
                <a:ea typeface="FK Display Trial Regular"/>
                <a:cs typeface="FK Display Trial Regular"/>
                <a:sym typeface="FK Display Trial Regular"/>
              </a:defRPr>
            </a:lvl1pPr>
          </a:lstStyle>
          <a:p>
            <a:pPr algn="ctr"/>
            <a:r>
              <a:rPr sz="1125" b="0" i="0">
                <a:solidFill>
                  <a:schemeClr val="tx2"/>
                </a:solidFill>
                <a:latin typeface="FK Grotesk Neue" panose="020B0503020202020203" pitchFamily="34" charset="0"/>
              </a:rPr>
              <a:t>Name Training</a:t>
            </a:r>
          </a:p>
        </p:txBody>
      </p:sp>
    </p:spTree>
    <p:extLst>
      <p:ext uri="{BB962C8B-B14F-4D97-AF65-F5344CB8AC3E}">
        <p14:creationId xmlns:p14="http://schemas.microsoft.com/office/powerpoint/2010/main" val="1104273739"/>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Danke">
    <p:bg>
      <p:bgPr>
        <a:solidFill>
          <a:schemeClr val="tx1"/>
        </a:solidFill>
        <a:effectLst/>
      </p:bgPr>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4CC1E2E5-F206-7B81-220C-01E2AF9E184C}"/>
              </a:ext>
            </a:extLst>
          </p:cNvPr>
          <p:cNvSpPr txBox="1">
            <a:spLocks noGrp="1"/>
          </p:cNvSpPr>
          <p:nvPr>
            <p:ph type="body" sz="quarter" idx="21" hasCustomPrompt="1"/>
          </p:nvPr>
        </p:nvSpPr>
        <p:spPr>
          <a:xfrm>
            <a:off x="2605597" y="1821544"/>
            <a:ext cx="3978974" cy="1477328"/>
          </a:xfrm>
          <a:prstGeom prst="rect">
            <a:avLst/>
          </a:prstGeom>
        </p:spPr>
        <p:txBody>
          <a:bodyPr wrap="none" anchor="b">
            <a:spAutoFit/>
          </a:bodyPr>
          <a:lstStyle>
            <a:lvl1pPr marL="0" indent="0" defTabSz="1828754">
              <a:lnSpc>
                <a:spcPct val="80000"/>
              </a:lnSpc>
              <a:spcBef>
                <a:spcPts val="0"/>
              </a:spcBef>
              <a:buSzTx/>
              <a:buNone/>
              <a:defRPr sz="11250" spc="-375">
                <a:solidFill>
                  <a:schemeClr val="accent1"/>
                </a:solidFill>
                <a:latin typeface="Haben Grotesk Medium" pitchFamily="2" charset="77"/>
                <a:ea typeface="+mn-ea"/>
                <a:cs typeface="+mn-cs"/>
                <a:sym typeface="Haben Grotesk Medium"/>
              </a:defRPr>
            </a:lvl1pPr>
          </a:lstStyle>
          <a:p>
            <a:r>
              <a:rPr lang="de-AT"/>
              <a:t>Danke</a:t>
            </a:r>
            <a:endParaRPr/>
          </a:p>
        </p:txBody>
      </p:sp>
    </p:spTree>
    <p:extLst>
      <p:ext uri="{BB962C8B-B14F-4D97-AF65-F5344CB8AC3E}">
        <p14:creationId xmlns:p14="http://schemas.microsoft.com/office/powerpoint/2010/main" val="3889920132"/>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2185" y="322886"/>
            <a:ext cx="8479631" cy="377190"/>
          </a:xfrm>
        </p:spPr>
        <p:txBody>
          <a:bodyPr/>
          <a:lstStyle>
            <a:lvl1pPr>
              <a:defRPr/>
            </a:lvl1pPr>
          </a:lstStyle>
          <a:p>
            <a:r>
              <a:rPr lang="de-AT"/>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AT"/>
              <a:t>[Optional slide subtitle]</a:t>
            </a:r>
          </a:p>
        </p:txBody>
      </p:sp>
      <p:sp>
        <p:nvSpPr>
          <p:cNvPr id="3" name="Content Placeholder 2"/>
          <p:cNvSpPr>
            <a:spLocks noGrp="1"/>
          </p:cNvSpPr>
          <p:nvPr>
            <p:ph idx="1"/>
          </p:nvPr>
        </p:nvSpPr>
        <p:spPr>
          <a:xfrm>
            <a:off x="332185" y="1577578"/>
            <a:ext cx="8479631" cy="3051572"/>
          </a:xfrm>
          <a:prstGeom prst="rect">
            <a:avLst/>
          </a:prstGeom>
        </p:spPr>
        <p:txBody>
          <a:bodyPr/>
          <a:lstStyle>
            <a:lvl5pPr>
              <a:defRPr/>
            </a:lvl5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 name="Date Placeholder 1">
            <a:extLst>
              <a:ext uri="{FF2B5EF4-FFF2-40B4-BE49-F238E27FC236}">
                <a16:creationId xmlns:a16="http://schemas.microsoft.com/office/drawing/2014/main" id="{907231A5-BAED-46C8-9B71-B8D5718B7CFA}"/>
              </a:ext>
            </a:extLst>
          </p:cNvPr>
          <p:cNvSpPr>
            <a:spLocks noGrp="1"/>
          </p:cNvSpPr>
          <p:nvPr>
            <p:ph type="dt" sz="half" idx="17"/>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4" name="Footer Placeholder 3">
            <a:extLst>
              <a:ext uri="{FF2B5EF4-FFF2-40B4-BE49-F238E27FC236}">
                <a16:creationId xmlns:a16="http://schemas.microsoft.com/office/drawing/2014/main" id="{BB571B1B-1656-416C-977D-E9CDA60B0EB5}"/>
              </a:ext>
            </a:extLst>
          </p:cNvPr>
          <p:cNvSpPr>
            <a:spLocks noGrp="1"/>
          </p:cNvSpPr>
          <p:nvPr>
            <p:ph type="ftr" sz="quarter" idx="18"/>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5" name="Slide Number Placeholder 4">
            <a:extLst>
              <a:ext uri="{FF2B5EF4-FFF2-40B4-BE49-F238E27FC236}">
                <a16:creationId xmlns:a16="http://schemas.microsoft.com/office/drawing/2014/main" id="{9BA92F33-9972-462D-999F-92596C641AC1}"/>
              </a:ext>
            </a:extLst>
          </p:cNvPr>
          <p:cNvSpPr>
            <a:spLocks noGrp="1"/>
          </p:cNvSpPr>
          <p:nvPr>
            <p:ph type="sldNum" sz="quarter" idx="19"/>
          </p:nvPr>
        </p:nvSpPr>
        <p:spPr>
          <a:xfrm>
            <a:off x="7488222" y="4869180"/>
            <a:ext cx="1323594" cy="102870"/>
          </a:xfrm>
        </p:spPr>
        <p:txBody>
          <a:bodyPr vert="horz" lIns="0" tIns="0" rIns="0" bIns="0" rtlCol="0" anchor="b" anchorCtr="0">
            <a:noAutofit/>
          </a:bodyPr>
          <a:lstStyle>
            <a:lvl1pPr algn="r">
              <a:defRPr lang="de-AT" smtClean="0"/>
            </a:lvl1pPr>
          </a:lstStyle>
          <a:p>
            <a:fld id="{DD18D3DB-5C6E-4783-AFD4-F8D661C0946A}" type="slidenum">
              <a:rPr lang="de-AT" smtClean="0"/>
              <a:pPr/>
              <a:t>‹Nr.›</a:t>
            </a:fld>
            <a:endParaRPr lang="de-AT"/>
          </a:p>
        </p:txBody>
      </p:sp>
    </p:spTree>
    <p:extLst>
      <p:ext uri="{BB962C8B-B14F-4D97-AF65-F5344CB8AC3E}">
        <p14:creationId xmlns:p14="http://schemas.microsoft.com/office/powerpoint/2010/main" val="11715521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32185" y="322886"/>
            <a:ext cx="8479631" cy="377190"/>
          </a:xfrm>
        </p:spPr>
        <p:txBody>
          <a:bodyPr/>
          <a:lstStyle>
            <a:lvl1pPr>
              <a:defRPr/>
            </a:lvl1pPr>
          </a:lstStyle>
          <a:p>
            <a:r>
              <a:rPr lang="de-AT"/>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AT"/>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335425"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2519729"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4707272"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6894816" y="2571750"/>
            <a:ext cx="1920240" cy="2057400"/>
          </a:xfrm>
          <a:prstGeom prst="rect">
            <a:avLst/>
          </a:prstGeom>
        </p:spPr>
        <p:txBody>
          <a:bodyPr/>
          <a:lstStyle>
            <a:lvl1pPr>
              <a:defRPr sz="900"/>
            </a:lvl1pPr>
            <a:lvl2pPr>
              <a:defRPr sz="1200"/>
            </a:lvl2pPr>
            <a:lvl3pPr marL="0" indent="0">
              <a:buNone/>
              <a:defRPr sz="1200"/>
            </a:lvl3pPr>
            <a:lvl4pPr>
              <a:defRPr sz="1200"/>
            </a:lvl4pPr>
            <a:lvl5pPr>
              <a:defRPr sz="1200"/>
            </a:lvl5pPr>
            <a:lvl6pPr>
              <a:defRPr sz="1200"/>
            </a:lvl6pPr>
            <a:lvl7pPr>
              <a:defRPr sz="1200"/>
            </a:lvl7pPr>
            <a:lvl8pPr>
              <a:defRPr sz="1200"/>
            </a:lvl8pPr>
            <a:lvl9pPr>
              <a:defRPr sz="1200"/>
            </a:lvl9p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p>
          <a:p>
            <a:pPr lvl="5"/>
            <a:r>
              <a:rPr lang="de-AT"/>
              <a:t>Sixth level</a:t>
            </a:r>
          </a:p>
          <a:p>
            <a:pPr lvl="6"/>
            <a:r>
              <a:rPr lang="de-AT"/>
              <a:t>Seventh level</a:t>
            </a:r>
          </a:p>
          <a:p>
            <a:pPr lvl="7"/>
            <a:r>
              <a:rPr lang="de-AT"/>
              <a:t>Eighth level</a:t>
            </a:r>
          </a:p>
          <a:p>
            <a:pPr lvl="8"/>
            <a:r>
              <a:rPr lang="de-AT"/>
              <a:t>Ninth level</a:t>
            </a:r>
          </a:p>
        </p:txBody>
      </p:sp>
      <p:sp>
        <p:nvSpPr>
          <p:cNvPr id="2" name="Date Placeholder 1">
            <a:extLst>
              <a:ext uri="{FF2B5EF4-FFF2-40B4-BE49-F238E27FC236}">
                <a16:creationId xmlns:a16="http://schemas.microsoft.com/office/drawing/2014/main" id="{E3AC7CC6-F917-4E2E-845D-7C64C77E33F6}"/>
              </a:ext>
            </a:extLst>
          </p:cNvPr>
          <p:cNvSpPr>
            <a:spLocks noGrp="1"/>
          </p:cNvSpPr>
          <p:nvPr>
            <p:ph type="dt" sz="half" idx="26"/>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3" name="Footer Placeholder 2">
            <a:extLst>
              <a:ext uri="{FF2B5EF4-FFF2-40B4-BE49-F238E27FC236}">
                <a16:creationId xmlns:a16="http://schemas.microsoft.com/office/drawing/2014/main" id="{E561D743-2FF8-4066-92CD-7AD46606B3FF}"/>
              </a:ext>
            </a:extLst>
          </p:cNvPr>
          <p:cNvSpPr>
            <a:spLocks noGrp="1"/>
          </p:cNvSpPr>
          <p:nvPr>
            <p:ph type="ftr" sz="quarter" idx="27"/>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4" name="Slide Number Placeholder 3">
            <a:extLst>
              <a:ext uri="{FF2B5EF4-FFF2-40B4-BE49-F238E27FC236}">
                <a16:creationId xmlns:a16="http://schemas.microsoft.com/office/drawing/2014/main" id="{5E77B9B4-F9CF-41BD-A7DA-A1097E608511}"/>
              </a:ext>
            </a:extLst>
          </p:cNvPr>
          <p:cNvSpPr>
            <a:spLocks noGrp="1"/>
          </p:cNvSpPr>
          <p:nvPr>
            <p:ph type="sldNum" sz="quarter" idx="28"/>
          </p:nvPr>
        </p:nvSpPr>
        <p:spPr>
          <a:xfrm>
            <a:off x="7488222" y="4869180"/>
            <a:ext cx="1323594" cy="102870"/>
          </a:xfrm>
        </p:spPr>
        <p:txBody>
          <a:bodyPr vert="horz" lIns="0" tIns="0" rIns="0" bIns="0" rtlCol="0" anchor="b" anchorCtr="0">
            <a:noAutofit/>
          </a:bodyPr>
          <a:lstStyle>
            <a:lvl1pPr algn="r">
              <a:defRPr lang="de-AT" smtClean="0"/>
            </a:lvl1pPr>
          </a:lstStyle>
          <a:p>
            <a:fld id="{613AB1FA-0A8D-48CE-9152-E523D6918BDD}" type="slidenum">
              <a:rPr lang="de-AT" smtClean="0"/>
              <a:pPr/>
              <a:t>‹Nr.›</a:t>
            </a:fld>
            <a:endParaRPr lang="de-AT"/>
          </a:p>
        </p:txBody>
      </p:sp>
    </p:spTree>
    <p:extLst>
      <p:ext uri="{BB962C8B-B14F-4D97-AF65-F5344CB8AC3E}">
        <p14:creationId xmlns:p14="http://schemas.microsoft.com/office/powerpoint/2010/main" val="17591610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Only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24001"/>
            <a:ext cx="8479631" cy="378000"/>
          </a:xfrm>
        </p:spPr>
        <p:txBody>
          <a:bodyPr/>
          <a:lstStyle>
            <a:lvl1pPr>
              <a:defRPr/>
            </a:lvl1pPr>
          </a:lstStyle>
          <a:p>
            <a:r>
              <a:rPr lang="de-DE"/>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332184" y="700075"/>
            <a:ext cx="8479632" cy="664382"/>
          </a:xfrm>
          <a:prstGeom prst="rect">
            <a:avLst/>
          </a:prstGeo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de-DE"/>
              <a:t>[Optional slide subtitle]</a:t>
            </a:r>
          </a:p>
        </p:txBody>
      </p:sp>
      <p:sp>
        <p:nvSpPr>
          <p:cNvPr id="3" name="Date Placeholder 2">
            <a:extLst>
              <a:ext uri="{FF2B5EF4-FFF2-40B4-BE49-F238E27FC236}">
                <a16:creationId xmlns:a16="http://schemas.microsoft.com/office/drawing/2014/main" id="{3E5CEE4F-F9EF-463F-BE69-873246BBF292}"/>
              </a:ext>
            </a:extLst>
          </p:cNvPr>
          <p:cNvSpPr>
            <a:spLocks noGrp="1"/>
          </p:cNvSpPr>
          <p:nvPr>
            <p:ph type="dt" sz="half" idx="17"/>
          </p:nvPr>
        </p:nvSpPr>
        <p:spPr>
          <a:xfrm>
            <a:off x="7488222" y="4766310"/>
            <a:ext cx="1323594" cy="102870"/>
          </a:xfrm>
        </p:spPr>
        <p:txBody>
          <a:bodyPr vert="horz" lIns="0" tIns="0" rIns="0" bIns="0" rtlCol="0" anchor="b" anchorCtr="0"/>
          <a:lstStyle>
            <a:lvl1pPr algn="r">
              <a:defRPr lang="de-AT" smtClean="0"/>
            </a:lvl1pPr>
          </a:lstStyle>
          <a:p>
            <a:r>
              <a:rPr lang="de-AT"/>
              <a:t>November 2022</a:t>
            </a:r>
          </a:p>
        </p:txBody>
      </p:sp>
      <p:sp>
        <p:nvSpPr>
          <p:cNvPr id="4" name="Footer Placeholder 3">
            <a:extLst>
              <a:ext uri="{FF2B5EF4-FFF2-40B4-BE49-F238E27FC236}">
                <a16:creationId xmlns:a16="http://schemas.microsoft.com/office/drawing/2014/main" id="{B5C30425-A769-4337-8184-DA08BECA9A0F}"/>
              </a:ext>
            </a:extLst>
          </p:cNvPr>
          <p:cNvSpPr>
            <a:spLocks noGrp="1"/>
          </p:cNvSpPr>
          <p:nvPr>
            <p:ph type="ftr" sz="quarter" idx="18"/>
          </p:nvPr>
        </p:nvSpPr>
        <p:spPr>
          <a:xfrm>
            <a:off x="332184" y="4766310"/>
            <a:ext cx="4105276" cy="102870"/>
          </a:xfrm>
        </p:spPr>
        <p:txBody>
          <a:bodyPr vert="horz" lIns="0" tIns="0" rIns="0" bIns="0" rtlCol="0" anchor="b" anchorCtr="0"/>
          <a:lstStyle>
            <a:lvl1pPr algn="l">
              <a:defRPr lang="de-AT"/>
            </a:lvl1pPr>
          </a:lstStyle>
          <a:p>
            <a:r>
              <a:rPr lang="de-AT"/>
              <a:t>ESG Update</a:t>
            </a:r>
          </a:p>
        </p:txBody>
      </p:sp>
      <p:sp>
        <p:nvSpPr>
          <p:cNvPr id="5" name="Slide Number Placeholder 4">
            <a:extLst>
              <a:ext uri="{FF2B5EF4-FFF2-40B4-BE49-F238E27FC236}">
                <a16:creationId xmlns:a16="http://schemas.microsoft.com/office/drawing/2014/main" id="{2230FAF6-8F94-4036-829D-852DA54E7CE6}"/>
              </a:ext>
            </a:extLst>
          </p:cNvPr>
          <p:cNvSpPr>
            <a:spLocks noGrp="1"/>
          </p:cNvSpPr>
          <p:nvPr>
            <p:ph type="sldNum" sz="quarter" idx="19"/>
          </p:nvPr>
        </p:nvSpPr>
        <p:spPr>
          <a:xfrm>
            <a:off x="7488222" y="4869180"/>
            <a:ext cx="1323594" cy="102870"/>
          </a:xfrm>
        </p:spPr>
        <p:txBody>
          <a:bodyPr vert="horz" lIns="0" tIns="0" rIns="0" bIns="0" rtlCol="0" anchor="b" anchorCtr="0">
            <a:noAutofit/>
          </a:bodyPr>
          <a:lstStyle>
            <a:lvl1pPr algn="r">
              <a:defRPr lang="de-AT" smtClean="0"/>
            </a:lvl1pPr>
          </a:lstStyle>
          <a:p>
            <a:fld id="{498BA474-1025-468C-BED8-2EC8B8218D2F}" type="slidenum">
              <a:rPr lang="de-AT" smtClean="0"/>
              <a:pPr/>
              <a:t>‹Nr.›</a:t>
            </a:fld>
            <a:endParaRPr lang="de-AT"/>
          </a:p>
        </p:txBody>
      </p:sp>
    </p:spTree>
    <p:extLst>
      <p:ext uri="{BB962C8B-B14F-4D97-AF65-F5344CB8AC3E}">
        <p14:creationId xmlns:p14="http://schemas.microsoft.com/office/powerpoint/2010/main" val="12025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5860" y="1887687"/>
            <a:ext cx="505549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0"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199"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199"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37"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58"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58"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0"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5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5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4"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796"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796"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4"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0"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7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3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18"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08549"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57598"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820157"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97130"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49618"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7475"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2484200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5_Titel">
    <p:bg>
      <p:bgRef idx="1001">
        <a:schemeClr val="bg1"/>
      </p:bgRef>
    </p:bg>
    <p:spTree>
      <p:nvGrpSpPr>
        <p:cNvPr id="1" name=""/>
        <p:cNvGrpSpPr/>
        <p:nvPr/>
      </p:nvGrpSpPr>
      <p:grpSpPr>
        <a:xfrm>
          <a:off x="0" y="0"/>
          <a:ext cx="0" cy="0"/>
          <a:chOff x="0" y="0"/>
          <a:chExt cx="0" cy="0"/>
        </a:xfrm>
      </p:grpSpPr>
      <p:sp>
        <p:nvSpPr>
          <p:cNvPr id="5" name="susform.at">
            <a:extLst>
              <a:ext uri="{FF2B5EF4-FFF2-40B4-BE49-F238E27FC236}">
                <a16:creationId xmlns:a16="http://schemas.microsoft.com/office/drawing/2014/main" id="{E6966A7D-C0F2-E5AE-9FF8-702A1960E431}"/>
              </a:ext>
            </a:extLst>
          </p:cNvPr>
          <p:cNvSpPr txBox="1">
            <a:spLocks noGrp="1"/>
          </p:cNvSpPr>
          <p:nvPr>
            <p:ph type="body" sz="quarter" idx="21"/>
          </p:nvPr>
        </p:nvSpPr>
        <p:spPr>
          <a:xfrm>
            <a:off x="6491454" y="4777657"/>
            <a:ext cx="2418261" cy="288541"/>
          </a:xfrm>
          <a:prstGeom prst="rect">
            <a:avLst/>
          </a:prstGeom>
        </p:spPr>
        <p:txBody>
          <a:bodyPr wrap="square" anchor="ctr">
            <a:spAutoFit/>
          </a:bodyPr>
          <a:lstStyle>
            <a:lvl1pPr algn="r">
              <a:defRPr sz="1500" b="0" i="0" spc="-68" dirty="0">
                <a:solidFill>
                  <a:srgbClr val="72133F"/>
                </a:solidFill>
                <a:latin typeface="FK Grotesk Neue Medium" panose="020B0503020202020203" pitchFamily="34" charset="0"/>
                <a:hlinkClick r:id="" action="ppaction://noaction"/>
              </a:defRPr>
            </a:lvl1pPr>
          </a:lstStyle>
          <a:p>
            <a:pPr marL="0" lvl="0" indent="0" defTabSz="1828754">
              <a:lnSpc>
                <a:spcPct val="80000"/>
              </a:lnSpc>
              <a:spcBef>
                <a:spcPts val="0"/>
              </a:spcBef>
              <a:buSzTx/>
              <a:buNone/>
            </a:pPr>
            <a:r>
              <a:rPr u="sng">
                <a:hlinkClick r:id="rId2"/>
              </a:rPr>
              <a:t>susform.at</a:t>
            </a:r>
          </a:p>
        </p:txBody>
      </p:sp>
      <p:sp>
        <p:nvSpPr>
          <p:cNvPr id="6" name="Datum">
            <a:extLst>
              <a:ext uri="{FF2B5EF4-FFF2-40B4-BE49-F238E27FC236}">
                <a16:creationId xmlns:a16="http://schemas.microsoft.com/office/drawing/2014/main" id="{A413BACE-09A7-C91A-6458-60B230BAC5F7}"/>
              </a:ext>
            </a:extLst>
          </p:cNvPr>
          <p:cNvSpPr txBox="1">
            <a:spLocks noGrp="1"/>
          </p:cNvSpPr>
          <p:nvPr>
            <p:ph type="body" sz="quarter" idx="22"/>
          </p:nvPr>
        </p:nvSpPr>
        <p:spPr>
          <a:xfrm>
            <a:off x="2759412" y="4777656"/>
            <a:ext cx="1896969" cy="288541"/>
          </a:xfrm>
          <a:prstGeom prst="rect">
            <a:avLst/>
          </a:prstGeom>
        </p:spPr>
        <p:txBody>
          <a:bodyPr wrap="square" anchor="ctr">
            <a:spAutoFit/>
          </a:bodyPr>
          <a:lstStyle>
            <a:lvl1pPr marL="0" indent="0" algn="l" defTabSz="1828754">
              <a:lnSpc>
                <a:spcPct val="80000"/>
              </a:lnSpc>
              <a:spcBef>
                <a:spcPts val="0"/>
              </a:spcBef>
              <a:buSzTx/>
              <a:buNone/>
              <a:defRPr sz="1500" b="0" i="0" spc="-68">
                <a:solidFill>
                  <a:srgbClr val="72133F"/>
                </a:solidFill>
                <a:latin typeface="FK Grotesk Neue" panose="020B0503020202020203" pitchFamily="34" charset="0"/>
              </a:defRPr>
            </a:lvl1pPr>
          </a:lstStyle>
          <a:p>
            <a:r>
              <a:t>Datum</a:t>
            </a:r>
          </a:p>
        </p:txBody>
      </p:sp>
      <p:sp>
        <p:nvSpPr>
          <p:cNvPr id="7" name="Titel der Präsentation">
            <a:extLst>
              <a:ext uri="{FF2B5EF4-FFF2-40B4-BE49-F238E27FC236}">
                <a16:creationId xmlns:a16="http://schemas.microsoft.com/office/drawing/2014/main" id="{81600AB7-56C2-A3DD-72EF-F77CBBDADD68}"/>
              </a:ext>
            </a:extLst>
          </p:cNvPr>
          <p:cNvSpPr txBox="1">
            <a:spLocks noGrp="1"/>
          </p:cNvSpPr>
          <p:nvPr>
            <p:ph type="body" sz="half" idx="23" hasCustomPrompt="1"/>
          </p:nvPr>
        </p:nvSpPr>
        <p:spPr>
          <a:xfrm>
            <a:off x="234284" y="198491"/>
            <a:ext cx="5088121" cy="1938992"/>
          </a:xfrm>
          <a:prstGeom prst="rect">
            <a:avLst/>
          </a:prstGeom>
        </p:spPr>
        <p:txBody>
          <a:bodyPr wrap="square" anchor="b">
            <a:spAutoFit/>
          </a:bodyPr>
          <a:lstStyle>
            <a:lvl1pPr marL="0" indent="0" defTabSz="1828754">
              <a:lnSpc>
                <a:spcPct val="80000"/>
              </a:lnSpc>
              <a:spcBef>
                <a:spcPts val="0"/>
              </a:spcBef>
              <a:buSzTx/>
              <a:buNone/>
              <a:defRPr sz="7500" spc="-375">
                <a:solidFill>
                  <a:srgbClr val="72133F"/>
                </a:solidFill>
                <a:latin typeface="Haben Grotesk Medium" pitchFamily="2" charset="77"/>
                <a:ea typeface="+mn-ea"/>
                <a:cs typeface="+mn-cs"/>
                <a:sym typeface="Haben Grotesk Medium"/>
              </a:defRPr>
            </a:lvl1pPr>
          </a:lstStyle>
          <a:p>
            <a:r>
              <a:rPr err="1"/>
              <a:t>Titel</a:t>
            </a:r>
            <a:r>
              <a:t> der </a:t>
            </a:r>
            <a:endParaRPr lang="de-AT"/>
          </a:p>
          <a:p>
            <a:r>
              <a:rPr err="1"/>
              <a:t>Präsentation</a:t>
            </a:r>
            <a:endParaRPr/>
          </a:p>
        </p:txBody>
      </p:sp>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234284" y="2150354"/>
            <a:ext cx="5088121" cy="327782"/>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Tree>
    <p:extLst>
      <p:ext uri="{BB962C8B-B14F-4D97-AF65-F5344CB8AC3E}">
        <p14:creationId xmlns:p14="http://schemas.microsoft.com/office/powerpoint/2010/main" val="847040030"/>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7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67885485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Agenda_Auflistung">
    <p:bg>
      <p:bgRef idx="1001">
        <a:schemeClr val="bg1"/>
      </p:bgRef>
    </p:bg>
    <p:spTree>
      <p:nvGrpSpPr>
        <p:cNvPr id="1" name=""/>
        <p:cNvGrpSpPr/>
        <p:nvPr/>
      </p:nvGrpSpPr>
      <p:grpSpPr>
        <a:xfrm>
          <a:off x="0" y="0"/>
          <a:ext cx="0" cy="0"/>
          <a:chOff x="0" y="0"/>
          <a:chExt cx="0" cy="0"/>
        </a:xfrm>
      </p:grpSpPr>
      <p:sp>
        <p:nvSpPr>
          <p:cNvPr id="14" name="Foliennummer">
            <a:extLst>
              <a:ext uri="{FF2B5EF4-FFF2-40B4-BE49-F238E27FC236}">
                <a16:creationId xmlns:a16="http://schemas.microsoft.com/office/drawing/2014/main" id="{F5CBD114-3880-5A64-E46A-AF89E99FFFB1}"/>
              </a:ext>
            </a:extLst>
          </p:cNvPr>
          <p:cNvSpPr txBox="1">
            <a:spLocks noGrp="1"/>
          </p:cNvSpPr>
          <p:nvPr>
            <p:ph type="sldNum" sz="quarter" idx="2"/>
          </p:nvPr>
        </p:nvSpPr>
        <p:spPr>
          <a:xfrm>
            <a:off x="9001126" y="9810749"/>
            <a:ext cx="276379" cy="280950"/>
          </a:xfrm>
          <a:prstGeom prst="rect">
            <a:avLst/>
          </a:prstGeom>
        </p:spPr>
        <p:txBody>
          <a:bodyPr/>
          <a:lstStyle/>
          <a:p>
            <a:fld id="{86CB4B4D-7CA3-9044-876B-883B54F8677D}" type="slidenum">
              <a:t>‹Nr.›</a:t>
            </a:fld>
            <a:endParaRPr/>
          </a:p>
        </p:txBody>
      </p:sp>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5" y="145375"/>
            <a:ext cx="7027749" cy="1015663"/>
          </a:xfrm>
          <a:prstGeom prst="rect">
            <a:avLst/>
          </a:prstGeom>
        </p:spPr>
        <p:txBody>
          <a:bodyPr wrap="square" anchor="t">
            <a:spAutoFit/>
          </a:bodyPr>
          <a:lstStyle>
            <a:lvl1pPr marL="0" indent="0" defTabSz="1828709">
              <a:lnSpc>
                <a:spcPct val="80000"/>
              </a:lnSpc>
              <a:spcBef>
                <a:spcPts val="0"/>
              </a:spcBef>
              <a:buSzTx/>
              <a:buNone/>
              <a:defRPr sz="7500" spc="-375">
                <a:solidFill>
                  <a:schemeClr val="accent1"/>
                </a:solidFill>
                <a:latin typeface="Haben Grotesk Medium" pitchFamily="2" charset="77"/>
                <a:ea typeface="+mn-ea"/>
                <a:cs typeface="+mn-cs"/>
                <a:sym typeface="Haben Grotesk Medium"/>
              </a:defRPr>
            </a:lvl1pPr>
          </a:lstStyle>
          <a:p>
            <a:r>
              <a:t>Agenda</a:t>
            </a:r>
          </a:p>
        </p:txBody>
      </p:sp>
      <p:sp>
        <p:nvSpPr>
          <p:cNvPr id="4" name="Textplatzhalter 3">
            <a:extLst>
              <a:ext uri="{FF2B5EF4-FFF2-40B4-BE49-F238E27FC236}">
                <a16:creationId xmlns:a16="http://schemas.microsoft.com/office/drawing/2014/main" id="{090EA821-30DF-F0B7-F103-C6EAA0DB1D98}"/>
              </a:ext>
            </a:extLst>
          </p:cNvPr>
          <p:cNvSpPr>
            <a:spLocks noGrp="1"/>
          </p:cNvSpPr>
          <p:nvPr>
            <p:ph type="body" sz="quarter" idx="22"/>
          </p:nvPr>
        </p:nvSpPr>
        <p:spPr>
          <a:xfrm>
            <a:off x="4571999" y="1913164"/>
            <a:ext cx="4401000" cy="2716200"/>
          </a:xfrm>
          <a:prstGeom prst="rect">
            <a:avLst/>
          </a:prstGeom>
        </p:spPr>
        <p:txBody>
          <a:bodyPr/>
          <a:lstStyle>
            <a:lvl1pPr marL="171446"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1pPr>
            <a:lvl2pPr marL="514337"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28"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20"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12" indent="-171446">
              <a:buSzPct val="8000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2" name="Grafik 1" descr="Ein Bild, das Schrift, Grafiken, Grafikdesign, Text enthält.&#10;&#10;Automatisch generierte Beschreibung">
            <a:extLst>
              <a:ext uri="{FF2B5EF4-FFF2-40B4-BE49-F238E27FC236}">
                <a16:creationId xmlns:a16="http://schemas.microsoft.com/office/drawing/2014/main" id="{279B5CEE-BE5D-2C72-D46A-F4CB59C99A7C}"/>
              </a:ext>
            </a:extLst>
          </p:cNvPr>
          <p:cNvPicPr>
            <a:picLocks noChangeAspect="1"/>
          </p:cNvPicPr>
          <p:nvPr userDrawn="1"/>
        </p:nvPicPr>
        <p:blipFill>
          <a:blip r:embed="rId4"/>
          <a:stretch>
            <a:fillRect/>
          </a:stretch>
        </p:blipFill>
        <p:spPr>
          <a:xfrm>
            <a:off x="8128000" y="4917460"/>
            <a:ext cx="907143" cy="166993"/>
          </a:xfrm>
          <a:prstGeom prst="rect">
            <a:avLst/>
          </a:prstGeom>
        </p:spPr>
      </p:pic>
    </p:spTree>
    <p:extLst>
      <p:ext uri="{BB962C8B-B14F-4D97-AF65-F5344CB8AC3E}">
        <p14:creationId xmlns:p14="http://schemas.microsoft.com/office/powerpoint/2010/main" val="24807966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14">
          <p15:clr>
            <a:srgbClr val="FBAE40"/>
          </p15:clr>
        </p15:guide>
        <p15:guide id="4" pos="166">
          <p15:clr>
            <a:srgbClr val="FBAE40"/>
          </p15:clr>
        </p15:guide>
        <p15:guide id="5" orient="horz" pos="187">
          <p15:clr>
            <a:srgbClr val="FBAE40"/>
          </p15:clr>
        </p15:guide>
        <p15:guide id="6" orient="horz" pos="4156">
          <p15:clr>
            <a:srgbClr val="FBAE40"/>
          </p15:clr>
        </p15:guide>
        <p15:guide id="7" pos="2525">
          <p15:clr>
            <a:srgbClr val="FBAE40"/>
          </p15:clr>
        </p15:guide>
        <p15:guide id="8" pos="499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Agenda">
    <p:bg>
      <p:bgRef idx="1001">
        <a:schemeClr val="bg2"/>
      </p:bgRef>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bg1"/>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bg1"/>
                </a:solidFill>
                <a:latin typeface="+mj-lt"/>
              </a:rPr>
              <a:t>Agenda</a:t>
            </a:r>
          </a:p>
        </p:txBody>
      </p:sp>
      <p:sp>
        <p:nvSpPr>
          <p:cNvPr id="16" name="Fußzeilenplatzhalter 15">
            <a:extLst>
              <a:ext uri="{FF2B5EF4-FFF2-40B4-BE49-F238E27FC236}">
                <a16:creationId xmlns:a16="http://schemas.microsoft.com/office/drawing/2014/main" id="{8156DBC8-1396-DED0-5459-145FA0CC211F}"/>
              </a:ext>
            </a:extLst>
          </p:cNvPr>
          <p:cNvSpPr>
            <a:spLocks noGrp="1"/>
          </p:cNvSpPr>
          <p:nvPr>
            <p:ph type="ftr" sz="quarter" idx="11"/>
          </p:nvPr>
        </p:nvSpPr>
        <p:spPr>
          <a:xfrm>
            <a:off x="3028950" y="4767263"/>
            <a:ext cx="3086100" cy="273844"/>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CSRD-Starter-Training</a:t>
            </a:r>
          </a:p>
        </p:txBody>
      </p:sp>
      <p:sp>
        <p:nvSpPr>
          <p:cNvPr id="17" name="Foliennummernplatzhalter 16">
            <a:extLst>
              <a:ext uri="{FF2B5EF4-FFF2-40B4-BE49-F238E27FC236}">
                <a16:creationId xmlns:a16="http://schemas.microsoft.com/office/drawing/2014/main" id="{959C25AD-2F9B-692E-5FA6-6CD3976ECA47}"/>
              </a:ext>
            </a:extLst>
          </p:cNvPr>
          <p:cNvSpPr>
            <a:spLocks noGrp="1"/>
          </p:cNvSpPr>
          <p:nvPr>
            <p:ph type="sldNum" sz="quarter" idx="12"/>
          </p:nvPr>
        </p:nvSpPr>
        <p:spPr>
          <a:xfrm>
            <a:off x="6457950" y="4767263"/>
            <a:ext cx="2057400" cy="273844"/>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fld id="{3C164E3D-692A-4D1D-8873-CB99661B8F95}" type="slidenum">
              <a:rPr lang="de-AT" smtClean="0"/>
              <a:pPr/>
              <a:t>‹Nr.›</a:t>
            </a:fld>
            <a:endParaRPr lang="de-AT"/>
          </a:p>
        </p:txBody>
      </p:sp>
      <p:pic>
        <p:nvPicPr>
          <p:cNvPr id="2" name="Grafik 1" descr="Ein Bild, das Schrift, Grafiken, Grafikdesign, Text enthält.&#10;&#10;Automatisch generierte Beschreibung">
            <a:extLst>
              <a:ext uri="{FF2B5EF4-FFF2-40B4-BE49-F238E27FC236}">
                <a16:creationId xmlns:a16="http://schemas.microsoft.com/office/drawing/2014/main" id="{1E72A974-5CB8-0614-5030-E48F5661148A}"/>
              </a:ext>
            </a:extLst>
          </p:cNvPr>
          <p:cNvPicPr>
            <a:picLocks noChangeAspect="1"/>
          </p:cNvPicPr>
          <p:nvPr userDrawn="1"/>
        </p:nvPicPr>
        <p:blipFill>
          <a:blip r:embed="rId2"/>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1112391003"/>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6_Agenda">
    <p:bg>
      <p:bgPr>
        <a:solidFill>
          <a:schemeClr val="tx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2" name="object 18">
            <a:extLst>
              <a:ext uri="{FF2B5EF4-FFF2-40B4-BE49-F238E27FC236}">
                <a16:creationId xmlns:a16="http://schemas.microsoft.com/office/drawing/2014/main" id="{398A3C53-84E8-9414-1079-9C3BF7C1E864}"/>
              </a:ext>
            </a:extLst>
          </p:cNvPr>
          <p:cNvSpPr txBox="1"/>
          <p:nvPr userDrawn="1"/>
        </p:nvSpPr>
        <p:spPr>
          <a:xfrm>
            <a:off x="232684" y="4847143"/>
            <a:ext cx="446586" cy="294542"/>
          </a:xfrm>
          <a:prstGeom prst="rect">
            <a:avLst/>
          </a:prstGeom>
        </p:spPr>
        <p:txBody>
          <a:bodyPr vert="horz" wrap="square" lIns="0" tIns="15595" rIns="0" bIns="0" rtlCol="0">
            <a:spAutoFit/>
          </a:bodyPr>
          <a:lstStyle/>
          <a:p>
            <a:pPr marL="5776" marR="0" lvl="0" indent="0" algn="l" defTabSz="685800" rtl="0" eaLnBrk="1" fontAlgn="auto" latinLnBrk="0" hangingPunct="1">
              <a:lnSpc>
                <a:spcPct val="100000"/>
              </a:lnSpc>
              <a:spcBef>
                <a:spcPts val="123"/>
              </a:spcBef>
              <a:spcAft>
                <a:spcPts val="0"/>
              </a:spcAft>
              <a:buClrTx/>
              <a:buSzTx/>
              <a:buFontTx/>
              <a:buNone/>
              <a:tabLst/>
              <a:defRPr/>
            </a:pPr>
            <a:fld id="{E3613A7B-9A85-BD46-A68B-4532443D2601}" type="slidenum">
              <a:rPr lang="de-AT" sz="864" b="0" i="0" spc="-9" smtClean="0">
                <a:solidFill>
                  <a:srgbClr val="72133F"/>
                </a:solidFill>
                <a:latin typeface="FK Grotesk Neue" panose="020B0503020202020203" pitchFamily="34" charset="0"/>
                <a:cs typeface="FK Grotesk Neue"/>
              </a:rPr>
              <a:pPr marL="5776" marR="0" lvl="0" indent="0" algn="l" defTabSz="685800" rtl="0" eaLnBrk="1" fontAlgn="auto" latinLnBrk="0" hangingPunct="1">
                <a:lnSpc>
                  <a:spcPct val="100000"/>
                </a:lnSpc>
                <a:spcBef>
                  <a:spcPts val="123"/>
                </a:spcBef>
                <a:spcAft>
                  <a:spcPts val="0"/>
                </a:spcAft>
                <a:buClrTx/>
                <a:buSzTx/>
                <a:buFontTx/>
                <a:buNone/>
                <a:tabLst/>
                <a:defRPr/>
              </a:pPr>
              <a:t>‹Nr.›</a:t>
            </a:fld>
            <a:r>
              <a:rPr lang="de-AT" sz="864" b="0" i="0" spc="-9">
                <a:solidFill>
                  <a:srgbClr val="72133F"/>
                </a:solidFill>
                <a:latin typeface="FK Grotesk Neue" panose="020B0503020202020203" pitchFamily="34" charset="0"/>
                <a:cs typeface="FK Grotesk Neue"/>
              </a:rPr>
              <a:t>/30</a:t>
            </a:r>
            <a:endParaRPr lang="de-AT" sz="864" b="0" i="0">
              <a:latin typeface="FK Grotesk Neue" panose="020B0503020202020203" pitchFamily="34" charset="0"/>
              <a:cs typeface="FK Grotesk Neue"/>
            </a:endParaRPr>
          </a:p>
          <a:p>
            <a:pPr marL="5776">
              <a:spcBef>
                <a:spcPts val="123"/>
              </a:spcBef>
            </a:pPr>
            <a:endParaRPr sz="864" b="0" i="0">
              <a:latin typeface="FK Grotesk Neue" panose="020B0503020202020203" pitchFamily="34" charset="0"/>
              <a:cs typeface="FK Grotesk Neue"/>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tx2"/>
                </a:solidFill>
                <a:latin typeface="+mj-lt"/>
              </a:rPr>
              <a:t>Agenda</a:t>
            </a:r>
          </a:p>
        </p:txBody>
      </p:sp>
      <p:sp>
        <p:nvSpPr>
          <p:cNvPr id="16" name="object 19">
            <a:extLst>
              <a:ext uri="{FF2B5EF4-FFF2-40B4-BE49-F238E27FC236}">
                <a16:creationId xmlns:a16="http://schemas.microsoft.com/office/drawing/2014/main" id="{501D68F4-0681-E2D6-71C2-55635DF3CF51}"/>
              </a:ext>
            </a:extLst>
          </p:cNvPr>
          <p:cNvSpPr txBox="1"/>
          <p:nvPr userDrawn="1"/>
        </p:nvSpPr>
        <p:spPr>
          <a:xfrm>
            <a:off x="8495547" y="4999543"/>
            <a:ext cx="568355" cy="148732"/>
          </a:xfrm>
          <a:prstGeom prst="rect">
            <a:avLst/>
          </a:prstGeom>
        </p:spPr>
        <p:txBody>
          <a:bodyPr vert="horz" wrap="square" lIns="0" tIns="15595" rIns="0" bIns="0" rtlCol="0">
            <a:spAutoFit/>
          </a:bodyPr>
          <a:lstStyle/>
          <a:p>
            <a:pPr marL="5776">
              <a:spcBef>
                <a:spcPts val="123"/>
              </a:spcBef>
            </a:pPr>
            <a:r>
              <a:rPr sz="864" b="0" i="0" spc="-5">
                <a:solidFill>
                  <a:srgbClr val="72133F"/>
                </a:solidFill>
                <a:latin typeface="FK Grotesk Neue" panose="020B0503020202020203" pitchFamily="34" charset="0"/>
                <a:cs typeface="FK Grotesk Neue"/>
              </a:rPr>
              <a:t>susform.at</a:t>
            </a:r>
            <a:endParaRPr sz="864" b="0" i="0">
              <a:latin typeface="FK Grotesk Neue" panose="020B0503020202020203" pitchFamily="34" charset="0"/>
              <a:cs typeface="FK Grotesk Neue"/>
            </a:endParaRPr>
          </a:p>
        </p:txBody>
      </p:sp>
      <p:sp>
        <p:nvSpPr>
          <p:cNvPr id="11" name="Datumsplatzhalter 10">
            <a:extLst>
              <a:ext uri="{FF2B5EF4-FFF2-40B4-BE49-F238E27FC236}">
                <a16:creationId xmlns:a16="http://schemas.microsoft.com/office/drawing/2014/main" id="{FB922E78-5F9E-8C8B-1DFD-F2B272EE2A5F}"/>
              </a:ext>
            </a:extLst>
          </p:cNvPr>
          <p:cNvSpPr>
            <a:spLocks noGrp="1"/>
          </p:cNvSpPr>
          <p:nvPr>
            <p:ph type="dt" sz="half" idx="10"/>
          </p:nvPr>
        </p:nvSpPr>
        <p:spPr>
          <a:xfrm>
            <a:off x="628650" y="4767263"/>
            <a:ext cx="2057400" cy="273844"/>
          </a:xfrm>
          <a:prstGeom prst="rect">
            <a:avLst/>
          </a:prstGeom>
        </p:spPr>
        <p:txBody>
          <a:bodyPr/>
          <a:lstStyle/>
          <a:p>
            <a:r>
              <a:rPr lang="de-AT"/>
              <a:t>susform.at</a:t>
            </a:r>
          </a:p>
        </p:txBody>
      </p:sp>
      <p:sp>
        <p:nvSpPr>
          <p:cNvPr id="12" name="Fußzeilenplatzhalter 11">
            <a:extLst>
              <a:ext uri="{FF2B5EF4-FFF2-40B4-BE49-F238E27FC236}">
                <a16:creationId xmlns:a16="http://schemas.microsoft.com/office/drawing/2014/main" id="{E69D85A1-9596-35EC-24AF-F27FA8112B0B}"/>
              </a:ext>
            </a:extLst>
          </p:cNvPr>
          <p:cNvSpPr>
            <a:spLocks noGrp="1"/>
          </p:cNvSpPr>
          <p:nvPr>
            <p:ph type="ftr" sz="quarter" idx="11"/>
          </p:nvPr>
        </p:nvSpPr>
        <p:spPr>
          <a:xfrm>
            <a:off x="3028950" y="4767263"/>
            <a:ext cx="3086100" cy="273844"/>
          </a:xfrm>
          <a:prstGeom prst="rect">
            <a:avLst/>
          </a:prstGeom>
        </p:spPr>
        <p:txBody>
          <a:bodyPr/>
          <a:lstStyle/>
          <a:p>
            <a:r>
              <a:rPr lang="de-AT"/>
              <a:t>CSRD-Starter-Training</a:t>
            </a:r>
          </a:p>
        </p:txBody>
      </p:sp>
      <p:sp>
        <p:nvSpPr>
          <p:cNvPr id="14" name="Foliennummernplatzhalter 13">
            <a:extLst>
              <a:ext uri="{FF2B5EF4-FFF2-40B4-BE49-F238E27FC236}">
                <a16:creationId xmlns:a16="http://schemas.microsoft.com/office/drawing/2014/main" id="{E02758E7-65F6-8480-E62F-60E4E4B7C456}"/>
              </a:ext>
            </a:extLst>
          </p:cNvPr>
          <p:cNvSpPr>
            <a:spLocks noGrp="1"/>
          </p:cNvSpPr>
          <p:nvPr>
            <p:ph type="sldNum" sz="quarter" idx="12"/>
          </p:nvPr>
        </p:nvSpPr>
        <p:spPr>
          <a:xfrm>
            <a:off x="6457950" y="4767263"/>
            <a:ext cx="2057400" cy="273844"/>
          </a:xfrm>
          <a:prstGeom prst="rect">
            <a:avLst/>
          </a:prstGeom>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41402604"/>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Agenda_Auflistung">
    <p:bg>
      <p:bgRef idx="1001">
        <a:schemeClr val="bg1"/>
      </p:bgRef>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4074553"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tx1"/>
                </a:solidFill>
                <a:latin typeface="Haben Grotesk Medium" pitchFamily="2" charset="77"/>
                <a:ea typeface="+mn-ea"/>
                <a:cs typeface="+mn-cs"/>
                <a:sym typeface="Haben Grotesk Medium"/>
              </a:defRPr>
            </a:lvl1pPr>
          </a:lstStyle>
          <a:p>
            <a:r>
              <a:t>Agenda</a:t>
            </a:r>
          </a:p>
        </p:txBody>
      </p:sp>
      <p:sp>
        <p:nvSpPr>
          <p:cNvPr id="16" name="Textplatzhalter 5">
            <a:extLst>
              <a:ext uri="{FF2B5EF4-FFF2-40B4-BE49-F238E27FC236}">
                <a16:creationId xmlns:a16="http://schemas.microsoft.com/office/drawing/2014/main" id="{045877BB-6159-8E55-792D-8518EA12E87F}"/>
              </a:ext>
            </a:extLst>
          </p:cNvPr>
          <p:cNvSpPr>
            <a:spLocks noGrp="1"/>
          </p:cNvSpPr>
          <p:nvPr>
            <p:ph type="body" sz="quarter" idx="10"/>
          </p:nvPr>
        </p:nvSpPr>
        <p:spPr>
          <a:xfrm>
            <a:off x="261938" y="1498600"/>
            <a:ext cx="4010259" cy="3213100"/>
          </a:xfrm>
          <a:prstGeom prst="rect">
            <a:avLst/>
          </a:prstGeom>
        </p:spPr>
        <p:txBody>
          <a:bodyPr/>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tx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B5B1B61-D54E-E526-C343-383D43063073}"/>
              </a:ext>
            </a:extLst>
          </p:cNvPr>
          <p:cNvSpPr>
            <a:spLocks noGrp="1"/>
          </p:cNvSpPr>
          <p:nvPr>
            <p:ph type="pic" sz="quarter" idx="22"/>
          </p:nvPr>
        </p:nvSpPr>
        <p:spPr>
          <a:xfrm>
            <a:off x="4598988" y="222250"/>
            <a:ext cx="4347368" cy="4489450"/>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20" name="Fußzeilenplatzhalter 19">
            <a:extLst>
              <a:ext uri="{FF2B5EF4-FFF2-40B4-BE49-F238E27FC236}">
                <a16:creationId xmlns:a16="http://schemas.microsoft.com/office/drawing/2014/main" id="{E8E71D84-4B6B-DC48-60B7-E4C05393FD55}"/>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21" name="Foliennummernplatzhalter 20">
            <a:extLst>
              <a:ext uri="{FF2B5EF4-FFF2-40B4-BE49-F238E27FC236}">
                <a16:creationId xmlns:a16="http://schemas.microsoft.com/office/drawing/2014/main" id="{C02ED03B-F23F-ECB0-44C5-E1E6CD21A6B4}"/>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pic>
        <p:nvPicPr>
          <p:cNvPr id="4" name="Grafik 3" descr="Ein Bild, das Schrift, Grafiken, Grafikdesign, Text enthält.&#10;&#10;Automatisch generierte Beschreibung">
            <a:extLst>
              <a:ext uri="{FF2B5EF4-FFF2-40B4-BE49-F238E27FC236}">
                <a16:creationId xmlns:a16="http://schemas.microsoft.com/office/drawing/2014/main" id="{35F85C2E-7473-B523-28A9-11FDEA1122C1}"/>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445058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36">
          <p15:clr>
            <a:srgbClr val="FBAE40"/>
          </p15:clr>
        </p15:guide>
        <p15:guide id="4" pos="125">
          <p15:clr>
            <a:srgbClr val="FBAE40"/>
          </p15:clr>
        </p15:guide>
        <p15:guide id="5" orient="horz" pos="140">
          <p15:clr>
            <a:srgbClr val="FBAE40"/>
          </p15:clr>
        </p15:guide>
        <p15:guide id="6" orient="horz" pos="3117">
          <p15:clr>
            <a:srgbClr val="FBAE40"/>
          </p15:clr>
        </p15:guide>
        <p15:guide id="7" pos="1894">
          <p15:clr>
            <a:srgbClr val="FBAE40"/>
          </p15:clr>
        </p15:guide>
        <p15:guide id="8" pos="3748">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Zwischenfoli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3C2161C-080C-7647-9ACE-6C7A8300AC0F}"/>
              </a:ext>
            </a:extLst>
          </p:cNvPr>
          <p:cNvSpPr txBox="1">
            <a:spLocks/>
          </p:cNvSpPr>
          <p:nvPr userDrawn="1"/>
        </p:nvSpPr>
        <p:spPr>
          <a:xfrm>
            <a:off x="234000" y="315192"/>
            <a:ext cx="1459876" cy="427066"/>
          </a:xfrm>
          <a:prstGeom prst="rect">
            <a:avLst/>
          </a:prstGeom>
        </p:spPr>
        <p:txBody>
          <a:bodyPr vert="horz" wrap="square" lIns="0" tIns="5487"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76" marR="2310">
              <a:spcBef>
                <a:spcPts val="43"/>
              </a:spcBef>
            </a:pPr>
            <a:r>
              <a:rPr lang="de-AT" sz="1501" b="0" i="0">
                <a:solidFill>
                  <a:srgbClr val="FF4628"/>
                </a:solidFill>
                <a:latin typeface="FK Grotesk Neue" panose="020B0503020202020203" pitchFamily="34" charset="0"/>
              </a:rPr>
              <a:t>ESG</a:t>
            </a:r>
            <a:r>
              <a:rPr lang="de-AT" sz="1501" b="0" i="0" spc="30">
                <a:solidFill>
                  <a:srgbClr val="FF4628"/>
                </a:solidFill>
                <a:latin typeface="FK Grotesk Neue" panose="020B0503020202020203" pitchFamily="34" charset="0"/>
              </a:rPr>
              <a:t> </a:t>
            </a:r>
            <a:r>
              <a:rPr lang="de-AT" sz="1501" b="0" i="0">
                <a:solidFill>
                  <a:srgbClr val="FF4628"/>
                </a:solidFill>
                <a:latin typeface="FK Grotesk Neue" panose="020B0503020202020203" pitchFamily="34" charset="0"/>
              </a:rPr>
              <a:t>auf</a:t>
            </a:r>
            <a:r>
              <a:rPr lang="de-AT" sz="1501" b="0" i="0" spc="32">
                <a:solidFill>
                  <a:srgbClr val="FF4628"/>
                </a:solidFill>
                <a:latin typeface="FK Grotesk Neue" panose="020B0503020202020203" pitchFamily="34" charset="0"/>
              </a:rPr>
              <a:t> </a:t>
            </a:r>
            <a:r>
              <a:rPr lang="de-AT" sz="1501" b="0" i="0" spc="-11">
                <a:solidFill>
                  <a:srgbClr val="FF4628"/>
                </a:solidFill>
                <a:latin typeface="FK Grotesk Neue" panose="020B0503020202020203" pitchFamily="34" charset="0"/>
              </a:rPr>
              <a:t>den </a:t>
            </a:r>
            <a:r>
              <a:rPr lang="de-AT" sz="1501" b="0" i="0">
                <a:solidFill>
                  <a:srgbClr val="FF4628"/>
                </a:solidFill>
                <a:latin typeface="FK Grotesk Neue" panose="020B0503020202020203" pitchFamily="34" charset="0"/>
              </a:rPr>
              <a:t>Punkt</a:t>
            </a:r>
            <a:r>
              <a:rPr lang="de-AT" sz="1501" b="0" i="0" spc="80">
                <a:solidFill>
                  <a:srgbClr val="FF4628"/>
                </a:solidFill>
                <a:latin typeface="FK Grotesk Neue" panose="020B0503020202020203" pitchFamily="34" charset="0"/>
              </a:rPr>
              <a:t> </a:t>
            </a:r>
            <a:r>
              <a:rPr lang="de-AT" sz="1501" b="0" i="0" spc="-5">
                <a:solidFill>
                  <a:srgbClr val="FF4628"/>
                </a:solidFill>
                <a:latin typeface="FK Grotesk Neue" panose="020B0503020202020203" pitchFamily="34" charset="0"/>
              </a:rPr>
              <a:t>gebracht.</a:t>
            </a:r>
            <a:endParaRPr lang="de-AT" sz="1501" b="0" i="0">
              <a:latin typeface="FK Grotesk Neue" panose="020B0503020202020203" pitchFamily="34" charset="0"/>
            </a:endParaRPr>
          </a:p>
        </p:txBody>
      </p:sp>
      <p:sp>
        <p:nvSpPr>
          <p:cNvPr id="5" name="object 4">
            <a:extLst>
              <a:ext uri="{FF2B5EF4-FFF2-40B4-BE49-F238E27FC236}">
                <a16:creationId xmlns:a16="http://schemas.microsoft.com/office/drawing/2014/main" id="{D9F3665D-E6EB-77D5-9F05-516D80E26E2A}"/>
              </a:ext>
            </a:extLst>
          </p:cNvPr>
          <p:cNvSpPr/>
          <p:nvPr userDrawn="1"/>
        </p:nvSpPr>
        <p:spPr>
          <a:xfrm>
            <a:off x="2496801" y="1191146"/>
            <a:ext cx="3523629" cy="3523052"/>
          </a:xfrm>
          <a:custGeom>
            <a:avLst/>
            <a:gdLst/>
            <a:ahLst/>
            <a:cxnLst/>
            <a:rect l="l" t="t" r="r" b="b"/>
            <a:pathLst>
              <a:path w="7747634" h="7746365">
                <a:moveTo>
                  <a:pt x="7747052" y="0"/>
                </a:moveTo>
                <a:lnTo>
                  <a:pt x="309320" y="0"/>
                </a:lnTo>
                <a:lnTo>
                  <a:pt x="263609" y="3354"/>
                </a:lnTo>
                <a:lnTo>
                  <a:pt x="219980" y="13097"/>
                </a:lnTo>
                <a:lnTo>
                  <a:pt x="178914" y="28750"/>
                </a:lnTo>
                <a:lnTo>
                  <a:pt x="140887" y="49836"/>
                </a:lnTo>
                <a:lnTo>
                  <a:pt x="106379" y="75874"/>
                </a:lnTo>
                <a:lnTo>
                  <a:pt x="75867" y="106387"/>
                </a:lnTo>
                <a:lnTo>
                  <a:pt x="49830" y="140897"/>
                </a:lnTo>
                <a:lnTo>
                  <a:pt x="28747" y="178923"/>
                </a:lnTo>
                <a:lnTo>
                  <a:pt x="13095" y="219988"/>
                </a:lnTo>
                <a:lnTo>
                  <a:pt x="3353" y="263613"/>
                </a:lnTo>
                <a:lnTo>
                  <a:pt x="0" y="309320"/>
                </a:lnTo>
                <a:lnTo>
                  <a:pt x="0" y="884569"/>
                </a:lnTo>
                <a:lnTo>
                  <a:pt x="3352" y="930268"/>
                </a:lnTo>
                <a:lnTo>
                  <a:pt x="13090" y="973885"/>
                </a:lnTo>
                <a:lnTo>
                  <a:pt x="28736" y="1014943"/>
                </a:lnTo>
                <a:lnTo>
                  <a:pt x="49813" y="1052963"/>
                </a:lnTo>
                <a:lnTo>
                  <a:pt x="75841" y="1087468"/>
                </a:lnTo>
                <a:lnTo>
                  <a:pt x="106342" y="1117979"/>
                </a:lnTo>
                <a:lnTo>
                  <a:pt x="140840" y="1144018"/>
                </a:lnTo>
                <a:lnTo>
                  <a:pt x="178855" y="1165107"/>
                </a:lnTo>
                <a:lnTo>
                  <a:pt x="219910" y="1180767"/>
                </a:lnTo>
                <a:lnTo>
                  <a:pt x="263526" y="1190521"/>
                </a:lnTo>
                <a:lnTo>
                  <a:pt x="309226" y="1193890"/>
                </a:lnTo>
                <a:lnTo>
                  <a:pt x="3585168" y="1194874"/>
                </a:lnTo>
                <a:lnTo>
                  <a:pt x="3633651" y="1196608"/>
                </a:lnTo>
                <a:lnTo>
                  <a:pt x="3681300" y="1200863"/>
                </a:lnTo>
                <a:lnTo>
                  <a:pt x="3728053" y="1207577"/>
                </a:lnTo>
                <a:lnTo>
                  <a:pt x="3773845" y="1216688"/>
                </a:lnTo>
                <a:lnTo>
                  <a:pt x="3818615" y="1228132"/>
                </a:lnTo>
                <a:lnTo>
                  <a:pt x="3862298" y="1241847"/>
                </a:lnTo>
                <a:lnTo>
                  <a:pt x="3904832" y="1257769"/>
                </a:lnTo>
                <a:lnTo>
                  <a:pt x="3946153" y="1275836"/>
                </a:lnTo>
                <a:lnTo>
                  <a:pt x="3986199" y="1295985"/>
                </a:lnTo>
                <a:lnTo>
                  <a:pt x="4024906" y="1318154"/>
                </a:lnTo>
                <a:lnTo>
                  <a:pt x="4062212" y="1342279"/>
                </a:lnTo>
                <a:lnTo>
                  <a:pt x="4098053" y="1368298"/>
                </a:lnTo>
                <a:lnTo>
                  <a:pt x="4132367" y="1396148"/>
                </a:lnTo>
                <a:lnTo>
                  <a:pt x="4165089" y="1425765"/>
                </a:lnTo>
                <a:lnTo>
                  <a:pt x="4196158" y="1457088"/>
                </a:lnTo>
                <a:lnTo>
                  <a:pt x="4225509" y="1490053"/>
                </a:lnTo>
                <a:lnTo>
                  <a:pt x="4253081" y="1524598"/>
                </a:lnTo>
                <a:lnTo>
                  <a:pt x="4278809" y="1560660"/>
                </a:lnTo>
                <a:lnTo>
                  <a:pt x="4302631" y="1598175"/>
                </a:lnTo>
                <a:lnTo>
                  <a:pt x="4324483" y="1637082"/>
                </a:lnTo>
                <a:lnTo>
                  <a:pt x="4344304" y="1677317"/>
                </a:lnTo>
                <a:lnTo>
                  <a:pt x="4362028" y="1718817"/>
                </a:lnTo>
                <a:lnTo>
                  <a:pt x="4377594" y="1761520"/>
                </a:lnTo>
                <a:lnTo>
                  <a:pt x="4390938" y="1805363"/>
                </a:lnTo>
                <a:lnTo>
                  <a:pt x="4401998" y="1850283"/>
                </a:lnTo>
                <a:lnTo>
                  <a:pt x="4410710" y="1896217"/>
                </a:lnTo>
                <a:lnTo>
                  <a:pt x="4417010" y="1943103"/>
                </a:lnTo>
                <a:lnTo>
                  <a:pt x="4420837" y="1990877"/>
                </a:lnTo>
                <a:lnTo>
                  <a:pt x="4422127" y="2039477"/>
                </a:lnTo>
                <a:lnTo>
                  <a:pt x="4420673" y="2090564"/>
                </a:lnTo>
                <a:lnTo>
                  <a:pt x="4416406" y="2140899"/>
                </a:lnTo>
                <a:lnTo>
                  <a:pt x="4409464" y="2190455"/>
                </a:lnTo>
                <a:lnTo>
                  <a:pt x="4399988" y="2239208"/>
                </a:lnTo>
                <a:lnTo>
                  <a:pt x="4388118" y="2287134"/>
                </a:lnTo>
                <a:lnTo>
                  <a:pt x="4373993" y="2334207"/>
                </a:lnTo>
                <a:lnTo>
                  <a:pt x="4357753" y="2380403"/>
                </a:lnTo>
                <a:lnTo>
                  <a:pt x="4339539" y="2425697"/>
                </a:lnTo>
                <a:lnTo>
                  <a:pt x="4319489" y="2470063"/>
                </a:lnTo>
                <a:lnTo>
                  <a:pt x="4297744" y="2513478"/>
                </a:lnTo>
                <a:lnTo>
                  <a:pt x="4274444" y="2555916"/>
                </a:lnTo>
                <a:lnTo>
                  <a:pt x="4249729" y="2597352"/>
                </a:lnTo>
                <a:lnTo>
                  <a:pt x="4223737" y="2637762"/>
                </a:lnTo>
                <a:lnTo>
                  <a:pt x="4196610" y="2677121"/>
                </a:lnTo>
                <a:lnTo>
                  <a:pt x="4168486" y="2715404"/>
                </a:lnTo>
                <a:lnTo>
                  <a:pt x="4139507" y="2752586"/>
                </a:lnTo>
                <a:lnTo>
                  <a:pt x="3943084" y="2949543"/>
                </a:lnTo>
                <a:lnTo>
                  <a:pt x="442070" y="6456222"/>
                </a:lnTo>
                <a:lnTo>
                  <a:pt x="412162" y="6490918"/>
                </a:lnTo>
                <a:lnTo>
                  <a:pt x="388241" y="6528652"/>
                </a:lnTo>
                <a:lnTo>
                  <a:pt x="370304" y="6568748"/>
                </a:lnTo>
                <a:lnTo>
                  <a:pt x="358353" y="6610530"/>
                </a:lnTo>
                <a:lnTo>
                  <a:pt x="352386" y="6653324"/>
                </a:lnTo>
                <a:lnTo>
                  <a:pt x="352404" y="6696454"/>
                </a:lnTo>
                <a:lnTo>
                  <a:pt x="358406" y="6739243"/>
                </a:lnTo>
                <a:lnTo>
                  <a:pt x="370392" y="6781016"/>
                </a:lnTo>
                <a:lnTo>
                  <a:pt x="388361" y="6821098"/>
                </a:lnTo>
                <a:lnTo>
                  <a:pt x="412313" y="6858813"/>
                </a:lnTo>
                <a:lnTo>
                  <a:pt x="442248" y="6893486"/>
                </a:lnTo>
                <a:lnTo>
                  <a:pt x="849031" y="7300269"/>
                </a:lnTo>
                <a:lnTo>
                  <a:pt x="883723" y="7330220"/>
                </a:lnTo>
                <a:lnTo>
                  <a:pt x="921459" y="7354181"/>
                </a:lnTo>
                <a:lnTo>
                  <a:pt x="961564" y="7372152"/>
                </a:lnTo>
                <a:lnTo>
                  <a:pt x="1003361" y="7384132"/>
                </a:lnTo>
                <a:lnTo>
                  <a:pt x="1046173" y="7390123"/>
                </a:lnTo>
                <a:lnTo>
                  <a:pt x="1089324" y="7390123"/>
                </a:lnTo>
                <a:lnTo>
                  <a:pt x="1132136" y="7384132"/>
                </a:lnTo>
                <a:lnTo>
                  <a:pt x="1173934" y="7372152"/>
                </a:lnTo>
                <a:lnTo>
                  <a:pt x="1214041" y="7354181"/>
                </a:lnTo>
                <a:lnTo>
                  <a:pt x="1251779" y="7330220"/>
                </a:lnTo>
                <a:lnTo>
                  <a:pt x="1286473" y="7300269"/>
                </a:lnTo>
                <a:lnTo>
                  <a:pt x="4792597" y="3794156"/>
                </a:lnTo>
                <a:lnTo>
                  <a:pt x="4826484" y="3761433"/>
                </a:lnTo>
                <a:lnTo>
                  <a:pt x="4871737" y="3718340"/>
                </a:lnTo>
                <a:lnTo>
                  <a:pt x="4920345" y="3672840"/>
                </a:lnTo>
                <a:lnTo>
                  <a:pt x="4964291" y="3632891"/>
                </a:lnTo>
                <a:lnTo>
                  <a:pt x="4995565" y="3606455"/>
                </a:lnTo>
                <a:lnTo>
                  <a:pt x="5032645" y="3577578"/>
                </a:lnTo>
                <a:lnTo>
                  <a:pt x="5070826" y="3549555"/>
                </a:lnTo>
                <a:lnTo>
                  <a:pt x="5110085" y="3522528"/>
                </a:lnTo>
                <a:lnTo>
                  <a:pt x="5150397" y="3496633"/>
                </a:lnTo>
                <a:lnTo>
                  <a:pt x="5191739" y="3472012"/>
                </a:lnTo>
                <a:lnTo>
                  <a:pt x="5234086" y="3448801"/>
                </a:lnTo>
                <a:lnTo>
                  <a:pt x="5277415" y="3427142"/>
                </a:lnTo>
                <a:lnTo>
                  <a:pt x="5321701" y="3407172"/>
                </a:lnTo>
                <a:lnTo>
                  <a:pt x="5366921" y="3389031"/>
                </a:lnTo>
                <a:lnTo>
                  <a:pt x="5413051" y="3372857"/>
                </a:lnTo>
                <a:lnTo>
                  <a:pt x="5460066" y="3358790"/>
                </a:lnTo>
                <a:lnTo>
                  <a:pt x="5507942" y="3346969"/>
                </a:lnTo>
                <a:lnTo>
                  <a:pt x="5556657" y="3337533"/>
                </a:lnTo>
                <a:lnTo>
                  <a:pt x="5606184" y="3330621"/>
                </a:lnTo>
                <a:lnTo>
                  <a:pt x="5656502" y="3326372"/>
                </a:lnTo>
                <a:lnTo>
                  <a:pt x="5707585" y="3324924"/>
                </a:lnTo>
                <a:lnTo>
                  <a:pt x="5756131" y="3326212"/>
                </a:lnTo>
                <a:lnTo>
                  <a:pt x="5803859" y="3330033"/>
                </a:lnTo>
                <a:lnTo>
                  <a:pt x="5850706" y="3336325"/>
                </a:lnTo>
                <a:lnTo>
                  <a:pt x="5896609" y="3345023"/>
                </a:lnTo>
                <a:lnTo>
                  <a:pt x="5941504" y="3356067"/>
                </a:lnTo>
                <a:lnTo>
                  <a:pt x="5985328" y="3369392"/>
                </a:lnTo>
                <a:lnTo>
                  <a:pt x="6028019" y="3384935"/>
                </a:lnTo>
                <a:lnTo>
                  <a:pt x="6069514" y="3402634"/>
                </a:lnTo>
                <a:lnTo>
                  <a:pt x="6109748" y="3422426"/>
                </a:lnTo>
                <a:lnTo>
                  <a:pt x="6148659" y="3444248"/>
                </a:lnTo>
                <a:lnTo>
                  <a:pt x="6186185" y="3468036"/>
                </a:lnTo>
                <a:lnTo>
                  <a:pt x="6222261" y="3493728"/>
                </a:lnTo>
                <a:lnTo>
                  <a:pt x="6256826" y="3521262"/>
                </a:lnTo>
                <a:lnTo>
                  <a:pt x="6289815" y="3550573"/>
                </a:lnTo>
                <a:lnTo>
                  <a:pt x="6321165" y="3581599"/>
                </a:lnTo>
                <a:lnTo>
                  <a:pt x="6350815" y="3614277"/>
                </a:lnTo>
                <a:lnTo>
                  <a:pt x="6378700" y="3648544"/>
                </a:lnTo>
                <a:lnTo>
                  <a:pt x="6404757" y="3684337"/>
                </a:lnTo>
                <a:lnTo>
                  <a:pt x="6428923" y="3721594"/>
                </a:lnTo>
                <a:lnTo>
                  <a:pt x="6451136" y="3760250"/>
                </a:lnTo>
                <a:lnTo>
                  <a:pt x="6471332" y="3800244"/>
                </a:lnTo>
                <a:lnTo>
                  <a:pt x="6489448" y="3841513"/>
                </a:lnTo>
                <a:lnTo>
                  <a:pt x="6505421" y="3883992"/>
                </a:lnTo>
                <a:lnTo>
                  <a:pt x="6519188" y="3927620"/>
                </a:lnTo>
                <a:lnTo>
                  <a:pt x="6530685" y="3972334"/>
                </a:lnTo>
                <a:lnTo>
                  <a:pt x="6539850" y="4018070"/>
                </a:lnTo>
                <a:lnTo>
                  <a:pt x="6546620" y="4064766"/>
                </a:lnTo>
                <a:lnTo>
                  <a:pt x="6550932" y="4112358"/>
                </a:lnTo>
                <a:lnTo>
                  <a:pt x="6552721" y="4160784"/>
                </a:lnTo>
                <a:lnTo>
                  <a:pt x="6553224" y="7436695"/>
                </a:lnTo>
                <a:lnTo>
                  <a:pt x="6556585" y="7482398"/>
                </a:lnTo>
                <a:lnTo>
                  <a:pt x="6566333" y="7526018"/>
                </a:lnTo>
                <a:lnTo>
                  <a:pt x="6581988" y="7567077"/>
                </a:lnTo>
                <a:lnTo>
                  <a:pt x="6603074" y="7605098"/>
                </a:lnTo>
                <a:lnTo>
                  <a:pt x="6629112" y="7639600"/>
                </a:lnTo>
                <a:lnTo>
                  <a:pt x="6659623" y="7670107"/>
                </a:lnTo>
                <a:lnTo>
                  <a:pt x="6694129" y="7696140"/>
                </a:lnTo>
                <a:lnTo>
                  <a:pt x="6732153" y="7717220"/>
                </a:lnTo>
                <a:lnTo>
                  <a:pt x="6773215" y="7732869"/>
                </a:lnTo>
                <a:lnTo>
                  <a:pt x="6816839" y="7742610"/>
                </a:lnTo>
                <a:lnTo>
                  <a:pt x="6862544" y="7745963"/>
                </a:lnTo>
                <a:lnTo>
                  <a:pt x="7437731" y="7745963"/>
                </a:lnTo>
                <a:lnTo>
                  <a:pt x="7483440" y="7742609"/>
                </a:lnTo>
                <a:lnTo>
                  <a:pt x="7527067" y="7732866"/>
                </a:lnTo>
                <a:lnTo>
                  <a:pt x="7568133" y="7717214"/>
                </a:lnTo>
                <a:lnTo>
                  <a:pt x="7606159" y="7696130"/>
                </a:lnTo>
                <a:lnTo>
                  <a:pt x="7640668" y="7670092"/>
                </a:lnTo>
                <a:lnTo>
                  <a:pt x="7671180" y="7639581"/>
                </a:lnTo>
                <a:lnTo>
                  <a:pt x="7697218" y="7605073"/>
                </a:lnTo>
                <a:lnTo>
                  <a:pt x="7718302" y="7567048"/>
                </a:lnTo>
                <a:lnTo>
                  <a:pt x="7733955" y="7525984"/>
                </a:lnTo>
                <a:lnTo>
                  <a:pt x="7743698" y="7482359"/>
                </a:lnTo>
                <a:lnTo>
                  <a:pt x="7747052" y="7436653"/>
                </a:lnTo>
                <a:lnTo>
                  <a:pt x="7747052"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6" name="object 5">
            <a:extLst>
              <a:ext uri="{FF2B5EF4-FFF2-40B4-BE49-F238E27FC236}">
                <a16:creationId xmlns:a16="http://schemas.microsoft.com/office/drawing/2014/main" id="{8AD4B718-EF53-6D7B-1620-A7D644794C97}"/>
              </a:ext>
            </a:extLst>
          </p:cNvPr>
          <p:cNvSpPr/>
          <p:nvPr userDrawn="1"/>
        </p:nvSpPr>
        <p:spPr>
          <a:xfrm>
            <a:off x="6155155" y="429134"/>
            <a:ext cx="627270" cy="627270"/>
          </a:xfrm>
          <a:custGeom>
            <a:avLst/>
            <a:gdLst/>
            <a:ahLst/>
            <a:cxnLst/>
            <a:rect l="l" t="t" r="r" b="b"/>
            <a:pathLst>
              <a:path w="1379219" h="1379220">
                <a:moveTo>
                  <a:pt x="689350" y="0"/>
                </a:moveTo>
                <a:lnTo>
                  <a:pt x="642153" y="1590"/>
                </a:lnTo>
                <a:lnTo>
                  <a:pt x="595809" y="6293"/>
                </a:lnTo>
                <a:lnTo>
                  <a:pt x="550421" y="14005"/>
                </a:lnTo>
                <a:lnTo>
                  <a:pt x="506092" y="24625"/>
                </a:lnTo>
                <a:lnTo>
                  <a:pt x="462925" y="38049"/>
                </a:lnTo>
                <a:lnTo>
                  <a:pt x="421022" y="54175"/>
                </a:lnTo>
                <a:lnTo>
                  <a:pt x="380486" y="72899"/>
                </a:lnTo>
                <a:lnTo>
                  <a:pt x="341420" y="94120"/>
                </a:lnTo>
                <a:lnTo>
                  <a:pt x="303926" y="117735"/>
                </a:lnTo>
                <a:lnTo>
                  <a:pt x="268107" y="143640"/>
                </a:lnTo>
                <a:lnTo>
                  <a:pt x="234066" y="171734"/>
                </a:lnTo>
                <a:lnTo>
                  <a:pt x="201904" y="201914"/>
                </a:lnTo>
                <a:lnTo>
                  <a:pt x="171726" y="234076"/>
                </a:lnTo>
                <a:lnTo>
                  <a:pt x="143633" y="268118"/>
                </a:lnTo>
                <a:lnTo>
                  <a:pt x="117729" y="303938"/>
                </a:lnTo>
                <a:lnTo>
                  <a:pt x="94115" y="341433"/>
                </a:lnTo>
                <a:lnTo>
                  <a:pt x="72895" y="380499"/>
                </a:lnTo>
                <a:lnTo>
                  <a:pt x="54172" y="421036"/>
                </a:lnTo>
                <a:lnTo>
                  <a:pt x="38047" y="462939"/>
                </a:lnTo>
                <a:lnTo>
                  <a:pt x="24624" y="506106"/>
                </a:lnTo>
                <a:lnTo>
                  <a:pt x="14005" y="550434"/>
                </a:lnTo>
                <a:lnTo>
                  <a:pt x="6292" y="595821"/>
                </a:lnTo>
                <a:lnTo>
                  <a:pt x="1590" y="642164"/>
                </a:lnTo>
                <a:lnTo>
                  <a:pt x="0" y="689361"/>
                </a:lnTo>
                <a:lnTo>
                  <a:pt x="1590" y="736557"/>
                </a:lnTo>
                <a:lnTo>
                  <a:pt x="6292" y="782900"/>
                </a:lnTo>
                <a:lnTo>
                  <a:pt x="14005" y="828287"/>
                </a:lnTo>
                <a:lnTo>
                  <a:pt x="24624" y="872616"/>
                </a:lnTo>
                <a:lnTo>
                  <a:pt x="38047" y="915783"/>
                </a:lnTo>
                <a:lnTo>
                  <a:pt x="54172" y="957686"/>
                </a:lnTo>
                <a:lnTo>
                  <a:pt x="72895" y="998222"/>
                </a:lnTo>
                <a:lnTo>
                  <a:pt x="94115" y="1037289"/>
                </a:lnTo>
                <a:lnTo>
                  <a:pt x="117729" y="1074784"/>
                </a:lnTo>
                <a:lnTo>
                  <a:pt x="143633" y="1110603"/>
                </a:lnTo>
                <a:lnTo>
                  <a:pt x="171726" y="1144646"/>
                </a:lnTo>
                <a:lnTo>
                  <a:pt x="201904" y="1176808"/>
                </a:lnTo>
                <a:lnTo>
                  <a:pt x="234066" y="1206987"/>
                </a:lnTo>
                <a:lnTo>
                  <a:pt x="268107" y="1235081"/>
                </a:lnTo>
                <a:lnTo>
                  <a:pt x="303926" y="1260986"/>
                </a:lnTo>
                <a:lnTo>
                  <a:pt x="341420" y="1284601"/>
                </a:lnTo>
                <a:lnTo>
                  <a:pt x="380486" y="1305822"/>
                </a:lnTo>
                <a:lnTo>
                  <a:pt x="421022" y="1324547"/>
                </a:lnTo>
                <a:lnTo>
                  <a:pt x="462925" y="1340672"/>
                </a:lnTo>
                <a:lnTo>
                  <a:pt x="506092" y="1354096"/>
                </a:lnTo>
                <a:lnTo>
                  <a:pt x="550421" y="1364716"/>
                </a:lnTo>
                <a:lnTo>
                  <a:pt x="595809" y="1372429"/>
                </a:lnTo>
                <a:lnTo>
                  <a:pt x="642153" y="1377131"/>
                </a:lnTo>
                <a:lnTo>
                  <a:pt x="689350" y="1378722"/>
                </a:lnTo>
                <a:lnTo>
                  <a:pt x="736548" y="1377131"/>
                </a:lnTo>
                <a:lnTo>
                  <a:pt x="782892" y="1372429"/>
                </a:lnTo>
                <a:lnTo>
                  <a:pt x="828279" y="1364716"/>
                </a:lnTo>
                <a:lnTo>
                  <a:pt x="872608" y="1354096"/>
                </a:lnTo>
                <a:lnTo>
                  <a:pt x="915775" y="1340672"/>
                </a:lnTo>
                <a:lnTo>
                  <a:pt x="957678" y="1324547"/>
                </a:lnTo>
                <a:lnTo>
                  <a:pt x="998214" y="1305822"/>
                </a:lnTo>
                <a:lnTo>
                  <a:pt x="1037280" y="1284601"/>
                </a:lnTo>
                <a:lnTo>
                  <a:pt x="1074774" y="1260986"/>
                </a:lnTo>
                <a:lnTo>
                  <a:pt x="1110593" y="1235081"/>
                </a:lnTo>
                <a:lnTo>
                  <a:pt x="1144635" y="1206987"/>
                </a:lnTo>
                <a:lnTo>
                  <a:pt x="1176796" y="1176808"/>
                </a:lnTo>
                <a:lnTo>
                  <a:pt x="1206974" y="1144646"/>
                </a:lnTo>
                <a:lnTo>
                  <a:pt x="1235067" y="1110603"/>
                </a:lnTo>
                <a:lnTo>
                  <a:pt x="1260972" y="1074784"/>
                </a:lnTo>
                <a:lnTo>
                  <a:pt x="1284585" y="1037289"/>
                </a:lnTo>
                <a:lnTo>
                  <a:pt x="1305805" y="998222"/>
                </a:lnTo>
                <a:lnTo>
                  <a:pt x="1324529" y="957686"/>
                </a:lnTo>
                <a:lnTo>
                  <a:pt x="1340654" y="915783"/>
                </a:lnTo>
                <a:lnTo>
                  <a:pt x="1354077" y="872616"/>
                </a:lnTo>
                <a:lnTo>
                  <a:pt x="1364696" y="828287"/>
                </a:lnTo>
                <a:lnTo>
                  <a:pt x="1372408" y="782900"/>
                </a:lnTo>
                <a:lnTo>
                  <a:pt x="1377111" y="736557"/>
                </a:lnTo>
                <a:lnTo>
                  <a:pt x="1378701" y="689361"/>
                </a:lnTo>
                <a:lnTo>
                  <a:pt x="1377111" y="642164"/>
                </a:lnTo>
                <a:lnTo>
                  <a:pt x="1372408" y="595821"/>
                </a:lnTo>
                <a:lnTo>
                  <a:pt x="1364696" y="550434"/>
                </a:lnTo>
                <a:lnTo>
                  <a:pt x="1354077" y="506106"/>
                </a:lnTo>
                <a:lnTo>
                  <a:pt x="1340654" y="462939"/>
                </a:lnTo>
                <a:lnTo>
                  <a:pt x="1324529" y="421036"/>
                </a:lnTo>
                <a:lnTo>
                  <a:pt x="1305805" y="380499"/>
                </a:lnTo>
                <a:lnTo>
                  <a:pt x="1284585" y="341433"/>
                </a:lnTo>
                <a:lnTo>
                  <a:pt x="1260972" y="303938"/>
                </a:lnTo>
                <a:lnTo>
                  <a:pt x="1235067" y="268118"/>
                </a:lnTo>
                <a:lnTo>
                  <a:pt x="1206974" y="234076"/>
                </a:lnTo>
                <a:lnTo>
                  <a:pt x="1176796" y="201914"/>
                </a:lnTo>
                <a:lnTo>
                  <a:pt x="1144635" y="171734"/>
                </a:lnTo>
                <a:lnTo>
                  <a:pt x="1110593" y="143640"/>
                </a:lnTo>
                <a:lnTo>
                  <a:pt x="1074774" y="117735"/>
                </a:lnTo>
                <a:lnTo>
                  <a:pt x="1037280" y="94120"/>
                </a:lnTo>
                <a:lnTo>
                  <a:pt x="998214" y="72899"/>
                </a:lnTo>
                <a:lnTo>
                  <a:pt x="957678" y="54175"/>
                </a:lnTo>
                <a:lnTo>
                  <a:pt x="915775" y="38049"/>
                </a:lnTo>
                <a:lnTo>
                  <a:pt x="872608" y="24625"/>
                </a:lnTo>
                <a:lnTo>
                  <a:pt x="828279" y="14005"/>
                </a:lnTo>
                <a:lnTo>
                  <a:pt x="782892" y="6293"/>
                </a:lnTo>
                <a:lnTo>
                  <a:pt x="736548" y="1590"/>
                </a:lnTo>
                <a:lnTo>
                  <a:pt x="689350"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10" name="Datumsplatzhalter 9">
            <a:extLst>
              <a:ext uri="{FF2B5EF4-FFF2-40B4-BE49-F238E27FC236}">
                <a16:creationId xmlns:a16="http://schemas.microsoft.com/office/drawing/2014/main" id="{62B6E16C-7A41-6664-238F-7788DBCA1DC8}"/>
              </a:ext>
            </a:extLst>
          </p:cNvPr>
          <p:cNvSpPr>
            <a:spLocks noGrp="1"/>
          </p:cNvSpPr>
          <p:nvPr>
            <p:ph type="dt" sz="half" idx="10"/>
          </p:nvPr>
        </p:nvSpPr>
        <p:spPr>
          <a:xfrm>
            <a:off x="628650" y="4767263"/>
            <a:ext cx="2057400" cy="273844"/>
          </a:xfrm>
          <a:prstGeom prst="rect">
            <a:avLst/>
          </a:prstGeom>
        </p:spPr>
        <p:txBody>
          <a:bodyPr/>
          <a:lstStyle/>
          <a:p>
            <a:r>
              <a:rPr lang="de-AT"/>
              <a:t>susform.at</a:t>
            </a:r>
          </a:p>
        </p:txBody>
      </p:sp>
      <p:sp>
        <p:nvSpPr>
          <p:cNvPr id="11" name="Fußzeilenplatzhalter 10">
            <a:extLst>
              <a:ext uri="{FF2B5EF4-FFF2-40B4-BE49-F238E27FC236}">
                <a16:creationId xmlns:a16="http://schemas.microsoft.com/office/drawing/2014/main" id="{CDA00ECC-13F4-C287-DAB3-EA09A1B792B1}"/>
              </a:ext>
            </a:extLst>
          </p:cNvPr>
          <p:cNvSpPr>
            <a:spLocks noGrp="1"/>
          </p:cNvSpPr>
          <p:nvPr>
            <p:ph type="ftr" sz="quarter" idx="11"/>
          </p:nvPr>
        </p:nvSpPr>
        <p:spPr>
          <a:xfrm>
            <a:off x="3028950" y="4767263"/>
            <a:ext cx="3086100" cy="273844"/>
          </a:xfrm>
          <a:prstGeom prst="rect">
            <a:avLst/>
          </a:prstGeom>
        </p:spPr>
        <p:txBody>
          <a:bodyPr/>
          <a:lstStyle/>
          <a:p>
            <a:r>
              <a:rPr lang="de-AT"/>
              <a:t>Platzhalter Kapitel / Kursname</a:t>
            </a:r>
          </a:p>
        </p:txBody>
      </p:sp>
      <p:sp>
        <p:nvSpPr>
          <p:cNvPr id="12" name="Foliennummernplatzhalter 11">
            <a:extLst>
              <a:ext uri="{FF2B5EF4-FFF2-40B4-BE49-F238E27FC236}">
                <a16:creationId xmlns:a16="http://schemas.microsoft.com/office/drawing/2014/main" id="{4328827D-A616-EC02-402B-869500897276}"/>
              </a:ext>
            </a:extLst>
          </p:cNvPr>
          <p:cNvSpPr>
            <a:spLocks noGrp="1"/>
          </p:cNvSpPr>
          <p:nvPr>
            <p:ph type="sldNum" sz="quarter" idx="12"/>
          </p:nvPr>
        </p:nvSpPr>
        <p:spPr>
          <a:xfrm>
            <a:off x="6457950" y="4767263"/>
            <a:ext cx="2057400" cy="273844"/>
          </a:xfrm>
          <a:prstGeom prst="rect">
            <a:avLst/>
          </a:prstGeom>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9903460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AA2AAAE2-122A-0BD8-5CCD-7E7E638BD7B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660291838"/>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 12">
            <a:extLst>
              <a:ext uri="{FF2B5EF4-FFF2-40B4-BE49-F238E27FC236}">
                <a16:creationId xmlns:a16="http://schemas.microsoft.com/office/drawing/2014/main" id="{50D76B95-B8C0-9DFB-EBBA-239F9232FB60}"/>
              </a:ext>
            </a:extLst>
          </p:cNvPr>
          <p:cNvSpPr>
            <a:spLocks noGrp="1"/>
          </p:cNvSpPr>
          <p:nvPr>
            <p:ph type="title"/>
          </p:nvPr>
        </p:nvSpPr>
        <p:spPr>
          <a:xfrm>
            <a:off x="262800" y="270000"/>
            <a:ext cx="7886700"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0610915"/>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endParaRPr lang="de-AT"/>
          </a:p>
        </p:txBody>
      </p:sp>
      <p:sp>
        <p:nvSpPr>
          <p:cNvPr id="2" name="Titel 1">
            <a:extLst>
              <a:ext uri="{FF2B5EF4-FFF2-40B4-BE49-F238E27FC236}">
                <a16:creationId xmlns:a16="http://schemas.microsoft.com/office/drawing/2014/main" id="{5D342C14-1A3F-CD8B-3149-6A66178A2568}"/>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BA5F89CC-FAD6-DDCC-FD07-5D6CFE2EDB75}"/>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40427739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BEB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p:spPr>
        <p:txBody>
          <a:bodyPr anchor="ctr"/>
          <a:lstStyle>
            <a:lvl1pPr marL="0" indent="0" algn="ctr">
              <a:buNone/>
              <a:defRPr lang="de-AT" sz="16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p:spPr>
        <p:txBody>
          <a:bodyPr anchor="ctr"/>
          <a:lstStyle>
            <a:lvl1pPr marL="0" indent="0" algn="ctr">
              <a:buNone/>
              <a:defRPr lang="de-AT" sz="1600" kern="1200" dirty="0">
                <a:solidFill>
                  <a:srgbClr val="6E7B8C"/>
                </a:solidFill>
                <a:latin typeface="Trebuchet MS" charset="0"/>
                <a:ea typeface="Trebuchet MS" charset="0"/>
                <a:cs typeface="Trebuchet MS" charset="0"/>
              </a:defRPr>
            </a:lvl1pPr>
          </a:lstStyle>
          <a:p>
            <a:pPr lvl="0"/>
            <a:r>
              <a:rPr lang="de-AT"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79904"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38156" y="2092416"/>
            <a:ext cx="1006222"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600" kern="1200" dirty="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28953"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91512" y="2419322"/>
            <a:ext cx="1006222"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68485" y="2419322"/>
            <a:ext cx="99180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20973" y="2419322"/>
            <a:ext cx="1001543"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8830" y="2419322"/>
            <a:ext cx="10080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08738" cy="1630363"/>
          </a:xfrm>
        </p:spPr>
        <p:txBody>
          <a:bodyPr lIns="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Bildplatzhalter 14">
            <a:extLst>
              <a:ext uri="{FF2B5EF4-FFF2-40B4-BE49-F238E27FC236}">
                <a16:creationId xmlns:a16="http://schemas.microsoft.com/office/drawing/2014/main" id="{9B753491-B725-C54B-B082-419B09065078}"/>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2" name="Bildplatzhalter 14">
            <a:extLst>
              <a:ext uri="{FF2B5EF4-FFF2-40B4-BE49-F238E27FC236}">
                <a16:creationId xmlns:a16="http://schemas.microsoft.com/office/drawing/2014/main" id="{72F229F2-4437-1249-8A45-F8E8EAB54FCD}"/>
              </a:ext>
            </a:extLst>
          </p:cNvPr>
          <p:cNvSpPr>
            <a:spLocks noGrp="1"/>
          </p:cNvSpPr>
          <p:nvPr>
            <p:ph type="pic" sz="quarter" idx="3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3" name="Foliennummernplatzhalter 1">
            <a:extLst>
              <a:ext uri="{FF2B5EF4-FFF2-40B4-BE49-F238E27FC236}">
                <a16:creationId xmlns:a16="http://schemas.microsoft.com/office/drawing/2014/main" id="{A2C02954-569D-EC4C-84A3-B2A28774AB8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1" name="Textplatzhalter 2">
            <a:extLst>
              <a:ext uri="{FF2B5EF4-FFF2-40B4-BE49-F238E27FC236}">
                <a16:creationId xmlns:a16="http://schemas.microsoft.com/office/drawing/2014/main" id="{6DB4D3C3-8F2D-DD44-B279-1A2D8751C14B}"/>
              </a:ext>
            </a:extLst>
          </p:cNvPr>
          <p:cNvSpPr>
            <a:spLocks noGrp="1"/>
          </p:cNvSpPr>
          <p:nvPr>
            <p:ph type="body" sz="quarter" idx="3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5151990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ext_orange1">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86A5BE4A-8E0E-3245-E6E6-9125657F90D7}"/>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1" name="Fußzeilenplatzhalter 10">
            <a:extLst>
              <a:ext uri="{FF2B5EF4-FFF2-40B4-BE49-F238E27FC236}">
                <a16:creationId xmlns:a16="http://schemas.microsoft.com/office/drawing/2014/main" id="{4EE01905-12FC-5EEB-3F78-A620C1BFAA75}"/>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C66A33F7-D3D2-78ED-FB0A-D92B9FB78F0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589797936"/>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ext_honey">
    <p:bg>
      <p:bgPr>
        <a:solidFill>
          <a:schemeClr val="accent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itel 11">
            <a:extLst>
              <a:ext uri="{FF2B5EF4-FFF2-40B4-BE49-F238E27FC236}">
                <a16:creationId xmlns:a16="http://schemas.microsoft.com/office/drawing/2014/main" id="{C1143CAC-514E-3EAD-3AD0-A49D633D6742}"/>
              </a:ext>
            </a:extLst>
          </p:cNvPr>
          <p:cNvSpPr>
            <a:spLocks noGrp="1"/>
          </p:cNvSpPr>
          <p:nvPr>
            <p:ph type="title"/>
          </p:nvPr>
        </p:nvSpPr>
        <p:spPr>
          <a:xfrm>
            <a:off x="262800" y="270000"/>
            <a:ext cx="7886700" cy="993775"/>
          </a:xfrm>
          <a:prstGeom prst="rect">
            <a:avLst/>
          </a:prstGeom>
        </p:spPr>
        <p:txBody>
          <a:bodyPr lIns="0" anchor="t"/>
          <a:lstStyle>
            <a:lvl1pPr>
              <a:defRPr>
                <a:solidFill>
                  <a:schemeClr val="bg1"/>
                </a:solidFill>
              </a:defRPr>
            </a:lvl1pPr>
          </a:lstStyle>
          <a:p>
            <a:r>
              <a:rPr lang="de-DE"/>
              <a:t>Mastertitelformat bearbeiten</a:t>
            </a:r>
            <a:endParaRPr lang="de-AT"/>
          </a:p>
        </p:txBody>
      </p:sp>
      <p:sp>
        <p:nvSpPr>
          <p:cNvPr id="15" name="Datumsplatzhalter 14">
            <a:extLst>
              <a:ext uri="{FF2B5EF4-FFF2-40B4-BE49-F238E27FC236}">
                <a16:creationId xmlns:a16="http://schemas.microsoft.com/office/drawing/2014/main" id="{46538950-5EDB-BD5A-1963-5147F17429A5}"/>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6" name="Fußzeilenplatzhalter 15">
            <a:extLst>
              <a:ext uri="{FF2B5EF4-FFF2-40B4-BE49-F238E27FC236}">
                <a16:creationId xmlns:a16="http://schemas.microsoft.com/office/drawing/2014/main" id="{178F7FC9-1D52-CC68-C1DF-D4C931ADED1A}"/>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223F6358-3DC2-06C0-5E10-B902D34D3F1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124478917"/>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ext_Melo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59F4A96A-A951-ED6F-0945-67E9A6516C15}"/>
              </a:ext>
            </a:extLst>
          </p:cNvPr>
          <p:cNvSpPr>
            <a:spLocks noGrp="1"/>
          </p:cNvSpPr>
          <p:nvPr>
            <p:ph type="dt" sz="half" idx="11"/>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35596303-45BF-28D1-BA91-A5359BB304BC}"/>
              </a:ext>
            </a:extLst>
          </p:cNvPr>
          <p:cNvSpPr>
            <a:spLocks noGrp="1"/>
          </p:cNvSpPr>
          <p:nvPr>
            <p:ph type="ftr" sz="quarter" idx="12"/>
          </p:nvPr>
        </p:nvSpPr>
        <p:spPr>
          <a:xfrm>
            <a:off x="3028950" y="4767263"/>
            <a:ext cx="3086100" cy="273844"/>
          </a:xfrm>
          <a:prstGeom prst="rect">
            <a:avLst/>
          </a:prstGeom>
        </p:spPr>
        <p:txBody>
          <a:bodyPr/>
          <a:lstStyle>
            <a:lvl1pPr>
              <a:defRPr>
                <a:solidFill>
                  <a:schemeClr val="bg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1301926-5BC3-2E5E-2DA1-E7E5C6DCA7A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227579676"/>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_Mint">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a:xfrm>
            <a:off x="628650" y="4767263"/>
            <a:ext cx="2057400" cy="273844"/>
          </a:xfrm>
          <a:prstGeom prst="rect">
            <a:avLst/>
          </a:prstGeom>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a:xfrm>
            <a:off x="3028950" y="4767263"/>
            <a:ext cx="3086100" cy="273844"/>
          </a:xfrm>
          <a:prstGeom prst="rect">
            <a:avLst/>
          </a:prstGeom>
        </p:spPr>
        <p:txBody>
          <a:bodyPr/>
          <a:lstStyle>
            <a:lvl1pPr>
              <a:defRPr>
                <a:solidFill>
                  <a:schemeClr val="accent5"/>
                </a:solidFill>
              </a:defRPr>
            </a:lvl1pPr>
          </a:lstStyle>
          <a:p>
            <a:r>
              <a:rPr lang="de-AT"/>
              <a:t>CSRD-Starter-Training</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accent5"/>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742168773"/>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Text_Mint">
    <p:bg>
      <p:bgPr>
        <a:solidFill>
          <a:schemeClr val="accent4"/>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a:xfrm>
            <a:off x="628650" y="4767263"/>
            <a:ext cx="2057400" cy="273844"/>
          </a:xfrm>
          <a:prstGeom prst="rect">
            <a:avLst/>
          </a:prstGeom>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a:xfrm>
            <a:off x="3028950" y="4767263"/>
            <a:ext cx="3086100" cy="273844"/>
          </a:xfrm>
          <a:prstGeom prst="rect">
            <a:avLst/>
          </a:prstGeom>
        </p:spPr>
        <p:txBody>
          <a:bodyPr/>
          <a:lstStyle>
            <a:lvl1pPr>
              <a:defRPr>
                <a:solidFill>
                  <a:schemeClr val="accent5"/>
                </a:solidFill>
              </a:defRPr>
            </a:lvl1pPr>
          </a:lstStyle>
          <a:p>
            <a:r>
              <a:rPr lang="de-AT"/>
              <a:t>CSRD-Starter-Training</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accent5"/>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C0845097-5560-F7B9-2E5B-151016ED0712}"/>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409915271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ext_FORRES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a:t>
            </a:r>
            <a:r>
              <a:rPr lang="de-AT" err="1"/>
              <a:t>Kursname</a:t>
            </a:r>
            <a:endParaRPr lang="de-AT"/>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155250097"/>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_Text_FORREST">
    <p:bg>
      <p:bgPr>
        <a:solidFill>
          <a:schemeClr val="accent5"/>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B6B8FB64-BE0B-EA82-1CF2-10AFE419DD79}"/>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72736245-D739-87F5-3AF6-6083FE6707D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301070166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ext_VIOLETT">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95508F22-0FCE-0716-FCFB-0964E8F1264D}"/>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C86D8265-0DE2-FC02-01F3-B6A608501D20}"/>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AF9B97-966A-77D7-76A6-1A9E479569A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40B1E3B5-48C7-A29F-35F7-3589894CAEA3}"/>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945990168"/>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_MIDNIGHT">
    <p:bg>
      <p:bgPr>
        <a:solidFill>
          <a:srgbClr val="2C12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318F7555-E743-A1A8-5C8E-5E8B27314D3C}"/>
              </a:ext>
            </a:extLst>
          </p:cNvPr>
          <p:cNvSpPr>
            <a:spLocks noGrp="1"/>
          </p:cNvSpPr>
          <p:nvPr>
            <p:ph type="dt" sz="half" idx="11"/>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859656C-FF60-6EDB-0A52-E23744E91A10}"/>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A59F268A-AE1E-0DC8-F5B9-85A96B8D540E}"/>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282451686"/>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_Text_WEIS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FF6E474C-5BFA-7D27-9793-D4D56759006A}"/>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4659424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B3B56A1E-3079-4225-BE0A-AA98E646364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99E16466-3A61-423C-9775-21F7BDBC82C6}"/>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0" name="Bildplatzhalter 14">
            <a:extLst>
              <a:ext uri="{FF2B5EF4-FFF2-40B4-BE49-F238E27FC236}">
                <a16:creationId xmlns:a16="http://schemas.microsoft.com/office/drawing/2014/main" id="{C42C9FE0-0659-3E41-9C53-035DADA501A1}"/>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1FB17C0-BD29-3047-AF7F-505F25A70029}"/>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Foliennummernplatzhalter 1">
            <a:extLst>
              <a:ext uri="{FF2B5EF4-FFF2-40B4-BE49-F238E27FC236}">
                <a16:creationId xmlns:a16="http://schemas.microsoft.com/office/drawing/2014/main" id="{1628AA5F-2CF2-624E-A4D2-9BC9E1D17A7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9562926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Text_WEISS">
    <p:bg>
      <p:bgRef idx="1001">
        <a:schemeClr val="bg1"/>
      </p:bgRef>
    </p:b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3" name="Titel 1">
            <a:extLst>
              <a:ext uri="{FF2B5EF4-FFF2-40B4-BE49-F238E27FC236}">
                <a16:creationId xmlns:a16="http://schemas.microsoft.com/office/drawing/2014/main" id="{B7B61C70-004E-38FC-7E64-8B785587B92F}"/>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pic>
        <p:nvPicPr>
          <p:cNvPr id="2" name="Grafik 1" descr="Ein Bild, das Schrift, Grafiken, Grafikdesign, Text enthält.&#10;&#10;Automatisch generierte Beschreibung">
            <a:extLst>
              <a:ext uri="{FF2B5EF4-FFF2-40B4-BE49-F238E27FC236}">
                <a16:creationId xmlns:a16="http://schemas.microsoft.com/office/drawing/2014/main" id="{C1F8B138-7F99-A9B0-67FC-9A83CD3A90CA}"/>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45942025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9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0" y="0"/>
            <a:ext cx="2428407"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83239" y="274638"/>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8324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55D7FC7D-FE33-2033-E75D-8AD10961C2E6}"/>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258F1B08-9425-319F-D42B-302435129680}"/>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A280DFA4-0165-9ADA-D7D2-E9ADCBAB9217}"/>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479752025"/>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0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6745575" y="0"/>
            <a:ext cx="2398426"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280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C90D0CAD-DEE0-A56E-FDA8-E02AB825A6C6}"/>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8202055C-B24A-9861-EF1C-35195AB2DF1F}"/>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755541444"/>
      </p:ext>
    </p:extLst>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rgbClr val="9E87E5"/>
          </a:solidFill>
        </p:spPr>
        <p:txBody>
          <a:bodyPr wrap="square" lIns="0" tIns="0" rIns="0" bIns="0" rtlCol="0"/>
          <a:lstStyle/>
          <a:p>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rgbClr val="056146"/>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rgbClr val="2C123F"/>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4"/>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rgbClr val="056146"/>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8" name="object 6">
            <a:extLst>
              <a:ext uri="{FF2B5EF4-FFF2-40B4-BE49-F238E27FC236}">
                <a16:creationId xmlns:a16="http://schemas.microsoft.com/office/drawing/2014/main" id="{1FD9EE84-F4E2-B89F-0BF9-D4A0BEC38D69}"/>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9" name="object 7">
            <a:extLst>
              <a:ext uri="{FF2B5EF4-FFF2-40B4-BE49-F238E27FC236}">
                <a16:creationId xmlns:a16="http://schemas.microsoft.com/office/drawing/2014/main" id="{D82EF4B1-3A69-3235-4B1F-A199A787ED87}"/>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30" name="object 6">
            <a:extLst>
              <a:ext uri="{FF2B5EF4-FFF2-40B4-BE49-F238E27FC236}">
                <a16:creationId xmlns:a16="http://schemas.microsoft.com/office/drawing/2014/main" id="{51732D2A-4745-A124-FCDE-EAC890EBDC79}"/>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31" name="object 7">
            <a:extLst>
              <a:ext uri="{FF2B5EF4-FFF2-40B4-BE49-F238E27FC236}">
                <a16:creationId xmlns:a16="http://schemas.microsoft.com/office/drawing/2014/main" id="{C6BFD518-8407-B186-2FBB-EBEDC959E0AB}"/>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92CB48AD-CD43-7697-1BD1-D27F7D756FFB}"/>
              </a:ext>
            </a:extLst>
          </p:cNvPr>
          <p:cNvSpPr>
            <a:spLocks noGrp="1"/>
          </p:cNvSpPr>
          <p:nvPr>
            <p:ph type="dt" sz="half" idx="15"/>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3" name="Foliennummernplatzhalter 12">
            <a:extLst>
              <a:ext uri="{FF2B5EF4-FFF2-40B4-BE49-F238E27FC236}">
                <a16:creationId xmlns:a16="http://schemas.microsoft.com/office/drawing/2014/main" id="{AEB98A6F-B298-5132-6044-E2F1EE2275E8}"/>
              </a:ext>
            </a:extLst>
          </p:cNvPr>
          <p:cNvSpPr>
            <a:spLocks noGrp="1"/>
          </p:cNvSpPr>
          <p:nvPr>
            <p:ph type="sldNum" sz="quarter" idx="17"/>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047156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chemeClr val="tx1"/>
          </a:solidFill>
        </p:spPr>
        <p:txBody>
          <a:bodyPr wrap="square" lIns="0" tIns="0" rIns="0" bIns="0" rtlCol="0"/>
          <a:lstStyle/>
          <a:p>
            <a:r>
              <a:rPr lang="de-AT" b="0" i="0">
                <a:latin typeface="FK Grotesk Neue" panose="020B0503020202020203" pitchFamily="34" charset="0"/>
              </a:rPr>
              <a:t>i</a:t>
            </a:r>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2"/>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3"/>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1" name="object 6">
            <a:extLst>
              <a:ext uri="{FF2B5EF4-FFF2-40B4-BE49-F238E27FC236}">
                <a16:creationId xmlns:a16="http://schemas.microsoft.com/office/drawing/2014/main" id="{EA9BACD2-A6B7-73C0-83C5-925E8F36BF1E}"/>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3" name="object 7">
            <a:extLst>
              <a:ext uri="{FF2B5EF4-FFF2-40B4-BE49-F238E27FC236}">
                <a16:creationId xmlns:a16="http://schemas.microsoft.com/office/drawing/2014/main" id="{CA7E60C6-D222-590B-F029-671811253FDA}"/>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25" name="object 6">
            <a:extLst>
              <a:ext uri="{FF2B5EF4-FFF2-40B4-BE49-F238E27FC236}">
                <a16:creationId xmlns:a16="http://schemas.microsoft.com/office/drawing/2014/main" id="{FFF74C2C-2A7D-D5B3-0A50-2903E3940A24}"/>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6" name="object 7">
            <a:extLst>
              <a:ext uri="{FF2B5EF4-FFF2-40B4-BE49-F238E27FC236}">
                <a16:creationId xmlns:a16="http://schemas.microsoft.com/office/drawing/2014/main" id="{0C1B2C78-3691-FF7C-F7B0-749505458AA0}"/>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C2BD977F-D87D-CF52-4962-95605A9B3BEB}"/>
              </a:ext>
            </a:extLst>
          </p:cNvPr>
          <p:cNvSpPr>
            <a:spLocks noGrp="1"/>
          </p:cNvSpPr>
          <p:nvPr>
            <p:ph type="dt" sz="half" idx="15"/>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3" name="Foliennummernplatzhalter 12">
            <a:extLst>
              <a:ext uri="{FF2B5EF4-FFF2-40B4-BE49-F238E27FC236}">
                <a16:creationId xmlns:a16="http://schemas.microsoft.com/office/drawing/2014/main" id="{256AD0D7-7FFF-D4ED-23EF-1919340AFC8E}"/>
              </a:ext>
            </a:extLst>
          </p:cNvPr>
          <p:cNvSpPr>
            <a:spLocks noGrp="1"/>
          </p:cNvSpPr>
          <p:nvPr>
            <p:ph type="sldNum" sz="quarter" idx="17"/>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8662707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Bild">
    <p:bg>
      <p:bgRef idx="1001">
        <a:schemeClr val="bg2"/>
      </p:bgRef>
    </p:b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A94A3D-5BDE-A683-E70A-15DD3BCC9312}"/>
              </a:ext>
            </a:extLst>
          </p:cNvPr>
          <p:cNvSpPr>
            <a:spLocks noGrp="1"/>
          </p:cNvSpPr>
          <p:nvPr>
            <p:ph type="pic" sz="quarter" idx="10"/>
          </p:nvPr>
        </p:nvSpPr>
        <p:spPr>
          <a:xfrm>
            <a:off x="0" y="0"/>
            <a:ext cx="9144000" cy="5143500"/>
          </a:xfrm>
          <a:prstGeom prst="rect">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3" name="object 4">
            <a:extLst>
              <a:ext uri="{FF2B5EF4-FFF2-40B4-BE49-F238E27FC236}">
                <a16:creationId xmlns:a16="http://schemas.microsoft.com/office/drawing/2014/main" id="{DFE4D0D4-EA88-B407-3C0E-2172D42BB5F4}"/>
              </a:ext>
            </a:extLst>
          </p:cNvPr>
          <p:cNvSpPr/>
          <p:nvPr userDrawn="1"/>
        </p:nvSpPr>
        <p:spPr>
          <a:xfrm>
            <a:off x="828936"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58" y="355340"/>
                </a:lnTo>
                <a:lnTo>
                  <a:pt x="572203" y="379440"/>
                </a:lnTo>
                <a:lnTo>
                  <a:pt x="547964"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5" name="object 6">
            <a:extLst>
              <a:ext uri="{FF2B5EF4-FFF2-40B4-BE49-F238E27FC236}">
                <a16:creationId xmlns:a16="http://schemas.microsoft.com/office/drawing/2014/main" id="{5D82811C-949D-BA4C-B19B-398C48BDC85A}"/>
              </a:ext>
            </a:extLst>
          </p:cNvPr>
          <p:cNvSpPr/>
          <p:nvPr userDrawn="1"/>
        </p:nvSpPr>
        <p:spPr>
          <a:xfrm>
            <a:off x="3428937" y="911316"/>
            <a:ext cx="319989" cy="319989"/>
          </a:xfrm>
          <a:custGeom>
            <a:avLst/>
            <a:gdLst/>
            <a:ahLst/>
            <a:cxnLst/>
            <a:rect l="l" t="t" r="r" b="b"/>
            <a:pathLst>
              <a:path w="703579"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0" name="object 8">
            <a:extLst>
              <a:ext uri="{FF2B5EF4-FFF2-40B4-BE49-F238E27FC236}">
                <a16:creationId xmlns:a16="http://schemas.microsoft.com/office/drawing/2014/main" id="{27B98D1F-C0BC-C794-07F5-162FD0D40D28}"/>
              </a:ext>
            </a:extLst>
          </p:cNvPr>
          <p:cNvSpPr/>
          <p:nvPr userDrawn="1"/>
        </p:nvSpPr>
        <p:spPr>
          <a:xfrm>
            <a:off x="6314290"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5" name="Textplatzhalter 14">
            <a:extLst>
              <a:ext uri="{FF2B5EF4-FFF2-40B4-BE49-F238E27FC236}">
                <a16:creationId xmlns:a16="http://schemas.microsoft.com/office/drawing/2014/main" id="{9B1EE223-6159-4AC8-C1EF-9A614C4F973B}"/>
              </a:ext>
            </a:extLst>
          </p:cNvPr>
          <p:cNvSpPr>
            <a:spLocks noGrp="1"/>
          </p:cNvSpPr>
          <p:nvPr>
            <p:ph type="body" sz="quarter" idx="11"/>
          </p:nvPr>
        </p:nvSpPr>
        <p:spPr>
          <a:xfrm>
            <a:off x="828936"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2" name="Datumsplatzhalter 11">
            <a:extLst>
              <a:ext uri="{FF2B5EF4-FFF2-40B4-BE49-F238E27FC236}">
                <a16:creationId xmlns:a16="http://schemas.microsoft.com/office/drawing/2014/main" id="{8F5A1DC8-DC86-381D-54D8-8C862A684E78}"/>
              </a:ext>
            </a:extLst>
          </p:cNvPr>
          <p:cNvSpPr>
            <a:spLocks noGrp="1"/>
          </p:cNvSpPr>
          <p:nvPr>
            <p:ph type="dt" sz="half" idx="12"/>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73B64FC7-2F8C-6174-F933-5149D250314F}"/>
              </a:ext>
            </a:extLst>
          </p:cNvPr>
          <p:cNvSpPr>
            <a:spLocks noGrp="1"/>
          </p:cNvSpPr>
          <p:nvPr>
            <p:ph type="ftr" sz="quarter" idx="13"/>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7" name="Foliennummernplatzhalter 16">
            <a:extLst>
              <a:ext uri="{FF2B5EF4-FFF2-40B4-BE49-F238E27FC236}">
                <a16:creationId xmlns:a16="http://schemas.microsoft.com/office/drawing/2014/main" id="{57F8D8B1-4BED-BE81-2D8F-D3C2BDD9BE4F}"/>
              </a:ext>
            </a:extLst>
          </p:cNvPr>
          <p:cNvSpPr>
            <a:spLocks noGrp="1"/>
          </p:cNvSpPr>
          <p:nvPr>
            <p:ph type="sldNum" sz="quarter" idx="14"/>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endParaRPr lang="de-AT"/>
          </a:p>
        </p:txBody>
      </p:sp>
      <p:sp>
        <p:nvSpPr>
          <p:cNvPr id="18" name="Textplatzhalter 14">
            <a:extLst>
              <a:ext uri="{FF2B5EF4-FFF2-40B4-BE49-F238E27FC236}">
                <a16:creationId xmlns:a16="http://schemas.microsoft.com/office/drawing/2014/main" id="{584BA41D-EF63-2F11-9A58-F17015888258}"/>
              </a:ext>
            </a:extLst>
          </p:cNvPr>
          <p:cNvSpPr>
            <a:spLocks noGrp="1"/>
          </p:cNvSpPr>
          <p:nvPr>
            <p:ph type="body" sz="quarter" idx="15"/>
          </p:nvPr>
        </p:nvSpPr>
        <p:spPr>
          <a:xfrm>
            <a:off x="3428937"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9" name="Textplatzhalter 14">
            <a:extLst>
              <a:ext uri="{FF2B5EF4-FFF2-40B4-BE49-F238E27FC236}">
                <a16:creationId xmlns:a16="http://schemas.microsoft.com/office/drawing/2014/main" id="{6C6F2536-0161-1BFB-FBC4-1651B4FFF1FB}"/>
              </a:ext>
            </a:extLst>
          </p:cNvPr>
          <p:cNvSpPr>
            <a:spLocks noGrp="1"/>
          </p:cNvSpPr>
          <p:nvPr>
            <p:ph type="body" sz="quarter" idx="16"/>
          </p:nvPr>
        </p:nvSpPr>
        <p:spPr>
          <a:xfrm>
            <a:off x="6286468"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Tree>
    <p:extLst>
      <p:ext uri="{BB962C8B-B14F-4D97-AF65-F5344CB8AC3E}">
        <p14:creationId xmlns:p14="http://schemas.microsoft.com/office/powerpoint/2010/main" val="320187057"/>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8_3er Spalten Text Bild">
    <p:bg>
      <p:bgRef idx="1001">
        <a:schemeClr val="bg1"/>
      </p:bgRef>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7054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259779"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24901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70545" y="3086884"/>
            <a:ext cx="2717584" cy="377832"/>
          </a:xfrm>
          <a:prstGeom prst="rect">
            <a:avLst/>
          </a:prstGeom>
        </p:spPr>
        <p:txBody>
          <a:bodyPr lIns="0"/>
          <a:lstStyle>
            <a:lvl1pPr marL="0" indent="0">
              <a:buFontTx/>
              <a:buNone/>
              <a:defRPr sz="1650" b="0" i="0">
                <a:latin typeface="FK Grotesk Neue"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259779"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249015"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8" name="Bildplatzhalter 4">
            <a:extLst>
              <a:ext uri="{FF2B5EF4-FFF2-40B4-BE49-F238E27FC236}">
                <a16:creationId xmlns:a16="http://schemas.microsoft.com/office/drawing/2014/main" id="{922A93F8-28C0-2A01-5E0F-7468D6834578}"/>
              </a:ext>
            </a:extLst>
          </p:cNvPr>
          <p:cNvSpPr>
            <a:spLocks noGrp="1"/>
          </p:cNvSpPr>
          <p:nvPr>
            <p:ph type="pic" sz="quarter" idx="20"/>
          </p:nvPr>
        </p:nvSpPr>
        <p:spPr>
          <a:xfrm>
            <a:off x="324642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9E8361FB-3916-6633-85DC-4BED31D0A4B2}"/>
              </a:ext>
            </a:extLst>
          </p:cNvPr>
          <p:cNvSpPr>
            <a:spLocks noGrp="1"/>
          </p:cNvSpPr>
          <p:nvPr>
            <p:ph type="pic" sz="quarter" idx="21"/>
          </p:nvPr>
        </p:nvSpPr>
        <p:spPr>
          <a:xfrm>
            <a:off x="6230676" y="1495573"/>
            <a:ext cx="27439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20" name="Bildplatzhalter 4">
            <a:extLst>
              <a:ext uri="{FF2B5EF4-FFF2-40B4-BE49-F238E27FC236}">
                <a16:creationId xmlns:a16="http://schemas.microsoft.com/office/drawing/2014/main" id="{7EC0AEA3-602B-D94F-A1BE-F176B79A460D}"/>
              </a:ext>
            </a:extLst>
          </p:cNvPr>
          <p:cNvSpPr>
            <a:spLocks noGrp="1"/>
          </p:cNvSpPr>
          <p:nvPr>
            <p:ph type="pic" sz="quarter" idx="22"/>
          </p:nvPr>
        </p:nvSpPr>
        <p:spPr>
          <a:xfrm>
            <a:off x="26280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1" name="Titel 1">
            <a:extLst>
              <a:ext uri="{FF2B5EF4-FFF2-40B4-BE49-F238E27FC236}">
                <a16:creationId xmlns:a16="http://schemas.microsoft.com/office/drawing/2014/main" id="{4EE2841D-825E-FA2D-5A5E-7504541A9D60}"/>
              </a:ext>
            </a:extLst>
          </p:cNvPr>
          <p:cNvSpPr txBox="1">
            <a:spLocks/>
          </p:cNvSpPr>
          <p:nvPr userDrawn="1"/>
        </p:nvSpPr>
        <p:spPr>
          <a:xfrm>
            <a:off x="262800" y="274638"/>
            <a:ext cx="6205928" cy="993775"/>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bg1"/>
                </a:solidFill>
                <a:latin typeface="FK Grotesk Neue" panose="020B0503020202020203" pitchFamily="34" charset="0"/>
                <a:ea typeface="+mj-ea"/>
                <a:cs typeface="+mj-cs"/>
              </a:defRPr>
            </a:lvl1pPr>
          </a:lstStyle>
          <a:p>
            <a:r>
              <a:rPr lang="de-DE">
                <a:solidFill>
                  <a:schemeClr val="tx1"/>
                </a:solidFill>
              </a:rPr>
              <a:t>Mastertitelformat bearbeiten</a:t>
            </a:r>
          </a:p>
        </p:txBody>
      </p:sp>
      <p:sp>
        <p:nvSpPr>
          <p:cNvPr id="17" name="Datumsplatzhalter 16">
            <a:extLst>
              <a:ext uri="{FF2B5EF4-FFF2-40B4-BE49-F238E27FC236}">
                <a16:creationId xmlns:a16="http://schemas.microsoft.com/office/drawing/2014/main" id="{15279843-A2EF-4AA4-2E63-DF72E6C0CFEB}"/>
              </a:ext>
            </a:extLst>
          </p:cNvPr>
          <p:cNvSpPr>
            <a:spLocks noGrp="1"/>
          </p:cNvSpPr>
          <p:nvPr>
            <p:ph type="dt" sz="half" idx="2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BDFCAD3A-E6DF-01F8-9B55-1A23C7C60058}"/>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22" name="Foliennummernplatzhalter 21">
            <a:extLst>
              <a:ext uri="{FF2B5EF4-FFF2-40B4-BE49-F238E27FC236}">
                <a16:creationId xmlns:a16="http://schemas.microsoft.com/office/drawing/2014/main" id="{C07AFB01-AE33-CD51-38C4-6945A4C18B08}"/>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1601701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9_3er Spalten Text Bild">
    <p:bg>
      <p:bgRef idx="1001">
        <a:schemeClr val="bg1"/>
      </p:bgRef>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467742"/>
            <a:ext cx="5799535" cy="1381488"/>
          </a:xfrm>
          <a:prstGeom prst="rect">
            <a:avLst/>
          </a:prstGeom>
        </p:spPr>
        <p:txBody>
          <a:bodyPr lIns="0" tIns="0" rIns="0" bIns="0"/>
          <a:lstStyle>
            <a:lvl1pPr marL="0" indent="0">
              <a:buNone/>
              <a:defRPr sz="16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11" name="Titel 10">
            <a:extLst>
              <a:ext uri="{FF2B5EF4-FFF2-40B4-BE49-F238E27FC236}">
                <a16:creationId xmlns:a16="http://schemas.microsoft.com/office/drawing/2014/main" id="{D299D866-38C7-418B-9179-270615FA0FFE}"/>
              </a:ext>
            </a:extLst>
          </p:cNvPr>
          <p:cNvSpPr>
            <a:spLocks noGrp="1"/>
          </p:cNvSpPr>
          <p:nvPr>
            <p:ph type="title" hasCustomPrompt="1"/>
          </p:nvPr>
        </p:nvSpPr>
        <p:spPr>
          <a:xfrm>
            <a:off x="262800" y="240771"/>
            <a:ext cx="2810300" cy="1689629"/>
          </a:xfrm>
          <a:prstGeom prst="rect">
            <a:avLst/>
          </a:prstGeom>
        </p:spPr>
        <p:txBody>
          <a:bodyPr lIns="0" anchor="t"/>
          <a:lstStyle>
            <a:lvl1pPr>
              <a:defRPr>
                <a:solidFill>
                  <a:schemeClr val="tx1"/>
                </a:solidFill>
              </a:defRPr>
            </a:lvl1pPr>
          </a:lstStyle>
          <a:p>
            <a:r>
              <a:rPr lang="de-DE"/>
              <a:t>Master-</a:t>
            </a:r>
            <a:r>
              <a:rPr lang="de-DE" err="1"/>
              <a:t>titelformat</a:t>
            </a:r>
            <a:r>
              <a:rPr lang="de-DE"/>
              <a:t> bearbeiten</a:t>
            </a:r>
            <a:endParaRPr lang="de-AT"/>
          </a:p>
        </p:txBody>
      </p:sp>
      <p:sp>
        <p:nvSpPr>
          <p:cNvPr id="14" name="Datumsplatzhalter 13">
            <a:extLst>
              <a:ext uri="{FF2B5EF4-FFF2-40B4-BE49-F238E27FC236}">
                <a16:creationId xmlns:a16="http://schemas.microsoft.com/office/drawing/2014/main" id="{E27C9D27-B5D5-21C3-FECC-A6F1785090AA}"/>
              </a:ext>
            </a:extLst>
          </p:cNvPr>
          <p:cNvSpPr>
            <a:spLocks noGrp="1"/>
          </p:cNvSpPr>
          <p:nvPr>
            <p:ph type="dt" sz="half" idx="2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DA20344A-D67D-6EB3-D206-B9328BB5A0D1}"/>
              </a:ext>
            </a:extLst>
          </p:cNvPr>
          <p:cNvSpPr>
            <a:spLocks noGrp="1"/>
          </p:cNvSpPr>
          <p:nvPr>
            <p:ph type="ftr" sz="quarter" idx="2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7" name="Foliennummernplatzhalter 16">
            <a:extLst>
              <a:ext uri="{FF2B5EF4-FFF2-40B4-BE49-F238E27FC236}">
                <a16:creationId xmlns:a16="http://schemas.microsoft.com/office/drawing/2014/main" id="{A02F4490-6C48-ED4D-08FB-68DE258018AB}"/>
              </a:ext>
            </a:extLst>
          </p:cNvPr>
          <p:cNvSpPr>
            <a:spLocks noGrp="1"/>
          </p:cNvSpPr>
          <p:nvPr>
            <p:ph type="sldNum" sz="quarter" idx="2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 30</a:t>
            </a:r>
          </a:p>
        </p:txBody>
      </p:sp>
    </p:spTree>
    <p:extLst>
      <p:ext uri="{BB962C8B-B14F-4D97-AF65-F5344CB8AC3E}">
        <p14:creationId xmlns:p14="http://schemas.microsoft.com/office/powerpoint/2010/main" val="964283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6_Benutzerdefiniertes Layout">
    <p:bg>
      <p:bgRef idx="1001">
        <a:schemeClr val="bg1"/>
      </p:bgRef>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C96E335B-74C1-21F8-6106-B2D7D3EEE812}"/>
              </a:ext>
            </a:extLst>
          </p:cNvPr>
          <p:cNvSpPr>
            <a:spLocks noGrp="1"/>
          </p:cNvSpPr>
          <p:nvPr>
            <p:ph type="dt" sz="half" idx="10"/>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7" name="Fußzeilenplatzhalter 6">
            <a:extLst>
              <a:ext uri="{FF2B5EF4-FFF2-40B4-BE49-F238E27FC236}">
                <a16:creationId xmlns:a16="http://schemas.microsoft.com/office/drawing/2014/main" id="{12DA3C7B-BD24-76CF-A586-2A58AB648983}"/>
              </a:ext>
            </a:extLst>
          </p:cNvPr>
          <p:cNvSpPr>
            <a:spLocks noGrp="1"/>
          </p:cNvSpPr>
          <p:nvPr>
            <p:ph type="ftr" sz="quarter" idx="11"/>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8" name="Foliennummernplatzhalter 7">
            <a:extLst>
              <a:ext uri="{FF2B5EF4-FFF2-40B4-BE49-F238E27FC236}">
                <a16:creationId xmlns:a16="http://schemas.microsoft.com/office/drawing/2014/main" id="{51FB3670-69B0-D756-DEED-7940777A0B55}"/>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
        <p:nvSpPr>
          <p:cNvPr id="10" name="Inhaltsplatzhalter 9">
            <a:extLst>
              <a:ext uri="{FF2B5EF4-FFF2-40B4-BE49-F238E27FC236}">
                <a16:creationId xmlns:a16="http://schemas.microsoft.com/office/drawing/2014/main" id="{4AD629F6-9223-8ED2-C087-78872D11048F}"/>
              </a:ext>
            </a:extLst>
          </p:cNvPr>
          <p:cNvSpPr>
            <a:spLocks noGrp="1"/>
          </p:cNvSpPr>
          <p:nvPr>
            <p:ph sz="quarter" idx="13"/>
          </p:nvPr>
        </p:nvSpPr>
        <p:spPr>
          <a:xfrm>
            <a:off x="262800" y="271463"/>
            <a:ext cx="8791575" cy="4460875"/>
          </a:xfrm>
          <a:prstGeom prst="rect">
            <a:avLst/>
          </a:prstGeom>
        </p:spPr>
        <p:txBody>
          <a:bodyPr lIns="0"/>
          <a:lstStyle/>
          <a:p>
            <a:pPr lvl="0"/>
            <a:r>
              <a:rPr lang="de-DE"/>
              <a:t>Mastertextformat bearbeiten</a:t>
            </a:r>
          </a:p>
        </p:txBody>
      </p:sp>
    </p:spTree>
    <p:extLst>
      <p:ext uri="{BB962C8B-B14F-4D97-AF65-F5344CB8AC3E}">
        <p14:creationId xmlns:p14="http://schemas.microsoft.com/office/powerpoint/2010/main" val="3508442241"/>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3er Diagram">
    <p:bg>
      <p:bgRef idx="1001">
        <a:schemeClr val="bg1"/>
      </p:bgRef>
    </p:bg>
    <p:spTree>
      <p:nvGrpSpPr>
        <p:cNvPr id="1" name=""/>
        <p:cNvGrpSpPr/>
        <p:nvPr/>
      </p:nvGrpSpPr>
      <p:grpSpPr>
        <a:xfrm>
          <a:off x="0" y="0"/>
          <a:ext cx="0" cy="0"/>
          <a:chOff x="0" y="0"/>
          <a:chExt cx="0" cy="0"/>
        </a:xfrm>
      </p:grpSpPr>
      <p:sp>
        <p:nvSpPr>
          <p:cNvPr id="3" name="Diagrammplatzhalter 12">
            <a:extLst>
              <a:ext uri="{FF2B5EF4-FFF2-40B4-BE49-F238E27FC236}">
                <a16:creationId xmlns:a16="http://schemas.microsoft.com/office/drawing/2014/main" id="{6F4A74B6-0306-1362-50B9-5714CD0129B2}"/>
              </a:ext>
            </a:extLst>
          </p:cNvPr>
          <p:cNvSpPr>
            <a:spLocks noGrp="1"/>
          </p:cNvSpPr>
          <p:nvPr>
            <p:ph type="chart" sz="quarter" idx="10"/>
          </p:nvPr>
        </p:nvSpPr>
        <p:spPr>
          <a:xfrm>
            <a:off x="262800"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4" name="Diagrammplatzhalter 12">
            <a:extLst>
              <a:ext uri="{FF2B5EF4-FFF2-40B4-BE49-F238E27FC236}">
                <a16:creationId xmlns:a16="http://schemas.microsoft.com/office/drawing/2014/main" id="{09DBEE76-389E-BC18-2743-DBADE44E49F4}"/>
              </a:ext>
            </a:extLst>
          </p:cNvPr>
          <p:cNvSpPr>
            <a:spLocks noGrp="1"/>
          </p:cNvSpPr>
          <p:nvPr>
            <p:ph type="chart" sz="quarter" idx="11"/>
          </p:nvPr>
        </p:nvSpPr>
        <p:spPr>
          <a:xfrm>
            <a:off x="3243782"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5" name="Diagrammplatzhalter 12">
            <a:extLst>
              <a:ext uri="{FF2B5EF4-FFF2-40B4-BE49-F238E27FC236}">
                <a16:creationId xmlns:a16="http://schemas.microsoft.com/office/drawing/2014/main" id="{A0691258-9D71-C7F4-34B8-892DC2DBDF19}"/>
              </a:ext>
            </a:extLst>
          </p:cNvPr>
          <p:cNvSpPr>
            <a:spLocks noGrp="1"/>
          </p:cNvSpPr>
          <p:nvPr>
            <p:ph type="chart" sz="quarter" idx="12"/>
          </p:nvPr>
        </p:nvSpPr>
        <p:spPr>
          <a:xfrm>
            <a:off x="6224763"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15" name="Datumsplatzhalter 14">
            <a:extLst>
              <a:ext uri="{FF2B5EF4-FFF2-40B4-BE49-F238E27FC236}">
                <a16:creationId xmlns:a16="http://schemas.microsoft.com/office/drawing/2014/main" id="{18B0ED88-EE27-72BB-7BC7-D324BEC2421D}"/>
              </a:ext>
            </a:extLst>
          </p:cNvPr>
          <p:cNvSpPr>
            <a:spLocks noGrp="1"/>
          </p:cNvSpPr>
          <p:nvPr>
            <p:ph type="dt" sz="half" idx="13"/>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B4C30CC9-41A6-89E2-2772-13BBD97D474D}"/>
              </a:ext>
            </a:extLst>
          </p:cNvPr>
          <p:cNvSpPr>
            <a:spLocks noGrp="1"/>
          </p:cNvSpPr>
          <p:nvPr>
            <p:ph type="ftr" sz="quarter" idx="14"/>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7" name="Foliennummernplatzhalter 16">
            <a:extLst>
              <a:ext uri="{FF2B5EF4-FFF2-40B4-BE49-F238E27FC236}">
                <a16:creationId xmlns:a16="http://schemas.microsoft.com/office/drawing/2014/main" id="{A25AC7A8-AD84-988D-1950-853D8C4F31C5}"/>
              </a:ext>
            </a:extLst>
          </p:cNvPr>
          <p:cNvSpPr>
            <a:spLocks noGrp="1"/>
          </p:cNvSpPr>
          <p:nvPr>
            <p:ph type="sldNum" sz="quarter" idx="15"/>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 30</a:t>
            </a:r>
          </a:p>
        </p:txBody>
      </p:sp>
      <p:sp>
        <p:nvSpPr>
          <p:cNvPr id="2" name="Titel 1">
            <a:extLst>
              <a:ext uri="{FF2B5EF4-FFF2-40B4-BE49-F238E27FC236}">
                <a16:creationId xmlns:a16="http://schemas.microsoft.com/office/drawing/2014/main" id="{D8739E83-C9D7-15FC-5491-3EB194F4E0D0}"/>
              </a:ext>
            </a:extLst>
          </p:cNvPr>
          <p:cNvSpPr>
            <a:spLocks noGrp="1"/>
          </p:cNvSpPr>
          <p:nvPr>
            <p:ph type="title"/>
          </p:nvPr>
        </p:nvSpPr>
        <p:spPr>
          <a:xfrm>
            <a:off x="262800" y="270000"/>
            <a:ext cx="8656514" cy="993775"/>
          </a:xfrm>
          <a:prstGeom prst="rect">
            <a:avLst/>
          </a:prstGeom>
        </p:spPr>
        <p:txBody>
          <a:bodyPr anchor="t"/>
          <a:lstStyle>
            <a:lvl1pPr>
              <a:defRPr sz="3000" b="0" i="0">
                <a:solidFill>
                  <a:schemeClr val="bg1"/>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2384901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3" name="Rechteck 22">
            <a:extLst>
              <a:ext uri="{FF2B5EF4-FFF2-40B4-BE49-F238E27FC236}">
                <a16:creationId xmlns:a16="http://schemas.microsoft.com/office/drawing/2014/main" id="{E0DF8602-476B-44D9-8BB5-FC03C02D6E60}"/>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952A533D-A0DF-4C14-B8E4-1226EF8A0E50}"/>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4" name="Bildplatzhalter 14">
            <a:extLst>
              <a:ext uri="{FF2B5EF4-FFF2-40B4-BE49-F238E27FC236}">
                <a16:creationId xmlns:a16="http://schemas.microsoft.com/office/drawing/2014/main" id="{3F30B7A3-9CDA-A648-8CB4-7DAF81B9E2B1}"/>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580CC0E-2BBD-344E-B2EC-53C7629F5963}"/>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8" name="Foliennummernplatzhalter 1">
            <a:extLst>
              <a:ext uri="{FF2B5EF4-FFF2-40B4-BE49-F238E27FC236}">
                <a16:creationId xmlns:a16="http://schemas.microsoft.com/office/drawing/2014/main" id="{F4912C99-4574-F84E-BC8C-5681D2DC2A3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9124917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xt_Bild_berry">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accent4"/>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a:prstGeom prst="rect">
            <a:avLst/>
          </a:prstGeom>
        </p:spPr>
        <p:txBody>
          <a:bodyPr lIns="0"/>
          <a:lstStyle>
            <a:lvl1pPr>
              <a:defRPr>
                <a:solidFill>
                  <a:schemeClr val="bg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a:xfrm>
            <a:off x="628650" y="4767263"/>
            <a:ext cx="2057400" cy="273844"/>
          </a:xfrm>
          <a:prstGeom prst="rect">
            <a:avLst/>
          </a:prstGeom>
        </p:spPr>
        <p:txBody>
          <a:bodyPr/>
          <a:lstStyle>
            <a:lvl1pPr>
              <a:defRPr>
                <a:solidFill>
                  <a:schemeClr val="bg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a:xfrm>
            <a:off x="3028950" y="4767263"/>
            <a:ext cx="3086100" cy="273844"/>
          </a:xfrm>
          <a:prstGeom prst="rect">
            <a:avLst/>
          </a:prstGeom>
        </p:spPr>
        <p:txBody>
          <a:bodyPr/>
          <a:lstStyle>
            <a:lvl1pPr>
              <a:defRPr>
                <a:solidFill>
                  <a:schemeClr val="bg1"/>
                </a:solidFill>
              </a:defRPr>
            </a:lvl1pPr>
          </a:lstStyle>
          <a:p>
            <a:r>
              <a:rPr lang="de-AT"/>
              <a:t>CSRD-Starter-Training</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a:xfrm>
            <a:off x="6457950" y="4767263"/>
            <a:ext cx="2057400" cy="273844"/>
          </a:xfrm>
          <a:prstGeom prst="rect">
            <a:avLst/>
          </a:prstGeom>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6549228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ext_Bild">
    <p:bg>
      <p:bgRef idx="1001">
        <a:schemeClr val="bg2"/>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solidFill>
                  <a:schemeClr val="tx1"/>
                </a:solidFill>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tx1"/>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a:xfrm>
            <a:off x="628650" y="4767263"/>
            <a:ext cx="2057400" cy="273844"/>
          </a:xfrm>
          <a:prstGeom prst="rect">
            <a:avLst/>
          </a:prstGeom>
        </p:spPr>
        <p:txBody>
          <a:bodyPr/>
          <a:lstStyle>
            <a:lvl1pPr>
              <a:defRPr>
                <a:solidFill>
                  <a:schemeClr val="tx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a:xfrm>
            <a:off x="3028950" y="4767263"/>
            <a:ext cx="3086100" cy="273844"/>
          </a:xfrm>
          <a:prstGeom prst="rect">
            <a:avLst/>
          </a:prstGeom>
        </p:spPr>
        <p:txBody>
          <a:bodyPr/>
          <a:lstStyle>
            <a:lvl1pPr>
              <a:defRPr>
                <a:solidFill>
                  <a:schemeClr val="tx1"/>
                </a:solidFill>
              </a:defRPr>
            </a:lvl1pPr>
          </a:lstStyle>
          <a:p>
            <a:r>
              <a:rPr lang="de-AT"/>
              <a:t>CSRD-Starter-Training</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a:xfrm>
            <a:off x="6457950" y="4767263"/>
            <a:ext cx="2057400" cy="273844"/>
          </a:xfrm>
          <a:prstGeom prst="rect">
            <a:avLst/>
          </a:prstGeom>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73511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leer">
    <p:bg>
      <p:bgRef idx="1001">
        <a:schemeClr val="bg1"/>
      </p:bgRef>
    </p:bg>
    <p:spTree>
      <p:nvGrpSpPr>
        <p:cNvPr id="1" name=""/>
        <p:cNvGrpSpPr/>
        <p:nvPr/>
      </p:nvGrpSpPr>
      <p:grpSpPr>
        <a:xfrm>
          <a:off x="0" y="0"/>
          <a:ext cx="0" cy="0"/>
          <a:chOff x="0" y="0"/>
          <a:chExt cx="0" cy="0"/>
        </a:xfrm>
      </p:grpSpPr>
      <p:pic>
        <p:nvPicPr>
          <p:cNvPr id="2" name="Grafik 1" descr="Ein Bild, das Schrift, Grafiken, Grafikdesign, Text enthält.&#10;&#10;Automatisch generierte Beschreibung">
            <a:extLst>
              <a:ext uri="{FF2B5EF4-FFF2-40B4-BE49-F238E27FC236}">
                <a16:creationId xmlns:a16="http://schemas.microsoft.com/office/drawing/2014/main" id="{F76BF48A-CB86-6C1D-801F-E3704E30A8F1}"/>
              </a:ext>
            </a:extLst>
          </p:cNvPr>
          <p:cNvPicPr>
            <a:picLocks noChangeAspect="1"/>
          </p:cNvPicPr>
          <p:nvPr userDrawn="1"/>
        </p:nvPicPr>
        <p:blipFill>
          <a:blip r:embed="rId2"/>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29035004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8789533A-EB8A-4475-851D-5B3E89BF330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2" name="Textplatzhalter 2">
            <a:extLst>
              <a:ext uri="{FF2B5EF4-FFF2-40B4-BE49-F238E27FC236}">
                <a16:creationId xmlns:a16="http://schemas.microsoft.com/office/drawing/2014/main" id="{88840FD5-EDAB-4602-A1F3-390C16FC66EC}"/>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9" name="Bildplatzhalter 14">
            <a:extLst>
              <a:ext uri="{FF2B5EF4-FFF2-40B4-BE49-F238E27FC236}">
                <a16:creationId xmlns:a16="http://schemas.microsoft.com/office/drawing/2014/main" id="{899C8073-0314-AD4D-880D-F77E8647DBE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A64D1418-B23F-1D49-AC54-F206CA5D7ED1}"/>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3" name="Foliennummernplatzhalter 1">
            <a:extLst>
              <a:ext uri="{FF2B5EF4-FFF2-40B4-BE49-F238E27FC236}">
                <a16:creationId xmlns:a16="http://schemas.microsoft.com/office/drawing/2014/main" id="{8B166832-EA96-CA4E-ADA7-FE89800CB31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34664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a:p>
            <a:pPr lvl="0"/>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Textplatzhalter 2">
            <a:extLst>
              <a:ext uri="{FF2B5EF4-FFF2-40B4-BE49-F238E27FC236}">
                <a16:creationId xmlns:a16="http://schemas.microsoft.com/office/drawing/2014/main" id="{ACDD6280-AF5E-4F6C-83E0-E561E8DEBABE}"/>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7" name="Bildplatzhalter 14">
            <a:extLst>
              <a:ext uri="{FF2B5EF4-FFF2-40B4-BE49-F238E27FC236}">
                <a16:creationId xmlns:a16="http://schemas.microsoft.com/office/drawing/2014/main" id="{2BD451F4-76B2-484C-9EA2-7AAC4086E1FE}"/>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2E5A1E3-5250-DB49-BA6E-496CE391E2CE}"/>
              </a:ext>
            </a:extLst>
          </p:cNvPr>
          <p:cNvSpPr>
            <a:spLocks noGrp="1"/>
          </p:cNvSpPr>
          <p:nvPr>
            <p:ph type="pic" sz="quarter" idx="20"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2" name="Foliennummernplatzhalter 1">
            <a:extLst>
              <a:ext uri="{FF2B5EF4-FFF2-40B4-BE49-F238E27FC236}">
                <a16:creationId xmlns:a16="http://schemas.microsoft.com/office/drawing/2014/main" id="{73923991-47B6-D74B-9BF7-B7C901D9AC8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670861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3" name="Bild 1">
            <a:extLst>
              <a:ext uri="{FF2B5EF4-FFF2-40B4-BE49-F238E27FC236}">
                <a16:creationId xmlns:a16="http://schemas.microsoft.com/office/drawing/2014/main" id="{B2B32C20-AF89-467A-9813-399D0BDA41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4896" y="1594969"/>
            <a:ext cx="3614208" cy="3159182"/>
          </a:xfrm>
          <a:prstGeom prst="rect">
            <a:avLst/>
          </a:prstGeom>
        </p:spPr>
      </p:pic>
      <p:sp>
        <p:nvSpPr>
          <p:cNvPr id="11" name="Bildplatzhalter 14">
            <a:extLst>
              <a:ext uri="{FF2B5EF4-FFF2-40B4-BE49-F238E27FC236}">
                <a16:creationId xmlns:a16="http://schemas.microsoft.com/office/drawing/2014/main" id="{CC9FA6CF-B118-FD4D-B2B5-A56BC70BC51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28B3B3C0-2893-794F-928E-0E3E43346BAB}"/>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6" name="Foliennummernplatzhalter 1">
            <a:extLst>
              <a:ext uri="{FF2B5EF4-FFF2-40B4-BE49-F238E27FC236}">
                <a16:creationId xmlns:a16="http://schemas.microsoft.com/office/drawing/2014/main" id="{0B003CC4-02EA-3A4C-9E57-796BD94C3AE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381441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0DAE7118-D14F-FB4F-BE01-7135CB42297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6"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5" name="Textplatzhalter 2">
            <a:extLst>
              <a:ext uri="{FF2B5EF4-FFF2-40B4-BE49-F238E27FC236}">
                <a16:creationId xmlns:a16="http://schemas.microsoft.com/office/drawing/2014/main" id="{E7596291-513E-467E-BE99-0C07D71B4582}"/>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533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B19E7D07-D34B-4D41-8781-D3BD41DA2C2D}"/>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D2896CD-5330-4D97-B023-A29B9E990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5418" y="1377236"/>
            <a:ext cx="5871355" cy="3572745"/>
          </a:xfrm>
          <a:prstGeom prst="rect">
            <a:avLst/>
          </a:prstGeom>
        </p:spPr>
      </p:pic>
      <p:sp>
        <p:nvSpPr>
          <p:cNvPr id="12" name="Bildplatzhalter 14">
            <a:extLst>
              <a:ext uri="{FF2B5EF4-FFF2-40B4-BE49-F238E27FC236}">
                <a16:creationId xmlns:a16="http://schemas.microsoft.com/office/drawing/2014/main" id="{60434354-0DEA-A540-86F5-28402178DEF9}"/>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DB9976E4-B952-5649-AED5-0523D52976C8}"/>
              </a:ext>
            </a:extLst>
          </p:cNvPr>
          <p:cNvSpPr>
            <a:spLocks noGrp="1"/>
          </p:cNvSpPr>
          <p:nvPr>
            <p:ph type="pic" sz="quarter" idx="18"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
        <p:nvSpPr>
          <p:cNvPr id="18" name="Foliennummernplatzhalter 1">
            <a:extLst>
              <a:ext uri="{FF2B5EF4-FFF2-40B4-BE49-F238E27FC236}">
                <a16:creationId xmlns:a16="http://schemas.microsoft.com/office/drawing/2014/main" id="{DEBB0A6B-57EE-BD4A-8095-78E759420FC6}"/>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87219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Bildplatzhalter 14">
            <a:extLst>
              <a:ext uri="{FF2B5EF4-FFF2-40B4-BE49-F238E27FC236}">
                <a16:creationId xmlns:a16="http://schemas.microsoft.com/office/drawing/2014/main" id="{8FEE5687-BBF1-7C4A-9EED-F1747FD82968}"/>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 name="Bildplatzhalter 14">
            <a:extLst>
              <a:ext uri="{FF2B5EF4-FFF2-40B4-BE49-F238E27FC236}">
                <a16:creationId xmlns:a16="http://schemas.microsoft.com/office/drawing/2014/main" id="{B9F77B97-73CB-C242-ABAE-F41FEB15D78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0" name="Foliennummernplatzhalter 1">
            <a:extLst>
              <a:ext uri="{FF2B5EF4-FFF2-40B4-BE49-F238E27FC236}">
                <a16:creationId xmlns:a16="http://schemas.microsoft.com/office/drawing/2014/main" id="{897D884D-ED10-FB44-B507-EF02722CB3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536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Bildplatzhalter 14">
            <a:extLst>
              <a:ext uri="{FF2B5EF4-FFF2-40B4-BE49-F238E27FC236}">
                <a16:creationId xmlns:a16="http://schemas.microsoft.com/office/drawing/2014/main" id="{7A83F325-B2CC-FB4C-A5BA-9CC4886E0CE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 name="Bildplatzhalter 14">
            <a:extLst>
              <a:ext uri="{FF2B5EF4-FFF2-40B4-BE49-F238E27FC236}">
                <a16:creationId xmlns:a16="http://schemas.microsoft.com/office/drawing/2014/main" id="{33D97B32-C7E9-0E4C-8847-CCFD83B75CE2}"/>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 name="Foliennummernplatzhalter 1">
            <a:extLst>
              <a:ext uri="{FF2B5EF4-FFF2-40B4-BE49-F238E27FC236}">
                <a16:creationId xmlns:a16="http://schemas.microsoft.com/office/drawing/2014/main" id="{DF42BD2F-66C2-A04B-849A-4D1C5AD71A3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94214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000" y="2076559"/>
            <a:ext cx="3240000" cy="990381"/>
          </a:xfrm>
          <a:prstGeom prst="rect">
            <a:avLst/>
          </a:prstGeom>
        </p:spPr>
      </p:pic>
      <p:sp>
        <p:nvSpPr>
          <p:cNvPr id="6" name="Foliennummernplatzhalter 1">
            <a:extLst>
              <a:ext uri="{FF2B5EF4-FFF2-40B4-BE49-F238E27FC236}">
                <a16:creationId xmlns:a16="http://schemas.microsoft.com/office/drawing/2014/main" id="{2F50B0E7-29EB-084C-B740-76300C5B72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0887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Bild randabfalle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29BE7-DBB8-4AC2-8A90-A5B88155E9AC}"/>
              </a:ext>
            </a:extLst>
          </p:cNvPr>
          <p:cNvSpPr>
            <a:spLocks noGrp="1"/>
          </p:cNvSpPr>
          <p:nvPr>
            <p:ph type="title" hasCustomPrompt="1"/>
          </p:nvPr>
        </p:nvSpPr>
        <p:spPr/>
        <p:txBody>
          <a:bodyPr/>
          <a:lstStyle>
            <a:lvl1pPr>
              <a:defRPr/>
            </a:lvl1pPr>
          </a:lstStyle>
          <a:p>
            <a:r>
              <a:rPr lang="de-DE" dirty="0"/>
              <a:t>MASTERTITEL HIER BEARBEITEN</a:t>
            </a:r>
            <a:endParaRPr lang="de-CH" dirty="0"/>
          </a:p>
        </p:txBody>
      </p:sp>
      <p:sp>
        <p:nvSpPr>
          <p:cNvPr id="9" name="Textplatzhalter 8">
            <a:extLst>
              <a:ext uri="{FF2B5EF4-FFF2-40B4-BE49-F238E27FC236}">
                <a16:creationId xmlns:a16="http://schemas.microsoft.com/office/drawing/2014/main" id="{ACFBA9E6-B70E-4485-8D8B-6CAEAE78ED8F}"/>
              </a:ext>
            </a:extLst>
          </p:cNvPr>
          <p:cNvSpPr>
            <a:spLocks noGrp="1"/>
          </p:cNvSpPr>
          <p:nvPr>
            <p:ph type="body" sz="quarter" idx="11"/>
          </p:nvPr>
        </p:nvSpPr>
        <p:spPr>
          <a:xfrm>
            <a:off x="328043" y="1138017"/>
            <a:ext cx="3974482" cy="322421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Inhaltsplatzhalter 5">
            <a:extLst>
              <a:ext uri="{FF2B5EF4-FFF2-40B4-BE49-F238E27FC236}">
                <a16:creationId xmlns:a16="http://schemas.microsoft.com/office/drawing/2014/main" id="{235E4626-3632-45F2-AA5E-9D0CC14862EE}"/>
              </a:ext>
            </a:extLst>
          </p:cNvPr>
          <p:cNvSpPr>
            <a:spLocks noGrp="1"/>
          </p:cNvSpPr>
          <p:nvPr>
            <p:ph sz="quarter" idx="14"/>
          </p:nvPr>
        </p:nvSpPr>
        <p:spPr>
          <a:xfrm>
            <a:off x="4841477" y="1133476"/>
            <a:ext cx="4302524" cy="3224212"/>
          </a:xfrm>
        </p:spPr>
        <p:txBody>
          <a:bodyPr/>
          <a:lstStyle>
            <a:lvl1pPr>
              <a:defRPr/>
            </a:lvl1pPr>
            <a:lvl2pPr>
              <a:defRPr/>
            </a:lvl2pPr>
            <a:lvl3pPr>
              <a:defRPr/>
            </a:lvl3pPr>
            <a:lvl4pPr>
              <a:defRPr/>
            </a:lvl4pPr>
            <a:lvl5pPr>
              <a:defRPr/>
            </a:lvl5pPr>
          </a:lstStyle>
          <a:p>
            <a:pPr lvl="0"/>
            <a:endParaRPr lang="de-CH" dirty="0"/>
          </a:p>
        </p:txBody>
      </p:sp>
    </p:spTree>
    <p:extLst>
      <p:ext uri="{BB962C8B-B14F-4D97-AF65-F5344CB8AC3E}">
        <p14:creationId xmlns:p14="http://schemas.microsoft.com/office/powerpoint/2010/main" val="134547491"/>
      </p:ext>
    </p:extLst>
  </p:cSld>
  <p:clrMapOvr>
    <a:masterClrMapping/>
  </p:clrMapOvr>
  <p:extLst>
    <p:ext uri="{DCECCB84-F9BA-43D5-87BE-67443E8EF086}">
      <p15:sldGuideLst xmlns:p15="http://schemas.microsoft.com/office/powerpoint/2012/main">
        <p15:guide id="1" orient="horz" pos="2160">
          <p15:clr>
            <a:srgbClr val="FBAE40"/>
          </p15:clr>
        </p15:guide>
        <p15:guide id="2" pos="38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folie weiß">
    <p:spTree>
      <p:nvGrpSpPr>
        <p:cNvPr id="1" name=""/>
        <p:cNvGrpSpPr/>
        <p:nvPr/>
      </p:nvGrpSpPr>
      <p:grpSpPr>
        <a:xfrm>
          <a:off x="0" y="0"/>
          <a:ext cx="0" cy="0"/>
          <a:chOff x="0" y="0"/>
          <a:chExt cx="0" cy="0"/>
        </a:xfrm>
      </p:grpSpPr>
      <p:pic>
        <p:nvPicPr>
          <p:cNvPr id="6" name="Picture 27" descr="cubus">
            <a:extLst>
              <a:ext uri="{FF2B5EF4-FFF2-40B4-BE49-F238E27FC236}">
                <a16:creationId xmlns:a16="http://schemas.microsoft.com/office/drawing/2014/main" id="{1BD6483D-D916-4F84-81CF-188626F05C8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977838"/>
            <a:ext cx="12001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46">
            <a:extLst>
              <a:ext uri="{FF2B5EF4-FFF2-40B4-BE49-F238E27FC236}">
                <a16:creationId xmlns:a16="http://schemas.microsoft.com/office/drawing/2014/main" id="{03F4140E-613A-4C2B-9E88-B06D730A39D1}"/>
              </a:ext>
            </a:extLst>
          </p:cNvPr>
          <p:cNvSpPr>
            <a:spLocks noGrp="1" noChangeArrowheads="1"/>
          </p:cNvSpPr>
          <p:nvPr>
            <p:ph type="ctrTitle" sz="quarter" hasCustomPrompt="1"/>
          </p:nvPr>
        </p:nvSpPr>
        <p:spPr>
          <a:xfrm>
            <a:off x="1192742" y="1983813"/>
            <a:ext cx="7951258" cy="490446"/>
          </a:xfrm>
        </p:spPr>
        <p:txBody>
          <a:bodyPr lIns="0" tIns="0" rIns="0" bIns="0" anchor="ctr"/>
          <a:lstStyle>
            <a:lvl1pPr marL="360000">
              <a:lnSpc>
                <a:spcPct val="100000"/>
              </a:lnSpc>
              <a:defRPr sz="3600" cap="all" baseline="0"/>
            </a:lvl1pPr>
          </a:lstStyle>
          <a:p>
            <a:r>
              <a:rPr lang="de-AT" dirty="0"/>
              <a:t>Titel (Trebuchet 36)</a:t>
            </a:r>
          </a:p>
        </p:txBody>
      </p:sp>
      <p:sp>
        <p:nvSpPr>
          <p:cNvPr id="10" name="Rectangle 47">
            <a:extLst>
              <a:ext uri="{FF2B5EF4-FFF2-40B4-BE49-F238E27FC236}">
                <a16:creationId xmlns:a16="http://schemas.microsoft.com/office/drawing/2014/main" id="{37D34ABA-FC18-46BF-9D44-19792DEA162E}"/>
              </a:ext>
            </a:extLst>
          </p:cNvPr>
          <p:cNvSpPr>
            <a:spLocks noGrp="1" noChangeArrowheads="1"/>
          </p:cNvSpPr>
          <p:nvPr>
            <p:ph type="subTitle" sz="quarter" idx="1" hasCustomPrompt="1"/>
          </p:nvPr>
        </p:nvSpPr>
        <p:spPr>
          <a:xfrm>
            <a:off x="1192743" y="2498377"/>
            <a:ext cx="7943908" cy="621506"/>
          </a:xfrm>
        </p:spPr>
        <p:txBody>
          <a:bodyPr lIns="0" tIns="0" rIns="0" bIns="0" anchor="ctr"/>
          <a:lstStyle>
            <a:lvl1pPr marL="360000" indent="0">
              <a:lnSpc>
                <a:spcPct val="100000"/>
              </a:lnSpc>
              <a:buFont typeface="Wingdings" pitchFamily="-112" charset="2"/>
              <a:buNone/>
              <a:defRPr sz="2000" cap="all" baseline="0"/>
            </a:lvl1pPr>
          </a:lstStyle>
          <a:p>
            <a:r>
              <a:rPr lang="de-DE" dirty="0"/>
              <a:t>Untertitel (Trebuchet 20)</a:t>
            </a:r>
            <a:endParaRPr lang="de-AT" dirty="0"/>
          </a:p>
        </p:txBody>
      </p:sp>
      <p:pic>
        <p:nvPicPr>
          <p:cNvPr id="12" name="Bild 7" descr="Alles Unternehmen_RGB.png">
            <a:extLst>
              <a:ext uri="{FF2B5EF4-FFF2-40B4-BE49-F238E27FC236}">
                <a16:creationId xmlns:a16="http://schemas.microsoft.com/office/drawing/2014/main" id="{7CDEF364-8D41-4479-8F85-78495AFD92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79B804AD-CFB8-DB42-8042-9354A7573E9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 name="Bildplatzhalter 14">
            <a:extLst>
              <a:ext uri="{FF2B5EF4-FFF2-40B4-BE49-F238E27FC236}">
                <a16:creationId xmlns:a16="http://schemas.microsoft.com/office/drawing/2014/main" id="{4C81FDDF-E18A-3143-86C2-B5BF18D3BF6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6331CCA1-AC1A-3B49-9764-3D92571726A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Textplatzhalter 2"/>
          <p:cNvSpPr>
            <a:spLocks noGrp="1"/>
          </p:cNvSpPr>
          <p:nvPr>
            <p:ph type="body" sz="quarter" idx="16" hasCustomPrompt="1"/>
          </p:nvPr>
        </p:nvSpPr>
        <p:spPr>
          <a:xfrm>
            <a:off x="1200150" y="3367088"/>
            <a:ext cx="7935913" cy="720725"/>
          </a:xfrm>
        </p:spPr>
        <p:txBody>
          <a:bodyPr/>
          <a:lstStyle>
            <a:lvl1pPr>
              <a:defRPr sz="1600" baseline="0"/>
            </a:lvl1pPr>
          </a:lstStyle>
          <a:p>
            <a:pPr lvl="0"/>
            <a:r>
              <a:rPr lang="de-DE" dirty="0"/>
              <a:t>    VORTRAGENDER (TREBUCHET 16)</a:t>
            </a:r>
            <a:endParaRPr lang="de-AT" dirty="0"/>
          </a:p>
        </p:txBody>
      </p:sp>
    </p:spTree>
    <p:extLst>
      <p:ext uri="{BB962C8B-B14F-4D97-AF65-F5344CB8AC3E}">
        <p14:creationId xmlns:p14="http://schemas.microsoft.com/office/powerpoint/2010/main" val="1405922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platzhalter 11">
            <a:extLst>
              <a:ext uri="{FF2B5EF4-FFF2-40B4-BE49-F238E27FC236}">
                <a16:creationId xmlns:a16="http://schemas.microsoft.com/office/drawing/2014/main" id="{8FD5905F-D835-47EC-87FD-21F2FA3287B4}"/>
              </a:ext>
            </a:extLst>
          </p:cNvPr>
          <p:cNvSpPr>
            <a:spLocks noGrp="1"/>
          </p:cNvSpPr>
          <p:nvPr>
            <p:ph type="body" sz="quarter" idx="10" hasCustomPrompt="1"/>
          </p:nvPr>
        </p:nvSpPr>
        <p:spPr>
          <a:xfrm>
            <a:off x="538480" y="172116"/>
            <a:ext cx="4190338" cy="300850"/>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Hauptthema (Trebuchet 16)</a:t>
            </a:r>
          </a:p>
        </p:txBody>
      </p:sp>
      <p:sp>
        <p:nvSpPr>
          <p:cNvPr id="13" name="Textplatzhalter 11">
            <a:extLst>
              <a:ext uri="{FF2B5EF4-FFF2-40B4-BE49-F238E27FC236}">
                <a16:creationId xmlns:a16="http://schemas.microsoft.com/office/drawing/2014/main" id="{F40CBE44-F4ED-4864-8925-191E984430B1}"/>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 name="Bildplatzhalter 2">
            <a:extLst>
              <a:ext uri="{FF2B5EF4-FFF2-40B4-BE49-F238E27FC236}">
                <a16:creationId xmlns:a16="http://schemas.microsoft.com/office/drawing/2014/main" id="{8574052C-36A3-49CA-967F-F896EEE9DF7F}"/>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6" name="Textplatzhalter 5">
            <a:extLst>
              <a:ext uri="{FF2B5EF4-FFF2-40B4-BE49-F238E27FC236}">
                <a16:creationId xmlns:a16="http://schemas.microsoft.com/office/drawing/2014/main" id="{E7178E0D-468F-4883-AD21-15AA41C46465}"/>
              </a:ext>
            </a:extLst>
          </p:cNvPr>
          <p:cNvSpPr>
            <a:spLocks noGrp="1"/>
          </p:cNvSpPr>
          <p:nvPr>
            <p:ph type="body" sz="quarter" idx="17" hasCustomPrompt="1"/>
          </p:nvPr>
        </p:nvSpPr>
        <p:spPr>
          <a:xfrm>
            <a:off x="538480" y="1800000"/>
            <a:ext cx="8167687" cy="2693987"/>
          </a:xfrm>
        </p:spPr>
        <p:txBody>
          <a:bodyPr/>
          <a:lstStyle>
            <a:lvl1pPr marL="0" indent="0">
              <a:buFontTx/>
              <a:buNone/>
              <a:defRPr sz="1600" cap="all" baseline="0">
                <a:solidFill>
                  <a:srgbClr val="6E7B8C"/>
                </a:solidFill>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0" indent="0">
              <a:lnSpc>
                <a:spcPts val="1900"/>
              </a:lnSpc>
              <a:buNone/>
              <a:defRPr sz="1100"/>
            </a:lvl3pPr>
            <a:lvl4pPr marL="0" indent="0">
              <a:lnSpc>
                <a:spcPts val="1900"/>
              </a:lnSpc>
              <a:buNone/>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p:txBody>
      </p:sp>
      <p:sp>
        <p:nvSpPr>
          <p:cNvPr id="14" name="Foliennummernplatzhalter 1">
            <a:extLst>
              <a:ext uri="{FF2B5EF4-FFF2-40B4-BE49-F238E27FC236}">
                <a16:creationId xmlns:a16="http://schemas.microsoft.com/office/drawing/2014/main" id="{80E29099-A690-C843-B2EA-EE73D63CABE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5" name="Bildplatzhalter 14">
            <a:extLst>
              <a:ext uri="{FF2B5EF4-FFF2-40B4-BE49-F238E27FC236}">
                <a16:creationId xmlns:a16="http://schemas.microsoft.com/office/drawing/2014/main" id="{4CE91A37-6BE1-B94F-A4DF-5F50071C4CC6}"/>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6" name="Bildplatzhalter 14">
            <a:extLst>
              <a:ext uri="{FF2B5EF4-FFF2-40B4-BE49-F238E27FC236}">
                <a16:creationId xmlns:a16="http://schemas.microsoft.com/office/drawing/2014/main" id="{105156B2-15D1-744E-88E4-4A3402D31AC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508B768F-699E-BA43-A38B-D90D3564FEA7}"/>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8" name="Textplatzhalter 2">
            <a:extLst>
              <a:ext uri="{FF2B5EF4-FFF2-40B4-BE49-F238E27FC236}">
                <a16:creationId xmlns:a16="http://schemas.microsoft.com/office/drawing/2014/main" id="{6AD4D05D-2D9E-4C63-8685-483D31534EF7}"/>
              </a:ext>
            </a:extLst>
          </p:cNvPr>
          <p:cNvSpPr>
            <a:spLocks noGrp="1"/>
          </p:cNvSpPr>
          <p:nvPr>
            <p:ph type="body" sz="quarter" idx="19"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822455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76588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8F5F439-A6C8-4A3F-817D-6F3FF5B05A2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5674" y="3474513"/>
            <a:ext cx="363600" cy="3636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5673" y="4149208"/>
            <a:ext cx="363600" cy="3636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5675" y="2799818"/>
            <a:ext cx="363600" cy="363600"/>
          </a:xfrm>
        </p:spPr>
        <p:txBody>
          <a:bodyPr/>
          <a:lstStyle>
            <a:lvl1pPr marL="0" indent="0">
              <a:buNone/>
              <a:defRPr/>
            </a:lvl1pPr>
          </a:lstStyle>
          <a:p>
            <a:r>
              <a:rPr lang="de-AT" dirty="0"/>
              <a:t> </a:t>
            </a:r>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4" name="Foliennummernplatzhalter 1">
            <a:extLst>
              <a:ext uri="{FF2B5EF4-FFF2-40B4-BE49-F238E27FC236}">
                <a16:creationId xmlns:a16="http://schemas.microsoft.com/office/drawing/2014/main" id="{0ED3B746-53EF-BA42-9684-BBC8781BD18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6" name="Bildplatzhalter 14">
            <a:extLst>
              <a:ext uri="{FF2B5EF4-FFF2-40B4-BE49-F238E27FC236}">
                <a16:creationId xmlns:a16="http://schemas.microsoft.com/office/drawing/2014/main" id="{FCD6DD55-0BA2-1A41-BD7F-76EBC2E639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7" name="Bildplatzhalter 14">
            <a:extLst>
              <a:ext uri="{FF2B5EF4-FFF2-40B4-BE49-F238E27FC236}">
                <a16:creationId xmlns:a16="http://schemas.microsoft.com/office/drawing/2014/main" id="{96892C00-E376-4A4E-9C78-1A1D50D066C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8"/>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5" name="Textplatzhalter 2">
            <a:extLst>
              <a:ext uri="{FF2B5EF4-FFF2-40B4-BE49-F238E27FC236}">
                <a16:creationId xmlns:a16="http://schemas.microsoft.com/office/drawing/2014/main" id="{6AD4D05D-2D9E-4C63-8685-483D31534EF7}"/>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972538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sp>
        <p:nvSpPr>
          <p:cNvPr id="18" name="Oval 13">
            <a:extLst>
              <a:ext uri="{FF2B5EF4-FFF2-40B4-BE49-F238E27FC236}">
                <a16:creationId xmlns:a16="http://schemas.microsoft.com/office/drawing/2014/main" id="{133ECAA3-B794-458F-B485-688434C6E7C9}"/>
              </a:ext>
            </a:extLst>
          </p:cNvPr>
          <p:cNvSpPr/>
          <p:nvPr userDrawn="1"/>
        </p:nvSpPr>
        <p:spPr>
          <a:xfrm>
            <a:off x="4225336" y="1390719"/>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296697" y="1462080"/>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B208D81-8BB1-4301-845E-33F1C592BD1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a:solidFill>
            <a:srgbClr val="EAEAEA"/>
          </a:solidFill>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gradFill>
              <a:gsLst>
                <a:gs pos="0">
                  <a:srgbClr val="C5CDD3"/>
                </a:gs>
                <a:gs pos="18000">
                  <a:srgbClr val="6E7B8C"/>
                </a:gs>
                <a:gs pos="83000">
                  <a:srgbClr val="6E7B8C"/>
                </a:gs>
                <a:gs pos="100000">
                  <a:srgbClr val="6E7B8C"/>
                </a:gs>
              </a:gsLst>
              <a:lin ang="5400000" scaled="1"/>
            </a:gra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Oval 14">
            <a:extLst>
              <a:ext uri="{FF2B5EF4-FFF2-40B4-BE49-F238E27FC236}">
                <a16:creationId xmlns:a16="http://schemas.microsoft.com/office/drawing/2014/main" id="{CF0ACB56-3C08-40DE-A4D4-A8C3C99DF610}"/>
              </a:ext>
            </a:extLst>
          </p:cNvPr>
          <p:cNvSpPr/>
          <p:nvPr userDrawn="1"/>
        </p:nvSpPr>
        <p:spPr>
          <a:xfrm>
            <a:off x="6932760" y="138525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7004121" y="1456618"/>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Bildplatzhalter 3">
            <a:extLst>
              <a:ext uri="{FF2B5EF4-FFF2-40B4-BE49-F238E27FC236}">
                <a16:creationId xmlns:a16="http://schemas.microsoft.com/office/drawing/2014/main" id="{CAEC2529-0E63-4AC5-8397-7CE72E2EE393}"/>
              </a:ext>
            </a:extLst>
          </p:cNvPr>
          <p:cNvSpPr>
            <a:spLocks noGrp="1" noChangeAspect="1"/>
          </p:cNvSpPr>
          <p:nvPr userDrawn="1">
            <p:ph type="pic" sz="quarter" idx="18" hasCustomPrompt="1"/>
          </p:nvPr>
        </p:nvSpPr>
        <p:spPr>
          <a:xfrm>
            <a:off x="1628005" y="1495349"/>
            <a:ext cx="363600" cy="3636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userDrawn="1">
            <p:ph type="pic" sz="quarter" idx="20" hasCustomPrompt="1"/>
          </p:nvPr>
        </p:nvSpPr>
        <p:spPr>
          <a:xfrm>
            <a:off x="7042853" y="1495349"/>
            <a:ext cx="363600" cy="3636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userDrawn="1">
            <p:ph type="pic" sz="quarter" idx="21" hasCustomPrompt="1"/>
          </p:nvPr>
        </p:nvSpPr>
        <p:spPr>
          <a:xfrm>
            <a:off x="4333629" y="1499012"/>
            <a:ext cx="367200" cy="3672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userDrawn="1">
            <p:ph type="body" sz="quarter" idx="23" hasCustomPrompt="1"/>
          </p:nvPr>
        </p:nvSpPr>
        <p:spPr>
          <a:xfrm>
            <a:off x="5953328"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userDrawn="1">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userDrawn="1">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userDrawn="1">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8" name="Foliennummernplatzhalter 1">
            <a:extLst>
              <a:ext uri="{FF2B5EF4-FFF2-40B4-BE49-F238E27FC236}">
                <a16:creationId xmlns:a16="http://schemas.microsoft.com/office/drawing/2014/main" id="{B796FDB9-9D35-884E-8E37-7C4E50F183A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4C0AB3AC-FF47-2E4A-81D3-907694AAA37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C8E6A512-B306-3E4C-9B8F-ECFEE79F22F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userDrawn="1">
            <p:ph type="body" sz="quarter" idx="15" hasCustomPrompt="1"/>
          </p:nvPr>
        </p:nvSpPr>
        <p:spPr>
          <a:xfrm>
            <a:off x="538480"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userDrawn="1">
            <p:ph type="body" sz="quarter" idx="22" hasCustomPrompt="1"/>
          </p:nvPr>
        </p:nvSpPr>
        <p:spPr>
          <a:xfrm>
            <a:off x="3245904" y="2153547"/>
            <a:ext cx="2542650" cy="2463423"/>
          </a:xfrm>
        </p:spPr>
        <p:txBody>
          <a:bodyPr/>
          <a:lstStyle>
            <a:lvl1pPr marL="0" indent="0">
              <a:buNone/>
              <a:defRPr lang="de-DE" sz="1500" kern="120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54672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Aufzählun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825895E-E671-454D-9A06-7086118AC3B1}"/>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Foliennummernplatzhalter 1">
            <a:extLst>
              <a:ext uri="{FF2B5EF4-FFF2-40B4-BE49-F238E27FC236}">
                <a16:creationId xmlns:a16="http://schemas.microsoft.com/office/drawing/2014/main" id="{D6A702D4-6714-774E-BD47-9B61AB7637BC}"/>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141082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D06ED220-C31D-4D1B-A3A8-08D810CD9863}"/>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6" name="Foliennummernplatzhalter 1">
            <a:extLst>
              <a:ext uri="{FF2B5EF4-FFF2-40B4-BE49-F238E27FC236}">
                <a16:creationId xmlns:a16="http://schemas.microsoft.com/office/drawing/2014/main" id="{0285E84D-F030-E94E-903B-3AAC7A77A56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8" name="Bildplatzhalter 14">
            <a:extLst>
              <a:ext uri="{FF2B5EF4-FFF2-40B4-BE49-F238E27FC236}">
                <a16:creationId xmlns:a16="http://schemas.microsoft.com/office/drawing/2014/main" id="{83112D7A-45B8-1349-99F9-950B916C308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9" name="Bildplatzhalter 14">
            <a:extLst>
              <a:ext uri="{FF2B5EF4-FFF2-40B4-BE49-F238E27FC236}">
                <a16:creationId xmlns:a16="http://schemas.microsoft.com/office/drawing/2014/main" id="{CC191C05-A90D-1040-B0CF-A545458A95A9}"/>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2694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0" name="Rechteck 29">
            <a:extLst>
              <a:ext uri="{FF2B5EF4-FFF2-40B4-BE49-F238E27FC236}">
                <a16:creationId xmlns:a16="http://schemas.microsoft.com/office/drawing/2014/main" id="{6E9BBDE3-113B-436B-8B8C-E2B7CBD0AF8B}"/>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rgbClr val="EAEA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5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Foliennummernplatzhalter 1">
            <a:extLst>
              <a:ext uri="{FF2B5EF4-FFF2-40B4-BE49-F238E27FC236}">
                <a16:creationId xmlns:a16="http://schemas.microsoft.com/office/drawing/2014/main" id="{047FCC0D-404D-CA43-9D1B-38D6DE858D7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5" name="Bildplatzhalter 14">
            <a:extLst>
              <a:ext uri="{FF2B5EF4-FFF2-40B4-BE49-F238E27FC236}">
                <a16:creationId xmlns:a16="http://schemas.microsoft.com/office/drawing/2014/main" id="{DB991010-8D87-C740-AC81-4776607C9C7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3C8D49E1-B877-F746-B53C-6E58B8062694}"/>
              </a:ext>
            </a:extLst>
          </p:cNvPr>
          <p:cNvSpPr>
            <a:spLocks noGrp="1"/>
          </p:cNvSpPr>
          <p:nvPr>
            <p:ph type="pic" sz="quarter" idx="3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578464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038BD58E-EF95-40A4-B3F0-E1F754EC73A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2" name="Foliennummernplatzhalter 1">
            <a:extLst>
              <a:ext uri="{FF2B5EF4-FFF2-40B4-BE49-F238E27FC236}">
                <a16:creationId xmlns:a16="http://schemas.microsoft.com/office/drawing/2014/main" id="{767606A9-2CD6-954E-B8F5-91485CE8956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BA5CB3B9-EDC6-9648-A8C4-8BD85167910D}"/>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5" name="Bildplatzhalter 14">
            <a:extLst>
              <a:ext uri="{FF2B5EF4-FFF2-40B4-BE49-F238E27FC236}">
                <a16:creationId xmlns:a16="http://schemas.microsoft.com/office/drawing/2014/main" id="{80CC8B08-A0AF-BA40-A9B4-48DB05247207}"/>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99074"/>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3" name="Textplatzhalter 2">
            <a:extLst>
              <a:ext uri="{FF2B5EF4-FFF2-40B4-BE49-F238E27FC236}">
                <a16:creationId xmlns:a16="http://schemas.microsoft.com/office/drawing/2014/main" id="{7FC6F0F4-75CF-5448-A0B4-FBA4AA14A86F}"/>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75685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grpSp>
        <p:nvGrpSpPr>
          <p:cNvPr id="176" name="Gruppieren 175">
            <a:extLst>
              <a:ext uri="{FF2B5EF4-FFF2-40B4-BE49-F238E27FC236}">
                <a16:creationId xmlns:a16="http://schemas.microsoft.com/office/drawing/2014/main" id="{19170E60-6672-4745-9230-D8DB383834AF}"/>
              </a:ext>
            </a:extLst>
          </p:cNvPr>
          <p:cNvGrpSpPr/>
          <p:nvPr userDrawn="1"/>
        </p:nvGrpSpPr>
        <p:grpSpPr>
          <a:xfrm>
            <a:off x="1016720" y="1603941"/>
            <a:ext cx="7378461" cy="2693036"/>
            <a:chOff x="1016720" y="1603941"/>
            <a:chExt cx="7378461" cy="2693036"/>
          </a:xfrm>
          <a:solidFill>
            <a:srgbClr val="EAEAEA"/>
          </a:solidFill>
        </p:grpSpPr>
        <p:sp>
          <p:nvSpPr>
            <p:cNvPr id="177" name="Rechteck 176">
              <a:extLst>
                <a:ext uri="{FF2B5EF4-FFF2-40B4-BE49-F238E27FC236}">
                  <a16:creationId xmlns:a16="http://schemas.microsoft.com/office/drawing/2014/main" id="{C56CBCF0-4DF4-4040-903D-AF0CB1ABDBF0}"/>
                </a:ext>
              </a:extLst>
            </p:cNvPr>
            <p:cNvSpPr/>
            <p:nvPr userDrawn="1"/>
          </p:nvSpPr>
          <p:spPr>
            <a:xfrm>
              <a:off x="1016720" y="1603941"/>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8" name="Rechteck 177">
              <a:extLst>
                <a:ext uri="{FF2B5EF4-FFF2-40B4-BE49-F238E27FC236}">
                  <a16:creationId xmlns:a16="http://schemas.microsoft.com/office/drawing/2014/main" id="{5FAD3428-ABBB-4592-87B9-2EB75CDB4B03}"/>
                </a:ext>
              </a:extLst>
            </p:cNvPr>
            <p:cNvSpPr/>
            <p:nvPr userDrawn="1"/>
          </p:nvSpPr>
          <p:spPr>
            <a:xfrm>
              <a:off x="1016720" y="1981063"/>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Rechteck 178">
              <a:extLst>
                <a:ext uri="{FF2B5EF4-FFF2-40B4-BE49-F238E27FC236}">
                  <a16:creationId xmlns:a16="http://schemas.microsoft.com/office/drawing/2014/main" id="{D9D1BE01-0AF1-48B6-ACE4-DAC0DFA1B4D6}"/>
                </a:ext>
              </a:extLst>
            </p:cNvPr>
            <p:cNvSpPr/>
            <p:nvPr userDrawn="1"/>
          </p:nvSpPr>
          <p:spPr>
            <a:xfrm>
              <a:off x="4754880" y="1603941"/>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84602E9F-96C7-49E3-9CF9-F06C47122962}"/>
                </a:ext>
              </a:extLst>
            </p:cNvPr>
            <p:cNvSpPr/>
            <p:nvPr userDrawn="1"/>
          </p:nvSpPr>
          <p:spPr>
            <a:xfrm>
              <a:off x="4754880" y="1981063"/>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Rechteck 180">
              <a:extLst>
                <a:ext uri="{FF2B5EF4-FFF2-40B4-BE49-F238E27FC236}">
                  <a16:creationId xmlns:a16="http://schemas.microsoft.com/office/drawing/2014/main" id="{5745CB76-CB06-456F-986D-CD04A3FBA04E}"/>
                </a:ext>
              </a:extLst>
            </p:cNvPr>
            <p:cNvSpPr/>
            <p:nvPr userDrawn="1"/>
          </p:nvSpPr>
          <p:spPr>
            <a:xfrm>
              <a:off x="6017383"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Rechteck 181">
              <a:extLst>
                <a:ext uri="{FF2B5EF4-FFF2-40B4-BE49-F238E27FC236}">
                  <a16:creationId xmlns:a16="http://schemas.microsoft.com/office/drawing/2014/main" id="{98B0B360-0293-4402-8825-A7F507CFA950}"/>
                </a:ext>
              </a:extLst>
            </p:cNvPr>
            <p:cNvSpPr/>
            <p:nvPr userDrawn="1"/>
          </p:nvSpPr>
          <p:spPr>
            <a:xfrm>
              <a:off x="6017383" y="1981063"/>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Rechteck 182">
              <a:extLst>
                <a:ext uri="{FF2B5EF4-FFF2-40B4-BE49-F238E27FC236}">
                  <a16:creationId xmlns:a16="http://schemas.microsoft.com/office/drawing/2014/main" id="{699CB76A-69F4-47C8-AFAA-77294D760D38}"/>
                </a:ext>
              </a:extLst>
            </p:cNvPr>
            <p:cNvSpPr/>
            <p:nvPr userDrawn="1"/>
          </p:nvSpPr>
          <p:spPr>
            <a:xfrm>
              <a:off x="7279181" y="1603941"/>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Rechteck 183">
              <a:extLst>
                <a:ext uri="{FF2B5EF4-FFF2-40B4-BE49-F238E27FC236}">
                  <a16:creationId xmlns:a16="http://schemas.microsoft.com/office/drawing/2014/main" id="{8E1D9AC1-CA7E-4954-8D8A-DD19A35A3861}"/>
                </a:ext>
              </a:extLst>
            </p:cNvPr>
            <p:cNvSpPr/>
            <p:nvPr userDrawn="1"/>
          </p:nvSpPr>
          <p:spPr>
            <a:xfrm>
              <a:off x="7279181" y="1981063"/>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Rechteck 184">
              <a:extLst>
                <a:ext uri="{FF2B5EF4-FFF2-40B4-BE49-F238E27FC236}">
                  <a16:creationId xmlns:a16="http://schemas.microsoft.com/office/drawing/2014/main" id="{3ACE45B4-7923-4B92-BDC0-36666B8012C3}"/>
                </a:ext>
              </a:extLst>
            </p:cNvPr>
            <p:cNvSpPr/>
            <p:nvPr userDrawn="1"/>
          </p:nvSpPr>
          <p:spPr>
            <a:xfrm>
              <a:off x="1016720" y="2382776"/>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Rechteck 185">
              <a:extLst>
                <a:ext uri="{FF2B5EF4-FFF2-40B4-BE49-F238E27FC236}">
                  <a16:creationId xmlns:a16="http://schemas.microsoft.com/office/drawing/2014/main" id="{CFA82639-B973-4D68-BE16-4CBF7700472B}"/>
                </a:ext>
              </a:extLst>
            </p:cNvPr>
            <p:cNvSpPr/>
            <p:nvPr userDrawn="1"/>
          </p:nvSpPr>
          <p:spPr>
            <a:xfrm>
              <a:off x="4754880" y="2382776"/>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Rechteck 186">
              <a:extLst>
                <a:ext uri="{FF2B5EF4-FFF2-40B4-BE49-F238E27FC236}">
                  <a16:creationId xmlns:a16="http://schemas.microsoft.com/office/drawing/2014/main" id="{41E8CFEC-1684-4A0B-B59F-8E6905D11BB4}"/>
                </a:ext>
              </a:extLst>
            </p:cNvPr>
            <p:cNvSpPr/>
            <p:nvPr userDrawn="1"/>
          </p:nvSpPr>
          <p:spPr>
            <a:xfrm>
              <a:off x="6017383" y="2382776"/>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Rechteck 187">
              <a:extLst>
                <a:ext uri="{FF2B5EF4-FFF2-40B4-BE49-F238E27FC236}">
                  <a16:creationId xmlns:a16="http://schemas.microsoft.com/office/drawing/2014/main" id="{7EC7D1A7-F80A-49B0-989D-0571A5F377D4}"/>
                </a:ext>
              </a:extLst>
            </p:cNvPr>
            <p:cNvSpPr/>
            <p:nvPr userDrawn="1"/>
          </p:nvSpPr>
          <p:spPr>
            <a:xfrm>
              <a:off x="7279181" y="2382776"/>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Rechteck 188">
              <a:extLst>
                <a:ext uri="{FF2B5EF4-FFF2-40B4-BE49-F238E27FC236}">
                  <a16:creationId xmlns:a16="http://schemas.microsoft.com/office/drawing/2014/main" id="{A71F9FF8-4379-4B65-9ED4-69E2351DAE5A}"/>
                </a:ext>
              </a:extLst>
            </p:cNvPr>
            <p:cNvSpPr/>
            <p:nvPr userDrawn="1"/>
          </p:nvSpPr>
          <p:spPr>
            <a:xfrm>
              <a:off x="1016720" y="2784559"/>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Rechteck 189">
              <a:extLst>
                <a:ext uri="{FF2B5EF4-FFF2-40B4-BE49-F238E27FC236}">
                  <a16:creationId xmlns:a16="http://schemas.microsoft.com/office/drawing/2014/main" id="{C94143D0-3259-4C14-B1A9-EB8A2886E91B}"/>
                </a:ext>
              </a:extLst>
            </p:cNvPr>
            <p:cNvSpPr/>
            <p:nvPr userDrawn="1"/>
          </p:nvSpPr>
          <p:spPr>
            <a:xfrm>
              <a:off x="4754880" y="2784559"/>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Rechteck 190">
              <a:extLst>
                <a:ext uri="{FF2B5EF4-FFF2-40B4-BE49-F238E27FC236}">
                  <a16:creationId xmlns:a16="http://schemas.microsoft.com/office/drawing/2014/main" id="{90164D80-1AF8-4E1E-8160-A27EB12F5972}"/>
                </a:ext>
              </a:extLst>
            </p:cNvPr>
            <p:cNvSpPr/>
            <p:nvPr userDrawn="1"/>
          </p:nvSpPr>
          <p:spPr>
            <a:xfrm>
              <a:off x="6017383" y="2784559"/>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0C85CC14-5419-44E6-B5B4-E975A2800B2F}"/>
                </a:ext>
              </a:extLst>
            </p:cNvPr>
            <p:cNvSpPr/>
            <p:nvPr userDrawn="1"/>
          </p:nvSpPr>
          <p:spPr>
            <a:xfrm>
              <a:off x="7279181" y="2784559"/>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A227D023-63FF-4103-BA93-CA485D6C4002}"/>
                </a:ext>
              </a:extLst>
            </p:cNvPr>
            <p:cNvSpPr/>
            <p:nvPr userDrawn="1"/>
          </p:nvSpPr>
          <p:spPr>
            <a:xfrm>
              <a:off x="1016720" y="3186341"/>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Rechteck 193">
              <a:extLst>
                <a:ext uri="{FF2B5EF4-FFF2-40B4-BE49-F238E27FC236}">
                  <a16:creationId xmlns:a16="http://schemas.microsoft.com/office/drawing/2014/main" id="{3AD8E8DB-DE6B-4957-9A7E-9C86CDBDE152}"/>
                </a:ext>
              </a:extLst>
            </p:cNvPr>
            <p:cNvSpPr/>
            <p:nvPr userDrawn="1"/>
          </p:nvSpPr>
          <p:spPr>
            <a:xfrm>
              <a:off x="4754880" y="3186341"/>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Rechteck 194">
              <a:extLst>
                <a:ext uri="{FF2B5EF4-FFF2-40B4-BE49-F238E27FC236}">
                  <a16:creationId xmlns:a16="http://schemas.microsoft.com/office/drawing/2014/main" id="{B679F19D-C9F7-42A7-96F0-495ED6842B75}"/>
                </a:ext>
              </a:extLst>
            </p:cNvPr>
            <p:cNvSpPr/>
            <p:nvPr userDrawn="1"/>
          </p:nvSpPr>
          <p:spPr>
            <a:xfrm>
              <a:off x="6017383" y="3186341"/>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Rechteck 195">
              <a:extLst>
                <a:ext uri="{FF2B5EF4-FFF2-40B4-BE49-F238E27FC236}">
                  <a16:creationId xmlns:a16="http://schemas.microsoft.com/office/drawing/2014/main" id="{8E04D8FE-8B36-4666-93A2-562565780113}"/>
                </a:ext>
              </a:extLst>
            </p:cNvPr>
            <p:cNvSpPr/>
            <p:nvPr userDrawn="1"/>
          </p:nvSpPr>
          <p:spPr>
            <a:xfrm>
              <a:off x="7279181" y="3186341"/>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Rechteck 196">
              <a:extLst>
                <a:ext uri="{FF2B5EF4-FFF2-40B4-BE49-F238E27FC236}">
                  <a16:creationId xmlns:a16="http://schemas.microsoft.com/office/drawing/2014/main" id="{8EA239B4-B8F0-4FAD-800D-82BB5163F0FC}"/>
                </a:ext>
              </a:extLst>
            </p:cNvPr>
            <p:cNvSpPr/>
            <p:nvPr userDrawn="1"/>
          </p:nvSpPr>
          <p:spPr>
            <a:xfrm>
              <a:off x="1016720" y="3588122"/>
              <a:ext cx="3592362"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Rechteck 197">
              <a:extLst>
                <a:ext uri="{FF2B5EF4-FFF2-40B4-BE49-F238E27FC236}">
                  <a16:creationId xmlns:a16="http://schemas.microsoft.com/office/drawing/2014/main" id="{25A0D23C-4BE6-41AE-8DAB-743E2D1AAC55}"/>
                </a:ext>
              </a:extLst>
            </p:cNvPr>
            <p:cNvSpPr/>
            <p:nvPr userDrawn="1"/>
          </p:nvSpPr>
          <p:spPr>
            <a:xfrm>
              <a:off x="4754880" y="3588122"/>
              <a:ext cx="1116705"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Rechteck 198">
              <a:extLst>
                <a:ext uri="{FF2B5EF4-FFF2-40B4-BE49-F238E27FC236}">
                  <a16:creationId xmlns:a16="http://schemas.microsoft.com/office/drawing/2014/main" id="{8C63DACC-7427-4B31-BB68-ACC7E6C148A0}"/>
                </a:ext>
              </a:extLst>
            </p:cNvPr>
            <p:cNvSpPr/>
            <p:nvPr userDrawn="1"/>
          </p:nvSpPr>
          <p:spPr>
            <a:xfrm>
              <a:off x="6017383" y="3588122"/>
              <a:ext cx="1116000" cy="3316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Rechteck 199">
              <a:extLst>
                <a:ext uri="{FF2B5EF4-FFF2-40B4-BE49-F238E27FC236}">
                  <a16:creationId xmlns:a16="http://schemas.microsoft.com/office/drawing/2014/main" id="{509DA063-4631-440B-845E-AE1C5C1E49B5}"/>
                </a:ext>
              </a:extLst>
            </p:cNvPr>
            <p:cNvSpPr/>
            <p:nvPr userDrawn="1"/>
          </p:nvSpPr>
          <p:spPr>
            <a:xfrm>
              <a:off x="7279181" y="3588122"/>
              <a:ext cx="1116000" cy="33166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Rechteck 200">
              <a:extLst>
                <a:ext uri="{FF2B5EF4-FFF2-40B4-BE49-F238E27FC236}">
                  <a16:creationId xmlns:a16="http://schemas.microsoft.com/office/drawing/2014/main" id="{2F0D154B-2D83-4612-81E2-15FD276A23F9}"/>
                </a:ext>
              </a:extLst>
            </p:cNvPr>
            <p:cNvSpPr/>
            <p:nvPr userDrawn="1"/>
          </p:nvSpPr>
          <p:spPr>
            <a:xfrm>
              <a:off x="1016720" y="3989902"/>
              <a:ext cx="3592362"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Rechteck 201">
              <a:extLst>
                <a:ext uri="{FF2B5EF4-FFF2-40B4-BE49-F238E27FC236}">
                  <a16:creationId xmlns:a16="http://schemas.microsoft.com/office/drawing/2014/main" id="{2293D068-399A-47B0-ADC6-1908AA8DD22B}"/>
                </a:ext>
              </a:extLst>
            </p:cNvPr>
            <p:cNvSpPr/>
            <p:nvPr userDrawn="1"/>
          </p:nvSpPr>
          <p:spPr>
            <a:xfrm>
              <a:off x="4754880" y="3989902"/>
              <a:ext cx="1116705"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Rechteck 202">
              <a:extLst>
                <a:ext uri="{FF2B5EF4-FFF2-40B4-BE49-F238E27FC236}">
                  <a16:creationId xmlns:a16="http://schemas.microsoft.com/office/drawing/2014/main" id="{8EBC3BA2-C3AA-4A86-87E3-39B983CB9998}"/>
                </a:ext>
              </a:extLst>
            </p:cNvPr>
            <p:cNvSpPr/>
            <p:nvPr userDrawn="1"/>
          </p:nvSpPr>
          <p:spPr>
            <a:xfrm>
              <a:off x="6017383"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Rechteck 203">
              <a:extLst>
                <a:ext uri="{FF2B5EF4-FFF2-40B4-BE49-F238E27FC236}">
                  <a16:creationId xmlns:a16="http://schemas.microsoft.com/office/drawing/2014/main" id="{19489778-F00C-4915-BD7F-9D3E2CDD64B1}"/>
                </a:ext>
              </a:extLst>
            </p:cNvPr>
            <p:cNvSpPr/>
            <p:nvPr userDrawn="1"/>
          </p:nvSpPr>
          <p:spPr>
            <a:xfrm>
              <a:off x="7279181" y="3989902"/>
              <a:ext cx="1116000" cy="3070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05" name="Textplatzhalter 5">
            <a:extLst>
              <a:ext uri="{FF2B5EF4-FFF2-40B4-BE49-F238E27FC236}">
                <a16:creationId xmlns:a16="http://schemas.microsoft.com/office/drawing/2014/main" id="{A4C01383-BBDF-42A6-B074-E0E025CFC99A}"/>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206" name="Textplatzhalter 5">
            <a:extLst>
              <a:ext uri="{FF2B5EF4-FFF2-40B4-BE49-F238E27FC236}">
                <a16:creationId xmlns:a16="http://schemas.microsoft.com/office/drawing/2014/main" id="{635504A5-E8D1-4287-AE1D-139AF0EE6D8F}"/>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207" name="Textplatzhalter 5">
            <a:extLst>
              <a:ext uri="{FF2B5EF4-FFF2-40B4-BE49-F238E27FC236}">
                <a16:creationId xmlns:a16="http://schemas.microsoft.com/office/drawing/2014/main" id="{BE6404DE-7227-4406-9C2F-92F271012383}"/>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208" name="Textplatzhalter 5">
            <a:extLst>
              <a:ext uri="{FF2B5EF4-FFF2-40B4-BE49-F238E27FC236}">
                <a16:creationId xmlns:a16="http://schemas.microsoft.com/office/drawing/2014/main" id="{13BF8B2C-1ABE-444A-9F17-91F8EC179541}"/>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209" name="Textplatzhalter 5">
            <a:extLst>
              <a:ext uri="{FF2B5EF4-FFF2-40B4-BE49-F238E27FC236}">
                <a16:creationId xmlns:a16="http://schemas.microsoft.com/office/drawing/2014/main" id="{0A90FADE-2187-46E1-BA65-19D3E69F63EA}"/>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210" name="Textplatzhalter 5">
            <a:extLst>
              <a:ext uri="{FF2B5EF4-FFF2-40B4-BE49-F238E27FC236}">
                <a16:creationId xmlns:a16="http://schemas.microsoft.com/office/drawing/2014/main" id="{E77B5CCF-6F29-444A-AE4F-7DC203414EBF}"/>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211" name="Textplatzhalter 5">
            <a:extLst>
              <a:ext uri="{FF2B5EF4-FFF2-40B4-BE49-F238E27FC236}">
                <a16:creationId xmlns:a16="http://schemas.microsoft.com/office/drawing/2014/main" id="{713334A0-1CD1-4858-BB85-12AE3648CE40}"/>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212" name="Textplatzhalter 5">
            <a:extLst>
              <a:ext uri="{FF2B5EF4-FFF2-40B4-BE49-F238E27FC236}">
                <a16:creationId xmlns:a16="http://schemas.microsoft.com/office/drawing/2014/main" id="{1CA423DF-D8DD-49B5-86B7-F4FBFCAEC698}"/>
              </a:ext>
            </a:extLst>
          </p:cNvPr>
          <p:cNvSpPr>
            <a:spLocks noGrp="1"/>
          </p:cNvSpPr>
          <p:nvPr>
            <p:ph type="body" sz="quarter" idx="20" hasCustomPrompt="1"/>
          </p:nvPr>
        </p:nvSpPr>
        <p:spPr>
          <a:xfrm>
            <a:off x="4756736" y="161117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400"/>
            </a:lvl1pPr>
          </a:lstStyle>
          <a:p>
            <a:pPr marL="0" marR="0" lvl="0" indent="0" algn="l"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13" name="Textplatzhalter 5">
            <a:extLst>
              <a:ext uri="{FF2B5EF4-FFF2-40B4-BE49-F238E27FC236}">
                <a16:creationId xmlns:a16="http://schemas.microsoft.com/office/drawing/2014/main" id="{C236D4CF-918D-4840-A43B-14BDEFAC60D9}"/>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214" name="Textplatzhalter 5">
            <a:extLst>
              <a:ext uri="{FF2B5EF4-FFF2-40B4-BE49-F238E27FC236}">
                <a16:creationId xmlns:a16="http://schemas.microsoft.com/office/drawing/2014/main" id="{77AAA4BF-CB1E-4130-B2B0-14F4BE309DB0}"/>
              </a:ext>
            </a:extLst>
          </p:cNvPr>
          <p:cNvSpPr>
            <a:spLocks noGrp="1"/>
          </p:cNvSpPr>
          <p:nvPr>
            <p:ph type="body" sz="quarter" idx="22" hasCustomPrompt="1"/>
          </p:nvPr>
        </p:nvSpPr>
        <p:spPr>
          <a:xfrm>
            <a:off x="4756736" y="2414868"/>
            <a:ext cx="1116000" cy="307075"/>
          </a:xfrm>
        </p:spPr>
        <p:txBody>
          <a:bodyPr anchor="ctr"/>
          <a:lstStyle>
            <a:lvl1pPr marL="0" indent="0">
              <a:buNone/>
              <a:defRPr sz="1100"/>
            </a:lvl1pPr>
          </a:lstStyle>
          <a:p>
            <a:pPr lvl="0"/>
            <a:r>
              <a:rPr lang="de-DE" dirty="0"/>
              <a:t>Ebene 1</a:t>
            </a:r>
          </a:p>
        </p:txBody>
      </p:sp>
      <p:sp>
        <p:nvSpPr>
          <p:cNvPr id="215" name="Textplatzhalter 5">
            <a:extLst>
              <a:ext uri="{FF2B5EF4-FFF2-40B4-BE49-F238E27FC236}">
                <a16:creationId xmlns:a16="http://schemas.microsoft.com/office/drawing/2014/main" id="{F2473461-7F8F-4837-9AF2-E2E0B51A0975}"/>
              </a:ext>
            </a:extLst>
          </p:cNvPr>
          <p:cNvSpPr>
            <a:spLocks noGrp="1"/>
          </p:cNvSpPr>
          <p:nvPr>
            <p:ph type="body" sz="quarter" idx="23" hasCustomPrompt="1"/>
          </p:nvPr>
        </p:nvSpPr>
        <p:spPr>
          <a:xfrm>
            <a:off x="4756736" y="2806725"/>
            <a:ext cx="1116000" cy="307075"/>
          </a:xfrm>
        </p:spPr>
        <p:txBody>
          <a:bodyPr anchor="ctr"/>
          <a:lstStyle>
            <a:lvl1pPr marL="0" indent="0">
              <a:buNone/>
              <a:defRPr sz="1100"/>
            </a:lvl1pPr>
          </a:lstStyle>
          <a:p>
            <a:pPr lvl="0"/>
            <a:r>
              <a:rPr lang="de-DE" dirty="0"/>
              <a:t>Ebene 1</a:t>
            </a:r>
          </a:p>
        </p:txBody>
      </p:sp>
      <p:sp>
        <p:nvSpPr>
          <p:cNvPr id="216" name="Textplatzhalter 5">
            <a:extLst>
              <a:ext uri="{FF2B5EF4-FFF2-40B4-BE49-F238E27FC236}">
                <a16:creationId xmlns:a16="http://schemas.microsoft.com/office/drawing/2014/main" id="{BC2242EB-553A-472A-AC20-B60C6C222D39}"/>
              </a:ext>
            </a:extLst>
          </p:cNvPr>
          <p:cNvSpPr>
            <a:spLocks noGrp="1"/>
          </p:cNvSpPr>
          <p:nvPr>
            <p:ph type="body" sz="quarter" idx="24" hasCustomPrompt="1"/>
          </p:nvPr>
        </p:nvSpPr>
        <p:spPr>
          <a:xfrm>
            <a:off x="4756736" y="3198281"/>
            <a:ext cx="1116000" cy="307075"/>
          </a:xfrm>
        </p:spPr>
        <p:txBody>
          <a:bodyPr anchor="ctr"/>
          <a:lstStyle>
            <a:lvl1pPr marL="0" indent="0">
              <a:buNone/>
              <a:defRPr sz="1100"/>
            </a:lvl1pPr>
          </a:lstStyle>
          <a:p>
            <a:pPr lvl="0"/>
            <a:r>
              <a:rPr lang="de-DE" dirty="0"/>
              <a:t>Ebene 1</a:t>
            </a:r>
          </a:p>
        </p:txBody>
      </p:sp>
      <p:sp>
        <p:nvSpPr>
          <p:cNvPr id="217" name="Textplatzhalter 5">
            <a:extLst>
              <a:ext uri="{FF2B5EF4-FFF2-40B4-BE49-F238E27FC236}">
                <a16:creationId xmlns:a16="http://schemas.microsoft.com/office/drawing/2014/main" id="{7157E233-B339-4DEC-8DD7-7EAF79D1E523}"/>
              </a:ext>
            </a:extLst>
          </p:cNvPr>
          <p:cNvSpPr>
            <a:spLocks noGrp="1"/>
          </p:cNvSpPr>
          <p:nvPr>
            <p:ph type="body" sz="quarter" idx="25" hasCustomPrompt="1"/>
          </p:nvPr>
        </p:nvSpPr>
        <p:spPr>
          <a:xfrm>
            <a:off x="4756736" y="3589837"/>
            <a:ext cx="1116000" cy="307075"/>
          </a:xfrm>
        </p:spPr>
        <p:txBody>
          <a:bodyPr anchor="ctr"/>
          <a:lstStyle>
            <a:lvl1pPr marL="0" indent="0">
              <a:buNone/>
              <a:defRPr sz="1100"/>
            </a:lvl1pPr>
          </a:lstStyle>
          <a:p>
            <a:pPr lvl="0"/>
            <a:r>
              <a:rPr lang="de-DE" dirty="0"/>
              <a:t>Ebene 1</a:t>
            </a:r>
          </a:p>
        </p:txBody>
      </p:sp>
      <p:sp>
        <p:nvSpPr>
          <p:cNvPr id="218" name="Textplatzhalter 5">
            <a:extLst>
              <a:ext uri="{FF2B5EF4-FFF2-40B4-BE49-F238E27FC236}">
                <a16:creationId xmlns:a16="http://schemas.microsoft.com/office/drawing/2014/main" id="{BFFA5CD0-EA44-4332-B762-0D82E535AC14}"/>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219" name="Textplatzhalter 5">
            <a:extLst>
              <a:ext uri="{FF2B5EF4-FFF2-40B4-BE49-F238E27FC236}">
                <a16:creationId xmlns:a16="http://schemas.microsoft.com/office/drawing/2014/main" id="{5BC5A7E0-8620-4280-81F9-FCD35CB4F7F1}"/>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0" name="Textplatzhalter 5">
            <a:extLst>
              <a:ext uri="{FF2B5EF4-FFF2-40B4-BE49-F238E27FC236}">
                <a16:creationId xmlns:a16="http://schemas.microsoft.com/office/drawing/2014/main" id="{2EA20B78-C4D2-46B5-A475-A7F826B88A74}"/>
              </a:ext>
            </a:extLst>
          </p:cNvPr>
          <p:cNvSpPr>
            <a:spLocks noGrp="1"/>
          </p:cNvSpPr>
          <p:nvPr>
            <p:ph type="body" sz="quarter" idx="28" hasCustomPrompt="1"/>
          </p:nvPr>
        </p:nvSpPr>
        <p:spPr>
          <a:xfrm>
            <a:off x="6015527" y="2012596"/>
            <a:ext cx="1116000" cy="307075"/>
          </a:xfrm>
        </p:spPr>
        <p:txBody>
          <a:bodyPr anchor="ctr"/>
          <a:lstStyle>
            <a:lvl1pPr marL="0" indent="0">
              <a:buNone/>
              <a:defRPr sz="1100"/>
            </a:lvl1pPr>
          </a:lstStyle>
          <a:p>
            <a:pPr lvl="0"/>
            <a:r>
              <a:rPr lang="de-DE" dirty="0"/>
              <a:t>Trebuchet 11</a:t>
            </a:r>
          </a:p>
        </p:txBody>
      </p:sp>
      <p:sp>
        <p:nvSpPr>
          <p:cNvPr id="221" name="Textplatzhalter 5">
            <a:extLst>
              <a:ext uri="{FF2B5EF4-FFF2-40B4-BE49-F238E27FC236}">
                <a16:creationId xmlns:a16="http://schemas.microsoft.com/office/drawing/2014/main" id="{2B4529A9-63EA-4346-9620-A8C326061E0D}"/>
              </a:ext>
            </a:extLst>
          </p:cNvPr>
          <p:cNvSpPr>
            <a:spLocks noGrp="1"/>
          </p:cNvSpPr>
          <p:nvPr>
            <p:ph type="body" sz="quarter" idx="29" hasCustomPrompt="1"/>
          </p:nvPr>
        </p:nvSpPr>
        <p:spPr>
          <a:xfrm>
            <a:off x="6015527" y="2407632"/>
            <a:ext cx="1116000" cy="307075"/>
          </a:xfrm>
        </p:spPr>
        <p:txBody>
          <a:bodyPr anchor="ctr"/>
          <a:lstStyle>
            <a:lvl1pPr marL="0" indent="0">
              <a:buNone/>
              <a:defRPr sz="1100"/>
            </a:lvl1pPr>
          </a:lstStyle>
          <a:p>
            <a:pPr lvl="0"/>
            <a:r>
              <a:rPr lang="de-DE" dirty="0"/>
              <a:t>Trebuchet 11</a:t>
            </a:r>
          </a:p>
        </p:txBody>
      </p:sp>
      <p:sp>
        <p:nvSpPr>
          <p:cNvPr id="222" name="Textplatzhalter 5">
            <a:extLst>
              <a:ext uri="{FF2B5EF4-FFF2-40B4-BE49-F238E27FC236}">
                <a16:creationId xmlns:a16="http://schemas.microsoft.com/office/drawing/2014/main" id="{11CE2ADD-FBF0-4726-83F1-5C54838D662B}"/>
              </a:ext>
            </a:extLst>
          </p:cNvPr>
          <p:cNvSpPr>
            <a:spLocks noGrp="1"/>
          </p:cNvSpPr>
          <p:nvPr>
            <p:ph type="body" sz="quarter" idx="30" hasCustomPrompt="1"/>
          </p:nvPr>
        </p:nvSpPr>
        <p:spPr>
          <a:xfrm>
            <a:off x="6015527" y="2799489"/>
            <a:ext cx="1116000" cy="307075"/>
          </a:xfrm>
        </p:spPr>
        <p:txBody>
          <a:bodyPr anchor="ctr"/>
          <a:lstStyle>
            <a:lvl1pPr marL="0" indent="0">
              <a:buNone/>
              <a:defRPr sz="1100"/>
            </a:lvl1pPr>
          </a:lstStyle>
          <a:p>
            <a:pPr lvl="0"/>
            <a:r>
              <a:rPr lang="de-DE" dirty="0"/>
              <a:t>Trebuchet 11</a:t>
            </a:r>
          </a:p>
        </p:txBody>
      </p:sp>
      <p:sp>
        <p:nvSpPr>
          <p:cNvPr id="223" name="Textplatzhalter 5">
            <a:extLst>
              <a:ext uri="{FF2B5EF4-FFF2-40B4-BE49-F238E27FC236}">
                <a16:creationId xmlns:a16="http://schemas.microsoft.com/office/drawing/2014/main" id="{BC1BB0C8-1E9B-4B83-B598-E4F7CC03AD52}"/>
              </a:ext>
            </a:extLst>
          </p:cNvPr>
          <p:cNvSpPr>
            <a:spLocks noGrp="1"/>
          </p:cNvSpPr>
          <p:nvPr>
            <p:ph type="body" sz="quarter" idx="31" hasCustomPrompt="1"/>
          </p:nvPr>
        </p:nvSpPr>
        <p:spPr>
          <a:xfrm>
            <a:off x="6015527" y="3191045"/>
            <a:ext cx="1116000" cy="307075"/>
          </a:xfrm>
        </p:spPr>
        <p:txBody>
          <a:bodyPr anchor="ctr"/>
          <a:lstStyle>
            <a:lvl1pPr marL="0" indent="0">
              <a:buNone/>
              <a:defRPr sz="1100"/>
            </a:lvl1pPr>
          </a:lstStyle>
          <a:p>
            <a:pPr lvl="0"/>
            <a:r>
              <a:rPr lang="de-DE" dirty="0"/>
              <a:t>Trebuchet 11</a:t>
            </a:r>
          </a:p>
        </p:txBody>
      </p:sp>
      <p:sp>
        <p:nvSpPr>
          <p:cNvPr id="224" name="Textplatzhalter 5">
            <a:extLst>
              <a:ext uri="{FF2B5EF4-FFF2-40B4-BE49-F238E27FC236}">
                <a16:creationId xmlns:a16="http://schemas.microsoft.com/office/drawing/2014/main" id="{309F6F15-BD71-4F79-A8AF-5417FE286712}"/>
              </a:ext>
            </a:extLst>
          </p:cNvPr>
          <p:cNvSpPr>
            <a:spLocks noGrp="1"/>
          </p:cNvSpPr>
          <p:nvPr>
            <p:ph type="body" sz="quarter" idx="32" hasCustomPrompt="1"/>
          </p:nvPr>
        </p:nvSpPr>
        <p:spPr>
          <a:xfrm>
            <a:off x="6015527" y="3582601"/>
            <a:ext cx="1116000" cy="307075"/>
          </a:xfrm>
        </p:spPr>
        <p:txBody>
          <a:bodyPr anchor="ctr"/>
          <a:lstStyle>
            <a:lvl1pPr marL="0" indent="0">
              <a:buNone/>
              <a:defRPr sz="1100"/>
            </a:lvl1pPr>
          </a:lstStyle>
          <a:p>
            <a:pPr lvl="0"/>
            <a:r>
              <a:rPr lang="de-DE" dirty="0"/>
              <a:t>Trebuchet 11</a:t>
            </a:r>
          </a:p>
        </p:txBody>
      </p:sp>
      <p:sp>
        <p:nvSpPr>
          <p:cNvPr id="225" name="Textplatzhalter 5">
            <a:extLst>
              <a:ext uri="{FF2B5EF4-FFF2-40B4-BE49-F238E27FC236}">
                <a16:creationId xmlns:a16="http://schemas.microsoft.com/office/drawing/2014/main" id="{CA62FE6B-8001-4259-A2F4-4A6484EB3470}"/>
              </a:ext>
            </a:extLst>
          </p:cNvPr>
          <p:cNvSpPr>
            <a:spLocks noGrp="1"/>
          </p:cNvSpPr>
          <p:nvPr>
            <p:ph type="body" sz="quarter" idx="33" hasCustomPrompt="1"/>
          </p:nvPr>
        </p:nvSpPr>
        <p:spPr>
          <a:xfrm>
            <a:off x="6015527" y="3974157"/>
            <a:ext cx="1116000" cy="307075"/>
          </a:xfrm>
        </p:spPr>
        <p:txBody>
          <a:bodyPr anchor="ctr"/>
          <a:lstStyle>
            <a:lvl1pPr marL="0" indent="0">
              <a:buNone/>
              <a:defRPr sz="1100"/>
            </a:lvl1pPr>
          </a:lstStyle>
          <a:p>
            <a:pPr lvl="0"/>
            <a:r>
              <a:rPr lang="de-DE" dirty="0"/>
              <a:t>Trebuchet 11</a:t>
            </a:r>
          </a:p>
        </p:txBody>
      </p:sp>
      <p:sp>
        <p:nvSpPr>
          <p:cNvPr id="226" name="Textplatzhalter 5">
            <a:extLst>
              <a:ext uri="{FF2B5EF4-FFF2-40B4-BE49-F238E27FC236}">
                <a16:creationId xmlns:a16="http://schemas.microsoft.com/office/drawing/2014/main" id="{46E50BB3-FBBE-4E9E-875B-F452B6CE2548}"/>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227" name="Textplatzhalter 5">
            <a:extLst>
              <a:ext uri="{FF2B5EF4-FFF2-40B4-BE49-F238E27FC236}">
                <a16:creationId xmlns:a16="http://schemas.microsoft.com/office/drawing/2014/main" id="{C594BB64-E628-41AB-8D85-2F771C792564}"/>
              </a:ext>
            </a:extLst>
          </p:cNvPr>
          <p:cNvSpPr>
            <a:spLocks noGrp="1"/>
          </p:cNvSpPr>
          <p:nvPr>
            <p:ph type="body" sz="quarter" idx="35" hasCustomPrompt="1"/>
          </p:nvPr>
        </p:nvSpPr>
        <p:spPr>
          <a:xfrm>
            <a:off x="7274318" y="2012596"/>
            <a:ext cx="1116000" cy="307075"/>
          </a:xfrm>
        </p:spPr>
        <p:txBody>
          <a:bodyPr anchor="ctr"/>
          <a:lstStyle>
            <a:lvl1pPr marL="0" indent="0">
              <a:buNone/>
              <a:defRPr sz="1100"/>
            </a:lvl1pPr>
          </a:lstStyle>
          <a:p>
            <a:pPr lvl="0"/>
            <a:r>
              <a:rPr lang="de-DE" dirty="0"/>
              <a:t>Ebene 1</a:t>
            </a:r>
          </a:p>
        </p:txBody>
      </p:sp>
      <p:sp>
        <p:nvSpPr>
          <p:cNvPr id="228" name="Textplatzhalter 5">
            <a:extLst>
              <a:ext uri="{FF2B5EF4-FFF2-40B4-BE49-F238E27FC236}">
                <a16:creationId xmlns:a16="http://schemas.microsoft.com/office/drawing/2014/main" id="{BA3BEF1D-1518-412E-B121-08C96011D514}"/>
              </a:ext>
            </a:extLst>
          </p:cNvPr>
          <p:cNvSpPr>
            <a:spLocks noGrp="1"/>
          </p:cNvSpPr>
          <p:nvPr>
            <p:ph type="body" sz="quarter" idx="36" hasCustomPrompt="1"/>
          </p:nvPr>
        </p:nvSpPr>
        <p:spPr>
          <a:xfrm>
            <a:off x="7274318" y="2407632"/>
            <a:ext cx="1116000" cy="307075"/>
          </a:xfrm>
        </p:spPr>
        <p:txBody>
          <a:bodyPr anchor="ctr"/>
          <a:lstStyle>
            <a:lvl1pPr marL="0" indent="0">
              <a:buNone/>
              <a:defRPr sz="1100"/>
            </a:lvl1pPr>
          </a:lstStyle>
          <a:p>
            <a:pPr lvl="0"/>
            <a:r>
              <a:rPr lang="de-DE" dirty="0"/>
              <a:t>Ebene 1</a:t>
            </a:r>
          </a:p>
        </p:txBody>
      </p:sp>
      <p:sp>
        <p:nvSpPr>
          <p:cNvPr id="229" name="Textplatzhalter 5">
            <a:extLst>
              <a:ext uri="{FF2B5EF4-FFF2-40B4-BE49-F238E27FC236}">
                <a16:creationId xmlns:a16="http://schemas.microsoft.com/office/drawing/2014/main" id="{345F70AC-EC12-49CA-8567-90BB43ED22AE}"/>
              </a:ext>
            </a:extLst>
          </p:cNvPr>
          <p:cNvSpPr>
            <a:spLocks noGrp="1"/>
          </p:cNvSpPr>
          <p:nvPr>
            <p:ph type="body" sz="quarter" idx="37" hasCustomPrompt="1"/>
          </p:nvPr>
        </p:nvSpPr>
        <p:spPr>
          <a:xfrm>
            <a:off x="7274318" y="2799489"/>
            <a:ext cx="1116000" cy="307075"/>
          </a:xfrm>
        </p:spPr>
        <p:txBody>
          <a:bodyPr anchor="ctr"/>
          <a:lstStyle>
            <a:lvl1pPr marL="0" indent="0">
              <a:buNone/>
              <a:defRPr sz="1100"/>
            </a:lvl1pPr>
          </a:lstStyle>
          <a:p>
            <a:pPr lvl="0"/>
            <a:r>
              <a:rPr lang="de-DE" dirty="0"/>
              <a:t>Ebene 1</a:t>
            </a:r>
          </a:p>
        </p:txBody>
      </p:sp>
      <p:sp>
        <p:nvSpPr>
          <p:cNvPr id="230" name="Textplatzhalter 5">
            <a:extLst>
              <a:ext uri="{FF2B5EF4-FFF2-40B4-BE49-F238E27FC236}">
                <a16:creationId xmlns:a16="http://schemas.microsoft.com/office/drawing/2014/main" id="{3DF8A3B1-A6BD-4AEC-BCB5-349BBBFC3405}"/>
              </a:ext>
            </a:extLst>
          </p:cNvPr>
          <p:cNvSpPr>
            <a:spLocks noGrp="1"/>
          </p:cNvSpPr>
          <p:nvPr>
            <p:ph type="body" sz="quarter" idx="38" hasCustomPrompt="1"/>
          </p:nvPr>
        </p:nvSpPr>
        <p:spPr>
          <a:xfrm>
            <a:off x="7274318" y="3191045"/>
            <a:ext cx="1116000" cy="307075"/>
          </a:xfrm>
        </p:spPr>
        <p:txBody>
          <a:bodyPr anchor="ctr"/>
          <a:lstStyle>
            <a:lvl1pPr marL="0" indent="0">
              <a:buNone/>
              <a:defRPr sz="1100"/>
            </a:lvl1pPr>
          </a:lstStyle>
          <a:p>
            <a:pPr lvl="0"/>
            <a:r>
              <a:rPr lang="de-DE" dirty="0"/>
              <a:t>Ebene 1</a:t>
            </a:r>
          </a:p>
        </p:txBody>
      </p:sp>
      <p:sp>
        <p:nvSpPr>
          <p:cNvPr id="231" name="Textplatzhalter 5">
            <a:extLst>
              <a:ext uri="{FF2B5EF4-FFF2-40B4-BE49-F238E27FC236}">
                <a16:creationId xmlns:a16="http://schemas.microsoft.com/office/drawing/2014/main" id="{1121203C-43A8-4F4E-95CC-A5F0B2FC0F2A}"/>
              </a:ext>
            </a:extLst>
          </p:cNvPr>
          <p:cNvSpPr>
            <a:spLocks noGrp="1"/>
          </p:cNvSpPr>
          <p:nvPr>
            <p:ph type="body" sz="quarter" idx="39" hasCustomPrompt="1"/>
          </p:nvPr>
        </p:nvSpPr>
        <p:spPr>
          <a:xfrm>
            <a:off x="7274318" y="3582601"/>
            <a:ext cx="1116000" cy="307075"/>
          </a:xfrm>
        </p:spPr>
        <p:txBody>
          <a:bodyPr anchor="ctr"/>
          <a:lstStyle>
            <a:lvl1pPr marL="0" indent="0">
              <a:buNone/>
              <a:defRPr sz="1100"/>
            </a:lvl1pPr>
          </a:lstStyle>
          <a:p>
            <a:pPr lvl="0"/>
            <a:r>
              <a:rPr lang="de-DE" dirty="0"/>
              <a:t>Ebene 1</a:t>
            </a:r>
          </a:p>
        </p:txBody>
      </p:sp>
      <p:sp>
        <p:nvSpPr>
          <p:cNvPr id="232" name="Textplatzhalter 5">
            <a:extLst>
              <a:ext uri="{FF2B5EF4-FFF2-40B4-BE49-F238E27FC236}">
                <a16:creationId xmlns:a16="http://schemas.microsoft.com/office/drawing/2014/main" id="{95689E90-65E9-41D3-818D-81EFA6713239}"/>
              </a:ext>
            </a:extLst>
          </p:cNvPr>
          <p:cNvSpPr>
            <a:spLocks noGrp="1"/>
          </p:cNvSpPr>
          <p:nvPr>
            <p:ph type="body" sz="quarter" idx="40" hasCustomPrompt="1"/>
          </p:nvPr>
        </p:nvSpPr>
        <p:spPr>
          <a:xfrm>
            <a:off x="7274318" y="3974157"/>
            <a:ext cx="1116000" cy="307075"/>
          </a:xfrm>
        </p:spPr>
        <p:txBody>
          <a:bodyPr anchor="ctr"/>
          <a:lstStyle>
            <a:lvl1pPr marL="0" indent="0">
              <a:buNone/>
              <a:defRPr sz="1100"/>
            </a:lvl1pPr>
          </a:lstStyle>
          <a:p>
            <a:pPr lvl="0"/>
            <a:r>
              <a:rPr lang="de-DE" dirty="0"/>
              <a:t>Ebene 1</a:t>
            </a:r>
          </a:p>
        </p:txBody>
      </p:sp>
      <p:sp>
        <p:nvSpPr>
          <p:cNvPr id="66" name="Foliennummernplatzhalter 1">
            <a:extLst>
              <a:ext uri="{FF2B5EF4-FFF2-40B4-BE49-F238E27FC236}">
                <a16:creationId xmlns:a16="http://schemas.microsoft.com/office/drawing/2014/main" id="{BD2C62EA-1428-4544-98CC-A0CDF0027C9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68" name="Bildplatzhalter 14">
            <a:extLst>
              <a:ext uri="{FF2B5EF4-FFF2-40B4-BE49-F238E27FC236}">
                <a16:creationId xmlns:a16="http://schemas.microsoft.com/office/drawing/2014/main" id="{13C268E3-4BF3-C54E-A4BA-18422D3D6679}"/>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9" name="Bildplatzhalter 14">
            <a:extLst>
              <a:ext uri="{FF2B5EF4-FFF2-40B4-BE49-F238E27FC236}">
                <a16:creationId xmlns:a16="http://schemas.microsoft.com/office/drawing/2014/main" id="{57391AC5-A741-7F46-A399-724FE2C7B068}"/>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1" name="Textplatzhalter 2">
            <a:extLst>
              <a:ext uri="{FF2B5EF4-FFF2-40B4-BE49-F238E27FC236}">
                <a16:creationId xmlns:a16="http://schemas.microsoft.com/office/drawing/2014/main" id="{60F3E0D2-F95C-6B40-AD05-DA01BBC01050}"/>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49675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dell 2 Spalten">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E41DB39B-3B42-453A-B98A-19DA52BEBB37}"/>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870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47133" y="1325101"/>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853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67093" y="1632283"/>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666856" y="1870188"/>
            <a:ext cx="3800475"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09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53780" y="1870188"/>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06245" y="1346834"/>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159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44" name="Rechteck 43">
            <a:extLst>
              <a:ext uri="{FF2B5EF4-FFF2-40B4-BE49-F238E27FC236}">
                <a16:creationId xmlns:a16="http://schemas.microsoft.com/office/drawing/2014/main" id="{3C0CA4EB-6CAB-455E-972A-AE9A597920E6}"/>
              </a:ext>
            </a:extLst>
          </p:cNvPr>
          <p:cNvSpPr/>
          <p:nvPr userDrawn="1"/>
        </p:nvSpPr>
        <p:spPr>
          <a:xfrm>
            <a:off x="4659814" y="2057983"/>
            <a:ext cx="3593373"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A21C481C-E74E-499C-B697-F89113A9B80F}"/>
              </a:ext>
            </a:extLst>
          </p:cNvPr>
          <p:cNvSpPr/>
          <p:nvPr userDrawn="1"/>
        </p:nvSpPr>
        <p:spPr>
          <a:xfrm>
            <a:off x="4658117" y="2413226"/>
            <a:ext cx="359676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xtplatzhalter 3">
            <a:extLst>
              <a:ext uri="{FF2B5EF4-FFF2-40B4-BE49-F238E27FC236}">
                <a16:creationId xmlns:a16="http://schemas.microsoft.com/office/drawing/2014/main" id="{2FBD97E8-A5F5-4448-BA3B-CA3162D59DD8}"/>
              </a:ext>
            </a:extLst>
          </p:cNvPr>
          <p:cNvSpPr>
            <a:spLocks noGrp="1"/>
          </p:cNvSpPr>
          <p:nvPr>
            <p:ph type="body" sz="quarter" idx="20" hasCustomPrompt="1"/>
          </p:nvPr>
        </p:nvSpPr>
        <p:spPr>
          <a:xfrm>
            <a:off x="4688704" y="2082933"/>
            <a:ext cx="3535592"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sz="1600" dirty="0"/>
              <a:t>Titel Trebuchet 16</a:t>
            </a:r>
          </a:p>
        </p:txBody>
      </p:sp>
      <p:sp>
        <p:nvSpPr>
          <p:cNvPr id="20" name="Bildplatzhalter 2">
            <a:extLst>
              <a:ext uri="{FF2B5EF4-FFF2-40B4-BE49-F238E27FC236}">
                <a16:creationId xmlns:a16="http://schemas.microsoft.com/office/drawing/2014/main" id="{FA5581BB-7B80-4959-BCCD-A05A58E3757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F9E062CE-16CF-412E-A675-9C9839DCD155}"/>
              </a:ext>
            </a:extLst>
          </p:cNvPr>
          <p:cNvSpPr>
            <a:spLocks noGrp="1"/>
          </p:cNvSpPr>
          <p:nvPr>
            <p:ph type="body" sz="quarter" idx="22" hasCustomPrompt="1"/>
          </p:nvPr>
        </p:nvSpPr>
        <p:spPr>
          <a:xfrm>
            <a:off x="4685362" y="243374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3" name="Textplatzhalter 2">
            <a:extLst>
              <a:ext uri="{FF2B5EF4-FFF2-40B4-BE49-F238E27FC236}">
                <a16:creationId xmlns:a16="http://schemas.microsoft.com/office/drawing/2014/main" id="{9B316548-1A24-46BB-9B96-E4AA71219589}"/>
              </a:ext>
            </a:extLst>
          </p:cNvPr>
          <p:cNvSpPr>
            <a:spLocks noGrp="1"/>
          </p:cNvSpPr>
          <p:nvPr>
            <p:ph type="body" sz="quarter" idx="23" hasCustomPrompt="1"/>
          </p:nvPr>
        </p:nvSpPr>
        <p:spPr>
          <a:xfrm>
            <a:off x="915904" y="2427609"/>
            <a:ext cx="3563938" cy="1630363"/>
          </a:xfrm>
        </p:spPr>
        <p:txBody>
          <a:bodyPr/>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a:t>
            </a:r>
          </a:p>
        </p:txBody>
      </p:sp>
      <p:sp>
        <p:nvSpPr>
          <p:cNvPr id="24" name="Textplatzhalter 11">
            <a:extLst>
              <a:ext uri="{FF2B5EF4-FFF2-40B4-BE49-F238E27FC236}">
                <a16:creationId xmlns:a16="http://schemas.microsoft.com/office/drawing/2014/main" id="{F6916B5F-50B4-42BB-A4D7-81C197CC3E4E}"/>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D46C610E-8D9A-4286-A0CC-E3483778D3F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6" name="Foliennummernplatzhalter 1">
            <a:extLst>
              <a:ext uri="{FF2B5EF4-FFF2-40B4-BE49-F238E27FC236}">
                <a16:creationId xmlns:a16="http://schemas.microsoft.com/office/drawing/2014/main" id="{453D79A4-6864-6B42-965D-BF360DB13A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Bildplatzhalter 14">
            <a:extLst>
              <a:ext uri="{FF2B5EF4-FFF2-40B4-BE49-F238E27FC236}">
                <a16:creationId xmlns:a16="http://schemas.microsoft.com/office/drawing/2014/main" id="{CFA401F7-6123-7F44-8E31-01201E999D70}"/>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9" name="Bildplatzhalter 14">
            <a:extLst>
              <a:ext uri="{FF2B5EF4-FFF2-40B4-BE49-F238E27FC236}">
                <a16:creationId xmlns:a16="http://schemas.microsoft.com/office/drawing/2014/main" id="{673A1FF8-4CF3-9A4B-8FD0-0D00712325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27" name="Textplatzhalter 2">
            <a:extLst>
              <a:ext uri="{FF2B5EF4-FFF2-40B4-BE49-F238E27FC236}">
                <a16:creationId xmlns:a16="http://schemas.microsoft.com/office/drawing/2014/main" id="{03227338-65D6-AE40-A783-31D34782BE9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518768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dell 3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05796" y="1342600"/>
            <a:ext cx="4439920" cy="300641"/>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9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25756"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59385" y="1887687"/>
            <a:ext cx="493274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5938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23290"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6992127"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364908"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4486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3765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1" name="Rechteck 40">
            <a:extLst>
              <a:ext uri="{FF2B5EF4-FFF2-40B4-BE49-F238E27FC236}">
                <a16:creationId xmlns:a16="http://schemas.microsoft.com/office/drawing/2014/main" id="{274CED72-1432-4673-B469-B6990A1C85AC}"/>
              </a:ext>
            </a:extLst>
          </p:cNvPr>
          <p:cNvSpPr/>
          <p:nvPr userDrawn="1"/>
        </p:nvSpPr>
        <p:spPr>
          <a:xfrm>
            <a:off x="3363027"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2A94BBB-5700-4CE2-86CF-755BBFFB39BD}"/>
              </a:ext>
            </a:extLst>
          </p:cNvPr>
          <p:cNvSpPr/>
          <p:nvPr userDrawn="1"/>
        </p:nvSpPr>
        <p:spPr>
          <a:xfrm>
            <a:off x="3363027"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Textplatzhalter 3">
            <a:extLst>
              <a:ext uri="{FF2B5EF4-FFF2-40B4-BE49-F238E27FC236}">
                <a16:creationId xmlns:a16="http://schemas.microsoft.com/office/drawing/2014/main" id="{3E754225-5B20-49A7-84F2-70B5AD464E9A}"/>
              </a:ext>
            </a:extLst>
          </p:cNvPr>
          <p:cNvSpPr>
            <a:spLocks noGrp="1"/>
          </p:cNvSpPr>
          <p:nvPr>
            <p:ph type="body" sz="quarter" idx="32" hasCustomPrompt="1"/>
          </p:nvPr>
        </p:nvSpPr>
        <p:spPr>
          <a:xfrm>
            <a:off x="3403389"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3" name="Textplatzhalter 2">
            <a:extLst>
              <a:ext uri="{FF2B5EF4-FFF2-40B4-BE49-F238E27FC236}">
                <a16:creationId xmlns:a16="http://schemas.microsoft.com/office/drawing/2014/main" id="{550BF6DD-D353-40B7-96F9-15533C285EC8}"/>
              </a:ext>
            </a:extLst>
          </p:cNvPr>
          <p:cNvSpPr>
            <a:spLocks noGrp="1"/>
          </p:cNvSpPr>
          <p:nvPr>
            <p:ph type="body" sz="quarter" idx="33" hasCustomPrompt="1"/>
          </p:nvPr>
        </p:nvSpPr>
        <p:spPr>
          <a:xfrm>
            <a:off x="3396182"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54" name="Rechteck 53">
            <a:extLst>
              <a:ext uri="{FF2B5EF4-FFF2-40B4-BE49-F238E27FC236}">
                <a16:creationId xmlns:a16="http://schemas.microsoft.com/office/drawing/2014/main" id="{433B581F-7195-4F54-84C2-591CCF4DBCF5}"/>
              </a:ext>
            </a:extLst>
          </p:cNvPr>
          <p:cNvSpPr/>
          <p:nvPr userDrawn="1"/>
        </p:nvSpPr>
        <p:spPr>
          <a:xfrm>
            <a:off x="5832118" y="2057983"/>
            <a:ext cx="2325600" cy="307075"/>
          </a:xfrm>
          <a:prstGeom prst="rect">
            <a:avLst/>
          </a:prstGeom>
          <a:solidFill>
            <a:srgbClr val="EAEAEA">
              <a:alpha val="40000"/>
            </a:srgb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546EEB65-085B-418B-8EFD-C7D7E173648B}"/>
              </a:ext>
            </a:extLst>
          </p:cNvPr>
          <p:cNvSpPr/>
          <p:nvPr userDrawn="1"/>
        </p:nvSpPr>
        <p:spPr>
          <a:xfrm>
            <a:off x="5832118" y="2416295"/>
            <a:ext cx="2325459"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Textplatzhalter 3">
            <a:extLst>
              <a:ext uri="{FF2B5EF4-FFF2-40B4-BE49-F238E27FC236}">
                <a16:creationId xmlns:a16="http://schemas.microsoft.com/office/drawing/2014/main" id="{85DA6658-BC47-4720-AF43-00C3AB3C52AE}"/>
              </a:ext>
            </a:extLst>
          </p:cNvPr>
          <p:cNvSpPr>
            <a:spLocks noGrp="1"/>
          </p:cNvSpPr>
          <p:nvPr>
            <p:ph type="body" sz="quarter" idx="34" hasCustomPrompt="1"/>
          </p:nvPr>
        </p:nvSpPr>
        <p:spPr>
          <a:xfrm>
            <a:off x="5872480" y="2082933"/>
            <a:ext cx="2244735" cy="257175"/>
          </a:xfrm>
          <a:noFill/>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58" name="Textplatzhalter 2">
            <a:extLst>
              <a:ext uri="{FF2B5EF4-FFF2-40B4-BE49-F238E27FC236}">
                <a16:creationId xmlns:a16="http://schemas.microsoft.com/office/drawing/2014/main" id="{EBB8CCD6-E0DD-475D-9493-18562154456C}"/>
              </a:ext>
            </a:extLst>
          </p:cNvPr>
          <p:cNvSpPr>
            <a:spLocks noGrp="1"/>
          </p:cNvSpPr>
          <p:nvPr>
            <p:ph type="body" sz="quarter" idx="35" hasCustomPrompt="1"/>
          </p:nvPr>
        </p:nvSpPr>
        <p:spPr>
          <a:xfrm>
            <a:off x="5865273" y="2453819"/>
            <a:ext cx="2259148"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 es sich um Fließtext in Ebene 1, Trebuchet 11 Punkt, linksbündig</a:t>
            </a:r>
            <a:endParaRPr lang="de-AT" dirty="0"/>
          </a:p>
        </p:txBody>
      </p:sp>
      <p:sp>
        <p:nvSpPr>
          <p:cNvPr id="28" name="Foliennummernplatzhalter 1">
            <a:extLst>
              <a:ext uri="{FF2B5EF4-FFF2-40B4-BE49-F238E27FC236}">
                <a16:creationId xmlns:a16="http://schemas.microsoft.com/office/drawing/2014/main" id="{C97EDD68-52CA-834A-BE7C-527ED878029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9" name="Bildplatzhalter 14">
            <a:extLst>
              <a:ext uri="{FF2B5EF4-FFF2-40B4-BE49-F238E27FC236}">
                <a16:creationId xmlns:a16="http://schemas.microsoft.com/office/drawing/2014/main" id="{CD01035E-C9FA-B348-A92A-5888E5D5C0C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48E20E1D-3EE7-2D48-A62F-2A8A8BDF4BB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1" name="Textplatzhalter 2">
            <a:extLst>
              <a:ext uri="{FF2B5EF4-FFF2-40B4-BE49-F238E27FC236}">
                <a16:creationId xmlns:a16="http://schemas.microsoft.com/office/drawing/2014/main" id="{38F5950E-2096-7946-8D08-B0732AD8C4AA}"/>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404255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ll 4 Spalten">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904462"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73959" y="1342601"/>
            <a:ext cx="4439919" cy="300640"/>
          </a:xfrm>
          <a:prstGeom prst="rect">
            <a:avLst/>
          </a:prstGeom>
          <a:solidFill>
            <a:srgbClr val="EBEBEB"/>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904462" y="2416295"/>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93919"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772942" y="1887687"/>
            <a:ext cx="5636682"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7729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33071" y="1364333"/>
            <a:ext cx="4321696" cy="257175"/>
          </a:xfrm>
          <a:noFill/>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35559" y="2082933"/>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41332" y="2453819"/>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9" name="Rechteck 28">
            <a:extLst>
              <a:ext uri="{FF2B5EF4-FFF2-40B4-BE49-F238E27FC236}">
                <a16:creationId xmlns:a16="http://schemas.microsoft.com/office/drawing/2014/main" id="{A15E3890-F5B3-4BF8-9496-CD7AE19DDAB8}"/>
              </a:ext>
            </a:extLst>
          </p:cNvPr>
          <p:cNvSpPr/>
          <p:nvPr userDrawn="1"/>
        </p:nvSpPr>
        <p:spPr>
          <a:xfrm>
            <a:off x="2783356"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839EF1B2-D1B0-4A72-8C73-0D969333B9E2}"/>
              </a:ext>
            </a:extLst>
          </p:cNvPr>
          <p:cNvSpPr/>
          <p:nvPr userDrawn="1"/>
        </p:nvSpPr>
        <p:spPr>
          <a:xfrm>
            <a:off x="2783356" y="2409664"/>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25">
            <a:extLst>
              <a:ext uri="{FF2B5EF4-FFF2-40B4-BE49-F238E27FC236}">
                <a16:creationId xmlns:a16="http://schemas.microsoft.com/office/drawing/2014/main" id="{C3906D98-4897-40AC-BA8D-E04C37D7114B}"/>
              </a:ext>
            </a:extLst>
          </p:cNvPr>
          <p:cNvCxnSpPr>
            <a:cxnSpLocks/>
          </p:cNvCxnSpPr>
          <p:nvPr userDrawn="1"/>
        </p:nvCxnSpPr>
        <p:spPr>
          <a:xfrm>
            <a:off x="3651836" y="188105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2" name="Textplatzhalter 3">
            <a:extLst>
              <a:ext uri="{FF2B5EF4-FFF2-40B4-BE49-F238E27FC236}">
                <a16:creationId xmlns:a16="http://schemas.microsoft.com/office/drawing/2014/main" id="{51473491-60DC-407D-9E2B-F7D2078229D9}"/>
              </a:ext>
            </a:extLst>
          </p:cNvPr>
          <p:cNvSpPr>
            <a:spLocks noGrp="1"/>
          </p:cNvSpPr>
          <p:nvPr>
            <p:ph type="body" sz="quarter" idx="27" hasCustomPrompt="1"/>
          </p:nvPr>
        </p:nvSpPr>
        <p:spPr>
          <a:xfrm>
            <a:off x="2814453" y="2076302"/>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3" name="Textplatzhalter 2">
            <a:extLst>
              <a:ext uri="{FF2B5EF4-FFF2-40B4-BE49-F238E27FC236}">
                <a16:creationId xmlns:a16="http://schemas.microsoft.com/office/drawing/2014/main" id="{D673DAD9-2AF5-433E-BB2A-614B821ADDB3}"/>
              </a:ext>
            </a:extLst>
          </p:cNvPr>
          <p:cNvSpPr>
            <a:spLocks noGrp="1"/>
          </p:cNvSpPr>
          <p:nvPr>
            <p:ph type="body" sz="quarter" idx="28" hasCustomPrompt="1"/>
          </p:nvPr>
        </p:nvSpPr>
        <p:spPr>
          <a:xfrm>
            <a:off x="2820226" y="2447188"/>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4" name="Rechteck 33">
            <a:extLst>
              <a:ext uri="{FF2B5EF4-FFF2-40B4-BE49-F238E27FC236}">
                <a16:creationId xmlns:a16="http://schemas.microsoft.com/office/drawing/2014/main" id="{7E8D7B57-831A-4CF3-8D8A-C614AC7B0426}"/>
              </a:ext>
            </a:extLst>
          </p:cNvPr>
          <p:cNvSpPr/>
          <p:nvPr userDrawn="1"/>
        </p:nvSpPr>
        <p:spPr>
          <a:xfrm>
            <a:off x="4662250"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FA0493B7-9939-403A-8790-7A2491B1ECFF}"/>
              </a:ext>
            </a:extLst>
          </p:cNvPr>
          <p:cNvSpPr/>
          <p:nvPr userDrawn="1"/>
        </p:nvSpPr>
        <p:spPr>
          <a:xfrm>
            <a:off x="4662250" y="2413193"/>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 Verbindung 25">
            <a:extLst>
              <a:ext uri="{FF2B5EF4-FFF2-40B4-BE49-F238E27FC236}">
                <a16:creationId xmlns:a16="http://schemas.microsoft.com/office/drawing/2014/main" id="{5BFEBC86-95D6-437E-BDA4-DB9DB3540694}"/>
              </a:ext>
            </a:extLst>
          </p:cNvPr>
          <p:cNvCxnSpPr>
            <a:cxnSpLocks/>
          </p:cNvCxnSpPr>
          <p:nvPr userDrawn="1"/>
        </p:nvCxnSpPr>
        <p:spPr>
          <a:xfrm>
            <a:off x="5530730" y="1884585"/>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7" name="Textplatzhalter 3">
            <a:extLst>
              <a:ext uri="{FF2B5EF4-FFF2-40B4-BE49-F238E27FC236}">
                <a16:creationId xmlns:a16="http://schemas.microsoft.com/office/drawing/2014/main" id="{0BAC1AB9-89B0-4595-BC87-723722179E69}"/>
              </a:ext>
            </a:extLst>
          </p:cNvPr>
          <p:cNvSpPr>
            <a:spLocks noGrp="1"/>
          </p:cNvSpPr>
          <p:nvPr>
            <p:ph type="body" sz="quarter" idx="29" hasCustomPrompt="1"/>
          </p:nvPr>
        </p:nvSpPr>
        <p:spPr>
          <a:xfrm>
            <a:off x="4693347" y="2079831"/>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39" name="Textplatzhalter 2">
            <a:extLst>
              <a:ext uri="{FF2B5EF4-FFF2-40B4-BE49-F238E27FC236}">
                <a16:creationId xmlns:a16="http://schemas.microsoft.com/office/drawing/2014/main" id="{B6D77495-1614-412A-BFD2-37DCA46CD14F}"/>
              </a:ext>
            </a:extLst>
          </p:cNvPr>
          <p:cNvSpPr>
            <a:spLocks noGrp="1"/>
          </p:cNvSpPr>
          <p:nvPr>
            <p:ph type="body" sz="quarter" idx="30" hasCustomPrompt="1"/>
          </p:nvPr>
        </p:nvSpPr>
        <p:spPr>
          <a:xfrm>
            <a:off x="4699120" y="2450717"/>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42" name="Rechteck 41">
            <a:extLst>
              <a:ext uri="{FF2B5EF4-FFF2-40B4-BE49-F238E27FC236}">
                <a16:creationId xmlns:a16="http://schemas.microsoft.com/office/drawing/2014/main" id="{F9DD7487-2EED-4579-A53B-7FF6B368A37E}"/>
              </a:ext>
            </a:extLst>
          </p:cNvPr>
          <p:cNvSpPr/>
          <p:nvPr userDrawn="1"/>
        </p:nvSpPr>
        <p:spPr>
          <a:xfrm>
            <a:off x="6541144" y="2048250"/>
            <a:ext cx="1742400" cy="307075"/>
          </a:xfrm>
          <a:prstGeom prst="rect">
            <a:avLst/>
          </a:prstGeom>
          <a:solidFill>
            <a:schemeClr val="bg1">
              <a:alpha val="4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DACBC44-C42B-43FD-A05D-B69CAF4F5B46}"/>
              </a:ext>
            </a:extLst>
          </p:cNvPr>
          <p:cNvSpPr/>
          <p:nvPr userDrawn="1"/>
        </p:nvSpPr>
        <p:spPr>
          <a:xfrm>
            <a:off x="6541144" y="2406562"/>
            <a:ext cx="1742400"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 Verbindung 25">
            <a:extLst>
              <a:ext uri="{FF2B5EF4-FFF2-40B4-BE49-F238E27FC236}">
                <a16:creationId xmlns:a16="http://schemas.microsoft.com/office/drawing/2014/main" id="{784382FA-74D0-4B6A-881B-D27B29474BAF}"/>
              </a:ext>
            </a:extLst>
          </p:cNvPr>
          <p:cNvCxnSpPr>
            <a:cxnSpLocks/>
          </p:cNvCxnSpPr>
          <p:nvPr userDrawn="1"/>
        </p:nvCxnSpPr>
        <p:spPr>
          <a:xfrm>
            <a:off x="7409624" y="1877954"/>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6" name="Textplatzhalter 3">
            <a:extLst>
              <a:ext uri="{FF2B5EF4-FFF2-40B4-BE49-F238E27FC236}">
                <a16:creationId xmlns:a16="http://schemas.microsoft.com/office/drawing/2014/main" id="{393B446E-24FE-4841-AFC9-E029B8EDC722}"/>
              </a:ext>
            </a:extLst>
          </p:cNvPr>
          <p:cNvSpPr>
            <a:spLocks noGrp="1"/>
          </p:cNvSpPr>
          <p:nvPr>
            <p:ph type="body" sz="quarter" idx="31" hasCustomPrompt="1"/>
          </p:nvPr>
        </p:nvSpPr>
        <p:spPr>
          <a:xfrm>
            <a:off x="6572241" y="2073200"/>
            <a:ext cx="1680207" cy="257175"/>
          </a:xfrm>
          <a:noFill/>
        </p:spPr>
        <p:txBody>
          <a:bodyPr anchor="ctr"/>
          <a:lstStyle>
            <a:lvl1pPr marL="0" marR="0" indent="0" algn="ctr" defTabSz="914400" rtl="0" eaLnBrk="1" fontAlgn="base" latinLnBrk="0" hangingPunct="1">
              <a:lnSpc>
                <a:spcPts val="1900"/>
              </a:lnSpc>
              <a:spcBef>
                <a:spcPct val="20000"/>
              </a:spcBef>
              <a:spcAft>
                <a:spcPct val="0"/>
              </a:spcAft>
              <a:buClr>
                <a:srgbClr val="ED1C24"/>
              </a:buClr>
              <a:buSzTx/>
              <a:buFont typeface="Wingdings" charset="2"/>
              <a:buNone/>
              <a:tabLst/>
              <a:defRPr lang="de-AT" sz="1500" kern="1200">
                <a:solidFill>
                  <a:srgbClr val="6E7B8C"/>
                </a:solidFill>
                <a:latin typeface="Trebuchet MS" charset="0"/>
                <a:ea typeface="Trebuchet MS" charset="0"/>
                <a:cs typeface="Trebuchet MS" charset="0"/>
              </a:defRPr>
            </a:lvl1pPr>
          </a:lstStyle>
          <a:p>
            <a:pPr marL="0" marR="0" lvl="0" indent="0" algn="ctr" defTabSz="914400" rtl="0" eaLnBrk="1" fontAlgn="base" latinLnBrk="0" hangingPunct="1">
              <a:lnSpc>
                <a:spcPts val="1900"/>
              </a:lnSpc>
              <a:spcBef>
                <a:spcPct val="20000"/>
              </a:spcBef>
              <a:spcAft>
                <a:spcPct val="0"/>
              </a:spcAft>
              <a:buClr>
                <a:srgbClr val="ED1C24"/>
              </a:buClr>
              <a:buSzTx/>
              <a:buFont typeface="Wingdings" charset="2"/>
              <a:buNone/>
              <a:tabLst/>
              <a:defRPr/>
            </a:pPr>
            <a:r>
              <a:rPr lang="de-AT" dirty="0"/>
              <a:t>Trebuchet 16</a:t>
            </a:r>
          </a:p>
        </p:txBody>
      </p:sp>
      <p:sp>
        <p:nvSpPr>
          <p:cNvPr id="47" name="Textplatzhalter 2">
            <a:extLst>
              <a:ext uri="{FF2B5EF4-FFF2-40B4-BE49-F238E27FC236}">
                <a16:creationId xmlns:a16="http://schemas.microsoft.com/office/drawing/2014/main" id="{1A3B6168-D062-415A-97D6-DED16EFEA99D}"/>
              </a:ext>
            </a:extLst>
          </p:cNvPr>
          <p:cNvSpPr>
            <a:spLocks noGrp="1"/>
          </p:cNvSpPr>
          <p:nvPr>
            <p:ph type="body" sz="quarter" idx="32" hasCustomPrompt="1"/>
          </p:nvPr>
        </p:nvSpPr>
        <p:spPr>
          <a:xfrm>
            <a:off x="6578014" y="2444086"/>
            <a:ext cx="1668661" cy="1630363"/>
          </a:xfrm>
        </p:spPr>
        <p:txBody>
          <a:bodyPr lIns="0" tIns="0" rIns="36000" bIns="0"/>
          <a:lstStyle>
            <a:lvl1pPr marL="0" indent="0">
              <a:lnSpc>
                <a:spcPts val="1900"/>
              </a:lnSpc>
              <a:buNone/>
              <a:defRPr sz="1100"/>
            </a:lvl1pPr>
          </a:lstStyle>
          <a:p>
            <a:pPr lvl="0"/>
            <a:r>
              <a:rPr lang="de-DE" dirty="0"/>
              <a:t>Hier handelt es sich um Fließtext in Ebene 1, Trebuchet 11 Punkt, linksbündig, Zeilenabstand 19 Punkt. Hier handelt</a:t>
            </a:r>
            <a:endParaRPr lang="de-AT" dirty="0"/>
          </a:p>
        </p:txBody>
      </p:sp>
      <p:sp>
        <p:nvSpPr>
          <p:cNvPr id="38" name="Foliennummernplatzhalter 1">
            <a:extLst>
              <a:ext uri="{FF2B5EF4-FFF2-40B4-BE49-F238E27FC236}">
                <a16:creationId xmlns:a16="http://schemas.microsoft.com/office/drawing/2014/main" id="{8221391C-9D65-AA41-A6A4-2CA6A65A4DC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48" name="Bildplatzhalter 14">
            <a:extLst>
              <a:ext uri="{FF2B5EF4-FFF2-40B4-BE49-F238E27FC236}">
                <a16:creationId xmlns:a16="http://schemas.microsoft.com/office/drawing/2014/main" id="{AE4ECAB2-9712-9C42-83A3-B337C6ACAC9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9" name="Bildplatzhalter 14">
            <a:extLst>
              <a:ext uri="{FF2B5EF4-FFF2-40B4-BE49-F238E27FC236}">
                <a16:creationId xmlns:a16="http://schemas.microsoft.com/office/drawing/2014/main" id="{2A88FF2D-A0E2-004D-B43E-8559BC115D5B}"/>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1" name="Textplatzhalter 2">
            <a:extLst>
              <a:ext uri="{FF2B5EF4-FFF2-40B4-BE49-F238E27FC236}">
                <a16:creationId xmlns:a16="http://schemas.microsoft.com/office/drawing/2014/main" id="{6012D899-FBF1-FD42-9129-469F7DE56313}"/>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9708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odell 5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152802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152802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2039945" y="1887687"/>
            <a:ext cx="5055494"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204266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79720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79720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331184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405976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405976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457465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532096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532096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83629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658080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658080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709543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154872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81128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407384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534962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661743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153431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79687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405942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533276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660057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4040039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ell 6 Spalten">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C8DA8C3C-AC58-44B3-B81A-25FCD4513DD1}"/>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62E783D8-0D40-4A96-ADBA-AADCA910360D}"/>
              </a:ext>
            </a:extLst>
          </p:cNvPr>
          <p:cNvSpPr/>
          <p:nvPr userDrawn="1"/>
        </p:nvSpPr>
        <p:spPr>
          <a:xfrm>
            <a:off x="899377" y="2067466"/>
            <a:ext cx="1036800"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D52C663-79C9-4318-B5E8-E7DC320BBD59}"/>
              </a:ext>
            </a:extLst>
          </p:cNvPr>
          <p:cNvSpPr/>
          <p:nvPr userDrawn="1"/>
        </p:nvSpPr>
        <p:spPr>
          <a:xfrm>
            <a:off x="2361192" y="1342600"/>
            <a:ext cx="4439920" cy="300641"/>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FBC7C2B-B977-4341-8F62-D3C33DE92D88}"/>
              </a:ext>
            </a:extLst>
          </p:cNvPr>
          <p:cNvSpPr/>
          <p:nvPr userDrawn="1"/>
        </p:nvSpPr>
        <p:spPr>
          <a:xfrm>
            <a:off x="899377"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16">
            <a:extLst>
              <a:ext uri="{FF2B5EF4-FFF2-40B4-BE49-F238E27FC236}">
                <a16:creationId xmlns:a16="http://schemas.microsoft.com/office/drawing/2014/main" id="{181C9265-6FD6-49AB-8D01-C07B3D22BE8F}"/>
              </a:ext>
            </a:extLst>
          </p:cNvPr>
          <p:cNvCxnSpPr/>
          <p:nvPr userDrawn="1"/>
        </p:nvCxnSpPr>
        <p:spPr>
          <a:xfrm>
            <a:off x="4581152" y="1649782"/>
            <a:ext cx="0" cy="237905"/>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41C82ED7-2061-4789-81B4-FE4BD6720139}"/>
              </a:ext>
            </a:extLst>
          </p:cNvPr>
          <p:cNvCxnSpPr>
            <a:cxnSpLocks/>
          </p:cNvCxnSpPr>
          <p:nvPr userDrawn="1"/>
        </p:nvCxnSpPr>
        <p:spPr>
          <a:xfrm>
            <a:off x="1411295" y="1887687"/>
            <a:ext cx="6321418" cy="0"/>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8" name="Gerade Verbindung 25">
            <a:extLst>
              <a:ext uri="{FF2B5EF4-FFF2-40B4-BE49-F238E27FC236}">
                <a16:creationId xmlns:a16="http://schemas.microsoft.com/office/drawing/2014/main" id="{02CD75EB-8F04-4B21-8115-EC041028A415}"/>
              </a:ext>
            </a:extLst>
          </p:cNvPr>
          <p:cNvCxnSpPr>
            <a:cxnSpLocks/>
          </p:cNvCxnSpPr>
          <p:nvPr userDrawn="1"/>
        </p:nvCxnSpPr>
        <p:spPr>
          <a:xfrm>
            <a:off x="1414015"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8372C4B2-19BD-45EE-A3D4-0C4651582630}"/>
              </a:ext>
            </a:extLst>
          </p:cNvPr>
          <p:cNvSpPr/>
          <p:nvPr userDrawn="1"/>
        </p:nvSpPr>
        <p:spPr>
          <a:xfrm>
            <a:off x="2168554"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2920171B-D6AA-4C6C-923D-6565116DE537}"/>
              </a:ext>
            </a:extLst>
          </p:cNvPr>
          <p:cNvSpPr/>
          <p:nvPr userDrawn="1"/>
        </p:nvSpPr>
        <p:spPr>
          <a:xfrm>
            <a:off x="2168554"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35">
            <a:extLst>
              <a:ext uri="{FF2B5EF4-FFF2-40B4-BE49-F238E27FC236}">
                <a16:creationId xmlns:a16="http://schemas.microsoft.com/office/drawing/2014/main" id="{BE4060B5-98C1-4CDA-B3F0-BFB5A63AB5C2}"/>
              </a:ext>
            </a:extLst>
          </p:cNvPr>
          <p:cNvCxnSpPr/>
          <p:nvPr userDrawn="1"/>
        </p:nvCxnSpPr>
        <p:spPr>
          <a:xfrm>
            <a:off x="2683192"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CEF2CCE5-D1FD-4AD9-B578-CCD96F070824}"/>
              </a:ext>
            </a:extLst>
          </p:cNvPr>
          <p:cNvSpPr/>
          <p:nvPr userDrawn="1"/>
        </p:nvSpPr>
        <p:spPr>
          <a:xfrm>
            <a:off x="3431113"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178B66C8-1C99-4CD7-9BEA-B617B9DF9975}"/>
              </a:ext>
            </a:extLst>
          </p:cNvPr>
          <p:cNvSpPr/>
          <p:nvPr userDrawn="1"/>
        </p:nvSpPr>
        <p:spPr>
          <a:xfrm>
            <a:off x="3431113"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 Verbindung 39">
            <a:extLst>
              <a:ext uri="{FF2B5EF4-FFF2-40B4-BE49-F238E27FC236}">
                <a16:creationId xmlns:a16="http://schemas.microsoft.com/office/drawing/2014/main" id="{6FBEAC5A-1AB5-4ABA-8A06-ADD5E684B979}"/>
              </a:ext>
            </a:extLst>
          </p:cNvPr>
          <p:cNvCxnSpPr/>
          <p:nvPr userDrawn="1"/>
        </p:nvCxnSpPr>
        <p:spPr>
          <a:xfrm>
            <a:off x="3946005" y="1887687"/>
            <a:ext cx="493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67955FC-F209-45E2-AD60-C3DBBB476CD7}"/>
              </a:ext>
            </a:extLst>
          </p:cNvPr>
          <p:cNvSpPr/>
          <p:nvPr userDrawn="1"/>
        </p:nvSpPr>
        <p:spPr>
          <a:xfrm>
            <a:off x="4692312"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67516A0B-4030-486D-B54C-A35A98978950}"/>
              </a:ext>
            </a:extLst>
          </p:cNvPr>
          <p:cNvSpPr/>
          <p:nvPr userDrawn="1"/>
        </p:nvSpPr>
        <p:spPr>
          <a:xfrm>
            <a:off x="4692312"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43">
            <a:extLst>
              <a:ext uri="{FF2B5EF4-FFF2-40B4-BE49-F238E27FC236}">
                <a16:creationId xmlns:a16="http://schemas.microsoft.com/office/drawing/2014/main" id="{1F3E0402-E702-4F5F-99C9-5F46FAAC1163}"/>
              </a:ext>
            </a:extLst>
          </p:cNvPr>
          <p:cNvCxnSpPr/>
          <p:nvPr userDrawn="1"/>
        </p:nvCxnSpPr>
        <p:spPr>
          <a:xfrm>
            <a:off x="5207649" y="1887687"/>
            <a:ext cx="4043"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8E3B1A2A-1563-4D5A-BFB7-EBDBF62E1111}"/>
              </a:ext>
            </a:extLst>
          </p:cNvPr>
          <p:cNvSpPr/>
          <p:nvPr userDrawn="1"/>
        </p:nvSpPr>
        <p:spPr>
          <a:xfrm>
            <a:off x="5952151"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73304A3C-0831-4EA1-9EF9-2547BB851775}"/>
              </a:ext>
            </a:extLst>
          </p:cNvPr>
          <p:cNvSpPr/>
          <p:nvPr userDrawn="1"/>
        </p:nvSpPr>
        <p:spPr>
          <a:xfrm>
            <a:off x="5952151"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4" name="Gerade Verbindung 47">
            <a:extLst>
              <a:ext uri="{FF2B5EF4-FFF2-40B4-BE49-F238E27FC236}">
                <a16:creationId xmlns:a16="http://schemas.microsoft.com/office/drawing/2014/main" id="{7BE7EC1C-06DD-4A2A-85BE-FF70F25C6041}"/>
              </a:ext>
            </a:extLst>
          </p:cNvPr>
          <p:cNvCxnSpPr/>
          <p:nvPr userDrawn="1"/>
        </p:nvCxnSpPr>
        <p:spPr>
          <a:xfrm>
            <a:off x="6466789" y="1887687"/>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35" name="Rechteck 34">
            <a:extLst>
              <a:ext uri="{FF2B5EF4-FFF2-40B4-BE49-F238E27FC236}">
                <a16:creationId xmlns:a16="http://schemas.microsoft.com/office/drawing/2014/main" id="{E39B4ADB-10DF-40ED-B486-62C9BA89FA62}"/>
              </a:ext>
            </a:extLst>
          </p:cNvPr>
          <p:cNvSpPr/>
          <p:nvPr userDrawn="1"/>
        </p:nvSpPr>
        <p:spPr>
          <a:xfrm>
            <a:off x="7210630" y="2067466"/>
            <a:ext cx="1034716" cy="307075"/>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D4839D30-8704-4127-BD10-0BC72F89A18A}"/>
              </a:ext>
            </a:extLst>
          </p:cNvPr>
          <p:cNvSpPr/>
          <p:nvPr userDrawn="1"/>
        </p:nvSpPr>
        <p:spPr>
          <a:xfrm>
            <a:off x="7210630" y="2422074"/>
            <a:ext cx="1034716" cy="1705411"/>
          </a:xfrm>
          <a:prstGeom prst="rect">
            <a:avLst/>
          </a:prstGeom>
          <a:solidFill>
            <a:schemeClr val="bg1">
              <a:alpha val="70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 Verbindung 62">
            <a:extLst>
              <a:ext uri="{FF2B5EF4-FFF2-40B4-BE49-F238E27FC236}">
                <a16:creationId xmlns:a16="http://schemas.microsoft.com/office/drawing/2014/main" id="{CA81676C-419C-4FCC-9AA0-108D84E35316}"/>
              </a:ext>
            </a:extLst>
          </p:cNvPr>
          <p:cNvCxnSpPr/>
          <p:nvPr userDrawn="1"/>
        </p:nvCxnSpPr>
        <p:spPr>
          <a:xfrm>
            <a:off x="7725268" y="1887686"/>
            <a:ext cx="5440" cy="179779"/>
          </a:xfrm>
          <a:prstGeom prst="line">
            <a:avLst/>
          </a:prstGeom>
          <a:ln w="15875">
            <a:solidFill>
              <a:srgbClr val="EAEAEA"/>
            </a:solidFill>
          </a:ln>
        </p:spPr>
        <p:style>
          <a:lnRef idx="1">
            <a:schemeClr val="accent1"/>
          </a:lnRef>
          <a:fillRef idx="0">
            <a:schemeClr val="accent1"/>
          </a:fillRef>
          <a:effectRef idx="0">
            <a:schemeClr val="accent1"/>
          </a:effectRef>
          <a:fontRef idx="minor">
            <a:schemeClr val="tx1"/>
          </a:fontRef>
        </p:style>
      </p:cxnSp>
      <p:sp>
        <p:nvSpPr>
          <p:cNvPr id="4" name="Textplatzhalter 3">
            <a:extLst>
              <a:ext uri="{FF2B5EF4-FFF2-40B4-BE49-F238E27FC236}">
                <a16:creationId xmlns:a16="http://schemas.microsoft.com/office/drawing/2014/main" id="{1442D837-4665-4F91-AA81-E250B30AD85A}"/>
              </a:ext>
            </a:extLst>
          </p:cNvPr>
          <p:cNvSpPr>
            <a:spLocks noGrp="1"/>
          </p:cNvSpPr>
          <p:nvPr>
            <p:ph type="body" sz="quarter" idx="12" hasCustomPrompt="1"/>
          </p:nvPr>
        </p:nvSpPr>
        <p:spPr>
          <a:xfrm>
            <a:off x="2420304" y="1364333"/>
            <a:ext cx="4321696" cy="257175"/>
          </a:xfrm>
          <a:noFill/>
          <a:ln>
            <a:noFill/>
          </a:ln>
        </p:spPr>
        <p:txBody>
          <a:bodyPr anchor="ctr"/>
          <a:lstStyle>
            <a:lvl1pPr marL="0" indent="0" algn="ctr">
              <a:buNone/>
              <a:defRPr lang="de-AT" sz="1500" kern="1200" cap="all" baseline="0" dirty="0">
                <a:solidFill>
                  <a:srgbClr val="6E7B8C"/>
                </a:solidFill>
                <a:latin typeface="Trebuchet MS" charset="0"/>
                <a:ea typeface="Trebuchet MS" charset="0"/>
                <a:cs typeface="Trebuchet MS" charset="0"/>
              </a:defRPr>
            </a:lvl1pPr>
          </a:lstStyle>
          <a:p>
            <a:pPr lvl="0"/>
            <a:r>
              <a:rPr lang="de-AT" dirty="0"/>
              <a:t>Titel Trebuchet 16</a:t>
            </a:r>
          </a:p>
        </p:txBody>
      </p:sp>
      <p:sp>
        <p:nvSpPr>
          <p:cNvPr id="45" name="Textplatzhalter 3">
            <a:extLst>
              <a:ext uri="{FF2B5EF4-FFF2-40B4-BE49-F238E27FC236}">
                <a16:creationId xmlns:a16="http://schemas.microsoft.com/office/drawing/2014/main" id="{A8FB5D88-8A3D-485B-A497-1BDEA6FE5FA5}"/>
              </a:ext>
            </a:extLst>
          </p:cNvPr>
          <p:cNvSpPr>
            <a:spLocks noGrp="1"/>
          </p:cNvSpPr>
          <p:nvPr>
            <p:ph type="body" sz="quarter" idx="13" hasCustomPrompt="1"/>
          </p:nvPr>
        </p:nvSpPr>
        <p:spPr>
          <a:xfrm>
            <a:off x="920075"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6" name="Textplatzhalter 3">
            <a:extLst>
              <a:ext uri="{FF2B5EF4-FFF2-40B4-BE49-F238E27FC236}">
                <a16:creationId xmlns:a16="http://schemas.microsoft.com/office/drawing/2014/main" id="{924E64D5-23C2-4C94-8235-B2FEA4F6DDA5}"/>
              </a:ext>
            </a:extLst>
          </p:cNvPr>
          <p:cNvSpPr>
            <a:spLocks noGrp="1"/>
          </p:cNvSpPr>
          <p:nvPr>
            <p:ph type="body" sz="quarter" idx="14" hasCustomPrompt="1"/>
          </p:nvPr>
        </p:nvSpPr>
        <p:spPr>
          <a:xfrm>
            <a:off x="2182634"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7" name="Textplatzhalter 3">
            <a:extLst>
              <a:ext uri="{FF2B5EF4-FFF2-40B4-BE49-F238E27FC236}">
                <a16:creationId xmlns:a16="http://schemas.microsoft.com/office/drawing/2014/main" id="{73D8F413-CCF9-45B2-B266-49FF671CE2D2}"/>
              </a:ext>
            </a:extLst>
          </p:cNvPr>
          <p:cNvSpPr>
            <a:spLocks noGrp="1"/>
          </p:cNvSpPr>
          <p:nvPr>
            <p:ph type="body" sz="quarter" idx="15" hasCustomPrompt="1"/>
          </p:nvPr>
        </p:nvSpPr>
        <p:spPr>
          <a:xfrm>
            <a:off x="3445193"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8" name="Textplatzhalter 3">
            <a:extLst>
              <a:ext uri="{FF2B5EF4-FFF2-40B4-BE49-F238E27FC236}">
                <a16:creationId xmlns:a16="http://schemas.microsoft.com/office/drawing/2014/main" id="{01328EE1-97B6-4ECF-9147-F372EF6342B3}"/>
              </a:ext>
            </a:extLst>
          </p:cNvPr>
          <p:cNvSpPr>
            <a:spLocks noGrp="1"/>
          </p:cNvSpPr>
          <p:nvPr>
            <p:ph type="body" sz="quarter" idx="16" hasCustomPrompt="1"/>
          </p:nvPr>
        </p:nvSpPr>
        <p:spPr>
          <a:xfrm>
            <a:off x="4720973"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9" name="Textplatzhalter 3">
            <a:extLst>
              <a:ext uri="{FF2B5EF4-FFF2-40B4-BE49-F238E27FC236}">
                <a16:creationId xmlns:a16="http://schemas.microsoft.com/office/drawing/2014/main" id="{CE2ED347-4511-41C1-BCBC-8F0C9D07BB67}"/>
              </a:ext>
            </a:extLst>
          </p:cNvPr>
          <p:cNvSpPr>
            <a:spLocks noGrp="1"/>
          </p:cNvSpPr>
          <p:nvPr>
            <p:ph type="body" sz="quarter" idx="17" hasCustomPrompt="1"/>
          </p:nvPr>
        </p:nvSpPr>
        <p:spPr>
          <a:xfrm>
            <a:off x="5988782" y="2092416"/>
            <a:ext cx="1006222" cy="257175"/>
          </a:xfrm>
          <a:noFill/>
          <a:ln>
            <a:no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50" name="Textplatzhalter 3">
            <a:extLst>
              <a:ext uri="{FF2B5EF4-FFF2-40B4-BE49-F238E27FC236}">
                <a16:creationId xmlns:a16="http://schemas.microsoft.com/office/drawing/2014/main" id="{E772B308-C759-42B3-8C06-D6FBBD81A833}"/>
              </a:ext>
            </a:extLst>
          </p:cNvPr>
          <p:cNvSpPr>
            <a:spLocks noGrp="1"/>
          </p:cNvSpPr>
          <p:nvPr>
            <p:ph type="body" sz="quarter" idx="18" hasCustomPrompt="1"/>
          </p:nvPr>
        </p:nvSpPr>
        <p:spPr>
          <a:xfrm>
            <a:off x="7255912" y="2092416"/>
            <a:ext cx="1006222" cy="257175"/>
          </a:xfrm>
          <a:noFill/>
          <a:ln>
            <a:solidFill>
              <a:srgbClr val="EAEAEA"/>
            </a:solidFill>
          </a:ln>
        </p:spPr>
        <p:txBody>
          <a:bodyPr anchor="ctr"/>
          <a:lstStyle>
            <a:lvl1pPr marL="0" indent="0" algn="ctr">
              <a:buNone/>
              <a:defRPr lang="de-AT" sz="1500" kern="1200" dirty="0">
                <a:solidFill>
                  <a:srgbClr val="6E7B8C"/>
                </a:solidFill>
                <a:latin typeface="Trebuchet MS" charset="0"/>
                <a:ea typeface="Trebuchet MS" charset="0"/>
                <a:cs typeface="Trebuchet MS" charset="0"/>
              </a:defRPr>
            </a:lvl1pPr>
          </a:lstStyle>
          <a:p>
            <a:pPr lvl="0"/>
            <a:r>
              <a:rPr lang="de-AT" sz="1600" dirty="0"/>
              <a:t>TREB 16</a:t>
            </a:r>
          </a:p>
        </p:txBody>
      </p:sp>
      <p:sp>
        <p:nvSpPr>
          <p:cNvPr id="40" name="Bildplatzhalter 2">
            <a:extLst>
              <a:ext uri="{FF2B5EF4-FFF2-40B4-BE49-F238E27FC236}">
                <a16:creationId xmlns:a16="http://schemas.microsoft.com/office/drawing/2014/main" id="{5DA65E76-3DB7-4F99-886F-B5E75CD6E3D1}"/>
              </a:ext>
            </a:extLst>
          </p:cNvPr>
          <p:cNvSpPr>
            <a:spLocks noGrp="1"/>
          </p:cNvSpPr>
          <p:nvPr>
            <p:ph type="pic" sz="quarter" idx="25"/>
          </p:nvPr>
        </p:nvSpPr>
        <p:spPr>
          <a:xfrm>
            <a:off x="4729163" y="548"/>
            <a:ext cx="4414837" cy="1187450"/>
          </a:xfrm>
        </p:spPr>
        <p:txBody>
          <a:bodyPr anchor="ctr"/>
          <a:lstStyle>
            <a:lvl1pPr marL="0" indent="0" algn="ctr">
              <a:buNone/>
              <a:defRPr sz="1000"/>
            </a:lvl1pPr>
          </a:lstStyle>
          <a:p>
            <a:endParaRPr lang="de-AT" dirty="0"/>
          </a:p>
        </p:txBody>
      </p:sp>
      <p:sp>
        <p:nvSpPr>
          <p:cNvPr id="3" name="Textplatzhalter 2">
            <a:extLst>
              <a:ext uri="{FF2B5EF4-FFF2-40B4-BE49-F238E27FC236}">
                <a16:creationId xmlns:a16="http://schemas.microsoft.com/office/drawing/2014/main" id="{98ADF8F3-E539-41B1-8AA3-C9BDEBB904DE}"/>
              </a:ext>
            </a:extLst>
          </p:cNvPr>
          <p:cNvSpPr>
            <a:spLocks noGrp="1"/>
          </p:cNvSpPr>
          <p:nvPr>
            <p:ph type="body" sz="quarter" idx="26" hasCustomPrompt="1"/>
          </p:nvPr>
        </p:nvSpPr>
        <p:spPr>
          <a:xfrm>
            <a:off x="905661"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2" name="Textplatzhalter 2">
            <a:extLst>
              <a:ext uri="{FF2B5EF4-FFF2-40B4-BE49-F238E27FC236}">
                <a16:creationId xmlns:a16="http://schemas.microsoft.com/office/drawing/2014/main" id="{8AE55226-34F0-49AD-9ED5-DBFD9539A220}"/>
              </a:ext>
            </a:extLst>
          </p:cNvPr>
          <p:cNvSpPr>
            <a:spLocks noGrp="1"/>
          </p:cNvSpPr>
          <p:nvPr>
            <p:ph type="body" sz="quarter" idx="27" hasCustomPrompt="1"/>
          </p:nvPr>
        </p:nvSpPr>
        <p:spPr>
          <a:xfrm>
            <a:off x="2168220"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3" name="Textplatzhalter 2">
            <a:extLst>
              <a:ext uri="{FF2B5EF4-FFF2-40B4-BE49-F238E27FC236}">
                <a16:creationId xmlns:a16="http://schemas.microsoft.com/office/drawing/2014/main" id="{96A26C79-841C-49E4-9B00-C5DF384B57B6}"/>
              </a:ext>
            </a:extLst>
          </p:cNvPr>
          <p:cNvSpPr>
            <a:spLocks noGrp="1"/>
          </p:cNvSpPr>
          <p:nvPr>
            <p:ph type="body" sz="quarter" idx="28" hasCustomPrompt="1"/>
          </p:nvPr>
        </p:nvSpPr>
        <p:spPr>
          <a:xfrm>
            <a:off x="3430779"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44" name="Textplatzhalter 2">
            <a:extLst>
              <a:ext uri="{FF2B5EF4-FFF2-40B4-BE49-F238E27FC236}">
                <a16:creationId xmlns:a16="http://schemas.microsoft.com/office/drawing/2014/main" id="{ABC1CE9E-6476-4F54-9C6A-72EDF8CA9379}"/>
              </a:ext>
            </a:extLst>
          </p:cNvPr>
          <p:cNvSpPr>
            <a:spLocks noGrp="1"/>
          </p:cNvSpPr>
          <p:nvPr>
            <p:ph type="body" sz="quarter" idx="29" hasCustomPrompt="1"/>
          </p:nvPr>
        </p:nvSpPr>
        <p:spPr>
          <a:xfrm>
            <a:off x="4704114"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57" name="Textplatzhalter 2">
            <a:extLst>
              <a:ext uri="{FF2B5EF4-FFF2-40B4-BE49-F238E27FC236}">
                <a16:creationId xmlns:a16="http://schemas.microsoft.com/office/drawing/2014/main" id="{DEFF137E-41C9-4709-8C84-BC48F281ED80}"/>
              </a:ext>
            </a:extLst>
          </p:cNvPr>
          <p:cNvSpPr>
            <a:spLocks noGrp="1"/>
          </p:cNvSpPr>
          <p:nvPr>
            <p:ph type="body" sz="quarter" idx="30" hasCustomPrompt="1"/>
          </p:nvPr>
        </p:nvSpPr>
        <p:spPr>
          <a:xfrm>
            <a:off x="5971923"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0" name="Textplatzhalter 2">
            <a:extLst>
              <a:ext uri="{FF2B5EF4-FFF2-40B4-BE49-F238E27FC236}">
                <a16:creationId xmlns:a16="http://schemas.microsoft.com/office/drawing/2014/main" id="{42FB1723-3BEE-4EDB-822F-599BD4AE964F}"/>
              </a:ext>
            </a:extLst>
          </p:cNvPr>
          <p:cNvSpPr>
            <a:spLocks noGrp="1"/>
          </p:cNvSpPr>
          <p:nvPr>
            <p:ph type="body" sz="quarter" idx="31" hasCustomPrompt="1"/>
          </p:nvPr>
        </p:nvSpPr>
        <p:spPr>
          <a:xfrm>
            <a:off x="7236608" y="2419322"/>
            <a:ext cx="1035050" cy="1630363"/>
          </a:xfrm>
        </p:spPr>
        <p:txBody>
          <a:bodyPr lIns="36000" tIns="0" rIns="36000" bIns="0"/>
          <a:lstStyle>
            <a:lvl1pPr marL="0" indent="0">
              <a:lnSpc>
                <a:spcPts val="1900"/>
              </a:lnSpc>
              <a:buNone/>
              <a:defRPr sz="1100"/>
            </a:lvl1pPr>
          </a:lstStyle>
          <a:p>
            <a:pPr lvl="0"/>
            <a:r>
              <a:rPr lang="de-DE" dirty="0"/>
              <a:t>Hier handelt es sich um Fließtext in Ebene 1, Trebuchet 11 Punkt</a:t>
            </a:r>
            <a:endParaRPr lang="de-AT" dirty="0"/>
          </a:p>
        </p:txBody>
      </p:sp>
      <p:sp>
        <p:nvSpPr>
          <p:cNvPr id="61" name="Textplatzhalter 11">
            <a:extLst>
              <a:ext uri="{FF2B5EF4-FFF2-40B4-BE49-F238E27FC236}">
                <a16:creationId xmlns:a16="http://schemas.microsoft.com/office/drawing/2014/main" id="{2E4CBDF9-6E2A-426E-9449-3E525BF1D99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62" name="Textplatzhalter 11">
            <a:extLst>
              <a:ext uri="{FF2B5EF4-FFF2-40B4-BE49-F238E27FC236}">
                <a16:creationId xmlns:a16="http://schemas.microsoft.com/office/drawing/2014/main" id="{20EF3A6F-9D8C-4C4C-A249-4CC8E1EBB11B}"/>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51" name="Foliennummernplatzhalter 1">
            <a:extLst>
              <a:ext uri="{FF2B5EF4-FFF2-40B4-BE49-F238E27FC236}">
                <a16:creationId xmlns:a16="http://schemas.microsoft.com/office/drawing/2014/main" id="{6981107D-A28E-574A-AA15-470767665BF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3" name="Bildplatzhalter 14">
            <a:extLst>
              <a:ext uri="{FF2B5EF4-FFF2-40B4-BE49-F238E27FC236}">
                <a16:creationId xmlns:a16="http://schemas.microsoft.com/office/drawing/2014/main" id="{A3D90575-8E04-6D42-857F-99609C7D1EB1}"/>
              </a:ext>
            </a:extLst>
          </p:cNvPr>
          <p:cNvSpPr>
            <a:spLocks noGrp="1"/>
          </p:cNvSpPr>
          <p:nvPr>
            <p:ph type="pic" sz="quarter" idx="3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54" name="Bildplatzhalter 14">
            <a:extLst>
              <a:ext uri="{FF2B5EF4-FFF2-40B4-BE49-F238E27FC236}">
                <a16:creationId xmlns:a16="http://schemas.microsoft.com/office/drawing/2014/main" id="{30B87443-4F5A-DD4C-8160-7A77280CD52C}"/>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2" name="Textplatzhalter 2">
            <a:extLst>
              <a:ext uri="{FF2B5EF4-FFF2-40B4-BE49-F238E27FC236}">
                <a16:creationId xmlns:a16="http://schemas.microsoft.com/office/drawing/2014/main" id="{312133D5-F4BB-8F4B-88F8-4DDEA62E9A3C}"/>
              </a:ext>
            </a:extLst>
          </p:cNvPr>
          <p:cNvSpPr>
            <a:spLocks noGrp="1"/>
          </p:cNvSpPr>
          <p:nvPr>
            <p:ph type="body" sz="quarter" idx="33"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53340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18EDE1E-E832-42D9-9231-33F970916699}"/>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Diagrammplatzhalter 3">
            <a:extLst>
              <a:ext uri="{FF2B5EF4-FFF2-40B4-BE49-F238E27FC236}">
                <a16:creationId xmlns:a16="http://schemas.microsoft.com/office/drawing/2014/main" id="{BE06997E-9F2A-4771-BEC6-4723945D6EBB}"/>
              </a:ext>
            </a:extLst>
          </p:cNvPr>
          <p:cNvSpPr>
            <a:spLocks noGrp="1"/>
          </p:cNvSpPr>
          <p:nvPr>
            <p:ph type="chart" sz="quarter" idx="10"/>
          </p:nvPr>
        </p:nvSpPr>
        <p:spPr>
          <a:xfrm>
            <a:off x="1365250" y="1538288"/>
            <a:ext cx="6477000" cy="2728912"/>
          </a:xfrm>
        </p:spPr>
        <p:txBody>
          <a:bodyPr/>
          <a:lstStyle>
            <a:lvl1pPr marL="0" indent="0">
              <a:buNone/>
              <a:defRPr sz="1100"/>
            </a:lvl1pPr>
          </a:lstStyle>
          <a:p>
            <a:r>
              <a:rPr lang="de-DE" sz="1100"/>
              <a:t>Diagramm durch Klicken auf Symbol hinzufügen</a:t>
            </a:r>
            <a:endParaRPr lang="de-AT" dirty="0"/>
          </a:p>
        </p:txBody>
      </p:sp>
      <p:sp>
        <p:nvSpPr>
          <p:cNvPr id="6" name="Bildplatzhalter 2">
            <a:extLst>
              <a:ext uri="{FF2B5EF4-FFF2-40B4-BE49-F238E27FC236}">
                <a16:creationId xmlns:a16="http://schemas.microsoft.com/office/drawing/2014/main" id="{B790659E-9DEB-4DE3-BDAF-A5F61AE07AF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7" name="Textplatzhalter 11">
            <a:extLst>
              <a:ext uri="{FF2B5EF4-FFF2-40B4-BE49-F238E27FC236}">
                <a16:creationId xmlns:a16="http://schemas.microsoft.com/office/drawing/2014/main" id="{778B028D-734F-4898-850B-C9BCA80806EC}"/>
              </a:ext>
            </a:extLst>
          </p:cNvPr>
          <p:cNvSpPr>
            <a:spLocks noGrp="1"/>
          </p:cNvSpPr>
          <p:nvPr>
            <p:ph type="body" sz="quarter" idx="17"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8" name="Textplatzhalter 11">
            <a:extLst>
              <a:ext uri="{FF2B5EF4-FFF2-40B4-BE49-F238E27FC236}">
                <a16:creationId xmlns:a16="http://schemas.microsoft.com/office/drawing/2014/main" id="{820312CD-1AB9-48CD-874E-014E7B253764}"/>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3" name="Textplatzhalter 2">
            <a:extLst>
              <a:ext uri="{FF2B5EF4-FFF2-40B4-BE49-F238E27FC236}">
                <a16:creationId xmlns:a16="http://schemas.microsoft.com/office/drawing/2014/main" id="{BCCC1BE6-795B-4DC0-9630-764F8FBB9039}"/>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9" name="Foliennummernplatzhalter 1">
            <a:extLst>
              <a:ext uri="{FF2B5EF4-FFF2-40B4-BE49-F238E27FC236}">
                <a16:creationId xmlns:a16="http://schemas.microsoft.com/office/drawing/2014/main" id="{36983C4C-8938-944B-B1D0-20B5246F9D4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1" name="Bildplatzhalter 14">
            <a:extLst>
              <a:ext uri="{FF2B5EF4-FFF2-40B4-BE49-F238E27FC236}">
                <a16:creationId xmlns:a16="http://schemas.microsoft.com/office/drawing/2014/main" id="{445AAA36-EE63-D744-8CD0-7901E711471B}"/>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4" name="Bildplatzhalter 14">
            <a:extLst>
              <a:ext uri="{FF2B5EF4-FFF2-40B4-BE49-F238E27FC236}">
                <a16:creationId xmlns:a16="http://schemas.microsoft.com/office/drawing/2014/main" id="{6F9E92EE-F9E7-0C4A-99FB-47D03BD707B9}"/>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306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 mit Infografik">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02BE1BA-22BB-4ABE-BCE6-6545859ED8BE}"/>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Bildplatzhalter 2">
            <a:extLst>
              <a:ext uri="{FF2B5EF4-FFF2-40B4-BE49-F238E27FC236}">
                <a16:creationId xmlns:a16="http://schemas.microsoft.com/office/drawing/2014/main" id="{8F5CE9CB-A95B-490F-AB7F-DECAB376CF99}"/>
              </a:ext>
            </a:extLst>
          </p:cNvPr>
          <p:cNvSpPr>
            <a:spLocks noGrp="1"/>
          </p:cNvSpPr>
          <p:nvPr>
            <p:ph type="pic" sz="quarter" idx="19"/>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2" name="Textplatzhalter 11">
            <a:extLst>
              <a:ext uri="{FF2B5EF4-FFF2-40B4-BE49-F238E27FC236}">
                <a16:creationId xmlns:a16="http://schemas.microsoft.com/office/drawing/2014/main" id="{8D263380-6916-41A5-8BAE-A8119AC70E3B}"/>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3" name="Textplatzhalter 11">
            <a:extLst>
              <a:ext uri="{FF2B5EF4-FFF2-40B4-BE49-F238E27FC236}">
                <a16:creationId xmlns:a16="http://schemas.microsoft.com/office/drawing/2014/main" id="{1FF9CCDD-7E9A-414C-A411-8E1E568B260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1" name="Oval 15">
            <a:extLst>
              <a:ext uri="{FF2B5EF4-FFF2-40B4-BE49-F238E27FC236}">
                <a16:creationId xmlns:a16="http://schemas.microsoft.com/office/drawing/2014/main" id="{EC196679-EFA7-4B46-B6D3-BC5DE6EDF30E}"/>
              </a:ext>
            </a:extLst>
          </p:cNvPr>
          <p:cNvSpPr/>
          <p:nvPr userDrawn="1"/>
        </p:nvSpPr>
        <p:spPr>
          <a:xfrm>
            <a:off x="585580" y="403911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5">
            <a:extLst>
              <a:ext uri="{FF2B5EF4-FFF2-40B4-BE49-F238E27FC236}">
                <a16:creationId xmlns:a16="http://schemas.microsoft.com/office/drawing/2014/main" id="{0A8BBE94-9A12-4889-B3EC-2F03400F073F}"/>
              </a:ext>
            </a:extLst>
          </p:cNvPr>
          <p:cNvSpPr/>
          <p:nvPr userDrawn="1"/>
        </p:nvSpPr>
        <p:spPr>
          <a:xfrm>
            <a:off x="585581" y="336442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Oval 15">
            <a:extLst>
              <a:ext uri="{FF2B5EF4-FFF2-40B4-BE49-F238E27FC236}">
                <a16:creationId xmlns:a16="http://schemas.microsoft.com/office/drawing/2014/main" id="{983E347B-3795-4CDC-8D6F-D5D94A4E3F2C}"/>
              </a:ext>
            </a:extLst>
          </p:cNvPr>
          <p:cNvSpPr/>
          <p:nvPr userDrawn="1"/>
        </p:nvSpPr>
        <p:spPr>
          <a:xfrm>
            <a:off x="585582" y="2689725"/>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498C88FF-0A8C-4777-A020-1BB0B4758342}"/>
              </a:ext>
            </a:extLst>
          </p:cNvPr>
          <p:cNvSpPr>
            <a:spLocks noChangeAspect="1"/>
          </p:cNvSpPr>
          <p:nvPr userDrawn="1"/>
        </p:nvSpPr>
        <p:spPr>
          <a:xfrm>
            <a:off x="643475" y="2747618"/>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10">
            <a:extLst>
              <a:ext uri="{FF2B5EF4-FFF2-40B4-BE49-F238E27FC236}">
                <a16:creationId xmlns:a16="http://schemas.microsoft.com/office/drawing/2014/main" id="{B33B6B77-7A38-4D2F-B07C-81F02927A101}"/>
              </a:ext>
            </a:extLst>
          </p:cNvPr>
          <p:cNvSpPr>
            <a:spLocks noChangeAspect="1"/>
          </p:cNvSpPr>
          <p:nvPr userDrawn="1"/>
        </p:nvSpPr>
        <p:spPr>
          <a:xfrm>
            <a:off x="643474" y="3422313"/>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12">
            <a:extLst>
              <a:ext uri="{FF2B5EF4-FFF2-40B4-BE49-F238E27FC236}">
                <a16:creationId xmlns:a16="http://schemas.microsoft.com/office/drawing/2014/main" id="{972D9B6A-7A6C-4439-A353-803CE02F4FB2}"/>
              </a:ext>
            </a:extLst>
          </p:cNvPr>
          <p:cNvSpPr>
            <a:spLocks noChangeAspect="1"/>
          </p:cNvSpPr>
          <p:nvPr userDrawn="1"/>
        </p:nvSpPr>
        <p:spPr>
          <a:xfrm>
            <a:off x="643473" y="4097008"/>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7">
            <a:extLst>
              <a:ext uri="{FF2B5EF4-FFF2-40B4-BE49-F238E27FC236}">
                <a16:creationId xmlns:a16="http://schemas.microsoft.com/office/drawing/2014/main" id="{C55C1A9A-9267-48CF-AE95-6FE80D339655}"/>
              </a:ext>
            </a:extLst>
          </p:cNvPr>
          <p:cNvSpPr>
            <a:spLocks noGrp="1" noChangeAspect="1"/>
          </p:cNvSpPr>
          <p:nvPr>
            <p:ph type="pic" sz="quarter" idx="16" hasCustomPrompt="1"/>
          </p:nvPr>
        </p:nvSpPr>
        <p:spPr>
          <a:xfrm>
            <a:off x="697474" y="3476313"/>
            <a:ext cx="360000" cy="360000"/>
          </a:xfrm>
        </p:spPr>
        <p:txBody>
          <a:bodyPr anchor="ctr"/>
          <a:lstStyle>
            <a:lvl1pPr marL="0" indent="0" algn="ctr">
              <a:buNone/>
              <a:defRPr sz="1100"/>
            </a:lvl1pPr>
          </a:lstStyle>
          <a:p>
            <a:r>
              <a:rPr lang="de-AT" dirty="0"/>
              <a:t> </a:t>
            </a:r>
          </a:p>
        </p:txBody>
      </p:sp>
      <p:sp>
        <p:nvSpPr>
          <p:cNvPr id="15" name="Bildplatzhalter 17">
            <a:extLst>
              <a:ext uri="{FF2B5EF4-FFF2-40B4-BE49-F238E27FC236}">
                <a16:creationId xmlns:a16="http://schemas.microsoft.com/office/drawing/2014/main" id="{EAA051E8-EF76-4880-A361-DAB6CE48E516}"/>
              </a:ext>
            </a:extLst>
          </p:cNvPr>
          <p:cNvSpPr>
            <a:spLocks noGrp="1" noChangeAspect="1"/>
          </p:cNvSpPr>
          <p:nvPr>
            <p:ph type="pic" sz="quarter" idx="17" hasCustomPrompt="1"/>
          </p:nvPr>
        </p:nvSpPr>
        <p:spPr>
          <a:xfrm>
            <a:off x="697473" y="4151008"/>
            <a:ext cx="360000" cy="360000"/>
          </a:xfrm>
        </p:spPr>
        <p:txBody>
          <a:bodyPr anchor="ctr"/>
          <a:lstStyle>
            <a:lvl1pPr marL="0" indent="0" algn="ctr">
              <a:buNone/>
              <a:defRPr sz="1100"/>
            </a:lvl1pPr>
          </a:lstStyle>
          <a:p>
            <a:r>
              <a:rPr lang="de-AT" dirty="0"/>
              <a:t> </a:t>
            </a:r>
          </a:p>
        </p:txBody>
      </p:sp>
      <p:sp>
        <p:nvSpPr>
          <p:cNvPr id="4" name="Bildplatzhalter 3">
            <a:extLst>
              <a:ext uri="{FF2B5EF4-FFF2-40B4-BE49-F238E27FC236}">
                <a16:creationId xmlns:a16="http://schemas.microsoft.com/office/drawing/2014/main" id="{265AB513-EC47-4BA3-BB49-D7A53443B2FF}"/>
              </a:ext>
            </a:extLst>
          </p:cNvPr>
          <p:cNvSpPr>
            <a:spLocks noGrp="1" noChangeAspect="1"/>
          </p:cNvSpPr>
          <p:nvPr>
            <p:ph type="pic" sz="quarter" idx="18" hasCustomPrompt="1"/>
          </p:nvPr>
        </p:nvSpPr>
        <p:spPr>
          <a:xfrm>
            <a:off x="697475" y="2801618"/>
            <a:ext cx="360000" cy="360000"/>
          </a:xfrm>
        </p:spPr>
        <p:txBody>
          <a:bodyPr/>
          <a:lstStyle>
            <a:lvl1pPr marL="0" indent="0">
              <a:buNone/>
              <a:defRPr/>
            </a:lvl1pPr>
          </a:lstStyle>
          <a:p>
            <a:r>
              <a:rPr lang="de-AT" dirty="0"/>
              <a:t> </a:t>
            </a:r>
          </a:p>
        </p:txBody>
      </p:sp>
      <p:sp>
        <p:nvSpPr>
          <p:cNvPr id="19" name="Bildplatzhalter 14">
            <a:extLst>
              <a:ext uri="{FF2B5EF4-FFF2-40B4-BE49-F238E27FC236}">
                <a16:creationId xmlns:a16="http://schemas.microsoft.com/office/drawing/2014/main" id="{748A5EBA-93AD-2548-8119-6D5DD60CD7FC}"/>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5" name="Bildplatzhalter 14">
            <a:extLst>
              <a:ext uri="{FF2B5EF4-FFF2-40B4-BE49-F238E27FC236}">
                <a16:creationId xmlns:a16="http://schemas.microsoft.com/office/drawing/2014/main" id="{260B6E75-875C-8C4A-88EB-0C5F62A81044}"/>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7" name="Textplatzhalter 5">
            <a:extLst>
              <a:ext uri="{FF2B5EF4-FFF2-40B4-BE49-F238E27FC236}">
                <a16:creationId xmlns:a16="http://schemas.microsoft.com/office/drawing/2014/main" id="{895DFCD9-348C-407B-9C16-99C805C142A4}"/>
              </a:ext>
            </a:extLst>
          </p:cNvPr>
          <p:cNvSpPr>
            <a:spLocks noGrp="1"/>
          </p:cNvSpPr>
          <p:nvPr>
            <p:ph type="body" sz="quarter" idx="20" hasCustomPrompt="1"/>
          </p:nvPr>
        </p:nvSpPr>
        <p:spPr>
          <a:xfrm>
            <a:off x="538480" y="1800001"/>
            <a:ext cx="8167687" cy="2765007"/>
          </a:xfrm>
        </p:spPr>
        <p:txBody>
          <a:bodyPr/>
          <a:lstStyle>
            <a:lvl1pPr marL="0" indent="0">
              <a:buFontTx/>
              <a:buNone/>
              <a:defRPr sz="1600" cap="all" baseline="0">
                <a:solidFill>
                  <a:srgbClr val="6E7B8C"/>
                </a:solidFill>
              </a:defRPr>
            </a:lvl1pPr>
            <a:lvl2pPr marL="0" indent="0">
              <a:lnSpc>
                <a:spcPts val="1900"/>
              </a:lnSpc>
              <a:spcAft>
                <a:spcPts val="600"/>
              </a:spcAft>
              <a:buNone/>
              <a:defRPr sz="1100"/>
            </a:lvl2pPr>
            <a:lvl3pPr marL="909637" indent="0">
              <a:lnSpc>
                <a:spcPts val="1900"/>
              </a:lnSpc>
              <a:spcAft>
                <a:spcPts val="1200"/>
              </a:spcAft>
              <a:buNone/>
              <a:defRPr sz="1100"/>
            </a:lvl3pPr>
          </a:lstStyle>
          <a:p>
            <a:pPr lvl="0"/>
            <a:r>
              <a:rPr lang="de-AT" dirty="0"/>
              <a:t>Überschrift Ebene 1 – Trebuchet (16)</a:t>
            </a:r>
          </a:p>
          <a:p>
            <a:pPr lvl="1"/>
            <a:r>
              <a:rPr lang="de-DE" dirty="0"/>
              <a:t>Hier handelt es sich um Fließtext in Ebene 2, Trebuchet 11 Punkt, linksbündig, Zeilenabstand 19 Punkt. Hier handelt es sich um Fließtext in Ebene 2,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a:p>
            <a:pPr lvl="2"/>
            <a:r>
              <a:rPr lang="de-DE" dirty="0"/>
              <a:t>Hier handelt es sich um Fließtext in Ebene 3, Trebuchet 11 Punkt, linksbündig, Zeilenabstand 19 Punkt. Hier handelt es sich um Fließtext in Ebene 3, Trebuchet 11 Punkt, linksbündig, </a:t>
            </a:r>
          </a:p>
        </p:txBody>
      </p:sp>
      <p:sp>
        <p:nvSpPr>
          <p:cNvPr id="26" name="Foliennummernplatzhalter 1">
            <a:extLst>
              <a:ext uri="{FF2B5EF4-FFF2-40B4-BE49-F238E27FC236}">
                <a16:creationId xmlns:a16="http://schemas.microsoft.com/office/drawing/2014/main" id="{AEF4AC50-4F87-1E4B-BA87-3D6E44BFB63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4" name="Textplatzhalter 2">
            <a:extLst>
              <a:ext uri="{FF2B5EF4-FFF2-40B4-BE49-F238E27FC236}">
                <a16:creationId xmlns:a16="http://schemas.microsoft.com/office/drawing/2014/main" id="{E7596291-513E-467E-BE99-0C07D71B4582}"/>
              </a:ext>
            </a:extLst>
          </p:cNvPr>
          <p:cNvSpPr>
            <a:spLocks noGrp="1"/>
          </p:cNvSpPr>
          <p:nvPr>
            <p:ph type="body" sz="quarter" idx="21"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823021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reisdiagramme 1">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DEA17B9-0F8C-4223-AF94-0E0FA90FA1A6}"/>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Oval 42">
            <a:extLst>
              <a:ext uri="{FF2B5EF4-FFF2-40B4-BE49-F238E27FC236}">
                <a16:creationId xmlns:a16="http://schemas.microsoft.com/office/drawing/2014/main" id="{8C83A4F9-0680-4FE3-B527-F31DC694B899}"/>
              </a:ext>
            </a:extLst>
          </p:cNvPr>
          <p:cNvSpPr/>
          <p:nvPr userDrawn="1"/>
        </p:nvSpPr>
        <p:spPr>
          <a:xfrm>
            <a:off x="2027315"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67">
            <a:extLst>
              <a:ext uri="{FF2B5EF4-FFF2-40B4-BE49-F238E27FC236}">
                <a16:creationId xmlns:a16="http://schemas.microsoft.com/office/drawing/2014/main" id="{D3FF0D88-5DA4-4B3A-91FF-07B81797392E}"/>
              </a:ext>
            </a:extLst>
          </p:cNvPr>
          <p:cNvSpPr/>
          <p:nvPr userDrawn="1"/>
        </p:nvSpPr>
        <p:spPr>
          <a:xfrm>
            <a:off x="3227608"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79">
            <a:extLst>
              <a:ext uri="{FF2B5EF4-FFF2-40B4-BE49-F238E27FC236}">
                <a16:creationId xmlns:a16="http://schemas.microsoft.com/office/drawing/2014/main" id="{31E4A8F4-6F42-40F1-ABE4-199C0FB2BA08}"/>
              </a:ext>
            </a:extLst>
          </p:cNvPr>
          <p:cNvSpPr/>
          <p:nvPr userDrawn="1"/>
        </p:nvSpPr>
        <p:spPr>
          <a:xfrm>
            <a:off x="4429639"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81">
            <a:extLst>
              <a:ext uri="{FF2B5EF4-FFF2-40B4-BE49-F238E27FC236}">
                <a16:creationId xmlns:a16="http://schemas.microsoft.com/office/drawing/2014/main" id="{67F7A329-958C-435C-B8B0-6029D370313C}"/>
              </a:ext>
            </a:extLst>
          </p:cNvPr>
          <p:cNvSpPr/>
          <p:nvPr userDrawn="1"/>
        </p:nvSpPr>
        <p:spPr>
          <a:xfrm>
            <a:off x="5628934"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val 86">
            <a:extLst>
              <a:ext uri="{FF2B5EF4-FFF2-40B4-BE49-F238E27FC236}">
                <a16:creationId xmlns:a16="http://schemas.microsoft.com/office/drawing/2014/main" id="{412D2B62-6C47-4471-AC69-AB3AF8A9B5F0}"/>
              </a:ext>
            </a:extLst>
          </p:cNvPr>
          <p:cNvSpPr/>
          <p:nvPr userDrawn="1"/>
        </p:nvSpPr>
        <p:spPr>
          <a:xfrm>
            <a:off x="6833702" y="1726489"/>
            <a:ext cx="583787" cy="583787"/>
          </a:xfrm>
          <a:prstGeom prst="ellipse">
            <a:avLst/>
          </a:prstGeom>
          <a:solidFill>
            <a:srgbClr val="EAEA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platzhalter 2">
            <a:extLst>
              <a:ext uri="{FF2B5EF4-FFF2-40B4-BE49-F238E27FC236}">
                <a16:creationId xmlns:a16="http://schemas.microsoft.com/office/drawing/2014/main" id="{08847EAE-E618-4B08-BC8C-F6C1DC0D33AD}"/>
              </a:ext>
            </a:extLst>
          </p:cNvPr>
          <p:cNvSpPr>
            <a:spLocks noGrp="1"/>
          </p:cNvSpPr>
          <p:nvPr>
            <p:ph type="body" sz="quarter" idx="15" hasCustomPrompt="1"/>
          </p:nvPr>
        </p:nvSpPr>
        <p:spPr>
          <a:xfrm>
            <a:off x="4156823" y="2419349"/>
            <a:ext cx="1122363" cy="2287587"/>
          </a:xfrm>
        </p:spPr>
        <p:txBody>
          <a:bodyPr/>
          <a:lstStyle>
            <a:lvl1pPr marL="180975" indent="-180975">
              <a:lnSpc>
                <a:spcPts val="1900"/>
              </a:lnSpc>
              <a:spcAft>
                <a:spcPts val="240"/>
              </a:spcAft>
              <a:buClr>
                <a:srgbClr val="C0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8" name="Textplatzhalter 2">
            <a:extLst>
              <a:ext uri="{FF2B5EF4-FFF2-40B4-BE49-F238E27FC236}">
                <a16:creationId xmlns:a16="http://schemas.microsoft.com/office/drawing/2014/main" id="{39CEAC7A-EE71-4590-998B-D5977FFA8ABD}"/>
              </a:ext>
            </a:extLst>
          </p:cNvPr>
          <p:cNvSpPr>
            <a:spLocks noGrp="1"/>
          </p:cNvSpPr>
          <p:nvPr>
            <p:ph type="body" sz="quarter" idx="16" hasCustomPrompt="1"/>
          </p:nvPr>
        </p:nvSpPr>
        <p:spPr>
          <a:xfrm>
            <a:off x="5352590" y="2419349"/>
            <a:ext cx="1122363" cy="2287587"/>
          </a:xfrm>
        </p:spPr>
        <p:txBody>
          <a:bodyPr/>
          <a:lstStyle>
            <a:lvl1pPr marL="180975" indent="-180975">
              <a:lnSpc>
                <a:spcPts val="1900"/>
              </a:lnSpc>
              <a:spcAft>
                <a:spcPts val="240"/>
              </a:spcAft>
              <a:buClr>
                <a:srgbClr val="FF0000"/>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9" name="Textplatzhalter 2">
            <a:extLst>
              <a:ext uri="{FF2B5EF4-FFF2-40B4-BE49-F238E27FC236}">
                <a16:creationId xmlns:a16="http://schemas.microsoft.com/office/drawing/2014/main" id="{CC4607DE-B869-40A8-9F8D-97E43DEF5DF3}"/>
              </a:ext>
            </a:extLst>
          </p:cNvPr>
          <p:cNvSpPr>
            <a:spLocks noGrp="1"/>
          </p:cNvSpPr>
          <p:nvPr>
            <p:ph type="body" sz="quarter" idx="17" hasCustomPrompt="1"/>
          </p:nvPr>
        </p:nvSpPr>
        <p:spPr>
          <a:xfrm>
            <a:off x="6559303" y="2419349"/>
            <a:ext cx="1122363" cy="2287587"/>
          </a:xfrm>
        </p:spPr>
        <p:txBody>
          <a:bodyPr/>
          <a:lstStyle>
            <a:lvl1pPr marL="180975" indent="-180975">
              <a:lnSpc>
                <a:spcPts val="1900"/>
              </a:lnSpc>
              <a:spcAft>
                <a:spcPts val="240"/>
              </a:spcAft>
              <a:buClr>
                <a:srgbClr val="C5CDD3"/>
              </a:buClr>
              <a:buSzPct val="110000"/>
              <a:buFont typeface="Wingdings" panose="05000000000000000000" pitchFamily="2" charset="2"/>
              <a:buChar char="§"/>
              <a:defRPr sz="1000">
                <a:solidFill>
                  <a:schemeClr val="tx1"/>
                </a:solidFill>
              </a:defRPr>
            </a:lvl1pPr>
          </a:lstStyle>
          <a:p>
            <a:pPr lvl="0"/>
            <a:r>
              <a:rPr lang="de-DE" dirty="0"/>
              <a:t>Trebuchet </a:t>
            </a:r>
            <a:br>
              <a:rPr lang="de-DE" dirty="0"/>
            </a:br>
            <a:r>
              <a:rPr lang="de-DE" dirty="0"/>
              <a:t>8 Punkt</a:t>
            </a:r>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56821"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9414" y="1748382"/>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53646" y="1748382"/>
            <a:ext cx="540000" cy="540000"/>
          </a:xfrm>
        </p:spPr>
        <p:txBody>
          <a:bodyPr anchor="ctr"/>
          <a:lstStyle>
            <a:lvl1pPr marL="0" indent="0" algn="ctr">
              <a:buNone/>
              <a:defRPr sz="800"/>
            </a:lvl1pPr>
          </a:lstStyle>
          <a:p>
            <a:r>
              <a:rPr lang="de-DE" dirty="0"/>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0827" y="1750685"/>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5595" y="1753773"/>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22" name="Bildplatzhalter 2">
            <a:extLst>
              <a:ext uri="{FF2B5EF4-FFF2-40B4-BE49-F238E27FC236}">
                <a16:creationId xmlns:a16="http://schemas.microsoft.com/office/drawing/2014/main" id="{679AB0A7-C98A-4E6B-88A1-3C32C03FC190}"/>
              </a:ext>
            </a:extLst>
          </p:cNvPr>
          <p:cNvSpPr>
            <a:spLocks noGrp="1"/>
          </p:cNvSpPr>
          <p:nvPr>
            <p:ph type="pic" sz="quarter" idx="23"/>
          </p:nvPr>
        </p:nvSpPr>
        <p:spPr>
          <a:xfrm>
            <a:off x="4729163" y="548"/>
            <a:ext cx="4414837" cy="1187450"/>
          </a:xfrm>
        </p:spPr>
        <p:txBody>
          <a:bodyPr anchor="ctr"/>
          <a:lstStyle>
            <a:lvl1pPr marL="0" indent="0" algn="ctr">
              <a:buNone/>
              <a:defRPr sz="1000"/>
            </a:lvl1pPr>
          </a:lstStyle>
          <a:p>
            <a:endParaRPr lang="de-AT" dirty="0"/>
          </a:p>
        </p:txBody>
      </p:sp>
      <p:sp>
        <p:nvSpPr>
          <p:cNvPr id="20" name="Textplatzhalter 11">
            <a:extLst>
              <a:ext uri="{FF2B5EF4-FFF2-40B4-BE49-F238E27FC236}">
                <a16:creationId xmlns:a16="http://schemas.microsoft.com/office/drawing/2014/main" id="{4EDCABF5-A6D8-49E9-BF6E-37A276F683E3}"/>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1" name="Textplatzhalter 11">
            <a:extLst>
              <a:ext uri="{FF2B5EF4-FFF2-40B4-BE49-F238E27FC236}">
                <a16:creationId xmlns:a16="http://schemas.microsoft.com/office/drawing/2014/main" id="{781DD66F-73CA-4561-B0C8-4FDC490FD443}"/>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Textplatzhalter 2">
            <a:extLst>
              <a:ext uri="{FF2B5EF4-FFF2-40B4-BE49-F238E27FC236}">
                <a16:creationId xmlns:a16="http://schemas.microsoft.com/office/drawing/2014/main" id="{EE81A58B-F810-4973-9231-BECA698F240E}"/>
              </a:ext>
            </a:extLst>
          </p:cNvPr>
          <p:cNvSpPr>
            <a:spLocks noGrp="1"/>
          </p:cNvSpPr>
          <p:nvPr>
            <p:ph type="body" sz="quarter" idx="2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23" name="Foliennummernplatzhalter 1">
            <a:extLst>
              <a:ext uri="{FF2B5EF4-FFF2-40B4-BE49-F238E27FC236}">
                <a16:creationId xmlns:a16="http://schemas.microsoft.com/office/drawing/2014/main" id="{F47F7101-4041-6940-8685-A186DACC60F2}"/>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5" name="Bildplatzhalter 14">
            <a:extLst>
              <a:ext uri="{FF2B5EF4-FFF2-40B4-BE49-F238E27FC236}">
                <a16:creationId xmlns:a16="http://schemas.microsoft.com/office/drawing/2014/main" id="{B8B6D01B-097B-9241-AF9C-6386EC7844A7}"/>
              </a:ext>
            </a:extLst>
          </p:cNvPr>
          <p:cNvSpPr>
            <a:spLocks noGrp="1"/>
          </p:cNvSpPr>
          <p:nvPr>
            <p:ph type="pic" sz="quarter" idx="25"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8" name="Bildplatzhalter 14">
            <a:extLst>
              <a:ext uri="{FF2B5EF4-FFF2-40B4-BE49-F238E27FC236}">
                <a16:creationId xmlns:a16="http://schemas.microsoft.com/office/drawing/2014/main" id="{D066AFDD-76A8-654D-8C45-C25A16FE526B}"/>
              </a:ext>
            </a:extLst>
          </p:cNvPr>
          <p:cNvSpPr>
            <a:spLocks noGrp="1"/>
          </p:cNvSpPr>
          <p:nvPr>
            <p:ph type="pic" sz="quarter" idx="26"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 name="Textplatzhalter 2">
            <a:extLst>
              <a:ext uri="{FF2B5EF4-FFF2-40B4-BE49-F238E27FC236}">
                <a16:creationId xmlns:a16="http://schemas.microsoft.com/office/drawing/2014/main" id="{91C55636-1A4B-4FAB-B00C-AFED375292D2}"/>
              </a:ext>
            </a:extLst>
          </p:cNvPr>
          <p:cNvSpPr>
            <a:spLocks noGrp="1"/>
          </p:cNvSpPr>
          <p:nvPr>
            <p:ph type="body" sz="quarter" idx="13" hasCustomPrompt="1"/>
          </p:nvPr>
        </p:nvSpPr>
        <p:spPr>
          <a:xfrm>
            <a:off x="1757690" y="2419349"/>
            <a:ext cx="1122363" cy="2287587"/>
          </a:xfrm>
        </p:spPr>
        <p:txBody>
          <a:bodyPr/>
          <a:lstStyle>
            <a:lvl1pPr marL="180975" indent="-180975">
              <a:lnSpc>
                <a:spcPts val="1900"/>
              </a:lnSpc>
              <a:spcAft>
                <a:spcPts val="240"/>
              </a:spcAft>
              <a:buClr>
                <a:srgbClr val="36424A"/>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
        <p:nvSpPr>
          <p:cNvPr id="46" name="Textplatzhalter 2">
            <a:extLst>
              <a:ext uri="{FF2B5EF4-FFF2-40B4-BE49-F238E27FC236}">
                <a16:creationId xmlns:a16="http://schemas.microsoft.com/office/drawing/2014/main" id="{CFB414F1-81F5-4B2D-8325-FC33F669A863}"/>
              </a:ext>
            </a:extLst>
          </p:cNvPr>
          <p:cNvSpPr>
            <a:spLocks noGrp="1"/>
          </p:cNvSpPr>
          <p:nvPr>
            <p:ph type="body" sz="quarter" idx="14" hasCustomPrompt="1"/>
          </p:nvPr>
        </p:nvSpPr>
        <p:spPr>
          <a:xfrm>
            <a:off x="2955583" y="2419349"/>
            <a:ext cx="1122363" cy="2287587"/>
          </a:xfrm>
        </p:spPr>
        <p:txBody>
          <a:bodyPr/>
          <a:lstStyle>
            <a:lvl1pPr marL="180975" indent="-180975">
              <a:lnSpc>
                <a:spcPts val="1900"/>
              </a:lnSpc>
              <a:spcAft>
                <a:spcPts val="240"/>
              </a:spcAft>
              <a:buClr>
                <a:srgbClr val="6E7B8C"/>
              </a:buClr>
              <a:buSzPct val="110000"/>
              <a:buFont typeface="Wingdings" panose="05000000000000000000" pitchFamily="2" charset="2"/>
              <a:buChar char="§"/>
              <a:defRPr sz="1000"/>
            </a:lvl1pPr>
          </a:lstStyle>
          <a:p>
            <a:pPr lvl="0"/>
            <a:r>
              <a:rPr lang="de-DE" dirty="0"/>
              <a:t>Trebuchet </a:t>
            </a:r>
            <a:br>
              <a:rPr lang="de-DE" dirty="0"/>
            </a:br>
            <a:r>
              <a:rPr lang="de-DE" dirty="0"/>
              <a:t>8 Punkt</a:t>
            </a:r>
          </a:p>
        </p:txBody>
      </p:sp>
    </p:spTree>
    <p:extLst>
      <p:ext uri="{BB962C8B-B14F-4D97-AF65-F5344CB8AC3E}">
        <p14:creationId xmlns:p14="http://schemas.microsoft.com/office/powerpoint/2010/main" val="30086798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reisdiagramme 2">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F24B9C46-ED05-42DD-96DD-BB75A10A2CBD}"/>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Oval 30">
            <a:extLst>
              <a:ext uri="{FF2B5EF4-FFF2-40B4-BE49-F238E27FC236}">
                <a16:creationId xmlns:a16="http://schemas.microsoft.com/office/drawing/2014/main" id="{EDF62445-E599-4A39-92D7-64A21059CBF0}"/>
              </a:ext>
            </a:extLst>
          </p:cNvPr>
          <p:cNvSpPr/>
          <p:nvPr userDrawn="1"/>
        </p:nvSpPr>
        <p:spPr>
          <a:xfrm>
            <a:off x="202363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32">
            <a:extLst>
              <a:ext uri="{FF2B5EF4-FFF2-40B4-BE49-F238E27FC236}">
                <a16:creationId xmlns:a16="http://schemas.microsoft.com/office/drawing/2014/main" id="{2B7E2024-7DE2-4125-BE9A-3DED5C6C4C5A}"/>
              </a:ext>
            </a:extLst>
          </p:cNvPr>
          <p:cNvSpPr/>
          <p:nvPr userDrawn="1"/>
        </p:nvSpPr>
        <p:spPr>
          <a:xfrm>
            <a:off x="322487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34">
            <a:extLst>
              <a:ext uri="{FF2B5EF4-FFF2-40B4-BE49-F238E27FC236}">
                <a16:creationId xmlns:a16="http://schemas.microsoft.com/office/drawing/2014/main" id="{D5153542-B5B7-4088-9334-DE2185D7CCB1}"/>
              </a:ext>
            </a:extLst>
          </p:cNvPr>
          <p:cNvSpPr/>
          <p:nvPr userDrawn="1"/>
        </p:nvSpPr>
        <p:spPr>
          <a:xfrm>
            <a:off x="442611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Oval 36">
            <a:extLst>
              <a:ext uri="{FF2B5EF4-FFF2-40B4-BE49-F238E27FC236}">
                <a16:creationId xmlns:a16="http://schemas.microsoft.com/office/drawing/2014/main" id="{E1E893A6-3C44-4A9A-8847-BACFEF272A17}"/>
              </a:ext>
            </a:extLst>
          </p:cNvPr>
          <p:cNvSpPr/>
          <p:nvPr userDrawn="1"/>
        </p:nvSpPr>
        <p:spPr>
          <a:xfrm>
            <a:off x="562735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46">
            <a:extLst>
              <a:ext uri="{FF2B5EF4-FFF2-40B4-BE49-F238E27FC236}">
                <a16:creationId xmlns:a16="http://schemas.microsoft.com/office/drawing/2014/main" id="{A27A425F-0121-47EB-86E3-E89A31A4E942}"/>
              </a:ext>
            </a:extLst>
          </p:cNvPr>
          <p:cNvSpPr/>
          <p:nvPr userDrawn="1"/>
        </p:nvSpPr>
        <p:spPr>
          <a:xfrm>
            <a:off x="6828592" y="1933524"/>
            <a:ext cx="583787" cy="5837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Abgerundetes Rechteck 50">
            <a:extLst>
              <a:ext uri="{FF2B5EF4-FFF2-40B4-BE49-F238E27FC236}">
                <a16:creationId xmlns:a16="http://schemas.microsoft.com/office/drawing/2014/main" id="{40B95044-2FF9-4438-91B9-F8433D91985D}"/>
              </a:ext>
            </a:extLst>
          </p:cNvPr>
          <p:cNvSpPr/>
          <p:nvPr userDrawn="1"/>
        </p:nvSpPr>
        <p:spPr>
          <a:xfrm rot="16200000" flipV="1">
            <a:off x="2272723" y="2387467"/>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Abgerundetes Rechteck 51">
            <a:extLst>
              <a:ext uri="{FF2B5EF4-FFF2-40B4-BE49-F238E27FC236}">
                <a16:creationId xmlns:a16="http://schemas.microsoft.com/office/drawing/2014/main" id="{7A07FCD4-12C6-43A6-AE9D-E83B25E99BEF}"/>
              </a:ext>
            </a:extLst>
          </p:cNvPr>
          <p:cNvSpPr/>
          <p:nvPr userDrawn="1"/>
        </p:nvSpPr>
        <p:spPr>
          <a:xfrm rot="16200000" flipV="1">
            <a:off x="347396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Abgerundetes Rechteck 52">
            <a:extLst>
              <a:ext uri="{FF2B5EF4-FFF2-40B4-BE49-F238E27FC236}">
                <a16:creationId xmlns:a16="http://schemas.microsoft.com/office/drawing/2014/main" id="{B582F857-D37B-4F05-9A4B-269C88D5502E}"/>
              </a:ext>
            </a:extLst>
          </p:cNvPr>
          <p:cNvSpPr/>
          <p:nvPr userDrawn="1"/>
        </p:nvSpPr>
        <p:spPr>
          <a:xfrm rot="16200000" flipV="1">
            <a:off x="467520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Abgerundetes Rechteck 53">
            <a:extLst>
              <a:ext uri="{FF2B5EF4-FFF2-40B4-BE49-F238E27FC236}">
                <a16:creationId xmlns:a16="http://schemas.microsoft.com/office/drawing/2014/main" id="{D76D1F76-7695-4650-A41B-4F051D4FE90D}"/>
              </a:ext>
            </a:extLst>
          </p:cNvPr>
          <p:cNvSpPr/>
          <p:nvPr userDrawn="1"/>
        </p:nvSpPr>
        <p:spPr>
          <a:xfrm rot="16200000" flipV="1">
            <a:off x="5876443" y="2387466"/>
            <a:ext cx="1286845" cy="45719"/>
          </a:xfrm>
          <a:prstGeom prst="roundRect">
            <a:avLst/>
          </a:prstGeom>
          <a:solidFill>
            <a:srgbClr val="EAEAEA"/>
          </a:solidFill>
          <a:ln w="12700">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iagrammplatzhalter 44">
            <a:extLst>
              <a:ext uri="{FF2B5EF4-FFF2-40B4-BE49-F238E27FC236}">
                <a16:creationId xmlns:a16="http://schemas.microsoft.com/office/drawing/2014/main" id="{B010A7AE-ED0E-4B98-8D9B-3E99542A250B}"/>
              </a:ext>
            </a:extLst>
          </p:cNvPr>
          <p:cNvSpPr>
            <a:spLocks noGrp="1"/>
          </p:cNvSpPr>
          <p:nvPr>
            <p:ph type="chart" sz="quarter" idx="18"/>
          </p:nvPr>
        </p:nvSpPr>
        <p:spPr>
          <a:xfrm>
            <a:off x="204048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2" name="Diagrammplatzhalter 44">
            <a:extLst>
              <a:ext uri="{FF2B5EF4-FFF2-40B4-BE49-F238E27FC236}">
                <a16:creationId xmlns:a16="http://schemas.microsoft.com/office/drawing/2014/main" id="{5D09E7C1-F7A7-4495-BF27-C9E24AD62240}"/>
              </a:ext>
            </a:extLst>
          </p:cNvPr>
          <p:cNvSpPr>
            <a:spLocks noGrp="1"/>
          </p:cNvSpPr>
          <p:nvPr>
            <p:ph type="chart" sz="quarter" idx="19"/>
          </p:nvPr>
        </p:nvSpPr>
        <p:spPr>
          <a:xfrm>
            <a:off x="3247355"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3" name="Diagrammplatzhalter 44">
            <a:extLst>
              <a:ext uri="{FF2B5EF4-FFF2-40B4-BE49-F238E27FC236}">
                <a16:creationId xmlns:a16="http://schemas.microsoft.com/office/drawing/2014/main" id="{171D096A-B0AC-4794-95D0-6BB3F50C07F9}"/>
              </a:ext>
            </a:extLst>
          </p:cNvPr>
          <p:cNvSpPr>
            <a:spLocks noGrp="1"/>
          </p:cNvSpPr>
          <p:nvPr>
            <p:ph type="chart" sz="quarter" idx="20"/>
          </p:nvPr>
        </p:nvSpPr>
        <p:spPr>
          <a:xfrm>
            <a:off x="4444660"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4" name="Diagrammplatzhalter 44">
            <a:extLst>
              <a:ext uri="{FF2B5EF4-FFF2-40B4-BE49-F238E27FC236}">
                <a16:creationId xmlns:a16="http://schemas.microsoft.com/office/drawing/2014/main" id="{F13C8D52-9CF1-4F66-B3AB-FDFD2C6C6CB6}"/>
              </a:ext>
            </a:extLst>
          </p:cNvPr>
          <p:cNvSpPr>
            <a:spLocks noGrp="1"/>
          </p:cNvSpPr>
          <p:nvPr>
            <p:ph type="chart" sz="quarter" idx="21"/>
          </p:nvPr>
        </p:nvSpPr>
        <p:spPr>
          <a:xfrm>
            <a:off x="565614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55" name="Diagrammplatzhalter 44">
            <a:extLst>
              <a:ext uri="{FF2B5EF4-FFF2-40B4-BE49-F238E27FC236}">
                <a16:creationId xmlns:a16="http://schemas.microsoft.com/office/drawing/2014/main" id="{D1CDD7E7-ACD8-434D-B771-CA2524F47996}"/>
              </a:ext>
            </a:extLst>
          </p:cNvPr>
          <p:cNvSpPr>
            <a:spLocks noGrp="1"/>
          </p:cNvSpPr>
          <p:nvPr>
            <p:ph type="chart" sz="quarter" idx="22"/>
          </p:nvPr>
        </p:nvSpPr>
        <p:spPr>
          <a:xfrm>
            <a:off x="6854031" y="1955417"/>
            <a:ext cx="540000" cy="540000"/>
          </a:xfrm>
        </p:spPr>
        <p:txBody>
          <a:bodyPr anchor="ctr"/>
          <a:lstStyle>
            <a:lvl1pPr marL="0" indent="0" algn="ctr">
              <a:buNone/>
              <a:defRPr sz="800"/>
            </a:lvl1pPr>
          </a:lstStyle>
          <a:p>
            <a:r>
              <a:rPr lang="de-DE"/>
              <a:t>Diagramm durch Klicken auf Symbol hinzufügen</a:t>
            </a:r>
            <a:endParaRPr lang="de-AT" dirty="0"/>
          </a:p>
        </p:txBody>
      </p:sp>
      <p:sp>
        <p:nvSpPr>
          <p:cNvPr id="4" name="Textplatzhalter 3">
            <a:extLst>
              <a:ext uri="{FF2B5EF4-FFF2-40B4-BE49-F238E27FC236}">
                <a16:creationId xmlns:a16="http://schemas.microsoft.com/office/drawing/2014/main" id="{C282CEDC-5CEE-4E95-9AEB-B4BB748F6C72}"/>
              </a:ext>
            </a:extLst>
          </p:cNvPr>
          <p:cNvSpPr>
            <a:spLocks noGrp="1"/>
          </p:cNvSpPr>
          <p:nvPr>
            <p:ph type="body" sz="quarter" idx="23" hasCustomPrompt="1"/>
          </p:nvPr>
        </p:nvSpPr>
        <p:spPr>
          <a:xfrm>
            <a:off x="1849551"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8" name="Textplatzhalter 3">
            <a:extLst>
              <a:ext uri="{FF2B5EF4-FFF2-40B4-BE49-F238E27FC236}">
                <a16:creationId xmlns:a16="http://schemas.microsoft.com/office/drawing/2014/main" id="{89DDC295-DF8C-4222-8971-6DB3F7342452}"/>
              </a:ext>
            </a:extLst>
          </p:cNvPr>
          <p:cNvSpPr>
            <a:spLocks noGrp="1"/>
          </p:cNvSpPr>
          <p:nvPr>
            <p:ph type="body" sz="quarter" idx="24" hasCustomPrompt="1"/>
          </p:nvPr>
        </p:nvSpPr>
        <p:spPr>
          <a:xfrm>
            <a:off x="3061152"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89" name="Textplatzhalter 3">
            <a:extLst>
              <a:ext uri="{FF2B5EF4-FFF2-40B4-BE49-F238E27FC236}">
                <a16:creationId xmlns:a16="http://schemas.microsoft.com/office/drawing/2014/main" id="{B836D00D-DB37-4968-9245-39D26D7B3DE8}"/>
              </a:ext>
            </a:extLst>
          </p:cNvPr>
          <p:cNvSpPr>
            <a:spLocks noGrp="1"/>
          </p:cNvSpPr>
          <p:nvPr>
            <p:ph type="body" sz="quarter" idx="25" hasCustomPrompt="1"/>
          </p:nvPr>
        </p:nvSpPr>
        <p:spPr>
          <a:xfrm>
            <a:off x="4272753"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0" name="Textplatzhalter 3">
            <a:extLst>
              <a:ext uri="{FF2B5EF4-FFF2-40B4-BE49-F238E27FC236}">
                <a16:creationId xmlns:a16="http://schemas.microsoft.com/office/drawing/2014/main" id="{DEEA6909-6033-47B2-AB08-E9B2DDC32959}"/>
              </a:ext>
            </a:extLst>
          </p:cNvPr>
          <p:cNvSpPr>
            <a:spLocks noGrp="1"/>
          </p:cNvSpPr>
          <p:nvPr>
            <p:ph type="body" sz="quarter" idx="26" hasCustomPrompt="1"/>
          </p:nvPr>
        </p:nvSpPr>
        <p:spPr>
          <a:xfrm>
            <a:off x="5484354"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91" name="Textplatzhalter 3">
            <a:extLst>
              <a:ext uri="{FF2B5EF4-FFF2-40B4-BE49-F238E27FC236}">
                <a16:creationId xmlns:a16="http://schemas.microsoft.com/office/drawing/2014/main" id="{F1E72DBB-0728-420B-9B32-8F12D83BA6A7}"/>
              </a:ext>
            </a:extLst>
          </p:cNvPr>
          <p:cNvSpPr>
            <a:spLocks noGrp="1"/>
          </p:cNvSpPr>
          <p:nvPr>
            <p:ph type="body" sz="quarter" idx="27" hasCustomPrompt="1"/>
          </p:nvPr>
        </p:nvSpPr>
        <p:spPr>
          <a:xfrm>
            <a:off x="6695955" y="2614824"/>
            <a:ext cx="911225" cy="647700"/>
          </a:xfrm>
        </p:spPr>
        <p:txBody>
          <a:bodyPr/>
          <a:lstStyle>
            <a:lvl1pPr marL="0" indent="0" algn="ctr">
              <a:buNone/>
              <a:defRPr sz="1100"/>
            </a:lvl1pPr>
          </a:lstStyle>
          <a:p>
            <a:pPr lvl="0"/>
            <a:r>
              <a:rPr lang="de-DE" dirty="0"/>
              <a:t>Trebuchet </a:t>
            </a:r>
            <a:br>
              <a:rPr lang="de-DE" dirty="0"/>
            </a:br>
            <a:r>
              <a:rPr lang="de-DE" dirty="0"/>
              <a:t>11 Punkt</a:t>
            </a:r>
          </a:p>
        </p:txBody>
      </p:sp>
      <p:sp>
        <p:nvSpPr>
          <p:cNvPr id="26" name="Bildplatzhalter 2">
            <a:extLst>
              <a:ext uri="{FF2B5EF4-FFF2-40B4-BE49-F238E27FC236}">
                <a16:creationId xmlns:a16="http://schemas.microsoft.com/office/drawing/2014/main" id="{1E4AB31D-B6E4-49CA-8AAE-EF224551C0CE}"/>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27" name="Textplatzhalter 11">
            <a:extLst>
              <a:ext uri="{FF2B5EF4-FFF2-40B4-BE49-F238E27FC236}">
                <a16:creationId xmlns:a16="http://schemas.microsoft.com/office/drawing/2014/main" id="{10B470E0-07D0-487D-9E1E-76CB920DE1C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8" name="Textplatzhalter 11">
            <a:extLst>
              <a:ext uri="{FF2B5EF4-FFF2-40B4-BE49-F238E27FC236}">
                <a16:creationId xmlns:a16="http://schemas.microsoft.com/office/drawing/2014/main" id="{978C0A50-52EB-407C-84AC-FE7BD2B7AFA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3" name="Textplatzhalter 2">
            <a:extLst>
              <a:ext uri="{FF2B5EF4-FFF2-40B4-BE49-F238E27FC236}">
                <a16:creationId xmlns:a16="http://schemas.microsoft.com/office/drawing/2014/main" id="{924DBF86-6B72-474C-AD60-2490B38E3389}"/>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30" name="Foliennummernplatzhalter 1">
            <a:extLst>
              <a:ext uri="{FF2B5EF4-FFF2-40B4-BE49-F238E27FC236}">
                <a16:creationId xmlns:a16="http://schemas.microsoft.com/office/drawing/2014/main" id="{6BD2D84A-2FA6-BB42-AD32-3CD180786CF1}"/>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1" name="Bildplatzhalter 14">
            <a:extLst>
              <a:ext uri="{FF2B5EF4-FFF2-40B4-BE49-F238E27FC236}">
                <a16:creationId xmlns:a16="http://schemas.microsoft.com/office/drawing/2014/main" id="{FF554864-473B-5143-AD8E-8DF7E69F955E}"/>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4" name="Bildplatzhalter 14">
            <a:extLst>
              <a:ext uri="{FF2B5EF4-FFF2-40B4-BE49-F238E27FC236}">
                <a16:creationId xmlns:a16="http://schemas.microsoft.com/office/drawing/2014/main" id="{4739B234-55B6-5342-8175-F80536897743}"/>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2" name="Textplatzhalter 3">
            <a:extLst>
              <a:ext uri="{FF2B5EF4-FFF2-40B4-BE49-F238E27FC236}">
                <a16:creationId xmlns:a16="http://schemas.microsoft.com/office/drawing/2014/main" id="{65E111CC-9839-4AD8-82CD-39494754E4B6}"/>
              </a:ext>
            </a:extLst>
          </p:cNvPr>
          <p:cNvSpPr>
            <a:spLocks noGrp="1"/>
          </p:cNvSpPr>
          <p:nvPr>
            <p:ph type="body" sz="quarter" idx="28" hasCustomPrompt="1"/>
          </p:nvPr>
        </p:nvSpPr>
        <p:spPr>
          <a:xfrm>
            <a:off x="596537" y="3435926"/>
            <a:ext cx="7950926" cy="1040556"/>
          </a:xfrm>
        </p:spPr>
        <p:txBody>
          <a:bodyPr/>
          <a:lstStyle>
            <a:lvl1pPr marL="0" indent="0" algn="l">
              <a:lnSpc>
                <a:spcPts val="1900"/>
              </a:lnSpc>
              <a:buNone/>
              <a:defRPr sz="1100"/>
            </a:lvl1pPr>
          </a:lstStyle>
          <a:p>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Tree>
    <p:extLst>
      <p:ext uri="{BB962C8B-B14F-4D97-AF65-F5344CB8AC3E}">
        <p14:creationId xmlns:p14="http://schemas.microsoft.com/office/powerpoint/2010/main" val="2491311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277E232-E3A8-4F72-B025-5C927BA4B3AF}"/>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 name="Gruppieren 1">
            <a:extLst>
              <a:ext uri="{FF2B5EF4-FFF2-40B4-BE49-F238E27FC236}">
                <a16:creationId xmlns:a16="http://schemas.microsoft.com/office/drawing/2014/main" id="{EBAA5142-12DD-40C8-8FBC-BB2CB4DDB7E0}"/>
              </a:ext>
            </a:extLst>
          </p:cNvPr>
          <p:cNvGrpSpPr/>
          <p:nvPr userDrawn="1"/>
        </p:nvGrpSpPr>
        <p:grpSpPr>
          <a:xfrm>
            <a:off x="4352481" y="1456355"/>
            <a:ext cx="821306" cy="2816318"/>
            <a:chOff x="4354778" y="1456355"/>
            <a:chExt cx="821306" cy="2816318"/>
          </a:xfrm>
        </p:grpSpPr>
        <p:sp>
          <p:nvSpPr>
            <p:cNvPr id="19" name="Abgerundetes Rechteck 68">
              <a:extLst>
                <a:ext uri="{FF2B5EF4-FFF2-40B4-BE49-F238E27FC236}">
                  <a16:creationId xmlns:a16="http://schemas.microsoft.com/office/drawing/2014/main" id="{C60E4D29-1FFE-4F79-AC46-AA38C4647F5A}"/>
                </a:ext>
              </a:extLst>
            </p:cNvPr>
            <p:cNvSpPr/>
            <p:nvPr userDrawn="1"/>
          </p:nvSpPr>
          <p:spPr>
            <a:xfrm rot="16200000">
              <a:off x="3357272" y="2841654"/>
              <a:ext cx="2816318" cy="45719"/>
            </a:xfrm>
            <a:prstGeom prst="round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3">
              <a:extLst>
                <a:ext uri="{FF2B5EF4-FFF2-40B4-BE49-F238E27FC236}">
                  <a16:creationId xmlns:a16="http://schemas.microsoft.com/office/drawing/2014/main" id="{2C144787-4C97-4F79-820D-6CE00DB13FBC}"/>
                </a:ext>
              </a:extLst>
            </p:cNvPr>
            <p:cNvSpPr/>
            <p:nvPr userDrawn="1"/>
          </p:nvSpPr>
          <p:spPr>
            <a:xfrm>
              <a:off x="4354778" y="1716812"/>
              <a:ext cx="821306" cy="821306"/>
            </a:xfrm>
            <a:prstGeom prst="ellipse">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Inhaltsplatzhalter 2">
              <a:extLst>
                <a:ext uri="{FF2B5EF4-FFF2-40B4-BE49-F238E27FC236}">
                  <a16:creationId xmlns:a16="http://schemas.microsoft.com/office/drawing/2014/main" id="{6CB45199-4192-46B3-A165-0FA7DD1453D8}"/>
                </a:ext>
              </a:extLst>
            </p:cNvPr>
            <p:cNvSpPr txBox="1">
              <a:spLocks/>
            </p:cNvSpPr>
            <p:nvPr userDrawn="1"/>
          </p:nvSpPr>
          <p:spPr>
            <a:xfrm>
              <a:off x="4543676" y="1978121"/>
              <a:ext cx="443511" cy="275529"/>
            </a:xfrm>
            <a:prstGeom prst="rect">
              <a:avLst/>
            </a:prstGeom>
          </p:spPr>
          <p:txBody>
            <a:bodyPr numCol="1" spcCol="36000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800" dirty="0">
                  <a:solidFill>
                    <a:srgbClr val="4C5D68"/>
                  </a:solidFill>
                  <a:latin typeface="Trebuchet MS" charset="0"/>
                  <a:ea typeface="Trebuchet MS" charset="0"/>
                  <a:cs typeface="Trebuchet MS" charset="0"/>
                </a:rPr>
                <a:t>VS</a:t>
              </a:r>
            </a:p>
          </p:txBody>
        </p:sp>
      </p:grpSp>
      <p:sp>
        <p:nvSpPr>
          <p:cNvPr id="5" name="Textplatzhalter 4">
            <a:extLst>
              <a:ext uri="{FF2B5EF4-FFF2-40B4-BE49-F238E27FC236}">
                <a16:creationId xmlns:a16="http://schemas.microsoft.com/office/drawing/2014/main" id="{DEEF0713-BE53-4085-AB2B-42B83C40330B}"/>
              </a:ext>
            </a:extLst>
          </p:cNvPr>
          <p:cNvSpPr>
            <a:spLocks noGrp="1"/>
          </p:cNvSpPr>
          <p:nvPr>
            <p:ph type="body" sz="quarter" idx="13" hasCustomPrompt="1"/>
          </p:nvPr>
        </p:nvSpPr>
        <p:spPr>
          <a:xfrm>
            <a:off x="1930470"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9" name="Textplatzhalter 4">
            <a:extLst>
              <a:ext uri="{FF2B5EF4-FFF2-40B4-BE49-F238E27FC236}">
                <a16:creationId xmlns:a16="http://schemas.microsoft.com/office/drawing/2014/main" id="{DB846662-6959-4798-83A0-96B5F5B43AF4}"/>
              </a:ext>
            </a:extLst>
          </p:cNvPr>
          <p:cNvSpPr>
            <a:spLocks noGrp="1"/>
          </p:cNvSpPr>
          <p:nvPr>
            <p:ph type="body" sz="quarter" idx="14" hasCustomPrompt="1"/>
          </p:nvPr>
        </p:nvSpPr>
        <p:spPr>
          <a:xfrm>
            <a:off x="5330436" y="1866437"/>
            <a:ext cx="2265363" cy="609600"/>
          </a:xfrm>
        </p:spPr>
        <p:txBody>
          <a:bodyPr/>
          <a:lstStyle>
            <a:lvl1pPr marL="0" indent="0">
              <a:buNone/>
              <a:defRPr sz="1100"/>
            </a:lvl1pPr>
          </a:lstStyle>
          <a:p>
            <a:pPr lvl="0"/>
            <a:r>
              <a:rPr lang="de-DE" dirty="0"/>
              <a:t>Hier handelt es sich um Fließtext in Ebene 1, </a:t>
            </a:r>
            <a:endParaRPr lang="de-AT" dirty="0"/>
          </a:p>
        </p:txBody>
      </p:sp>
      <p:sp>
        <p:nvSpPr>
          <p:cNvPr id="38" name="Diagrammplatzhalter 37">
            <a:extLst>
              <a:ext uri="{FF2B5EF4-FFF2-40B4-BE49-F238E27FC236}">
                <a16:creationId xmlns:a16="http://schemas.microsoft.com/office/drawing/2014/main" id="{84545F04-21B8-4BAB-8B97-A0AC8555943B}"/>
              </a:ext>
            </a:extLst>
          </p:cNvPr>
          <p:cNvSpPr>
            <a:spLocks noGrp="1"/>
          </p:cNvSpPr>
          <p:nvPr>
            <p:ph type="chart" sz="quarter" idx="15"/>
          </p:nvPr>
        </p:nvSpPr>
        <p:spPr>
          <a:xfrm>
            <a:off x="1930400" y="2611438"/>
            <a:ext cx="2422525" cy="1660525"/>
          </a:xfrm>
        </p:spPr>
        <p:txBody>
          <a:bodyPr/>
          <a:lstStyle>
            <a:lvl1pPr marL="0" indent="0">
              <a:buNone/>
              <a:defRPr sz="1100"/>
            </a:lvl1pPr>
          </a:lstStyle>
          <a:p>
            <a:r>
              <a:rPr lang="de-DE" sz="1100"/>
              <a:t>Diagramm durch Klicken auf Symbol hinzufügen</a:t>
            </a:r>
            <a:endParaRPr lang="de-AT" dirty="0"/>
          </a:p>
        </p:txBody>
      </p:sp>
      <p:sp>
        <p:nvSpPr>
          <p:cNvPr id="42" name="Diagrammplatzhalter 37">
            <a:extLst>
              <a:ext uri="{FF2B5EF4-FFF2-40B4-BE49-F238E27FC236}">
                <a16:creationId xmlns:a16="http://schemas.microsoft.com/office/drawing/2014/main" id="{FD4CC071-701B-45F2-9F29-C1AA3C893E3A}"/>
              </a:ext>
            </a:extLst>
          </p:cNvPr>
          <p:cNvSpPr>
            <a:spLocks noGrp="1"/>
          </p:cNvSpPr>
          <p:nvPr>
            <p:ph type="chart" sz="quarter" idx="16"/>
          </p:nvPr>
        </p:nvSpPr>
        <p:spPr>
          <a:xfrm>
            <a:off x="5173274" y="2571750"/>
            <a:ext cx="2422525" cy="1660525"/>
          </a:xfrm>
        </p:spPr>
        <p:txBody>
          <a:bodyPr/>
          <a:lstStyle>
            <a:lvl1pPr marL="0" indent="0">
              <a:buNone/>
              <a:defRPr sz="1100"/>
            </a:lvl1pPr>
          </a:lstStyle>
          <a:p>
            <a:r>
              <a:rPr lang="de-DE" sz="1100"/>
              <a:t>Diagramm durch Klicken auf Symbol hinzufügen</a:t>
            </a:r>
            <a:endParaRPr lang="de-AT" dirty="0"/>
          </a:p>
        </p:txBody>
      </p:sp>
      <p:sp>
        <p:nvSpPr>
          <p:cNvPr id="14" name="Bildplatzhalter 2">
            <a:extLst>
              <a:ext uri="{FF2B5EF4-FFF2-40B4-BE49-F238E27FC236}">
                <a16:creationId xmlns:a16="http://schemas.microsoft.com/office/drawing/2014/main" id="{3CB9EF9B-348C-46D5-ACD5-B3FE9195B4F6}"/>
              </a:ext>
            </a:extLst>
          </p:cNvPr>
          <p:cNvSpPr>
            <a:spLocks noGrp="1"/>
          </p:cNvSpPr>
          <p:nvPr>
            <p:ph type="pic" sz="quarter" idx="17"/>
          </p:nvPr>
        </p:nvSpPr>
        <p:spPr>
          <a:xfrm>
            <a:off x="4729163" y="548"/>
            <a:ext cx="4414837" cy="1187450"/>
          </a:xfrm>
        </p:spPr>
        <p:txBody>
          <a:bodyPr anchor="ctr"/>
          <a:lstStyle>
            <a:lvl1pPr marL="0" indent="0" algn="ctr">
              <a:buNone/>
              <a:defRPr sz="1000"/>
            </a:lvl1pPr>
          </a:lstStyle>
          <a:p>
            <a:endParaRPr lang="de-AT" dirty="0"/>
          </a:p>
        </p:txBody>
      </p:sp>
      <p:sp>
        <p:nvSpPr>
          <p:cNvPr id="15" name="Textplatzhalter 11">
            <a:extLst>
              <a:ext uri="{FF2B5EF4-FFF2-40B4-BE49-F238E27FC236}">
                <a16:creationId xmlns:a16="http://schemas.microsoft.com/office/drawing/2014/main" id="{F058A15E-B765-4A18-A670-4C22EA9E6AF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6" name="Textplatzhalter 11">
            <a:extLst>
              <a:ext uri="{FF2B5EF4-FFF2-40B4-BE49-F238E27FC236}">
                <a16:creationId xmlns:a16="http://schemas.microsoft.com/office/drawing/2014/main" id="{F56C629F-5CFC-41DE-A673-DA38334016AA}"/>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2" name="Textplatzhalter 2">
            <a:extLst>
              <a:ext uri="{FF2B5EF4-FFF2-40B4-BE49-F238E27FC236}">
                <a16:creationId xmlns:a16="http://schemas.microsoft.com/office/drawing/2014/main" id="{88ED6C53-FEA3-403B-8D7D-F7A9162638A4}"/>
              </a:ext>
            </a:extLst>
          </p:cNvPr>
          <p:cNvSpPr>
            <a:spLocks noGrp="1"/>
          </p:cNvSpPr>
          <p:nvPr>
            <p:ph type="body" sz="quarter" idx="18"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
        <p:nvSpPr>
          <p:cNvPr id="18" name="Foliennummernplatzhalter 1">
            <a:extLst>
              <a:ext uri="{FF2B5EF4-FFF2-40B4-BE49-F238E27FC236}">
                <a16:creationId xmlns:a16="http://schemas.microsoft.com/office/drawing/2014/main" id="{1946DA6D-9016-2746-9892-2E3CAEF8B765}"/>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0" name="Bildplatzhalter 14">
            <a:extLst>
              <a:ext uri="{FF2B5EF4-FFF2-40B4-BE49-F238E27FC236}">
                <a16:creationId xmlns:a16="http://schemas.microsoft.com/office/drawing/2014/main" id="{2EEEE549-0E6E-4B48-A1A5-F0264C49124B}"/>
              </a:ext>
            </a:extLst>
          </p:cNvPr>
          <p:cNvSpPr>
            <a:spLocks noGrp="1"/>
          </p:cNvSpPr>
          <p:nvPr>
            <p:ph type="pic" sz="quarter" idx="19"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23" name="Bildplatzhalter 14">
            <a:extLst>
              <a:ext uri="{FF2B5EF4-FFF2-40B4-BE49-F238E27FC236}">
                <a16:creationId xmlns:a16="http://schemas.microsoft.com/office/drawing/2014/main" id="{96BC0449-7F96-7243-B203-463284C0223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Tree>
    <p:extLst>
      <p:ext uri="{BB962C8B-B14F-4D97-AF65-F5344CB8AC3E}">
        <p14:creationId xmlns:p14="http://schemas.microsoft.com/office/powerpoint/2010/main" val="1504341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Ö Kar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4EDD28C-FDE3-4390-A5FE-440056D2555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Bildplatzhalter 2">
            <a:extLst>
              <a:ext uri="{FF2B5EF4-FFF2-40B4-BE49-F238E27FC236}">
                <a16:creationId xmlns:a16="http://schemas.microsoft.com/office/drawing/2014/main" id="{3B67636C-529C-4213-81A6-AE6551913D4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A9909DD7-2FD2-4DBA-9A2B-F52CFA7F6B1C}"/>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4FCDB25B-623A-4416-942A-2B9F7C06909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5"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6" name="Bild 1">
            <a:extLst>
              <a:ext uri="{FF2B5EF4-FFF2-40B4-BE49-F238E27FC236}">
                <a16:creationId xmlns:a16="http://schemas.microsoft.com/office/drawing/2014/main" id="{DDB2DF03-F6A3-4ED1-938F-2CCAE9B7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64896" y="1594969"/>
            <a:ext cx="3614208" cy="3159182"/>
          </a:xfrm>
          <a:prstGeom prst="rect">
            <a:avLst/>
          </a:prstGeom>
        </p:spPr>
      </p:pic>
      <p:sp>
        <p:nvSpPr>
          <p:cNvPr id="12" name="Foliennummernplatzhalter 1">
            <a:extLst>
              <a:ext uri="{FF2B5EF4-FFF2-40B4-BE49-F238E27FC236}">
                <a16:creationId xmlns:a16="http://schemas.microsoft.com/office/drawing/2014/main" id="{533E1684-B3CF-A240-9C8F-422636ED6B9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Bildplatzhalter 14">
            <a:extLst>
              <a:ext uri="{FF2B5EF4-FFF2-40B4-BE49-F238E27FC236}">
                <a16:creationId xmlns:a16="http://schemas.microsoft.com/office/drawing/2014/main" id="{CE8E4800-A598-6E44-B9C2-2EF0CFD44A8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7" name="Bildplatzhalter 14">
            <a:extLst>
              <a:ext uri="{FF2B5EF4-FFF2-40B4-BE49-F238E27FC236}">
                <a16:creationId xmlns:a16="http://schemas.microsoft.com/office/drawing/2014/main" id="{6C7E1433-4144-0D48-8249-037A0676195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601892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sterreich Kart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44EA68E-9A5B-4BD8-A2A5-9F18F2180C8E}"/>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Bildplatzhalter 2">
            <a:extLst>
              <a:ext uri="{FF2B5EF4-FFF2-40B4-BE49-F238E27FC236}">
                <a16:creationId xmlns:a16="http://schemas.microsoft.com/office/drawing/2014/main" id="{67471A4E-2526-4EB1-9D1B-A636056903E5}"/>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10" name="Textplatzhalter 11">
            <a:extLst>
              <a:ext uri="{FF2B5EF4-FFF2-40B4-BE49-F238E27FC236}">
                <a16:creationId xmlns:a16="http://schemas.microsoft.com/office/drawing/2014/main" id="{47084605-4A4A-4D0F-88DE-CFF4543B96CF}"/>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1" name="Textplatzhalter 11">
            <a:extLst>
              <a:ext uri="{FF2B5EF4-FFF2-40B4-BE49-F238E27FC236}">
                <a16:creationId xmlns:a16="http://schemas.microsoft.com/office/drawing/2014/main" id="{65D43DA0-2044-44C2-975D-899D04916958}"/>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6" name="Textplatzhalter 2">
            <a:extLst>
              <a:ext uri="{FF2B5EF4-FFF2-40B4-BE49-F238E27FC236}">
                <a16:creationId xmlns:a16="http://schemas.microsoft.com/office/drawing/2014/main" id="{2D889CE7-1EEB-40F4-81F8-AADBF00361A6}"/>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pic>
        <p:nvPicPr>
          <p:cNvPr id="17" name="Bild 3">
            <a:extLst>
              <a:ext uri="{FF2B5EF4-FFF2-40B4-BE49-F238E27FC236}">
                <a16:creationId xmlns:a16="http://schemas.microsoft.com/office/drawing/2014/main" id="{D1A75717-A33A-46A5-9D77-F1F32098F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15418" y="1377236"/>
            <a:ext cx="5871355" cy="3572745"/>
          </a:xfrm>
          <a:prstGeom prst="rect">
            <a:avLst/>
          </a:prstGeom>
        </p:spPr>
      </p:pic>
      <p:sp>
        <p:nvSpPr>
          <p:cNvPr id="13" name="Foliennummernplatzhalter 1">
            <a:extLst>
              <a:ext uri="{FF2B5EF4-FFF2-40B4-BE49-F238E27FC236}">
                <a16:creationId xmlns:a16="http://schemas.microsoft.com/office/drawing/2014/main" id="{9599B270-0ECC-8944-B23B-EE1F62AEC01B}"/>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4" name="Bildplatzhalter 14">
            <a:extLst>
              <a:ext uri="{FF2B5EF4-FFF2-40B4-BE49-F238E27FC236}">
                <a16:creationId xmlns:a16="http://schemas.microsoft.com/office/drawing/2014/main" id="{A56EC4BE-512F-EA48-8CEC-D78ED17A50E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8" name="Bildplatzhalter 14">
            <a:extLst>
              <a:ext uri="{FF2B5EF4-FFF2-40B4-BE49-F238E27FC236}">
                <a16:creationId xmlns:a16="http://schemas.microsoft.com/office/drawing/2014/main" id="{77C08730-412E-D342-AAF0-5FF4650E149E}"/>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60" name="Textplatzhalter 20">
            <a:extLst>
              <a:ext uri="{FF2B5EF4-FFF2-40B4-BE49-F238E27FC236}">
                <a16:creationId xmlns:a16="http://schemas.microsoft.com/office/drawing/2014/main" id="{E5C7E0B7-5823-47B2-AB1B-655641D1FD67}"/>
              </a:ext>
            </a:extLst>
          </p:cNvPr>
          <p:cNvSpPr>
            <a:spLocks noGrp="1"/>
          </p:cNvSpPr>
          <p:nvPr>
            <p:ph type="body" sz="quarter" idx="15" hasCustomPrompt="1"/>
          </p:nvPr>
        </p:nvSpPr>
        <p:spPr>
          <a:xfrm>
            <a:off x="538480" y="3083394"/>
            <a:ext cx="1988571" cy="2011131"/>
          </a:xfrm>
        </p:spPr>
        <p:txBody>
          <a:bodyPr/>
          <a:lstStyle>
            <a:lvl1pPr marL="0" indent="0">
              <a:buNone/>
              <a:defRPr lang="de-DE" sz="15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 Zeilenabstand 19 Punkt</a:t>
            </a:r>
            <a:endParaRPr lang="de-AT" dirty="0"/>
          </a:p>
        </p:txBody>
      </p:sp>
    </p:spTree>
    <p:extLst>
      <p:ext uri="{BB962C8B-B14F-4D97-AF65-F5344CB8AC3E}">
        <p14:creationId xmlns:p14="http://schemas.microsoft.com/office/powerpoint/2010/main" val="2841332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er mit Kopfbereich">
    <p:spTree>
      <p:nvGrpSpPr>
        <p:cNvPr id="1" name=""/>
        <p:cNvGrpSpPr/>
        <p:nvPr/>
      </p:nvGrpSpPr>
      <p:grpSpPr>
        <a:xfrm>
          <a:off x="0" y="0"/>
          <a:ext cx="0" cy="0"/>
          <a:chOff x="0" y="0"/>
          <a:chExt cx="0" cy="0"/>
        </a:xfrm>
      </p:grpSpPr>
      <p:sp>
        <p:nvSpPr>
          <p:cNvPr id="80" name="Rechteck 79">
            <a:extLst>
              <a:ext uri="{FF2B5EF4-FFF2-40B4-BE49-F238E27FC236}">
                <a16:creationId xmlns:a16="http://schemas.microsoft.com/office/drawing/2014/main" id="{8D598AED-B1B9-4339-ACE5-73D270EE9C9A}"/>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 name="Foliennummernplatzhalter 1">
            <a:extLst>
              <a:ext uri="{FF2B5EF4-FFF2-40B4-BE49-F238E27FC236}">
                <a16:creationId xmlns:a16="http://schemas.microsoft.com/office/drawing/2014/main" id="{59928478-39B5-264C-8A20-32A2FC90B96E}"/>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9" name="Bildplatzhalter 14">
            <a:extLst>
              <a:ext uri="{FF2B5EF4-FFF2-40B4-BE49-F238E27FC236}">
                <a16:creationId xmlns:a16="http://schemas.microsoft.com/office/drawing/2014/main" id="{C1864069-201B-144F-9A7B-9BAA71B0027A}"/>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0" name="Bildplatzhalter 14">
            <a:extLst>
              <a:ext uri="{FF2B5EF4-FFF2-40B4-BE49-F238E27FC236}">
                <a16:creationId xmlns:a16="http://schemas.microsoft.com/office/drawing/2014/main" id="{E4EC4691-79D3-2446-85E9-7FFA640E2363}"/>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1" name="Bildplatzhalter 14">
            <a:extLst>
              <a:ext uri="{FF2B5EF4-FFF2-40B4-BE49-F238E27FC236}">
                <a16:creationId xmlns:a16="http://schemas.microsoft.com/office/drawing/2014/main" id="{F872BE36-CE53-2E47-9C63-D76B2401D586}"/>
              </a:ext>
            </a:extLst>
          </p:cNvPr>
          <p:cNvSpPr>
            <a:spLocks noGrp="1"/>
          </p:cNvSpPr>
          <p:nvPr>
            <p:ph type="pic" sz="quarter" idx="18" hasCustomPrompt="1"/>
          </p:nvPr>
        </p:nvSpPr>
        <p:spPr>
          <a:xfrm>
            <a:off x="7264717" y="999500"/>
            <a:ext cx="1441450" cy="1071896"/>
          </a:xfrm>
        </p:spPr>
        <p:txBody>
          <a:bodyPr anchor="ctr" anchorCtr="1"/>
          <a:lstStyle>
            <a:lvl1pPr marL="0" indent="0">
              <a:buNone/>
              <a:defRPr sz="1100"/>
            </a:lvl1pPr>
          </a:lstStyle>
          <a:p>
            <a:r>
              <a:rPr lang="de-AT" dirty="0"/>
              <a:t>LOGO</a:t>
            </a:r>
          </a:p>
        </p:txBody>
      </p:sp>
      <p:sp>
        <p:nvSpPr>
          <p:cNvPr id="12"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20416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F7B3E212-6B43-1944-B56B-83A07CEE457A}"/>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5" name="Bildplatzhalter 14">
            <a:extLst>
              <a:ext uri="{FF2B5EF4-FFF2-40B4-BE49-F238E27FC236}">
                <a16:creationId xmlns:a16="http://schemas.microsoft.com/office/drawing/2014/main" id="{A9516D9B-70F1-3046-8331-EBDD76EC768F}"/>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6" name="Bildplatzhalter 14">
            <a:extLst>
              <a:ext uri="{FF2B5EF4-FFF2-40B4-BE49-F238E27FC236}">
                <a16:creationId xmlns:a16="http://schemas.microsoft.com/office/drawing/2014/main" id="{EA5B29F5-107F-4146-9762-5FCB7C2335E5}"/>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7"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699921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d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E71D247-B69F-41B8-9A06-CAEF264E1ACD}"/>
              </a:ext>
            </a:extLst>
          </p:cNvPr>
          <p:cNvSpPr/>
          <p:nvPr userDrawn="1"/>
        </p:nvSpPr>
        <p:spPr>
          <a:xfrm>
            <a:off x="0" y="0"/>
            <a:ext cx="9144000" cy="5143500"/>
          </a:xfrm>
          <a:prstGeom prst="rect">
            <a:avLst/>
          </a:prstGeom>
          <a:gradFill flip="none" rotWithShape="1">
            <a:gsLst>
              <a:gs pos="27000">
                <a:schemeClr val="accent3">
                  <a:lumMod val="5000"/>
                  <a:lumOff val="95000"/>
                </a:schemeClr>
              </a:gs>
              <a:gs pos="79000">
                <a:schemeClr val="accent3">
                  <a:lumMod val="45000"/>
                  <a:lumOff val="55000"/>
                </a:schemeClr>
              </a:gs>
              <a:gs pos="100000">
                <a:schemeClr val="accent3">
                  <a:lumMod val="45000"/>
                  <a:lumOff val="55000"/>
                </a:schemeClr>
              </a:gs>
              <a:gs pos="100000">
                <a:schemeClr val="accent3">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3" name="Bild 1">
            <a:extLst>
              <a:ext uri="{FF2B5EF4-FFF2-40B4-BE49-F238E27FC236}">
                <a16:creationId xmlns:a16="http://schemas.microsoft.com/office/drawing/2014/main" id="{102C9F0F-0246-49FE-AF43-940BC64AA9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2000" y="2076560"/>
            <a:ext cx="3240000" cy="990381"/>
          </a:xfrm>
          <a:prstGeom prst="rect">
            <a:avLst/>
          </a:prstGeom>
        </p:spPr>
      </p:pic>
      <p:sp>
        <p:nvSpPr>
          <p:cNvPr id="6" name="Foliennummernplatzhalter 1">
            <a:extLst>
              <a:ext uri="{FF2B5EF4-FFF2-40B4-BE49-F238E27FC236}">
                <a16:creationId xmlns:a16="http://schemas.microsoft.com/office/drawing/2014/main" id="{19090298-E7FE-9F4F-A99E-72D1D7E17C3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638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40621-EA53-AE0A-7052-5161B1384FEB}"/>
              </a:ext>
            </a:extLst>
          </p:cNvPr>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0E9062A3-0E28-1F7C-5579-CD4857AFCF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FEC67940-E3BE-B03B-7EB3-E8A46041D33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E9016F2C-4B95-61B8-395E-BC9F853D0B17}"/>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B0972C42-C25E-3B97-9780-71C6786CBA04}"/>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090505038"/>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5DFDD-D0B9-0B1E-BF41-1A0C8EFA5D9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2D417FC-DA59-3175-655B-9A59243AD14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EAC8A88-0B04-2EBB-4411-49C906870B73}"/>
              </a:ext>
            </a:extLst>
          </p:cNvPr>
          <p:cNvSpPr>
            <a:spLocks noGrp="1"/>
          </p:cNvSpPr>
          <p:nvPr>
            <p:ph type="dt" sz="half" idx="10"/>
          </p:nvPr>
        </p:nvSpPr>
        <p:spPr/>
        <p:txBody>
          <a:bodyPr/>
          <a:lstStyle/>
          <a:p>
            <a:fld id="{D3EB3054-B75A-4BD7-8B3E-8DC0F614FAF3}" type="datetimeFigureOut">
              <a:rPr lang="de-DE" smtClean="0"/>
              <a:t>29.02.2024</a:t>
            </a:fld>
            <a:endParaRPr lang="de-DE"/>
          </a:p>
        </p:txBody>
      </p:sp>
      <p:sp>
        <p:nvSpPr>
          <p:cNvPr id="5" name="Fußzeilenplatzhalter 4">
            <a:extLst>
              <a:ext uri="{FF2B5EF4-FFF2-40B4-BE49-F238E27FC236}">
                <a16:creationId xmlns:a16="http://schemas.microsoft.com/office/drawing/2014/main" id="{241A964F-B6FB-7F1A-7163-FCDBC2F2DA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09A7288-9BED-E139-7E48-06E69FB50086}"/>
              </a:ext>
            </a:extLst>
          </p:cNvPr>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3524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mit Infografik 1">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4C5D1D2E-38A9-43F4-8D72-E758D21493D9}"/>
              </a:ext>
            </a:extLst>
          </p:cNvPr>
          <p:cNvGrpSpPr/>
          <p:nvPr userDrawn="1"/>
        </p:nvGrpSpPr>
        <p:grpSpPr>
          <a:xfrm>
            <a:off x="4225336" y="1390719"/>
            <a:ext cx="583787" cy="583787"/>
            <a:chOff x="4044695" y="1417223"/>
            <a:chExt cx="583787" cy="583787"/>
          </a:xfrm>
        </p:grpSpPr>
        <p:sp>
          <p:nvSpPr>
            <p:cNvPr id="18" name="Oval 13">
              <a:extLst>
                <a:ext uri="{FF2B5EF4-FFF2-40B4-BE49-F238E27FC236}">
                  <a16:creationId xmlns:a16="http://schemas.microsoft.com/office/drawing/2014/main" id="{133ECAA3-B794-458F-B485-688434C6E7C9}"/>
                </a:ext>
              </a:extLst>
            </p:cNvPr>
            <p:cNvSpPr/>
            <p:nvPr userDrawn="1"/>
          </p:nvSpPr>
          <p:spPr>
            <a:xfrm>
              <a:off x="4044695" y="1417223"/>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8">
              <a:extLst>
                <a:ext uri="{FF2B5EF4-FFF2-40B4-BE49-F238E27FC236}">
                  <a16:creationId xmlns:a16="http://schemas.microsoft.com/office/drawing/2014/main" id="{18B56BE7-B365-4932-98C7-93E39C4FD42E}"/>
                </a:ext>
              </a:extLst>
            </p:cNvPr>
            <p:cNvSpPr/>
            <p:nvPr userDrawn="1"/>
          </p:nvSpPr>
          <p:spPr>
            <a:xfrm>
              <a:off x="4116056" y="1488584"/>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 name="Gruppieren 1">
            <a:extLst>
              <a:ext uri="{FF2B5EF4-FFF2-40B4-BE49-F238E27FC236}">
                <a16:creationId xmlns:a16="http://schemas.microsoft.com/office/drawing/2014/main" id="{A4A5B714-5887-4065-8610-4B944B822440}"/>
              </a:ext>
            </a:extLst>
          </p:cNvPr>
          <p:cNvGrpSpPr/>
          <p:nvPr userDrawn="1"/>
        </p:nvGrpSpPr>
        <p:grpSpPr>
          <a:xfrm>
            <a:off x="1517912" y="1385256"/>
            <a:ext cx="583787" cy="583787"/>
            <a:chOff x="1343482" y="1411760"/>
            <a:chExt cx="583787" cy="583787"/>
          </a:xfrm>
        </p:grpSpPr>
        <p:sp>
          <p:nvSpPr>
            <p:cNvPr id="16" name="Oval 15">
              <a:extLst>
                <a:ext uri="{FF2B5EF4-FFF2-40B4-BE49-F238E27FC236}">
                  <a16:creationId xmlns:a16="http://schemas.microsoft.com/office/drawing/2014/main" id="{B1A658EF-47ED-46F1-A56B-43B750987F23}"/>
                </a:ext>
              </a:extLst>
            </p:cNvPr>
            <p:cNvSpPr/>
            <p:nvPr userDrawn="1"/>
          </p:nvSpPr>
          <p:spPr>
            <a:xfrm>
              <a:off x="1343482" y="141176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5">
              <a:extLst>
                <a:ext uri="{FF2B5EF4-FFF2-40B4-BE49-F238E27FC236}">
                  <a16:creationId xmlns:a16="http://schemas.microsoft.com/office/drawing/2014/main" id="{DDEB319B-39F1-476A-9675-A3044434F2A5}"/>
                </a:ext>
              </a:extLst>
            </p:cNvPr>
            <p:cNvSpPr/>
            <p:nvPr userDrawn="1"/>
          </p:nvSpPr>
          <p:spPr>
            <a:xfrm>
              <a:off x="1414843" y="1483121"/>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9" name="Rechteck 28">
            <a:extLst>
              <a:ext uri="{FF2B5EF4-FFF2-40B4-BE49-F238E27FC236}">
                <a16:creationId xmlns:a16="http://schemas.microsoft.com/office/drawing/2014/main" id="{345DE063-0E0C-4B73-B107-033A6D179527}"/>
              </a:ext>
            </a:extLst>
          </p:cNvPr>
          <p:cNvSpPr/>
          <p:nvPr userDrawn="1"/>
        </p:nvSpPr>
        <p:spPr>
          <a:xfrm>
            <a:off x="0" y="3"/>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 name="Gruppieren 6">
            <a:extLst>
              <a:ext uri="{FF2B5EF4-FFF2-40B4-BE49-F238E27FC236}">
                <a16:creationId xmlns:a16="http://schemas.microsoft.com/office/drawing/2014/main" id="{C6807213-85F8-47F9-9FB2-F70174286847}"/>
              </a:ext>
            </a:extLst>
          </p:cNvPr>
          <p:cNvGrpSpPr/>
          <p:nvPr userDrawn="1"/>
        </p:nvGrpSpPr>
        <p:grpSpPr>
          <a:xfrm>
            <a:off x="6932760" y="1385257"/>
            <a:ext cx="583787" cy="583787"/>
            <a:chOff x="6858686" y="1411761"/>
            <a:chExt cx="583787" cy="583787"/>
          </a:xfrm>
        </p:grpSpPr>
        <p:sp>
          <p:nvSpPr>
            <p:cNvPr id="17" name="Oval 14">
              <a:extLst>
                <a:ext uri="{FF2B5EF4-FFF2-40B4-BE49-F238E27FC236}">
                  <a16:creationId xmlns:a16="http://schemas.microsoft.com/office/drawing/2014/main" id="{CF0ACB56-3C08-40DE-A4D4-A8C3C99DF610}"/>
                </a:ext>
              </a:extLst>
            </p:cNvPr>
            <p:cNvSpPr/>
            <p:nvPr userDrawn="1"/>
          </p:nvSpPr>
          <p:spPr>
            <a:xfrm>
              <a:off x="6858686" y="141176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1">
              <a:extLst>
                <a:ext uri="{FF2B5EF4-FFF2-40B4-BE49-F238E27FC236}">
                  <a16:creationId xmlns:a16="http://schemas.microsoft.com/office/drawing/2014/main" id="{C8017A0F-75E2-4707-9395-4111CDFC45D8}"/>
                </a:ext>
              </a:extLst>
            </p:cNvPr>
            <p:cNvSpPr/>
            <p:nvPr userDrawn="1"/>
          </p:nvSpPr>
          <p:spPr>
            <a:xfrm>
              <a:off x="6930047" y="1483122"/>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2" name="Bildplatzhalter 3">
            <a:extLst>
              <a:ext uri="{FF2B5EF4-FFF2-40B4-BE49-F238E27FC236}">
                <a16:creationId xmlns:a16="http://schemas.microsoft.com/office/drawing/2014/main" id="{CAEC2529-0E63-4AC5-8397-7CE72E2EE393}"/>
              </a:ext>
            </a:extLst>
          </p:cNvPr>
          <p:cNvSpPr>
            <a:spLocks noGrp="1" noChangeAspect="1"/>
          </p:cNvSpPr>
          <p:nvPr>
            <p:ph type="pic" sz="quarter" idx="18" hasCustomPrompt="1"/>
          </p:nvPr>
        </p:nvSpPr>
        <p:spPr>
          <a:xfrm>
            <a:off x="1629805" y="1497149"/>
            <a:ext cx="360000" cy="360000"/>
          </a:xfrm>
        </p:spPr>
        <p:txBody>
          <a:bodyPr/>
          <a:lstStyle>
            <a:lvl1pPr marL="0" indent="0">
              <a:buNone/>
              <a:defRPr/>
            </a:lvl1pPr>
          </a:lstStyle>
          <a:p>
            <a:r>
              <a:rPr lang="de-AT" dirty="0"/>
              <a:t> </a:t>
            </a:r>
          </a:p>
        </p:txBody>
      </p:sp>
      <p:sp>
        <p:nvSpPr>
          <p:cNvPr id="34" name="Bildplatzhalter 3">
            <a:extLst>
              <a:ext uri="{FF2B5EF4-FFF2-40B4-BE49-F238E27FC236}">
                <a16:creationId xmlns:a16="http://schemas.microsoft.com/office/drawing/2014/main" id="{31958A3A-9E41-4063-B993-87714B2D281B}"/>
              </a:ext>
            </a:extLst>
          </p:cNvPr>
          <p:cNvSpPr>
            <a:spLocks noGrp="1" noChangeAspect="1"/>
          </p:cNvSpPr>
          <p:nvPr>
            <p:ph type="pic" sz="quarter" idx="20" hasCustomPrompt="1"/>
          </p:nvPr>
        </p:nvSpPr>
        <p:spPr>
          <a:xfrm>
            <a:off x="7044653" y="1497150"/>
            <a:ext cx="360000" cy="360000"/>
          </a:xfrm>
        </p:spPr>
        <p:txBody>
          <a:bodyPr/>
          <a:lstStyle>
            <a:lvl1pPr marL="0" indent="0">
              <a:buNone/>
              <a:defRPr/>
            </a:lvl1pPr>
          </a:lstStyle>
          <a:p>
            <a:r>
              <a:rPr lang="de-AT" dirty="0"/>
              <a:t> </a:t>
            </a:r>
          </a:p>
        </p:txBody>
      </p:sp>
      <p:sp>
        <p:nvSpPr>
          <p:cNvPr id="35" name="Bildplatzhalter 3">
            <a:extLst>
              <a:ext uri="{FF2B5EF4-FFF2-40B4-BE49-F238E27FC236}">
                <a16:creationId xmlns:a16="http://schemas.microsoft.com/office/drawing/2014/main" id="{83268831-F97B-44C0-82BB-FED6C72EF2DD}"/>
              </a:ext>
            </a:extLst>
          </p:cNvPr>
          <p:cNvSpPr>
            <a:spLocks noGrp="1" noChangeAspect="1"/>
          </p:cNvSpPr>
          <p:nvPr>
            <p:ph type="pic" sz="quarter" idx="21" hasCustomPrompt="1"/>
          </p:nvPr>
        </p:nvSpPr>
        <p:spPr>
          <a:xfrm>
            <a:off x="4337229" y="1502612"/>
            <a:ext cx="360000" cy="360000"/>
          </a:xfrm>
        </p:spPr>
        <p:txBody>
          <a:bodyPr/>
          <a:lstStyle>
            <a:lvl1pPr marL="0" indent="0">
              <a:buNone/>
              <a:defRPr/>
            </a:lvl1pPr>
          </a:lstStyle>
          <a:p>
            <a:r>
              <a:rPr lang="de-AT" dirty="0"/>
              <a:t> </a:t>
            </a:r>
          </a:p>
        </p:txBody>
      </p:sp>
      <p:sp>
        <p:nvSpPr>
          <p:cNvPr id="38" name="Textplatzhalter 20">
            <a:extLst>
              <a:ext uri="{FF2B5EF4-FFF2-40B4-BE49-F238E27FC236}">
                <a16:creationId xmlns:a16="http://schemas.microsoft.com/office/drawing/2014/main" id="{8F57F0B9-BE91-488A-A6B7-D14163DD97D8}"/>
              </a:ext>
            </a:extLst>
          </p:cNvPr>
          <p:cNvSpPr>
            <a:spLocks noGrp="1"/>
          </p:cNvSpPr>
          <p:nvPr>
            <p:ph type="body" sz="quarter" idx="23" hasCustomPrompt="1"/>
          </p:nvPr>
        </p:nvSpPr>
        <p:spPr>
          <a:xfrm>
            <a:off x="5953328" y="2153548"/>
            <a:ext cx="2542650" cy="245592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21" name="Bildplatzhalter 2">
            <a:extLst>
              <a:ext uri="{FF2B5EF4-FFF2-40B4-BE49-F238E27FC236}">
                <a16:creationId xmlns:a16="http://schemas.microsoft.com/office/drawing/2014/main" id="{1094ABDD-8464-4EDF-830C-0F75EF05AEA4}"/>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3" name="Textplatzhalter 11">
            <a:extLst>
              <a:ext uri="{FF2B5EF4-FFF2-40B4-BE49-F238E27FC236}">
                <a16:creationId xmlns:a16="http://schemas.microsoft.com/office/drawing/2014/main" id="{84B8440F-3F48-4FC7-AFEA-E365F0C97FB2}"/>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4364FF6C-1199-4718-AB26-FA41F2DA0955}"/>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27" name="Bildplatzhalter 14">
            <a:extLst>
              <a:ext uri="{FF2B5EF4-FFF2-40B4-BE49-F238E27FC236}">
                <a16:creationId xmlns:a16="http://schemas.microsoft.com/office/drawing/2014/main" id="{31CAF31D-3298-3F45-B4B4-823347C5E30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0" name="Bildplatzhalter 14">
            <a:extLst>
              <a:ext uri="{FF2B5EF4-FFF2-40B4-BE49-F238E27FC236}">
                <a16:creationId xmlns:a16="http://schemas.microsoft.com/office/drawing/2014/main" id="{2ECB1DA8-150A-CC4B-A925-EB542F0306CD}"/>
              </a:ext>
            </a:extLst>
          </p:cNvPr>
          <p:cNvSpPr>
            <a:spLocks noGrp="1"/>
          </p:cNvSpPr>
          <p:nvPr>
            <p:ph type="pic" sz="quarter" idx="24"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6" name="Textplatzhalter 20">
            <a:extLst>
              <a:ext uri="{FF2B5EF4-FFF2-40B4-BE49-F238E27FC236}">
                <a16:creationId xmlns:a16="http://schemas.microsoft.com/office/drawing/2014/main" id="{DAA84932-0A75-416A-892E-A46FBEA2232F}"/>
              </a:ext>
            </a:extLst>
          </p:cNvPr>
          <p:cNvSpPr>
            <a:spLocks noGrp="1"/>
          </p:cNvSpPr>
          <p:nvPr>
            <p:ph type="body" sz="quarter" idx="15" hasCustomPrompt="1"/>
          </p:nvPr>
        </p:nvSpPr>
        <p:spPr>
          <a:xfrm>
            <a:off x="538480"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pPr lvl="0"/>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7" name="Textplatzhalter 20">
            <a:extLst>
              <a:ext uri="{FF2B5EF4-FFF2-40B4-BE49-F238E27FC236}">
                <a16:creationId xmlns:a16="http://schemas.microsoft.com/office/drawing/2014/main" id="{DD99E812-B231-4E8D-AA95-021ECACB154C}"/>
              </a:ext>
            </a:extLst>
          </p:cNvPr>
          <p:cNvSpPr>
            <a:spLocks noGrp="1"/>
          </p:cNvSpPr>
          <p:nvPr>
            <p:ph type="body" sz="quarter" idx="22" hasCustomPrompt="1"/>
          </p:nvPr>
        </p:nvSpPr>
        <p:spPr>
          <a:xfrm>
            <a:off x="3245904" y="2153547"/>
            <a:ext cx="2542650" cy="2455929"/>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Titel (</a:t>
            </a:r>
            <a:r>
              <a:rPr lang="de-AT" dirty="0" err="1"/>
              <a:t>trebuchet</a:t>
            </a:r>
            <a:r>
              <a:rPr lang="de-AT" dirty="0"/>
              <a:t>, 16)</a:t>
            </a:r>
          </a:p>
          <a:p>
            <a:pPr lvl="1"/>
            <a:r>
              <a:rPr lang="de-DE" dirty="0"/>
              <a:t>Hier handelt es sich um Fließtext in Ebene 2, Trebuchet 11 Punkt, linksbündig, Zeilenabstand 19 Punkt. Hier handelt es sich um Fließtext in Ebene 2, Trebuchet 11 Punkt, linksbündig, Zeilenabstand 19 Punkt. Hier handelt es sich um Fließtext Zeilenabstand 19 Punkt. Hier handelt es sich um Fließtext </a:t>
            </a:r>
          </a:p>
        </p:txBody>
      </p:sp>
      <p:sp>
        <p:nvSpPr>
          <p:cNvPr id="31" name="Foliennummernplatzhalter 1">
            <a:extLst>
              <a:ext uri="{FF2B5EF4-FFF2-40B4-BE49-F238E27FC236}">
                <a16:creationId xmlns:a16="http://schemas.microsoft.com/office/drawing/2014/main" id="{A13312FB-DDDC-8F41-8B39-4120091D08F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28"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190799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3F945-DDB3-42F0-BB05-477FB723AAD8}"/>
              </a:ext>
            </a:extLst>
          </p:cNvPr>
          <p:cNvSpPr>
            <a:spLocks noGrp="1"/>
          </p:cNvSpPr>
          <p:nvPr>
            <p:ph type="title"/>
          </p:nvPr>
        </p:nvSpPr>
        <p:spPr>
          <a:xfrm>
            <a:off x="623888" y="1282304"/>
            <a:ext cx="7886700" cy="2139553"/>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EEC2FBD4-FF9F-1F76-7797-F943C305249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D977C72-9108-E621-B42B-18915ABBB46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AE9AE335-97FC-F6AE-FF04-2331F96EFEFF}"/>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F8BB8C65-7EFB-7268-53C6-81CB15D54BE5}"/>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203708594"/>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58FF6-F057-2993-A4E5-BEFC1A65916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A698A8-DCF5-2817-C80F-250D08962B19}"/>
              </a:ext>
            </a:extLst>
          </p:cNvPr>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BF2FAAC-3D69-2725-0CAF-51558ABCDD7A}"/>
              </a:ext>
            </a:extLst>
          </p:cNvPr>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F06EE1-38FF-6D5A-FAAC-EC8C264276A4}"/>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D815FD5D-3031-49F1-AE78-71A82BD7AB88}"/>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D9A98EB5-6403-9CCC-9A90-8837E0CB34AD}"/>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205691736"/>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5B31B-56E2-512A-DA8B-75AE6679ADB6}"/>
              </a:ext>
            </a:extLst>
          </p:cNvPr>
          <p:cNvSpPr>
            <a:spLocks noGrp="1"/>
          </p:cNvSpPr>
          <p:nvPr>
            <p:ph type="title"/>
          </p:nvPr>
        </p:nvSpPr>
        <p:spPr>
          <a:xfrm>
            <a:off x="629841" y="273844"/>
            <a:ext cx="7886700" cy="994172"/>
          </a:xfrm>
        </p:spPr>
        <p:txBody>
          <a:bodyPr/>
          <a:lstStyle/>
          <a:p>
            <a:r>
              <a:rPr lang="de-DE"/>
              <a:t>Mastertitelformat bearbeiten</a:t>
            </a:r>
          </a:p>
        </p:txBody>
      </p:sp>
      <p:sp>
        <p:nvSpPr>
          <p:cNvPr id="3" name="Textplatzhalter 2">
            <a:extLst>
              <a:ext uri="{FF2B5EF4-FFF2-40B4-BE49-F238E27FC236}">
                <a16:creationId xmlns:a16="http://schemas.microsoft.com/office/drawing/2014/main" id="{8CB14668-E048-EEB6-68B4-3CD16F69243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1D37BE39-A210-03F5-B552-6F732F8034DD}"/>
              </a:ext>
            </a:extLst>
          </p:cNvPr>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F6E3744-FE19-6D9D-896C-EC83B16CB5C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CCA6C06E-440A-FC27-5DAA-617C52D7F403}"/>
              </a:ext>
            </a:extLst>
          </p:cNvPr>
          <p:cNvSpPr>
            <a:spLocks noGrp="1"/>
          </p:cNvSpPr>
          <p:nvPr>
            <p:ph sz="quarter" idx="4"/>
          </p:nvPr>
        </p:nvSpPr>
        <p:spPr>
          <a:xfrm>
            <a:off x="4629150"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DE20F2B-42F8-FC33-C2D6-5FEA500A7187}"/>
              </a:ext>
            </a:extLst>
          </p:cNvPr>
          <p:cNvSpPr>
            <a:spLocks noGrp="1"/>
          </p:cNvSpPr>
          <p:nvPr>
            <p:ph type="dt" sz="half" idx="10"/>
          </p:nvPr>
        </p:nvSpPr>
        <p:spPr/>
        <p:txBody>
          <a:bodyPr/>
          <a:lstStyle/>
          <a:p>
            <a:r>
              <a:rPr lang="de-AT"/>
              <a:t>susform.at</a:t>
            </a:r>
          </a:p>
        </p:txBody>
      </p:sp>
      <p:sp>
        <p:nvSpPr>
          <p:cNvPr id="8" name="Fußzeilenplatzhalter 7">
            <a:extLst>
              <a:ext uri="{FF2B5EF4-FFF2-40B4-BE49-F238E27FC236}">
                <a16:creationId xmlns:a16="http://schemas.microsoft.com/office/drawing/2014/main" id="{A7A96903-0372-FF0D-B94F-79604C26E8FC}"/>
              </a:ext>
            </a:extLst>
          </p:cNvPr>
          <p:cNvSpPr>
            <a:spLocks noGrp="1"/>
          </p:cNvSpPr>
          <p:nvPr>
            <p:ph type="ftr" sz="quarter" idx="11"/>
          </p:nvPr>
        </p:nvSpPr>
        <p:spPr/>
        <p:txBody>
          <a:bodyPr/>
          <a:lstStyle/>
          <a:p>
            <a:r>
              <a:rPr lang="de-AT"/>
              <a:t>Platzhalter Kapitel / Kursname</a:t>
            </a:r>
          </a:p>
        </p:txBody>
      </p:sp>
      <p:sp>
        <p:nvSpPr>
          <p:cNvPr id="9" name="Foliennummernplatzhalter 8">
            <a:extLst>
              <a:ext uri="{FF2B5EF4-FFF2-40B4-BE49-F238E27FC236}">
                <a16:creationId xmlns:a16="http://schemas.microsoft.com/office/drawing/2014/main" id="{960807CD-6D4A-C78A-CFA4-D9D37B0CB2C3}"/>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76000927"/>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9B80F-1E4E-4A65-81A3-4E80F5A8D7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9084139-FCA4-50AF-2946-E04DDD8CE4C0}"/>
              </a:ext>
            </a:extLst>
          </p:cNvPr>
          <p:cNvSpPr>
            <a:spLocks noGrp="1"/>
          </p:cNvSpPr>
          <p:nvPr>
            <p:ph type="dt" sz="half" idx="10"/>
          </p:nvPr>
        </p:nvSpPr>
        <p:spPr/>
        <p:txBody>
          <a:bodyPr/>
          <a:lstStyle/>
          <a:p>
            <a:r>
              <a:rPr lang="de-AT"/>
              <a:t>susform.at</a:t>
            </a:r>
          </a:p>
        </p:txBody>
      </p:sp>
      <p:sp>
        <p:nvSpPr>
          <p:cNvPr id="4" name="Fußzeilenplatzhalter 3">
            <a:extLst>
              <a:ext uri="{FF2B5EF4-FFF2-40B4-BE49-F238E27FC236}">
                <a16:creationId xmlns:a16="http://schemas.microsoft.com/office/drawing/2014/main" id="{BE24E2CD-60AA-75A1-1203-363E7260056A}"/>
              </a:ext>
            </a:extLst>
          </p:cNvPr>
          <p:cNvSpPr>
            <a:spLocks noGrp="1"/>
          </p:cNvSpPr>
          <p:nvPr>
            <p:ph type="ftr" sz="quarter" idx="11"/>
          </p:nvPr>
        </p:nvSpPr>
        <p:spPr/>
        <p:txBody>
          <a:bodyPr/>
          <a:lstStyle/>
          <a:p>
            <a:r>
              <a:rPr lang="de-AT"/>
              <a:t>Platzhalter Kapitel / Kursname</a:t>
            </a:r>
          </a:p>
        </p:txBody>
      </p:sp>
      <p:sp>
        <p:nvSpPr>
          <p:cNvPr id="5" name="Foliennummernplatzhalter 4">
            <a:extLst>
              <a:ext uri="{FF2B5EF4-FFF2-40B4-BE49-F238E27FC236}">
                <a16:creationId xmlns:a16="http://schemas.microsoft.com/office/drawing/2014/main" id="{16E45F37-AE4C-7CB0-BF44-8F67009CB2CB}"/>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40817070"/>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BD679D9-F8A7-729F-F0B8-49D0192C5238}"/>
              </a:ext>
            </a:extLst>
          </p:cNvPr>
          <p:cNvSpPr>
            <a:spLocks noGrp="1"/>
          </p:cNvSpPr>
          <p:nvPr>
            <p:ph type="dt" sz="half" idx="10"/>
          </p:nvPr>
        </p:nvSpPr>
        <p:spPr/>
        <p:txBody>
          <a:bodyPr/>
          <a:lstStyle/>
          <a:p>
            <a:r>
              <a:rPr lang="de-AT"/>
              <a:t>susform.at</a:t>
            </a:r>
          </a:p>
        </p:txBody>
      </p:sp>
      <p:sp>
        <p:nvSpPr>
          <p:cNvPr id="3" name="Fußzeilenplatzhalter 2">
            <a:extLst>
              <a:ext uri="{FF2B5EF4-FFF2-40B4-BE49-F238E27FC236}">
                <a16:creationId xmlns:a16="http://schemas.microsoft.com/office/drawing/2014/main" id="{54DB0A10-406E-4C14-AC48-03DD64A53198}"/>
              </a:ext>
            </a:extLst>
          </p:cNvPr>
          <p:cNvSpPr>
            <a:spLocks noGrp="1"/>
          </p:cNvSpPr>
          <p:nvPr>
            <p:ph type="ftr" sz="quarter" idx="11"/>
          </p:nvPr>
        </p:nvSpPr>
        <p:spPr/>
        <p:txBody>
          <a:bodyPr/>
          <a:lstStyle/>
          <a:p>
            <a:r>
              <a:rPr lang="de-AT"/>
              <a:t>Platzhalter Kapitel / Kursname</a:t>
            </a:r>
          </a:p>
        </p:txBody>
      </p:sp>
      <p:sp>
        <p:nvSpPr>
          <p:cNvPr id="4" name="Foliennummernplatzhalter 3">
            <a:extLst>
              <a:ext uri="{FF2B5EF4-FFF2-40B4-BE49-F238E27FC236}">
                <a16:creationId xmlns:a16="http://schemas.microsoft.com/office/drawing/2014/main" id="{6EEAD8B9-6A6C-F8DD-1904-380FC45E3B98}"/>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379293898"/>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D485B-E50F-9EAF-49AF-C222E9BF8D08}"/>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9CE924A8-862D-B804-16F2-DE68B24F1E4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F6F785B-FBC4-E02F-62BC-97DC2618036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C2AEAEA-D318-492E-1DB3-05C389A8AC33}"/>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C548E64C-6204-DF99-F305-7C2586A26CB9}"/>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CEE11253-4DFF-E9F6-1C79-951EA83E5C4F}"/>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34799332"/>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5D8EF-5B11-3FBE-1FB6-198167337044}"/>
              </a:ext>
            </a:extLst>
          </p:cNvPr>
          <p:cNvSpPr>
            <a:spLocks noGrp="1"/>
          </p:cNvSpPr>
          <p:nvPr>
            <p:ph type="title"/>
          </p:nvPr>
        </p:nvSpPr>
        <p:spPr>
          <a:xfrm>
            <a:off x="629841" y="342900"/>
            <a:ext cx="2949178" cy="120015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0C6EE657-F3F4-00FF-EC2D-D80E0B2D3DA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0976C697-E529-2C82-434C-05237A8A25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ECD6EF34-CFEA-8FA9-4B7F-BCB469C6D172}"/>
              </a:ext>
            </a:extLst>
          </p:cNvPr>
          <p:cNvSpPr>
            <a:spLocks noGrp="1"/>
          </p:cNvSpPr>
          <p:nvPr>
            <p:ph type="dt" sz="half" idx="10"/>
          </p:nvPr>
        </p:nvSpPr>
        <p:spPr/>
        <p:txBody>
          <a:bodyPr/>
          <a:lstStyle/>
          <a:p>
            <a:r>
              <a:rPr lang="de-AT"/>
              <a:t>susform.at</a:t>
            </a:r>
          </a:p>
        </p:txBody>
      </p:sp>
      <p:sp>
        <p:nvSpPr>
          <p:cNvPr id="6" name="Fußzeilenplatzhalter 5">
            <a:extLst>
              <a:ext uri="{FF2B5EF4-FFF2-40B4-BE49-F238E27FC236}">
                <a16:creationId xmlns:a16="http://schemas.microsoft.com/office/drawing/2014/main" id="{42D2496D-6593-CA7D-DA66-6C67D557907C}"/>
              </a:ext>
            </a:extLst>
          </p:cNvPr>
          <p:cNvSpPr>
            <a:spLocks noGrp="1"/>
          </p:cNvSpPr>
          <p:nvPr>
            <p:ph type="ftr" sz="quarter" idx="11"/>
          </p:nvPr>
        </p:nvSpPr>
        <p:spPr/>
        <p:txBody>
          <a:bodyPr/>
          <a:lstStyle/>
          <a:p>
            <a:r>
              <a:rPr lang="de-AT"/>
              <a:t>Platzhalter Kapitel / Kursname</a:t>
            </a:r>
          </a:p>
        </p:txBody>
      </p:sp>
      <p:sp>
        <p:nvSpPr>
          <p:cNvPr id="7" name="Foliennummernplatzhalter 6">
            <a:extLst>
              <a:ext uri="{FF2B5EF4-FFF2-40B4-BE49-F238E27FC236}">
                <a16:creationId xmlns:a16="http://schemas.microsoft.com/office/drawing/2014/main" id="{8C316502-FEDF-85AF-4820-6B799BD97FE5}"/>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388320698"/>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E6171-962B-CCA2-211C-21104BA320F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73D4951-09D7-19D2-5418-419DEE05DB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38A47A4-7AC8-786B-4C11-FA30DC5A40BD}"/>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C8AE38C1-47D0-05AD-6410-BE81A7832796}"/>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2C352B77-E1F9-2066-F5E0-6D6D10D6FA54}"/>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643100814"/>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C61AE25-F7D9-5617-1FF7-15EDACE78288}"/>
              </a:ext>
            </a:extLst>
          </p:cNvPr>
          <p:cNvSpPr>
            <a:spLocks noGrp="1"/>
          </p:cNvSpPr>
          <p:nvPr>
            <p:ph type="title" orient="vert"/>
          </p:nvPr>
        </p:nvSpPr>
        <p:spPr>
          <a:xfrm>
            <a:off x="6543675" y="273844"/>
            <a:ext cx="1971675" cy="4358879"/>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7460A4B-1D57-D8BC-68A8-3C5E2EDFCD15}"/>
              </a:ext>
            </a:extLst>
          </p:cNvPr>
          <p:cNvSpPr>
            <a:spLocks noGrp="1"/>
          </p:cNvSpPr>
          <p:nvPr>
            <p:ph type="body" orient="vert" idx="1"/>
          </p:nvPr>
        </p:nvSpPr>
        <p:spPr>
          <a:xfrm>
            <a:off x="628650"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B1E46B-1B3F-76E1-D05B-3E28BCD02DE5}"/>
              </a:ext>
            </a:extLst>
          </p:cNvPr>
          <p:cNvSpPr>
            <a:spLocks noGrp="1"/>
          </p:cNvSpPr>
          <p:nvPr>
            <p:ph type="dt" sz="half" idx="10"/>
          </p:nvPr>
        </p:nvSpPr>
        <p:spPr/>
        <p:txBody>
          <a:bodyPr/>
          <a:lstStyle/>
          <a:p>
            <a:r>
              <a:rPr lang="de-AT"/>
              <a:t>susform.at</a:t>
            </a:r>
          </a:p>
        </p:txBody>
      </p:sp>
      <p:sp>
        <p:nvSpPr>
          <p:cNvPr id="5" name="Fußzeilenplatzhalter 4">
            <a:extLst>
              <a:ext uri="{FF2B5EF4-FFF2-40B4-BE49-F238E27FC236}">
                <a16:creationId xmlns:a16="http://schemas.microsoft.com/office/drawing/2014/main" id="{722F4FE5-0ABE-7618-75E5-B24C124CD7C4}"/>
              </a:ext>
            </a:extLst>
          </p:cNvPr>
          <p:cNvSpPr>
            <a:spLocks noGrp="1"/>
          </p:cNvSpPr>
          <p:nvPr>
            <p:ph type="ftr" sz="quarter" idx="11"/>
          </p:nvPr>
        </p:nvSpPr>
        <p:spPr/>
        <p:txBody>
          <a:bodyPr/>
          <a:lstStyle/>
          <a:p>
            <a:r>
              <a:rPr lang="de-AT"/>
              <a:t>Platzhalter Kapitel / Kursname</a:t>
            </a:r>
          </a:p>
        </p:txBody>
      </p:sp>
      <p:sp>
        <p:nvSpPr>
          <p:cNvPr id="6" name="Foliennummernplatzhalter 5">
            <a:extLst>
              <a:ext uri="{FF2B5EF4-FFF2-40B4-BE49-F238E27FC236}">
                <a16:creationId xmlns:a16="http://schemas.microsoft.com/office/drawing/2014/main" id="{EC812119-5B30-E593-AB26-73D669C84673}"/>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528222345"/>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xtfolie mit Aufzählun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CDC2D27-3EC0-47BB-BAE1-5BD0ECEA4AF4}"/>
              </a:ext>
            </a:extLst>
          </p:cNvPr>
          <p:cNvSpPr/>
          <p:nvPr userDrawn="1"/>
        </p:nvSpPr>
        <p:spPr>
          <a:xfrm>
            <a:off x="0" y="0"/>
            <a:ext cx="9144000" cy="118799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platzhalter 16">
            <a:extLst>
              <a:ext uri="{FF2B5EF4-FFF2-40B4-BE49-F238E27FC236}">
                <a16:creationId xmlns:a16="http://schemas.microsoft.com/office/drawing/2014/main" id="{018339B4-0D0E-45B7-833F-4F085D0B149B}"/>
              </a:ext>
            </a:extLst>
          </p:cNvPr>
          <p:cNvSpPr>
            <a:spLocks noGrp="1"/>
          </p:cNvSpPr>
          <p:nvPr>
            <p:ph type="body" sz="quarter" idx="13" hasCustomPrompt="1"/>
          </p:nvPr>
        </p:nvSpPr>
        <p:spPr>
          <a:xfrm>
            <a:off x="538480" y="1800000"/>
            <a:ext cx="8170854" cy="2692250"/>
          </a:xfrm>
        </p:spPr>
        <p:txBody>
          <a:bodyPr/>
          <a:lstStyle>
            <a:lvl1pPr marL="0" indent="0">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lvl2pPr>
            <a:lvl3pPr marL="536575" indent="-179388" defTabSz="893763">
              <a:lnSpc>
                <a:spcPts val="1900"/>
              </a:lnSpc>
              <a:buClr>
                <a:srgbClr val="FF0000"/>
              </a:buClr>
              <a:buFont typeface="Wingdings" panose="05000000000000000000" pitchFamily="2" charset="2"/>
              <a:buChar char="§"/>
              <a:defRPr sz="1100"/>
            </a:lvl3pPr>
            <a:lvl4pPr marL="893763" indent="-177800">
              <a:lnSpc>
                <a:spcPts val="1900"/>
              </a:lnSpc>
              <a:buFont typeface="Symbol" panose="05050102010706020507" pitchFamily="18" charset="2"/>
              <a:buChar char="-"/>
              <a:defRPr sz="1100"/>
            </a:lvl4pPr>
          </a:lstStyle>
          <a:p>
            <a:pPr lvl="0"/>
            <a:r>
              <a:rPr lang="de-DE" dirty="0"/>
              <a:t>Ebene 1 (Trebuchet 16 </a:t>
            </a:r>
            <a:r>
              <a:rPr lang="de-DE" dirty="0" err="1"/>
              <a:t>gross</a:t>
            </a:r>
            <a:r>
              <a:rPr lang="de-DE" dirty="0"/>
              <a:t>)</a:t>
            </a:r>
          </a:p>
          <a:p>
            <a:pPr marL="0" marR="0" lvl="1" indent="0" algn="l" defTabSz="914400" rtl="0" eaLnBrk="1" fontAlgn="base" latinLnBrk="0" hangingPunct="1">
              <a:lnSpc>
                <a:spcPts val="1900"/>
              </a:lnSpc>
              <a:spcBef>
                <a:spcPct val="20000"/>
              </a:spcBef>
              <a:spcAft>
                <a:spcPct val="0"/>
              </a:spcAft>
              <a:buClr>
                <a:srgbClr val="4C5D68"/>
              </a:buClr>
              <a:buSzTx/>
              <a:buFont typeface="Wingdings" charset="2"/>
              <a:buNone/>
              <a:tabLst/>
              <a:defRPr/>
            </a:pPr>
            <a:r>
              <a:rPr lang="de-DE" dirty="0"/>
              <a:t>Hier handelt es sich um Fließtext in Ebene 2, Trebuchet 11 Punkte, linksbündig, Zeilenabstand 19 Punkte. Hier handelt es sich um Fließtext in Ebene 2, Trebuchet 11 Punkte, linksbündig, Zeilenabstand 19 Punkte. Hier handelt es sich um Fließtext in Ebene 2, Trebuchet 11 Punkte, linksbündig, Zeilenabstand 19 Punkte. </a:t>
            </a:r>
          </a:p>
          <a:p>
            <a:pPr lvl="1"/>
            <a:endParaRPr lang="de-DE" sz="1100" dirty="0">
              <a:latin typeface="Trebuchet MS" charset="0"/>
            </a:endParaRPr>
          </a:p>
          <a:p>
            <a:pPr lvl="2"/>
            <a:r>
              <a:rPr lang="de-DE" dirty="0"/>
              <a:t>Aufzählung Ebene 3 – Trebuchet (11)</a:t>
            </a:r>
          </a:p>
          <a:p>
            <a:pPr lvl="3"/>
            <a:r>
              <a:rPr lang="de-DE" dirty="0"/>
              <a:t>Aufzählung Ebene 4 – Trebuchet (11)</a:t>
            </a:r>
          </a:p>
          <a:p>
            <a:pPr lvl="3"/>
            <a:r>
              <a:rPr lang="de-DE" dirty="0"/>
              <a:t>Aufzählung Ebene 4 – Trebuchet (11)</a:t>
            </a:r>
          </a:p>
          <a:p>
            <a:pPr lvl="2"/>
            <a:r>
              <a:rPr lang="de-DE" dirty="0"/>
              <a:t>Aufzählung Ebene 3 – Trebuchet (11)</a:t>
            </a:r>
            <a:endParaRPr lang="de-DE" dirty="0">
              <a:latin typeface="Trebuchet MS" charset="0"/>
            </a:endParaRPr>
          </a:p>
        </p:txBody>
      </p:sp>
      <p:sp>
        <p:nvSpPr>
          <p:cNvPr id="18" name="Bildplatzhalter 14">
            <a:extLst>
              <a:ext uri="{FF2B5EF4-FFF2-40B4-BE49-F238E27FC236}">
                <a16:creationId xmlns:a16="http://schemas.microsoft.com/office/drawing/2014/main" id="{A2162F5B-8C8B-4FC7-8E9D-515B225B9697}"/>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9" name="Bildplatzhalter 14">
            <a:extLst>
              <a:ext uri="{FF2B5EF4-FFF2-40B4-BE49-F238E27FC236}">
                <a16:creationId xmlns:a16="http://schemas.microsoft.com/office/drawing/2014/main" id="{FF7CFF80-1055-4A66-91F2-87A3BBAB6370}"/>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14" name="Bildplatzhalter 2">
            <a:extLst>
              <a:ext uri="{FF2B5EF4-FFF2-40B4-BE49-F238E27FC236}">
                <a16:creationId xmlns:a16="http://schemas.microsoft.com/office/drawing/2014/main" id="{34ADABF5-0D81-4A40-A299-4E5797ACAF83}"/>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endParaRPr lang="de-AT" dirty="0"/>
          </a:p>
        </p:txBody>
      </p:sp>
      <p:sp>
        <p:nvSpPr>
          <p:cNvPr id="9" name="Textplatzhalter 11">
            <a:extLst>
              <a:ext uri="{FF2B5EF4-FFF2-40B4-BE49-F238E27FC236}">
                <a16:creationId xmlns:a16="http://schemas.microsoft.com/office/drawing/2014/main" id="{0D13174A-2CD5-4E53-A48C-7533A36AF754}"/>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37B2E276-BEB1-4A95-980F-0BC39BBE359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Foliennummernplatzhalter 1">
            <a:extLst>
              <a:ext uri="{FF2B5EF4-FFF2-40B4-BE49-F238E27FC236}">
                <a16:creationId xmlns:a16="http://schemas.microsoft.com/office/drawing/2014/main" id="{8C97D010-7432-5943-9DCA-42E791988440}"/>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3" name="Textplatzhalter 2">
            <a:extLst>
              <a:ext uri="{FF2B5EF4-FFF2-40B4-BE49-F238E27FC236}">
                <a16:creationId xmlns:a16="http://schemas.microsoft.com/office/drawing/2014/main" id="{6AD4D05D-2D9E-4C63-8685-483D31534EF7}"/>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176092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mit Infografik 2">
    <p:spTree>
      <p:nvGrpSpPr>
        <p:cNvPr id="1" name=""/>
        <p:cNvGrpSpPr/>
        <p:nvPr/>
      </p:nvGrpSpPr>
      <p:grpSpPr>
        <a:xfrm>
          <a:off x="0" y="0"/>
          <a:ext cx="0" cy="0"/>
          <a:chOff x="0" y="0"/>
          <a:chExt cx="0" cy="0"/>
        </a:xfrm>
      </p:grpSpPr>
      <p:sp>
        <p:nvSpPr>
          <p:cNvPr id="35" name="Oval 15">
            <a:extLst>
              <a:ext uri="{FF2B5EF4-FFF2-40B4-BE49-F238E27FC236}">
                <a16:creationId xmlns:a16="http://schemas.microsoft.com/office/drawing/2014/main" id="{184FBDF5-0CCD-4462-A251-BB90CAF53472}"/>
              </a:ext>
            </a:extLst>
          </p:cNvPr>
          <p:cNvSpPr/>
          <p:nvPr userDrawn="1"/>
        </p:nvSpPr>
        <p:spPr>
          <a:xfrm>
            <a:off x="5972531" y="307526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15">
            <a:extLst>
              <a:ext uri="{FF2B5EF4-FFF2-40B4-BE49-F238E27FC236}">
                <a16:creationId xmlns:a16="http://schemas.microsoft.com/office/drawing/2014/main" id="{8AAE6C1C-D39C-4863-9504-901DE472359D}"/>
              </a:ext>
            </a:extLst>
          </p:cNvPr>
          <p:cNvSpPr/>
          <p:nvPr userDrawn="1"/>
        </p:nvSpPr>
        <p:spPr>
          <a:xfrm>
            <a:off x="5972531" y="172039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Oval 15">
            <a:extLst>
              <a:ext uri="{FF2B5EF4-FFF2-40B4-BE49-F238E27FC236}">
                <a16:creationId xmlns:a16="http://schemas.microsoft.com/office/drawing/2014/main" id="{1901B26A-A11E-4DF1-B16A-B8A2BBB2F377}"/>
              </a:ext>
            </a:extLst>
          </p:cNvPr>
          <p:cNvSpPr/>
          <p:nvPr userDrawn="1"/>
        </p:nvSpPr>
        <p:spPr>
          <a:xfrm>
            <a:off x="3277030" y="306707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D82DEDA4-E847-43AE-899D-2B412559A117}"/>
              </a:ext>
            </a:extLst>
          </p:cNvPr>
          <p:cNvSpPr/>
          <p:nvPr userDrawn="1"/>
        </p:nvSpPr>
        <p:spPr>
          <a:xfrm>
            <a:off x="3277030" y="1703601"/>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15">
            <a:extLst>
              <a:ext uri="{FF2B5EF4-FFF2-40B4-BE49-F238E27FC236}">
                <a16:creationId xmlns:a16="http://schemas.microsoft.com/office/drawing/2014/main" id="{E4B63F2A-E210-4BDA-B693-2262FDFD7F29}"/>
              </a:ext>
            </a:extLst>
          </p:cNvPr>
          <p:cNvSpPr/>
          <p:nvPr userDrawn="1"/>
        </p:nvSpPr>
        <p:spPr>
          <a:xfrm>
            <a:off x="581528" y="3058874"/>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15">
            <a:extLst>
              <a:ext uri="{FF2B5EF4-FFF2-40B4-BE49-F238E27FC236}">
                <a16:creationId xmlns:a16="http://schemas.microsoft.com/office/drawing/2014/main" id="{EAEE1FC5-D512-4FA0-8E0A-C528663AD30F}"/>
              </a:ext>
            </a:extLst>
          </p:cNvPr>
          <p:cNvSpPr/>
          <p:nvPr userDrawn="1"/>
        </p:nvSpPr>
        <p:spPr>
          <a:xfrm>
            <a:off x="581528" y="168680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C6FEAB67-F329-46BC-8F1A-00A754C4EFF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4" name="Oval 5">
            <a:extLst>
              <a:ext uri="{FF2B5EF4-FFF2-40B4-BE49-F238E27FC236}">
                <a16:creationId xmlns:a16="http://schemas.microsoft.com/office/drawing/2014/main" id="{E7309CD9-5E2D-4496-8C37-E212FF0B95A0}"/>
              </a:ext>
            </a:extLst>
          </p:cNvPr>
          <p:cNvSpPr>
            <a:spLocks noChangeAspect="1"/>
          </p:cNvSpPr>
          <p:nvPr userDrawn="1"/>
        </p:nvSpPr>
        <p:spPr>
          <a:xfrm>
            <a:off x="639421" y="1744701"/>
            <a:ext cx="468000" cy="468000"/>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10">
            <a:extLst>
              <a:ext uri="{FF2B5EF4-FFF2-40B4-BE49-F238E27FC236}">
                <a16:creationId xmlns:a16="http://schemas.microsoft.com/office/drawing/2014/main" id="{8A1459E2-711D-4C21-81F0-CB83EF5EE02E}"/>
              </a:ext>
            </a:extLst>
          </p:cNvPr>
          <p:cNvSpPr>
            <a:spLocks noChangeAspect="1"/>
          </p:cNvSpPr>
          <p:nvPr userDrawn="1"/>
        </p:nvSpPr>
        <p:spPr>
          <a:xfrm>
            <a:off x="639421" y="3116767"/>
            <a:ext cx="468000" cy="468000"/>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12">
            <a:extLst>
              <a:ext uri="{FF2B5EF4-FFF2-40B4-BE49-F238E27FC236}">
                <a16:creationId xmlns:a16="http://schemas.microsoft.com/office/drawing/2014/main" id="{706C5ACA-D917-4E98-824C-DA25308F43F8}"/>
              </a:ext>
            </a:extLst>
          </p:cNvPr>
          <p:cNvSpPr>
            <a:spLocks noChangeAspect="1"/>
          </p:cNvSpPr>
          <p:nvPr userDrawn="1"/>
        </p:nvSpPr>
        <p:spPr>
          <a:xfrm>
            <a:off x="3334923" y="1761494"/>
            <a:ext cx="468000" cy="468000"/>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16">
            <a:extLst>
              <a:ext uri="{FF2B5EF4-FFF2-40B4-BE49-F238E27FC236}">
                <a16:creationId xmlns:a16="http://schemas.microsoft.com/office/drawing/2014/main" id="{9A3DF50E-189C-45E0-A405-85DE3F1F41AA}"/>
              </a:ext>
            </a:extLst>
          </p:cNvPr>
          <p:cNvSpPr>
            <a:spLocks noChangeAspect="1"/>
          </p:cNvSpPr>
          <p:nvPr userDrawn="1"/>
        </p:nvSpPr>
        <p:spPr>
          <a:xfrm>
            <a:off x="3334923" y="3124964"/>
            <a:ext cx="468000" cy="468000"/>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Oval 18">
            <a:extLst>
              <a:ext uri="{FF2B5EF4-FFF2-40B4-BE49-F238E27FC236}">
                <a16:creationId xmlns:a16="http://schemas.microsoft.com/office/drawing/2014/main" id="{C34A77E4-E5E1-430B-AF99-AF9258862BC1}"/>
              </a:ext>
            </a:extLst>
          </p:cNvPr>
          <p:cNvSpPr>
            <a:spLocks noChangeAspect="1"/>
          </p:cNvSpPr>
          <p:nvPr userDrawn="1"/>
        </p:nvSpPr>
        <p:spPr>
          <a:xfrm>
            <a:off x="6030424" y="1778287"/>
            <a:ext cx="468000" cy="468000"/>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Oval 20">
            <a:extLst>
              <a:ext uri="{FF2B5EF4-FFF2-40B4-BE49-F238E27FC236}">
                <a16:creationId xmlns:a16="http://schemas.microsoft.com/office/drawing/2014/main" id="{C56CC150-9B91-4681-A6A4-ADFB24C3536B}"/>
              </a:ext>
            </a:extLst>
          </p:cNvPr>
          <p:cNvSpPr>
            <a:spLocks noChangeAspect="1"/>
          </p:cNvSpPr>
          <p:nvPr userDrawn="1"/>
        </p:nvSpPr>
        <p:spPr>
          <a:xfrm>
            <a:off x="6030424" y="3133161"/>
            <a:ext cx="468000" cy="468000"/>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Bildplatzhalter 3">
            <a:extLst>
              <a:ext uri="{FF2B5EF4-FFF2-40B4-BE49-F238E27FC236}">
                <a16:creationId xmlns:a16="http://schemas.microsoft.com/office/drawing/2014/main" id="{3E3298BE-3F43-46F7-A45E-BA72E6EC3C06}"/>
              </a:ext>
            </a:extLst>
          </p:cNvPr>
          <p:cNvSpPr>
            <a:spLocks noGrp="1" noChangeAspect="1"/>
          </p:cNvSpPr>
          <p:nvPr>
            <p:ph type="pic" sz="quarter" idx="18" hasCustomPrompt="1"/>
          </p:nvPr>
        </p:nvSpPr>
        <p:spPr>
          <a:xfrm>
            <a:off x="691621" y="1796901"/>
            <a:ext cx="363600" cy="363600"/>
          </a:xfrm>
        </p:spPr>
        <p:txBody>
          <a:bodyPr/>
          <a:lstStyle>
            <a:lvl1pPr marL="0" indent="0">
              <a:buNone/>
              <a:defRPr/>
            </a:lvl1pPr>
          </a:lstStyle>
          <a:p>
            <a:r>
              <a:rPr lang="de-AT" dirty="0"/>
              <a:t> </a:t>
            </a:r>
          </a:p>
        </p:txBody>
      </p:sp>
      <p:sp>
        <p:nvSpPr>
          <p:cNvPr id="69" name="Bildplatzhalter 3">
            <a:extLst>
              <a:ext uri="{FF2B5EF4-FFF2-40B4-BE49-F238E27FC236}">
                <a16:creationId xmlns:a16="http://schemas.microsoft.com/office/drawing/2014/main" id="{6BD187B3-12ED-4065-9CE7-6A71A0CD67C1}"/>
              </a:ext>
            </a:extLst>
          </p:cNvPr>
          <p:cNvSpPr>
            <a:spLocks noGrp="1" noChangeAspect="1"/>
          </p:cNvSpPr>
          <p:nvPr>
            <p:ph type="pic" sz="quarter" idx="19" hasCustomPrompt="1"/>
          </p:nvPr>
        </p:nvSpPr>
        <p:spPr>
          <a:xfrm>
            <a:off x="691621" y="3168967"/>
            <a:ext cx="363600" cy="363600"/>
          </a:xfrm>
        </p:spPr>
        <p:txBody>
          <a:bodyPr/>
          <a:lstStyle>
            <a:lvl1pPr marL="0" indent="0">
              <a:buNone/>
              <a:defRPr/>
            </a:lvl1pPr>
          </a:lstStyle>
          <a:p>
            <a:r>
              <a:rPr lang="de-AT" dirty="0"/>
              <a:t> </a:t>
            </a:r>
          </a:p>
        </p:txBody>
      </p:sp>
      <p:sp>
        <p:nvSpPr>
          <p:cNvPr id="70" name="Bildplatzhalter 3">
            <a:extLst>
              <a:ext uri="{FF2B5EF4-FFF2-40B4-BE49-F238E27FC236}">
                <a16:creationId xmlns:a16="http://schemas.microsoft.com/office/drawing/2014/main" id="{65005219-1EB1-492F-93F2-F97022A38E4E}"/>
              </a:ext>
            </a:extLst>
          </p:cNvPr>
          <p:cNvSpPr>
            <a:spLocks noGrp="1" noChangeAspect="1"/>
          </p:cNvSpPr>
          <p:nvPr>
            <p:ph type="pic" sz="quarter" idx="20" hasCustomPrompt="1"/>
          </p:nvPr>
        </p:nvSpPr>
        <p:spPr>
          <a:xfrm>
            <a:off x="3387123" y="1813694"/>
            <a:ext cx="363600" cy="363600"/>
          </a:xfrm>
        </p:spPr>
        <p:txBody>
          <a:bodyPr/>
          <a:lstStyle>
            <a:lvl1pPr marL="0" indent="0">
              <a:buNone/>
              <a:defRPr/>
            </a:lvl1pPr>
          </a:lstStyle>
          <a:p>
            <a:r>
              <a:rPr lang="de-AT" dirty="0"/>
              <a:t> </a:t>
            </a:r>
          </a:p>
        </p:txBody>
      </p:sp>
      <p:sp>
        <p:nvSpPr>
          <p:cNvPr id="71" name="Bildplatzhalter 3">
            <a:extLst>
              <a:ext uri="{FF2B5EF4-FFF2-40B4-BE49-F238E27FC236}">
                <a16:creationId xmlns:a16="http://schemas.microsoft.com/office/drawing/2014/main" id="{BC55A6E0-1A93-4B7D-AF79-3C9B6D028279}"/>
              </a:ext>
            </a:extLst>
          </p:cNvPr>
          <p:cNvSpPr>
            <a:spLocks noGrp="1" noChangeAspect="1"/>
          </p:cNvSpPr>
          <p:nvPr>
            <p:ph type="pic" sz="quarter" idx="21" hasCustomPrompt="1"/>
          </p:nvPr>
        </p:nvSpPr>
        <p:spPr>
          <a:xfrm>
            <a:off x="3387123" y="3177164"/>
            <a:ext cx="363600" cy="363600"/>
          </a:xfrm>
        </p:spPr>
        <p:txBody>
          <a:bodyPr/>
          <a:lstStyle>
            <a:lvl1pPr marL="0" indent="0">
              <a:buNone/>
              <a:defRPr/>
            </a:lvl1pPr>
          </a:lstStyle>
          <a:p>
            <a:r>
              <a:rPr lang="de-AT" dirty="0"/>
              <a:t> </a:t>
            </a:r>
          </a:p>
        </p:txBody>
      </p:sp>
      <p:sp>
        <p:nvSpPr>
          <p:cNvPr id="72" name="Bildplatzhalter 3">
            <a:extLst>
              <a:ext uri="{FF2B5EF4-FFF2-40B4-BE49-F238E27FC236}">
                <a16:creationId xmlns:a16="http://schemas.microsoft.com/office/drawing/2014/main" id="{74B2E6E1-9E2D-4158-B83D-D045ED41847A}"/>
              </a:ext>
            </a:extLst>
          </p:cNvPr>
          <p:cNvSpPr>
            <a:spLocks noGrp="1" noChangeAspect="1"/>
          </p:cNvSpPr>
          <p:nvPr>
            <p:ph type="pic" sz="quarter" idx="22" hasCustomPrompt="1"/>
          </p:nvPr>
        </p:nvSpPr>
        <p:spPr>
          <a:xfrm>
            <a:off x="6082624" y="1830487"/>
            <a:ext cx="363600" cy="363600"/>
          </a:xfrm>
        </p:spPr>
        <p:txBody>
          <a:bodyPr/>
          <a:lstStyle>
            <a:lvl1pPr marL="0" indent="0">
              <a:buNone/>
              <a:defRPr/>
            </a:lvl1pPr>
          </a:lstStyle>
          <a:p>
            <a:r>
              <a:rPr lang="de-AT" dirty="0"/>
              <a:t> </a:t>
            </a:r>
          </a:p>
        </p:txBody>
      </p:sp>
      <p:sp>
        <p:nvSpPr>
          <p:cNvPr id="73" name="Bildplatzhalter 3">
            <a:extLst>
              <a:ext uri="{FF2B5EF4-FFF2-40B4-BE49-F238E27FC236}">
                <a16:creationId xmlns:a16="http://schemas.microsoft.com/office/drawing/2014/main" id="{AAD0244C-E305-4161-8C2E-D482AC83BFC5}"/>
              </a:ext>
            </a:extLst>
          </p:cNvPr>
          <p:cNvSpPr>
            <a:spLocks noGrp="1" noChangeAspect="1"/>
          </p:cNvSpPr>
          <p:nvPr>
            <p:ph type="pic" sz="quarter" idx="23" hasCustomPrompt="1"/>
          </p:nvPr>
        </p:nvSpPr>
        <p:spPr>
          <a:xfrm>
            <a:off x="6082624" y="3185361"/>
            <a:ext cx="363600" cy="363600"/>
          </a:xfrm>
        </p:spPr>
        <p:txBody>
          <a:bodyPr/>
          <a:lstStyle>
            <a:lvl1pPr marL="0" indent="0">
              <a:buNone/>
              <a:defRPr/>
            </a:lvl1pPr>
          </a:lstStyle>
          <a:p>
            <a:r>
              <a:rPr lang="de-AT" dirty="0"/>
              <a:t> </a:t>
            </a:r>
          </a:p>
        </p:txBody>
      </p:sp>
      <p:sp>
        <p:nvSpPr>
          <p:cNvPr id="74" name="Textplatzhalter 20">
            <a:extLst>
              <a:ext uri="{FF2B5EF4-FFF2-40B4-BE49-F238E27FC236}">
                <a16:creationId xmlns:a16="http://schemas.microsoft.com/office/drawing/2014/main" id="{C1D163AB-2264-4B14-86AB-515BCB615C9C}"/>
              </a:ext>
            </a:extLst>
          </p:cNvPr>
          <p:cNvSpPr>
            <a:spLocks noGrp="1"/>
          </p:cNvSpPr>
          <p:nvPr>
            <p:ph type="body" sz="quarter" idx="15" hasCustomPrompt="1"/>
          </p:nvPr>
        </p:nvSpPr>
        <p:spPr>
          <a:xfrm>
            <a:off x="1120627"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5" name="Textplatzhalter 20">
            <a:extLst>
              <a:ext uri="{FF2B5EF4-FFF2-40B4-BE49-F238E27FC236}">
                <a16:creationId xmlns:a16="http://schemas.microsoft.com/office/drawing/2014/main" id="{FC159CA7-04C3-4E78-AFAE-486A7CBFC9F1}"/>
              </a:ext>
            </a:extLst>
          </p:cNvPr>
          <p:cNvSpPr>
            <a:spLocks noGrp="1"/>
          </p:cNvSpPr>
          <p:nvPr>
            <p:ph type="body" sz="quarter" idx="24" hasCustomPrompt="1"/>
          </p:nvPr>
        </p:nvSpPr>
        <p:spPr>
          <a:xfrm>
            <a:off x="3824073"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6" name="Textplatzhalter 20">
            <a:extLst>
              <a:ext uri="{FF2B5EF4-FFF2-40B4-BE49-F238E27FC236}">
                <a16:creationId xmlns:a16="http://schemas.microsoft.com/office/drawing/2014/main" id="{F3180DD2-1B5A-4A94-AE5A-34AFCD1E3587}"/>
              </a:ext>
            </a:extLst>
          </p:cNvPr>
          <p:cNvSpPr>
            <a:spLocks noGrp="1"/>
          </p:cNvSpPr>
          <p:nvPr>
            <p:ph type="body" sz="quarter" idx="25" hasCustomPrompt="1"/>
          </p:nvPr>
        </p:nvSpPr>
        <p:spPr>
          <a:xfrm>
            <a:off x="6527519" y="1700699"/>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7" name="Textplatzhalter 20">
            <a:extLst>
              <a:ext uri="{FF2B5EF4-FFF2-40B4-BE49-F238E27FC236}">
                <a16:creationId xmlns:a16="http://schemas.microsoft.com/office/drawing/2014/main" id="{3507E911-DD6E-4D4F-B721-701482417B45}"/>
              </a:ext>
            </a:extLst>
          </p:cNvPr>
          <p:cNvSpPr>
            <a:spLocks noGrp="1"/>
          </p:cNvSpPr>
          <p:nvPr>
            <p:ph type="body" sz="quarter" idx="26" hasCustomPrompt="1"/>
          </p:nvPr>
        </p:nvSpPr>
        <p:spPr>
          <a:xfrm>
            <a:off x="6527519"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8" name="Textplatzhalter 20">
            <a:extLst>
              <a:ext uri="{FF2B5EF4-FFF2-40B4-BE49-F238E27FC236}">
                <a16:creationId xmlns:a16="http://schemas.microsoft.com/office/drawing/2014/main" id="{F11B2A31-DACD-44A0-82FB-B68C6F47AB59}"/>
              </a:ext>
            </a:extLst>
          </p:cNvPr>
          <p:cNvSpPr>
            <a:spLocks noGrp="1"/>
          </p:cNvSpPr>
          <p:nvPr>
            <p:ph type="body" sz="quarter" idx="27" hasCustomPrompt="1"/>
          </p:nvPr>
        </p:nvSpPr>
        <p:spPr>
          <a:xfrm>
            <a:off x="3824073"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79" name="Textplatzhalter 20">
            <a:extLst>
              <a:ext uri="{FF2B5EF4-FFF2-40B4-BE49-F238E27FC236}">
                <a16:creationId xmlns:a16="http://schemas.microsoft.com/office/drawing/2014/main" id="{BEBE080B-1ABD-4968-A382-A30BE7F76504}"/>
              </a:ext>
            </a:extLst>
          </p:cNvPr>
          <p:cNvSpPr>
            <a:spLocks noGrp="1"/>
          </p:cNvSpPr>
          <p:nvPr>
            <p:ph type="body" sz="quarter" idx="28" hasCustomPrompt="1"/>
          </p:nvPr>
        </p:nvSpPr>
        <p:spPr>
          <a:xfrm>
            <a:off x="1120627" y="3075347"/>
            <a:ext cx="2099651" cy="1314172"/>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 linksbündig</a:t>
            </a:r>
            <a:endParaRPr lang="de-AT" dirty="0"/>
          </a:p>
        </p:txBody>
      </p:sp>
      <p:sp>
        <p:nvSpPr>
          <p:cNvPr id="23" name="Bildplatzhalter 2">
            <a:extLst>
              <a:ext uri="{FF2B5EF4-FFF2-40B4-BE49-F238E27FC236}">
                <a16:creationId xmlns:a16="http://schemas.microsoft.com/office/drawing/2014/main" id="{63CFA288-E6E8-4800-9274-0145A190CC10}"/>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24" name="Textplatzhalter 11">
            <a:extLst>
              <a:ext uri="{FF2B5EF4-FFF2-40B4-BE49-F238E27FC236}">
                <a16:creationId xmlns:a16="http://schemas.microsoft.com/office/drawing/2014/main" id="{6A380492-44F6-4227-814F-6C7D0EEAE8C1}"/>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25" name="Textplatzhalter 11">
            <a:extLst>
              <a:ext uri="{FF2B5EF4-FFF2-40B4-BE49-F238E27FC236}">
                <a16:creationId xmlns:a16="http://schemas.microsoft.com/office/drawing/2014/main" id="{79E4FBC9-1F63-463C-9744-F95D76C428E2}"/>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37" name="Bildplatzhalter 14">
            <a:extLst>
              <a:ext uri="{FF2B5EF4-FFF2-40B4-BE49-F238E27FC236}">
                <a16:creationId xmlns:a16="http://schemas.microsoft.com/office/drawing/2014/main" id="{5085C5E0-188B-5E4B-86BD-169966778205}"/>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38" name="Bildplatzhalter 14">
            <a:extLst>
              <a:ext uri="{FF2B5EF4-FFF2-40B4-BE49-F238E27FC236}">
                <a16:creationId xmlns:a16="http://schemas.microsoft.com/office/drawing/2014/main" id="{38871B8B-4588-6A40-8666-1B35B1EE908E}"/>
              </a:ext>
            </a:extLst>
          </p:cNvPr>
          <p:cNvSpPr>
            <a:spLocks noGrp="1"/>
          </p:cNvSpPr>
          <p:nvPr>
            <p:ph type="pic" sz="quarter" idx="29"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39" name="Foliennummernplatzhalter 1">
            <a:extLst>
              <a:ext uri="{FF2B5EF4-FFF2-40B4-BE49-F238E27FC236}">
                <a16:creationId xmlns:a16="http://schemas.microsoft.com/office/drawing/2014/main" id="{857061A1-2D31-B940-A531-D463F6627AC3}"/>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6"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3514704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1E3ADD3-2EAC-C8CB-2A9D-50F650C120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2142" y="2080852"/>
            <a:ext cx="5339716" cy="981797"/>
          </a:xfrm>
          <a:prstGeom prst="rect">
            <a:avLst/>
          </a:prstGeom>
        </p:spPr>
      </p:pic>
    </p:spTree>
    <p:extLst>
      <p:ext uri="{BB962C8B-B14F-4D97-AF65-F5344CB8AC3E}">
        <p14:creationId xmlns:p14="http://schemas.microsoft.com/office/powerpoint/2010/main" val="257039541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C19B78C-6068-5AD3-A6C3-0A1CC8F28C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2142" y="1789400"/>
            <a:ext cx="5339716" cy="1564700"/>
          </a:xfrm>
          <a:prstGeom prst="rect">
            <a:avLst/>
          </a:prstGeom>
        </p:spPr>
      </p:pic>
    </p:spTree>
    <p:extLst>
      <p:ext uri="{BB962C8B-B14F-4D97-AF65-F5344CB8AC3E}">
        <p14:creationId xmlns:p14="http://schemas.microsoft.com/office/powerpoint/2010/main" val="15047564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p:bg>
      <p:bgRef idx="1001">
        <a:schemeClr val="bg1"/>
      </p:bgRef>
    </p:bg>
    <p:spTree>
      <p:nvGrpSpPr>
        <p:cNvPr id="1" name=""/>
        <p:cNvGrpSpPr/>
        <p:nvPr/>
      </p:nvGrpSpPr>
      <p:grpSpPr>
        <a:xfrm>
          <a:off x="0" y="0"/>
          <a:ext cx="0" cy="0"/>
          <a:chOff x="0" y="0"/>
          <a:chExt cx="0" cy="0"/>
        </a:xfrm>
      </p:grpSpPr>
      <p:sp>
        <p:nvSpPr>
          <p:cNvPr id="19" name="Titel der Präsentation">
            <a:extLst>
              <a:ext uri="{FF2B5EF4-FFF2-40B4-BE49-F238E27FC236}">
                <a16:creationId xmlns:a16="http://schemas.microsoft.com/office/drawing/2014/main" id="{B3D50A24-FEED-4171-426C-37DDD7106CBA}"/>
              </a:ext>
            </a:extLst>
          </p:cNvPr>
          <p:cNvSpPr txBox="1">
            <a:spLocks noGrp="1"/>
          </p:cNvSpPr>
          <p:nvPr>
            <p:ph type="body" sz="half" idx="24" hasCustomPrompt="1"/>
          </p:nvPr>
        </p:nvSpPr>
        <p:spPr>
          <a:xfrm>
            <a:off x="106363" y="2366318"/>
            <a:ext cx="8595392" cy="327782"/>
          </a:xfrm>
          <a:prstGeom prst="rect">
            <a:avLst/>
          </a:prstGeom>
        </p:spPr>
        <p:txBody>
          <a:bodyPr wrap="square" anchor="b">
            <a:spAutoFit/>
          </a:bodyPr>
          <a:lstStyle>
            <a:lvl1pPr marL="0" indent="0" defTabSz="1828754">
              <a:lnSpc>
                <a:spcPct val="80000"/>
              </a:lnSpc>
              <a:spcBef>
                <a:spcPts val="0"/>
              </a:spcBef>
              <a:buSzTx/>
              <a:buNone/>
              <a:defRPr sz="1800" b="0" i="0" spc="0">
                <a:solidFill>
                  <a:srgbClr val="72133F"/>
                </a:solidFill>
                <a:latin typeface="FK Grotesk Neue" panose="020B0503020202020203" pitchFamily="34" charset="0"/>
                <a:ea typeface="+mn-ea"/>
                <a:cs typeface="+mn-cs"/>
                <a:sym typeface="Haben Grotesk Medium"/>
              </a:defRPr>
            </a:lvl1pPr>
          </a:lstStyle>
          <a:p>
            <a:r>
              <a:rPr lang="de-AT"/>
              <a:t>Subheadline</a:t>
            </a:r>
            <a:endParaRPr/>
          </a:p>
        </p:txBody>
      </p:sp>
      <p:sp>
        <p:nvSpPr>
          <p:cNvPr id="8" name="Textplatzhalter 21">
            <a:extLst>
              <a:ext uri="{FF2B5EF4-FFF2-40B4-BE49-F238E27FC236}">
                <a16:creationId xmlns:a16="http://schemas.microsoft.com/office/drawing/2014/main" id="{516788D4-2290-3406-0126-645D2D22F46D}"/>
              </a:ext>
            </a:extLst>
          </p:cNvPr>
          <p:cNvSpPr>
            <a:spLocks noGrp="1"/>
          </p:cNvSpPr>
          <p:nvPr>
            <p:ph type="body" sz="quarter" idx="10" hasCustomPrompt="1"/>
          </p:nvPr>
        </p:nvSpPr>
        <p:spPr>
          <a:xfrm>
            <a:off x="106362" y="114300"/>
            <a:ext cx="8799289" cy="1113244"/>
          </a:xfrm>
          <a:prstGeom prst="rect">
            <a:avLst/>
          </a:prstGeom>
        </p:spPr>
        <p:txBody>
          <a:bodyPr vert="horz" wrap="square" lIns="0" tIns="5198" rIns="0" bIns="0" rtlCol="0">
            <a:spAutoFit/>
          </a:bodyPr>
          <a:lstStyle>
            <a:lvl1pPr>
              <a:defRPr lang="de-DE" sz="8000" b="0" i="0" spc="-150" dirty="0" smtClean="0">
                <a:solidFill>
                  <a:srgbClr val="72133F"/>
                </a:solidFill>
                <a:latin typeface="FK Grotesk Neue" panose="020B0503020202020203" pitchFamily="34" charset="0"/>
                <a:ea typeface="+mj-ea"/>
                <a:cs typeface="FK Grotesk Neue" panose="020B0503020202020203" pitchFamily="34" charset="0"/>
              </a:defRPr>
            </a:lvl1pPr>
          </a:lstStyle>
          <a:p>
            <a:pPr marL="5776" lvl="0">
              <a:spcBef>
                <a:spcPts val="41"/>
              </a:spcBef>
              <a:buNone/>
            </a:pPr>
            <a:r>
              <a:rPr lang="de-DE"/>
              <a:t>Titel</a:t>
            </a:r>
          </a:p>
        </p:txBody>
      </p:sp>
      <p:sp>
        <p:nvSpPr>
          <p:cNvPr id="20" name="Datumsplatzhalter 19">
            <a:extLst>
              <a:ext uri="{FF2B5EF4-FFF2-40B4-BE49-F238E27FC236}">
                <a16:creationId xmlns:a16="http://schemas.microsoft.com/office/drawing/2014/main" id="{C06A07B0-016E-A405-A630-FE00908A4190}"/>
              </a:ext>
            </a:extLst>
          </p:cNvPr>
          <p:cNvSpPr>
            <a:spLocks noGrp="1"/>
          </p:cNvSpPr>
          <p:nvPr>
            <p:ph type="dt" sz="half" idx="25"/>
          </p:nvPr>
        </p:nvSpPr>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0C596D04-1980-840D-771C-93347632918E}"/>
              </a:ext>
            </a:extLst>
          </p:cNvPr>
          <p:cNvSpPr>
            <a:spLocks noGrp="1"/>
          </p:cNvSpPr>
          <p:nvPr>
            <p:ph type="ftr" sz="quarter" idx="26"/>
          </p:nvPr>
        </p:nvSpPr>
        <p:spPr/>
        <p:txBody>
          <a:bodyPr/>
          <a:lstStyle>
            <a:lvl1pPr>
              <a:defRPr>
                <a:solidFill>
                  <a:schemeClr val="tx1"/>
                </a:solidFill>
              </a:defRPr>
            </a:lvl1pPr>
          </a:lstStyle>
          <a:p>
            <a:r>
              <a:rPr lang="de-AT"/>
              <a:t>Platzhalter Kapitel / Kursname</a:t>
            </a:r>
          </a:p>
        </p:txBody>
      </p:sp>
      <p:sp>
        <p:nvSpPr>
          <p:cNvPr id="22" name="Foliennummernplatzhalter 21">
            <a:extLst>
              <a:ext uri="{FF2B5EF4-FFF2-40B4-BE49-F238E27FC236}">
                <a16:creationId xmlns:a16="http://schemas.microsoft.com/office/drawing/2014/main" id="{08E590FE-E434-2C1A-04C2-C0C3FEB502B6}"/>
              </a:ext>
            </a:extLst>
          </p:cNvPr>
          <p:cNvSpPr>
            <a:spLocks noGrp="1"/>
          </p:cNvSpPr>
          <p:nvPr>
            <p:ph type="sldNum" sz="quarter" idx="27"/>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8311423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Agenda">
    <p:bg>
      <p:bgRef idx="1001">
        <a:schemeClr val="bg2"/>
      </p:bgRef>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bg1"/>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bg1"/>
                </a:solidFill>
                <a:latin typeface="+mj-lt"/>
              </a:rPr>
              <a:t>Agenda</a:t>
            </a:r>
          </a:p>
        </p:txBody>
      </p:sp>
      <p:sp>
        <p:nvSpPr>
          <p:cNvPr id="14" name="Datumsplatzhalter 13">
            <a:extLst>
              <a:ext uri="{FF2B5EF4-FFF2-40B4-BE49-F238E27FC236}">
                <a16:creationId xmlns:a16="http://schemas.microsoft.com/office/drawing/2014/main" id="{FFDA068D-38AE-DED7-09E3-368A757BA463}"/>
              </a:ext>
            </a:extLst>
          </p:cNvPr>
          <p:cNvSpPr>
            <a:spLocks noGrp="1"/>
          </p:cNvSpPr>
          <p:nvPr>
            <p:ph type="dt" sz="half" idx="10"/>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susform.at</a:t>
            </a:r>
          </a:p>
        </p:txBody>
      </p:sp>
      <p:sp>
        <p:nvSpPr>
          <p:cNvPr id="16" name="Fußzeilenplatzhalter 15">
            <a:extLst>
              <a:ext uri="{FF2B5EF4-FFF2-40B4-BE49-F238E27FC236}">
                <a16:creationId xmlns:a16="http://schemas.microsoft.com/office/drawing/2014/main" id="{8156DBC8-1396-DED0-5459-145FA0CC211F}"/>
              </a:ext>
            </a:extLst>
          </p:cNvPr>
          <p:cNvSpPr>
            <a:spLocks noGrp="1"/>
          </p:cNvSpPr>
          <p:nvPr>
            <p:ph type="ftr" sz="quarter" idx="11"/>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959C25AD-2F9B-692E-5FA6-6CD3976ECA47}"/>
              </a:ext>
            </a:extLst>
          </p:cNvPr>
          <p:cNvSpPr>
            <a:spLocks noGrp="1"/>
          </p:cNvSpPr>
          <p:nvPr>
            <p:ph type="sldNum" sz="quarter" idx="12"/>
          </p:nvPr>
        </p:nvSpPr>
        <p:spPr>
          <a:noFill/>
          <a:ln>
            <a:noFill/>
          </a:ln>
        </p:spPr>
        <p:style>
          <a:lnRef idx="0">
            <a:scrgbClr r="0" g="0" b="0"/>
          </a:lnRef>
          <a:fillRef idx="0">
            <a:scrgbClr r="0" g="0" b="0"/>
          </a:fillRef>
          <a:effectRef idx="0">
            <a:scrgbClr r="0" g="0" b="0"/>
          </a:effectRef>
          <a:fontRef idx="minor">
            <a:schemeClr val="accent2"/>
          </a:fontRef>
        </p:style>
        <p:txBody>
          <a:bodyPr/>
          <a:lstStyle>
            <a:lvl1pPr>
              <a:defRPr>
                <a:solidFill>
                  <a:schemeClr val="bg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377847725"/>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Agenda">
    <p:bg>
      <p:bgPr>
        <a:solidFill>
          <a:schemeClr val="tx1"/>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2" name="object 18">
            <a:extLst>
              <a:ext uri="{FF2B5EF4-FFF2-40B4-BE49-F238E27FC236}">
                <a16:creationId xmlns:a16="http://schemas.microsoft.com/office/drawing/2014/main" id="{398A3C53-84E8-9414-1079-9C3BF7C1E864}"/>
              </a:ext>
            </a:extLst>
          </p:cNvPr>
          <p:cNvSpPr txBox="1"/>
          <p:nvPr userDrawn="1"/>
        </p:nvSpPr>
        <p:spPr>
          <a:xfrm>
            <a:off x="232684" y="4847143"/>
            <a:ext cx="446586" cy="294542"/>
          </a:xfrm>
          <a:prstGeom prst="rect">
            <a:avLst/>
          </a:prstGeom>
        </p:spPr>
        <p:txBody>
          <a:bodyPr vert="horz" wrap="square" lIns="0" tIns="15595" rIns="0" bIns="0" rtlCol="0">
            <a:spAutoFit/>
          </a:bodyPr>
          <a:lstStyle/>
          <a:p>
            <a:pPr marL="5776" marR="0" lvl="0" indent="0" algn="l" defTabSz="685800" rtl="0" eaLnBrk="1" fontAlgn="auto" latinLnBrk="0" hangingPunct="1">
              <a:lnSpc>
                <a:spcPct val="100000"/>
              </a:lnSpc>
              <a:spcBef>
                <a:spcPts val="123"/>
              </a:spcBef>
              <a:spcAft>
                <a:spcPts val="0"/>
              </a:spcAft>
              <a:buClrTx/>
              <a:buSzTx/>
              <a:buFontTx/>
              <a:buNone/>
              <a:tabLst/>
              <a:defRPr/>
            </a:pPr>
            <a:fld id="{E3613A7B-9A85-BD46-A68B-4532443D2601}" type="slidenum">
              <a:rPr lang="de-AT" sz="864" b="0" i="0" spc="-9" smtClean="0">
                <a:solidFill>
                  <a:srgbClr val="72133F"/>
                </a:solidFill>
                <a:latin typeface="FK Grotesk Neue" panose="020B0503020202020203" pitchFamily="34" charset="0"/>
                <a:cs typeface="FK Grotesk Neue"/>
              </a:rPr>
              <a:pPr marL="5776" marR="0" lvl="0" indent="0" algn="l" defTabSz="685800" rtl="0" eaLnBrk="1" fontAlgn="auto" latinLnBrk="0" hangingPunct="1">
                <a:lnSpc>
                  <a:spcPct val="100000"/>
                </a:lnSpc>
                <a:spcBef>
                  <a:spcPts val="123"/>
                </a:spcBef>
                <a:spcAft>
                  <a:spcPts val="0"/>
                </a:spcAft>
                <a:buClrTx/>
                <a:buSzTx/>
                <a:buFontTx/>
                <a:buNone/>
                <a:tabLst/>
                <a:defRPr/>
              </a:pPr>
              <a:t>‹Nr.›</a:t>
            </a:fld>
            <a:r>
              <a:rPr lang="de-AT" sz="864" b="0" i="0" spc="-9">
                <a:solidFill>
                  <a:srgbClr val="72133F"/>
                </a:solidFill>
                <a:latin typeface="FK Grotesk Neue" panose="020B0503020202020203" pitchFamily="34" charset="0"/>
                <a:cs typeface="FK Grotesk Neue"/>
              </a:rPr>
              <a:t>/30</a:t>
            </a:r>
            <a:endParaRPr lang="de-AT" sz="864" b="0" i="0">
              <a:latin typeface="FK Grotesk Neue" panose="020B0503020202020203" pitchFamily="34" charset="0"/>
              <a:cs typeface="FK Grotesk Neue"/>
            </a:endParaRPr>
          </a:p>
          <a:p>
            <a:pPr marL="5776">
              <a:spcBef>
                <a:spcPts val="123"/>
              </a:spcBef>
            </a:pPr>
            <a:endParaRPr sz="864" b="0" i="0">
              <a:latin typeface="FK Grotesk Neue" panose="020B0503020202020203" pitchFamily="34" charset="0"/>
              <a:cs typeface="FK Grotesk Neue"/>
            </a:endParaRPr>
          </a:p>
        </p:txBody>
      </p:sp>
      <p:sp>
        <p:nvSpPr>
          <p:cNvPr id="18" name="object 4">
            <a:extLst>
              <a:ext uri="{FF2B5EF4-FFF2-40B4-BE49-F238E27FC236}">
                <a16:creationId xmlns:a16="http://schemas.microsoft.com/office/drawing/2014/main" id="{8DAB174C-617F-373F-6553-9DFA7002DFA8}"/>
              </a:ext>
            </a:extLst>
          </p:cNvPr>
          <p:cNvSpPr/>
          <p:nvPr userDrawn="1"/>
        </p:nvSpPr>
        <p:spPr>
          <a:xfrm>
            <a:off x="6484264" y="2111159"/>
            <a:ext cx="877081" cy="934841"/>
          </a:xfrm>
          <a:custGeom>
            <a:avLst/>
            <a:gdLst/>
            <a:ahLst/>
            <a:cxnLst/>
            <a:rect l="l" t="t" r="r" b="b"/>
            <a:pathLst>
              <a:path w="1928494" h="2055495">
                <a:moveTo>
                  <a:pt x="876182" y="0"/>
                </a:moveTo>
                <a:lnTo>
                  <a:pt x="834173" y="17398"/>
                </a:lnTo>
                <a:lnTo>
                  <a:pt x="756050" y="95532"/>
                </a:lnTo>
                <a:lnTo>
                  <a:pt x="738645" y="137532"/>
                </a:lnTo>
                <a:lnTo>
                  <a:pt x="742989" y="159886"/>
                </a:lnTo>
                <a:lnTo>
                  <a:pt x="756029" y="179540"/>
                </a:lnTo>
                <a:lnTo>
                  <a:pt x="1200822" y="624594"/>
                </a:lnTo>
                <a:lnTo>
                  <a:pt x="1227288" y="659536"/>
                </a:lnTo>
                <a:lnTo>
                  <a:pt x="1243104" y="698301"/>
                </a:lnTo>
                <a:lnTo>
                  <a:pt x="1248266" y="738959"/>
                </a:lnTo>
                <a:lnTo>
                  <a:pt x="1242770" y="779579"/>
                </a:lnTo>
                <a:lnTo>
                  <a:pt x="1226611" y="818231"/>
                </a:lnTo>
                <a:lnTo>
                  <a:pt x="1199785" y="852985"/>
                </a:lnTo>
                <a:lnTo>
                  <a:pt x="1169654" y="877102"/>
                </a:lnTo>
                <a:lnTo>
                  <a:pt x="1100604" y="905333"/>
                </a:lnTo>
                <a:lnTo>
                  <a:pt x="59369" y="912292"/>
                </a:lnTo>
                <a:lnTo>
                  <a:pt x="36258" y="916973"/>
                </a:lnTo>
                <a:lnTo>
                  <a:pt x="17386" y="929708"/>
                </a:lnTo>
                <a:lnTo>
                  <a:pt x="4664" y="948589"/>
                </a:lnTo>
                <a:lnTo>
                  <a:pt x="0" y="971704"/>
                </a:lnTo>
                <a:lnTo>
                  <a:pt x="0" y="1082193"/>
                </a:lnTo>
                <a:lnTo>
                  <a:pt x="4668" y="1105320"/>
                </a:lnTo>
                <a:lnTo>
                  <a:pt x="17399" y="1124205"/>
                </a:lnTo>
                <a:lnTo>
                  <a:pt x="36284" y="1136936"/>
                </a:lnTo>
                <a:lnTo>
                  <a:pt x="59411" y="1141605"/>
                </a:lnTo>
                <a:lnTo>
                  <a:pt x="1011791" y="1141605"/>
                </a:lnTo>
                <a:lnTo>
                  <a:pt x="1023646" y="1141829"/>
                </a:lnTo>
                <a:lnTo>
                  <a:pt x="1064847" y="1143678"/>
                </a:lnTo>
                <a:lnTo>
                  <a:pt x="1136211" y="1160913"/>
                </a:lnTo>
                <a:lnTo>
                  <a:pt x="1199785" y="1202147"/>
                </a:lnTo>
                <a:lnTo>
                  <a:pt x="1226592" y="1236871"/>
                </a:lnTo>
                <a:lnTo>
                  <a:pt x="1242763" y="1275502"/>
                </a:lnTo>
                <a:lnTo>
                  <a:pt x="1248295" y="1316109"/>
                </a:lnTo>
                <a:lnTo>
                  <a:pt x="1243189" y="1356758"/>
                </a:lnTo>
                <a:lnTo>
                  <a:pt x="1227441" y="1395518"/>
                </a:lnTo>
                <a:lnTo>
                  <a:pt x="1201052" y="1430455"/>
                </a:lnTo>
                <a:lnTo>
                  <a:pt x="756196" y="1875446"/>
                </a:lnTo>
                <a:lnTo>
                  <a:pt x="743150" y="1895100"/>
                </a:lnTo>
                <a:lnTo>
                  <a:pt x="743155" y="1939811"/>
                </a:lnTo>
                <a:lnTo>
                  <a:pt x="834320" y="2037578"/>
                </a:lnTo>
                <a:lnTo>
                  <a:pt x="876334" y="2054981"/>
                </a:lnTo>
                <a:lnTo>
                  <a:pt x="898693" y="2050634"/>
                </a:lnTo>
                <a:lnTo>
                  <a:pt x="918349" y="2037588"/>
                </a:lnTo>
                <a:lnTo>
                  <a:pt x="1928360" y="1027566"/>
                </a:lnTo>
                <a:lnTo>
                  <a:pt x="918191" y="17398"/>
                </a:lnTo>
                <a:lnTo>
                  <a:pt x="898538" y="4348"/>
                </a:lnTo>
                <a:lnTo>
                  <a:pt x="876182"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Textfeld 7">
            <a:extLst>
              <a:ext uri="{FF2B5EF4-FFF2-40B4-BE49-F238E27FC236}">
                <a16:creationId xmlns:a16="http://schemas.microsoft.com/office/drawing/2014/main" id="{63A6DAB3-CD83-6ABD-080F-D19D6BFC0F16}"/>
              </a:ext>
            </a:extLst>
          </p:cNvPr>
          <p:cNvSpPr txBox="1"/>
          <p:nvPr userDrawn="1"/>
        </p:nvSpPr>
        <p:spPr>
          <a:xfrm>
            <a:off x="1798711" y="1714274"/>
            <a:ext cx="4470888" cy="1444554"/>
          </a:xfrm>
          <a:prstGeom prst="rect">
            <a:avLst/>
          </a:prstGeom>
        </p:spPr>
        <p:txBody>
          <a:bodyPr vert="horz" wrap="square" lIns="0" tIns="5198" rIns="0" bIns="0" rtlCol="0">
            <a:spAutoFit/>
          </a:bodyPr>
          <a:lstStyle>
            <a:lvl1pPr marL="5776">
              <a:lnSpc>
                <a:spcPct val="90000"/>
              </a:lnSpc>
              <a:spcBef>
                <a:spcPts val="41"/>
              </a:spcBef>
              <a:buNone/>
              <a:defRPr sz="10392" spc="-18">
                <a:solidFill>
                  <a:srgbClr val="72133F"/>
                </a:solidFill>
                <a:latin typeface="Haben Grotesk"/>
                <a:ea typeface="+mj-ea"/>
                <a:cs typeface="Haben Grotesk"/>
              </a:defRPr>
            </a:lvl1pPr>
          </a:lstStyle>
          <a:p>
            <a:pPr lvl="0"/>
            <a:r>
              <a:rPr lang="de-DE" spc="-150">
                <a:solidFill>
                  <a:schemeClr val="tx2"/>
                </a:solidFill>
                <a:latin typeface="+mj-lt"/>
              </a:rPr>
              <a:t>Agenda</a:t>
            </a:r>
          </a:p>
        </p:txBody>
      </p:sp>
      <p:sp>
        <p:nvSpPr>
          <p:cNvPr id="16" name="object 19">
            <a:extLst>
              <a:ext uri="{FF2B5EF4-FFF2-40B4-BE49-F238E27FC236}">
                <a16:creationId xmlns:a16="http://schemas.microsoft.com/office/drawing/2014/main" id="{501D68F4-0681-E2D6-71C2-55635DF3CF51}"/>
              </a:ext>
            </a:extLst>
          </p:cNvPr>
          <p:cNvSpPr txBox="1"/>
          <p:nvPr userDrawn="1"/>
        </p:nvSpPr>
        <p:spPr>
          <a:xfrm>
            <a:off x="8495547" y="4999543"/>
            <a:ext cx="568355" cy="148732"/>
          </a:xfrm>
          <a:prstGeom prst="rect">
            <a:avLst/>
          </a:prstGeom>
        </p:spPr>
        <p:txBody>
          <a:bodyPr vert="horz" wrap="square" lIns="0" tIns="15595" rIns="0" bIns="0" rtlCol="0">
            <a:spAutoFit/>
          </a:bodyPr>
          <a:lstStyle/>
          <a:p>
            <a:pPr marL="5776">
              <a:spcBef>
                <a:spcPts val="123"/>
              </a:spcBef>
            </a:pPr>
            <a:r>
              <a:rPr sz="864" b="0" i="0" spc="-5">
                <a:solidFill>
                  <a:srgbClr val="72133F"/>
                </a:solidFill>
                <a:latin typeface="FK Grotesk Neue" panose="020B0503020202020203" pitchFamily="34" charset="0"/>
                <a:cs typeface="FK Grotesk Neue"/>
              </a:rPr>
              <a:t>susform.at</a:t>
            </a:r>
            <a:endParaRPr sz="864" b="0" i="0">
              <a:latin typeface="FK Grotesk Neue" panose="020B0503020202020203" pitchFamily="34" charset="0"/>
              <a:cs typeface="FK Grotesk Neue"/>
            </a:endParaRPr>
          </a:p>
        </p:txBody>
      </p:sp>
      <p:sp>
        <p:nvSpPr>
          <p:cNvPr id="11" name="Datumsplatzhalter 10">
            <a:extLst>
              <a:ext uri="{FF2B5EF4-FFF2-40B4-BE49-F238E27FC236}">
                <a16:creationId xmlns:a16="http://schemas.microsoft.com/office/drawing/2014/main" id="{FB922E78-5F9E-8C8B-1DFD-F2B272EE2A5F}"/>
              </a:ext>
            </a:extLst>
          </p:cNvPr>
          <p:cNvSpPr>
            <a:spLocks noGrp="1"/>
          </p:cNvSpPr>
          <p:nvPr>
            <p:ph type="dt" sz="half" idx="10"/>
          </p:nvPr>
        </p:nvSpPr>
        <p:spPr/>
        <p:txBody>
          <a:bodyPr/>
          <a:lstStyle/>
          <a:p>
            <a:r>
              <a:rPr lang="de-AT"/>
              <a:t>susform.at</a:t>
            </a:r>
          </a:p>
        </p:txBody>
      </p:sp>
      <p:sp>
        <p:nvSpPr>
          <p:cNvPr id="12" name="Fußzeilenplatzhalter 11">
            <a:extLst>
              <a:ext uri="{FF2B5EF4-FFF2-40B4-BE49-F238E27FC236}">
                <a16:creationId xmlns:a16="http://schemas.microsoft.com/office/drawing/2014/main" id="{E69D85A1-9596-35EC-24AF-F27FA8112B0B}"/>
              </a:ext>
            </a:extLst>
          </p:cNvPr>
          <p:cNvSpPr>
            <a:spLocks noGrp="1"/>
          </p:cNvSpPr>
          <p:nvPr>
            <p:ph type="ftr" sz="quarter" idx="11"/>
          </p:nvPr>
        </p:nvSpPr>
        <p:spPr/>
        <p:txBody>
          <a:bodyPr/>
          <a:lstStyle/>
          <a:p>
            <a:r>
              <a:rPr lang="de-AT"/>
              <a:t>Platzhalter Kapitel / Kursname</a:t>
            </a:r>
          </a:p>
        </p:txBody>
      </p:sp>
      <p:sp>
        <p:nvSpPr>
          <p:cNvPr id="14" name="Foliennummernplatzhalter 13">
            <a:extLst>
              <a:ext uri="{FF2B5EF4-FFF2-40B4-BE49-F238E27FC236}">
                <a16:creationId xmlns:a16="http://schemas.microsoft.com/office/drawing/2014/main" id="{E02758E7-65F6-8480-E62F-60E4E4B7C456}"/>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6825383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_Auflistung">
    <p:bg>
      <p:bgRef idx="1001">
        <a:schemeClr val="bg1"/>
      </p:bgRef>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39BCF362-3925-B0D5-178C-2BC388799380}"/>
              </a:ext>
            </a:extLst>
          </p:cNvPr>
          <p:cNvSpPr txBox="1">
            <a:spLocks noGrp="1"/>
          </p:cNvSpPr>
          <p:nvPr>
            <p:ph type="body" sz="quarter" idx="21" hasCustomPrompt="1"/>
          </p:nvPr>
        </p:nvSpPr>
        <p:spPr>
          <a:xfrm>
            <a:off x="197644" y="145374"/>
            <a:ext cx="4074553" cy="1015663"/>
          </a:xfrm>
          <a:prstGeom prst="rect">
            <a:avLst/>
          </a:prstGeom>
        </p:spPr>
        <p:txBody>
          <a:bodyPr wrap="square" anchor="t">
            <a:spAutoFit/>
          </a:bodyPr>
          <a:lstStyle>
            <a:lvl1pPr marL="0" indent="0" defTabSz="1828754">
              <a:lnSpc>
                <a:spcPct val="80000"/>
              </a:lnSpc>
              <a:spcBef>
                <a:spcPts val="0"/>
              </a:spcBef>
              <a:buSzTx/>
              <a:buNone/>
              <a:defRPr sz="7500" spc="-375">
                <a:solidFill>
                  <a:schemeClr val="tx1"/>
                </a:solidFill>
                <a:latin typeface="Haben Grotesk Medium" pitchFamily="2" charset="77"/>
                <a:ea typeface="+mn-ea"/>
                <a:cs typeface="+mn-cs"/>
                <a:sym typeface="Haben Grotesk Medium"/>
              </a:defRPr>
            </a:lvl1pPr>
          </a:lstStyle>
          <a:p>
            <a:r>
              <a:t>Agenda</a:t>
            </a:r>
          </a:p>
        </p:txBody>
      </p:sp>
      <p:sp>
        <p:nvSpPr>
          <p:cNvPr id="16" name="Textplatzhalter 5">
            <a:extLst>
              <a:ext uri="{FF2B5EF4-FFF2-40B4-BE49-F238E27FC236}">
                <a16:creationId xmlns:a16="http://schemas.microsoft.com/office/drawing/2014/main" id="{045877BB-6159-8E55-792D-8518EA12E87F}"/>
              </a:ext>
            </a:extLst>
          </p:cNvPr>
          <p:cNvSpPr>
            <a:spLocks noGrp="1"/>
          </p:cNvSpPr>
          <p:nvPr>
            <p:ph type="body" sz="quarter" idx="10" hasCustomPrompt="1"/>
          </p:nvPr>
        </p:nvSpPr>
        <p:spPr>
          <a:xfrm>
            <a:off x="261938" y="1498600"/>
            <a:ext cx="4010259" cy="3213100"/>
          </a:xfrm>
          <a:prstGeom prst="rect">
            <a:avLst/>
          </a:prstGeom>
        </p:spPr>
        <p:txBody>
          <a:bodyPr/>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tx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tx1"/>
                </a:solidFill>
                <a:latin typeface="FK Grotesk Neue" panose="020B0503020202020203" pitchFamily="34" charset="0"/>
              </a:defRPr>
            </a:lvl5pPr>
          </a:lstStyle>
          <a:p>
            <a:pPr lvl="0"/>
            <a:r>
              <a:rPr lang="de-DE"/>
              <a:t>Mastertextformat bearbeiten  </a:t>
            </a:r>
          </a:p>
          <a:p>
            <a:pPr lvl="1"/>
            <a:r>
              <a:rPr lang="de-DE"/>
              <a:t>Zweite Ebene</a:t>
            </a:r>
          </a:p>
          <a:p>
            <a:pPr lvl="2"/>
            <a:r>
              <a:rPr lang="de-DE"/>
              <a:t>Dritte Ebene</a:t>
            </a:r>
          </a:p>
          <a:p>
            <a:pPr lvl="3"/>
            <a:r>
              <a:rPr lang="de-DE"/>
              <a:t>Vierte Ebene</a:t>
            </a:r>
          </a:p>
          <a:p>
            <a:pPr lvl="4"/>
            <a:r>
              <a:rPr lang="de-DE"/>
              <a:t>Fünfte Ebene</a:t>
            </a:r>
          </a:p>
        </p:txBody>
      </p:sp>
      <p:sp>
        <p:nvSpPr>
          <p:cNvPr id="5" name="Bildplatzhalter 4">
            <a:extLst>
              <a:ext uri="{FF2B5EF4-FFF2-40B4-BE49-F238E27FC236}">
                <a16:creationId xmlns:a16="http://schemas.microsoft.com/office/drawing/2014/main" id="{3B5B1B61-D54E-E526-C343-383D43063073}"/>
              </a:ext>
            </a:extLst>
          </p:cNvPr>
          <p:cNvSpPr>
            <a:spLocks noGrp="1"/>
          </p:cNvSpPr>
          <p:nvPr>
            <p:ph type="pic" sz="quarter" idx="22"/>
          </p:nvPr>
        </p:nvSpPr>
        <p:spPr>
          <a:xfrm>
            <a:off x="4598988" y="222250"/>
            <a:ext cx="4347368" cy="4489450"/>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Datumsplatzhalter 18">
            <a:extLst>
              <a:ext uri="{FF2B5EF4-FFF2-40B4-BE49-F238E27FC236}">
                <a16:creationId xmlns:a16="http://schemas.microsoft.com/office/drawing/2014/main" id="{EF0AB3E0-DB34-CA27-F557-CEB18A168673}"/>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20" name="Fußzeilenplatzhalter 19">
            <a:extLst>
              <a:ext uri="{FF2B5EF4-FFF2-40B4-BE49-F238E27FC236}">
                <a16:creationId xmlns:a16="http://schemas.microsoft.com/office/drawing/2014/main" id="{E8E71D84-4B6B-DC48-60B7-E4C05393FD55}"/>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21" name="Foliennummernplatzhalter 20">
            <a:extLst>
              <a:ext uri="{FF2B5EF4-FFF2-40B4-BE49-F238E27FC236}">
                <a16:creationId xmlns:a16="http://schemas.microsoft.com/office/drawing/2014/main" id="{C02ED03B-F23F-ECB0-44C5-E1E6CD21A6B4}"/>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851029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5636">
          <p15:clr>
            <a:srgbClr val="FBAE40"/>
          </p15:clr>
        </p15:guide>
        <p15:guide id="4" pos="125">
          <p15:clr>
            <a:srgbClr val="FBAE40"/>
          </p15:clr>
        </p15:guide>
        <p15:guide id="5" orient="horz" pos="140">
          <p15:clr>
            <a:srgbClr val="FBAE40"/>
          </p15:clr>
        </p15:guide>
        <p15:guide id="6" orient="horz" pos="3117">
          <p15:clr>
            <a:srgbClr val="FBAE40"/>
          </p15:clr>
        </p15:guide>
        <p15:guide id="7" pos="1894">
          <p15:clr>
            <a:srgbClr val="FBAE40"/>
          </p15:clr>
        </p15:guide>
        <p15:guide id="8" pos="37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piteltrenner">
    <p:bg>
      <p:bgPr>
        <a:solidFill>
          <a:schemeClr val="tx2"/>
        </a:solidFill>
        <a:effectLst/>
      </p:bgPr>
    </p:bg>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EDD671-224F-E2E0-3E5B-FB20CF99775D}"/>
              </a:ext>
            </a:extLst>
          </p:cNvPr>
          <p:cNvSpPr txBox="1"/>
          <p:nvPr/>
        </p:nvSpPr>
        <p:spPr>
          <a:xfrm>
            <a:off x="-5379529" y="-7469713"/>
            <a:ext cx="3378489" cy="1514132"/>
          </a:xfrm>
          <a:prstGeom prst="rect">
            <a:avLst/>
          </a:prstGeom>
          <a:noFill/>
        </p:spPr>
        <p:txBody>
          <a:bodyPr wrap="none" rtlCol="0">
            <a:spAutoFit/>
          </a:bodyPr>
          <a:lstStyle/>
          <a:p>
            <a:pPr algn="l"/>
            <a:r>
              <a:rPr lang="de-DE" sz="9239" spc="-329" baseline="0">
                <a:ln/>
                <a:solidFill>
                  <a:schemeClr val="tx1"/>
                </a:solidFill>
                <a:latin typeface="HabenGrotesk-Medium"/>
                <a:sym typeface="HabenGrotesk-Medium"/>
                <a:rtl val="0"/>
              </a:rPr>
              <a:t>Agend</a:t>
            </a:r>
          </a:p>
        </p:txBody>
      </p:sp>
      <p:sp>
        <p:nvSpPr>
          <p:cNvPr id="4" name="Textfeld 3">
            <a:extLst>
              <a:ext uri="{FF2B5EF4-FFF2-40B4-BE49-F238E27FC236}">
                <a16:creationId xmlns:a16="http://schemas.microsoft.com/office/drawing/2014/main" id="{F0DD81E6-20A2-5DA7-DF61-70C716714B0F}"/>
              </a:ext>
            </a:extLst>
          </p:cNvPr>
          <p:cNvSpPr txBox="1"/>
          <p:nvPr/>
        </p:nvSpPr>
        <p:spPr>
          <a:xfrm>
            <a:off x="-1142069" y="-7469713"/>
            <a:ext cx="795411" cy="1514132"/>
          </a:xfrm>
          <a:prstGeom prst="rect">
            <a:avLst/>
          </a:prstGeom>
          <a:noFill/>
        </p:spPr>
        <p:txBody>
          <a:bodyPr wrap="none" rtlCol="0">
            <a:spAutoFit/>
          </a:bodyPr>
          <a:lstStyle/>
          <a:p>
            <a:pPr algn="l"/>
            <a:r>
              <a:rPr lang="de-DE" sz="9239" spc="0" baseline="0">
                <a:ln/>
                <a:solidFill>
                  <a:schemeClr val="tx1"/>
                </a:solidFill>
                <a:latin typeface="HabenGrotesk-Medium"/>
                <a:sym typeface="HabenGrotesk-Medium"/>
                <a:rtl val="0"/>
              </a:rPr>
              <a:t>a</a:t>
            </a:r>
          </a:p>
        </p:txBody>
      </p:sp>
      <p:sp>
        <p:nvSpPr>
          <p:cNvPr id="5" name="Freihandform 4">
            <a:extLst>
              <a:ext uri="{FF2B5EF4-FFF2-40B4-BE49-F238E27FC236}">
                <a16:creationId xmlns:a16="http://schemas.microsoft.com/office/drawing/2014/main" id="{389839F8-5D91-7E38-2C5B-047AAE38ED1C}"/>
              </a:ext>
            </a:extLst>
          </p:cNvPr>
          <p:cNvSpPr/>
          <p:nvPr/>
        </p:nvSpPr>
        <p:spPr>
          <a:xfrm>
            <a:off x="-193186" y="-6591056"/>
            <a:ext cx="731099" cy="725151"/>
          </a:xfrm>
          <a:custGeom>
            <a:avLst/>
            <a:gdLst>
              <a:gd name="connsiteX0" fmla="*/ 973409 w 974799"/>
              <a:gd name="connsiteY0" fmla="*/ 966869 h 966868"/>
              <a:gd name="connsiteX1" fmla="*/ 38936 w 974799"/>
              <a:gd name="connsiteY1" fmla="*/ 966869 h 966868"/>
              <a:gd name="connsiteX2" fmla="*/ 0 w 974799"/>
              <a:gd name="connsiteY2" fmla="*/ 928194 h 966868"/>
              <a:gd name="connsiteX3" fmla="*/ 0 w 974799"/>
              <a:gd name="connsiteY3" fmla="*/ 856369 h 966868"/>
              <a:gd name="connsiteX4" fmla="*/ 38936 w 974799"/>
              <a:gd name="connsiteY4" fmla="*/ 817695 h 966868"/>
              <a:gd name="connsiteX5" fmla="*/ 450549 w 974799"/>
              <a:gd name="connsiteY5" fmla="*/ 817695 h 966868"/>
              <a:gd name="connsiteX6" fmla="*/ 556234 w 974799"/>
              <a:gd name="connsiteY6" fmla="*/ 712720 h 966868"/>
              <a:gd name="connsiteX7" fmla="*/ 521469 w 974799"/>
              <a:gd name="connsiteY7" fmla="*/ 624321 h 966868"/>
              <a:gd name="connsiteX8" fmla="*/ 497829 w 974799"/>
              <a:gd name="connsiteY8" fmla="*/ 599459 h 966868"/>
              <a:gd name="connsiteX9" fmla="*/ 57014 w 974799"/>
              <a:gd name="connsiteY9" fmla="*/ 161605 h 966868"/>
              <a:gd name="connsiteX10" fmla="*/ 57014 w 974799"/>
              <a:gd name="connsiteY10" fmla="*/ 106356 h 966868"/>
              <a:gd name="connsiteX11" fmla="*/ 108465 w 974799"/>
              <a:gd name="connsiteY11" fmla="*/ 55250 h 966868"/>
              <a:gd name="connsiteX12" fmla="*/ 164089 w 974799"/>
              <a:gd name="connsiteY12" fmla="*/ 55250 h 966868"/>
              <a:gd name="connsiteX13" fmla="*/ 604904 w 974799"/>
              <a:gd name="connsiteY13" fmla="*/ 491721 h 966868"/>
              <a:gd name="connsiteX14" fmla="*/ 629935 w 974799"/>
              <a:gd name="connsiteY14" fmla="*/ 516584 h 966868"/>
              <a:gd name="connsiteX15" fmla="*/ 718932 w 974799"/>
              <a:gd name="connsiteY15" fmla="*/ 552496 h 966868"/>
              <a:gd name="connsiteX16" fmla="*/ 824617 w 974799"/>
              <a:gd name="connsiteY16" fmla="*/ 447522 h 966868"/>
              <a:gd name="connsiteX17" fmla="*/ 824617 w 974799"/>
              <a:gd name="connsiteY17" fmla="*/ 38675 h 966868"/>
              <a:gd name="connsiteX18" fmla="*/ 863553 w 974799"/>
              <a:gd name="connsiteY18" fmla="*/ 0 h 966868"/>
              <a:gd name="connsiteX19" fmla="*/ 935864 w 974799"/>
              <a:gd name="connsiteY19" fmla="*/ 0 h 966868"/>
              <a:gd name="connsiteX20" fmla="*/ 974800 w 974799"/>
              <a:gd name="connsiteY20" fmla="*/ 38675 h 966868"/>
              <a:gd name="connsiteX21" fmla="*/ 973409 w 974799"/>
              <a:gd name="connsiteY21" fmla="*/ 966869 h 966868"/>
              <a:gd name="connsiteX22" fmla="*/ 973409 w 974799"/>
              <a:gd name="connsiteY22" fmla="*/ 966869 h 96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4799" h="966868">
                <a:moveTo>
                  <a:pt x="973409" y="966869"/>
                </a:moveTo>
                <a:lnTo>
                  <a:pt x="38936" y="966869"/>
                </a:lnTo>
                <a:cubicBezTo>
                  <a:pt x="18077" y="966869"/>
                  <a:pt x="0" y="948913"/>
                  <a:pt x="0" y="928194"/>
                </a:cubicBezTo>
                <a:lnTo>
                  <a:pt x="0" y="856369"/>
                </a:lnTo>
                <a:cubicBezTo>
                  <a:pt x="0" y="835651"/>
                  <a:pt x="18077" y="817695"/>
                  <a:pt x="38936" y="817695"/>
                </a:cubicBezTo>
                <a:lnTo>
                  <a:pt x="450549" y="817695"/>
                </a:lnTo>
                <a:cubicBezTo>
                  <a:pt x="510345" y="817695"/>
                  <a:pt x="556234" y="770732"/>
                  <a:pt x="556234" y="712720"/>
                </a:cubicBezTo>
                <a:cubicBezTo>
                  <a:pt x="556234" y="678189"/>
                  <a:pt x="540937" y="647802"/>
                  <a:pt x="521469" y="624321"/>
                </a:cubicBezTo>
                <a:cubicBezTo>
                  <a:pt x="517298" y="620178"/>
                  <a:pt x="503392" y="604983"/>
                  <a:pt x="497829" y="599459"/>
                </a:cubicBezTo>
                <a:lnTo>
                  <a:pt x="57014" y="161605"/>
                </a:lnTo>
                <a:cubicBezTo>
                  <a:pt x="41718" y="146411"/>
                  <a:pt x="41718" y="121549"/>
                  <a:pt x="57014" y="106356"/>
                </a:cubicBezTo>
                <a:lnTo>
                  <a:pt x="108465" y="55250"/>
                </a:lnTo>
                <a:cubicBezTo>
                  <a:pt x="123762" y="40056"/>
                  <a:pt x="148793" y="40056"/>
                  <a:pt x="164089" y="55250"/>
                </a:cubicBezTo>
                <a:lnTo>
                  <a:pt x="604904" y="491721"/>
                </a:lnTo>
                <a:lnTo>
                  <a:pt x="629935" y="516584"/>
                </a:lnTo>
                <a:cubicBezTo>
                  <a:pt x="654965" y="535921"/>
                  <a:pt x="685558" y="552496"/>
                  <a:pt x="718932" y="552496"/>
                </a:cubicBezTo>
                <a:cubicBezTo>
                  <a:pt x="778727" y="552496"/>
                  <a:pt x="824617" y="506916"/>
                  <a:pt x="824617" y="447522"/>
                </a:cubicBezTo>
                <a:lnTo>
                  <a:pt x="824617" y="38675"/>
                </a:lnTo>
                <a:cubicBezTo>
                  <a:pt x="824617" y="17956"/>
                  <a:pt x="842694" y="0"/>
                  <a:pt x="863553" y="0"/>
                </a:cubicBezTo>
                <a:lnTo>
                  <a:pt x="935864" y="0"/>
                </a:lnTo>
                <a:cubicBezTo>
                  <a:pt x="956722" y="0"/>
                  <a:pt x="974800" y="17956"/>
                  <a:pt x="974800" y="38675"/>
                </a:cubicBezTo>
                <a:lnTo>
                  <a:pt x="973409" y="966869"/>
                </a:lnTo>
                <a:lnTo>
                  <a:pt x="973409" y="966869"/>
                </a:lnTo>
                <a:close/>
              </a:path>
            </a:pathLst>
          </a:custGeom>
          <a:solidFill>
            <a:schemeClr val="tx1"/>
          </a:solidFill>
          <a:ln w="13895" cap="flat">
            <a:noFill/>
            <a:prstDash val="solid"/>
            <a:miter/>
          </a:ln>
        </p:spPr>
        <p:txBody>
          <a:bodyPr rtlCol="0" anchor="ctr"/>
          <a:lstStyle/>
          <a:p>
            <a:endParaRPr lang="de-DE" sz="1013" b="0" i="0">
              <a:latin typeface="FK Grotesk Neue" panose="020B0503020202020203" pitchFamily="34" charset="0"/>
            </a:endParaRPr>
          </a:p>
        </p:txBody>
      </p:sp>
      <p:sp>
        <p:nvSpPr>
          <p:cNvPr id="15" name="object 19">
            <a:extLst>
              <a:ext uri="{FF2B5EF4-FFF2-40B4-BE49-F238E27FC236}">
                <a16:creationId xmlns:a16="http://schemas.microsoft.com/office/drawing/2014/main" id="{92696C7F-90D2-44B8-3F7D-A7BFC2CAF4D3}"/>
              </a:ext>
            </a:extLst>
          </p:cNvPr>
          <p:cNvSpPr txBox="1"/>
          <p:nvPr userDrawn="1"/>
        </p:nvSpPr>
        <p:spPr>
          <a:xfrm>
            <a:off x="8343147" y="4847143"/>
            <a:ext cx="568355" cy="148732"/>
          </a:xfrm>
          <a:prstGeom prst="rect">
            <a:avLst/>
          </a:prstGeom>
        </p:spPr>
        <p:txBody>
          <a:bodyPr vert="horz" wrap="square" lIns="0" tIns="15595" rIns="0" bIns="0" rtlCol="0">
            <a:spAutoFit/>
          </a:bodyPr>
          <a:lstStyle/>
          <a:p>
            <a:pPr marL="5776">
              <a:spcBef>
                <a:spcPts val="123"/>
              </a:spcBef>
            </a:pPr>
            <a:r>
              <a:rPr sz="864" b="0" i="0" spc="-5">
                <a:solidFill>
                  <a:schemeClr val="tx2"/>
                </a:solidFill>
                <a:latin typeface="FK Grotesk Neue" panose="020B0503020202020203" pitchFamily="34" charset="0"/>
                <a:cs typeface="FK Grotesk Neue"/>
              </a:rPr>
              <a:t>susform.at</a:t>
            </a:r>
            <a:endParaRPr sz="864" b="0" i="0">
              <a:solidFill>
                <a:schemeClr val="tx2"/>
              </a:solidFill>
              <a:latin typeface="FK Grotesk Neue" panose="020B0503020202020203" pitchFamily="34" charset="0"/>
              <a:cs typeface="FK Grotesk Neue"/>
            </a:endParaRPr>
          </a:p>
        </p:txBody>
      </p:sp>
      <p:sp>
        <p:nvSpPr>
          <p:cNvPr id="20" name="object 3">
            <a:extLst>
              <a:ext uri="{FF2B5EF4-FFF2-40B4-BE49-F238E27FC236}">
                <a16:creationId xmlns:a16="http://schemas.microsoft.com/office/drawing/2014/main" id="{AD70DD58-957E-659D-8E09-D5E2C9515A67}"/>
              </a:ext>
            </a:extLst>
          </p:cNvPr>
          <p:cNvSpPr/>
          <p:nvPr userDrawn="1"/>
        </p:nvSpPr>
        <p:spPr>
          <a:xfrm>
            <a:off x="8012398" y="4011729"/>
            <a:ext cx="893254" cy="893542"/>
          </a:xfrm>
          <a:custGeom>
            <a:avLst/>
            <a:gdLst/>
            <a:ahLst/>
            <a:cxnLst/>
            <a:rect l="l" t="t" r="r" b="b"/>
            <a:pathLst>
              <a:path w="1964055" h="1964690">
                <a:moveTo>
                  <a:pt x="1885450" y="0"/>
                </a:moveTo>
                <a:lnTo>
                  <a:pt x="1739611" y="0"/>
                </a:lnTo>
                <a:lnTo>
                  <a:pt x="1709090" y="6160"/>
                </a:lnTo>
                <a:lnTo>
                  <a:pt x="1684165" y="22961"/>
                </a:lnTo>
                <a:lnTo>
                  <a:pt x="1667357" y="47880"/>
                </a:lnTo>
                <a:lnTo>
                  <a:pt x="1661185" y="78395"/>
                </a:lnTo>
                <a:lnTo>
                  <a:pt x="1660933" y="908967"/>
                </a:lnTo>
                <a:lnTo>
                  <a:pt x="1655023" y="958442"/>
                </a:lnTo>
                <a:lnTo>
                  <a:pt x="1638998" y="1003426"/>
                </a:lnTo>
                <a:lnTo>
                  <a:pt x="1613991" y="1042781"/>
                </a:lnTo>
                <a:lnTo>
                  <a:pt x="1581134" y="1075370"/>
                </a:lnTo>
                <a:lnTo>
                  <a:pt x="1541561" y="1100056"/>
                </a:lnTo>
                <a:lnTo>
                  <a:pt x="1496403" y="1115702"/>
                </a:lnTo>
                <a:lnTo>
                  <a:pt x="1446793" y="1121170"/>
                </a:lnTo>
                <a:lnTo>
                  <a:pt x="1396154" y="1115556"/>
                </a:lnTo>
                <a:lnTo>
                  <a:pt x="1348875" y="1100229"/>
                </a:lnTo>
                <a:lnTo>
                  <a:pt x="1305357" y="1077459"/>
                </a:lnTo>
                <a:lnTo>
                  <a:pt x="1266003" y="1049517"/>
                </a:lnTo>
                <a:lnTo>
                  <a:pt x="326995" y="112080"/>
                </a:lnTo>
                <a:lnTo>
                  <a:pt x="301051" y="94879"/>
                </a:lnTo>
                <a:lnTo>
                  <a:pt x="242055" y="94902"/>
                </a:lnTo>
                <a:lnTo>
                  <a:pt x="112991" y="215260"/>
                </a:lnTo>
                <a:lnTo>
                  <a:pt x="90020" y="270714"/>
                </a:lnTo>
                <a:lnTo>
                  <a:pt x="95763" y="300224"/>
                </a:lnTo>
                <a:lnTo>
                  <a:pt x="112991" y="326168"/>
                </a:lnTo>
                <a:lnTo>
                  <a:pt x="1001927" y="1215093"/>
                </a:lnTo>
                <a:lnTo>
                  <a:pt x="1026962" y="1241348"/>
                </a:lnTo>
                <a:lnTo>
                  <a:pt x="1077353" y="1305812"/>
                </a:lnTo>
                <a:lnTo>
                  <a:pt x="1100035" y="1349242"/>
                </a:lnTo>
                <a:lnTo>
                  <a:pt x="1115298" y="1396460"/>
                </a:lnTo>
                <a:lnTo>
                  <a:pt x="1120887" y="1447076"/>
                </a:lnTo>
                <a:lnTo>
                  <a:pt x="1115427" y="1496643"/>
                </a:lnTo>
                <a:lnTo>
                  <a:pt x="1099804" y="1541787"/>
                </a:lnTo>
                <a:lnTo>
                  <a:pt x="1075152" y="1581371"/>
                </a:lnTo>
                <a:lnTo>
                  <a:pt x="1042608" y="1614256"/>
                </a:lnTo>
                <a:lnTo>
                  <a:pt x="1003305" y="1639306"/>
                </a:lnTo>
                <a:lnTo>
                  <a:pt x="958380" y="1655384"/>
                </a:lnTo>
                <a:lnTo>
                  <a:pt x="908967" y="1661352"/>
                </a:lnTo>
                <a:lnTo>
                  <a:pt x="78405" y="1661478"/>
                </a:lnTo>
                <a:lnTo>
                  <a:pt x="47884" y="1667646"/>
                </a:lnTo>
                <a:lnTo>
                  <a:pt x="22962" y="1684455"/>
                </a:lnTo>
                <a:lnTo>
                  <a:pt x="6160" y="1709382"/>
                </a:lnTo>
                <a:lnTo>
                  <a:pt x="0" y="1739905"/>
                </a:lnTo>
                <a:lnTo>
                  <a:pt x="0" y="1885733"/>
                </a:lnTo>
                <a:lnTo>
                  <a:pt x="6162" y="1916262"/>
                </a:lnTo>
                <a:lnTo>
                  <a:pt x="22967" y="1941190"/>
                </a:lnTo>
                <a:lnTo>
                  <a:pt x="47893" y="1957997"/>
                </a:lnTo>
                <a:lnTo>
                  <a:pt x="78416" y="1964160"/>
                </a:lnTo>
                <a:lnTo>
                  <a:pt x="1963877" y="1964160"/>
                </a:lnTo>
                <a:lnTo>
                  <a:pt x="1963877" y="78426"/>
                </a:lnTo>
                <a:lnTo>
                  <a:pt x="1957714" y="47897"/>
                </a:lnTo>
                <a:lnTo>
                  <a:pt x="1940908" y="22969"/>
                </a:lnTo>
                <a:lnTo>
                  <a:pt x="1915979" y="6162"/>
                </a:lnTo>
                <a:lnTo>
                  <a:pt x="1885450" y="0"/>
                </a:lnTo>
                <a:close/>
              </a:path>
            </a:pathLst>
          </a:custGeom>
          <a:solidFill>
            <a:srgbClr val="72133F"/>
          </a:solidFill>
        </p:spPr>
        <p:txBody>
          <a:bodyPr wrap="square" lIns="0" tIns="0" rIns="0" bIns="0" rtlCol="0"/>
          <a:lstStyle/>
          <a:p>
            <a:endParaRPr/>
          </a:p>
        </p:txBody>
      </p:sp>
      <p:sp>
        <p:nvSpPr>
          <p:cNvPr id="24" name="Textplatzhalter 21">
            <a:extLst>
              <a:ext uri="{FF2B5EF4-FFF2-40B4-BE49-F238E27FC236}">
                <a16:creationId xmlns:a16="http://schemas.microsoft.com/office/drawing/2014/main" id="{EB351E35-A522-C17E-62D4-64E23F1D4F96}"/>
              </a:ext>
            </a:extLst>
          </p:cNvPr>
          <p:cNvSpPr>
            <a:spLocks noGrp="1"/>
          </p:cNvSpPr>
          <p:nvPr>
            <p:ph type="body" sz="quarter" idx="10" hasCustomPrompt="1"/>
          </p:nvPr>
        </p:nvSpPr>
        <p:spPr>
          <a:xfrm>
            <a:off x="106363" y="114300"/>
            <a:ext cx="8079694" cy="1390243"/>
          </a:xfrm>
          <a:prstGeom prst="rect">
            <a:avLst/>
          </a:prstGeom>
        </p:spPr>
        <p:txBody>
          <a:bodyPr vert="horz" wrap="square" lIns="0" tIns="5198" rIns="0" bIns="0" rtlCol="0">
            <a:spAutoFit/>
          </a:bodyPr>
          <a:lstStyle>
            <a:lvl1pPr>
              <a:defRPr lang="de-DE" sz="10000" spc="-150" dirty="0" smtClean="0">
                <a:solidFill>
                  <a:srgbClr val="72133F"/>
                </a:solidFill>
                <a:latin typeface="+mj-lt"/>
                <a:ea typeface="+mj-ea"/>
                <a:cs typeface="Aldhabi" panose="020B0604020202020204" pitchFamily="2" charset="-78"/>
              </a:defRPr>
            </a:lvl1pPr>
          </a:lstStyle>
          <a:p>
            <a:pPr marL="5776" lvl="0">
              <a:spcBef>
                <a:spcPts val="41"/>
              </a:spcBef>
              <a:buNone/>
            </a:pPr>
            <a:r>
              <a:rPr lang="de-DE"/>
              <a:t>Summary</a:t>
            </a:r>
          </a:p>
        </p:txBody>
      </p:sp>
    </p:spTree>
    <p:extLst>
      <p:ext uri="{BB962C8B-B14F-4D97-AF65-F5344CB8AC3E}">
        <p14:creationId xmlns:p14="http://schemas.microsoft.com/office/powerpoint/2010/main" val="393499673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03C2161C-080C-7647-9ACE-6C7A8300AC0F}"/>
              </a:ext>
            </a:extLst>
          </p:cNvPr>
          <p:cNvSpPr txBox="1">
            <a:spLocks/>
          </p:cNvSpPr>
          <p:nvPr userDrawn="1"/>
        </p:nvSpPr>
        <p:spPr>
          <a:xfrm>
            <a:off x="234000" y="315192"/>
            <a:ext cx="1459876" cy="427066"/>
          </a:xfrm>
          <a:prstGeom prst="rect">
            <a:avLst/>
          </a:prstGeom>
        </p:spPr>
        <p:txBody>
          <a:bodyPr vert="horz" wrap="square" lIns="0" tIns="5487"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5776" marR="2310">
              <a:spcBef>
                <a:spcPts val="43"/>
              </a:spcBef>
            </a:pPr>
            <a:r>
              <a:rPr lang="de-AT" sz="1501" b="0" i="0">
                <a:solidFill>
                  <a:srgbClr val="FF4628"/>
                </a:solidFill>
                <a:latin typeface="FK Grotesk Neue" panose="020B0503020202020203" pitchFamily="34" charset="0"/>
              </a:rPr>
              <a:t>ESG</a:t>
            </a:r>
            <a:r>
              <a:rPr lang="de-AT" sz="1501" b="0" i="0" spc="30">
                <a:solidFill>
                  <a:srgbClr val="FF4628"/>
                </a:solidFill>
                <a:latin typeface="FK Grotesk Neue" panose="020B0503020202020203" pitchFamily="34" charset="0"/>
              </a:rPr>
              <a:t> </a:t>
            </a:r>
            <a:r>
              <a:rPr lang="de-AT" sz="1501" b="0" i="0">
                <a:solidFill>
                  <a:srgbClr val="FF4628"/>
                </a:solidFill>
                <a:latin typeface="FK Grotesk Neue" panose="020B0503020202020203" pitchFamily="34" charset="0"/>
              </a:rPr>
              <a:t>auf</a:t>
            </a:r>
            <a:r>
              <a:rPr lang="de-AT" sz="1501" b="0" i="0" spc="32">
                <a:solidFill>
                  <a:srgbClr val="FF4628"/>
                </a:solidFill>
                <a:latin typeface="FK Grotesk Neue" panose="020B0503020202020203" pitchFamily="34" charset="0"/>
              </a:rPr>
              <a:t> </a:t>
            </a:r>
            <a:r>
              <a:rPr lang="de-AT" sz="1501" b="0" i="0" spc="-11">
                <a:solidFill>
                  <a:srgbClr val="FF4628"/>
                </a:solidFill>
                <a:latin typeface="FK Grotesk Neue" panose="020B0503020202020203" pitchFamily="34" charset="0"/>
              </a:rPr>
              <a:t>den </a:t>
            </a:r>
            <a:r>
              <a:rPr lang="de-AT" sz="1501" b="0" i="0">
                <a:solidFill>
                  <a:srgbClr val="FF4628"/>
                </a:solidFill>
                <a:latin typeface="FK Grotesk Neue" panose="020B0503020202020203" pitchFamily="34" charset="0"/>
              </a:rPr>
              <a:t>Punkt</a:t>
            </a:r>
            <a:r>
              <a:rPr lang="de-AT" sz="1501" b="0" i="0" spc="80">
                <a:solidFill>
                  <a:srgbClr val="FF4628"/>
                </a:solidFill>
                <a:latin typeface="FK Grotesk Neue" panose="020B0503020202020203" pitchFamily="34" charset="0"/>
              </a:rPr>
              <a:t> </a:t>
            </a:r>
            <a:r>
              <a:rPr lang="de-AT" sz="1501" b="0" i="0" spc="-5">
                <a:solidFill>
                  <a:srgbClr val="FF4628"/>
                </a:solidFill>
                <a:latin typeface="FK Grotesk Neue" panose="020B0503020202020203" pitchFamily="34" charset="0"/>
              </a:rPr>
              <a:t>gebracht.</a:t>
            </a:r>
            <a:endParaRPr lang="de-AT" sz="1501" b="0" i="0">
              <a:latin typeface="FK Grotesk Neue" panose="020B0503020202020203" pitchFamily="34" charset="0"/>
            </a:endParaRPr>
          </a:p>
        </p:txBody>
      </p:sp>
      <p:sp>
        <p:nvSpPr>
          <p:cNvPr id="5" name="object 4">
            <a:extLst>
              <a:ext uri="{FF2B5EF4-FFF2-40B4-BE49-F238E27FC236}">
                <a16:creationId xmlns:a16="http://schemas.microsoft.com/office/drawing/2014/main" id="{D9F3665D-E6EB-77D5-9F05-516D80E26E2A}"/>
              </a:ext>
            </a:extLst>
          </p:cNvPr>
          <p:cNvSpPr/>
          <p:nvPr userDrawn="1"/>
        </p:nvSpPr>
        <p:spPr>
          <a:xfrm>
            <a:off x="2496801" y="1191146"/>
            <a:ext cx="3523629" cy="3523052"/>
          </a:xfrm>
          <a:custGeom>
            <a:avLst/>
            <a:gdLst/>
            <a:ahLst/>
            <a:cxnLst/>
            <a:rect l="l" t="t" r="r" b="b"/>
            <a:pathLst>
              <a:path w="7747634" h="7746365">
                <a:moveTo>
                  <a:pt x="7747052" y="0"/>
                </a:moveTo>
                <a:lnTo>
                  <a:pt x="309320" y="0"/>
                </a:lnTo>
                <a:lnTo>
                  <a:pt x="263609" y="3354"/>
                </a:lnTo>
                <a:lnTo>
                  <a:pt x="219980" y="13097"/>
                </a:lnTo>
                <a:lnTo>
                  <a:pt x="178914" y="28750"/>
                </a:lnTo>
                <a:lnTo>
                  <a:pt x="140887" y="49836"/>
                </a:lnTo>
                <a:lnTo>
                  <a:pt x="106379" y="75874"/>
                </a:lnTo>
                <a:lnTo>
                  <a:pt x="75867" y="106387"/>
                </a:lnTo>
                <a:lnTo>
                  <a:pt x="49830" y="140897"/>
                </a:lnTo>
                <a:lnTo>
                  <a:pt x="28747" y="178923"/>
                </a:lnTo>
                <a:lnTo>
                  <a:pt x="13095" y="219988"/>
                </a:lnTo>
                <a:lnTo>
                  <a:pt x="3353" y="263613"/>
                </a:lnTo>
                <a:lnTo>
                  <a:pt x="0" y="309320"/>
                </a:lnTo>
                <a:lnTo>
                  <a:pt x="0" y="884569"/>
                </a:lnTo>
                <a:lnTo>
                  <a:pt x="3352" y="930268"/>
                </a:lnTo>
                <a:lnTo>
                  <a:pt x="13090" y="973885"/>
                </a:lnTo>
                <a:lnTo>
                  <a:pt x="28736" y="1014943"/>
                </a:lnTo>
                <a:lnTo>
                  <a:pt x="49813" y="1052963"/>
                </a:lnTo>
                <a:lnTo>
                  <a:pt x="75841" y="1087468"/>
                </a:lnTo>
                <a:lnTo>
                  <a:pt x="106342" y="1117979"/>
                </a:lnTo>
                <a:lnTo>
                  <a:pt x="140840" y="1144018"/>
                </a:lnTo>
                <a:lnTo>
                  <a:pt x="178855" y="1165107"/>
                </a:lnTo>
                <a:lnTo>
                  <a:pt x="219910" y="1180767"/>
                </a:lnTo>
                <a:lnTo>
                  <a:pt x="263526" y="1190521"/>
                </a:lnTo>
                <a:lnTo>
                  <a:pt x="309226" y="1193890"/>
                </a:lnTo>
                <a:lnTo>
                  <a:pt x="3585168" y="1194874"/>
                </a:lnTo>
                <a:lnTo>
                  <a:pt x="3633651" y="1196608"/>
                </a:lnTo>
                <a:lnTo>
                  <a:pt x="3681300" y="1200863"/>
                </a:lnTo>
                <a:lnTo>
                  <a:pt x="3728053" y="1207577"/>
                </a:lnTo>
                <a:lnTo>
                  <a:pt x="3773845" y="1216688"/>
                </a:lnTo>
                <a:lnTo>
                  <a:pt x="3818615" y="1228132"/>
                </a:lnTo>
                <a:lnTo>
                  <a:pt x="3862298" y="1241847"/>
                </a:lnTo>
                <a:lnTo>
                  <a:pt x="3904832" y="1257769"/>
                </a:lnTo>
                <a:lnTo>
                  <a:pt x="3946153" y="1275836"/>
                </a:lnTo>
                <a:lnTo>
                  <a:pt x="3986199" y="1295985"/>
                </a:lnTo>
                <a:lnTo>
                  <a:pt x="4024906" y="1318154"/>
                </a:lnTo>
                <a:lnTo>
                  <a:pt x="4062212" y="1342279"/>
                </a:lnTo>
                <a:lnTo>
                  <a:pt x="4098053" y="1368298"/>
                </a:lnTo>
                <a:lnTo>
                  <a:pt x="4132367" y="1396148"/>
                </a:lnTo>
                <a:lnTo>
                  <a:pt x="4165089" y="1425765"/>
                </a:lnTo>
                <a:lnTo>
                  <a:pt x="4196158" y="1457088"/>
                </a:lnTo>
                <a:lnTo>
                  <a:pt x="4225509" y="1490053"/>
                </a:lnTo>
                <a:lnTo>
                  <a:pt x="4253081" y="1524598"/>
                </a:lnTo>
                <a:lnTo>
                  <a:pt x="4278809" y="1560660"/>
                </a:lnTo>
                <a:lnTo>
                  <a:pt x="4302631" y="1598175"/>
                </a:lnTo>
                <a:lnTo>
                  <a:pt x="4324483" y="1637082"/>
                </a:lnTo>
                <a:lnTo>
                  <a:pt x="4344304" y="1677317"/>
                </a:lnTo>
                <a:lnTo>
                  <a:pt x="4362028" y="1718817"/>
                </a:lnTo>
                <a:lnTo>
                  <a:pt x="4377594" y="1761520"/>
                </a:lnTo>
                <a:lnTo>
                  <a:pt x="4390938" y="1805363"/>
                </a:lnTo>
                <a:lnTo>
                  <a:pt x="4401998" y="1850283"/>
                </a:lnTo>
                <a:lnTo>
                  <a:pt x="4410710" y="1896217"/>
                </a:lnTo>
                <a:lnTo>
                  <a:pt x="4417010" y="1943103"/>
                </a:lnTo>
                <a:lnTo>
                  <a:pt x="4420837" y="1990877"/>
                </a:lnTo>
                <a:lnTo>
                  <a:pt x="4422127" y="2039477"/>
                </a:lnTo>
                <a:lnTo>
                  <a:pt x="4420673" y="2090564"/>
                </a:lnTo>
                <a:lnTo>
                  <a:pt x="4416406" y="2140899"/>
                </a:lnTo>
                <a:lnTo>
                  <a:pt x="4409464" y="2190455"/>
                </a:lnTo>
                <a:lnTo>
                  <a:pt x="4399988" y="2239208"/>
                </a:lnTo>
                <a:lnTo>
                  <a:pt x="4388118" y="2287134"/>
                </a:lnTo>
                <a:lnTo>
                  <a:pt x="4373993" y="2334207"/>
                </a:lnTo>
                <a:lnTo>
                  <a:pt x="4357753" y="2380403"/>
                </a:lnTo>
                <a:lnTo>
                  <a:pt x="4339539" y="2425697"/>
                </a:lnTo>
                <a:lnTo>
                  <a:pt x="4319489" y="2470063"/>
                </a:lnTo>
                <a:lnTo>
                  <a:pt x="4297744" y="2513478"/>
                </a:lnTo>
                <a:lnTo>
                  <a:pt x="4274444" y="2555916"/>
                </a:lnTo>
                <a:lnTo>
                  <a:pt x="4249729" y="2597352"/>
                </a:lnTo>
                <a:lnTo>
                  <a:pt x="4223737" y="2637762"/>
                </a:lnTo>
                <a:lnTo>
                  <a:pt x="4196610" y="2677121"/>
                </a:lnTo>
                <a:lnTo>
                  <a:pt x="4168486" y="2715404"/>
                </a:lnTo>
                <a:lnTo>
                  <a:pt x="4139507" y="2752586"/>
                </a:lnTo>
                <a:lnTo>
                  <a:pt x="3943084" y="2949543"/>
                </a:lnTo>
                <a:lnTo>
                  <a:pt x="442070" y="6456222"/>
                </a:lnTo>
                <a:lnTo>
                  <a:pt x="412162" y="6490918"/>
                </a:lnTo>
                <a:lnTo>
                  <a:pt x="388241" y="6528652"/>
                </a:lnTo>
                <a:lnTo>
                  <a:pt x="370304" y="6568748"/>
                </a:lnTo>
                <a:lnTo>
                  <a:pt x="358353" y="6610530"/>
                </a:lnTo>
                <a:lnTo>
                  <a:pt x="352386" y="6653324"/>
                </a:lnTo>
                <a:lnTo>
                  <a:pt x="352404" y="6696454"/>
                </a:lnTo>
                <a:lnTo>
                  <a:pt x="358406" y="6739243"/>
                </a:lnTo>
                <a:lnTo>
                  <a:pt x="370392" y="6781016"/>
                </a:lnTo>
                <a:lnTo>
                  <a:pt x="388361" y="6821098"/>
                </a:lnTo>
                <a:lnTo>
                  <a:pt x="412313" y="6858813"/>
                </a:lnTo>
                <a:lnTo>
                  <a:pt x="442248" y="6893486"/>
                </a:lnTo>
                <a:lnTo>
                  <a:pt x="849031" y="7300269"/>
                </a:lnTo>
                <a:lnTo>
                  <a:pt x="883723" y="7330220"/>
                </a:lnTo>
                <a:lnTo>
                  <a:pt x="921459" y="7354181"/>
                </a:lnTo>
                <a:lnTo>
                  <a:pt x="961564" y="7372152"/>
                </a:lnTo>
                <a:lnTo>
                  <a:pt x="1003361" y="7384132"/>
                </a:lnTo>
                <a:lnTo>
                  <a:pt x="1046173" y="7390123"/>
                </a:lnTo>
                <a:lnTo>
                  <a:pt x="1089324" y="7390123"/>
                </a:lnTo>
                <a:lnTo>
                  <a:pt x="1132136" y="7384132"/>
                </a:lnTo>
                <a:lnTo>
                  <a:pt x="1173934" y="7372152"/>
                </a:lnTo>
                <a:lnTo>
                  <a:pt x="1214041" y="7354181"/>
                </a:lnTo>
                <a:lnTo>
                  <a:pt x="1251779" y="7330220"/>
                </a:lnTo>
                <a:lnTo>
                  <a:pt x="1286473" y="7300269"/>
                </a:lnTo>
                <a:lnTo>
                  <a:pt x="4792597" y="3794156"/>
                </a:lnTo>
                <a:lnTo>
                  <a:pt x="4826484" y="3761433"/>
                </a:lnTo>
                <a:lnTo>
                  <a:pt x="4871737" y="3718340"/>
                </a:lnTo>
                <a:lnTo>
                  <a:pt x="4920345" y="3672840"/>
                </a:lnTo>
                <a:lnTo>
                  <a:pt x="4964291" y="3632891"/>
                </a:lnTo>
                <a:lnTo>
                  <a:pt x="4995565" y="3606455"/>
                </a:lnTo>
                <a:lnTo>
                  <a:pt x="5032645" y="3577578"/>
                </a:lnTo>
                <a:lnTo>
                  <a:pt x="5070826" y="3549555"/>
                </a:lnTo>
                <a:lnTo>
                  <a:pt x="5110085" y="3522528"/>
                </a:lnTo>
                <a:lnTo>
                  <a:pt x="5150397" y="3496633"/>
                </a:lnTo>
                <a:lnTo>
                  <a:pt x="5191739" y="3472012"/>
                </a:lnTo>
                <a:lnTo>
                  <a:pt x="5234086" y="3448801"/>
                </a:lnTo>
                <a:lnTo>
                  <a:pt x="5277415" y="3427142"/>
                </a:lnTo>
                <a:lnTo>
                  <a:pt x="5321701" y="3407172"/>
                </a:lnTo>
                <a:lnTo>
                  <a:pt x="5366921" y="3389031"/>
                </a:lnTo>
                <a:lnTo>
                  <a:pt x="5413051" y="3372857"/>
                </a:lnTo>
                <a:lnTo>
                  <a:pt x="5460066" y="3358790"/>
                </a:lnTo>
                <a:lnTo>
                  <a:pt x="5507942" y="3346969"/>
                </a:lnTo>
                <a:lnTo>
                  <a:pt x="5556657" y="3337533"/>
                </a:lnTo>
                <a:lnTo>
                  <a:pt x="5606184" y="3330621"/>
                </a:lnTo>
                <a:lnTo>
                  <a:pt x="5656502" y="3326372"/>
                </a:lnTo>
                <a:lnTo>
                  <a:pt x="5707585" y="3324924"/>
                </a:lnTo>
                <a:lnTo>
                  <a:pt x="5756131" y="3326212"/>
                </a:lnTo>
                <a:lnTo>
                  <a:pt x="5803859" y="3330033"/>
                </a:lnTo>
                <a:lnTo>
                  <a:pt x="5850706" y="3336325"/>
                </a:lnTo>
                <a:lnTo>
                  <a:pt x="5896609" y="3345023"/>
                </a:lnTo>
                <a:lnTo>
                  <a:pt x="5941504" y="3356067"/>
                </a:lnTo>
                <a:lnTo>
                  <a:pt x="5985328" y="3369392"/>
                </a:lnTo>
                <a:lnTo>
                  <a:pt x="6028019" y="3384935"/>
                </a:lnTo>
                <a:lnTo>
                  <a:pt x="6069514" y="3402634"/>
                </a:lnTo>
                <a:lnTo>
                  <a:pt x="6109748" y="3422426"/>
                </a:lnTo>
                <a:lnTo>
                  <a:pt x="6148659" y="3444248"/>
                </a:lnTo>
                <a:lnTo>
                  <a:pt x="6186185" y="3468036"/>
                </a:lnTo>
                <a:lnTo>
                  <a:pt x="6222261" y="3493728"/>
                </a:lnTo>
                <a:lnTo>
                  <a:pt x="6256826" y="3521262"/>
                </a:lnTo>
                <a:lnTo>
                  <a:pt x="6289815" y="3550573"/>
                </a:lnTo>
                <a:lnTo>
                  <a:pt x="6321165" y="3581599"/>
                </a:lnTo>
                <a:lnTo>
                  <a:pt x="6350815" y="3614277"/>
                </a:lnTo>
                <a:lnTo>
                  <a:pt x="6378700" y="3648544"/>
                </a:lnTo>
                <a:lnTo>
                  <a:pt x="6404757" y="3684337"/>
                </a:lnTo>
                <a:lnTo>
                  <a:pt x="6428923" y="3721594"/>
                </a:lnTo>
                <a:lnTo>
                  <a:pt x="6451136" y="3760250"/>
                </a:lnTo>
                <a:lnTo>
                  <a:pt x="6471332" y="3800244"/>
                </a:lnTo>
                <a:lnTo>
                  <a:pt x="6489448" y="3841513"/>
                </a:lnTo>
                <a:lnTo>
                  <a:pt x="6505421" y="3883992"/>
                </a:lnTo>
                <a:lnTo>
                  <a:pt x="6519188" y="3927620"/>
                </a:lnTo>
                <a:lnTo>
                  <a:pt x="6530685" y="3972334"/>
                </a:lnTo>
                <a:lnTo>
                  <a:pt x="6539850" y="4018070"/>
                </a:lnTo>
                <a:lnTo>
                  <a:pt x="6546620" y="4064766"/>
                </a:lnTo>
                <a:lnTo>
                  <a:pt x="6550932" y="4112358"/>
                </a:lnTo>
                <a:lnTo>
                  <a:pt x="6552721" y="4160784"/>
                </a:lnTo>
                <a:lnTo>
                  <a:pt x="6553224" y="7436695"/>
                </a:lnTo>
                <a:lnTo>
                  <a:pt x="6556585" y="7482398"/>
                </a:lnTo>
                <a:lnTo>
                  <a:pt x="6566333" y="7526018"/>
                </a:lnTo>
                <a:lnTo>
                  <a:pt x="6581988" y="7567077"/>
                </a:lnTo>
                <a:lnTo>
                  <a:pt x="6603074" y="7605098"/>
                </a:lnTo>
                <a:lnTo>
                  <a:pt x="6629112" y="7639600"/>
                </a:lnTo>
                <a:lnTo>
                  <a:pt x="6659623" y="7670107"/>
                </a:lnTo>
                <a:lnTo>
                  <a:pt x="6694129" y="7696140"/>
                </a:lnTo>
                <a:lnTo>
                  <a:pt x="6732153" y="7717220"/>
                </a:lnTo>
                <a:lnTo>
                  <a:pt x="6773215" y="7732869"/>
                </a:lnTo>
                <a:lnTo>
                  <a:pt x="6816839" y="7742610"/>
                </a:lnTo>
                <a:lnTo>
                  <a:pt x="6862544" y="7745963"/>
                </a:lnTo>
                <a:lnTo>
                  <a:pt x="7437731" y="7745963"/>
                </a:lnTo>
                <a:lnTo>
                  <a:pt x="7483440" y="7742609"/>
                </a:lnTo>
                <a:lnTo>
                  <a:pt x="7527067" y="7732866"/>
                </a:lnTo>
                <a:lnTo>
                  <a:pt x="7568133" y="7717214"/>
                </a:lnTo>
                <a:lnTo>
                  <a:pt x="7606159" y="7696130"/>
                </a:lnTo>
                <a:lnTo>
                  <a:pt x="7640668" y="7670092"/>
                </a:lnTo>
                <a:lnTo>
                  <a:pt x="7671180" y="7639581"/>
                </a:lnTo>
                <a:lnTo>
                  <a:pt x="7697218" y="7605073"/>
                </a:lnTo>
                <a:lnTo>
                  <a:pt x="7718302" y="7567048"/>
                </a:lnTo>
                <a:lnTo>
                  <a:pt x="7733955" y="7525984"/>
                </a:lnTo>
                <a:lnTo>
                  <a:pt x="7743698" y="7482359"/>
                </a:lnTo>
                <a:lnTo>
                  <a:pt x="7747052" y="7436653"/>
                </a:lnTo>
                <a:lnTo>
                  <a:pt x="7747052"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6" name="object 5">
            <a:extLst>
              <a:ext uri="{FF2B5EF4-FFF2-40B4-BE49-F238E27FC236}">
                <a16:creationId xmlns:a16="http://schemas.microsoft.com/office/drawing/2014/main" id="{8AD4B718-EF53-6D7B-1620-A7D644794C97}"/>
              </a:ext>
            </a:extLst>
          </p:cNvPr>
          <p:cNvSpPr/>
          <p:nvPr userDrawn="1"/>
        </p:nvSpPr>
        <p:spPr>
          <a:xfrm>
            <a:off x="6155155" y="429134"/>
            <a:ext cx="627270" cy="627270"/>
          </a:xfrm>
          <a:custGeom>
            <a:avLst/>
            <a:gdLst/>
            <a:ahLst/>
            <a:cxnLst/>
            <a:rect l="l" t="t" r="r" b="b"/>
            <a:pathLst>
              <a:path w="1379219" h="1379220">
                <a:moveTo>
                  <a:pt x="689350" y="0"/>
                </a:moveTo>
                <a:lnTo>
                  <a:pt x="642153" y="1590"/>
                </a:lnTo>
                <a:lnTo>
                  <a:pt x="595809" y="6293"/>
                </a:lnTo>
                <a:lnTo>
                  <a:pt x="550421" y="14005"/>
                </a:lnTo>
                <a:lnTo>
                  <a:pt x="506092" y="24625"/>
                </a:lnTo>
                <a:lnTo>
                  <a:pt x="462925" y="38049"/>
                </a:lnTo>
                <a:lnTo>
                  <a:pt x="421022" y="54175"/>
                </a:lnTo>
                <a:lnTo>
                  <a:pt x="380486" y="72899"/>
                </a:lnTo>
                <a:lnTo>
                  <a:pt x="341420" y="94120"/>
                </a:lnTo>
                <a:lnTo>
                  <a:pt x="303926" y="117735"/>
                </a:lnTo>
                <a:lnTo>
                  <a:pt x="268107" y="143640"/>
                </a:lnTo>
                <a:lnTo>
                  <a:pt x="234066" y="171734"/>
                </a:lnTo>
                <a:lnTo>
                  <a:pt x="201904" y="201914"/>
                </a:lnTo>
                <a:lnTo>
                  <a:pt x="171726" y="234076"/>
                </a:lnTo>
                <a:lnTo>
                  <a:pt x="143633" y="268118"/>
                </a:lnTo>
                <a:lnTo>
                  <a:pt x="117729" y="303938"/>
                </a:lnTo>
                <a:lnTo>
                  <a:pt x="94115" y="341433"/>
                </a:lnTo>
                <a:lnTo>
                  <a:pt x="72895" y="380499"/>
                </a:lnTo>
                <a:lnTo>
                  <a:pt x="54172" y="421036"/>
                </a:lnTo>
                <a:lnTo>
                  <a:pt x="38047" y="462939"/>
                </a:lnTo>
                <a:lnTo>
                  <a:pt x="24624" y="506106"/>
                </a:lnTo>
                <a:lnTo>
                  <a:pt x="14005" y="550434"/>
                </a:lnTo>
                <a:lnTo>
                  <a:pt x="6292" y="595821"/>
                </a:lnTo>
                <a:lnTo>
                  <a:pt x="1590" y="642164"/>
                </a:lnTo>
                <a:lnTo>
                  <a:pt x="0" y="689361"/>
                </a:lnTo>
                <a:lnTo>
                  <a:pt x="1590" y="736557"/>
                </a:lnTo>
                <a:lnTo>
                  <a:pt x="6292" y="782900"/>
                </a:lnTo>
                <a:lnTo>
                  <a:pt x="14005" y="828287"/>
                </a:lnTo>
                <a:lnTo>
                  <a:pt x="24624" y="872616"/>
                </a:lnTo>
                <a:lnTo>
                  <a:pt x="38047" y="915783"/>
                </a:lnTo>
                <a:lnTo>
                  <a:pt x="54172" y="957686"/>
                </a:lnTo>
                <a:lnTo>
                  <a:pt x="72895" y="998222"/>
                </a:lnTo>
                <a:lnTo>
                  <a:pt x="94115" y="1037289"/>
                </a:lnTo>
                <a:lnTo>
                  <a:pt x="117729" y="1074784"/>
                </a:lnTo>
                <a:lnTo>
                  <a:pt x="143633" y="1110603"/>
                </a:lnTo>
                <a:lnTo>
                  <a:pt x="171726" y="1144646"/>
                </a:lnTo>
                <a:lnTo>
                  <a:pt x="201904" y="1176808"/>
                </a:lnTo>
                <a:lnTo>
                  <a:pt x="234066" y="1206987"/>
                </a:lnTo>
                <a:lnTo>
                  <a:pt x="268107" y="1235081"/>
                </a:lnTo>
                <a:lnTo>
                  <a:pt x="303926" y="1260986"/>
                </a:lnTo>
                <a:lnTo>
                  <a:pt x="341420" y="1284601"/>
                </a:lnTo>
                <a:lnTo>
                  <a:pt x="380486" y="1305822"/>
                </a:lnTo>
                <a:lnTo>
                  <a:pt x="421022" y="1324547"/>
                </a:lnTo>
                <a:lnTo>
                  <a:pt x="462925" y="1340672"/>
                </a:lnTo>
                <a:lnTo>
                  <a:pt x="506092" y="1354096"/>
                </a:lnTo>
                <a:lnTo>
                  <a:pt x="550421" y="1364716"/>
                </a:lnTo>
                <a:lnTo>
                  <a:pt x="595809" y="1372429"/>
                </a:lnTo>
                <a:lnTo>
                  <a:pt x="642153" y="1377131"/>
                </a:lnTo>
                <a:lnTo>
                  <a:pt x="689350" y="1378722"/>
                </a:lnTo>
                <a:lnTo>
                  <a:pt x="736548" y="1377131"/>
                </a:lnTo>
                <a:lnTo>
                  <a:pt x="782892" y="1372429"/>
                </a:lnTo>
                <a:lnTo>
                  <a:pt x="828279" y="1364716"/>
                </a:lnTo>
                <a:lnTo>
                  <a:pt x="872608" y="1354096"/>
                </a:lnTo>
                <a:lnTo>
                  <a:pt x="915775" y="1340672"/>
                </a:lnTo>
                <a:lnTo>
                  <a:pt x="957678" y="1324547"/>
                </a:lnTo>
                <a:lnTo>
                  <a:pt x="998214" y="1305822"/>
                </a:lnTo>
                <a:lnTo>
                  <a:pt x="1037280" y="1284601"/>
                </a:lnTo>
                <a:lnTo>
                  <a:pt x="1074774" y="1260986"/>
                </a:lnTo>
                <a:lnTo>
                  <a:pt x="1110593" y="1235081"/>
                </a:lnTo>
                <a:lnTo>
                  <a:pt x="1144635" y="1206987"/>
                </a:lnTo>
                <a:lnTo>
                  <a:pt x="1176796" y="1176808"/>
                </a:lnTo>
                <a:lnTo>
                  <a:pt x="1206974" y="1144646"/>
                </a:lnTo>
                <a:lnTo>
                  <a:pt x="1235067" y="1110603"/>
                </a:lnTo>
                <a:lnTo>
                  <a:pt x="1260972" y="1074784"/>
                </a:lnTo>
                <a:lnTo>
                  <a:pt x="1284585" y="1037289"/>
                </a:lnTo>
                <a:lnTo>
                  <a:pt x="1305805" y="998222"/>
                </a:lnTo>
                <a:lnTo>
                  <a:pt x="1324529" y="957686"/>
                </a:lnTo>
                <a:lnTo>
                  <a:pt x="1340654" y="915783"/>
                </a:lnTo>
                <a:lnTo>
                  <a:pt x="1354077" y="872616"/>
                </a:lnTo>
                <a:lnTo>
                  <a:pt x="1364696" y="828287"/>
                </a:lnTo>
                <a:lnTo>
                  <a:pt x="1372408" y="782900"/>
                </a:lnTo>
                <a:lnTo>
                  <a:pt x="1377111" y="736557"/>
                </a:lnTo>
                <a:lnTo>
                  <a:pt x="1378701" y="689361"/>
                </a:lnTo>
                <a:lnTo>
                  <a:pt x="1377111" y="642164"/>
                </a:lnTo>
                <a:lnTo>
                  <a:pt x="1372408" y="595821"/>
                </a:lnTo>
                <a:lnTo>
                  <a:pt x="1364696" y="550434"/>
                </a:lnTo>
                <a:lnTo>
                  <a:pt x="1354077" y="506106"/>
                </a:lnTo>
                <a:lnTo>
                  <a:pt x="1340654" y="462939"/>
                </a:lnTo>
                <a:lnTo>
                  <a:pt x="1324529" y="421036"/>
                </a:lnTo>
                <a:lnTo>
                  <a:pt x="1305805" y="380499"/>
                </a:lnTo>
                <a:lnTo>
                  <a:pt x="1284585" y="341433"/>
                </a:lnTo>
                <a:lnTo>
                  <a:pt x="1260972" y="303938"/>
                </a:lnTo>
                <a:lnTo>
                  <a:pt x="1235067" y="268118"/>
                </a:lnTo>
                <a:lnTo>
                  <a:pt x="1206974" y="234076"/>
                </a:lnTo>
                <a:lnTo>
                  <a:pt x="1176796" y="201914"/>
                </a:lnTo>
                <a:lnTo>
                  <a:pt x="1144635" y="171734"/>
                </a:lnTo>
                <a:lnTo>
                  <a:pt x="1110593" y="143640"/>
                </a:lnTo>
                <a:lnTo>
                  <a:pt x="1074774" y="117735"/>
                </a:lnTo>
                <a:lnTo>
                  <a:pt x="1037280" y="94120"/>
                </a:lnTo>
                <a:lnTo>
                  <a:pt x="998214" y="72899"/>
                </a:lnTo>
                <a:lnTo>
                  <a:pt x="957678" y="54175"/>
                </a:lnTo>
                <a:lnTo>
                  <a:pt x="915775" y="38049"/>
                </a:lnTo>
                <a:lnTo>
                  <a:pt x="872608" y="24625"/>
                </a:lnTo>
                <a:lnTo>
                  <a:pt x="828279" y="14005"/>
                </a:lnTo>
                <a:lnTo>
                  <a:pt x="782892" y="6293"/>
                </a:lnTo>
                <a:lnTo>
                  <a:pt x="736548" y="1590"/>
                </a:lnTo>
                <a:lnTo>
                  <a:pt x="689350" y="0"/>
                </a:lnTo>
                <a:close/>
              </a:path>
            </a:pathLst>
          </a:custGeom>
          <a:solidFill>
            <a:srgbClr val="FF4628"/>
          </a:solidFill>
        </p:spPr>
        <p:txBody>
          <a:bodyPr wrap="square" lIns="0" tIns="0" rIns="0" bIns="0" rtlCol="0"/>
          <a:lstStyle/>
          <a:p>
            <a:endParaRPr b="0" i="0">
              <a:latin typeface="FK Grotesk Neue" panose="020B0503020202020203" pitchFamily="34" charset="0"/>
            </a:endParaRPr>
          </a:p>
        </p:txBody>
      </p:sp>
      <p:sp>
        <p:nvSpPr>
          <p:cNvPr id="10" name="Datumsplatzhalter 9">
            <a:extLst>
              <a:ext uri="{FF2B5EF4-FFF2-40B4-BE49-F238E27FC236}">
                <a16:creationId xmlns:a16="http://schemas.microsoft.com/office/drawing/2014/main" id="{62B6E16C-7A41-6664-238F-7788DBCA1DC8}"/>
              </a:ext>
            </a:extLst>
          </p:cNvPr>
          <p:cNvSpPr>
            <a:spLocks noGrp="1"/>
          </p:cNvSpPr>
          <p:nvPr>
            <p:ph type="dt" sz="half" idx="10"/>
          </p:nvPr>
        </p:nvSpPr>
        <p:spPr/>
        <p:txBody>
          <a:bodyPr/>
          <a:lstStyle/>
          <a:p>
            <a:r>
              <a:rPr lang="de-AT"/>
              <a:t>susform.at</a:t>
            </a:r>
          </a:p>
        </p:txBody>
      </p:sp>
      <p:sp>
        <p:nvSpPr>
          <p:cNvPr id="11" name="Fußzeilenplatzhalter 10">
            <a:extLst>
              <a:ext uri="{FF2B5EF4-FFF2-40B4-BE49-F238E27FC236}">
                <a16:creationId xmlns:a16="http://schemas.microsoft.com/office/drawing/2014/main" id="{CDA00ECC-13F4-C287-DAB3-EA09A1B792B1}"/>
              </a:ext>
            </a:extLst>
          </p:cNvPr>
          <p:cNvSpPr>
            <a:spLocks noGrp="1"/>
          </p:cNvSpPr>
          <p:nvPr>
            <p:ph type="ftr" sz="quarter" idx="11"/>
          </p:nvPr>
        </p:nvSpPr>
        <p:spPr/>
        <p:txBody>
          <a:bodyPr/>
          <a:lstStyle/>
          <a:p>
            <a:r>
              <a:rPr lang="de-AT"/>
              <a:t>Platzhalter Kapitel / Kursname</a:t>
            </a:r>
          </a:p>
        </p:txBody>
      </p:sp>
      <p:sp>
        <p:nvSpPr>
          <p:cNvPr id="12" name="Foliennummernplatzhalter 11">
            <a:extLst>
              <a:ext uri="{FF2B5EF4-FFF2-40B4-BE49-F238E27FC236}">
                <a16:creationId xmlns:a16="http://schemas.microsoft.com/office/drawing/2014/main" id="{4328827D-A616-EC02-402B-869500897276}"/>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571858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AA2AAAE2-122A-0BD8-5CCD-7E7E638BD7B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32681306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Titel 12">
            <a:extLst>
              <a:ext uri="{FF2B5EF4-FFF2-40B4-BE49-F238E27FC236}">
                <a16:creationId xmlns:a16="http://schemas.microsoft.com/office/drawing/2014/main" id="{50D76B95-B8C0-9DFB-EBBA-239F9232FB60}"/>
              </a:ext>
            </a:extLst>
          </p:cNvPr>
          <p:cNvSpPr>
            <a:spLocks noGrp="1"/>
          </p:cNvSpPr>
          <p:nvPr>
            <p:ph type="title"/>
          </p:nvPr>
        </p:nvSpPr>
        <p:spPr>
          <a:xfrm>
            <a:off x="262800" y="270000"/>
            <a:ext cx="7886700" cy="993775"/>
          </a:xfrm>
          <a:prstGeom prst="rect">
            <a:avLst/>
          </a:prstGeom>
        </p:spPr>
        <p:txBody>
          <a:bodyPr lIns="0" anchor="t"/>
          <a:lstStyle>
            <a:lvl1pPr>
              <a:defRPr>
                <a:solidFill>
                  <a:schemeClr val="tx1"/>
                </a:solidFill>
              </a:defRPr>
            </a:lvl1pPr>
          </a:lstStyle>
          <a:p>
            <a:r>
              <a:rPr lang="de-DE"/>
              <a:t>Mastertitelformat bearbeiten</a:t>
            </a:r>
            <a:endParaRPr lang="de-AT"/>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656725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mit Infografik 3">
    <p:spTree>
      <p:nvGrpSpPr>
        <p:cNvPr id="1" name=""/>
        <p:cNvGrpSpPr/>
        <p:nvPr/>
      </p:nvGrpSpPr>
      <p:grpSpPr>
        <a:xfrm>
          <a:off x="0" y="0"/>
          <a:ext cx="0" cy="0"/>
          <a:chOff x="0" y="0"/>
          <a:chExt cx="0" cy="0"/>
        </a:xfrm>
      </p:grpSpPr>
      <p:sp>
        <p:nvSpPr>
          <p:cNvPr id="35" name="Rechteck 34">
            <a:extLst>
              <a:ext uri="{FF2B5EF4-FFF2-40B4-BE49-F238E27FC236}">
                <a16:creationId xmlns:a16="http://schemas.microsoft.com/office/drawing/2014/main" id="{97025429-56BC-4036-B3D4-18A39CF900E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Oval 27">
            <a:extLst>
              <a:ext uri="{FF2B5EF4-FFF2-40B4-BE49-F238E27FC236}">
                <a16:creationId xmlns:a16="http://schemas.microsoft.com/office/drawing/2014/main" id="{B003E872-DDF0-42A7-B865-1740567781E2}"/>
              </a:ext>
            </a:extLst>
          </p:cNvPr>
          <p:cNvSpPr/>
          <p:nvPr userDrawn="1"/>
        </p:nvSpPr>
        <p:spPr>
          <a:xfrm>
            <a:off x="5057248" y="1738017"/>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6">
            <a:extLst>
              <a:ext uri="{FF2B5EF4-FFF2-40B4-BE49-F238E27FC236}">
                <a16:creationId xmlns:a16="http://schemas.microsoft.com/office/drawing/2014/main" id="{E8E024B6-65BE-47F6-B32F-4038214C1EB3}"/>
              </a:ext>
            </a:extLst>
          </p:cNvPr>
          <p:cNvSpPr/>
          <p:nvPr userDrawn="1"/>
        </p:nvSpPr>
        <p:spPr>
          <a:xfrm>
            <a:off x="5057248" y="3629270"/>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5">
            <a:extLst>
              <a:ext uri="{FF2B5EF4-FFF2-40B4-BE49-F238E27FC236}">
                <a16:creationId xmlns:a16="http://schemas.microsoft.com/office/drawing/2014/main" id="{4579ADED-3494-42C5-80A8-33E0EEF9F921}"/>
              </a:ext>
            </a:extLst>
          </p:cNvPr>
          <p:cNvSpPr/>
          <p:nvPr userDrawn="1"/>
        </p:nvSpPr>
        <p:spPr>
          <a:xfrm>
            <a:off x="5057248" y="269397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14">
            <a:extLst>
              <a:ext uri="{FF2B5EF4-FFF2-40B4-BE49-F238E27FC236}">
                <a16:creationId xmlns:a16="http://schemas.microsoft.com/office/drawing/2014/main" id="{4406204C-8C4A-4042-AD43-3B854981422E}"/>
              </a:ext>
            </a:extLst>
          </p:cNvPr>
          <p:cNvSpPr/>
          <p:nvPr userDrawn="1"/>
        </p:nvSpPr>
        <p:spPr>
          <a:xfrm>
            <a:off x="3797787" y="3641288"/>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13">
            <a:extLst>
              <a:ext uri="{FF2B5EF4-FFF2-40B4-BE49-F238E27FC236}">
                <a16:creationId xmlns:a16="http://schemas.microsoft.com/office/drawing/2014/main" id="{6E33674D-A93D-42A9-95BD-3F0BA700B698}"/>
              </a:ext>
            </a:extLst>
          </p:cNvPr>
          <p:cNvSpPr/>
          <p:nvPr userDrawn="1"/>
        </p:nvSpPr>
        <p:spPr>
          <a:xfrm>
            <a:off x="3797787" y="2698266"/>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15">
            <a:extLst>
              <a:ext uri="{FF2B5EF4-FFF2-40B4-BE49-F238E27FC236}">
                <a16:creationId xmlns:a16="http://schemas.microsoft.com/office/drawing/2014/main" id="{3EF6B510-77C0-484F-B293-2FCEF6384C8A}"/>
              </a:ext>
            </a:extLst>
          </p:cNvPr>
          <p:cNvSpPr/>
          <p:nvPr/>
        </p:nvSpPr>
        <p:spPr>
          <a:xfrm>
            <a:off x="3797787" y="1734022"/>
            <a:ext cx="583787" cy="5837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2" name="Oval 5">
            <a:extLst>
              <a:ext uri="{FF2B5EF4-FFF2-40B4-BE49-F238E27FC236}">
                <a16:creationId xmlns:a16="http://schemas.microsoft.com/office/drawing/2014/main" id="{6CF8C933-8884-4620-8DAD-177CB23CA930}"/>
              </a:ext>
            </a:extLst>
          </p:cNvPr>
          <p:cNvSpPr/>
          <p:nvPr/>
        </p:nvSpPr>
        <p:spPr>
          <a:xfrm>
            <a:off x="3869148" y="1805383"/>
            <a:ext cx="441064" cy="441064"/>
          </a:xfrm>
          <a:prstGeom prst="ellipse">
            <a:avLst/>
          </a:prstGeom>
          <a:solidFill>
            <a:srgbClr val="C8CFD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u="sng"/>
          </a:p>
        </p:txBody>
      </p:sp>
      <p:sp>
        <p:nvSpPr>
          <p:cNvPr id="34" name="Oval 8">
            <a:extLst>
              <a:ext uri="{FF2B5EF4-FFF2-40B4-BE49-F238E27FC236}">
                <a16:creationId xmlns:a16="http://schemas.microsoft.com/office/drawing/2014/main" id="{491C85A1-C398-4E49-93C0-FBCA1C1CCEF0}"/>
              </a:ext>
            </a:extLst>
          </p:cNvPr>
          <p:cNvSpPr/>
          <p:nvPr userDrawn="1"/>
        </p:nvSpPr>
        <p:spPr>
          <a:xfrm>
            <a:off x="3869148" y="2769627"/>
            <a:ext cx="441065" cy="441065"/>
          </a:xfrm>
          <a:prstGeom prst="ellipse">
            <a:avLst/>
          </a:prstGeom>
          <a:solidFill>
            <a:srgbClr val="36434A"/>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11">
            <a:extLst>
              <a:ext uri="{FF2B5EF4-FFF2-40B4-BE49-F238E27FC236}">
                <a16:creationId xmlns:a16="http://schemas.microsoft.com/office/drawing/2014/main" id="{4DCA998E-0355-40AC-A243-EC832B1C6354}"/>
              </a:ext>
            </a:extLst>
          </p:cNvPr>
          <p:cNvSpPr/>
          <p:nvPr userDrawn="1"/>
        </p:nvSpPr>
        <p:spPr>
          <a:xfrm>
            <a:off x="3869148" y="3712649"/>
            <a:ext cx="441065" cy="441065"/>
          </a:xfrm>
          <a:prstGeom prst="ellipse">
            <a:avLst/>
          </a:prstGeom>
          <a:solidFill>
            <a:srgbClr val="8A2724"/>
          </a:solidFill>
          <a:ln>
            <a:noFill/>
          </a:ln>
          <a:effectLst>
            <a:innerShdw blurRad="63500" dist="50800" dir="189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19">
            <a:extLst>
              <a:ext uri="{FF2B5EF4-FFF2-40B4-BE49-F238E27FC236}">
                <a16:creationId xmlns:a16="http://schemas.microsoft.com/office/drawing/2014/main" id="{FA33A848-DF19-47EA-86CE-19DA555E953C}"/>
              </a:ext>
            </a:extLst>
          </p:cNvPr>
          <p:cNvSpPr/>
          <p:nvPr userDrawn="1"/>
        </p:nvSpPr>
        <p:spPr>
          <a:xfrm>
            <a:off x="5128609" y="3700631"/>
            <a:ext cx="441065" cy="441065"/>
          </a:xfrm>
          <a:prstGeom prst="ellipse">
            <a:avLst/>
          </a:prstGeom>
          <a:solidFill>
            <a:srgbClr val="3A3736"/>
          </a:solidFill>
          <a:ln>
            <a:noFill/>
          </a:ln>
          <a:effectLst>
            <a:innerShdw blurRad="63500" dist="50800" dir="18900000">
              <a:srgbClr val="C8CFD6">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Oval 21">
            <a:extLst>
              <a:ext uri="{FF2B5EF4-FFF2-40B4-BE49-F238E27FC236}">
                <a16:creationId xmlns:a16="http://schemas.microsoft.com/office/drawing/2014/main" id="{B85A0954-B2DD-470F-8BE0-12A731F0A440}"/>
              </a:ext>
            </a:extLst>
          </p:cNvPr>
          <p:cNvSpPr/>
          <p:nvPr userDrawn="1"/>
        </p:nvSpPr>
        <p:spPr>
          <a:xfrm>
            <a:off x="5128609" y="1809378"/>
            <a:ext cx="441065" cy="441065"/>
          </a:xfrm>
          <a:prstGeom prst="ellipse">
            <a:avLst/>
          </a:prstGeom>
          <a:solidFill>
            <a:srgbClr val="C81B16"/>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Oval 23">
            <a:extLst>
              <a:ext uri="{FF2B5EF4-FFF2-40B4-BE49-F238E27FC236}">
                <a16:creationId xmlns:a16="http://schemas.microsoft.com/office/drawing/2014/main" id="{344B62DF-71F5-4FA7-AB10-6FAC1D62B964}"/>
              </a:ext>
            </a:extLst>
          </p:cNvPr>
          <p:cNvSpPr/>
          <p:nvPr userDrawn="1"/>
        </p:nvSpPr>
        <p:spPr>
          <a:xfrm>
            <a:off x="5128609" y="2765333"/>
            <a:ext cx="441064" cy="441064"/>
          </a:xfrm>
          <a:prstGeom prst="ellipse">
            <a:avLst/>
          </a:prstGeom>
          <a:solidFill>
            <a:srgbClr val="6E7B8C"/>
          </a:solidFill>
          <a:ln>
            <a:no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Bildplatzhalter 3">
            <a:extLst>
              <a:ext uri="{FF2B5EF4-FFF2-40B4-BE49-F238E27FC236}">
                <a16:creationId xmlns:a16="http://schemas.microsoft.com/office/drawing/2014/main" id="{EB04BB5B-5487-4E32-9D64-F52206697589}"/>
              </a:ext>
            </a:extLst>
          </p:cNvPr>
          <p:cNvSpPr>
            <a:spLocks noGrp="1" noChangeAspect="1"/>
          </p:cNvSpPr>
          <p:nvPr userDrawn="1">
            <p:ph type="pic" sz="quarter" idx="20" hasCustomPrompt="1"/>
          </p:nvPr>
        </p:nvSpPr>
        <p:spPr>
          <a:xfrm>
            <a:off x="5167341" y="1848110"/>
            <a:ext cx="363600" cy="363600"/>
          </a:xfrm>
        </p:spPr>
        <p:txBody>
          <a:bodyPr/>
          <a:lstStyle>
            <a:lvl1pPr marL="0" indent="0">
              <a:buNone/>
              <a:defRPr/>
            </a:lvl1pPr>
          </a:lstStyle>
          <a:p>
            <a:r>
              <a:rPr lang="de-AT" dirty="0"/>
              <a:t> </a:t>
            </a:r>
          </a:p>
        </p:txBody>
      </p:sp>
      <p:sp>
        <p:nvSpPr>
          <p:cNvPr id="90" name="Textplatzhalter 20">
            <a:extLst>
              <a:ext uri="{FF2B5EF4-FFF2-40B4-BE49-F238E27FC236}">
                <a16:creationId xmlns:a16="http://schemas.microsoft.com/office/drawing/2014/main" id="{542BB462-6DB1-4BFE-ADAB-342CBD867B4F}"/>
              </a:ext>
            </a:extLst>
          </p:cNvPr>
          <p:cNvSpPr>
            <a:spLocks noGrp="1"/>
          </p:cNvSpPr>
          <p:nvPr userDrawn="1">
            <p:ph type="body" sz="quarter" idx="24" hasCustomPrompt="1"/>
          </p:nvPr>
        </p:nvSpPr>
        <p:spPr>
          <a:xfrm>
            <a:off x="5812062" y="1660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1" name="Bildplatzhalter 3">
            <a:extLst>
              <a:ext uri="{FF2B5EF4-FFF2-40B4-BE49-F238E27FC236}">
                <a16:creationId xmlns:a16="http://schemas.microsoft.com/office/drawing/2014/main" id="{6587316D-E29C-477A-A383-6A17F84658F9}"/>
              </a:ext>
            </a:extLst>
          </p:cNvPr>
          <p:cNvSpPr>
            <a:spLocks noGrp="1" noChangeAspect="1"/>
          </p:cNvSpPr>
          <p:nvPr>
            <p:ph type="pic" sz="quarter" idx="25" hasCustomPrompt="1"/>
          </p:nvPr>
        </p:nvSpPr>
        <p:spPr>
          <a:xfrm>
            <a:off x="5167341" y="2804065"/>
            <a:ext cx="363600" cy="363600"/>
          </a:xfrm>
        </p:spPr>
        <p:txBody>
          <a:bodyPr/>
          <a:lstStyle>
            <a:lvl1pPr marL="0" indent="0">
              <a:buNone/>
              <a:defRPr/>
            </a:lvl1pPr>
          </a:lstStyle>
          <a:p>
            <a:r>
              <a:rPr lang="de-AT" dirty="0"/>
              <a:t> </a:t>
            </a:r>
          </a:p>
        </p:txBody>
      </p:sp>
      <p:sp>
        <p:nvSpPr>
          <p:cNvPr id="92" name="Textplatzhalter 20">
            <a:extLst>
              <a:ext uri="{FF2B5EF4-FFF2-40B4-BE49-F238E27FC236}">
                <a16:creationId xmlns:a16="http://schemas.microsoft.com/office/drawing/2014/main" id="{23D4AF59-B7AC-4E18-9C01-297A8C6C3D64}"/>
              </a:ext>
            </a:extLst>
          </p:cNvPr>
          <p:cNvSpPr>
            <a:spLocks noGrp="1"/>
          </p:cNvSpPr>
          <p:nvPr>
            <p:ph type="body" sz="quarter" idx="26" hasCustomPrompt="1"/>
          </p:nvPr>
        </p:nvSpPr>
        <p:spPr>
          <a:xfrm>
            <a:off x="5812062" y="2604723"/>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3" name="Bildplatzhalter 3">
            <a:extLst>
              <a:ext uri="{FF2B5EF4-FFF2-40B4-BE49-F238E27FC236}">
                <a16:creationId xmlns:a16="http://schemas.microsoft.com/office/drawing/2014/main" id="{9FAD9119-B6B4-430B-AF7E-9AB7D0A8C618}"/>
              </a:ext>
            </a:extLst>
          </p:cNvPr>
          <p:cNvSpPr>
            <a:spLocks noGrp="1" noChangeAspect="1"/>
          </p:cNvSpPr>
          <p:nvPr>
            <p:ph type="pic" sz="quarter" idx="27" hasCustomPrompt="1"/>
          </p:nvPr>
        </p:nvSpPr>
        <p:spPr>
          <a:xfrm>
            <a:off x="5167341" y="3739363"/>
            <a:ext cx="363600" cy="363600"/>
          </a:xfrm>
        </p:spPr>
        <p:txBody>
          <a:bodyPr/>
          <a:lstStyle>
            <a:lvl1pPr marL="0" indent="0">
              <a:buNone/>
              <a:defRPr/>
            </a:lvl1pPr>
          </a:lstStyle>
          <a:p>
            <a:r>
              <a:rPr lang="de-AT" dirty="0"/>
              <a:t> </a:t>
            </a:r>
          </a:p>
        </p:txBody>
      </p:sp>
      <p:sp>
        <p:nvSpPr>
          <p:cNvPr id="94" name="Textplatzhalter 20">
            <a:extLst>
              <a:ext uri="{FF2B5EF4-FFF2-40B4-BE49-F238E27FC236}">
                <a16:creationId xmlns:a16="http://schemas.microsoft.com/office/drawing/2014/main" id="{B5006110-2DD0-44AF-B355-EA6871056B9A}"/>
              </a:ext>
            </a:extLst>
          </p:cNvPr>
          <p:cNvSpPr>
            <a:spLocks noGrp="1"/>
          </p:cNvSpPr>
          <p:nvPr>
            <p:ph type="body" sz="quarter" idx="28" hasCustomPrompt="1"/>
          </p:nvPr>
        </p:nvSpPr>
        <p:spPr>
          <a:xfrm>
            <a:off x="5812062" y="3560678"/>
            <a:ext cx="2729639" cy="792278"/>
          </a:xfrm>
        </p:spPr>
        <p:txBody>
          <a:bodyPr/>
          <a:lstStyle>
            <a:lvl1pPr marL="0" indent="0">
              <a:buNone/>
              <a:defRPr lang="de-DE" sz="1600" kern="1200" cap="all" baseline="0" dirty="0">
                <a:solidFill>
                  <a:srgbClr val="6E7B8C"/>
                </a:solidFill>
                <a:latin typeface="Trebuchet MS" charset="0"/>
                <a:ea typeface="Trebuchet MS" charset="0"/>
                <a:cs typeface="Trebuchet MS" charset="0"/>
              </a:defRPr>
            </a:lvl1pPr>
            <a:lvl2pPr marL="0" indent="0">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5" name="Bildplatzhalter 3">
            <a:extLst>
              <a:ext uri="{FF2B5EF4-FFF2-40B4-BE49-F238E27FC236}">
                <a16:creationId xmlns:a16="http://schemas.microsoft.com/office/drawing/2014/main" id="{715F8D76-10DC-4AC9-B0F6-2134F0136DC0}"/>
              </a:ext>
            </a:extLst>
          </p:cNvPr>
          <p:cNvSpPr>
            <a:spLocks noGrp="1" noChangeAspect="1"/>
          </p:cNvSpPr>
          <p:nvPr>
            <p:ph type="pic" sz="quarter" idx="29" hasCustomPrompt="1"/>
          </p:nvPr>
        </p:nvSpPr>
        <p:spPr>
          <a:xfrm>
            <a:off x="3907880" y="1844115"/>
            <a:ext cx="363600" cy="363600"/>
          </a:xfrm>
        </p:spPr>
        <p:txBody>
          <a:bodyPr/>
          <a:lstStyle>
            <a:lvl1pPr marL="0" indent="0">
              <a:buNone/>
              <a:defRPr/>
            </a:lvl1pPr>
          </a:lstStyle>
          <a:p>
            <a:r>
              <a:rPr lang="de-AT" dirty="0"/>
              <a:t> </a:t>
            </a:r>
          </a:p>
        </p:txBody>
      </p:sp>
      <p:sp>
        <p:nvSpPr>
          <p:cNvPr id="96" name="Textplatzhalter 20">
            <a:extLst>
              <a:ext uri="{FF2B5EF4-FFF2-40B4-BE49-F238E27FC236}">
                <a16:creationId xmlns:a16="http://schemas.microsoft.com/office/drawing/2014/main" id="{C1391E87-C9D3-4ED9-947E-B45201E096BF}"/>
              </a:ext>
            </a:extLst>
          </p:cNvPr>
          <p:cNvSpPr>
            <a:spLocks noGrp="1"/>
          </p:cNvSpPr>
          <p:nvPr>
            <p:ph type="body" sz="quarter" idx="30" hasCustomPrompt="1"/>
          </p:nvPr>
        </p:nvSpPr>
        <p:spPr>
          <a:xfrm>
            <a:off x="927552" y="1660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7" name="Bildplatzhalter 3">
            <a:extLst>
              <a:ext uri="{FF2B5EF4-FFF2-40B4-BE49-F238E27FC236}">
                <a16:creationId xmlns:a16="http://schemas.microsoft.com/office/drawing/2014/main" id="{2553FE3D-AD26-4C25-B79B-78DA0F446EC1}"/>
              </a:ext>
            </a:extLst>
          </p:cNvPr>
          <p:cNvSpPr>
            <a:spLocks noGrp="1" noChangeAspect="1"/>
          </p:cNvSpPr>
          <p:nvPr>
            <p:ph type="pic" sz="quarter" idx="31" hasCustomPrompt="1"/>
          </p:nvPr>
        </p:nvSpPr>
        <p:spPr>
          <a:xfrm>
            <a:off x="3907880" y="2808359"/>
            <a:ext cx="363600" cy="363600"/>
          </a:xfrm>
        </p:spPr>
        <p:txBody>
          <a:bodyPr/>
          <a:lstStyle>
            <a:lvl1pPr marL="0" indent="0">
              <a:buNone/>
              <a:defRPr/>
            </a:lvl1pPr>
          </a:lstStyle>
          <a:p>
            <a:r>
              <a:rPr lang="de-AT" dirty="0"/>
              <a:t> </a:t>
            </a:r>
          </a:p>
        </p:txBody>
      </p:sp>
      <p:sp>
        <p:nvSpPr>
          <p:cNvPr id="98" name="Textplatzhalter 20">
            <a:extLst>
              <a:ext uri="{FF2B5EF4-FFF2-40B4-BE49-F238E27FC236}">
                <a16:creationId xmlns:a16="http://schemas.microsoft.com/office/drawing/2014/main" id="{864F6ED9-DEC1-4A14-9943-48B7F7A929E2}"/>
              </a:ext>
            </a:extLst>
          </p:cNvPr>
          <p:cNvSpPr>
            <a:spLocks noGrp="1"/>
          </p:cNvSpPr>
          <p:nvPr>
            <p:ph type="body" sz="quarter" idx="32" hasCustomPrompt="1"/>
          </p:nvPr>
        </p:nvSpPr>
        <p:spPr>
          <a:xfrm>
            <a:off x="927552" y="2604723"/>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99" name="Bildplatzhalter 3">
            <a:extLst>
              <a:ext uri="{FF2B5EF4-FFF2-40B4-BE49-F238E27FC236}">
                <a16:creationId xmlns:a16="http://schemas.microsoft.com/office/drawing/2014/main" id="{CD941882-A041-4078-BA1E-A584A05D7A7B}"/>
              </a:ext>
            </a:extLst>
          </p:cNvPr>
          <p:cNvSpPr>
            <a:spLocks noGrp="1" noChangeAspect="1"/>
          </p:cNvSpPr>
          <p:nvPr>
            <p:ph type="pic" sz="quarter" idx="33" hasCustomPrompt="1"/>
          </p:nvPr>
        </p:nvSpPr>
        <p:spPr>
          <a:xfrm>
            <a:off x="3907880" y="3751381"/>
            <a:ext cx="363600" cy="363600"/>
          </a:xfrm>
        </p:spPr>
        <p:txBody>
          <a:bodyPr/>
          <a:lstStyle>
            <a:lvl1pPr marL="0" indent="0">
              <a:buNone/>
              <a:defRPr/>
            </a:lvl1pPr>
          </a:lstStyle>
          <a:p>
            <a:r>
              <a:rPr lang="de-AT" dirty="0"/>
              <a:t> </a:t>
            </a:r>
          </a:p>
        </p:txBody>
      </p:sp>
      <p:sp>
        <p:nvSpPr>
          <p:cNvPr id="100" name="Textplatzhalter 20">
            <a:extLst>
              <a:ext uri="{FF2B5EF4-FFF2-40B4-BE49-F238E27FC236}">
                <a16:creationId xmlns:a16="http://schemas.microsoft.com/office/drawing/2014/main" id="{3D20F36D-8EB8-40C4-A075-1E4794C0A287}"/>
              </a:ext>
            </a:extLst>
          </p:cNvPr>
          <p:cNvSpPr>
            <a:spLocks noGrp="1"/>
          </p:cNvSpPr>
          <p:nvPr>
            <p:ph type="body" sz="quarter" idx="34" hasCustomPrompt="1"/>
          </p:nvPr>
        </p:nvSpPr>
        <p:spPr>
          <a:xfrm>
            <a:off x="927552" y="3560678"/>
            <a:ext cx="2729639" cy="792278"/>
          </a:xfrm>
        </p:spPr>
        <p:txBody>
          <a:bodyPr/>
          <a:lstStyle>
            <a:lvl1pPr marL="0" indent="0" algn="r">
              <a:buNone/>
              <a:defRPr lang="de-DE" sz="1600" kern="1200" cap="all" baseline="0" dirty="0">
                <a:solidFill>
                  <a:srgbClr val="6E7B8C"/>
                </a:solidFill>
                <a:latin typeface="Trebuchet MS" charset="0"/>
                <a:ea typeface="Trebuchet MS" charset="0"/>
                <a:cs typeface="Trebuchet MS" charset="0"/>
              </a:defRPr>
            </a:lvl1pPr>
            <a:lvl2pPr marL="0" indent="0" algn="r">
              <a:lnSpc>
                <a:spcPts val="1900"/>
              </a:lnSpc>
              <a:buNone/>
              <a:defRPr lang="de-DE" sz="1100" kern="1200" dirty="0">
                <a:solidFill>
                  <a:schemeClr val="tx1"/>
                </a:solidFill>
                <a:latin typeface="Trebuchet MS" charset="0"/>
                <a:ea typeface="Trebuchet MS" charset="0"/>
                <a:cs typeface="Trebuchet MS" charset="0"/>
              </a:defRPr>
            </a:lvl2pPr>
            <a:lvl3pPr marL="720725" marR="0" indent="0" algn="l" defTabSz="914400" rtl="0" eaLnBrk="0" fontAlgn="base" latinLnBrk="0" hangingPunct="0">
              <a:lnSpc>
                <a:spcPct val="100000"/>
              </a:lnSpc>
              <a:spcBef>
                <a:spcPct val="20000"/>
              </a:spcBef>
              <a:spcAft>
                <a:spcPct val="0"/>
              </a:spcAft>
              <a:buClr>
                <a:schemeClr val="tx1"/>
              </a:buClr>
              <a:buSzTx/>
              <a:buFont typeface="Times New Roman" charset="0"/>
              <a:buNone/>
              <a:tabLst/>
              <a:defRPr lang="de-DE" sz="1100" kern="1200" dirty="0">
                <a:solidFill>
                  <a:schemeClr val="tx1"/>
                </a:solidFill>
                <a:latin typeface="Trebuchet MS" charset="0"/>
                <a:ea typeface="Trebuchet MS" charset="0"/>
                <a:cs typeface="Trebuchet MS" charset="0"/>
              </a:defRPr>
            </a:lvl3pPr>
          </a:lstStyle>
          <a:p>
            <a:r>
              <a:rPr lang="de-AT" dirty="0"/>
              <a:t>Trebuchet, 16</a:t>
            </a:r>
          </a:p>
          <a:p>
            <a:pPr lvl="1"/>
            <a:r>
              <a:rPr lang="de-DE" dirty="0"/>
              <a:t>Hier handelt es sich um Fließtext in Ebene 2, Trebuchet 11 Punkt</a:t>
            </a:r>
            <a:endParaRPr lang="de-AT" dirty="0"/>
          </a:p>
        </p:txBody>
      </p:sp>
      <p:sp>
        <p:nvSpPr>
          <p:cNvPr id="37" name="Bildplatzhalter 2">
            <a:extLst>
              <a:ext uri="{FF2B5EF4-FFF2-40B4-BE49-F238E27FC236}">
                <a16:creationId xmlns:a16="http://schemas.microsoft.com/office/drawing/2014/main" id="{9F3C9E27-59A2-43DA-BD29-A12F54DFC29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38" name="Textplatzhalter 11">
            <a:extLst>
              <a:ext uri="{FF2B5EF4-FFF2-40B4-BE49-F238E27FC236}">
                <a16:creationId xmlns:a16="http://schemas.microsoft.com/office/drawing/2014/main" id="{B55E671A-456B-4A77-BAE7-B388CB9DD975}"/>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40" name="Textplatzhalter 11">
            <a:extLst>
              <a:ext uri="{FF2B5EF4-FFF2-40B4-BE49-F238E27FC236}">
                <a16:creationId xmlns:a16="http://schemas.microsoft.com/office/drawing/2014/main" id="{C8445905-D40B-419C-B3BC-B91E0687557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42" name="Bildplatzhalter 14">
            <a:extLst>
              <a:ext uri="{FF2B5EF4-FFF2-40B4-BE49-F238E27FC236}">
                <a16:creationId xmlns:a16="http://schemas.microsoft.com/office/drawing/2014/main" id="{5D4C1441-1E53-1B4A-B796-72B60D952654}"/>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44" name="Bildplatzhalter 14">
            <a:extLst>
              <a:ext uri="{FF2B5EF4-FFF2-40B4-BE49-F238E27FC236}">
                <a16:creationId xmlns:a16="http://schemas.microsoft.com/office/drawing/2014/main" id="{E224FABA-ECF9-504B-82CF-D9603B26BF8C}"/>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45" name="Foliennummernplatzhalter 1">
            <a:extLst>
              <a:ext uri="{FF2B5EF4-FFF2-40B4-BE49-F238E27FC236}">
                <a16:creationId xmlns:a16="http://schemas.microsoft.com/office/drawing/2014/main" id="{04945142-AA72-A149-A0C9-951D6A420994}"/>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33" name="Textplatzhalter 2">
            <a:extLst>
              <a:ext uri="{FF2B5EF4-FFF2-40B4-BE49-F238E27FC236}">
                <a16:creationId xmlns:a16="http://schemas.microsoft.com/office/drawing/2014/main" id="{E7596291-513E-467E-BE99-0C07D71B4582}"/>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7058549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_orange">
    <p:bg>
      <p:bgPr>
        <a:solidFill>
          <a:schemeClr val="bg2"/>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Datumsplatzhalter 16">
            <a:extLst>
              <a:ext uri="{FF2B5EF4-FFF2-40B4-BE49-F238E27FC236}">
                <a16:creationId xmlns:a16="http://schemas.microsoft.com/office/drawing/2014/main" id="{4708573D-2FF3-D97F-9059-D6681DD3AA7E}"/>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8" name="Fußzeilenplatzhalter 17">
            <a:extLst>
              <a:ext uri="{FF2B5EF4-FFF2-40B4-BE49-F238E27FC236}">
                <a16:creationId xmlns:a16="http://schemas.microsoft.com/office/drawing/2014/main" id="{A9CDB8A9-E8A4-A9E6-FB92-60ABBAF5A2B5}"/>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9" name="Foliennummernplatzhalter 18">
            <a:extLst>
              <a:ext uri="{FF2B5EF4-FFF2-40B4-BE49-F238E27FC236}">
                <a16:creationId xmlns:a16="http://schemas.microsoft.com/office/drawing/2014/main" id="{EA58A93B-621F-08D1-AE9E-78806D6C4069}"/>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endParaRPr lang="de-AT"/>
          </a:p>
        </p:txBody>
      </p:sp>
      <p:sp>
        <p:nvSpPr>
          <p:cNvPr id="2" name="Titel 1">
            <a:extLst>
              <a:ext uri="{FF2B5EF4-FFF2-40B4-BE49-F238E27FC236}">
                <a16:creationId xmlns:a16="http://schemas.microsoft.com/office/drawing/2014/main" id="{5D342C14-1A3F-CD8B-3149-6A66178A2568}"/>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BA5F89CC-FAD6-DDCC-FD07-5D6CFE2EDB75}"/>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t>Mastertitelformat bearbeiten</a:t>
            </a:r>
          </a:p>
        </p:txBody>
      </p:sp>
    </p:spTree>
    <p:extLst>
      <p:ext uri="{BB962C8B-B14F-4D97-AF65-F5344CB8AC3E}">
        <p14:creationId xmlns:p14="http://schemas.microsoft.com/office/powerpoint/2010/main" val="932063199"/>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_orange1">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86A5BE4A-8E0E-3245-E6E6-9125657F90D7}"/>
              </a:ext>
            </a:extLst>
          </p:cNvPr>
          <p:cNvSpPr>
            <a:spLocks noGrp="1"/>
          </p:cNvSpPr>
          <p:nvPr>
            <p:ph type="dt" sz="half" idx="11"/>
          </p:nvPr>
        </p:nvSpPr>
        <p:spPr/>
        <p:txBody>
          <a:bodyPr/>
          <a:lstStyle>
            <a:lvl1pPr>
              <a:defRPr>
                <a:solidFill>
                  <a:schemeClr val="bg1"/>
                </a:solidFill>
              </a:defRPr>
            </a:lvl1pPr>
          </a:lstStyle>
          <a:p>
            <a:r>
              <a:rPr lang="de-AT"/>
              <a:t>susform.at</a:t>
            </a:r>
          </a:p>
        </p:txBody>
      </p:sp>
      <p:sp>
        <p:nvSpPr>
          <p:cNvPr id="11" name="Fußzeilenplatzhalter 10">
            <a:extLst>
              <a:ext uri="{FF2B5EF4-FFF2-40B4-BE49-F238E27FC236}">
                <a16:creationId xmlns:a16="http://schemas.microsoft.com/office/drawing/2014/main" id="{4EE01905-12FC-5EEB-3F78-A620C1BFAA75}"/>
              </a:ext>
            </a:extLst>
          </p:cNvPr>
          <p:cNvSpPr>
            <a:spLocks noGrp="1"/>
          </p:cNvSpPr>
          <p:nvPr>
            <p:ph type="ftr" sz="quarter" idx="12"/>
          </p:nvPr>
        </p:nvSpPr>
        <p:spPr/>
        <p:txBody>
          <a:bodyPr/>
          <a:lstStyle>
            <a:lvl1pPr>
              <a:defRPr>
                <a:solidFill>
                  <a:schemeClr val="bg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C66A33F7-D3D2-78ED-FB0A-D92B9FB78F07}"/>
              </a:ext>
            </a:extLst>
          </p:cNvPr>
          <p:cNvSpPr>
            <a:spLocks noGrp="1"/>
          </p:cNvSpPr>
          <p:nvPr>
            <p:ph type="sldNum" sz="quarter" idx="13"/>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8221210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_Melon">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59F4A96A-A951-ED6F-0945-67E9A6516C15}"/>
              </a:ext>
            </a:extLst>
          </p:cNvPr>
          <p:cNvSpPr>
            <a:spLocks noGrp="1"/>
          </p:cNvSpPr>
          <p:nvPr>
            <p:ph type="dt" sz="half" idx="11"/>
          </p:nvPr>
        </p:nvSpPr>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35596303-45BF-28D1-BA91-A5359BB304BC}"/>
              </a:ext>
            </a:extLst>
          </p:cNvPr>
          <p:cNvSpPr>
            <a:spLocks noGrp="1"/>
          </p:cNvSpPr>
          <p:nvPr>
            <p:ph type="ftr" sz="quarter" idx="12"/>
          </p:nvPr>
        </p:nvSpPr>
        <p:spPr/>
        <p:txBody>
          <a:bodyPr/>
          <a:lstStyle>
            <a:lvl1pPr>
              <a:defRPr>
                <a:solidFill>
                  <a:schemeClr val="bg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1301926-5BC3-2E5E-2DA1-E7E5C6DCA7A8}"/>
              </a:ext>
            </a:extLst>
          </p:cNvPr>
          <p:cNvSpPr>
            <a:spLocks noGrp="1"/>
          </p:cNvSpPr>
          <p:nvPr>
            <p:ph type="sldNum" sz="quarter" idx="13"/>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09422396"/>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_Mint">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p:txBody>
          <a:bodyPr/>
          <a:lstStyle>
            <a:lvl1pPr>
              <a:defRPr>
                <a:solidFill>
                  <a:schemeClr val="accent5"/>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p:txBody>
          <a:bodyPr/>
          <a:lstStyle>
            <a:lvl1pPr>
              <a:defRPr>
                <a:solidFill>
                  <a:schemeClr val="accent5"/>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44267385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ext_Mint">
    <p:bg>
      <p:bgPr>
        <a:solidFill>
          <a:schemeClr val="accent4"/>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5"/>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5"/>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Datumsplatzhalter 11">
            <a:extLst>
              <a:ext uri="{FF2B5EF4-FFF2-40B4-BE49-F238E27FC236}">
                <a16:creationId xmlns:a16="http://schemas.microsoft.com/office/drawing/2014/main" id="{8EA42B6B-79A8-C1CC-E784-3B4E35B8591A}"/>
              </a:ext>
            </a:extLst>
          </p:cNvPr>
          <p:cNvSpPr>
            <a:spLocks noGrp="1"/>
          </p:cNvSpPr>
          <p:nvPr>
            <p:ph type="dt" sz="half" idx="11"/>
          </p:nvPr>
        </p:nvSpPr>
        <p:spPr/>
        <p:txBody>
          <a:bodyPr/>
          <a:lstStyle>
            <a:lvl1pPr>
              <a:defRPr>
                <a:solidFill>
                  <a:schemeClr val="accent5"/>
                </a:solidFill>
              </a:defRPr>
            </a:lvl1pPr>
          </a:lstStyle>
          <a:p>
            <a:r>
              <a:rPr lang="de-AT"/>
              <a:t>susform.at</a:t>
            </a:r>
          </a:p>
        </p:txBody>
      </p:sp>
      <p:sp>
        <p:nvSpPr>
          <p:cNvPr id="13" name="Fußzeilenplatzhalter 12">
            <a:extLst>
              <a:ext uri="{FF2B5EF4-FFF2-40B4-BE49-F238E27FC236}">
                <a16:creationId xmlns:a16="http://schemas.microsoft.com/office/drawing/2014/main" id="{BDCB5E80-62B5-571E-BE59-499BD00E5E95}"/>
              </a:ext>
            </a:extLst>
          </p:cNvPr>
          <p:cNvSpPr>
            <a:spLocks noGrp="1"/>
          </p:cNvSpPr>
          <p:nvPr>
            <p:ph type="ftr" sz="quarter" idx="12"/>
          </p:nvPr>
        </p:nvSpPr>
        <p:spPr/>
        <p:txBody>
          <a:bodyPr/>
          <a:lstStyle>
            <a:lvl1pPr>
              <a:defRPr>
                <a:solidFill>
                  <a:schemeClr val="accent5"/>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65A57D4F-4ED0-3C0C-066C-DC5F8E4A90B3}"/>
              </a:ext>
            </a:extLst>
          </p:cNvPr>
          <p:cNvSpPr>
            <a:spLocks noGrp="1"/>
          </p:cNvSpPr>
          <p:nvPr>
            <p:ph type="sldNum" sz="quarter" idx="13"/>
          </p:nvPr>
        </p:nvSpPr>
        <p:spPr/>
        <p:txBody>
          <a:bodyPr/>
          <a:lstStyle>
            <a:lvl1pPr>
              <a:defRPr>
                <a:solidFill>
                  <a:schemeClr val="accent5"/>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C0845097-5560-F7B9-2E5B-151016ED0712}"/>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accent5"/>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A2D73755-041A-F2AB-4C3C-F048B4FEC133}"/>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accent5"/>
                </a:solidFill>
              </a:rPr>
              <a:t>Mastertitelformat bearbeiten</a:t>
            </a:r>
          </a:p>
        </p:txBody>
      </p:sp>
    </p:spTree>
    <p:extLst>
      <p:ext uri="{BB962C8B-B14F-4D97-AF65-F5344CB8AC3E}">
        <p14:creationId xmlns:p14="http://schemas.microsoft.com/office/powerpoint/2010/main" val="95931753"/>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_FORREST">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0658399"/>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ext_FORREST">
    <p:bg>
      <p:bgPr>
        <a:solidFill>
          <a:schemeClr val="accent5"/>
        </a:solidFill>
        <a:effectLst/>
      </p:bgPr>
    </p:b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A786D26-64E9-2E98-5ED1-0785F036390B}"/>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AAD3532F-6540-6EAB-CBDC-942A49A030AD}"/>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11B2543E-D1DB-35C1-4035-3B381D2FEE2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D4729DB2-0DE7-58CC-43C3-11AFB259A238}"/>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4" name="Titel 1">
            <a:extLst>
              <a:ext uri="{FF2B5EF4-FFF2-40B4-BE49-F238E27FC236}">
                <a16:creationId xmlns:a16="http://schemas.microsoft.com/office/drawing/2014/main" id="{B6B8FB64-BE0B-EA82-1CF2-10AFE419DD79}"/>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5" name="Titel 1">
            <a:extLst>
              <a:ext uri="{FF2B5EF4-FFF2-40B4-BE49-F238E27FC236}">
                <a16:creationId xmlns:a16="http://schemas.microsoft.com/office/drawing/2014/main" id="{72736245-D739-87F5-3AF6-6083FE6707D1}"/>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68675876"/>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_VIOLETT">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95508F22-0FCE-0716-FCFB-0964E8F1264D}"/>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C86D8265-0DE2-FC02-01F3-B6A608501D20}"/>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AF9B97-966A-77D7-76A6-1A9E479569AE}"/>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40B1E3B5-48C7-A29F-35F7-3589894CAEA3}"/>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060933894"/>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_MIDNIGHT">
    <p:bg>
      <p:bgPr>
        <a:solidFill>
          <a:srgbClr val="2C12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318F7555-E743-A1A8-5C8E-5E8B27314D3C}"/>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859656C-FF60-6EDB-0A52-E23744E91A10}"/>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2" name="Foliennummernplatzhalter 11">
            <a:extLst>
              <a:ext uri="{FF2B5EF4-FFF2-40B4-BE49-F238E27FC236}">
                <a16:creationId xmlns:a16="http://schemas.microsoft.com/office/drawing/2014/main" id="{A59F268A-AE1E-0DC8-F5B9-85A96B8D540E}"/>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3904645192"/>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ext_WEISS">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8" name="Textfeld 7">
            <a:extLst>
              <a:ext uri="{FF2B5EF4-FFF2-40B4-BE49-F238E27FC236}">
                <a16:creationId xmlns:a16="http://schemas.microsoft.com/office/drawing/2014/main" id="{1EEA826C-D173-D021-5476-F5E8A8DFA2D9}"/>
              </a:ext>
            </a:extLst>
          </p:cNvPr>
          <p:cNvSpPr txBox="1"/>
          <p:nvPr userDrawn="1"/>
        </p:nvSpPr>
        <p:spPr>
          <a:xfrm>
            <a:off x="3843798" y="678526"/>
            <a:ext cx="5888799" cy="215444"/>
          </a:xfrm>
          <a:prstGeom prst="rect">
            <a:avLst/>
          </a:prstGeom>
          <a:noFill/>
        </p:spPr>
        <p:txBody>
          <a:bodyPr wrap="square" rtlCol="0">
            <a:spAutoFit/>
          </a:bodyPr>
          <a:lstStyle/>
          <a:p>
            <a:r>
              <a:rPr lang="en-GB" sz="800"/>
              <a:t>Phase-in: </a:t>
            </a:r>
            <a:r>
              <a:rPr lang="en-GB" sz="800" err="1"/>
              <a:t>Nicht</a:t>
            </a:r>
            <a:r>
              <a:rPr lang="en-GB" sz="800"/>
              <a:t> </a:t>
            </a:r>
            <a:r>
              <a:rPr lang="en-GB" sz="800" err="1"/>
              <a:t>im</a:t>
            </a:r>
            <a:r>
              <a:rPr lang="en-GB" sz="800"/>
              <a:t> </a:t>
            </a:r>
            <a:r>
              <a:rPr lang="en-GB" sz="800" err="1"/>
              <a:t>ersten</a:t>
            </a:r>
            <a:r>
              <a:rPr lang="en-GB" sz="800"/>
              <a:t> </a:t>
            </a:r>
            <a:r>
              <a:rPr lang="en-GB" sz="800" err="1"/>
              <a:t>Jahr</a:t>
            </a:r>
            <a:r>
              <a:rPr lang="en-GB" sz="800"/>
              <a:t> </a:t>
            </a:r>
            <a:r>
              <a:rPr lang="en-GB" sz="800" err="1"/>
              <a:t>verpflichtend</a:t>
            </a:r>
            <a:r>
              <a:rPr lang="en-GB" sz="800"/>
              <a:t>        </a:t>
            </a:r>
            <a:r>
              <a:rPr lang="en-GB" sz="800" err="1"/>
              <a:t>Allgemein</a:t>
            </a:r>
            <a:r>
              <a:rPr lang="en-GB" sz="800"/>
              <a:t> |        </a:t>
            </a:r>
            <a:r>
              <a:rPr lang="en-GB" sz="800" err="1"/>
              <a:t>Unternehmensgöße</a:t>
            </a:r>
            <a:r>
              <a:rPr lang="en-GB" sz="800"/>
              <a:t> &lt; 750 </a:t>
            </a:r>
            <a:r>
              <a:rPr lang="en-GB" sz="800" err="1"/>
              <a:t>Beschäftigte</a:t>
            </a:r>
            <a:endParaRPr lang="en-GB" sz="800"/>
          </a:p>
        </p:txBody>
      </p:sp>
      <p:sp>
        <p:nvSpPr>
          <p:cNvPr id="9" name="Google Shape;2958;p77">
            <a:extLst>
              <a:ext uri="{FF2B5EF4-FFF2-40B4-BE49-F238E27FC236}">
                <a16:creationId xmlns:a16="http://schemas.microsoft.com/office/drawing/2014/main" id="{379115D2-43B8-40A7-0B5B-EED78F31113B}"/>
              </a:ext>
            </a:extLst>
          </p:cNvPr>
          <p:cNvSpPr/>
          <p:nvPr userDrawn="1"/>
        </p:nvSpPr>
        <p:spPr>
          <a:xfrm>
            <a:off x="6050007" y="677894"/>
            <a:ext cx="192150" cy="173475"/>
          </a:xfrm>
          <a:prstGeom prst="star5">
            <a:avLst>
              <a:gd name="adj" fmla="val 19098"/>
              <a:gd name="hf" fmla="val 105146"/>
              <a:gd name="vf" fmla="val 110557"/>
            </a:avLst>
          </a:prstGeom>
          <a:solidFill>
            <a:srgbClr val="FF4628"/>
          </a:solidFill>
          <a:ln>
            <a:noFill/>
          </a:ln>
        </p:spPr>
        <p:txBody>
          <a:bodyPr spcFirstLastPara="1" wrap="square" lIns="68569" tIns="68569" rIns="68569" bIns="68569" anchor="ctr" anchorCtr="0">
            <a:noAutofit/>
          </a:bodyPr>
          <a:lstStyle/>
          <a:p>
            <a:pPr>
              <a:buClr>
                <a:srgbClr val="000000"/>
              </a:buClr>
              <a:buSzPts val="1400"/>
            </a:pPr>
            <a:endParaRPr sz="1050">
              <a:solidFill>
                <a:srgbClr val="000000"/>
              </a:solidFill>
              <a:latin typeface="Arial"/>
              <a:ea typeface="Arial"/>
              <a:cs typeface="Arial"/>
              <a:sym typeface="Arial"/>
            </a:endParaRPr>
          </a:p>
        </p:txBody>
      </p:sp>
      <p:sp>
        <p:nvSpPr>
          <p:cNvPr id="10" name="Sonne 9">
            <a:extLst>
              <a:ext uri="{FF2B5EF4-FFF2-40B4-BE49-F238E27FC236}">
                <a16:creationId xmlns:a16="http://schemas.microsoft.com/office/drawing/2014/main" id="{E6AF9115-8485-E7B9-A023-6D405A4AA100}"/>
              </a:ext>
            </a:extLst>
          </p:cNvPr>
          <p:cNvSpPr/>
          <p:nvPr userDrawn="1"/>
        </p:nvSpPr>
        <p:spPr>
          <a:xfrm>
            <a:off x="6806125" y="699273"/>
            <a:ext cx="190800" cy="172800"/>
          </a:xfrm>
          <a:prstGeom prst="sun">
            <a:avLst/>
          </a:prstGeom>
          <a:solidFill>
            <a:srgbClr val="FF46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fik 3" descr="Ein Bild, das Schrift, Grafiken, Grafikdesign, Text enthält.&#10;&#10;Automatisch generierte Beschreibung">
            <a:extLst>
              <a:ext uri="{FF2B5EF4-FFF2-40B4-BE49-F238E27FC236}">
                <a16:creationId xmlns:a16="http://schemas.microsoft.com/office/drawing/2014/main" id="{A8A52015-6984-35E2-5A15-D1E1F81DF6D2}"/>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193501944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le mit Text">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848FBC9-36CE-4523-80E6-DFB04015B124}"/>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abellenplatzhalter 2">
            <a:extLst>
              <a:ext uri="{FF2B5EF4-FFF2-40B4-BE49-F238E27FC236}">
                <a16:creationId xmlns:a16="http://schemas.microsoft.com/office/drawing/2014/main" id="{BDE18080-90FB-43EB-98E8-E229C4D9A642}"/>
              </a:ext>
            </a:extLst>
          </p:cNvPr>
          <p:cNvSpPr>
            <a:spLocks noGrp="1"/>
          </p:cNvSpPr>
          <p:nvPr>
            <p:ph type="tbl" sz="quarter" idx="12"/>
          </p:nvPr>
        </p:nvSpPr>
        <p:spPr>
          <a:xfrm>
            <a:off x="1087438" y="1695445"/>
            <a:ext cx="6969125" cy="1887537"/>
          </a:xfrm>
        </p:spPr>
        <p:txBody>
          <a:bodyPr/>
          <a:lstStyle>
            <a:lvl1pPr marL="0" indent="0">
              <a:buNone/>
              <a:defRPr sz="1200"/>
            </a:lvl1pPr>
          </a:lstStyle>
          <a:p>
            <a:r>
              <a:rPr lang="de-DE"/>
              <a:t>Tabelle durch Klicken auf Symbol hinzufügen</a:t>
            </a:r>
            <a:endParaRPr lang="de-AT"/>
          </a:p>
        </p:txBody>
      </p:sp>
      <p:sp>
        <p:nvSpPr>
          <p:cNvPr id="8" name="Bildplatzhalter 2">
            <a:extLst>
              <a:ext uri="{FF2B5EF4-FFF2-40B4-BE49-F238E27FC236}">
                <a16:creationId xmlns:a16="http://schemas.microsoft.com/office/drawing/2014/main" id="{020648E7-1A98-4735-AD17-6FA3DF38AEC1}"/>
              </a:ext>
            </a:extLst>
          </p:cNvPr>
          <p:cNvSpPr>
            <a:spLocks noGrp="1"/>
          </p:cNvSpPr>
          <p:nvPr>
            <p:ph type="pic" sz="quarter" idx="16"/>
          </p:nvPr>
        </p:nvSpPr>
        <p:spPr>
          <a:xfrm>
            <a:off x="4729163" y="548"/>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9" name="Textplatzhalter 11">
            <a:extLst>
              <a:ext uri="{FF2B5EF4-FFF2-40B4-BE49-F238E27FC236}">
                <a16:creationId xmlns:a16="http://schemas.microsoft.com/office/drawing/2014/main" id="{90656668-B957-4B79-80AC-00831A524257}"/>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10" name="Textplatzhalter 11">
            <a:extLst>
              <a:ext uri="{FF2B5EF4-FFF2-40B4-BE49-F238E27FC236}">
                <a16:creationId xmlns:a16="http://schemas.microsoft.com/office/drawing/2014/main" id="{CAD2B0C1-82F1-4CD2-BDEF-0097D0FF60CF}"/>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11" name="Bildplatzhalter 14">
            <a:extLst>
              <a:ext uri="{FF2B5EF4-FFF2-40B4-BE49-F238E27FC236}">
                <a16:creationId xmlns:a16="http://schemas.microsoft.com/office/drawing/2014/main" id="{5A79AAB4-F134-A549-9E6F-9C58DE8FD013}"/>
              </a:ext>
            </a:extLst>
          </p:cNvPr>
          <p:cNvSpPr>
            <a:spLocks noGrp="1"/>
          </p:cNvSpPr>
          <p:nvPr>
            <p:ph type="pic" sz="quarter" idx="14"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13" name="Bildplatzhalter 14">
            <a:extLst>
              <a:ext uri="{FF2B5EF4-FFF2-40B4-BE49-F238E27FC236}">
                <a16:creationId xmlns:a16="http://schemas.microsoft.com/office/drawing/2014/main" id="{24A809AD-642A-0440-835A-6F015719D653}"/>
              </a:ext>
            </a:extLst>
          </p:cNvPr>
          <p:cNvSpPr>
            <a:spLocks noGrp="1"/>
          </p:cNvSpPr>
          <p:nvPr>
            <p:ph type="pic" sz="quarter" idx="15"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5" name="Textplatzhalter 4">
            <a:extLst>
              <a:ext uri="{FF2B5EF4-FFF2-40B4-BE49-F238E27FC236}">
                <a16:creationId xmlns:a16="http://schemas.microsoft.com/office/drawing/2014/main" id="{379709BC-E799-4FFC-9331-AD943364849C}"/>
              </a:ext>
            </a:extLst>
          </p:cNvPr>
          <p:cNvSpPr>
            <a:spLocks noGrp="1"/>
          </p:cNvSpPr>
          <p:nvPr>
            <p:ph type="body" sz="quarter" idx="13" hasCustomPrompt="1"/>
          </p:nvPr>
        </p:nvSpPr>
        <p:spPr>
          <a:xfrm>
            <a:off x="596107" y="3831705"/>
            <a:ext cx="7951787" cy="710315"/>
          </a:xfrm>
        </p:spPr>
        <p:txBody>
          <a:bodyPr tIns="0" bIns="0"/>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lang="de-AT" sz="1100" dirty="0"/>
            </a:lvl1pPr>
            <a:lvl2pPr marL="471487" indent="0">
              <a:buNone/>
              <a:defRPr sz="1200"/>
            </a:lvl2pPr>
            <a:lvl3pPr marL="909637" indent="0">
              <a:buNone/>
              <a:defRPr sz="1200"/>
            </a:lvl3pPr>
            <a:lvl4pPr marL="1306513" indent="0">
              <a:buNone/>
              <a:defRPr sz="1200"/>
            </a:lvl4pPr>
            <a:lvl5pPr marL="1695450" indent="0">
              <a:buNone/>
              <a:defRPr sz="1200"/>
            </a:lvl5pPr>
          </a:lstStyle>
          <a:p>
            <a:pPr lvl="0"/>
            <a:r>
              <a:rPr lang="de-DE" dirty="0"/>
              <a:t>Hier handelt es sich um Fließtext in Ebene 1, Trebuchet 11 Punkt, linksbündig, Zeilenabstand 19 Punkt. Hier handelt es sich um Fließtext in Ebene 1, Trebuchet 11 Punkt, linksbündig, Zeilenabstand 19 Punkt. Hier handelt es sich um Fließtext in Ebene 1, Trebuchet 11 Punkt, linksbündig, Zeilenabstand 19 Punkt. </a:t>
            </a:r>
          </a:p>
        </p:txBody>
      </p:sp>
      <p:sp>
        <p:nvSpPr>
          <p:cNvPr id="15" name="Foliennummernplatzhalter 1">
            <a:extLst>
              <a:ext uri="{FF2B5EF4-FFF2-40B4-BE49-F238E27FC236}">
                <a16:creationId xmlns:a16="http://schemas.microsoft.com/office/drawing/2014/main" id="{ED740C98-B4F8-3D47-A66D-2DCB78037D99}"/>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12" name="Textplatzhalter 2">
            <a:extLst>
              <a:ext uri="{FF2B5EF4-FFF2-40B4-BE49-F238E27FC236}">
                <a16:creationId xmlns:a16="http://schemas.microsoft.com/office/drawing/2014/main" id="{88BD3BDE-A281-E540-8BA9-B1D96702A455}"/>
              </a:ext>
            </a:extLst>
          </p:cNvPr>
          <p:cNvSpPr>
            <a:spLocks noGrp="1"/>
          </p:cNvSpPr>
          <p:nvPr>
            <p:ph type="body" sz="quarter" idx="17"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2129808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_WEISS">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pic>
        <p:nvPicPr>
          <p:cNvPr id="3" name="Grafik 2" descr="Ein Bild, das Schrift, Grafiken, Grafikdesign, Text enthält.&#10;&#10;Automatisch generierte Beschreibung">
            <a:extLst>
              <a:ext uri="{FF2B5EF4-FFF2-40B4-BE49-F238E27FC236}">
                <a16:creationId xmlns:a16="http://schemas.microsoft.com/office/drawing/2014/main" id="{44355542-BDE8-9833-7026-CFE604C778AB}"/>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309136248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xt_WEISS">
    <p:bg>
      <p:bgRef idx="1001">
        <a:schemeClr val="bg1"/>
      </p:bgRef>
    </p:bg>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8978B11-04BF-959C-EE85-0FD1CC7DA742}"/>
              </a:ext>
            </a:extLst>
          </p:cNvPr>
          <p:cNvSpPr>
            <a:spLocks noGrp="1"/>
          </p:cNvSpPr>
          <p:nvPr>
            <p:ph type="body" sz="quarter" idx="10"/>
          </p:nvPr>
        </p:nvSpPr>
        <p:spPr>
          <a:xfrm>
            <a:off x="261938" y="1498600"/>
            <a:ext cx="7897812" cy="3213100"/>
          </a:xfrm>
          <a:prstGeom prst="rect">
            <a:avLst/>
          </a:prstGeom>
        </p:spPr>
        <p:txBody>
          <a:bodyPr lIns="0"/>
          <a:lstStyle>
            <a:lvl1pPr marL="171450" indent="-171450">
              <a:buFontTx/>
              <a:buBlip>
                <a:blip r:embed="rId2">
                  <a:extLst>
                    <a:ext uri="{96DAC541-7B7A-43D3-8B79-37D633B846F1}">
                      <asvg:svgBlip xmlns:asvg="http://schemas.microsoft.com/office/drawing/2016/SVG/main" r:embed="rId3"/>
                    </a:ext>
                  </a:extLst>
                </a:blip>
              </a:buBlip>
              <a:defRPr sz="2000">
                <a:latin typeface="FK Grotesk Neue" panose="020B0503020202020203" pitchFamily="34" charset="0"/>
              </a:defRPr>
            </a:lvl1pPr>
            <a:lvl2pPr marL="5143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2pPr>
            <a:lvl3pPr marL="8572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3pPr>
            <a:lvl4pPr marL="12001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4pPr>
            <a:lvl5pPr marL="1543050" indent="-171450">
              <a:buFontTx/>
              <a:buBlip>
                <a:blip r:embed="rId2">
                  <a:extLst>
                    <a:ext uri="{96DAC541-7B7A-43D3-8B79-37D633B846F1}">
                      <asvg:svgBlip xmlns:asvg="http://schemas.microsoft.com/office/drawing/2016/SVG/main" r:embed="rId3"/>
                    </a:ext>
                  </a:extLst>
                </a:blip>
              </a:buBlip>
              <a:defRPr>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Datumsplatzhalter 12">
            <a:extLst>
              <a:ext uri="{FF2B5EF4-FFF2-40B4-BE49-F238E27FC236}">
                <a16:creationId xmlns:a16="http://schemas.microsoft.com/office/drawing/2014/main" id="{E10FF93D-4B10-773E-1430-CE82BD7C1377}"/>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4" name="Fußzeilenplatzhalter 13">
            <a:extLst>
              <a:ext uri="{FF2B5EF4-FFF2-40B4-BE49-F238E27FC236}">
                <a16:creationId xmlns:a16="http://schemas.microsoft.com/office/drawing/2014/main" id="{C5B08861-EEFB-74B5-BF7D-0824CE1A71FE}"/>
              </a:ext>
            </a:extLst>
          </p:cNvPr>
          <p:cNvSpPr>
            <a:spLocks noGrp="1"/>
          </p:cNvSpPr>
          <p:nvPr>
            <p:ph type="ftr" sz="quarter" idx="12"/>
          </p:nvPr>
        </p:nvSpPr>
        <p:spPr/>
        <p:txBody>
          <a:bodyPr/>
          <a:lstStyle>
            <a:lvl1pPr>
              <a:defRPr>
                <a:solidFill>
                  <a:schemeClr val="tx1"/>
                </a:solidFill>
              </a:defRPr>
            </a:lvl1pPr>
          </a:lstStyle>
          <a:p>
            <a:r>
              <a:rPr lang="de-AT"/>
              <a:t>Platzhalter Kapitel / Kursname</a:t>
            </a:r>
          </a:p>
        </p:txBody>
      </p:sp>
      <p:sp>
        <p:nvSpPr>
          <p:cNvPr id="15" name="Foliennummernplatzhalter 14">
            <a:extLst>
              <a:ext uri="{FF2B5EF4-FFF2-40B4-BE49-F238E27FC236}">
                <a16:creationId xmlns:a16="http://schemas.microsoft.com/office/drawing/2014/main" id="{134BDC2D-BF81-325B-A51A-B47214FEED47}"/>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3" name="Titel 1">
            <a:extLst>
              <a:ext uri="{FF2B5EF4-FFF2-40B4-BE49-F238E27FC236}">
                <a16:creationId xmlns:a16="http://schemas.microsoft.com/office/drawing/2014/main" id="{B7B61C70-004E-38FC-7E64-8B785587B92F}"/>
              </a:ext>
            </a:extLst>
          </p:cNvPr>
          <p:cNvSpPr>
            <a:spLocks noGrp="1"/>
          </p:cNvSpPr>
          <p:nvPr>
            <p:ph type="title"/>
          </p:nvPr>
        </p:nvSpPr>
        <p:spPr>
          <a:xfrm>
            <a:off x="262800" y="270001"/>
            <a:ext cx="7886700" cy="517400"/>
          </a:xfrm>
          <a:prstGeom prst="rect">
            <a:avLst/>
          </a:prstGeom>
        </p:spPr>
        <p:txBody>
          <a:bodyPr lIns="0" anchor="t"/>
          <a:lstStyle>
            <a:lvl1pPr>
              <a:defRPr sz="3000" b="0" i="0">
                <a:solidFill>
                  <a:schemeClr val="tx1"/>
                </a:solidFill>
                <a:latin typeface="FK Grotesk Neue" panose="020B0503020202020203" pitchFamily="34" charset="0"/>
              </a:defRPr>
            </a:lvl1pPr>
          </a:lstStyle>
          <a:p>
            <a:r>
              <a:rPr lang="de-DE"/>
              <a:t>Mastertitelformat bearbeiten</a:t>
            </a:r>
          </a:p>
        </p:txBody>
      </p:sp>
      <p:sp>
        <p:nvSpPr>
          <p:cNvPr id="4" name="Titel 1">
            <a:extLst>
              <a:ext uri="{FF2B5EF4-FFF2-40B4-BE49-F238E27FC236}">
                <a16:creationId xmlns:a16="http://schemas.microsoft.com/office/drawing/2014/main" id="{C7FF3A87-1FBA-6A58-1B77-07F6AA4E1C23}"/>
              </a:ext>
            </a:extLst>
          </p:cNvPr>
          <p:cNvSpPr txBox="1">
            <a:spLocks/>
          </p:cNvSpPr>
          <p:nvPr userDrawn="1"/>
        </p:nvSpPr>
        <p:spPr>
          <a:xfrm>
            <a:off x="262800" y="820062"/>
            <a:ext cx="7886700" cy="517400"/>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accent4"/>
                </a:solidFill>
                <a:latin typeface="FK Grotesk Neue" panose="020B0503020202020203" pitchFamily="34" charset="0"/>
                <a:ea typeface="+mj-ea"/>
                <a:cs typeface="+mj-cs"/>
              </a:defRPr>
            </a:lvl1pPr>
          </a:lstStyle>
          <a:p>
            <a:r>
              <a:rPr lang="de-DE" sz="1800">
                <a:solidFill>
                  <a:schemeClr val="tx1"/>
                </a:solidFill>
              </a:rPr>
              <a:t>Mastertitelformat bearbeiten</a:t>
            </a:r>
          </a:p>
        </p:txBody>
      </p:sp>
    </p:spTree>
    <p:extLst>
      <p:ext uri="{BB962C8B-B14F-4D97-AF65-F5344CB8AC3E}">
        <p14:creationId xmlns:p14="http://schemas.microsoft.com/office/powerpoint/2010/main" val="12263986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0" y="0"/>
            <a:ext cx="2428407" cy="5143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83239" y="274638"/>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8324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9CC19AA5-4DF7-BED5-0F21-5DD1DF89ACC7}"/>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2" name="Fußzeilenplatzhalter 11">
            <a:extLst>
              <a:ext uri="{FF2B5EF4-FFF2-40B4-BE49-F238E27FC236}">
                <a16:creationId xmlns:a16="http://schemas.microsoft.com/office/drawing/2014/main" id="{55D7FC7D-FE33-2033-E75D-8AD10961C2E6}"/>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3" name="Foliennummernplatzhalter 12">
            <a:extLst>
              <a:ext uri="{FF2B5EF4-FFF2-40B4-BE49-F238E27FC236}">
                <a16:creationId xmlns:a16="http://schemas.microsoft.com/office/drawing/2014/main" id="{258F1B08-9425-319F-D42B-302435129680}"/>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690278872"/>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ext_berry">
    <p:bg>
      <p:bgPr>
        <a:solidFill>
          <a:schemeClr val="tx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EA3D550A-D984-A27A-86A7-B28B7EE7A5FD}"/>
              </a:ext>
            </a:extLst>
          </p:cNvPr>
          <p:cNvSpPr/>
          <p:nvPr userDrawn="1"/>
        </p:nvSpPr>
        <p:spPr>
          <a:xfrm>
            <a:off x="6745575" y="0"/>
            <a:ext cx="2398426"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6205928"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262800" y="1498600"/>
            <a:ext cx="6205928"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DD00DDCF-F8E6-4F26-93E6-1F422653CCFC}"/>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2" name="Fußzeilenplatzhalter 11">
            <a:extLst>
              <a:ext uri="{FF2B5EF4-FFF2-40B4-BE49-F238E27FC236}">
                <a16:creationId xmlns:a16="http://schemas.microsoft.com/office/drawing/2014/main" id="{C90D0CAD-DEE0-A56E-FDA8-E02AB825A6C6}"/>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3" name="Foliennummernplatzhalter 12">
            <a:extLst>
              <a:ext uri="{FF2B5EF4-FFF2-40B4-BE49-F238E27FC236}">
                <a16:creationId xmlns:a16="http://schemas.microsoft.com/office/drawing/2014/main" id="{8202055C-B24A-9861-EF1C-35195AB2DF1F}"/>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515904387"/>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rgbClr val="9E87E5"/>
          </a:solidFill>
        </p:spPr>
        <p:txBody>
          <a:bodyPr wrap="square" lIns="0" tIns="0" rIns="0" bIns="0" rtlCol="0"/>
          <a:lstStyle/>
          <a:p>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rgbClr val="056146"/>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rgbClr val="2C123F"/>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4"/>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rgbClr val="056146"/>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8" name="object 6">
            <a:extLst>
              <a:ext uri="{FF2B5EF4-FFF2-40B4-BE49-F238E27FC236}">
                <a16:creationId xmlns:a16="http://schemas.microsoft.com/office/drawing/2014/main" id="{1FD9EE84-F4E2-B89F-0BF9-D4A0BEC38D69}"/>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9" name="object 7">
            <a:extLst>
              <a:ext uri="{FF2B5EF4-FFF2-40B4-BE49-F238E27FC236}">
                <a16:creationId xmlns:a16="http://schemas.microsoft.com/office/drawing/2014/main" id="{D82EF4B1-3A69-3235-4B1F-A199A787ED87}"/>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30" name="object 6">
            <a:extLst>
              <a:ext uri="{FF2B5EF4-FFF2-40B4-BE49-F238E27FC236}">
                <a16:creationId xmlns:a16="http://schemas.microsoft.com/office/drawing/2014/main" id="{51732D2A-4745-A124-FCDE-EAC890EBDC79}"/>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31" name="object 7">
            <a:extLst>
              <a:ext uri="{FF2B5EF4-FFF2-40B4-BE49-F238E27FC236}">
                <a16:creationId xmlns:a16="http://schemas.microsoft.com/office/drawing/2014/main" id="{C6BFD518-8407-B186-2FBB-EBEDC959E0AB}"/>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chemeClr val="accent5"/>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92CB48AD-CD43-7697-1BD1-D27F7D756FFB}"/>
              </a:ext>
            </a:extLst>
          </p:cNvPr>
          <p:cNvSpPr>
            <a:spLocks noGrp="1"/>
          </p:cNvSpPr>
          <p:nvPr>
            <p:ph type="dt" sz="half" idx="15"/>
          </p:nvPr>
        </p:nvSpPr>
        <p:spPr/>
        <p:txBody>
          <a:bodyPr/>
          <a:lstStyle>
            <a:lvl1pPr>
              <a:defRPr>
                <a:solidFill>
                  <a:schemeClr val="bg1"/>
                </a:solidFill>
              </a:defRPr>
            </a:lvl1pPr>
          </a:lstStyle>
          <a:p>
            <a:r>
              <a:rPr lang="de-AT"/>
              <a:t>susform.at</a:t>
            </a:r>
          </a:p>
        </p:txBody>
      </p:sp>
      <p:sp>
        <p:nvSpPr>
          <p:cNvPr id="13" name="Foliennummernplatzhalter 12">
            <a:extLst>
              <a:ext uri="{FF2B5EF4-FFF2-40B4-BE49-F238E27FC236}">
                <a16:creationId xmlns:a16="http://schemas.microsoft.com/office/drawing/2014/main" id="{AEB98A6F-B298-5132-6044-E2F1EE2275E8}"/>
              </a:ext>
            </a:extLst>
          </p:cNvPr>
          <p:cNvSpPr>
            <a:spLocks noGrp="1"/>
          </p:cNvSpPr>
          <p:nvPr>
            <p:ph type="sldNum" sz="quarter" idx="17"/>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3813245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enutzerdefiniertes Layout">
    <p:bg>
      <p:bgPr>
        <a:solidFill>
          <a:schemeClr val="bg1"/>
        </a:solidFill>
        <a:effectLst/>
      </p:bgPr>
    </p:bg>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4A86F6C9-74E7-3C06-D254-E428E4BBE041}"/>
              </a:ext>
            </a:extLst>
          </p:cNvPr>
          <p:cNvSpPr/>
          <p:nvPr/>
        </p:nvSpPr>
        <p:spPr>
          <a:xfrm>
            <a:off x="321" y="2386"/>
            <a:ext cx="2284684" cy="5138590"/>
          </a:xfrm>
          <a:custGeom>
            <a:avLst/>
            <a:gdLst/>
            <a:ahLst/>
            <a:cxnLst/>
            <a:rect l="l" t="t" r="r" b="b"/>
            <a:pathLst>
              <a:path w="5023485" h="11298555">
                <a:moveTo>
                  <a:pt x="5023407" y="0"/>
                </a:moveTo>
                <a:lnTo>
                  <a:pt x="0" y="0"/>
                </a:lnTo>
                <a:lnTo>
                  <a:pt x="0" y="11298074"/>
                </a:lnTo>
                <a:lnTo>
                  <a:pt x="5023407" y="11298074"/>
                </a:lnTo>
                <a:lnTo>
                  <a:pt x="5023407" y="0"/>
                </a:lnTo>
                <a:close/>
              </a:path>
            </a:pathLst>
          </a:custGeom>
          <a:solidFill>
            <a:schemeClr val="tx1"/>
          </a:solidFill>
        </p:spPr>
        <p:txBody>
          <a:bodyPr wrap="square" lIns="0" tIns="0" rIns="0" bIns="0" rtlCol="0"/>
          <a:lstStyle/>
          <a:p>
            <a:r>
              <a:rPr lang="de-AT" b="0" i="0">
                <a:latin typeface="FK Grotesk Neue" panose="020B0503020202020203" pitchFamily="34" charset="0"/>
              </a:rPr>
              <a:t>i</a:t>
            </a:r>
            <a:endParaRPr b="0" i="0">
              <a:latin typeface="FK Grotesk Neue" panose="020B0503020202020203" pitchFamily="34" charset="0"/>
            </a:endParaRPr>
          </a:p>
        </p:txBody>
      </p:sp>
      <p:grpSp>
        <p:nvGrpSpPr>
          <p:cNvPr id="6" name="object 3">
            <a:extLst>
              <a:ext uri="{FF2B5EF4-FFF2-40B4-BE49-F238E27FC236}">
                <a16:creationId xmlns:a16="http://schemas.microsoft.com/office/drawing/2014/main" id="{090B8931-630D-99E7-3E49-3F06E8AC553E}"/>
              </a:ext>
            </a:extLst>
          </p:cNvPr>
          <p:cNvGrpSpPr/>
          <p:nvPr/>
        </p:nvGrpSpPr>
        <p:grpSpPr>
          <a:xfrm>
            <a:off x="2287351" y="2386"/>
            <a:ext cx="6853983" cy="5138590"/>
            <a:chOff x="5028642" y="5245"/>
            <a:chExt cx="15070300" cy="11298555"/>
          </a:xfrm>
        </p:grpSpPr>
        <p:sp>
          <p:nvSpPr>
            <p:cNvPr id="7" name="object 4">
              <a:extLst>
                <a:ext uri="{FF2B5EF4-FFF2-40B4-BE49-F238E27FC236}">
                  <a16:creationId xmlns:a16="http://schemas.microsoft.com/office/drawing/2014/main" id="{153CE9C2-FECC-7FD8-A52F-CD50FBCDB5F1}"/>
                </a:ext>
              </a:extLst>
            </p:cNvPr>
            <p:cNvSpPr/>
            <p:nvPr/>
          </p:nvSpPr>
          <p:spPr>
            <a:xfrm>
              <a:off x="10052050" y="5245"/>
              <a:ext cx="5023485" cy="11298555"/>
            </a:xfrm>
            <a:custGeom>
              <a:avLst/>
              <a:gdLst/>
              <a:ahLst/>
              <a:cxnLst/>
              <a:rect l="l" t="t" r="r" b="b"/>
              <a:pathLst>
                <a:path w="5023484" h="11298555">
                  <a:moveTo>
                    <a:pt x="5023396" y="0"/>
                  </a:moveTo>
                  <a:lnTo>
                    <a:pt x="0" y="0"/>
                  </a:lnTo>
                  <a:lnTo>
                    <a:pt x="0" y="11298074"/>
                  </a:lnTo>
                  <a:lnTo>
                    <a:pt x="5023396" y="11298074"/>
                  </a:lnTo>
                  <a:lnTo>
                    <a:pt x="5023396" y="0"/>
                  </a:lnTo>
                  <a:close/>
                </a:path>
              </a:pathLst>
            </a:custGeom>
            <a:solidFill>
              <a:schemeClr val="tx2"/>
            </a:solidFill>
          </p:spPr>
          <p:txBody>
            <a:bodyPr wrap="square" lIns="0" tIns="0" rIns="0" bIns="0" rtlCol="0"/>
            <a:lstStyle/>
            <a:p>
              <a:endParaRPr b="0" i="0">
                <a:latin typeface="FK Grotesk Neue" panose="020B0503020202020203" pitchFamily="34" charset="0"/>
              </a:endParaRPr>
            </a:p>
          </p:txBody>
        </p:sp>
        <p:sp>
          <p:nvSpPr>
            <p:cNvPr id="8" name="object 5">
              <a:extLst>
                <a:ext uri="{FF2B5EF4-FFF2-40B4-BE49-F238E27FC236}">
                  <a16:creationId xmlns:a16="http://schemas.microsoft.com/office/drawing/2014/main" id="{6C8703FA-6940-4B77-FC3B-4E5EA6036B8B}"/>
                </a:ext>
              </a:extLst>
            </p:cNvPr>
            <p:cNvSpPr/>
            <p:nvPr/>
          </p:nvSpPr>
          <p:spPr>
            <a:xfrm>
              <a:off x="15075457"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2"/>
            </a:solidFill>
          </p:spPr>
          <p:txBody>
            <a:bodyPr wrap="square" lIns="0" tIns="0" rIns="0" bIns="0" rtlCol="0"/>
            <a:lstStyle/>
            <a:p>
              <a:endParaRPr b="0" i="0">
                <a:latin typeface="FK Grotesk Neue" panose="020B0503020202020203" pitchFamily="34" charset="0"/>
              </a:endParaRPr>
            </a:p>
          </p:txBody>
        </p:sp>
        <p:sp>
          <p:nvSpPr>
            <p:cNvPr id="9" name="object 6">
              <a:extLst>
                <a:ext uri="{FF2B5EF4-FFF2-40B4-BE49-F238E27FC236}">
                  <a16:creationId xmlns:a16="http://schemas.microsoft.com/office/drawing/2014/main" id="{8A1A2D70-62F5-4269-6958-92054506C2C5}"/>
                </a:ext>
              </a:extLst>
            </p:cNvPr>
            <p:cNvSpPr/>
            <p:nvPr/>
          </p:nvSpPr>
          <p:spPr>
            <a:xfrm>
              <a:off x="5028642" y="5245"/>
              <a:ext cx="5023485" cy="11298555"/>
            </a:xfrm>
            <a:custGeom>
              <a:avLst/>
              <a:gdLst/>
              <a:ahLst/>
              <a:cxnLst/>
              <a:rect l="l" t="t" r="r" b="b"/>
              <a:pathLst>
                <a:path w="5023484" h="11298555">
                  <a:moveTo>
                    <a:pt x="5023407" y="0"/>
                  </a:moveTo>
                  <a:lnTo>
                    <a:pt x="0" y="0"/>
                  </a:lnTo>
                  <a:lnTo>
                    <a:pt x="0" y="11298074"/>
                  </a:lnTo>
                  <a:lnTo>
                    <a:pt x="5023407" y="11298074"/>
                  </a:lnTo>
                  <a:lnTo>
                    <a:pt x="5023407" y="0"/>
                  </a:lnTo>
                  <a:close/>
                </a:path>
              </a:pathLst>
            </a:custGeom>
            <a:solidFill>
              <a:schemeClr val="accent3"/>
            </a:solidFill>
          </p:spPr>
          <p:txBody>
            <a:bodyPr wrap="square" lIns="0" tIns="0" rIns="0" bIns="0" rtlCol="0"/>
            <a:lstStyle/>
            <a:p>
              <a:endParaRPr b="0" i="0">
                <a:latin typeface="FK Grotesk Neue" panose="020B0503020202020203" pitchFamily="34" charset="0"/>
              </a:endParaRPr>
            </a:p>
          </p:txBody>
        </p:sp>
      </p:grpSp>
      <p:sp>
        <p:nvSpPr>
          <p:cNvPr id="20" name="Textplatzhalter 19">
            <a:extLst>
              <a:ext uri="{FF2B5EF4-FFF2-40B4-BE49-F238E27FC236}">
                <a16:creationId xmlns:a16="http://schemas.microsoft.com/office/drawing/2014/main" id="{2F0023C7-E2D8-9D04-CE27-6EBC039DFA29}"/>
              </a:ext>
            </a:extLst>
          </p:cNvPr>
          <p:cNvSpPr>
            <a:spLocks noGrp="1"/>
          </p:cNvSpPr>
          <p:nvPr>
            <p:ph type="body" sz="quarter" idx="11"/>
          </p:nvPr>
        </p:nvSpPr>
        <p:spPr>
          <a:xfrm>
            <a:off x="4811032"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2" name="Textplatzhalter 19">
            <a:extLst>
              <a:ext uri="{FF2B5EF4-FFF2-40B4-BE49-F238E27FC236}">
                <a16:creationId xmlns:a16="http://schemas.microsoft.com/office/drawing/2014/main" id="{B172F4C3-371E-583A-FFE1-4483199BB6CE}"/>
              </a:ext>
            </a:extLst>
          </p:cNvPr>
          <p:cNvSpPr>
            <a:spLocks noGrp="1"/>
          </p:cNvSpPr>
          <p:nvPr>
            <p:ph type="body" sz="quarter" idx="12"/>
          </p:nvPr>
        </p:nvSpPr>
        <p:spPr>
          <a:xfrm>
            <a:off x="262800" y="481533"/>
            <a:ext cx="1824038" cy="2400300"/>
          </a:xfrm>
          <a:prstGeom prst="rect">
            <a:avLst/>
          </a:prstGeom>
        </p:spPr>
        <p:txBody>
          <a:bodyPr lIns="0" tIns="0" rIns="0" bIns="0"/>
          <a:lstStyle>
            <a:lvl1pPr marL="171450" indent="-171450">
              <a:buFontTx/>
              <a:buBlip>
                <a:blip r:embed="rId2">
                  <a:extLst>
                    <a:ext uri="{96DAC541-7B7A-43D3-8B79-37D633B846F1}">
                      <asvg:svgBlip xmlns:asvg="http://schemas.microsoft.com/office/drawing/2016/SVG/main" r:embed="rId3"/>
                    </a:ext>
                  </a:extLst>
                </a:blip>
              </a:buBlip>
              <a:defRPr sz="1300" b="0" i="0">
                <a:solidFill>
                  <a:schemeClr val="accent4"/>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4" name="Textplatzhalter 19">
            <a:extLst>
              <a:ext uri="{FF2B5EF4-FFF2-40B4-BE49-F238E27FC236}">
                <a16:creationId xmlns:a16="http://schemas.microsoft.com/office/drawing/2014/main" id="{82B8E0FA-A6C3-75AE-6C0B-81911DA7B561}"/>
              </a:ext>
            </a:extLst>
          </p:cNvPr>
          <p:cNvSpPr>
            <a:spLocks noGrp="1"/>
          </p:cNvSpPr>
          <p:nvPr>
            <p:ph type="body" sz="quarter" idx="13"/>
          </p:nvPr>
        </p:nvSpPr>
        <p:spPr>
          <a:xfrm>
            <a:off x="2529707"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7" name="Textplatzhalter 19">
            <a:extLst>
              <a:ext uri="{FF2B5EF4-FFF2-40B4-BE49-F238E27FC236}">
                <a16:creationId xmlns:a16="http://schemas.microsoft.com/office/drawing/2014/main" id="{859113B3-A078-13C5-9C6E-7E4CCAA5653B}"/>
              </a:ext>
            </a:extLst>
          </p:cNvPr>
          <p:cNvSpPr>
            <a:spLocks noGrp="1"/>
          </p:cNvSpPr>
          <p:nvPr>
            <p:ph type="body" sz="quarter" idx="14"/>
          </p:nvPr>
        </p:nvSpPr>
        <p:spPr>
          <a:xfrm>
            <a:off x="7110095" y="481533"/>
            <a:ext cx="1824038" cy="2400300"/>
          </a:xfrm>
          <a:prstGeom prst="rect">
            <a:avLst/>
          </a:prstGeom>
        </p:spPr>
        <p:txBody>
          <a:bodyPr lIns="0" tIns="0" rIns="0" bIns="0"/>
          <a:lstStyle>
            <a:lvl1pPr marL="171450" indent="-171450">
              <a:buFontTx/>
              <a:buBlip>
                <a:blip r:embed="rId4">
                  <a:extLst>
                    <a:ext uri="{96DAC541-7B7A-43D3-8B79-37D633B846F1}">
                      <asvg:svgBlip xmlns:asvg="http://schemas.microsoft.com/office/drawing/2016/SVG/main" r:embed="rId5"/>
                    </a:ext>
                  </a:extLst>
                </a:blip>
              </a:buBlip>
              <a:defRPr sz="1300" b="0" i="0">
                <a:solidFill>
                  <a:schemeClr val="tx1"/>
                </a:solidFill>
                <a:latin typeface="FK Grotesk Neue" panose="020B0503020202020203" pitchFamily="34" charset="0"/>
              </a:defRPr>
            </a:lvl1pPr>
            <a:lvl2pPr marL="342900" indent="0">
              <a:buNone/>
              <a:defRPr sz="1400">
                <a:solidFill>
                  <a:schemeClr val="accent4"/>
                </a:solidFill>
                <a:latin typeface="FK Grotesk Neue" panose="020B0503020202020203" pitchFamily="34" charset="0"/>
              </a:defRPr>
            </a:lvl2pPr>
            <a:lvl3pPr>
              <a:defRPr sz="1400">
                <a:solidFill>
                  <a:schemeClr val="accent4"/>
                </a:solidFill>
                <a:latin typeface="FK Grotesk Neue" panose="020B0503020202020203" pitchFamily="34" charset="0"/>
              </a:defRPr>
            </a:lvl3pPr>
            <a:lvl4pPr>
              <a:defRPr sz="1400">
                <a:solidFill>
                  <a:schemeClr val="accent4"/>
                </a:solidFill>
                <a:latin typeface="FK Grotesk Neue" panose="020B0503020202020203" pitchFamily="34" charset="0"/>
              </a:defRPr>
            </a:lvl4pPr>
            <a:lvl5pPr>
              <a:defRPr sz="1400">
                <a:solidFill>
                  <a:schemeClr val="accent4"/>
                </a:solidFill>
                <a:latin typeface="FK Grotesk Neue" panose="020B0503020202020203" pitchFamily="34" charset="0"/>
              </a:defRPr>
            </a:lvl5pPr>
          </a:lstStyle>
          <a:p>
            <a:pPr lvl="0"/>
            <a:r>
              <a:rPr lang="de-DE"/>
              <a:t>Mastertextformat bearbeiten</a:t>
            </a:r>
          </a:p>
        </p:txBody>
      </p:sp>
      <p:sp>
        <p:nvSpPr>
          <p:cNvPr id="21" name="object 6">
            <a:extLst>
              <a:ext uri="{FF2B5EF4-FFF2-40B4-BE49-F238E27FC236}">
                <a16:creationId xmlns:a16="http://schemas.microsoft.com/office/drawing/2014/main" id="{EA9BACD2-A6B7-73C0-83C5-925E8F36BF1E}"/>
              </a:ext>
            </a:extLst>
          </p:cNvPr>
          <p:cNvSpPr/>
          <p:nvPr userDrawn="1"/>
        </p:nvSpPr>
        <p:spPr>
          <a:xfrm>
            <a:off x="509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3" name="object 7">
            <a:extLst>
              <a:ext uri="{FF2B5EF4-FFF2-40B4-BE49-F238E27FC236}">
                <a16:creationId xmlns:a16="http://schemas.microsoft.com/office/drawing/2014/main" id="{CA7E60C6-D222-590B-F029-671811253FDA}"/>
              </a:ext>
            </a:extLst>
          </p:cNvPr>
          <p:cNvSpPr/>
          <p:nvPr userDrawn="1"/>
        </p:nvSpPr>
        <p:spPr>
          <a:xfrm>
            <a:off x="2796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25" name="object 6">
            <a:extLst>
              <a:ext uri="{FF2B5EF4-FFF2-40B4-BE49-F238E27FC236}">
                <a16:creationId xmlns:a16="http://schemas.microsoft.com/office/drawing/2014/main" id="{FFF74C2C-2A7D-D5B3-0A50-2903E3940A24}"/>
              </a:ext>
            </a:extLst>
          </p:cNvPr>
          <p:cNvSpPr/>
          <p:nvPr userDrawn="1"/>
        </p:nvSpPr>
        <p:spPr>
          <a:xfrm>
            <a:off x="5081117"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D3E6D0"/>
          </a:solidFill>
        </p:spPr>
        <p:txBody>
          <a:bodyPr wrap="square" lIns="0" tIns="0" rIns="0" bIns="0" rtlCol="0"/>
          <a:lstStyle/>
          <a:p>
            <a:endParaRPr/>
          </a:p>
        </p:txBody>
      </p:sp>
      <p:sp>
        <p:nvSpPr>
          <p:cNvPr id="26" name="object 7">
            <a:extLst>
              <a:ext uri="{FF2B5EF4-FFF2-40B4-BE49-F238E27FC236}">
                <a16:creationId xmlns:a16="http://schemas.microsoft.com/office/drawing/2014/main" id="{0C1B2C78-3691-FF7C-F7B0-749505458AA0}"/>
              </a:ext>
            </a:extLst>
          </p:cNvPr>
          <p:cNvSpPr/>
          <p:nvPr userDrawn="1"/>
        </p:nvSpPr>
        <p:spPr>
          <a:xfrm>
            <a:off x="7368148" y="3043024"/>
            <a:ext cx="1267247" cy="1350421"/>
          </a:xfrm>
          <a:custGeom>
            <a:avLst/>
            <a:gdLst/>
            <a:ahLst/>
            <a:cxnLst/>
            <a:rect l="l" t="t" r="r" b="b"/>
            <a:pathLst>
              <a:path w="2786379" h="2969259">
                <a:moveTo>
                  <a:pt x="1265846" y="0"/>
                </a:moveTo>
                <a:lnTo>
                  <a:pt x="1205146" y="25145"/>
                </a:lnTo>
                <a:lnTo>
                  <a:pt x="1092280" y="138011"/>
                </a:lnTo>
                <a:lnTo>
                  <a:pt x="1067140" y="198695"/>
                </a:lnTo>
                <a:lnTo>
                  <a:pt x="1073418" y="230989"/>
                </a:lnTo>
                <a:lnTo>
                  <a:pt x="1092259" y="259379"/>
                </a:lnTo>
                <a:lnTo>
                  <a:pt x="1734868" y="902375"/>
                </a:lnTo>
                <a:lnTo>
                  <a:pt x="1764986" y="939606"/>
                </a:lnTo>
                <a:lnTo>
                  <a:pt x="1786450" y="980337"/>
                </a:lnTo>
                <a:lnTo>
                  <a:pt x="1799258" y="1023392"/>
                </a:lnTo>
                <a:lnTo>
                  <a:pt x="1803408" y="1067594"/>
                </a:lnTo>
                <a:lnTo>
                  <a:pt x="1798896" y="1111766"/>
                </a:lnTo>
                <a:lnTo>
                  <a:pt x="1785721" y="1154731"/>
                </a:lnTo>
                <a:lnTo>
                  <a:pt x="1763880" y="1195313"/>
                </a:lnTo>
                <a:lnTo>
                  <a:pt x="1733371" y="1232334"/>
                </a:lnTo>
                <a:lnTo>
                  <a:pt x="1689834" y="1267177"/>
                </a:lnTo>
                <a:lnTo>
                  <a:pt x="1641379" y="1291908"/>
                </a:lnTo>
                <a:lnTo>
                  <a:pt x="1590073" y="1307969"/>
                </a:lnTo>
                <a:lnTo>
                  <a:pt x="1537984" y="1316802"/>
                </a:lnTo>
                <a:lnTo>
                  <a:pt x="85767" y="1318006"/>
                </a:lnTo>
                <a:lnTo>
                  <a:pt x="52377" y="1324774"/>
                </a:lnTo>
                <a:lnTo>
                  <a:pt x="25115" y="1343175"/>
                </a:lnTo>
                <a:lnTo>
                  <a:pt x="6738" y="1370451"/>
                </a:lnTo>
                <a:lnTo>
                  <a:pt x="0" y="1403847"/>
                </a:lnTo>
                <a:lnTo>
                  <a:pt x="0" y="1563486"/>
                </a:lnTo>
                <a:lnTo>
                  <a:pt x="6745" y="1596894"/>
                </a:lnTo>
                <a:lnTo>
                  <a:pt x="25139" y="1624176"/>
                </a:lnTo>
                <a:lnTo>
                  <a:pt x="52421" y="1642571"/>
                </a:lnTo>
                <a:lnTo>
                  <a:pt x="85829" y="1649316"/>
                </a:lnTo>
                <a:lnTo>
                  <a:pt x="1461767" y="1649316"/>
                </a:lnTo>
                <a:lnTo>
                  <a:pt x="1501452" y="1650256"/>
                </a:lnTo>
                <a:lnTo>
                  <a:pt x="1590343" y="1661144"/>
                </a:lnTo>
                <a:lnTo>
                  <a:pt x="1641511" y="1677205"/>
                </a:lnTo>
                <a:lnTo>
                  <a:pt x="1689870" y="1701936"/>
                </a:lnTo>
                <a:lnTo>
                  <a:pt x="1733371" y="1736779"/>
                </a:lnTo>
                <a:lnTo>
                  <a:pt x="1763855" y="1773765"/>
                </a:lnTo>
                <a:lnTo>
                  <a:pt x="1785697" y="1814321"/>
                </a:lnTo>
                <a:lnTo>
                  <a:pt x="1798895" y="1857268"/>
                </a:lnTo>
                <a:lnTo>
                  <a:pt x="1803449" y="1901427"/>
                </a:lnTo>
                <a:lnTo>
                  <a:pt x="1799356" y="1945622"/>
                </a:lnTo>
                <a:lnTo>
                  <a:pt x="1786617" y="1988673"/>
                </a:lnTo>
                <a:lnTo>
                  <a:pt x="1765229" y="2029403"/>
                </a:lnTo>
                <a:lnTo>
                  <a:pt x="1735193" y="2066633"/>
                </a:lnTo>
                <a:lnTo>
                  <a:pt x="1092490" y="2709514"/>
                </a:lnTo>
                <a:lnTo>
                  <a:pt x="1073643" y="2737910"/>
                </a:lnTo>
                <a:lnTo>
                  <a:pt x="1073651" y="2802502"/>
                </a:lnTo>
                <a:lnTo>
                  <a:pt x="1205366" y="2943758"/>
                </a:lnTo>
                <a:lnTo>
                  <a:pt x="1266060" y="2968900"/>
                </a:lnTo>
                <a:lnTo>
                  <a:pt x="1298361" y="2962616"/>
                </a:lnTo>
                <a:lnTo>
                  <a:pt x="1326755" y="2943758"/>
                </a:lnTo>
                <a:lnTo>
                  <a:pt x="2785957" y="1484556"/>
                </a:lnTo>
                <a:lnTo>
                  <a:pt x="1326545" y="25145"/>
                </a:lnTo>
                <a:lnTo>
                  <a:pt x="1298147" y="6286"/>
                </a:lnTo>
                <a:lnTo>
                  <a:pt x="1265846" y="0"/>
                </a:lnTo>
                <a:close/>
              </a:path>
            </a:pathLst>
          </a:custGeom>
          <a:solidFill>
            <a:srgbClr val="72133F"/>
          </a:solidFill>
        </p:spPr>
        <p:txBody>
          <a:bodyPr wrap="square" lIns="0" tIns="0" rIns="0" bIns="0" rtlCol="0"/>
          <a:lstStyle/>
          <a:p>
            <a:endParaRPr/>
          </a:p>
        </p:txBody>
      </p:sp>
      <p:sp>
        <p:nvSpPr>
          <p:cNvPr id="11" name="Datumsplatzhalter 10">
            <a:extLst>
              <a:ext uri="{FF2B5EF4-FFF2-40B4-BE49-F238E27FC236}">
                <a16:creationId xmlns:a16="http://schemas.microsoft.com/office/drawing/2014/main" id="{C2BD977F-D87D-CF52-4962-95605A9B3BEB}"/>
              </a:ext>
            </a:extLst>
          </p:cNvPr>
          <p:cNvSpPr>
            <a:spLocks noGrp="1"/>
          </p:cNvSpPr>
          <p:nvPr>
            <p:ph type="dt" sz="half" idx="15"/>
          </p:nvPr>
        </p:nvSpPr>
        <p:spPr/>
        <p:txBody>
          <a:bodyPr/>
          <a:lstStyle>
            <a:lvl1pPr>
              <a:defRPr>
                <a:solidFill>
                  <a:schemeClr val="tx1"/>
                </a:solidFill>
              </a:defRPr>
            </a:lvl1pPr>
          </a:lstStyle>
          <a:p>
            <a:r>
              <a:rPr lang="de-AT"/>
              <a:t>susform.at</a:t>
            </a:r>
          </a:p>
        </p:txBody>
      </p:sp>
      <p:sp>
        <p:nvSpPr>
          <p:cNvPr id="13" name="Foliennummernplatzhalter 12">
            <a:extLst>
              <a:ext uri="{FF2B5EF4-FFF2-40B4-BE49-F238E27FC236}">
                <a16:creationId xmlns:a16="http://schemas.microsoft.com/office/drawing/2014/main" id="{256AD0D7-7FFF-D4ED-23EF-1919340AFC8E}"/>
              </a:ext>
            </a:extLst>
          </p:cNvPr>
          <p:cNvSpPr>
            <a:spLocks noGrp="1"/>
          </p:cNvSpPr>
          <p:nvPr>
            <p:ph type="sldNum" sz="quarter" idx="17"/>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759430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p:bg>
      <p:bgRef idx="1001">
        <a:schemeClr val="bg2"/>
      </p:bgRef>
    </p:b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EA94A3D-5BDE-A683-E70A-15DD3BCC9312}"/>
              </a:ext>
            </a:extLst>
          </p:cNvPr>
          <p:cNvSpPr>
            <a:spLocks noGrp="1"/>
          </p:cNvSpPr>
          <p:nvPr>
            <p:ph type="pic" sz="quarter" idx="10"/>
          </p:nvPr>
        </p:nvSpPr>
        <p:spPr>
          <a:xfrm>
            <a:off x="0" y="0"/>
            <a:ext cx="9144000" cy="5143500"/>
          </a:xfrm>
          <a:prstGeom prst="rect">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3" name="object 4">
            <a:extLst>
              <a:ext uri="{FF2B5EF4-FFF2-40B4-BE49-F238E27FC236}">
                <a16:creationId xmlns:a16="http://schemas.microsoft.com/office/drawing/2014/main" id="{DFE4D0D4-EA88-B407-3C0E-2172D42BB5F4}"/>
              </a:ext>
            </a:extLst>
          </p:cNvPr>
          <p:cNvSpPr/>
          <p:nvPr userDrawn="1"/>
        </p:nvSpPr>
        <p:spPr>
          <a:xfrm>
            <a:off x="828936"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58" y="355340"/>
                </a:lnTo>
                <a:lnTo>
                  <a:pt x="572203" y="379440"/>
                </a:lnTo>
                <a:lnTo>
                  <a:pt x="547964"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5" name="object 6">
            <a:extLst>
              <a:ext uri="{FF2B5EF4-FFF2-40B4-BE49-F238E27FC236}">
                <a16:creationId xmlns:a16="http://schemas.microsoft.com/office/drawing/2014/main" id="{5D82811C-949D-BA4C-B19B-398C48BDC85A}"/>
              </a:ext>
            </a:extLst>
          </p:cNvPr>
          <p:cNvSpPr/>
          <p:nvPr userDrawn="1"/>
        </p:nvSpPr>
        <p:spPr>
          <a:xfrm>
            <a:off x="3428937" y="911316"/>
            <a:ext cx="319989" cy="319989"/>
          </a:xfrm>
          <a:custGeom>
            <a:avLst/>
            <a:gdLst/>
            <a:ahLst/>
            <a:cxnLst/>
            <a:rect l="l" t="t" r="r" b="b"/>
            <a:pathLst>
              <a:path w="703579"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0" name="object 8">
            <a:extLst>
              <a:ext uri="{FF2B5EF4-FFF2-40B4-BE49-F238E27FC236}">
                <a16:creationId xmlns:a16="http://schemas.microsoft.com/office/drawing/2014/main" id="{27B98D1F-C0BC-C794-07F5-162FD0D40D28}"/>
              </a:ext>
            </a:extLst>
          </p:cNvPr>
          <p:cNvSpPr/>
          <p:nvPr userDrawn="1"/>
        </p:nvSpPr>
        <p:spPr>
          <a:xfrm>
            <a:off x="6314290" y="911316"/>
            <a:ext cx="319989" cy="319989"/>
          </a:xfrm>
          <a:custGeom>
            <a:avLst/>
            <a:gdLst/>
            <a:ahLst/>
            <a:cxnLst/>
            <a:rect l="l" t="t" r="r" b="b"/>
            <a:pathLst>
              <a:path w="703580" h="703580">
                <a:moveTo>
                  <a:pt x="674932" y="0"/>
                </a:moveTo>
                <a:lnTo>
                  <a:pt x="622724" y="0"/>
                </a:lnTo>
                <a:lnTo>
                  <a:pt x="611800" y="2205"/>
                </a:lnTo>
                <a:lnTo>
                  <a:pt x="602876" y="8219"/>
                </a:lnTo>
                <a:lnTo>
                  <a:pt x="596859" y="17139"/>
                </a:lnTo>
                <a:lnTo>
                  <a:pt x="594652" y="28061"/>
                </a:lnTo>
                <a:lnTo>
                  <a:pt x="594557" y="325382"/>
                </a:lnTo>
                <a:lnTo>
                  <a:pt x="588462" y="355340"/>
                </a:lnTo>
                <a:lnTo>
                  <a:pt x="572207" y="379440"/>
                </a:lnTo>
                <a:lnTo>
                  <a:pt x="547965" y="395500"/>
                </a:lnTo>
                <a:lnTo>
                  <a:pt x="517910" y="401338"/>
                </a:lnTo>
                <a:lnTo>
                  <a:pt x="499782" y="399329"/>
                </a:lnTo>
                <a:lnTo>
                  <a:pt x="482857" y="393844"/>
                </a:lnTo>
                <a:lnTo>
                  <a:pt x="467278" y="385692"/>
                </a:lnTo>
                <a:lnTo>
                  <a:pt x="453190" y="375684"/>
                </a:lnTo>
                <a:lnTo>
                  <a:pt x="117054" y="40124"/>
                </a:lnTo>
                <a:lnTo>
                  <a:pt x="107769" y="33965"/>
                </a:lnTo>
                <a:lnTo>
                  <a:pt x="40449" y="77055"/>
                </a:lnTo>
                <a:lnTo>
                  <a:pt x="32226" y="96902"/>
                </a:lnTo>
                <a:lnTo>
                  <a:pt x="34282" y="107464"/>
                </a:lnTo>
                <a:lnTo>
                  <a:pt x="40449" y="116750"/>
                </a:lnTo>
                <a:lnTo>
                  <a:pt x="358659" y="434960"/>
                </a:lnTo>
                <a:lnTo>
                  <a:pt x="373119" y="450017"/>
                </a:lnTo>
                <a:lnTo>
                  <a:pt x="393778" y="482982"/>
                </a:lnTo>
                <a:lnTo>
                  <a:pt x="401244" y="518005"/>
                </a:lnTo>
                <a:lnTo>
                  <a:pt x="395414" y="548037"/>
                </a:lnTo>
                <a:lnTo>
                  <a:pt x="379377" y="572284"/>
                </a:lnTo>
                <a:lnTo>
                  <a:pt x="355307" y="588567"/>
                </a:lnTo>
                <a:lnTo>
                  <a:pt x="325382" y="594704"/>
                </a:lnTo>
                <a:lnTo>
                  <a:pt x="28072" y="594746"/>
                </a:lnTo>
                <a:lnTo>
                  <a:pt x="17143" y="596957"/>
                </a:lnTo>
                <a:lnTo>
                  <a:pt x="8220" y="602975"/>
                </a:lnTo>
                <a:lnTo>
                  <a:pt x="2205" y="611896"/>
                </a:lnTo>
                <a:lnTo>
                  <a:pt x="0" y="622818"/>
                </a:lnTo>
                <a:lnTo>
                  <a:pt x="0" y="675026"/>
                </a:lnTo>
                <a:lnTo>
                  <a:pt x="2207" y="685955"/>
                </a:lnTo>
                <a:lnTo>
                  <a:pt x="8224" y="694878"/>
                </a:lnTo>
                <a:lnTo>
                  <a:pt x="17148" y="700893"/>
                </a:lnTo>
                <a:lnTo>
                  <a:pt x="28072" y="703099"/>
                </a:lnTo>
                <a:lnTo>
                  <a:pt x="703004" y="703099"/>
                </a:lnTo>
                <a:lnTo>
                  <a:pt x="703004" y="28072"/>
                </a:lnTo>
                <a:lnTo>
                  <a:pt x="700799" y="17143"/>
                </a:lnTo>
                <a:lnTo>
                  <a:pt x="694783" y="8220"/>
                </a:lnTo>
                <a:lnTo>
                  <a:pt x="685860" y="2205"/>
                </a:lnTo>
                <a:lnTo>
                  <a:pt x="674932" y="0"/>
                </a:lnTo>
                <a:close/>
              </a:path>
            </a:pathLst>
          </a:custGeom>
          <a:solidFill>
            <a:srgbClr val="D3E6D0"/>
          </a:solidFill>
        </p:spPr>
        <p:txBody>
          <a:bodyPr wrap="square" lIns="0" tIns="0" rIns="0" bIns="0" rtlCol="0"/>
          <a:lstStyle/>
          <a:p>
            <a:endParaRPr/>
          </a:p>
        </p:txBody>
      </p:sp>
      <p:sp>
        <p:nvSpPr>
          <p:cNvPr id="15" name="Textplatzhalter 14">
            <a:extLst>
              <a:ext uri="{FF2B5EF4-FFF2-40B4-BE49-F238E27FC236}">
                <a16:creationId xmlns:a16="http://schemas.microsoft.com/office/drawing/2014/main" id="{9B1EE223-6159-4AC8-C1EF-9A614C4F973B}"/>
              </a:ext>
            </a:extLst>
          </p:cNvPr>
          <p:cNvSpPr>
            <a:spLocks noGrp="1"/>
          </p:cNvSpPr>
          <p:nvPr>
            <p:ph type="body" sz="quarter" idx="11"/>
          </p:nvPr>
        </p:nvSpPr>
        <p:spPr>
          <a:xfrm>
            <a:off x="828936"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2" name="Datumsplatzhalter 11">
            <a:extLst>
              <a:ext uri="{FF2B5EF4-FFF2-40B4-BE49-F238E27FC236}">
                <a16:creationId xmlns:a16="http://schemas.microsoft.com/office/drawing/2014/main" id="{8F5A1DC8-DC86-381D-54D8-8C862A684E78}"/>
              </a:ext>
            </a:extLst>
          </p:cNvPr>
          <p:cNvSpPr>
            <a:spLocks noGrp="1"/>
          </p:cNvSpPr>
          <p:nvPr>
            <p:ph type="dt" sz="half" idx="12"/>
          </p:nvPr>
        </p:nvSpPr>
        <p:spPr/>
        <p:txBody>
          <a:bodyPr/>
          <a:lstStyle>
            <a:lvl1pPr>
              <a:defRPr>
                <a:solidFill>
                  <a:schemeClr val="bg1"/>
                </a:solidFill>
              </a:defRPr>
            </a:lvl1pPr>
          </a:lstStyle>
          <a:p>
            <a:r>
              <a:rPr lang="de-AT"/>
              <a:t>susform.at</a:t>
            </a:r>
          </a:p>
        </p:txBody>
      </p:sp>
      <p:sp>
        <p:nvSpPr>
          <p:cNvPr id="14" name="Fußzeilenplatzhalter 13">
            <a:extLst>
              <a:ext uri="{FF2B5EF4-FFF2-40B4-BE49-F238E27FC236}">
                <a16:creationId xmlns:a16="http://schemas.microsoft.com/office/drawing/2014/main" id="{73B64FC7-2F8C-6174-F933-5149D250314F}"/>
              </a:ext>
            </a:extLst>
          </p:cNvPr>
          <p:cNvSpPr>
            <a:spLocks noGrp="1"/>
          </p:cNvSpPr>
          <p:nvPr>
            <p:ph type="ftr" sz="quarter" idx="13"/>
          </p:nvPr>
        </p:nvSpPr>
        <p:spPr/>
        <p:txBody>
          <a:bodyPr/>
          <a:lstStyle>
            <a:lvl1pPr>
              <a:defRPr>
                <a:solidFill>
                  <a:schemeClr val="bg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57F8D8B1-4BED-BE81-2D8F-D3C2BDD9BE4F}"/>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endParaRPr lang="de-AT"/>
          </a:p>
        </p:txBody>
      </p:sp>
      <p:sp>
        <p:nvSpPr>
          <p:cNvPr id="18" name="Textplatzhalter 14">
            <a:extLst>
              <a:ext uri="{FF2B5EF4-FFF2-40B4-BE49-F238E27FC236}">
                <a16:creationId xmlns:a16="http://schemas.microsoft.com/office/drawing/2014/main" id="{584BA41D-EF63-2F11-9A58-F17015888258}"/>
              </a:ext>
            </a:extLst>
          </p:cNvPr>
          <p:cNvSpPr>
            <a:spLocks noGrp="1"/>
          </p:cNvSpPr>
          <p:nvPr>
            <p:ph type="body" sz="quarter" idx="15"/>
          </p:nvPr>
        </p:nvSpPr>
        <p:spPr>
          <a:xfrm>
            <a:off x="3428937"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
        <p:nvSpPr>
          <p:cNvPr id="19" name="Textplatzhalter 14">
            <a:extLst>
              <a:ext uri="{FF2B5EF4-FFF2-40B4-BE49-F238E27FC236}">
                <a16:creationId xmlns:a16="http://schemas.microsoft.com/office/drawing/2014/main" id="{6C6F2536-0161-1BFB-FBC4-1651B4FFF1FB}"/>
              </a:ext>
            </a:extLst>
          </p:cNvPr>
          <p:cNvSpPr>
            <a:spLocks noGrp="1"/>
          </p:cNvSpPr>
          <p:nvPr>
            <p:ph type="body" sz="quarter" idx="16"/>
          </p:nvPr>
        </p:nvSpPr>
        <p:spPr>
          <a:xfrm>
            <a:off x="6286468" y="1387919"/>
            <a:ext cx="2329089" cy="914401"/>
          </a:xfrm>
          <a:prstGeom prst="rect">
            <a:avLst/>
          </a:prstGeom>
        </p:spPr>
        <p:txBody>
          <a:bodyPr lIns="0" tIns="0" rIns="0" bIns="0"/>
          <a:lstStyle>
            <a:lvl1pPr marL="0" indent="0">
              <a:buFontTx/>
              <a:buNone/>
              <a:defRPr sz="1500">
                <a:solidFill>
                  <a:schemeClr val="accent4"/>
                </a:solidFill>
                <a:latin typeface="FK Grotesk Neue" panose="020B0503020202020203" pitchFamily="34" charset="0"/>
              </a:defRPr>
            </a:lvl1pPr>
          </a:lstStyle>
          <a:p>
            <a:pPr lvl="0"/>
            <a:r>
              <a:rPr lang="de-DE"/>
              <a:t>Mastertextformat bearbeiten</a:t>
            </a:r>
          </a:p>
        </p:txBody>
      </p:sp>
    </p:spTree>
    <p:extLst>
      <p:ext uri="{BB962C8B-B14F-4D97-AF65-F5344CB8AC3E}">
        <p14:creationId xmlns:p14="http://schemas.microsoft.com/office/powerpoint/2010/main" val="8425945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988E4-3324-ABAC-84C0-E4A2CEB2B60E}"/>
              </a:ext>
            </a:extLst>
          </p:cNvPr>
          <p:cNvSpPr>
            <a:spLocks noGrp="1"/>
          </p:cNvSpPr>
          <p:nvPr>
            <p:ph type="title"/>
          </p:nvPr>
        </p:nvSpPr>
        <p:spPr/>
        <p:txBody>
          <a:bodyPr/>
          <a:lstStyle/>
          <a:p>
            <a:r>
              <a:rPr lang="de-DE"/>
              <a:t>Mastertitelformat bearbeiten</a:t>
            </a:r>
            <a:endParaRPr lang="de-AT"/>
          </a:p>
        </p:txBody>
      </p:sp>
      <p:sp>
        <p:nvSpPr>
          <p:cNvPr id="3" name="Fußzeilenplatzhalter 2">
            <a:extLst>
              <a:ext uri="{FF2B5EF4-FFF2-40B4-BE49-F238E27FC236}">
                <a16:creationId xmlns:a16="http://schemas.microsoft.com/office/drawing/2014/main" id="{C4473DC1-D8D3-A6EF-0036-961E7516E57E}"/>
              </a:ext>
            </a:extLst>
          </p:cNvPr>
          <p:cNvSpPr>
            <a:spLocks noGrp="1"/>
          </p:cNvSpPr>
          <p:nvPr>
            <p:ph type="ftr" sz="quarter" idx="10"/>
          </p:nvPr>
        </p:nvSpPr>
        <p:spPr/>
        <p:txBody>
          <a:bodyPr/>
          <a:lstStyle/>
          <a:p>
            <a:r>
              <a:rPr lang="de-AT"/>
              <a:t>Platzhalter Kapitel / Kursname</a:t>
            </a:r>
          </a:p>
        </p:txBody>
      </p:sp>
      <p:sp>
        <p:nvSpPr>
          <p:cNvPr id="4" name="Datumsplatzhalter 3">
            <a:extLst>
              <a:ext uri="{FF2B5EF4-FFF2-40B4-BE49-F238E27FC236}">
                <a16:creationId xmlns:a16="http://schemas.microsoft.com/office/drawing/2014/main" id="{E8780273-A0DE-5FB6-7406-2657CA3B76F5}"/>
              </a:ext>
            </a:extLst>
          </p:cNvPr>
          <p:cNvSpPr>
            <a:spLocks noGrp="1"/>
          </p:cNvSpPr>
          <p:nvPr>
            <p:ph type="dt" sz="half" idx="11"/>
          </p:nvPr>
        </p:nvSpPr>
        <p:spPr/>
        <p:txBody>
          <a:bodyPr/>
          <a:lstStyle/>
          <a:p>
            <a:r>
              <a:rPr lang="de-AT"/>
              <a:t>susform.at</a:t>
            </a:r>
          </a:p>
        </p:txBody>
      </p:sp>
      <p:sp>
        <p:nvSpPr>
          <p:cNvPr id="5" name="Foliennummernplatzhalter 4">
            <a:extLst>
              <a:ext uri="{FF2B5EF4-FFF2-40B4-BE49-F238E27FC236}">
                <a16:creationId xmlns:a16="http://schemas.microsoft.com/office/drawing/2014/main" id="{B544D6A3-5F36-8EE2-72DC-FCA956942988}"/>
              </a:ext>
            </a:extLst>
          </p:cNvPr>
          <p:cNvSpPr>
            <a:spLocks noGrp="1"/>
          </p:cNvSpPr>
          <p:nvPr>
            <p:ph type="sldNum" sz="quarter" idx="12"/>
          </p:nvPr>
        </p:nvSpPr>
        <p:spPr/>
        <p:txBody>
          <a:body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37279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_Bild">
    <p:bg>
      <p:bgRef idx="1001">
        <a:schemeClr val="bg2"/>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solidFill>
                  <a:schemeClr val="tx1"/>
                </a:solidFill>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tx1"/>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p:spPr>
        <p:txBody>
          <a:bodyPr lIns="0" anchor="t"/>
          <a:lstStyle>
            <a:lvl1pPr>
              <a:defRPr>
                <a:solidFill>
                  <a:schemeClr val="tx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p:txBody>
          <a:bodyPr/>
          <a:lstStyle>
            <a:lvl1pPr>
              <a:defRPr>
                <a:solidFill>
                  <a:schemeClr val="tx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p:txBody>
          <a:bodyPr/>
          <a:lstStyle>
            <a:lvl1pPr>
              <a:defRPr>
                <a:solidFill>
                  <a:schemeClr val="tx1"/>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535581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er Spalten Text Bild">
    <p:bg>
      <p:bgRef idx="1001">
        <a:schemeClr val="bg1"/>
      </p:bgRef>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18B2E63-2341-9871-E913-E0B84F5CBE2B}"/>
              </a:ext>
            </a:extLst>
          </p:cNvPr>
          <p:cNvSpPr>
            <a:spLocks noGrp="1"/>
          </p:cNvSpPr>
          <p:nvPr>
            <p:ph type="body" sz="quarter" idx="10"/>
          </p:nvPr>
        </p:nvSpPr>
        <p:spPr>
          <a:xfrm>
            <a:off x="27054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6" name="Textplatzhalter 4">
            <a:extLst>
              <a:ext uri="{FF2B5EF4-FFF2-40B4-BE49-F238E27FC236}">
                <a16:creationId xmlns:a16="http://schemas.microsoft.com/office/drawing/2014/main" id="{9AC659D4-6B14-143B-390B-F560DC7C930B}"/>
              </a:ext>
            </a:extLst>
          </p:cNvPr>
          <p:cNvSpPr>
            <a:spLocks noGrp="1"/>
          </p:cNvSpPr>
          <p:nvPr>
            <p:ph type="body" sz="quarter" idx="11"/>
          </p:nvPr>
        </p:nvSpPr>
        <p:spPr>
          <a:xfrm>
            <a:off x="3259779"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7" name="Textplatzhalter 4">
            <a:extLst>
              <a:ext uri="{FF2B5EF4-FFF2-40B4-BE49-F238E27FC236}">
                <a16:creationId xmlns:a16="http://schemas.microsoft.com/office/drawing/2014/main" id="{BD882CE8-B378-0F53-2C53-22F75C25EBC8}"/>
              </a:ext>
            </a:extLst>
          </p:cNvPr>
          <p:cNvSpPr>
            <a:spLocks noGrp="1"/>
          </p:cNvSpPr>
          <p:nvPr>
            <p:ph type="body" sz="quarter" idx="12"/>
          </p:nvPr>
        </p:nvSpPr>
        <p:spPr>
          <a:xfrm>
            <a:off x="6249015" y="3591380"/>
            <a:ext cx="2717584" cy="1137686"/>
          </a:xfrm>
          <a:prstGeom prst="rect">
            <a:avLst/>
          </a:prstGeom>
        </p:spPr>
        <p:txBody>
          <a:bodyPr lIns="0"/>
          <a:lstStyle>
            <a:lvl1pPr>
              <a:defRPr lang="de-DE" sz="1200" b="0" i="0" dirty="0">
                <a:latin typeface="FK Grotesk Neue" panose="020B0503020202020203" pitchFamily="34" charset="0"/>
              </a:defRPr>
            </a:lvl1pPr>
            <a:lvl2pPr>
              <a:defRPr lang="de-DE" sz="1200" b="0" i="0" dirty="0">
                <a:latin typeface="FK Grotesk Neue" panose="020B0503020202020203" pitchFamily="34" charset="0"/>
              </a:defRPr>
            </a:lvl2pPr>
          </a:lstStyle>
          <a:p>
            <a:pPr marL="0" lvl="0" indent="0">
              <a:buFontTx/>
              <a:buNone/>
            </a:pPr>
            <a:r>
              <a:rPr lang="de-DE"/>
              <a:t>Mastertextformat bearbeiten</a:t>
            </a:r>
          </a:p>
          <a:p>
            <a:pPr marL="0" lvl="1" indent="0">
              <a:buFontTx/>
              <a:buNone/>
            </a:pPr>
            <a:r>
              <a:rPr lang="de-DE"/>
              <a:t>Zweite Ebene</a:t>
            </a:r>
          </a:p>
        </p:txBody>
      </p:sp>
      <p:sp>
        <p:nvSpPr>
          <p:cNvPr id="4" name="Textplatzhalter 4">
            <a:extLst>
              <a:ext uri="{FF2B5EF4-FFF2-40B4-BE49-F238E27FC236}">
                <a16:creationId xmlns:a16="http://schemas.microsoft.com/office/drawing/2014/main" id="{FE46DC9D-FEEF-B6A0-80D1-AA79C83649CD}"/>
              </a:ext>
            </a:extLst>
          </p:cNvPr>
          <p:cNvSpPr>
            <a:spLocks noGrp="1"/>
          </p:cNvSpPr>
          <p:nvPr>
            <p:ph type="body" sz="quarter" idx="16" hasCustomPrompt="1"/>
          </p:nvPr>
        </p:nvSpPr>
        <p:spPr>
          <a:xfrm>
            <a:off x="270545" y="3086884"/>
            <a:ext cx="2717584" cy="377832"/>
          </a:xfrm>
          <a:prstGeom prst="rect">
            <a:avLst/>
          </a:prstGeom>
        </p:spPr>
        <p:txBody>
          <a:bodyPr lIns="0"/>
          <a:lstStyle>
            <a:lvl1pPr marL="0" indent="0">
              <a:buFontTx/>
              <a:buNone/>
              <a:defRPr sz="1650" b="0" i="0">
                <a:latin typeface="FK Grotesk Neue" panose="020B0503020202020203" pitchFamily="34" charset="0"/>
              </a:defRPr>
            </a:lvl1pPr>
            <a:lvl2pPr marL="342900" indent="0">
              <a:buFontTx/>
              <a:buNone/>
              <a:defRPr sz="1650" b="0" i="0">
                <a:latin typeface="FK Grotesk Neue Medium" panose="020B0503020202020203" pitchFamily="34" charset="0"/>
              </a:defRPr>
            </a:lvl2pPr>
            <a:lvl3pPr marL="685800" indent="0">
              <a:buFontTx/>
              <a:buNone/>
              <a:defRPr>
                <a:latin typeface="FK Display Trial" pitchFamily="2" charset="77"/>
              </a:defRPr>
            </a:lvl3pPr>
            <a:lvl4pPr marL="1028700" indent="0">
              <a:buFontTx/>
              <a:buNone/>
              <a:defRPr>
                <a:latin typeface="FK Display Trial" pitchFamily="2" charset="77"/>
              </a:defRPr>
            </a:lvl4pPr>
            <a:lvl5pPr marL="1371600" indent="0">
              <a:buFontTx/>
              <a:buNone/>
              <a:defRPr>
                <a:latin typeface="FK Display Trial" pitchFamily="2" charset="77"/>
              </a:defRPr>
            </a:lvl5pPr>
          </a:lstStyle>
          <a:p>
            <a:pPr lvl="0"/>
            <a:r>
              <a:rPr lang="de-DE"/>
              <a:t>Subheadline</a:t>
            </a:r>
          </a:p>
        </p:txBody>
      </p:sp>
      <p:sp>
        <p:nvSpPr>
          <p:cNvPr id="8" name="Textplatzhalter 4">
            <a:extLst>
              <a:ext uri="{FF2B5EF4-FFF2-40B4-BE49-F238E27FC236}">
                <a16:creationId xmlns:a16="http://schemas.microsoft.com/office/drawing/2014/main" id="{B17D0186-4331-B905-8B45-441CCBB1F653}"/>
              </a:ext>
            </a:extLst>
          </p:cNvPr>
          <p:cNvSpPr>
            <a:spLocks noGrp="1"/>
          </p:cNvSpPr>
          <p:nvPr>
            <p:ph type="body" sz="quarter" idx="17" hasCustomPrompt="1"/>
          </p:nvPr>
        </p:nvSpPr>
        <p:spPr>
          <a:xfrm>
            <a:off x="3259779"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2" name="Textplatzhalter 4">
            <a:extLst>
              <a:ext uri="{FF2B5EF4-FFF2-40B4-BE49-F238E27FC236}">
                <a16:creationId xmlns:a16="http://schemas.microsoft.com/office/drawing/2014/main" id="{EAAA1528-38B0-F2A5-053D-7EF53824D3BF}"/>
              </a:ext>
            </a:extLst>
          </p:cNvPr>
          <p:cNvSpPr>
            <a:spLocks noGrp="1"/>
          </p:cNvSpPr>
          <p:nvPr>
            <p:ph type="body" sz="quarter" idx="18" hasCustomPrompt="1"/>
          </p:nvPr>
        </p:nvSpPr>
        <p:spPr>
          <a:xfrm>
            <a:off x="6249015" y="3086884"/>
            <a:ext cx="2717584" cy="377832"/>
          </a:xfrm>
          <a:prstGeom prst="rect">
            <a:avLst/>
          </a:prstGeom>
        </p:spPr>
        <p:txBody>
          <a:bodyPr lIns="0"/>
          <a:lstStyle>
            <a:lvl1pPr>
              <a:defRPr lang="de-DE" sz="1650" b="0" i="0" dirty="0">
                <a:latin typeface="FK Grotesk Neue" panose="020B0503020202020203" pitchFamily="34" charset="0"/>
              </a:defRPr>
            </a:lvl1pPr>
          </a:lstStyle>
          <a:p>
            <a:pPr marL="0" lvl="0" indent="0">
              <a:buFontTx/>
              <a:buNone/>
            </a:pPr>
            <a:r>
              <a:rPr lang="de-DE"/>
              <a:t>Subheadline</a:t>
            </a:r>
          </a:p>
        </p:txBody>
      </p:sp>
      <p:sp>
        <p:nvSpPr>
          <p:cNvPr id="18" name="Bildplatzhalter 4">
            <a:extLst>
              <a:ext uri="{FF2B5EF4-FFF2-40B4-BE49-F238E27FC236}">
                <a16:creationId xmlns:a16="http://schemas.microsoft.com/office/drawing/2014/main" id="{922A93F8-28C0-2A01-5E0F-7468D6834578}"/>
              </a:ext>
            </a:extLst>
          </p:cNvPr>
          <p:cNvSpPr>
            <a:spLocks noGrp="1"/>
          </p:cNvSpPr>
          <p:nvPr>
            <p:ph type="pic" sz="quarter" idx="20"/>
          </p:nvPr>
        </p:nvSpPr>
        <p:spPr>
          <a:xfrm>
            <a:off x="324642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9E8361FB-3916-6633-85DC-4BED31D0A4B2}"/>
              </a:ext>
            </a:extLst>
          </p:cNvPr>
          <p:cNvSpPr>
            <a:spLocks noGrp="1"/>
          </p:cNvSpPr>
          <p:nvPr>
            <p:ph type="pic" sz="quarter" idx="21"/>
          </p:nvPr>
        </p:nvSpPr>
        <p:spPr>
          <a:xfrm>
            <a:off x="6230676" y="1495573"/>
            <a:ext cx="27439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20" name="Bildplatzhalter 4">
            <a:extLst>
              <a:ext uri="{FF2B5EF4-FFF2-40B4-BE49-F238E27FC236}">
                <a16:creationId xmlns:a16="http://schemas.microsoft.com/office/drawing/2014/main" id="{7EC0AEA3-602B-D94F-A1BE-F176B79A460D}"/>
              </a:ext>
            </a:extLst>
          </p:cNvPr>
          <p:cNvSpPr>
            <a:spLocks noGrp="1"/>
          </p:cNvSpPr>
          <p:nvPr>
            <p:ph type="pic" sz="quarter" idx="22"/>
          </p:nvPr>
        </p:nvSpPr>
        <p:spPr>
          <a:xfrm>
            <a:off x="262800" y="1495573"/>
            <a:ext cx="2725329" cy="1343087"/>
          </a:xfrm>
          <a:prstGeom prst="roundRect">
            <a:avLst>
              <a:gd name="adj" fmla="val 2673"/>
            </a:avLst>
          </a:prstGeom>
        </p:spPr>
        <p:txBody>
          <a:bodyPr lIns="0"/>
          <a:lstStyle>
            <a:lvl1pPr>
              <a:defRPr b="0" i="0">
                <a:latin typeface="FK Grotesk Neue" panose="020B0503020202020203" pitchFamily="34" charset="0"/>
              </a:defRPr>
            </a:lvl1pPr>
          </a:lstStyle>
          <a:p>
            <a:r>
              <a:rPr lang="de-DE"/>
              <a:t>Bild durch Klicken auf Symbol hinzufügen</a:t>
            </a:r>
          </a:p>
        </p:txBody>
      </p:sp>
      <p:sp>
        <p:nvSpPr>
          <p:cNvPr id="11" name="Titel 1">
            <a:extLst>
              <a:ext uri="{FF2B5EF4-FFF2-40B4-BE49-F238E27FC236}">
                <a16:creationId xmlns:a16="http://schemas.microsoft.com/office/drawing/2014/main" id="{4EE2841D-825E-FA2D-5A5E-7504541A9D60}"/>
              </a:ext>
            </a:extLst>
          </p:cNvPr>
          <p:cNvSpPr txBox="1">
            <a:spLocks/>
          </p:cNvSpPr>
          <p:nvPr userDrawn="1"/>
        </p:nvSpPr>
        <p:spPr>
          <a:xfrm>
            <a:off x="262800" y="274638"/>
            <a:ext cx="6205928" cy="993775"/>
          </a:xfrm>
          <a:prstGeom prst="rect">
            <a:avLst/>
          </a:prstGeom>
        </p:spPr>
        <p:txBody>
          <a:bodyPr vert="horz" lIns="0" tIns="45720" rIns="91440" bIns="45720" rtlCol="0" anchor="t">
            <a:normAutofit/>
          </a:bodyPr>
          <a:lstStyle>
            <a:lvl1pPr algn="l" defTabSz="685800" rtl="0" eaLnBrk="1" latinLnBrk="0" hangingPunct="1">
              <a:lnSpc>
                <a:spcPct val="90000"/>
              </a:lnSpc>
              <a:spcBef>
                <a:spcPct val="0"/>
              </a:spcBef>
              <a:buNone/>
              <a:defRPr sz="3000" b="0" i="0" kern="1200">
                <a:solidFill>
                  <a:schemeClr val="bg1"/>
                </a:solidFill>
                <a:latin typeface="FK Grotesk Neue" panose="020B0503020202020203" pitchFamily="34" charset="0"/>
                <a:ea typeface="+mj-ea"/>
                <a:cs typeface="+mj-cs"/>
              </a:defRPr>
            </a:lvl1pPr>
          </a:lstStyle>
          <a:p>
            <a:r>
              <a:rPr lang="de-DE">
                <a:solidFill>
                  <a:schemeClr val="tx1"/>
                </a:solidFill>
              </a:rPr>
              <a:t>Mastertitelformat bearbeiten</a:t>
            </a:r>
          </a:p>
        </p:txBody>
      </p:sp>
      <p:sp>
        <p:nvSpPr>
          <p:cNvPr id="17" name="Datumsplatzhalter 16">
            <a:extLst>
              <a:ext uri="{FF2B5EF4-FFF2-40B4-BE49-F238E27FC236}">
                <a16:creationId xmlns:a16="http://schemas.microsoft.com/office/drawing/2014/main" id="{15279843-A2EF-4AA4-2E63-DF72E6C0CFEB}"/>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21" name="Fußzeilenplatzhalter 20">
            <a:extLst>
              <a:ext uri="{FF2B5EF4-FFF2-40B4-BE49-F238E27FC236}">
                <a16:creationId xmlns:a16="http://schemas.microsoft.com/office/drawing/2014/main" id="{BDFCAD3A-E6DF-01F8-9B55-1A23C7C60058}"/>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22" name="Foliennummernplatzhalter 21">
            <a:extLst>
              <a:ext uri="{FF2B5EF4-FFF2-40B4-BE49-F238E27FC236}">
                <a16:creationId xmlns:a16="http://schemas.microsoft.com/office/drawing/2014/main" id="{C07AFB01-AE33-CD51-38C4-6945A4C18B08}"/>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2348778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 1">
    <p:spTree>
      <p:nvGrpSpPr>
        <p:cNvPr id="1" name=""/>
        <p:cNvGrpSpPr/>
        <p:nvPr/>
      </p:nvGrpSpPr>
      <p:grpSpPr>
        <a:xfrm>
          <a:off x="0" y="0"/>
          <a:ext cx="0" cy="0"/>
          <a:chOff x="0" y="0"/>
          <a:chExt cx="0" cy="0"/>
        </a:xfrm>
      </p:grpSpPr>
      <p:sp>
        <p:nvSpPr>
          <p:cNvPr id="36" name="Rechteck 35">
            <a:extLst>
              <a:ext uri="{FF2B5EF4-FFF2-40B4-BE49-F238E27FC236}">
                <a16:creationId xmlns:a16="http://schemas.microsoft.com/office/drawing/2014/main" id="{DDEB67FD-C8E7-4DF4-834B-3B9C41C6D157}"/>
              </a:ext>
            </a:extLst>
          </p:cNvPr>
          <p:cNvSpPr/>
          <p:nvPr userDrawn="1"/>
        </p:nvSpPr>
        <p:spPr>
          <a:xfrm>
            <a:off x="0" y="0"/>
            <a:ext cx="9144000" cy="118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3" name="Gruppieren 2">
            <a:extLst>
              <a:ext uri="{FF2B5EF4-FFF2-40B4-BE49-F238E27FC236}">
                <a16:creationId xmlns:a16="http://schemas.microsoft.com/office/drawing/2014/main" id="{CF5C4D5F-48BB-43D6-916C-3CBB0CB469EA}"/>
              </a:ext>
            </a:extLst>
          </p:cNvPr>
          <p:cNvGrpSpPr/>
          <p:nvPr userDrawn="1"/>
        </p:nvGrpSpPr>
        <p:grpSpPr>
          <a:xfrm>
            <a:off x="1016720" y="1603941"/>
            <a:ext cx="7378461" cy="2693036"/>
            <a:chOff x="1016720" y="1603941"/>
            <a:chExt cx="7378461" cy="2693036"/>
          </a:xfrm>
        </p:grpSpPr>
        <p:sp>
          <p:nvSpPr>
            <p:cNvPr id="59" name="Rechteck 58">
              <a:extLst>
                <a:ext uri="{FF2B5EF4-FFF2-40B4-BE49-F238E27FC236}">
                  <a16:creationId xmlns:a16="http://schemas.microsoft.com/office/drawing/2014/main" id="{C8959B46-588A-4CA6-8530-68028C590C33}"/>
                </a:ext>
              </a:extLst>
            </p:cNvPr>
            <p:cNvSpPr/>
            <p:nvPr userDrawn="1"/>
          </p:nvSpPr>
          <p:spPr>
            <a:xfrm>
              <a:off x="1016720" y="1603941"/>
              <a:ext cx="3592362"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Rechteck 59">
              <a:extLst>
                <a:ext uri="{FF2B5EF4-FFF2-40B4-BE49-F238E27FC236}">
                  <a16:creationId xmlns:a16="http://schemas.microsoft.com/office/drawing/2014/main" id="{7089DC49-75E0-4CFB-9B48-D3A970D77906}"/>
                </a:ext>
              </a:extLst>
            </p:cNvPr>
            <p:cNvSpPr/>
            <p:nvPr userDrawn="1"/>
          </p:nvSpPr>
          <p:spPr>
            <a:xfrm>
              <a:off x="1016720" y="1981063"/>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D6DD66D1-3014-4FF9-98F5-6F50039112AA}"/>
                </a:ext>
              </a:extLst>
            </p:cNvPr>
            <p:cNvSpPr/>
            <p:nvPr userDrawn="1"/>
          </p:nvSpPr>
          <p:spPr>
            <a:xfrm>
              <a:off x="4754880" y="1603941"/>
              <a:ext cx="1116705"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E7B41B8E-79BD-47EA-9FC3-3C1C00AEA232}"/>
                </a:ext>
              </a:extLst>
            </p:cNvPr>
            <p:cNvSpPr/>
            <p:nvPr userDrawn="1"/>
          </p:nvSpPr>
          <p:spPr>
            <a:xfrm>
              <a:off x="4754880" y="1981063"/>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83267FE2-2394-4C6D-88F0-B3AED447134D}"/>
                </a:ext>
              </a:extLst>
            </p:cNvPr>
            <p:cNvSpPr/>
            <p:nvPr userDrawn="1"/>
          </p:nvSpPr>
          <p:spPr>
            <a:xfrm>
              <a:off x="6017383"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A41362CD-8793-400F-8415-376458BA4AD6}"/>
                </a:ext>
              </a:extLst>
            </p:cNvPr>
            <p:cNvSpPr/>
            <p:nvPr userDrawn="1"/>
          </p:nvSpPr>
          <p:spPr>
            <a:xfrm>
              <a:off x="6017383" y="1981063"/>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8198DD0F-F5DA-4787-8116-CB4B57195C70}"/>
                </a:ext>
              </a:extLst>
            </p:cNvPr>
            <p:cNvSpPr/>
            <p:nvPr userDrawn="1"/>
          </p:nvSpPr>
          <p:spPr>
            <a:xfrm>
              <a:off x="7279181" y="1603941"/>
              <a:ext cx="1116000" cy="307075"/>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a:extLst>
                <a:ext uri="{FF2B5EF4-FFF2-40B4-BE49-F238E27FC236}">
                  <a16:creationId xmlns:a16="http://schemas.microsoft.com/office/drawing/2014/main" id="{2B52869E-16B9-4FC4-9898-D323BC016481}"/>
                </a:ext>
              </a:extLst>
            </p:cNvPr>
            <p:cNvSpPr/>
            <p:nvPr userDrawn="1"/>
          </p:nvSpPr>
          <p:spPr>
            <a:xfrm>
              <a:off x="7279181" y="1981063"/>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2A3639CF-B760-48CB-B11F-551820D90D18}"/>
                </a:ext>
              </a:extLst>
            </p:cNvPr>
            <p:cNvSpPr/>
            <p:nvPr userDrawn="1"/>
          </p:nvSpPr>
          <p:spPr>
            <a:xfrm>
              <a:off x="1016720" y="2382776"/>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E3AAAEC-30EF-4E00-A0FC-3AEB4217C32C}"/>
                </a:ext>
              </a:extLst>
            </p:cNvPr>
            <p:cNvSpPr/>
            <p:nvPr userDrawn="1"/>
          </p:nvSpPr>
          <p:spPr>
            <a:xfrm>
              <a:off x="4754880" y="2382776"/>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a:extLst>
                <a:ext uri="{FF2B5EF4-FFF2-40B4-BE49-F238E27FC236}">
                  <a16:creationId xmlns:a16="http://schemas.microsoft.com/office/drawing/2014/main" id="{58E4BEB9-A7DE-4686-A0FC-AC4105B0398A}"/>
                </a:ext>
              </a:extLst>
            </p:cNvPr>
            <p:cNvSpPr/>
            <p:nvPr userDrawn="1"/>
          </p:nvSpPr>
          <p:spPr>
            <a:xfrm>
              <a:off x="6017383" y="2382776"/>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0C9402D-4EDD-4642-9102-3BE4DACE9BE6}"/>
                </a:ext>
              </a:extLst>
            </p:cNvPr>
            <p:cNvSpPr/>
            <p:nvPr userDrawn="1"/>
          </p:nvSpPr>
          <p:spPr>
            <a:xfrm>
              <a:off x="7279181" y="2382776"/>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54270EC8-EC40-43F7-8DB2-DFDD3F98256B}"/>
                </a:ext>
              </a:extLst>
            </p:cNvPr>
            <p:cNvSpPr/>
            <p:nvPr userDrawn="1"/>
          </p:nvSpPr>
          <p:spPr>
            <a:xfrm>
              <a:off x="1016720" y="2784559"/>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a:extLst>
                <a:ext uri="{FF2B5EF4-FFF2-40B4-BE49-F238E27FC236}">
                  <a16:creationId xmlns:a16="http://schemas.microsoft.com/office/drawing/2014/main" id="{DE535EED-A5CC-4928-8D6B-7081729897D4}"/>
                </a:ext>
              </a:extLst>
            </p:cNvPr>
            <p:cNvSpPr/>
            <p:nvPr userDrawn="1"/>
          </p:nvSpPr>
          <p:spPr>
            <a:xfrm>
              <a:off x="4754880" y="2784559"/>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524A2B0B-1F02-46B1-BED1-0FBF3BBCA376}"/>
                </a:ext>
              </a:extLst>
            </p:cNvPr>
            <p:cNvSpPr/>
            <p:nvPr userDrawn="1"/>
          </p:nvSpPr>
          <p:spPr>
            <a:xfrm>
              <a:off x="6017383" y="2784559"/>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a:extLst>
                <a:ext uri="{FF2B5EF4-FFF2-40B4-BE49-F238E27FC236}">
                  <a16:creationId xmlns:a16="http://schemas.microsoft.com/office/drawing/2014/main" id="{60D6983B-B7D4-46EA-AD74-2BE1BC531CE2}"/>
                </a:ext>
              </a:extLst>
            </p:cNvPr>
            <p:cNvSpPr/>
            <p:nvPr userDrawn="1"/>
          </p:nvSpPr>
          <p:spPr>
            <a:xfrm>
              <a:off x="7279181" y="2784559"/>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AAB8EFF1-ECEA-4CC8-8521-C175FC1EFDFF}"/>
                </a:ext>
              </a:extLst>
            </p:cNvPr>
            <p:cNvSpPr/>
            <p:nvPr userDrawn="1"/>
          </p:nvSpPr>
          <p:spPr>
            <a:xfrm>
              <a:off x="1016720" y="3186341"/>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Rechteck 81">
              <a:extLst>
                <a:ext uri="{FF2B5EF4-FFF2-40B4-BE49-F238E27FC236}">
                  <a16:creationId xmlns:a16="http://schemas.microsoft.com/office/drawing/2014/main" id="{DCA3A27B-24FA-4E5C-8D4D-4D7162091D57}"/>
                </a:ext>
              </a:extLst>
            </p:cNvPr>
            <p:cNvSpPr/>
            <p:nvPr userDrawn="1"/>
          </p:nvSpPr>
          <p:spPr>
            <a:xfrm>
              <a:off x="4754880" y="3186341"/>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EE19E5DD-4E08-4F59-99DB-4ECCEAC22DC7}"/>
                </a:ext>
              </a:extLst>
            </p:cNvPr>
            <p:cNvSpPr/>
            <p:nvPr userDrawn="1"/>
          </p:nvSpPr>
          <p:spPr>
            <a:xfrm>
              <a:off x="6017383" y="3186341"/>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a:extLst>
                <a:ext uri="{FF2B5EF4-FFF2-40B4-BE49-F238E27FC236}">
                  <a16:creationId xmlns:a16="http://schemas.microsoft.com/office/drawing/2014/main" id="{3229ABC6-9FDD-4FE3-9328-41CC52075BE5}"/>
                </a:ext>
              </a:extLst>
            </p:cNvPr>
            <p:cNvSpPr/>
            <p:nvPr userDrawn="1"/>
          </p:nvSpPr>
          <p:spPr>
            <a:xfrm>
              <a:off x="7279181" y="3186341"/>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9AF9B851-045F-4B04-89F2-0C5848A39D9E}"/>
                </a:ext>
              </a:extLst>
            </p:cNvPr>
            <p:cNvSpPr/>
            <p:nvPr userDrawn="1"/>
          </p:nvSpPr>
          <p:spPr>
            <a:xfrm>
              <a:off x="1016720" y="3588122"/>
              <a:ext cx="3592362"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a:extLst>
                <a:ext uri="{FF2B5EF4-FFF2-40B4-BE49-F238E27FC236}">
                  <a16:creationId xmlns:a16="http://schemas.microsoft.com/office/drawing/2014/main" id="{C4C357CF-FFA3-4EAB-8F59-50FD94A3D713}"/>
                </a:ext>
              </a:extLst>
            </p:cNvPr>
            <p:cNvSpPr/>
            <p:nvPr userDrawn="1"/>
          </p:nvSpPr>
          <p:spPr>
            <a:xfrm>
              <a:off x="4754880" y="3588122"/>
              <a:ext cx="1116705"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A18B96AE-79B2-4D78-8C1F-7B25624F2A61}"/>
                </a:ext>
              </a:extLst>
            </p:cNvPr>
            <p:cNvSpPr/>
            <p:nvPr userDrawn="1"/>
          </p:nvSpPr>
          <p:spPr>
            <a:xfrm>
              <a:off x="6017383" y="3588122"/>
              <a:ext cx="1116000" cy="331666"/>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8" name="Rechteck 87">
              <a:extLst>
                <a:ext uri="{FF2B5EF4-FFF2-40B4-BE49-F238E27FC236}">
                  <a16:creationId xmlns:a16="http://schemas.microsoft.com/office/drawing/2014/main" id="{EDAB05F9-1E3C-42B3-9519-D716632C3CCE}"/>
                </a:ext>
              </a:extLst>
            </p:cNvPr>
            <p:cNvSpPr/>
            <p:nvPr userDrawn="1"/>
          </p:nvSpPr>
          <p:spPr>
            <a:xfrm>
              <a:off x="7279181" y="3588122"/>
              <a:ext cx="1116000" cy="331667"/>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88">
              <a:extLst>
                <a:ext uri="{FF2B5EF4-FFF2-40B4-BE49-F238E27FC236}">
                  <a16:creationId xmlns:a16="http://schemas.microsoft.com/office/drawing/2014/main" id="{8B8F9D4F-7FB7-45E1-AD17-FFEA5FAAC8B4}"/>
                </a:ext>
              </a:extLst>
            </p:cNvPr>
            <p:cNvSpPr/>
            <p:nvPr userDrawn="1"/>
          </p:nvSpPr>
          <p:spPr>
            <a:xfrm>
              <a:off x="1016720" y="3989902"/>
              <a:ext cx="3592362"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D812BB9C-34CB-48A6-93D4-D9ABAEED99FE}"/>
                </a:ext>
              </a:extLst>
            </p:cNvPr>
            <p:cNvSpPr/>
            <p:nvPr userDrawn="1"/>
          </p:nvSpPr>
          <p:spPr>
            <a:xfrm>
              <a:off x="4754880" y="3989902"/>
              <a:ext cx="1116705"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echteck 90">
              <a:extLst>
                <a:ext uri="{FF2B5EF4-FFF2-40B4-BE49-F238E27FC236}">
                  <a16:creationId xmlns:a16="http://schemas.microsoft.com/office/drawing/2014/main" id="{2E731863-E620-46CE-956F-40A7ECD0EFD8}"/>
                </a:ext>
              </a:extLst>
            </p:cNvPr>
            <p:cNvSpPr/>
            <p:nvPr userDrawn="1"/>
          </p:nvSpPr>
          <p:spPr>
            <a:xfrm>
              <a:off x="6017383"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FC7C8559-6E83-41F7-93E0-0E2B54AFD907}"/>
                </a:ext>
              </a:extLst>
            </p:cNvPr>
            <p:cNvSpPr/>
            <p:nvPr userDrawn="1"/>
          </p:nvSpPr>
          <p:spPr>
            <a:xfrm>
              <a:off x="7279181" y="3989902"/>
              <a:ext cx="1116000" cy="307075"/>
            </a:xfrm>
            <a:prstGeom prst="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extplatzhalter 5">
            <a:extLst>
              <a:ext uri="{FF2B5EF4-FFF2-40B4-BE49-F238E27FC236}">
                <a16:creationId xmlns:a16="http://schemas.microsoft.com/office/drawing/2014/main" id="{2793670C-67BA-477B-A7FA-B38522FFBDBB}"/>
              </a:ext>
            </a:extLst>
          </p:cNvPr>
          <p:cNvSpPr>
            <a:spLocks noGrp="1"/>
          </p:cNvSpPr>
          <p:nvPr>
            <p:ph type="body" sz="quarter" idx="13" hasCustomPrompt="1"/>
          </p:nvPr>
        </p:nvSpPr>
        <p:spPr>
          <a:xfrm>
            <a:off x="1053819" y="1611177"/>
            <a:ext cx="3503612" cy="307075"/>
          </a:xfrm>
        </p:spPr>
        <p:txBody>
          <a:bodyPr anchor="ctr"/>
          <a:lstStyle>
            <a:lvl1pPr marL="0" indent="0">
              <a:buNone/>
              <a:defRPr sz="1400"/>
            </a:lvl1pPr>
          </a:lstStyle>
          <a:p>
            <a:pPr lvl="0"/>
            <a:r>
              <a:rPr lang="de-DE" sz="1400" dirty="0">
                <a:latin typeface="Trebuchet MS" charset="0"/>
                <a:ea typeface="Trebuchet MS" charset="0"/>
                <a:cs typeface="Trebuchet MS" charset="0"/>
              </a:rPr>
              <a:t>Trebuchet 14</a:t>
            </a:r>
            <a:endParaRPr lang="de-DE" dirty="0"/>
          </a:p>
        </p:txBody>
      </p:sp>
      <p:sp>
        <p:nvSpPr>
          <p:cNvPr id="95" name="Textplatzhalter 5">
            <a:extLst>
              <a:ext uri="{FF2B5EF4-FFF2-40B4-BE49-F238E27FC236}">
                <a16:creationId xmlns:a16="http://schemas.microsoft.com/office/drawing/2014/main" id="{E06BB9BD-2905-45A7-B989-DD78BE73ED0B}"/>
              </a:ext>
            </a:extLst>
          </p:cNvPr>
          <p:cNvSpPr>
            <a:spLocks noGrp="1"/>
          </p:cNvSpPr>
          <p:nvPr>
            <p:ph type="body" sz="quarter" idx="14" hasCustomPrompt="1"/>
          </p:nvPr>
        </p:nvSpPr>
        <p:spPr>
          <a:xfrm>
            <a:off x="1053819" y="2019832"/>
            <a:ext cx="3503612" cy="307075"/>
          </a:xfrm>
        </p:spPr>
        <p:txBody>
          <a:bodyPr anchor="ctr"/>
          <a:lstStyle>
            <a:lvl1pPr marL="0" indent="0">
              <a:buNone/>
              <a:defRPr sz="1100"/>
            </a:lvl1pPr>
          </a:lstStyle>
          <a:p>
            <a:pPr lvl="0"/>
            <a:r>
              <a:rPr lang="de-DE" dirty="0"/>
              <a:t>Ebene 1, Trebuchet 11</a:t>
            </a:r>
          </a:p>
        </p:txBody>
      </p:sp>
      <p:sp>
        <p:nvSpPr>
          <p:cNvPr id="96" name="Textplatzhalter 5">
            <a:extLst>
              <a:ext uri="{FF2B5EF4-FFF2-40B4-BE49-F238E27FC236}">
                <a16:creationId xmlns:a16="http://schemas.microsoft.com/office/drawing/2014/main" id="{C3A9C067-898E-4237-B3E9-7794239385AC}"/>
              </a:ext>
            </a:extLst>
          </p:cNvPr>
          <p:cNvSpPr>
            <a:spLocks noGrp="1"/>
          </p:cNvSpPr>
          <p:nvPr>
            <p:ph type="body" sz="quarter" idx="15" hasCustomPrompt="1"/>
          </p:nvPr>
        </p:nvSpPr>
        <p:spPr>
          <a:xfrm>
            <a:off x="1053819" y="2414868"/>
            <a:ext cx="3503612" cy="307075"/>
          </a:xfrm>
        </p:spPr>
        <p:txBody>
          <a:bodyPr anchor="ctr"/>
          <a:lstStyle>
            <a:lvl1pPr marL="0" indent="0">
              <a:buNone/>
              <a:defRPr sz="1100"/>
            </a:lvl1pPr>
          </a:lstStyle>
          <a:p>
            <a:pPr lvl="0"/>
            <a:r>
              <a:rPr lang="de-DE" dirty="0"/>
              <a:t>Ebene 1, Trebuchet 11</a:t>
            </a:r>
          </a:p>
        </p:txBody>
      </p:sp>
      <p:sp>
        <p:nvSpPr>
          <p:cNvPr id="97" name="Textplatzhalter 5">
            <a:extLst>
              <a:ext uri="{FF2B5EF4-FFF2-40B4-BE49-F238E27FC236}">
                <a16:creationId xmlns:a16="http://schemas.microsoft.com/office/drawing/2014/main" id="{61684927-34FA-4F2D-8B0A-42173D4C630D}"/>
              </a:ext>
            </a:extLst>
          </p:cNvPr>
          <p:cNvSpPr>
            <a:spLocks noGrp="1"/>
          </p:cNvSpPr>
          <p:nvPr>
            <p:ph type="body" sz="quarter" idx="16" hasCustomPrompt="1"/>
          </p:nvPr>
        </p:nvSpPr>
        <p:spPr>
          <a:xfrm>
            <a:off x="1053819" y="2806725"/>
            <a:ext cx="3503612" cy="307075"/>
          </a:xfrm>
        </p:spPr>
        <p:txBody>
          <a:bodyPr anchor="ctr"/>
          <a:lstStyle>
            <a:lvl1pPr marL="0" indent="0">
              <a:buNone/>
              <a:defRPr sz="1100"/>
            </a:lvl1pPr>
          </a:lstStyle>
          <a:p>
            <a:pPr lvl="0"/>
            <a:r>
              <a:rPr lang="de-DE" dirty="0"/>
              <a:t>Ebene 1, Trebuchet 11</a:t>
            </a:r>
          </a:p>
        </p:txBody>
      </p:sp>
      <p:sp>
        <p:nvSpPr>
          <p:cNvPr id="98" name="Textplatzhalter 5">
            <a:extLst>
              <a:ext uri="{FF2B5EF4-FFF2-40B4-BE49-F238E27FC236}">
                <a16:creationId xmlns:a16="http://schemas.microsoft.com/office/drawing/2014/main" id="{175BC4D9-E3D2-4190-A3BC-97C359B07057}"/>
              </a:ext>
            </a:extLst>
          </p:cNvPr>
          <p:cNvSpPr>
            <a:spLocks noGrp="1"/>
          </p:cNvSpPr>
          <p:nvPr>
            <p:ph type="body" sz="quarter" idx="17" hasCustomPrompt="1"/>
          </p:nvPr>
        </p:nvSpPr>
        <p:spPr>
          <a:xfrm>
            <a:off x="1053819" y="3198281"/>
            <a:ext cx="3503612" cy="307075"/>
          </a:xfrm>
        </p:spPr>
        <p:txBody>
          <a:bodyPr anchor="ctr"/>
          <a:lstStyle>
            <a:lvl1pPr marL="0" indent="0">
              <a:buNone/>
              <a:defRPr sz="1100"/>
            </a:lvl1pPr>
          </a:lstStyle>
          <a:p>
            <a:pPr lvl="0"/>
            <a:r>
              <a:rPr lang="de-DE" dirty="0"/>
              <a:t>Ebene 1, Trebuchet 11</a:t>
            </a:r>
          </a:p>
        </p:txBody>
      </p:sp>
      <p:sp>
        <p:nvSpPr>
          <p:cNvPr id="99" name="Textplatzhalter 5">
            <a:extLst>
              <a:ext uri="{FF2B5EF4-FFF2-40B4-BE49-F238E27FC236}">
                <a16:creationId xmlns:a16="http://schemas.microsoft.com/office/drawing/2014/main" id="{D369F843-B3CA-476E-A83F-AC4A1535A9A6}"/>
              </a:ext>
            </a:extLst>
          </p:cNvPr>
          <p:cNvSpPr>
            <a:spLocks noGrp="1"/>
          </p:cNvSpPr>
          <p:nvPr>
            <p:ph type="body" sz="quarter" idx="18" hasCustomPrompt="1"/>
          </p:nvPr>
        </p:nvSpPr>
        <p:spPr>
          <a:xfrm>
            <a:off x="1053819" y="3589837"/>
            <a:ext cx="3503612" cy="307075"/>
          </a:xfrm>
        </p:spPr>
        <p:txBody>
          <a:bodyPr anchor="ctr"/>
          <a:lstStyle>
            <a:lvl1pPr marL="0" indent="0">
              <a:buNone/>
              <a:defRPr sz="1100"/>
            </a:lvl1pPr>
          </a:lstStyle>
          <a:p>
            <a:pPr lvl="0"/>
            <a:r>
              <a:rPr lang="de-DE" dirty="0"/>
              <a:t>Ebene 1, Trebuchet 11</a:t>
            </a:r>
          </a:p>
        </p:txBody>
      </p:sp>
      <p:sp>
        <p:nvSpPr>
          <p:cNvPr id="100" name="Textplatzhalter 5">
            <a:extLst>
              <a:ext uri="{FF2B5EF4-FFF2-40B4-BE49-F238E27FC236}">
                <a16:creationId xmlns:a16="http://schemas.microsoft.com/office/drawing/2014/main" id="{46D2E620-8A49-4542-BCAC-8CB8E7A75694}"/>
              </a:ext>
            </a:extLst>
          </p:cNvPr>
          <p:cNvSpPr>
            <a:spLocks noGrp="1"/>
          </p:cNvSpPr>
          <p:nvPr>
            <p:ph type="body" sz="quarter" idx="19" hasCustomPrompt="1"/>
          </p:nvPr>
        </p:nvSpPr>
        <p:spPr>
          <a:xfrm>
            <a:off x="1053819" y="3981393"/>
            <a:ext cx="3503612" cy="307075"/>
          </a:xfrm>
        </p:spPr>
        <p:txBody>
          <a:bodyPr anchor="ctr"/>
          <a:lstStyle>
            <a:lvl1pPr marL="0" indent="0">
              <a:buNone/>
              <a:defRPr sz="1100"/>
            </a:lvl1pPr>
          </a:lstStyle>
          <a:p>
            <a:pPr lvl="0"/>
            <a:r>
              <a:rPr lang="de-DE" dirty="0"/>
              <a:t>Ebene 1, Trebuchet 11</a:t>
            </a:r>
          </a:p>
        </p:txBody>
      </p:sp>
      <p:sp>
        <p:nvSpPr>
          <p:cNvPr id="101" name="Textplatzhalter 5">
            <a:extLst>
              <a:ext uri="{FF2B5EF4-FFF2-40B4-BE49-F238E27FC236}">
                <a16:creationId xmlns:a16="http://schemas.microsoft.com/office/drawing/2014/main" id="{4106B5D3-9F86-4388-A8AF-6BA856F56048}"/>
              </a:ext>
            </a:extLst>
          </p:cNvPr>
          <p:cNvSpPr>
            <a:spLocks noGrp="1"/>
          </p:cNvSpPr>
          <p:nvPr>
            <p:ph type="body" sz="quarter" idx="20" hasCustomPrompt="1"/>
          </p:nvPr>
        </p:nvSpPr>
        <p:spPr>
          <a:xfrm>
            <a:off x="4756736" y="1611177"/>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02" name="Textplatzhalter 5">
            <a:extLst>
              <a:ext uri="{FF2B5EF4-FFF2-40B4-BE49-F238E27FC236}">
                <a16:creationId xmlns:a16="http://schemas.microsoft.com/office/drawing/2014/main" id="{CDB49DF9-114B-45EF-9978-489B3CB5D330}"/>
              </a:ext>
            </a:extLst>
          </p:cNvPr>
          <p:cNvSpPr>
            <a:spLocks noGrp="1"/>
          </p:cNvSpPr>
          <p:nvPr>
            <p:ph type="body" sz="quarter" idx="21" hasCustomPrompt="1"/>
          </p:nvPr>
        </p:nvSpPr>
        <p:spPr>
          <a:xfrm>
            <a:off x="4756736" y="2019832"/>
            <a:ext cx="1116000" cy="307075"/>
          </a:xfrm>
        </p:spPr>
        <p:txBody>
          <a:bodyPr anchor="ctr"/>
          <a:lstStyle>
            <a:lvl1pPr marL="0" indent="0">
              <a:buNone/>
              <a:defRPr sz="1100"/>
            </a:lvl1pPr>
          </a:lstStyle>
          <a:p>
            <a:pPr lvl="0"/>
            <a:r>
              <a:rPr lang="de-DE" dirty="0"/>
              <a:t>Ebene 1</a:t>
            </a:r>
          </a:p>
        </p:txBody>
      </p:sp>
      <p:sp>
        <p:nvSpPr>
          <p:cNvPr id="103" name="Textplatzhalter 5">
            <a:extLst>
              <a:ext uri="{FF2B5EF4-FFF2-40B4-BE49-F238E27FC236}">
                <a16:creationId xmlns:a16="http://schemas.microsoft.com/office/drawing/2014/main" id="{4C32DC5B-E76F-4733-A8C0-6864FEFFD76E}"/>
              </a:ext>
            </a:extLst>
          </p:cNvPr>
          <p:cNvSpPr>
            <a:spLocks noGrp="1"/>
          </p:cNvSpPr>
          <p:nvPr>
            <p:ph type="body" sz="quarter" idx="22" hasCustomPrompt="1"/>
          </p:nvPr>
        </p:nvSpPr>
        <p:spPr>
          <a:xfrm>
            <a:off x="4756736" y="2414868"/>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4" name="Textplatzhalter 5">
            <a:extLst>
              <a:ext uri="{FF2B5EF4-FFF2-40B4-BE49-F238E27FC236}">
                <a16:creationId xmlns:a16="http://schemas.microsoft.com/office/drawing/2014/main" id="{3D093EBB-036B-460B-B377-C21FBD144F6D}"/>
              </a:ext>
            </a:extLst>
          </p:cNvPr>
          <p:cNvSpPr>
            <a:spLocks noGrp="1"/>
          </p:cNvSpPr>
          <p:nvPr>
            <p:ph type="body" sz="quarter" idx="23" hasCustomPrompt="1"/>
          </p:nvPr>
        </p:nvSpPr>
        <p:spPr>
          <a:xfrm>
            <a:off x="4756736" y="280672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5" name="Textplatzhalter 5">
            <a:extLst>
              <a:ext uri="{FF2B5EF4-FFF2-40B4-BE49-F238E27FC236}">
                <a16:creationId xmlns:a16="http://schemas.microsoft.com/office/drawing/2014/main" id="{E4814764-4D60-452F-AFB5-317B2472AD90}"/>
              </a:ext>
            </a:extLst>
          </p:cNvPr>
          <p:cNvSpPr>
            <a:spLocks noGrp="1"/>
          </p:cNvSpPr>
          <p:nvPr>
            <p:ph type="body" sz="quarter" idx="24" hasCustomPrompt="1"/>
          </p:nvPr>
        </p:nvSpPr>
        <p:spPr>
          <a:xfrm>
            <a:off x="4756736" y="319828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6" name="Textplatzhalter 5">
            <a:extLst>
              <a:ext uri="{FF2B5EF4-FFF2-40B4-BE49-F238E27FC236}">
                <a16:creationId xmlns:a16="http://schemas.microsoft.com/office/drawing/2014/main" id="{478BB09E-648B-4315-A74E-7C29D2601AFC}"/>
              </a:ext>
            </a:extLst>
          </p:cNvPr>
          <p:cNvSpPr>
            <a:spLocks noGrp="1"/>
          </p:cNvSpPr>
          <p:nvPr>
            <p:ph type="body" sz="quarter" idx="25" hasCustomPrompt="1"/>
          </p:nvPr>
        </p:nvSpPr>
        <p:spPr>
          <a:xfrm>
            <a:off x="4756736" y="358983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07" name="Textplatzhalter 5">
            <a:extLst>
              <a:ext uri="{FF2B5EF4-FFF2-40B4-BE49-F238E27FC236}">
                <a16:creationId xmlns:a16="http://schemas.microsoft.com/office/drawing/2014/main" id="{050CFD61-C864-4499-9478-172CBBC3101A}"/>
              </a:ext>
            </a:extLst>
          </p:cNvPr>
          <p:cNvSpPr>
            <a:spLocks noGrp="1"/>
          </p:cNvSpPr>
          <p:nvPr>
            <p:ph type="body" sz="quarter" idx="26" hasCustomPrompt="1"/>
          </p:nvPr>
        </p:nvSpPr>
        <p:spPr>
          <a:xfrm>
            <a:off x="4756736" y="3981393"/>
            <a:ext cx="1116000" cy="307075"/>
          </a:xfrm>
        </p:spPr>
        <p:txBody>
          <a:bodyPr anchor="ctr"/>
          <a:lstStyle>
            <a:lvl1pPr marL="0" indent="0">
              <a:buNone/>
              <a:defRPr sz="1100"/>
            </a:lvl1pPr>
          </a:lstStyle>
          <a:p>
            <a:pPr lvl="0"/>
            <a:r>
              <a:rPr lang="de-DE" dirty="0"/>
              <a:t>Ebene 1</a:t>
            </a:r>
          </a:p>
        </p:txBody>
      </p:sp>
      <p:sp>
        <p:nvSpPr>
          <p:cNvPr id="129" name="Textplatzhalter 5">
            <a:extLst>
              <a:ext uri="{FF2B5EF4-FFF2-40B4-BE49-F238E27FC236}">
                <a16:creationId xmlns:a16="http://schemas.microsoft.com/office/drawing/2014/main" id="{63299BA4-C306-4895-9EEB-489C30E7E91C}"/>
              </a:ext>
            </a:extLst>
          </p:cNvPr>
          <p:cNvSpPr>
            <a:spLocks noGrp="1"/>
          </p:cNvSpPr>
          <p:nvPr>
            <p:ph type="body" sz="quarter" idx="27" hasCustomPrompt="1"/>
          </p:nvPr>
        </p:nvSpPr>
        <p:spPr>
          <a:xfrm>
            <a:off x="6015527"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0" name="Textplatzhalter 5">
            <a:extLst>
              <a:ext uri="{FF2B5EF4-FFF2-40B4-BE49-F238E27FC236}">
                <a16:creationId xmlns:a16="http://schemas.microsoft.com/office/drawing/2014/main" id="{ED52632B-F66B-4396-9B15-55C7D28BA8FC}"/>
              </a:ext>
            </a:extLst>
          </p:cNvPr>
          <p:cNvSpPr>
            <a:spLocks noGrp="1"/>
          </p:cNvSpPr>
          <p:nvPr>
            <p:ph type="body" sz="quarter" idx="28" hasCustomPrompt="1"/>
          </p:nvPr>
        </p:nvSpPr>
        <p:spPr>
          <a:xfrm>
            <a:off x="6015527"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1" name="Textplatzhalter 5">
            <a:extLst>
              <a:ext uri="{FF2B5EF4-FFF2-40B4-BE49-F238E27FC236}">
                <a16:creationId xmlns:a16="http://schemas.microsoft.com/office/drawing/2014/main" id="{F3F03F11-773E-432E-BED6-FE0E06816D03}"/>
              </a:ext>
            </a:extLst>
          </p:cNvPr>
          <p:cNvSpPr>
            <a:spLocks noGrp="1"/>
          </p:cNvSpPr>
          <p:nvPr>
            <p:ph type="body" sz="quarter" idx="29" hasCustomPrompt="1"/>
          </p:nvPr>
        </p:nvSpPr>
        <p:spPr>
          <a:xfrm>
            <a:off x="6015527"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2" name="Textplatzhalter 5">
            <a:extLst>
              <a:ext uri="{FF2B5EF4-FFF2-40B4-BE49-F238E27FC236}">
                <a16:creationId xmlns:a16="http://schemas.microsoft.com/office/drawing/2014/main" id="{671E8530-D21B-4FBA-97BD-F89BBF95D74E}"/>
              </a:ext>
            </a:extLst>
          </p:cNvPr>
          <p:cNvSpPr>
            <a:spLocks noGrp="1"/>
          </p:cNvSpPr>
          <p:nvPr>
            <p:ph type="body" sz="quarter" idx="30" hasCustomPrompt="1"/>
          </p:nvPr>
        </p:nvSpPr>
        <p:spPr>
          <a:xfrm>
            <a:off x="6015527"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3" name="Textplatzhalter 5">
            <a:extLst>
              <a:ext uri="{FF2B5EF4-FFF2-40B4-BE49-F238E27FC236}">
                <a16:creationId xmlns:a16="http://schemas.microsoft.com/office/drawing/2014/main" id="{C6FB5AB2-2817-40ED-AA5F-3B81A0634C3E}"/>
              </a:ext>
            </a:extLst>
          </p:cNvPr>
          <p:cNvSpPr>
            <a:spLocks noGrp="1"/>
          </p:cNvSpPr>
          <p:nvPr>
            <p:ph type="body" sz="quarter" idx="31" hasCustomPrompt="1"/>
          </p:nvPr>
        </p:nvSpPr>
        <p:spPr>
          <a:xfrm>
            <a:off x="6015527"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4" name="Textplatzhalter 5">
            <a:extLst>
              <a:ext uri="{FF2B5EF4-FFF2-40B4-BE49-F238E27FC236}">
                <a16:creationId xmlns:a16="http://schemas.microsoft.com/office/drawing/2014/main" id="{C6C2115A-A2AB-4075-BE36-D1D6A6A91BD4}"/>
              </a:ext>
            </a:extLst>
          </p:cNvPr>
          <p:cNvSpPr>
            <a:spLocks noGrp="1"/>
          </p:cNvSpPr>
          <p:nvPr>
            <p:ph type="body" sz="quarter" idx="32" hasCustomPrompt="1"/>
          </p:nvPr>
        </p:nvSpPr>
        <p:spPr>
          <a:xfrm>
            <a:off x="6015527"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5" name="Textplatzhalter 5">
            <a:extLst>
              <a:ext uri="{FF2B5EF4-FFF2-40B4-BE49-F238E27FC236}">
                <a16:creationId xmlns:a16="http://schemas.microsoft.com/office/drawing/2014/main" id="{3F67B9C3-74E9-4B6A-BF9B-7C4B15C131CA}"/>
              </a:ext>
            </a:extLst>
          </p:cNvPr>
          <p:cNvSpPr>
            <a:spLocks noGrp="1"/>
          </p:cNvSpPr>
          <p:nvPr>
            <p:ph type="body" sz="quarter" idx="33" hasCustomPrompt="1"/>
          </p:nvPr>
        </p:nvSpPr>
        <p:spPr>
          <a:xfrm>
            <a:off x="6015527"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Trebuchet 11</a:t>
            </a:r>
          </a:p>
        </p:txBody>
      </p:sp>
      <p:sp>
        <p:nvSpPr>
          <p:cNvPr id="136" name="Textplatzhalter 5">
            <a:extLst>
              <a:ext uri="{FF2B5EF4-FFF2-40B4-BE49-F238E27FC236}">
                <a16:creationId xmlns:a16="http://schemas.microsoft.com/office/drawing/2014/main" id="{24EBBA2A-17BE-4F57-A3EA-B769BA0A76F6}"/>
              </a:ext>
            </a:extLst>
          </p:cNvPr>
          <p:cNvSpPr>
            <a:spLocks noGrp="1"/>
          </p:cNvSpPr>
          <p:nvPr>
            <p:ph type="body" sz="quarter" idx="34" hasCustomPrompt="1"/>
          </p:nvPr>
        </p:nvSpPr>
        <p:spPr>
          <a:xfrm>
            <a:off x="7274318" y="1603941"/>
            <a:ext cx="1116000" cy="307075"/>
          </a:xfrm>
        </p:spPr>
        <p:txBody>
          <a:bodyPr anchor="ctr"/>
          <a:lstStyle>
            <a:lvl1pPr marL="0" indent="0">
              <a:buNone/>
              <a:defRPr sz="1400"/>
            </a:lvl1pPr>
          </a:lstStyle>
          <a:p>
            <a:pPr lvl="0"/>
            <a:r>
              <a:rPr lang="de-DE" sz="1400" dirty="0" err="1">
                <a:latin typeface="Trebuchet MS" charset="0"/>
                <a:ea typeface="Trebuchet MS" charset="0"/>
                <a:cs typeface="Trebuchet MS" charset="0"/>
              </a:rPr>
              <a:t>Trebu</a:t>
            </a:r>
            <a:r>
              <a:rPr lang="de-DE" sz="1400" dirty="0">
                <a:latin typeface="Trebuchet MS" charset="0"/>
                <a:ea typeface="Trebuchet MS" charset="0"/>
                <a:cs typeface="Trebuchet MS" charset="0"/>
              </a:rPr>
              <a:t> 14</a:t>
            </a:r>
            <a:endParaRPr lang="de-DE" dirty="0"/>
          </a:p>
        </p:txBody>
      </p:sp>
      <p:sp>
        <p:nvSpPr>
          <p:cNvPr id="137" name="Textplatzhalter 5">
            <a:extLst>
              <a:ext uri="{FF2B5EF4-FFF2-40B4-BE49-F238E27FC236}">
                <a16:creationId xmlns:a16="http://schemas.microsoft.com/office/drawing/2014/main" id="{BD680DBC-665D-4A94-A510-2C7C8F839BE4}"/>
              </a:ext>
            </a:extLst>
          </p:cNvPr>
          <p:cNvSpPr>
            <a:spLocks noGrp="1"/>
          </p:cNvSpPr>
          <p:nvPr>
            <p:ph type="body" sz="quarter" idx="35" hasCustomPrompt="1"/>
          </p:nvPr>
        </p:nvSpPr>
        <p:spPr>
          <a:xfrm>
            <a:off x="7274318" y="2012596"/>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8" name="Textplatzhalter 5">
            <a:extLst>
              <a:ext uri="{FF2B5EF4-FFF2-40B4-BE49-F238E27FC236}">
                <a16:creationId xmlns:a16="http://schemas.microsoft.com/office/drawing/2014/main" id="{68B765CE-8706-4EAF-B8F6-9220BAEE8EE5}"/>
              </a:ext>
            </a:extLst>
          </p:cNvPr>
          <p:cNvSpPr>
            <a:spLocks noGrp="1"/>
          </p:cNvSpPr>
          <p:nvPr>
            <p:ph type="body" sz="quarter" idx="36" hasCustomPrompt="1"/>
          </p:nvPr>
        </p:nvSpPr>
        <p:spPr>
          <a:xfrm>
            <a:off x="7274318" y="2407632"/>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39" name="Textplatzhalter 5">
            <a:extLst>
              <a:ext uri="{FF2B5EF4-FFF2-40B4-BE49-F238E27FC236}">
                <a16:creationId xmlns:a16="http://schemas.microsoft.com/office/drawing/2014/main" id="{399E5C65-ED2B-4A0C-9ECC-B4AFD1899674}"/>
              </a:ext>
            </a:extLst>
          </p:cNvPr>
          <p:cNvSpPr>
            <a:spLocks noGrp="1"/>
          </p:cNvSpPr>
          <p:nvPr>
            <p:ph type="body" sz="quarter" idx="37" hasCustomPrompt="1"/>
          </p:nvPr>
        </p:nvSpPr>
        <p:spPr>
          <a:xfrm>
            <a:off x="7274318" y="2799489"/>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0" name="Textplatzhalter 5">
            <a:extLst>
              <a:ext uri="{FF2B5EF4-FFF2-40B4-BE49-F238E27FC236}">
                <a16:creationId xmlns:a16="http://schemas.microsoft.com/office/drawing/2014/main" id="{F0EE0331-9A6E-489E-B06E-7A3CEF1FC4C0}"/>
              </a:ext>
            </a:extLst>
          </p:cNvPr>
          <p:cNvSpPr>
            <a:spLocks noGrp="1"/>
          </p:cNvSpPr>
          <p:nvPr>
            <p:ph type="body" sz="quarter" idx="38" hasCustomPrompt="1"/>
          </p:nvPr>
        </p:nvSpPr>
        <p:spPr>
          <a:xfrm>
            <a:off x="7274318" y="3191045"/>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1" name="Textplatzhalter 5">
            <a:extLst>
              <a:ext uri="{FF2B5EF4-FFF2-40B4-BE49-F238E27FC236}">
                <a16:creationId xmlns:a16="http://schemas.microsoft.com/office/drawing/2014/main" id="{91AE0FA0-A2A7-49BB-9205-F151AD39644B}"/>
              </a:ext>
            </a:extLst>
          </p:cNvPr>
          <p:cNvSpPr>
            <a:spLocks noGrp="1"/>
          </p:cNvSpPr>
          <p:nvPr>
            <p:ph type="body" sz="quarter" idx="39" hasCustomPrompt="1"/>
          </p:nvPr>
        </p:nvSpPr>
        <p:spPr>
          <a:xfrm>
            <a:off x="7274318" y="3582601"/>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142" name="Textplatzhalter 5">
            <a:extLst>
              <a:ext uri="{FF2B5EF4-FFF2-40B4-BE49-F238E27FC236}">
                <a16:creationId xmlns:a16="http://schemas.microsoft.com/office/drawing/2014/main" id="{CABD16FC-AF53-42A7-81BC-1175F35D78E5}"/>
              </a:ext>
            </a:extLst>
          </p:cNvPr>
          <p:cNvSpPr>
            <a:spLocks noGrp="1"/>
          </p:cNvSpPr>
          <p:nvPr>
            <p:ph type="body" sz="quarter" idx="40" hasCustomPrompt="1"/>
          </p:nvPr>
        </p:nvSpPr>
        <p:spPr>
          <a:xfrm>
            <a:off x="7274318" y="3974157"/>
            <a:ext cx="1116000" cy="307075"/>
          </a:xfrm>
        </p:spPr>
        <p:txBody>
          <a:bodyPr anchor="ctr"/>
          <a:lstStyle>
            <a:lvl1pPr marL="0" marR="0" indent="0" algn="l" defTabSz="914400" rtl="0" eaLnBrk="1" fontAlgn="base" latinLnBrk="0" hangingPunct="1">
              <a:lnSpc>
                <a:spcPts val="1900"/>
              </a:lnSpc>
              <a:spcBef>
                <a:spcPct val="20000"/>
              </a:spcBef>
              <a:spcAft>
                <a:spcPct val="0"/>
              </a:spcAft>
              <a:buClr>
                <a:srgbClr val="ED1C24"/>
              </a:buClr>
              <a:buSzTx/>
              <a:buFont typeface="Wingdings" charset="2"/>
              <a:buNone/>
              <a:tabLst/>
              <a:defRPr sz="1100"/>
            </a:lvl1pPr>
          </a:lstStyle>
          <a:p>
            <a:pPr lvl="0"/>
            <a:r>
              <a:rPr lang="de-DE" dirty="0"/>
              <a:t>Ebene 1</a:t>
            </a:r>
          </a:p>
        </p:txBody>
      </p:sp>
      <p:sp>
        <p:nvSpPr>
          <p:cNvPr id="64" name="Bildplatzhalter 2">
            <a:extLst>
              <a:ext uri="{FF2B5EF4-FFF2-40B4-BE49-F238E27FC236}">
                <a16:creationId xmlns:a16="http://schemas.microsoft.com/office/drawing/2014/main" id="{1604E75B-B9F1-48FD-BE4D-B7CEF62FEA0D}"/>
              </a:ext>
            </a:extLst>
          </p:cNvPr>
          <p:cNvSpPr>
            <a:spLocks noGrp="1"/>
          </p:cNvSpPr>
          <p:nvPr>
            <p:ph type="pic" sz="quarter" idx="41"/>
          </p:nvPr>
        </p:nvSpPr>
        <p:spPr>
          <a:xfrm>
            <a:off x="4730400" y="0"/>
            <a:ext cx="4414837" cy="1187450"/>
          </a:xfrm>
        </p:spPr>
        <p:txBody>
          <a:bodyPr anchor="ctr"/>
          <a:lstStyle>
            <a:lvl1pPr marL="0" indent="0" algn="ctr">
              <a:buNone/>
              <a:defRPr sz="1000"/>
            </a:lvl1pPr>
          </a:lstStyle>
          <a:p>
            <a:r>
              <a:rPr lang="de-DE"/>
              <a:t>Bild durch Klicken auf Symbol hinzufügen</a:t>
            </a:r>
            <a:endParaRPr lang="de-AT" dirty="0"/>
          </a:p>
        </p:txBody>
      </p:sp>
      <p:sp>
        <p:nvSpPr>
          <p:cNvPr id="67" name="Textplatzhalter 11">
            <a:extLst>
              <a:ext uri="{FF2B5EF4-FFF2-40B4-BE49-F238E27FC236}">
                <a16:creationId xmlns:a16="http://schemas.microsoft.com/office/drawing/2014/main" id="{2A7DE03B-46EF-47CA-899C-E786C249DB79}"/>
              </a:ext>
            </a:extLst>
          </p:cNvPr>
          <p:cNvSpPr>
            <a:spLocks noGrp="1"/>
          </p:cNvSpPr>
          <p:nvPr>
            <p:ph type="body" sz="quarter" idx="10" hasCustomPrompt="1"/>
          </p:nvPr>
        </p:nvSpPr>
        <p:spPr>
          <a:xfrm>
            <a:off x="538480" y="172116"/>
            <a:ext cx="4190338" cy="300850"/>
          </a:xfrm>
        </p:spPr>
        <p:txBody>
          <a:bodyPr anchor="ctr"/>
          <a:lstStyle>
            <a:lvl1pPr marL="0" indent="0">
              <a:buNone/>
              <a:defRPr lang="de-DE" sz="1600" kern="0" baseline="0" smtClean="0">
                <a:solidFill>
                  <a:srgbClr val="4C5D68"/>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Hauptthema (Trebuchet 16)</a:t>
            </a:r>
          </a:p>
        </p:txBody>
      </p:sp>
      <p:sp>
        <p:nvSpPr>
          <p:cNvPr id="70" name="Textplatzhalter 11">
            <a:extLst>
              <a:ext uri="{FF2B5EF4-FFF2-40B4-BE49-F238E27FC236}">
                <a16:creationId xmlns:a16="http://schemas.microsoft.com/office/drawing/2014/main" id="{6597E188-07A9-41C2-B13E-9A41070898E6}"/>
              </a:ext>
            </a:extLst>
          </p:cNvPr>
          <p:cNvSpPr>
            <a:spLocks noGrp="1"/>
          </p:cNvSpPr>
          <p:nvPr>
            <p:ph type="body" sz="quarter" idx="11" hasCustomPrompt="1"/>
          </p:nvPr>
        </p:nvSpPr>
        <p:spPr>
          <a:xfrm>
            <a:off x="538480" y="512721"/>
            <a:ext cx="4190338" cy="423210"/>
          </a:xfrm>
        </p:spPr>
        <p:txBody>
          <a:bodyPr tIns="46800" bIns="46800" anchor="ctr"/>
          <a:lstStyle>
            <a:lvl1pPr marL="0" indent="0">
              <a:lnSpc>
                <a:spcPct val="100000"/>
              </a:lnSpc>
              <a:buNone/>
              <a:defRPr lang="de-AT" sz="3200" kern="0" cap="all" spc="100" baseline="0" dirty="0">
                <a:solidFill>
                  <a:srgbClr val="FF0000"/>
                </a:solidFill>
                <a:latin typeface="Trebuchet MS" charset="0"/>
                <a:ea typeface="Trebuchet MS" charset="0"/>
                <a:cs typeface="Trebuchet MS" charset="0"/>
              </a:defRPr>
            </a:lvl1pPr>
            <a:lvl2pPr marL="471487" indent="0">
              <a:buNone/>
              <a:defRPr/>
            </a:lvl2pPr>
            <a:lvl3pPr marL="909637" indent="0">
              <a:buNone/>
              <a:defRPr/>
            </a:lvl3pPr>
            <a:lvl4pPr marL="1306513" indent="0">
              <a:buNone/>
              <a:defRPr/>
            </a:lvl4pPr>
            <a:lvl5pPr marL="1695450" indent="0">
              <a:buNone/>
              <a:defRPr/>
            </a:lvl5pPr>
          </a:lstStyle>
          <a:p>
            <a:pPr lvl="0"/>
            <a:r>
              <a:rPr lang="de-AT" dirty="0"/>
              <a:t>Detailthema (32)</a:t>
            </a:r>
          </a:p>
        </p:txBody>
      </p:sp>
      <p:sp>
        <p:nvSpPr>
          <p:cNvPr id="80" name="Bildplatzhalter 14">
            <a:extLst>
              <a:ext uri="{FF2B5EF4-FFF2-40B4-BE49-F238E27FC236}">
                <a16:creationId xmlns:a16="http://schemas.microsoft.com/office/drawing/2014/main" id="{EAB5BB5E-B452-DF41-BFB9-E2F5B9D6F3FE}"/>
              </a:ext>
            </a:extLst>
          </p:cNvPr>
          <p:cNvSpPr>
            <a:spLocks noGrp="1"/>
          </p:cNvSpPr>
          <p:nvPr>
            <p:ph type="pic" sz="quarter" idx="42" hasCustomPrompt="1"/>
          </p:nvPr>
        </p:nvSpPr>
        <p:spPr>
          <a:xfrm>
            <a:off x="538480" y="4413715"/>
            <a:ext cx="1441450" cy="603397"/>
          </a:xfrm>
        </p:spPr>
        <p:txBody>
          <a:bodyPr anchor="ctr" anchorCtr="1"/>
          <a:lstStyle>
            <a:lvl1pPr marL="0" indent="0">
              <a:buNone/>
              <a:defRPr sz="1100"/>
            </a:lvl1pPr>
          </a:lstStyle>
          <a:p>
            <a:r>
              <a:rPr lang="de-AT" dirty="0"/>
              <a:t>LOGO</a:t>
            </a:r>
          </a:p>
        </p:txBody>
      </p:sp>
      <p:sp>
        <p:nvSpPr>
          <p:cNvPr id="93" name="Bildplatzhalter 14">
            <a:extLst>
              <a:ext uri="{FF2B5EF4-FFF2-40B4-BE49-F238E27FC236}">
                <a16:creationId xmlns:a16="http://schemas.microsoft.com/office/drawing/2014/main" id="{5A44675F-C8FD-DA41-9F27-BC0A98EB72D5}"/>
              </a:ext>
            </a:extLst>
          </p:cNvPr>
          <p:cNvSpPr>
            <a:spLocks noGrp="1"/>
          </p:cNvSpPr>
          <p:nvPr>
            <p:ph type="pic" sz="quarter" idx="43" hasCustomPrompt="1"/>
          </p:nvPr>
        </p:nvSpPr>
        <p:spPr>
          <a:xfrm>
            <a:off x="2394283" y="4413715"/>
            <a:ext cx="1441450" cy="603397"/>
          </a:xfrm>
        </p:spPr>
        <p:txBody>
          <a:bodyPr anchor="ctr" anchorCtr="1"/>
          <a:lstStyle>
            <a:lvl1pPr marL="0" indent="0">
              <a:buNone/>
              <a:defRPr sz="1100"/>
            </a:lvl1pPr>
          </a:lstStyle>
          <a:p>
            <a:r>
              <a:rPr lang="de-AT" dirty="0"/>
              <a:t>LOGO</a:t>
            </a:r>
          </a:p>
        </p:txBody>
      </p:sp>
      <p:sp>
        <p:nvSpPr>
          <p:cNvPr id="94" name="Foliennummernplatzhalter 1">
            <a:extLst>
              <a:ext uri="{FF2B5EF4-FFF2-40B4-BE49-F238E27FC236}">
                <a16:creationId xmlns:a16="http://schemas.microsoft.com/office/drawing/2014/main" id="{0CA3979C-99EE-204D-B1FB-F472CD9F7938}"/>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
        <p:nvSpPr>
          <p:cNvPr id="81" name="Textplatzhalter 2">
            <a:extLst>
              <a:ext uri="{FF2B5EF4-FFF2-40B4-BE49-F238E27FC236}">
                <a16:creationId xmlns:a16="http://schemas.microsoft.com/office/drawing/2014/main" id="{C7D9D2EB-C7F6-5646-8C65-B7465F499995}"/>
              </a:ext>
            </a:extLst>
          </p:cNvPr>
          <p:cNvSpPr>
            <a:spLocks noGrp="1"/>
          </p:cNvSpPr>
          <p:nvPr>
            <p:ph type="body" sz="quarter" idx="44" hasCustomPrompt="1"/>
          </p:nvPr>
        </p:nvSpPr>
        <p:spPr>
          <a:xfrm>
            <a:off x="3543300" y="4821467"/>
            <a:ext cx="2057400" cy="273600"/>
          </a:xfrm>
        </p:spPr>
        <p:txBody>
          <a:bodyPr anchor="ctr"/>
          <a:lstStyle>
            <a:lvl1pPr algn="ctr">
              <a:lnSpc>
                <a:spcPct val="100000"/>
              </a:lnSpc>
              <a:spcBef>
                <a:spcPts val="0"/>
              </a:spcBef>
              <a:defRPr sz="700"/>
            </a:lvl1pPr>
          </a:lstStyle>
          <a:p>
            <a:pPr lvl="0"/>
            <a:r>
              <a:rPr lang="de-AT" dirty="0"/>
              <a:t>Stand Trebuchet 7</a:t>
            </a:r>
          </a:p>
        </p:txBody>
      </p:sp>
    </p:spTree>
    <p:extLst>
      <p:ext uri="{BB962C8B-B14F-4D97-AF65-F5344CB8AC3E}">
        <p14:creationId xmlns:p14="http://schemas.microsoft.com/office/powerpoint/2010/main" val="3258416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er Spalten Text Bild">
    <p:bg>
      <p:bgRef idx="1001">
        <a:schemeClr val="bg1"/>
      </p:bgRef>
    </p:bg>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8527916-141F-A4BF-937B-473F11CBA085}"/>
              </a:ext>
            </a:extLst>
          </p:cNvPr>
          <p:cNvSpPr>
            <a:spLocks noGrp="1"/>
          </p:cNvSpPr>
          <p:nvPr>
            <p:ph type="body" sz="quarter" idx="14" hasCustomPrompt="1"/>
          </p:nvPr>
        </p:nvSpPr>
        <p:spPr>
          <a:xfrm>
            <a:off x="3167063" y="467742"/>
            <a:ext cx="5799535" cy="1381488"/>
          </a:xfrm>
          <a:prstGeom prst="rect">
            <a:avLst/>
          </a:prstGeom>
        </p:spPr>
        <p:txBody>
          <a:bodyPr lIns="0" tIns="0" rIns="0" bIns="0"/>
          <a:lstStyle>
            <a:lvl1pPr marL="0" indent="0">
              <a:buNone/>
              <a:defRPr sz="16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r>
              <a:rPr lang="de-AT">
                <a:solidFill>
                  <a:srgbClr val="72133F"/>
                </a:solidFill>
                <a:effectLst/>
                <a:latin typeface="FK Grotesk Neue Trial" panose="020B0503020202020203" pitchFamily="34" charset="77"/>
              </a:rPr>
              <a:t>Was unsere Trainings besonders macht?</a:t>
            </a:r>
          </a:p>
          <a:p>
            <a:r>
              <a:rPr lang="de-AT">
                <a:solidFill>
                  <a:srgbClr val="72133F"/>
                </a:solidFill>
                <a:effectLst/>
                <a:latin typeface="FK Grotesk Neue Trial" panose="020B0503020202020203" pitchFamily="34" charset="77"/>
              </a:rPr>
              <a:t>Die Praxiskomponente. Neben den theoretischen Grundlagen erhalten Sie Schritt-für-Schritt Praxis Anleitungen und Arbeitsvorlagen zur Umsetzung, sowie eine Community an </a:t>
            </a:r>
            <a:r>
              <a:rPr lang="de-AT" err="1">
                <a:solidFill>
                  <a:srgbClr val="72133F"/>
                </a:solidFill>
                <a:effectLst/>
                <a:latin typeface="FK Grotesk Neue Trial" panose="020B0503020202020203" pitchFamily="34" charset="77"/>
              </a:rPr>
              <a:t>Anwender:innen</a:t>
            </a:r>
            <a:r>
              <a:rPr lang="de-AT">
                <a:solidFill>
                  <a:srgbClr val="72133F"/>
                </a:solidFill>
                <a:effectLst/>
                <a:latin typeface="FK Grotesk Neue Trial" panose="020B0503020202020203" pitchFamily="34" charset="77"/>
              </a:rPr>
              <a:t> zum Austausch.</a:t>
            </a:r>
          </a:p>
        </p:txBody>
      </p:sp>
      <p:sp>
        <p:nvSpPr>
          <p:cNvPr id="23" name="Textplatzhalter 14">
            <a:extLst>
              <a:ext uri="{FF2B5EF4-FFF2-40B4-BE49-F238E27FC236}">
                <a16:creationId xmlns:a16="http://schemas.microsoft.com/office/drawing/2014/main" id="{54926B48-EDDB-D915-19E8-A36B200AF9DA}"/>
              </a:ext>
            </a:extLst>
          </p:cNvPr>
          <p:cNvSpPr>
            <a:spLocks noGrp="1"/>
          </p:cNvSpPr>
          <p:nvPr>
            <p:ph type="body" sz="quarter" idx="17" hasCustomPrompt="1"/>
          </p:nvPr>
        </p:nvSpPr>
        <p:spPr>
          <a:xfrm>
            <a:off x="168142"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8" name="Textplatzhalter 14">
            <a:extLst>
              <a:ext uri="{FF2B5EF4-FFF2-40B4-BE49-F238E27FC236}">
                <a16:creationId xmlns:a16="http://schemas.microsoft.com/office/drawing/2014/main" id="{84602EC9-B319-BC01-4004-262C3E786E07}"/>
              </a:ext>
            </a:extLst>
          </p:cNvPr>
          <p:cNvSpPr>
            <a:spLocks noGrp="1"/>
          </p:cNvSpPr>
          <p:nvPr>
            <p:ph type="body" sz="quarter" idx="21" hasCustomPrompt="1"/>
          </p:nvPr>
        </p:nvSpPr>
        <p:spPr>
          <a:xfrm>
            <a:off x="3161251"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9" name="Textplatzhalter 14">
            <a:extLst>
              <a:ext uri="{FF2B5EF4-FFF2-40B4-BE49-F238E27FC236}">
                <a16:creationId xmlns:a16="http://schemas.microsoft.com/office/drawing/2014/main" id="{61DBD102-A7C2-7185-2BC2-23FD769702AC}"/>
              </a:ext>
            </a:extLst>
          </p:cNvPr>
          <p:cNvSpPr>
            <a:spLocks noGrp="1"/>
          </p:cNvSpPr>
          <p:nvPr>
            <p:ph type="body" sz="quarter" idx="22" hasCustomPrompt="1"/>
          </p:nvPr>
        </p:nvSpPr>
        <p:spPr>
          <a:xfrm>
            <a:off x="6151156" y="4179418"/>
            <a:ext cx="2810300" cy="427874"/>
          </a:xfrm>
          <a:prstGeom prst="rect">
            <a:avLst/>
          </a:prstGeom>
        </p:spPr>
        <p:txBody>
          <a:bodyPr lIns="0" tIns="0" rIns="0" bIns="0" anchor="ctr"/>
          <a:lstStyle>
            <a:lvl1pPr marL="0" indent="0" algn="ctr">
              <a:lnSpc>
                <a:spcPct val="70000"/>
              </a:lnSpc>
              <a:buNone/>
              <a:defRPr sz="1350" b="0" i="0">
                <a:latin typeface="FK Grotesk Neue" panose="020B0503020202020203" pitchFamily="34" charset="0"/>
              </a:defRPr>
            </a:lvl1pPr>
            <a:lvl2pPr marL="342900" indent="0">
              <a:buNone/>
              <a:defRPr/>
            </a:lvl2pPr>
            <a:lvl3pPr marL="685800" indent="0">
              <a:buNone/>
              <a:defRPr/>
            </a:lvl3pPr>
            <a:lvl4pPr marL="1028700" indent="0">
              <a:buNone/>
              <a:defRPr/>
            </a:lvl4pPr>
            <a:lvl5pPr marL="1371600" indent="0">
              <a:buNone/>
              <a:defRPr/>
            </a:lvl5pPr>
          </a:lstStyle>
          <a:p>
            <a:pPr algn="ctr"/>
            <a:r>
              <a:rPr lang="de-AT">
                <a:solidFill>
                  <a:srgbClr val="72133F"/>
                </a:solidFill>
                <a:effectLst/>
                <a:latin typeface="FK Grotesk Neue" panose="020B0503020202020203" pitchFamily="34" charset="0"/>
              </a:rPr>
              <a:t>Subheadline</a:t>
            </a:r>
          </a:p>
          <a:p>
            <a:pPr algn="ctr"/>
            <a:r>
              <a:rPr lang="de-AT">
                <a:solidFill>
                  <a:srgbClr val="72133F"/>
                </a:solidFill>
                <a:effectLst/>
                <a:latin typeface="FK Grotesk Neue" panose="020B0503020202020203" pitchFamily="34" charset="0"/>
              </a:rPr>
              <a:t>zweizeilig</a:t>
            </a:r>
          </a:p>
        </p:txBody>
      </p:sp>
      <p:sp>
        <p:nvSpPr>
          <p:cNvPr id="11" name="Titel 10">
            <a:extLst>
              <a:ext uri="{FF2B5EF4-FFF2-40B4-BE49-F238E27FC236}">
                <a16:creationId xmlns:a16="http://schemas.microsoft.com/office/drawing/2014/main" id="{D299D866-38C7-418B-9179-270615FA0FFE}"/>
              </a:ext>
            </a:extLst>
          </p:cNvPr>
          <p:cNvSpPr>
            <a:spLocks noGrp="1"/>
          </p:cNvSpPr>
          <p:nvPr>
            <p:ph type="title" hasCustomPrompt="1"/>
          </p:nvPr>
        </p:nvSpPr>
        <p:spPr>
          <a:xfrm>
            <a:off x="262800" y="240771"/>
            <a:ext cx="2810300" cy="1689629"/>
          </a:xfrm>
        </p:spPr>
        <p:txBody>
          <a:bodyPr lIns="0" anchor="t"/>
          <a:lstStyle>
            <a:lvl1pPr>
              <a:defRPr>
                <a:solidFill>
                  <a:schemeClr val="tx1"/>
                </a:solidFill>
              </a:defRPr>
            </a:lvl1pPr>
          </a:lstStyle>
          <a:p>
            <a:r>
              <a:rPr lang="de-DE"/>
              <a:t>Master-</a:t>
            </a:r>
            <a:r>
              <a:rPr lang="de-DE" err="1"/>
              <a:t>titelformat</a:t>
            </a:r>
            <a:r>
              <a:rPr lang="de-DE"/>
              <a:t> bearbeiten</a:t>
            </a:r>
            <a:endParaRPr lang="de-AT"/>
          </a:p>
        </p:txBody>
      </p:sp>
      <p:sp>
        <p:nvSpPr>
          <p:cNvPr id="14" name="Datumsplatzhalter 13">
            <a:extLst>
              <a:ext uri="{FF2B5EF4-FFF2-40B4-BE49-F238E27FC236}">
                <a16:creationId xmlns:a16="http://schemas.microsoft.com/office/drawing/2014/main" id="{E27C9D27-B5D5-21C3-FECC-A6F1785090AA}"/>
              </a:ext>
            </a:extLst>
          </p:cNvPr>
          <p:cNvSpPr>
            <a:spLocks noGrp="1"/>
          </p:cNvSpPr>
          <p:nvPr>
            <p:ph type="dt" sz="half" idx="23"/>
          </p:nvPr>
        </p:nvSpPr>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DA20344A-D67D-6EB3-D206-B9328BB5A0D1}"/>
              </a:ext>
            </a:extLst>
          </p:cNvPr>
          <p:cNvSpPr>
            <a:spLocks noGrp="1"/>
          </p:cNvSpPr>
          <p:nvPr>
            <p:ph type="ftr" sz="quarter" idx="24"/>
          </p:nvPr>
        </p:nvSpPr>
        <p:spPr/>
        <p:txBody>
          <a:bodyPr/>
          <a:lstStyle>
            <a:lvl1pPr>
              <a:defRPr>
                <a:solidFill>
                  <a:schemeClr val="tx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A02F4490-6C48-ED4D-08FB-68DE258018AB}"/>
              </a:ext>
            </a:extLst>
          </p:cNvPr>
          <p:cNvSpPr>
            <a:spLocks noGrp="1"/>
          </p:cNvSpPr>
          <p:nvPr>
            <p:ph type="sldNum" sz="quarter" idx="25"/>
          </p:nvPr>
        </p:nvSpPr>
        <p:spPr/>
        <p:txBody>
          <a:bodyPr/>
          <a:lstStyle>
            <a:lvl1pPr>
              <a:defRPr>
                <a:solidFill>
                  <a:schemeClr val="tx1"/>
                </a:solidFill>
              </a:defRPr>
            </a:lvl1pPr>
          </a:lstStyle>
          <a:p>
            <a:fld id="{3C164E3D-692A-4D1D-8873-CB99661B8F95}" type="slidenum">
              <a:rPr lang="de-AT" smtClean="0"/>
              <a:pPr/>
              <a:t>‹Nr.›</a:t>
            </a:fld>
            <a:endParaRPr lang="de-AT"/>
          </a:p>
        </p:txBody>
      </p:sp>
    </p:spTree>
    <p:extLst>
      <p:ext uri="{BB962C8B-B14F-4D97-AF65-F5344CB8AC3E}">
        <p14:creationId xmlns:p14="http://schemas.microsoft.com/office/powerpoint/2010/main" val="536781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Benutzerdefiniertes Layout">
    <p:bg>
      <p:bgRef idx="1001">
        <a:schemeClr val="bg1"/>
      </p:bgRef>
    </p:bg>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C96E335B-74C1-21F8-6106-B2D7D3EEE812}"/>
              </a:ext>
            </a:extLst>
          </p:cNvPr>
          <p:cNvSpPr>
            <a:spLocks noGrp="1"/>
          </p:cNvSpPr>
          <p:nvPr>
            <p:ph type="dt" sz="half" idx="10"/>
          </p:nvPr>
        </p:nvSpPr>
        <p:spPr/>
        <p:txBody>
          <a:bodyPr/>
          <a:lstStyle>
            <a:lvl1pPr>
              <a:defRPr>
                <a:solidFill>
                  <a:schemeClr val="tx1"/>
                </a:solidFill>
              </a:defRPr>
            </a:lvl1pPr>
          </a:lstStyle>
          <a:p>
            <a:r>
              <a:rPr lang="de-AT"/>
              <a:t>susform.at</a:t>
            </a:r>
          </a:p>
        </p:txBody>
      </p:sp>
      <p:sp>
        <p:nvSpPr>
          <p:cNvPr id="7" name="Fußzeilenplatzhalter 6">
            <a:extLst>
              <a:ext uri="{FF2B5EF4-FFF2-40B4-BE49-F238E27FC236}">
                <a16:creationId xmlns:a16="http://schemas.microsoft.com/office/drawing/2014/main" id="{12DA3C7B-BD24-76CF-A586-2A58AB648983}"/>
              </a:ext>
            </a:extLst>
          </p:cNvPr>
          <p:cNvSpPr>
            <a:spLocks noGrp="1"/>
          </p:cNvSpPr>
          <p:nvPr>
            <p:ph type="ftr" sz="quarter" idx="11"/>
          </p:nvPr>
        </p:nvSpPr>
        <p:spPr/>
        <p:txBody>
          <a:bodyPr/>
          <a:lstStyle>
            <a:lvl1pPr>
              <a:defRPr>
                <a:solidFill>
                  <a:schemeClr val="tx1"/>
                </a:solidFill>
              </a:defRPr>
            </a:lvl1pPr>
          </a:lstStyle>
          <a:p>
            <a:r>
              <a:rPr lang="de-AT"/>
              <a:t>Platzhalter Kapitel / Kursname</a:t>
            </a:r>
          </a:p>
        </p:txBody>
      </p:sp>
      <p:sp>
        <p:nvSpPr>
          <p:cNvPr id="8" name="Foliennummernplatzhalter 7">
            <a:extLst>
              <a:ext uri="{FF2B5EF4-FFF2-40B4-BE49-F238E27FC236}">
                <a16:creationId xmlns:a16="http://schemas.microsoft.com/office/drawing/2014/main" id="{51FB3670-69B0-D756-DEED-7940777A0B55}"/>
              </a:ext>
            </a:extLst>
          </p:cNvPr>
          <p:cNvSpPr>
            <a:spLocks noGrp="1"/>
          </p:cNvSpPr>
          <p:nvPr>
            <p:ph type="sldNum" sz="quarter" idx="12"/>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10" name="Inhaltsplatzhalter 9">
            <a:extLst>
              <a:ext uri="{FF2B5EF4-FFF2-40B4-BE49-F238E27FC236}">
                <a16:creationId xmlns:a16="http://schemas.microsoft.com/office/drawing/2014/main" id="{4AD629F6-9223-8ED2-C087-78872D11048F}"/>
              </a:ext>
            </a:extLst>
          </p:cNvPr>
          <p:cNvSpPr>
            <a:spLocks noGrp="1"/>
          </p:cNvSpPr>
          <p:nvPr>
            <p:ph sz="quarter" idx="13"/>
          </p:nvPr>
        </p:nvSpPr>
        <p:spPr>
          <a:xfrm>
            <a:off x="262800" y="271463"/>
            <a:ext cx="8791575" cy="4460875"/>
          </a:xfrm>
          <a:prstGeom prst="rect">
            <a:avLst/>
          </a:prstGeom>
        </p:spPr>
        <p:txBody>
          <a:bodyPr lIns="0"/>
          <a:lstStyle/>
          <a:p>
            <a:pPr lvl="0"/>
            <a:r>
              <a:rPr lang="de-DE"/>
              <a:t>Mastertextformat bearbeiten</a:t>
            </a:r>
          </a:p>
        </p:txBody>
      </p:sp>
    </p:spTree>
    <p:extLst>
      <p:ext uri="{BB962C8B-B14F-4D97-AF65-F5344CB8AC3E}">
        <p14:creationId xmlns:p14="http://schemas.microsoft.com/office/powerpoint/2010/main" val="141864652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er Diagram">
    <p:bg>
      <p:bgRef idx="1001">
        <a:schemeClr val="bg1"/>
      </p:bgRef>
    </p:bg>
    <p:spTree>
      <p:nvGrpSpPr>
        <p:cNvPr id="1" name=""/>
        <p:cNvGrpSpPr/>
        <p:nvPr/>
      </p:nvGrpSpPr>
      <p:grpSpPr>
        <a:xfrm>
          <a:off x="0" y="0"/>
          <a:ext cx="0" cy="0"/>
          <a:chOff x="0" y="0"/>
          <a:chExt cx="0" cy="0"/>
        </a:xfrm>
      </p:grpSpPr>
      <p:sp>
        <p:nvSpPr>
          <p:cNvPr id="3" name="Diagrammplatzhalter 12">
            <a:extLst>
              <a:ext uri="{FF2B5EF4-FFF2-40B4-BE49-F238E27FC236}">
                <a16:creationId xmlns:a16="http://schemas.microsoft.com/office/drawing/2014/main" id="{6F4A74B6-0306-1362-50B9-5714CD0129B2}"/>
              </a:ext>
            </a:extLst>
          </p:cNvPr>
          <p:cNvSpPr>
            <a:spLocks noGrp="1"/>
          </p:cNvSpPr>
          <p:nvPr>
            <p:ph type="chart" sz="quarter" idx="10"/>
          </p:nvPr>
        </p:nvSpPr>
        <p:spPr>
          <a:xfrm>
            <a:off x="262800"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4" name="Diagrammplatzhalter 12">
            <a:extLst>
              <a:ext uri="{FF2B5EF4-FFF2-40B4-BE49-F238E27FC236}">
                <a16:creationId xmlns:a16="http://schemas.microsoft.com/office/drawing/2014/main" id="{09DBEE76-389E-BC18-2743-DBADE44E49F4}"/>
              </a:ext>
            </a:extLst>
          </p:cNvPr>
          <p:cNvSpPr>
            <a:spLocks noGrp="1"/>
          </p:cNvSpPr>
          <p:nvPr>
            <p:ph type="chart" sz="quarter" idx="11"/>
          </p:nvPr>
        </p:nvSpPr>
        <p:spPr>
          <a:xfrm>
            <a:off x="3243782"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5" name="Diagrammplatzhalter 12">
            <a:extLst>
              <a:ext uri="{FF2B5EF4-FFF2-40B4-BE49-F238E27FC236}">
                <a16:creationId xmlns:a16="http://schemas.microsoft.com/office/drawing/2014/main" id="{A0691258-9D71-C7F4-34B8-892DC2DBDF19}"/>
              </a:ext>
            </a:extLst>
          </p:cNvPr>
          <p:cNvSpPr>
            <a:spLocks noGrp="1"/>
          </p:cNvSpPr>
          <p:nvPr>
            <p:ph type="chart" sz="quarter" idx="12"/>
          </p:nvPr>
        </p:nvSpPr>
        <p:spPr>
          <a:xfrm>
            <a:off x="6224763" y="964682"/>
            <a:ext cx="2700191" cy="3590386"/>
          </a:xfrm>
          <a:prstGeom prst="rect">
            <a:avLst/>
          </a:prstGeom>
        </p:spPr>
        <p:txBody>
          <a:bodyPr/>
          <a:lstStyle>
            <a:lvl1pPr>
              <a:defRPr b="0" i="0">
                <a:latin typeface="FK Grotesk Neue" panose="020B0503020202020203" pitchFamily="34" charset="0"/>
              </a:defRPr>
            </a:lvl1pPr>
          </a:lstStyle>
          <a:p>
            <a:r>
              <a:rPr lang="de-DE"/>
              <a:t>Diagramm durch Klicken auf Symbol hinzufügen</a:t>
            </a:r>
          </a:p>
        </p:txBody>
      </p:sp>
      <p:sp>
        <p:nvSpPr>
          <p:cNvPr id="15" name="Datumsplatzhalter 14">
            <a:extLst>
              <a:ext uri="{FF2B5EF4-FFF2-40B4-BE49-F238E27FC236}">
                <a16:creationId xmlns:a16="http://schemas.microsoft.com/office/drawing/2014/main" id="{18B0ED88-EE27-72BB-7BC7-D324BEC2421D}"/>
              </a:ext>
            </a:extLst>
          </p:cNvPr>
          <p:cNvSpPr>
            <a:spLocks noGrp="1"/>
          </p:cNvSpPr>
          <p:nvPr>
            <p:ph type="dt" sz="half" idx="13"/>
          </p:nvPr>
        </p:nvSpPr>
        <p:spPr/>
        <p:txBody>
          <a:bodyPr/>
          <a:lstStyle>
            <a:lvl1pPr>
              <a:defRPr>
                <a:solidFill>
                  <a:schemeClr val="tx1"/>
                </a:solidFill>
              </a:defRPr>
            </a:lvl1pPr>
          </a:lstStyle>
          <a:p>
            <a:r>
              <a:rPr lang="de-AT"/>
              <a:t>susform.at</a:t>
            </a:r>
          </a:p>
        </p:txBody>
      </p:sp>
      <p:sp>
        <p:nvSpPr>
          <p:cNvPr id="16" name="Fußzeilenplatzhalter 15">
            <a:extLst>
              <a:ext uri="{FF2B5EF4-FFF2-40B4-BE49-F238E27FC236}">
                <a16:creationId xmlns:a16="http://schemas.microsoft.com/office/drawing/2014/main" id="{B4C30CC9-41A6-89E2-2772-13BBD97D474D}"/>
              </a:ext>
            </a:extLst>
          </p:cNvPr>
          <p:cNvSpPr>
            <a:spLocks noGrp="1"/>
          </p:cNvSpPr>
          <p:nvPr>
            <p:ph type="ftr" sz="quarter" idx="14"/>
          </p:nvPr>
        </p:nvSpPr>
        <p:spPr/>
        <p:txBody>
          <a:bodyPr/>
          <a:lstStyle>
            <a:lvl1pPr>
              <a:defRPr>
                <a:solidFill>
                  <a:schemeClr val="tx1"/>
                </a:solidFill>
              </a:defRPr>
            </a:lvl1pPr>
          </a:lstStyle>
          <a:p>
            <a:r>
              <a:rPr lang="de-AT"/>
              <a:t>Platzhalter Kapitel / Kursname</a:t>
            </a:r>
          </a:p>
        </p:txBody>
      </p:sp>
      <p:sp>
        <p:nvSpPr>
          <p:cNvPr id="17" name="Foliennummernplatzhalter 16">
            <a:extLst>
              <a:ext uri="{FF2B5EF4-FFF2-40B4-BE49-F238E27FC236}">
                <a16:creationId xmlns:a16="http://schemas.microsoft.com/office/drawing/2014/main" id="{A25AC7A8-AD84-988D-1950-853D8C4F31C5}"/>
              </a:ext>
            </a:extLst>
          </p:cNvPr>
          <p:cNvSpPr>
            <a:spLocks noGrp="1"/>
          </p:cNvSpPr>
          <p:nvPr>
            <p:ph type="sldNum" sz="quarter" idx="15"/>
          </p:nvPr>
        </p:nvSpPr>
        <p:spPr/>
        <p:txBody>
          <a:bodyPr/>
          <a:lstStyle>
            <a:lvl1pPr>
              <a:defRPr>
                <a:solidFill>
                  <a:schemeClr val="tx1"/>
                </a:solidFill>
              </a:defRPr>
            </a:lvl1pPr>
          </a:lstStyle>
          <a:p>
            <a:fld id="{3C164E3D-692A-4D1D-8873-CB99661B8F95}" type="slidenum">
              <a:rPr lang="de-AT" smtClean="0"/>
              <a:pPr/>
              <a:t>‹Nr.›</a:t>
            </a:fld>
            <a:r>
              <a:rPr lang="de-AT"/>
              <a:t> </a:t>
            </a:r>
          </a:p>
        </p:txBody>
      </p:sp>
      <p:sp>
        <p:nvSpPr>
          <p:cNvPr id="2" name="Titel 1">
            <a:extLst>
              <a:ext uri="{FF2B5EF4-FFF2-40B4-BE49-F238E27FC236}">
                <a16:creationId xmlns:a16="http://schemas.microsoft.com/office/drawing/2014/main" id="{D8739E83-C9D7-15FC-5491-3EB194F4E0D0}"/>
              </a:ext>
            </a:extLst>
          </p:cNvPr>
          <p:cNvSpPr>
            <a:spLocks noGrp="1"/>
          </p:cNvSpPr>
          <p:nvPr>
            <p:ph type="title"/>
          </p:nvPr>
        </p:nvSpPr>
        <p:spPr>
          <a:xfrm>
            <a:off x="262800" y="270000"/>
            <a:ext cx="8656514" cy="993775"/>
          </a:xfrm>
          <a:prstGeom prst="rect">
            <a:avLst/>
          </a:prstGeom>
        </p:spPr>
        <p:txBody>
          <a:bodyPr anchor="t"/>
          <a:lstStyle>
            <a:lvl1pPr>
              <a:defRPr sz="3000" b="0" i="0">
                <a:solidFill>
                  <a:schemeClr val="bg1"/>
                </a:solidFill>
                <a:latin typeface="FK Grotesk Neue" panose="020B0503020202020203" pitchFamily="34" charset="0"/>
              </a:defRPr>
            </a:lvl1pPr>
          </a:lstStyle>
          <a:p>
            <a:r>
              <a:rPr lang="de-DE"/>
              <a:t>Mastertitelformat bearbeiten</a:t>
            </a:r>
          </a:p>
        </p:txBody>
      </p:sp>
    </p:spTree>
    <p:extLst>
      <p:ext uri="{BB962C8B-B14F-4D97-AF65-F5344CB8AC3E}">
        <p14:creationId xmlns:p14="http://schemas.microsoft.com/office/powerpoint/2010/main" val="20467028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_Bild_berry">
    <p:bg>
      <p:bgPr>
        <a:solidFill>
          <a:schemeClr val="tx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3146ED7-73CA-E125-A105-A43166A094C4}"/>
              </a:ext>
            </a:extLst>
          </p:cNvPr>
          <p:cNvSpPr>
            <a:spLocks noGrp="1"/>
          </p:cNvSpPr>
          <p:nvPr>
            <p:ph type="pic" sz="quarter" idx="10"/>
          </p:nvPr>
        </p:nvSpPr>
        <p:spPr>
          <a:xfrm>
            <a:off x="4894660" y="284612"/>
            <a:ext cx="3939778" cy="4354063"/>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4" name="Textplatzhalter 3">
            <a:extLst>
              <a:ext uri="{FF2B5EF4-FFF2-40B4-BE49-F238E27FC236}">
                <a16:creationId xmlns:a16="http://schemas.microsoft.com/office/drawing/2014/main" id="{9EBDA7D3-9A70-517E-E459-CE4CC9E3FB7C}"/>
              </a:ext>
            </a:extLst>
          </p:cNvPr>
          <p:cNvSpPr>
            <a:spLocks noGrp="1"/>
          </p:cNvSpPr>
          <p:nvPr>
            <p:ph type="body" sz="quarter" idx="15"/>
          </p:nvPr>
        </p:nvSpPr>
        <p:spPr>
          <a:xfrm>
            <a:off x="262800" y="2571750"/>
            <a:ext cx="4179094" cy="2066925"/>
          </a:xfrm>
          <a:prstGeom prst="rect">
            <a:avLst/>
          </a:prstGeom>
        </p:spPr>
        <p:txBody>
          <a:bodyPr lIns="0" anchor="b"/>
          <a:lstStyle>
            <a:lvl1pPr marL="0" indent="0">
              <a:buNone/>
              <a:defRPr b="0" i="0">
                <a:solidFill>
                  <a:schemeClr val="accent4"/>
                </a:solidFill>
                <a:latin typeface="FK Grotesk Neue" panose="020B0503020202020203" pitchFamily="34" charset="0"/>
              </a:defRPr>
            </a:lvl1pPr>
            <a:lvl2pPr marL="342900" indent="0">
              <a:buNone/>
              <a:defRPr>
                <a:solidFill>
                  <a:schemeClr val="tx2"/>
                </a:solidFill>
              </a:defRPr>
            </a:lvl2pPr>
            <a:lvl3pPr marL="685800" indent="0">
              <a:buNone/>
              <a:defRPr>
                <a:solidFill>
                  <a:schemeClr val="tx2"/>
                </a:solidFill>
              </a:defRPr>
            </a:lvl3pPr>
            <a:lvl4pPr marL="1028700" indent="0">
              <a:buNone/>
              <a:defRPr>
                <a:solidFill>
                  <a:schemeClr val="tx2"/>
                </a:solidFill>
              </a:defRPr>
            </a:lvl4pPr>
            <a:lvl5pPr marL="1371600" indent="0">
              <a:buNone/>
              <a:defRPr>
                <a:solidFill>
                  <a:schemeClr val="tx2"/>
                </a:solidFill>
              </a:defRPr>
            </a:lvl5pPr>
          </a:lstStyle>
          <a:p>
            <a:pPr lvl="0"/>
            <a:r>
              <a:rPr lang="de-DE"/>
              <a:t>Mastertextformat bearbeiten</a:t>
            </a:r>
          </a:p>
        </p:txBody>
      </p:sp>
      <p:sp>
        <p:nvSpPr>
          <p:cNvPr id="8" name="Titel 7">
            <a:extLst>
              <a:ext uri="{FF2B5EF4-FFF2-40B4-BE49-F238E27FC236}">
                <a16:creationId xmlns:a16="http://schemas.microsoft.com/office/drawing/2014/main" id="{3469AB75-21FD-5A05-6F02-CB91E8B69F8B}"/>
              </a:ext>
            </a:extLst>
          </p:cNvPr>
          <p:cNvSpPr>
            <a:spLocks noGrp="1"/>
          </p:cNvSpPr>
          <p:nvPr>
            <p:ph type="title"/>
          </p:nvPr>
        </p:nvSpPr>
        <p:spPr>
          <a:xfrm>
            <a:off x="262800" y="270000"/>
            <a:ext cx="4239684" cy="993775"/>
          </a:xfrm>
        </p:spPr>
        <p:txBody>
          <a:bodyPr lIns="0"/>
          <a:lstStyle>
            <a:lvl1pPr>
              <a:defRPr>
                <a:solidFill>
                  <a:schemeClr val="bg1"/>
                </a:solidFill>
              </a:defRPr>
            </a:lvl1pPr>
          </a:lstStyle>
          <a:p>
            <a:r>
              <a:rPr lang="de-DE"/>
              <a:t>Mastertitelformat bearbeiten</a:t>
            </a:r>
            <a:endParaRPr lang="de-AT"/>
          </a:p>
        </p:txBody>
      </p:sp>
      <p:sp>
        <p:nvSpPr>
          <p:cNvPr id="12" name="Datumsplatzhalter 11">
            <a:extLst>
              <a:ext uri="{FF2B5EF4-FFF2-40B4-BE49-F238E27FC236}">
                <a16:creationId xmlns:a16="http://schemas.microsoft.com/office/drawing/2014/main" id="{A1F0EE71-727F-5046-A3EC-AEB83D225034}"/>
              </a:ext>
            </a:extLst>
          </p:cNvPr>
          <p:cNvSpPr>
            <a:spLocks noGrp="1"/>
          </p:cNvSpPr>
          <p:nvPr>
            <p:ph type="dt" sz="half" idx="16"/>
          </p:nvPr>
        </p:nvSpPr>
        <p:spPr/>
        <p:txBody>
          <a:bodyPr/>
          <a:lstStyle>
            <a:lvl1pPr>
              <a:defRPr>
                <a:solidFill>
                  <a:schemeClr val="bg1"/>
                </a:solidFill>
              </a:defRPr>
            </a:lvl1pPr>
          </a:lstStyle>
          <a:p>
            <a:r>
              <a:rPr lang="de-AT"/>
              <a:t>susform.at</a:t>
            </a:r>
          </a:p>
        </p:txBody>
      </p:sp>
      <p:sp>
        <p:nvSpPr>
          <p:cNvPr id="13" name="Fußzeilenplatzhalter 12">
            <a:extLst>
              <a:ext uri="{FF2B5EF4-FFF2-40B4-BE49-F238E27FC236}">
                <a16:creationId xmlns:a16="http://schemas.microsoft.com/office/drawing/2014/main" id="{E51A3E2E-A975-A7B0-AC69-052C8362B34E}"/>
              </a:ext>
            </a:extLst>
          </p:cNvPr>
          <p:cNvSpPr>
            <a:spLocks noGrp="1"/>
          </p:cNvSpPr>
          <p:nvPr>
            <p:ph type="ftr" sz="quarter" idx="17"/>
          </p:nvPr>
        </p:nvSpPr>
        <p:spPr/>
        <p:txBody>
          <a:bodyPr/>
          <a:lstStyle>
            <a:lvl1pPr>
              <a:defRPr>
                <a:solidFill>
                  <a:schemeClr val="bg1"/>
                </a:solidFill>
              </a:defRPr>
            </a:lvl1pPr>
          </a:lstStyle>
          <a:p>
            <a:r>
              <a:rPr lang="de-AT"/>
              <a:t>Platzhalter Kapitel / Kursname</a:t>
            </a:r>
          </a:p>
        </p:txBody>
      </p:sp>
      <p:sp>
        <p:nvSpPr>
          <p:cNvPr id="14" name="Foliennummernplatzhalter 13">
            <a:extLst>
              <a:ext uri="{FF2B5EF4-FFF2-40B4-BE49-F238E27FC236}">
                <a16:creationId xmlns:a16="http://schemas.microsoft.com/office/drawing/2014/main" id="{F39C6CFC-23E4-C153-1EE8-0A4322D079D5}"/>
              </a:ext>
            </a:extLst>
          </p:cNvPr>
          <p:cNvSpPr>
            <a:spLocks noGrp="1"/>
          </p:cNvSpPr>
          <p:nvPr>
            <p:ph type="sldNum" sz="quarter" idx="18"/>
          </p:nvPr>
        </p:nvSpPr>
        <p:spPr/>
        <p:txBody>
          <a:bodyPr/>
          <a:lstStyle>
            <a:lvl1pPr>
              <a:defRPr>
                <a:solidFill>
                  <a:schemeClr val="bg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41291632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2821EA55-8A9A-02FA-49E9-9C85BE8A5887}"/>
              </a:ext>
            </a:extLst>
          </p:cNvPr>
          <p:cNvSpPr txBox="1"/>
          <p:nvPr userDrawn="1"/>
        </p:nvSpPr>
        <p:spPr>
          <a:xfrm>
            <a:off x="7410665" y="209665"/>
            <a:ext cx="1560956" cy="1152592"/>
          </a:xfrm>
          <a:prstGeom prst="rect">
            <a:avLst/>
          </a:prstGeom>
        </p:spPr>
        <p:txBody>
          <a:bodyPr vert="horz" wrap="square" lIns="0" tIns="6065" rIns="0" bIns="0" rtlCol="0">
            <a:spAutoFit/>
          </a:bodyPr>
          <a:lstStyle/>
          <a:p>
            <a:pPr marL="5776">
              <a:spcBef>
                <a:spcPts val="48"/>
              </a:spcBef>
            </a:pPr>
            <a:r>
              <a:rPr sz="1200" kern="1200">
                <a:solidFill>
                  <a:schemeClr val="accent4"/>
                </a:solidFill>
                <a:latin typeface="FK Grotesk Neue"/>
                <a:ea typeface="+mn-ea"/>
                <a:cs typeface="FK Grotesk Neue"/>
              </a:rPr>
              <a:t>susform KG</a:t>
            </a:r>
          </a:p>
          <a:p>
            <a:pPr marL="5776">
              <a:spcBef>
                <a:spcPts val="59"/>
              </a:spcBef>
            </a:pPr>
            <a:r>
              <a:rPr sz="1200" kern="1200">
                <a:solidFill>
                  <a:schemeClr val="accent4"/>
                </a:solidFill>
                <a:latin typeface="FK Grotesk Neue"/>
                <a:ea typeface="+mn-ea"/>
                <a:cs typeface="FK Grotesk Neue"/>
              </a:rPr>
              <a:t>Brückenkopfgasse 1</a:t>
            </a:r>
          </a:p>
          <a:p>
            <a:pPr marL="5776" marR="0" lvl="0" indent="0" algn="l" defTabSz="685800" rtl="0" eaLnBrk="1" fontAlgn="auto" latinLnBrk="0" hangingPunct="1">
              <a:lnSpc>
                <a:spcPct val="100000"/>
              </a:lnSpc>
              <a:spcBef>
                <a:spcPts val="59"/>
              </a:spcBef>
              <a:spcAft>
                <a:spcPts val="0"/>
              </a:spcAft>
              <a:buClrTx/>
              <a:buSzTx/>
              <a:buFontTx/>
              <a:buNone/>
              <a:tabLst/>
              <a:defRPr/>
            </a:pPr>
            <a:r>
              <a:rPr sz="1200" kern="1200">
                <a:solidFill>
                  <a:schemeClr val="accent4"/>
                </a:solidFill>
                <a:latin typeface="FK Grotesk Neue"/>
                <a:ea typeface="+mn-ea"/>
                <a:cs typeface="FK Grotesk Neue"/>
              </a:rPr>
              <a:t>8020 Graz</a:t>
            </a:r>
            <a:endParaRPr lang="de-AT" sz="1200" kern="1200">
              <a:solidFill>
                <a:schemeClr val="accent4"/>
              </a:solidFill>
              <a:latin typeface="FK Grotesk Neue"/>
              <a:ea typeface="+mn-ea"/>
              <a:cs typeface="FK Grotesk Neue"/>
            </a:endParaRPr>
          </a:p>
          <a:p>
            <a:pPr marL="5776" marR="0" lvl="0" indent="0" algn="l" defTabSz="685800" rtl="0" eaLnBrk="1" fontAlgn="auto" latinLnBrk="0" hangingPunct="1">
              <a:lnSpc>
                <a:spcPct val="100000"/>
              </a:lnSpc>
              <a:spcBef>
                <a:spcPts val="59"/>
              </a:spcBef>
              <a:spcAft>
                <a:spcPts val="0"/>
              </a:spcAft>
              <a:buClrTx/>
              <a:buSzTx/>
              <a:buFontTx/>
              <a:buNone/>
              <a:tabLst/>
              <a:defRPr/>
            </a:pPr>
            <a:r>
              <a:rPr lang="de-AT" sz="1200" kern="1200" err="1">
                <a:solidFill>
                  <a:schemeClr val="accent4"/>
                </a:solidFill>
                <a:latin typeface="FK Grotesk Neue"/>
                <a:ea typeface="+mn-ea"/>
              </a:rPr>
              <a:t>Linkedin</a:t>
            </a:r>
            <a:r>
              <a:rPr lang="de-AT" sz="1200" kern="1200">
                <a:solidFill>
                  <a:schemeClr val="accent4"/>
                </a:solidFill>
                <a:latin typeface="FK Grotesk Neue"/>
                <a:ea typeface="+mn-ea"/>
              </a:rPr>
              <a:t>: </a:t>
            </a:r>
            <a:r>
              <a:rPr lang="de-AT" sz="1200" kern="1200" err="1">
                <a:solidFill>
                  <a:schemeClr val="accent4"/>
                </a:solidFill>
                <a:latin typeface="FK Grotesk Neue"/>
                <a:ea typeface="+mn-ea"/>
              </a:rPr>
              <a:t>suform</a:t>
            </a:r>
            <a:r>
              <a:rPr lang="de-AT" sz="1200" kern="1200">
                <a:solidFill>
                  <a:schemeClr val="accent4"/>
                </a:solidFill>
                <a:latin typeface="FK Grotesk Neue"/>
                <a:ea typeface="+mn-ea"/>
              </a:rPr>
              <a:t> </a:t>
            </a:r>
            <a:r>
              <a:rPr lang="de-AT" sz="1200" kern="1200">
                <a:solidFill>
                  <a:schemeClr val="accent4"/>
                </a:solidFill>
                <a:latin typeface="FK Grotesk Neue"/>
                <a:ea typeface="+mn-ea"/>
                <a:hlinkClick r:id="rId2">
                  <a:extLst>
                    <a:ext uri="{A12FA001-AC4F-418D-AE19-62706E023703}">
                      <ahyp:hlinkClr xmlns:ahyp="http://schemas.microsoft.com/office/drawing/2018/hyperlinkcolor" val="tx"/>
                    </a:ext>
                  </a:extLst>
                </a:hlinkClick>
              </a:rPr>
              <a:t>office@susform.at</a:t>
            </a:r>
            <a:r>
              <a:rPr lang="de-AT" sz="1200" kern="1200">
                <a:solidFill>
                  <a:schemeClr val="accent4"/>
                </a:solidFill>
                <a:latin typeface="FK Grotesk Neue"/>
                <a:ea typeface="+mn-ea"/>
              </a:rPr>
              <a:t> </a:t>
            </a:r>
            <a:r>
              <a:rPr lang="de-AT" sz="1200" kern="1200" err="1">
                <a:solidFill>
                  <a:schemeClr val="accent4"/>
                </a:solidFill>
                <a:latin typeface="FK Grotesk Neue"/>
                <a:ea typeface="+mn-ea"/>
              </a:rPr>
              <a:t>www.susform.at</a:t>
            </a:r>
            <a:endParaRPr lang="de-AT" sz="1200" kern="1200">
              <a:solidFill>
                <a:schemeClr val="accent4"/>
              </a:solidFill>
              <a:latin typeface="FK Grotesk Neue"/>
              <a:ea typeface="+mn-ea"/>
            </a:endParaRPr>
          </a:p>
        </p:txBody>
      </p:sp>
      <p:pic>
        <p:nvPicPr>
          <p:cNvPr id="11" name="Grafik 10">
            <a:extLst>
              <a:ext uri="{FF2B5EF4-FFF2-40B4-BE49-F238E27FC236}">
                <a16:creationId xmlns:a16="http://schemas.microsoft.com/office/drawing/2014/main" id="{4DF30923-3A0F-8F26-E21E-95D7A1631B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6255" y="244929"/>
            <a:ext cx="6264488" cy="1117328"/>
          </a:xfrm>
          <a:prstGeom prst="rect">
            <a:avLst/>
          </a:prstGeom>
        </p:spPr>
      </p:pic>
      <p:sp>
        <p:nvSpPr>
          <p:cNvPr id="14" name="Textfeld 13">
            <a:extLst>
              <a:ext uri="{FF2B5EF4-FFF2-40B4-BE49-F238E27FC236}">
                <a16:creationId xmlns:a16="http://schemas.microsoft.com/office/drawing/2014/main" id="{78A1F11F-91A5-0679-2F70-FC8F763D1E1D}"/>
              </a:ext>
            </a:extLst>
          </p:cNvPr>
          <p:cNvSpPr txBox="1"/>
          <p:nvPr userDrawn="1"/>
        </p:nvSpPr>
        <p:spPr>
          <a:xfrm>
            <a:off x="1517731" y="4152918"/>
            <a:ext cx="3466104" cy="744788"/>
          </a:xfrm>
          <a:prstGeom prst="rect">
            <a:avLst/>
          </a:prstGeom>
        </p:spPr>
        <p:txBody>
          <a:bodyPr vert="horz" wrap="square" lIns="0" tIns="6065" rIns="0" bIns="0" rtlCol="0">
            <a:spAutoFit/>
          </a:bodyPr>
          <a:lstStyle>
            <a:defPPr>
              <a:defRPr lang="de-DE"/>
            </a:defPPr>
            <a:lvl1pPr marL="5776">
              <a:spcBef>
                <a:spcPts val="48"/>
              </a:spcBef>
              <a:defRPr sz="1273" spc="27">
                <a:solidFill>
                  <a:srgbClr val="FF4628"/>
                </a:solidFill>
                <a:latin typeface="FK Grotesk Neue"/>
                <a:cs typeface="FK Grotesk Neue"/>
              </a:defRPr>
            </a:lvl1pPr>
          </a:lstStyle>
          <a:p>
            <a:pPr lvl="0"/>
            <a:r>
              <a:rPr lang="de-AT" sz="1200" err="1">
                <a:solidFill>
                  <a:schemeClr val="accent4"/>
                </a:solidFill>
              </a:rPr>
              <a:t>MMag</a:t>
            </a:r>
            <a:r>
              <a:rPr lang="de-AT" sz="1200">
                <a:solidFill>
                  <a:schemeClr val="accent4"/>
                </a:solidFill>
              </a:rPr>
              <a:t>. Julia Fessler</a:t>
            </a:r>
          </a:p>
          <a:p>
            <a:pPr lvl="0"/>
            <a:r>
              <a:rPr lang="de-AT" sz="1200">
                <a:solidFill>
                  <a:schemeClr val="accent4"/>
                </a:solidFill>
              </a:rPr>
              <a:t>Geschäftsführerin</a:t>
            </a:r>
            <a:br>
              <a:rPr lang="de-AT" sz="1200">
                <a:solidFill>
                  <a:schemeClr val="accent4"/>
                </a:solidFill>
              </a:rPr>
            </a:br>
            <a:r>
              <a:rPr lang="de-AT" sz="1200">
                <a:solidFill>
                  <a:schemeClr val="accent4"/>
                </a:solidFill>
              </a:rPr>
              <a:t>ESG- und Klima-Expertin</a:t>
            </a:r>
          </a:p>
          <a:p>
            <a:pPr lvl="0"/>
            <a:r>
              <a:rPr lang="de-AT" sz="1200" err="1">
                <a:solidFill>
                  <a:schemeClr val="accent4"/>
                </a:solidFill>
              </a:rPr>
              <a:t>julia.fessler@susform.at</a:t>
            </a:r>
            <a:endParaRPr lang="de-AT" sz="1200">
              <a:solidFill>
                <a:schemeClr val="accent4"/>
              </a:solidFill>
            </a:endParaRPr>
          </a:p>
        </p:txBody>
      </p:sp>
      <p:sp>
        <p:nvSpPr>
          <p:cNvPr id="15" name="Textfeld 14">
            <a:extLst>
              <a:ext uri="{FF2B5EF4-FFF2-40B4-BE49-F238E27FC236}">
                <a16:creationId xmlns:a16="http://schemas.microsoft.com/office/drawing/2014/main" id="{28EC0D0E-C054-0F48-7C76-128B19A6F584}"/>
              </a:ext>
            </a:extLst>
          </p:cNvPr>
          <p:cNvSpPr txBox="1"/>
          <p:nvPr userDrawn="1"/>
        </p:nvSpPr>
        <p:spPr>
          <a:xfrm>
            <a:off x="6109008" y="4314565"/>
            <a:ext cx="2816748" cy="560122"/>
          </a:xfrm>
          <a:prstGeom prst="rect">
            <a:avLst/>
          </a:prstGeom>
        </p:spPr>
        <p:txBody>
          <a:bodyPr vert="horz" wrap="square" lIns="0" tIns="6065" rIns="0" bIns="0" rtlCol="0">
            <a:spAutoFit/>
          </a:bodyPr>
          <a:lstStyle>
            <a:defPPr>
              <a:defRPr lang="de-DE"/>
            </a:defPPr>
            <a:lvl1pPr marL="5776" lvl="0">
              <a:spcBef>
                <a:spcPts val="48"/>
              </a:spcBef>
              <a:defRPr sz="1273" spc="27">
                <a:solidFill>
                  <a:schemeClr val="accent4"/>
                </a:solidFill>
                <a:latin typeface="FK Grotesk Neue"/>
                <a:cs typeface="FK Grotesk Neue"/>
              </a:defRPr>
            </a:lvl1pPr>
          </a:lstStyle>
          <a:p>
            <a:pPr lvl="0"/>
            <a:r>
              <a:rPr lang="de-AT" sz="1200"/>
              <a:t>Julia Schwarzbauer</a:t>
            </a:r>
            <a:br>
              <a:rPr lang="de-AT" sz="1200"/>
            </a:br>
            <a:r>
              <a:rPr lang="de-AT" sz="1200"/>
              <a:t>Gründerin &amp; ESG-Expertin</a:t>
            </a:r>
          </a:p>
          <a:p>
            <a:pPr lvl="0"/>
            <a:r>
              <a:rPr lang="de-AT" sz="1200" err="1"/>
              <a:t>Julia.schwarzbauer@susform.at</a:t>
            </a:r>
            <a:endParaRPr lang="de-AT" sz="1200"/>
          </a:p>
        </p:txBody>
      </p:sp>
      <p:sp>
        <p:nvSpPr>
          <p:cNvPr id="18" name="Bildplatzhalter 4">
            <a:extLst>
              <a:ext uri="{FF2B5EF4-FFF2-40B4-BE49-F238E27FC236}">
                <a16:creationId xmlns:a16="http://schemas.microsoft.com/office/drawing/2014/main" id="{0BA9F964-339D-8D6D-9A11-60BCF669E5A5}"/>
              </a:ext>
            </a:extLst>
          </p:cNvPr>
          <p:cNvSpPr>
            <a:spLocks noGrp="1"/>
          </p:cNvSpPr>
          <p:nvPr>
            <p:ph type="pic" sz="quarter" idx="10"/>
          </p:nvPr>
        </p:nvSpPr>
        <p:spPr>
          <a:xfrm>
            <a:off x="4809520" y="3242537"/>
            <a:ext cx="1103783" cy="1608472"/>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781254C4-3A62-D4A1-95E8-4F40B5255B74}"/>
              </a:ext>
            </a:extLst>
          </p:cNvPr>
          <p:cNvSpPr>
            <a:spLocks noGrp="1"/>
          </p:cNvSpPr>
          <p:nvPr>
            <p:ph type="pic" sz="quarter" idx="11"/>
          </p:nvPr>
        </p:nvSpPr>
        <p:spPr>
          <a:xfrm>
            <a:off x="216255" y="3242537"/>
            <a:ext cx="1103783" cy="1608472"/>
          </a:xfrm>
          <a:prstGeom prst="roundRect">
            <a:avLst>
              <a:gd name="adj" fmla="val 2673"/>
            </a:avLst>
          </a:prstGeom>
        </p:spPr>
        <p:txBody>
          <a:bodyPr/>
          <a:lstStyle>
            <a:lvl1pPr>
              <a:defRPr b="0" i="0">
                <a:solidFill>
                  <a:schemeClr val="accent4"/>
                </a:solidFill>
                <a:latin typeface="FK Grotesk Neue" panose="020B0503020202020203" pitchFamily="34" charset="0"/>
              </a:defRPr>
            </a:lvl1pPr>
          </a:lstStyle>
          <a:p>
            <a:r>
              <a:rPr lang="de-DE"/>
              <a:t>Bild durch Klicken auf Symbol hinzufügen</a:t>
            </a:r>
          </a:p>
        </p:txBody>
      </p:sp>
    </p:spTree>
    <p:extLst>
      <p:ext uri="{BB962C8B-B14F-4D97-AF65-F5344CB8AC3E}">
        <p14:creationId xmlns:p14="http://schemas.microsoft.com/office/powerpoint/2010/main" val="3828297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nke">
    <p:bg>
      <p:bgPr>
        <a:solidFill>
          <a:schemeClr val="tx1"/>
        </a:solidFill>
        <a:effectLst/>
      </p:bgPr>
    </p:bg>
    <p:spTree>
      <p:nvGrpSpPr>
        <p:cNvPr id="1" name=""/>
        <p:cNvGrpSpPr/>
        <p:nvPr/>
      </p:nvGrpSpPr>
      <p:grpSpPr>
        <a:xfrm>
          <a:off x="0" y="0"/>
          <a:ext cx="0" cy="0"/>
          <a:chOff x="0" y="0"/>
          <a:chExt cx="0" cy="0"/>
        </a:xfrm>
      </p:grpSpPr>
      <p:sp>
        <p:nvSpPr>
          <p:cNvPr id="3" name="Agenda">
            <a:extLst>
              <a:ext uri="{FF2B5EF4-FFF2-40B4-BE49-F238E27FC236}">
                <a16:creationId xmlns:a16="http://schemas.microsoft.com/office/drawing/2014/main" id="{4CC1E2E5-F206-7B81-220C-01E2AF9E184C}"/>
              </a:ext>
            </a:extLst>
          </p:cNvPr>
          <p:cNvSpPr txBox="1">
            <a:spLocks noGrp="1"/>
          </p:cNvSpPr>
          <p:nvPr>
            <p:ph type="body" sz="quarter" idx="21" hasCustomPrompt="1"/>
          </p:nvPr>
        </p:nvSpPr>
        <p:spPr>
          <a:xfrm>
            <a:off x="2329151" y="1821544"/>
            <a:ext cx="3978974" cy="1477328"/>
          </a:xfrm>
          <a:prstGeom prst="rect">
            <a:avLst/>
          </a:prstGeom>
        </p:spPr>
        <p:txBody>
          <a:bodyPr wrap="none" anchor="b">
            <a:spAutoFit/>
          </a:bodyPr>
          <a:lstStyle>
            <a:lvl1pPr marL="0" indent="0" defTabSz="1828754">
              <a:lnSpc>
                <a:spcPct val="80000"/>
              </a:lnSpc>
              <a:spcBef>
                <a:spcPts val="0"/>
              </a:spcBef>
              <a:buSzTx/>
              <a:buNone/>
              <a:defRPr sz="11250" spc="-375">
                <a:solidFill>
                  <a:schemeClr val="accent1"/>
                </a:solidFill>
                <a:latin typeface="Haben Grotesk Medium" pitchFamily="2" charset="77"/>
                <a:ea typeface="+mn-ea"/>
                <a:cs typeface="+mn-cs"/>
                <a:sym typeface="Haben Grotesk Medium"/>
              </a:defRPr>
            </a:lvl1pPr>
          </a:lstStyle>
          <a:p>
            <a:r>
              <a:rPr lang="de-AT"/>
              <a:t>Danke</a:t>
            </a:r>
            <a:endParaRPr/>
          </a:p>
        </p:txBody>
      </p:sp>
      <p:sp>
        <p:nvSpPr>
          <p:cNvPr id="2" name="Freihandform 1">
            <a:extLst>
              <a:ext uri="{FF2B5EF4-FFF2-40B4-BE49-F238E27FC236}">
                <a16:creationId xmlns:a16="http://schemas.microsoft.com/office/drawing/2014/main" id="{0E92EE0E-DED6-F62D-42C6-50FC149C8790}"/>
              </a:ext>
            </a:extLst>
          </p:cNvPr>
          <p:cNvSpPr/>
          <p:nvPr userDrawn="1"/>
        </p:nvSpPr>
        <p:spPr>
          <a:xfrm rot="16200000">
            <a:off x="6435716" y="2174540"/>
            <a:ext cx="793948" cy="794420"/>
          </a:xfrm>
          <a:custGeom>
            <a:avLst/>
            <a:gdLst>
              <a:gd name="connsiteX0" fmla="*/ 793390 w 793948"/>
              <a:gd name="connsiteY0" fmla="*/ 794420 h 794420"/>
              <a:gd name="connsiteX1" fmla="*/ 31825 w 793948"/>
              <a:gd name="connsiteY1" fmla="*/ 794420 h 794420"/>
              <a:gd name="connsiteX2" fmla="*/ 0 w 793948"/>
              <a:gd name="connsiteY2" fmla="*/ 762576 h 794420"/>
              <a:gd name="connsiteX3" fmla="*/ 0 w 793948"/>
              <a:gd name="connsiteY3" fmla="*/ 703917 h 794420"/>
              <a:gd name="connsiteX4" fmla="*/ 31825 w 793948"/>
              <a:gd name="connsiteY4" fmla="*/ 672073 h 794420"/>
              <a:gd name="connsiteX5" fmla="*/ 367383 w 793948"/>
              <a:gd name="connsiteY5" fmla="*/ 672073 h 794420"/>
              <a:gd name="connsiteX6" fmla="*/ 452808 w 793948"/>
              <a:gd name="connsiteY6" fmla="*/ 585480 h 794420"/>
              <a:gd name="connsiteX7" fmla="*/ 423774 w 793948"/>
              <a:gd name="connsiteY7" fmla="*/ 512295 h 794420"/>
              <a:gd name="connsiteX8" fmla="*/ 404791 w 793948"/>
              <a:gd name="connsiteY8" fmla="*/ 491624 h 794420"/>
              <a:gd name="connsiteX9" fmla="*/ 45783 w 793948"/>
              <a:gd name="connsiteY9" fmla="*/ 132403 h 794420"/>
              <a:gd name="connsiteX10" fmla="*/ 45783 w 793948"/>
              <a:gd name="connsiteY10" fmla="*/ 87710 h 794420"/>
              <a:gd name="connsiteX11" fmla="*/ 87658 w 793948"/>
              <a:gd name="connsiteY11" fmla="*/ 45810 h 794420"/>
              <a:gd name="connsiteX12" fmla="*/ 132325 w 793948"/>
              <a:gd name="connsiteY12" fmla="*/ 45810 h 794420"/>
              <a:gd name="connsiteX13" fmla="*/ 491332 w 793948"/>
              <a:gd name="connsiteY13" fmla="*/ 404473 h 794420"/>
              <a:gd name="connsiteX14" fmla="*/ 511433 w 793948"/>
              <a:gd name="connsiteY14" fmla="*/ 424585 h 794420"/>
              <a:gd name="connsiteX15" fmla="*/ 584574 w 793948"/>
              <a:gd name="connsiteY15" fmla="*/ 453635 h 794420"/>
              <a:gd name="connsiteX16" fmla="*/ 671115 w 793948"/>
              <a:gd name="connsiteY16" fmla="*/ 367601 h 794420"/>
              <a:gd name="connsiteX17" fmla="*/ 671115 w 793948"/>
              <a:gd name="connsiteY17" fmla="*/ 31844 h 794420"/>
              <a:gd name="connsiteX18" fmla="*/ 702940 w 793948"/>
              <a:gd name="connsiteY18" fmla="*/ 0 h 794420"/>
              <a:gd name="connsiteX19" fmla="*/ 762123 w 793948"/>
              <a:gd name="connsiteY19" fmla="*/ 0 h 794420"/>
              <a:gd name="connsiteX20" fmla="*/ 793949 w 793948"/>
              <a:gd name="connsiteY20" fmla="*/ 31844 h 794420"/>
              <a:gd name="connsiteX21" fmla="*/ 793949 w 793948"/>
              <a:gd name="connsiteY21" fmla="*/ 794420 h 79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3948" h="794420">
                <a:moveTo>
                  <a:pt x="793390" y="794420"/>
                </a:moveTo>
                <a:lnTo>
                  <a:pt x="31825" y="794420"/>
                </a:lnTo>
                <a:cubicBezTo>
                  <a:pt x="14517" y="794420"/>
                  <a:pt x="0" y="780454"/>
                  <a:pt x="0" y="762576"/>
                </a:cubicBezTo>
                <a:lnTo>
                  <a:pt x="0" y="703917"/>
                </a:lnTo>
                <a:cubicBezTo>
                  <a:pt x="0" y="686598"/>
                  <a:pt x="13958" y="672073"/>
                  <a:pt x="31825" y="672073"/>
                </a:cubicBezTo>
                <a:lnTo>
                  <a:pt x="367383" y="672073"/>
                </a:lnTo>
                <a:cubicBezTo>
                  <a:pt x="415957" y="671514"/>
                  <a:pt x="452808" y="634084"/>
                  <a:pt x="452808" y="585480"/>
                </a:cubicBezTo>
                <a:cubicBezTo>
                  <a:pt x="452808" y="557547"/>
                  <a:pt x="439966" y="532407"/>
                  <a:pt x="423774" y="512295"/>
                </a:cubicBezTo>
                <a:cubicBezTo>
                  <a:pt x="420982" y="508384"/>
                  <a:pt x="408699" y="496094"/>
                  <a:pt x="404791" y="491624"/>
                </a:cubicBezTo>
                <a:lnTo>
                  <a:pt x="45783" y="132403"/>
                </a:lnTo>
                <a:cubicBezTo>
                  <a:pt x="33500" y="120113"/>
                  <a:pt x="33500" y="100001"/>
                  <a:pt x="45783" y="87710"/>
                </a:cubicBezTo>
                <a:lnTo>
                  <a:pt x="87658" y="45810"/>
                </a:lnTo>
                <a:cubicBezTo>
                  <a:pt x="99941" y="33520"/>
                  <a:pt x="120041" y="33520"/>
                  <a:pt x="132325" y="45810"/>
                </a:cubicBezTo>
                <a:lnTo>
                  <a:pt x="491332" y="404473"/>
                </a:lnTo>
                <a:lnTo>
                  <a:pt x="511433" y="424585"/>
                </a:lnTo>
                <a:cubicBezTo>
                  <a:pt x="531532" y="440786"/>
                  <a:pt x="556099" y="453635"/>
                  <a:pt x="584574" y="453635"/>
                </a:cubicBezTo>
                <a:cubicBezTo>
                  <a:pt x="633149" y="453635"/>
                  <a:pt x="670557" y="416205"/>
                  <a:pt x="671115" y="367601"/>
                </a:cubicBezTo>
                <a:lnTo>
                  <a:pt x="671115" y="31844"/>
                </a:lnTo>
                <a:cubicBezTo>
                  <a:pt x="671115" y="14525"/>
                  <a:pt x="685074" y="0"/>
                  <a:pt x="702940" y="0"/>
                </a:cubicBezTo>
                <a:lnTo>
                  <a:pt x="762123" y="0"/>
                </a:lnTo>
                <a:cubicBezTo>
                  <a:pt x="779432" y="0"/>
                  <a:pt x="793949" y="13967"/>
                  <a:pt x="793949" y="31844"/>
                </a:cubicBezTo>
                <a:lnTo>
                  <a:pt x="793949" y="794420"/>
                </a:lnTo>
                <a:close/>
              </a:path>
            </a:pathLst>
          </a:custGeom>
          <a:solidFill>
            <a:schemeClr val="accent1"/>
          </a:solidFill>
          <a:ln w="5578" cap="flat">
            <a:noFill/>
            <a:prstDash val="solid"/>
            <a:miter/>
          </a:ln>
        </p:spPr>
        <p:txBody>
          <a:bodyPr rtlCol="0" anchor="ctr"/>
          <a:lstStyle/>
          <a:p>
            <a:endParaRPr lang="de-DE"/>
          </a:p>
        </p:txBody>
      </p:sp>
    </p:spTree>
    <p:extLst>
      <p:ext uri="{BB962C8B-B14F-4D97-AF65-F5344CB8AC3E}">
        <p14:creationId xmlns:p14="http://schemas.microsoft.com/office/powerpoint/2010/main" val="316019014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le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0708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ext_berry">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7886700" cy="993775"/>
          </a:xfrm>
          <a:prstGeom prst="rect">
            <a:avLst/>
          </a:prstGeom>
        </p:spPr>
        <p:txBody>
          <a:bodyPr lIns="0" anchor="t"/>
          <a:lstStyle>
            <a:lvl1pPr>
              <a:defRPr sz="3000" b="0" i="0">
                <a:solidFill>
                  <a:schemeClr val="accent4"/>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2800" y="1494000"/>
            <a:ext cx="7897812"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accent4"/>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accent4"/>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a:extLst>
              <a:ext uri="{FF2B5EF4-FFF2-40B4-BE49-F238E27FC236}">
                <a16:creationId xmlns:a16="http://schemas.microsoft.com/office/drawing/2014/main" id="{6986F926-4FBD-5325-90D0-3AC14CC7AF15}"/>
              </a:ext>
            </a:extLst>
          </p:cNvPr>
          <p:cNvSpPr>
            <a:spLocks noGrp="1"/>
          </p:cNvSpPr>
          <p:nvPr>
            <p:ph type="dt" sz="half" idx="11"/>
          </p:nvPr>
        </p:nvSpPr>
        <p:spPr/>
        <p:txBody>
          <a:bodyPr/>
          <a:lstStyle>
            <a:lvl1pPr>
              <a:defRPr>
                <a:solidFill>
                  <a:schemeClr val="tx1"/>
                </a:solidFill>
              </a:defRPr>
            </a:lvl1pPr>
          </a:lstStyle>
          <a:p>
            <a:r>
              <a:rPr lang="de-AT"/>
              <a:t>susform.at</a:t>
            </a:r>
          </a:p>
        </p:txBody>
      </p:sp>
      <p:sp>
        <p:nvSpPr>
          <p:cNvPr id="11" name="Fußzeilenplatzhalter 10">
            <a:extLst>
              <a:ext uri="{FF2B5EF4-FFF2-40B4-BE49-F238E27FC236}">
                <a16:creationId xmlns:a16="http://schemas.microsoft.com/office/drawing/2014/main" id="{A3FF6BC1-CE88-DE1F-E505-0EEFC564DC6D}"/>
              </a:ext>
            </a:extLst>
          </p:cNvPr>
          <p:cNvSpPr>
            <a:spLocks noGrp="1"/>
          </p:cNvSpPr>
          <p:nvPr>
            <p:ph type="ftr" sz="quarter" idx="12"/>
          </p:nvPr>
        </p:nvSpPr>
        <p:spPr/>
        <p:txBody>
          <a:bodyPr/>
          <a:lstStyle>
            <a:lvl1pPr>
              <a:defRPr>
                <a:solidFill>
                  <a:schemeClr val="tx1"/>
                </a:solidFill>
              </a:defRPr>
            </a:lvl1pPr>
          </a:lstStyle>
          <a:p>
            <a:r>
              <a:rPr lang="de-AT"/>
              <a:t>CSRD-Starter-Training</a:t>
            </a:r>
          </a:p>
        </p:txBody>
      </p:sp>
      <p:sp>
        <p:nvSpPr>
          <p:cNvPr id="12" name="Foliennummernplatzhalter 11">
            <a:extLst>
              <a:ext uri="{FF2B5EF4-FFF2-40B4-BE49-F238E27FC236}">
                <a16:creationId xmlns:a16="http://schemas.microsoft.com/office/drawing/2014/main" id="{691527A6-DF43-D5EE-C18F-CB8872916A24}"/>
              </a:ext>
            </a:extLst>
          </p:cNvPr>
          <p:cNvSpPr>
            <a:spLocks noGrp="1"/>
          </p:cNvSpPr>
          <p:nvPr>
            <p:ph type="sldNum" sz="quarter" idx="13"/>
          </p:nvPr>
        </p:nvSpPr>
        <p:spPr/>
        <p:txBody>
          <a:bodyPr/>
          <a:lstStyle>
            <a:lvl1pPr>
              <a:defRPr>
                <a:solidFill>
                  <a:schemeClr val="tx1"/>
                </a:solidFill>
              </a:defRPr>
            </a:lvl1pPr>
          </a:lstStyle>
          <a:p>
            <a:fld id="{3C164E3D-692A-4D1D-8873-CB99661B8F95}" type="slidenum">
              <a:rPr lang="de-AT" smtClean="0"/>
              <a:pPr/>
              <a:t>‹Nr.›</a:t>
            </a:fld>
            <a:r>
              <a:rPr lang="de-AT"/>
              <a:t> </a:t>
            </a:r>
          </a:p>
        </p:txBody>
      </p:sp>
    </p:spTree>
    <p:extLst>
      <p:ext uri="{BB962C8B-B14F-4D97-AF65-F5344CB8AC3E}">
        <p14:creationId xmlns:p14="http://schemas.microsoft.com/office/powerpoint/2010/main" val="173352097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Text_berry">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E1E9F-89FD-DA82-8D3A-F609CE6FA034}"/>
              </a:ext>
            </a:extLst>
          </p:cNvPr>
          <p:cNvSpPr>
            <a:spLocks noGrp="1"/>
          </p:cNvSpPr>
          <p:nvPr>
            <p:ph type="title"/>
          </p:nvPr>
        </p:nvSpPr>
        <p:spPr>
          <a:xfrm>
            <a:off x="262800" y="270000"/>
            <a:ext cx="8656514" cy="993775"/>
          </a:xfrm>
          <a:prstGeom prst="rect">
            <a:avLst/>
          </a:prstGeom>
        </p:spPr>
        <p:txBody>
          <a:bodyPr lIns="0" anchor="t"/>
          <a:lstStyle>
            <a:lvl1pPr>
              <a:defRPr sz="3000" b="0" i="0">
                <a:solidFill>
                  <a:schemeClr val="bg1"/>
                </a:solidFill>
                <a:latin typeface="FK Grotesk Neue" panose="020B0503020202020203" pitchFamily="34" charset="0"/>
              </a:defRPr>
            </a:lvl1pPr>
          </a:lstStyle>
          <a:p>
            <a:r>
              <a:rPr lang="de-DE"/>
              <a:t>Mastertitelformat bearbeiten</a:t>
            </a:r>
          </a:p>
        </p:txBody>
      </p:sp>
      <p:sp>
        <p:nvSpPr>
          <p:cNvPr id="3" name="Textplatzhalter 5">
            <a:extLst>
              <a:ext uri="{FF2B5EF4-FFF2-40B4-BE49-F238E27FC236}">
                <a16:creationId xmlns:a16="http://schemas.microsoft.com/office/drawing/2014/main" id="{D2E1D0EA-119C-C88B-5D33-2BEA391A6DB7}"/>
              </a:ext>
            </a:extLst>
          </p:cNvPr>
          <p:cNvSpPr>
            <a:spLocks noGrp="1"/>
          </p:cNvSpPr>
          <p:nvPr>
            <p:ph type="body" sz="quarter" idx="10"/>
          </p:nvPr>
        </p:nvSpPr>
        <p:spPr>
          <a:xfrm>
            <a:off x="261938" y="1498600"/>
            <a:ext cx="4010259"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5">
            <a:extLst>
              <a:ext uri="{FF2B5EF4-FFF2-40B4-BE49-F238E27FC236}">
                <a16:creationId xmlns:a16="http://schemas.microsoft.com/office/drawing/2014/main" id="{38D28CD2-2F11-D5DE-A277-5252F0B3E7F8}"/>
              </a:ext>
            </a:extLst>
          </p:cNvPr>
          <p:cNvSpPr>
            <a:spLocks noGrp="1"/>
          </p:cNvSpPr>
          <p:nvPr>
            <p:ph type="body" sz="quarter" idx="11"/>
          </p:nvPr>
        </p:nvSpPr>
        <p:spPr>
          <a:xfrm>
            <a:off x="4878908" y="1498600"/>
            <a:ext cx="4010259" cy="3213100"/>
          </a:xfrm>
          <a:prstGeom prst="rect">
            <a:avLst/>
          </a:prstGeom>
        </p:spPr>
        <p:txBody>
          <a:bodyPr lIns="0"/>
          <a:lstStyle>
            <a:lvl1pPr marL="171450" indent="-243450">
              <a:spcBef>
                <a:spcPts val="600"/>
              </a:spcBef>
              <a:buFontTx/>
              <a:buBlip>
                <a:blip r:embed="rId2">
                  <a:extLst>
                    <a:ext uri="{96DAC541-7B7A-43D3-8B79-37D633B846F1}">
                      <asvg:svgBlip xmlns:asvg="http://schemas.microsoft.com/office/drawing/2016/SVG/main" r:embed="rId3"/>
                    </a:ext>
                  </a:extLst>
                </a:blip>
              </a:buBlip>
              <a:defRPr sz="2000">
                <a:solidFill>
                  <a:schemeClr val="bg1"/>
                </a:solidFill>
                <a:latin typeface="FK Grotesk Neue" panose="020B0503020202020203" pitchFamily="34" charset="0"/>
              </a:defRPr>
            </a:lvl1pPr>
            <a:lvl2pPr marL="5143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2pPr>
            <a:lvl3pPr marL="8572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3pPr>
            <a:lvl4pPr marL="12001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4pPr>
            <a:lvl5pPr marL="1543050" indent="-243450">
              <a:spcBef>
                <a:spcPts val="600"/>
              </a:spcBef>
              <a:buFontTx/>
              <a:buBlip>
                <a:blip r:embed="rId2">
                  <a:extLst>
                    <a:ext uri="{96DAC541-7B7A-43D3-8B79-37D633B846F1}">
                      <asvg:svgBlip xmlns:asvg="http://schemas.microsoft.com/office/drawing/2016/SVG/main" r:embed="rId3"/>
                    </a:ext>
                  </a:extLst>
                </a:blip>
              </a:buBlip>
              <a:defRPr>
                <a:solidFill>
                  <a:schemeClr val="bg1"/>
                </a:solidFill>
                <a:latin typeface="FK Grotesk Neue" panose="020B0503020202020203"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ußzeilenplatzhalter 11">
            <a:extLst>
              <a:ext uri="{FF2B5EF4-FFF2-40B4-BE49-F238E27FC236}">
                <a16:creationId xmlns:a16="http://schemas.microsoft.com/office/drawing/2014/main" id="{2D68D282-6EF8-17D5-4000-CD17CC1FF37C}"/>
              </a:ext>
            </a:extLst>
          </p:cNvPr>
          <p:cNvSpPr>
            <a:spLocks noGrp="1"/>
          </p:cNvSpPr>
          <p:nvPr>
            <p:ph type="ftr" sz="quarter" idx="13"/>
          </p:nvPr>
        </p:nvSpPr>
        <p:spPr/>
        <p:txBody>
          <a:bodyPr/>
          <a:lstStyle>
            <a:lvl1pPr>
              <a:defRPr>
                <a:solidFill>
                  <a:schemeClr val="bg1"/>
                </a:solidFill>
              </a:defRPr>
            </a:lvl1pPr>
          </a:lstStyle>
          <a:p>
            <a:r>
              <a:rPr lang="de-AT"/>
              <a:t>CSRD-Starter-Training</a:t>
            </a:r>
          </a:p>
        </p:txBody>
      </p:sp>
      <p:sp>
        <p:nvSpPr>
          <p:cNvPr id="13" name="Foliennummernplatzhalter 12">
            <a:extLst>
              <a:ext uri="{FF2B5EF4-FFF2-40B4-BE49-F238E27FC236}">
                <a16:creationId xmlns:a16="http://schemas.microsoft.com/office/drawing/2014/main" id="{014EF9A1-0C5E-1241-F151-FDF41A33ECF0}"/>
              </a:ext>
            </a:extLst>
          </p:cNvPr>
          <p:cNvSpPr>
            <a:spLocks noGrp="1"/>
          </p:cNvSpPr>
          <p:nvPr>
            <p:ph type="sldNum" sz="quarter" idx="14"/>
          </p:nvPr>
        </p:nvSpPr>
        <p:spPr/>
        <p:txBody>
          <a:bodyPr/>
          <a:lstStyle>
            <a:lvl1pPr>
              <a:defRPr>
                <a:solidFill>
                  <a:schemeClr val="bg1"/>
                </a:solidFill>
              </a:defRPr>
            </a:lvl1pPr>
          </a:lstStyle>
          <a:p>
            <a:fld id="{3C164E3D-692A-4D1D-8873-CB99661B8F95}" type="slidenum">
              <a:rPr lang="de-AT" smtClean="0"/>
              <a:pPr/>
              <a:t>‹Nr.›</a:t>
            </a:fld>
            <a:r>
              <a:rPr lang="de-AT"/>
              <a:t> </a:t>
            </a:r>
          </a:p>
        </p:txBody>
      </p:sp>
      <p:pic>
        <p:nvPicPr>
          <p:cNvPr id="5" name="Grafik 4" descr="Ein Bild, das Schrift, Grafiken, Grafikdesign, Text enthält.&#10;&#10;Automatisch generierte Beschreibung">
            <a:extLst>
              <a:ext uri="{FF2B5EF4-FFF2-40B4-BE49-F238E27FC236}">
                <a16:creationId xmlns:a16="http://schemas.microsoft.com/office/drawing/2014/main" id="{27A7A664-23D9-AA6C-1775-97DD8B3E3BFD}"/>
              </a:ext>
            </a:extLst>
          </p:cNvPr>
          <p:cNvPicPr>
            <a:picLocks noChangeAspect="1"/>
          </p:cNvPicPr>
          <p:nvPr userDrawn="1"/>
        </p:nvPicPr>
        <p:blipFill>
          <a:blip r:embed="rId4"/>
          <a:stretch>
            <a:fillRect/>
          </a:stretch>
        </p:blipFill>
        <p:spPr>
          <a:xfrm>
            <a:off x="8127999" y="4917459"/>
            <a:ext cx="907143" cy="166993"/>
          </a:xfrm>
          <a:prstGeom prst="rect">
            <a:avLst/>
          </a:prstGeom>
        </p:spPr>
      </p:pic>
    </p:spTree>
    <p:extLst>
      <p:ext uri="{BB962C8B-B14F-4D97-AF65-F5344CB8AC3E}">
        <p14:creationId xmlns:p14="http://schemas.microsoft.com/office/powerpoint/2010/main" val="3751216594"/>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0_Kontak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2821EA55-8A9A-02FA-49E9-9C85BE8A5887}"/>
              </a:ext>
            </a:extLst>
          </p:cNvPr>
          <p:cNvSpPr txBox="1"/>
          <p:nvPr userDrawn="1"/>
        </p:nvSpPr>
        <p:spPr>
          <a:xfrm>
            <a:off x="7410665" y="209665"/>
            <a:ext cx="1560956" cy="1152592"/>
          </a:xfrm>
          <a:prstGeom prst="rect">
            <a:avLst/>
          </a:prstGeom>
        </p:spPr>
        <p:txBody>
          <a:bodyPr vert="horz" wrap="square" lIns="0" tIns="6065" rIns="0" bIns="0" rtlCol="0">
            <a:spAutoFit/>
          </a:bodyPr>
          <a:lstStyle>
            <a:defPPr>
              <a:defRPr lang="de-DE"/>
            </a:defPPr>
            <a:lvl1pPr marL="5776" lvl="0">
              <a:spcBef>
                <a:spcPts val="48"/>
              </a:spcBef>
              <a:defRPr sz="1200" spc="27">
                <a:solidFill>
                  <a:schemeClr val="tx2"/>
                </a:solidFill>
                <a:latin typeface="FK Grotesk Neue"/>
                <a:cs typeface="FK Grotesk Neue"/>
              </a:defRPr>
            </a:lvl1pPr>
          </a:lstStyle>
          <a:p>
            <a:pPr lvl="0"/>
            <a:r>
              <a:rPr dirty="0" err="1"/>
              <a:t>susform</a:t>
            </a:r>
            <a:r>
              <a:rPr dirty="0"/>
              <a:t> KG</a:t>
            </a:r>
          </a:p>
          <a:p>
            <a:pPr lvl="0"/>
            <a:r>
              <a:rPr dirty="0" err="1"/>
              <a:t>Brückenkopfgasse</a:t>
            </a:r>
            <a:r>
              <a:rPr dirty="0"/>
              <a:t> 1</a:t>
            </a:r>
          </a:p>
          <a:p>
            <a:pPr lvl="0"/>
            <a:r>
              <a:rPr dirty="0"/>
              <a:t>8020 Graz</a:t>
            </a:r>
            <a:endParaRPr lang="de-AT" dirty="0"/>
          </a:p>
          <a:p>
            <a:pPr lvl="0"/>
            <a:r>
              <a:rPr lang="de-AT" dirty="0"/>
              <a:t>LinkedIn: </a:t>
            </a:r>
            <a:r>
              <a:rPr lang="de-AT" dirty="0" err="1"/>
              <a:t>susform</a:t>
            </a:r>
            <a:r>
              <a:rPr lang="de-AT" dirty="0"/>
              <a:t> </a:t>
            </a:r>
            <a:r>
              <a:rPr lang="de-AT" dirty="0">
                <a:hlinkClick r:id="rId2">
                  <a:extLst>
                    <a:ext uri="{A12FA001-AC4F-418D-AE19-62706E023703}">
                      <ahyp:hlinkClr xmlns:ahyp="http://schemas.microsoft.com/office/drawing/2018/hyperlinkcolor" val="tx"/>
                    </a:ext>
                  </a:extLst>
                </a:hlinkClick>
              </a:rPr>
              <a:t>office@susform.at</a:t>
            </a:r>
            <a:r>
              <a:rPr lang="de-AT" dirty="0"/>
              <a:t> www.susform.at</a:t>
            </a:r>
          </a:p>
        </p:txBody>
      </p:sp>
      <p:grpSp>
        <p:nvGrpSpPr>
          <p:cNvPr id="2" name="Grafik 10">
            <a:extLst>
              <a:ext uri="{FF2B5EF4-FFF2-40B4-BE49-F238E27FC236}">
                <a16:creationId xmlns:a16="http://schemas.microsoft.com/office/drawing/2014/main" id="{7C317AFF-7D10-B318-89E4-E7D5AC642597}"/>
              </a:ext>
            </a:extLst>
          </p:cNvPr>
          <p:cNvGrpSpPr/>
          <p:nvPr/>
        </p:nvGrpSpPr>
        <p:grpSpPr>
          <a:xfrm>
            <a:off x="216255" y="244929"/>
            <a:ext cx="6263929" cy="1117328"/>
            <a:chOff x="216255" y="244929"/>
            <a:chExt cx="6263929" cy="1117328"/>
          </a:xfrm>
          <a:solidFill>
            <a:schemeClr val="accent1"/>
          </a:solidFill>
        </p:grpSpPr>
        <p:grpSp>
          <p:nvGrpSpPr>
            <p:cNvPr id="3" name="Grafik 10">
              <a:extLst>
                <a:ext uri="{FF2B5EF4-FFF2-40B4-BE49-F238E27FC236}">
                  <a16:creationId xmlns:a16="http://schemas.microsoft.com/office/drawing/2014/main" id="{27E9E012-C321-44D3-F159-C3E6B964AD20}"/>
                </a:ext>
              </a:extLst>
            </p:cNvPr>
            <p:cNvGrpSpPr/>
            <p:nvPr/>
          </p:nvGrpSpPr>
          <p:grpSpPr>
            <a:xfrm>
              <a:off x="216255" y="244929"/>
              <a:ext cx="5108740" cy="1117328"/>
              <a:chOff x="216255" y="244929"/>
              <a:chExt cx="5108740" cy="1117328"/>
            </a:xfrm>
            <a:solidFill>
              <a:schemeClr val="accent1"/>
            </a:solidFill>
          </p:grpSpPr>
          <p:sp>
            <p:nvSpPr>
              <p:cNvPr id="4" name="Freihandform 3">
                <a:extLst>
                  <a:ext uri="{FF2B5EF4-FFF2-40B4-BE49-F238E27FC236}">
                    <a16:creationId xmlns:a16="http://schemas.microsoft.com/office/drawing/2014/main" id="{02B8F83A-779B-3597-89DF-9C79E853F8BA}"/>
                  </a:ext>
                </a:extLst>
              </p:cNvPr>
              <p:cNvSpPr/>
              <p:nvPr/>
            </p:nvSpPr>
            <p:spPr>
              <a:xfrm>
                <a:off x="216255" y="244929"/>
                <a:ext cx="870998" cy="1105037"/>
              </a:xfrm>
              <a:custGeom>
                <a:avLst/>
                <a:gdLst>
                  <a:gd name="connsiteX0" fmla="*/ 437733 w 870998"/>
                  <a:gd name="connsiteY0" fmla="*/ 453635 h 1105037"/>
                  <a:gd name="connsiteX1" fmla="*/ 870998 w 870998"/>
                  <a:gd name="connsiteY1" fmla="*/ 1105037 h 1105037"/>
                  <a:gd name="connsiteX2" fmla="*/ 720807 w 870998"/>
                  <a:gd name="connsiteY2" fmla="*/ 1105037 h 1105037"/>
                  <a:gd name="connsiteX3" fmla="*/ 482399 w 870998"/>
                  <a:gd name="connsiteY3" fmla="*/ 731850 h 1105037"/>
                  <a:gd name="connsiteX4" fmla="*/ 301499 w 870998"/>
                  <a:gd name="connsiteY4" fmla="*/ 623469 h 1105037"/>
                  <a:gd name="connsiteX5" fmla="*/ 132883 w 870998"/>
                  <a:gd name="connsiteY5" fmla="*/ 793862 h 1105037"/>
                  <a:gd name="connsiteX6" fmla="*/ 132883 w 870998"/>
                  <a:gd name="connsiteY6" fmla="*/ 1105037 h 1105037"/>
                  <a:gd name="connsiteX7" fmla="*/ 0 w 870998"/>
                  <a:gd name="connsiteY7" fmla="*/ 1105037 h 1105037"/>
                  <a:gd name="connsiteX8" fmla="*/ 0 w 870998"/>
                  <a:gd name="connsiteY8" fmla="*/ 0 h 1105037"/>
                  <a:gd name="connsiteX9" fmla="*/ 132883 w 870998"/>
                  <a:gd name="connsiteY9" fmla="*/ 0 h 1105037"/>
                  <a:gd name="connsiteX10" fmla="*/ 132883 w 870998"/>
                  <a:gd name="connsiteY10" fmla="*/ 387154 h 1105037"/>
                  <a:gd name="connsiteX11" fmla="*/ 217750 w 870998"/>
                  <a:gd name="connsiteY11" fmla="*/ 472071 h 1105037"/>
                  <a:gd name="connsiteX12" fmla="*/ 310433 w 870998"/>
                  <a:gd name="connsiteY12" fmla="*/ 424026 h 1105037"/>
                  <a:gd name="connsiteX13" fmla="*/ 676140 w 870998"/>
                  <a:gd name="connsiteY13" fmla="*/ 0 h 1105037"/>
                  <a:gd name="connsiteX14" fmla="*/ 847548 w 870998"/>
                  <a:gd name="connsiteY14" fmla="*/ 0 h 1105037"/>
                  <a:gd name="connsiteX15" fmla="*/ 437733 w 870998"/>
                  <a:gd name="connsiteY15" fmla="*/ 453635 h 110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998" h="1105037">
                    <a:moveTo>
                      <a:pt x="437733" y="453635"/>
                    </a:moveTo>
                    <a:lnTo>
                      <a:pt x="870998" y="1105037"/>
                    </a:lnTo>
                    <a:lnTo>
                      <a:pt x="720807" y="1105037"/>
                    </a:lnTo>
                    <a:lnTo>
                      <a:pt x="482399" y="731850"/>
                    </a:lnTo>
                    <a:cubicBezTo>
                      <a:pt x="445549" y="677659"/>
                      <a:pt x="389716" y="623469"/>
                      <a:pt x="301499" y="623469"/>
                    </a:cubicBezTo>
                    <a:cubicBezTo>
                      <a:pt x="208816" y="623469"/>
                      <a:pt x="132883" y="699447"/>
                      <a:pt x="132883" y="793862"/>
                    </a:cubicBezTo>
                    <a:lnTo>
                      <a:pt x="132883" y="1105037"/>
                    </a:lnTo>
                    <a:lnTo>
                      <a:pt x="0" y="1105037"/>
                    </a:lnTo>
                    <a:lnTo>
                      <a:pt x="0" y="0"/>
                    </a:lnTo>
                    <a:lnTo>
                      <a:pt x="132883" y="0"/>
                    </a:lnTo>
                    <a:lnTo>
                      <a:pt x="132883" y="387154"/>
                    </a:lnTo>
                    <a:cubicBezTo>
                      <a:pt x="132883" y="435199"/>
                      <a:pt x="169733" y="472071"/>
                      <a:pt x="217750" y="472071"/>
                    </a:cubicBezTo>
                    <a:cubicBezTo>
                      <a:pt x="256275" y="472071"/>
                      <a:pt x="288658" y="447490"/>
                      <a:pt x="310433" y="424026"/>
                    </a:cubicBezTo>
                    <a:lnTo>
                      <a:pt x="676140" y="0"/>
                    </a:lnTo>
                    <a:lnTo>
                      <a:pt x="847548" y="0"/>
                    </a:lnTo>
                    <a:lnTo>
                      <a:pt x="437733" y="453635"/>
                    </a:lnTo>
                    <a:close/>
                  </a:path>
                </a:pathLst>
              </a:custGeom>
              <a:solidFill>
                <a:schemeClr val="accent1"/>
              </a:solidFill>
              <a:ln w="5578" cap="flat">
                <a:noFill/>
                <a:prstDash val="solid"/>
                <a:miter/>
              </a:ln>
            </p:spPr>
            <p:txBody>
              <a:bodyPr rtlCol="0" anchor="ctr"/>
              <a:lstStyle/>
              <a:p>
                <a:endParaRPr lang="de-DE"/>
              </a:p>
            </p:txBody>
          </p:sp>
          <p:sp>
            <p:nvSpPr>
              <p:cNvPr id="5" name="Freihandform 4">
                <a:extLst>
                  <a:ext uri="{FF2B5EF4-FFF2-40B4-BE49-F238E27FC236}">
                    <a16:creationId xmlns:a16="http://schemas.microsoft.com/office/drawing/2014/main" id="{5D284465-86BD-EBFF-993B-318F11449F33}"/>
                  </a:ext>
                </a:extLst>
              </p:cNvPr>
              <p:cNvSpPr/>
              <p:nvPr/>
            </p:nvSpPr>
            <p:spPr>
              <a:xfrm>
                <a:off x="1088369" y="538786"/>
                <a:ext cx="742581" cy="823470"/>
              </a:xfrm>
              <a:custGeom>
                <a:avLst/>
                <a:gdLst>
                  <a:gd name="connsiteX0" fmla="*/ 0 w 742581"/>
                  <a:gd name="connsiteY0" fmla="*/ 411735 h 823470"/>
                  <a:gd name="connsiteX1" fmla="*/ 371291 w 742581"/>
                  <a:gd name="connsiteY1" fmla="*/ 0 h 823470"/>
                  <a:gd name="connsiteX2" fmla="*/ 742582 w 742581"/>
                  <a:gd name="connsiteY2" fmla="*/ 411735 h 823470"/>
                  <a:gd name="connsiteX3" fmla="*/ 371291 w 742581"/>
                  <a:gd name="connsiteY3" fmla="*/ 823471 h 823470"/>
                  <a:gd name="connsiteX4" fmla="*/ 0 w 742581"/>
                  <a:gd name="connsiteY4" fmla="*/ 411735 h 823470"/>
                  <a:gd name="connsiteX5" fmla="*/ 612491 w 742581"/>
                  <a:gd name="connsiteY5" fmla="*/ 411735 h 823470"/>
                  <a:gd name="connsiteX6" fmla="*/ 371291 w 742581"/>
                  <a:gd name="connsiteY6" fmla="*/ 106705 h 823470"/>
                  <a:gd name="connsiteX7" fmla="*/ 130091 w 742581"/>
                  <a:gd name="connsiteY7" fmla="*/ 411735 h 823470"/>
                  <a:gd name="connsiteX8" fmla="*/ 371291 w 742581"/>
                  <a:gd name="connsiteY8" fmla="*/ 716766 h 823470"/>
                  <a:gd name="connsiteX9" fmla="*/ 612491 w 742581"/>
                  <a:gd name="connsiteY9" fmla="*/ 411735 h 8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581" h="823470">
                    <a:moveTo>
                      <a:pt x="0" y="411735"/>
                    </a:moveTo>
                    <a:cubicBezTo>
                      <a:pt x="0" y="162571"/>
                      <a:pt x="146841" y="0"/>
                      <a:pt x="371291" y="0"/>
                    </a:cubicBezTo>
                    <a:cubicBezTo>
                      <a:pt x="595741" y="0"/>
                      <a:pt x="742582" y="162571"/>
                      <a:pt x="742582" y="411735"/>
                    </a:cubicBezTo>
                    <a:cubicBezTo>
                      <a:pt x="742582" y="660900"/>
                      <a:pt x="595741" y="823471"/>
                      <a:pt x="371291" y="823471"/>
                    </a:cubicBezTo>
                    <a:cubicBezTo>
                      <a:pt x="147400" y="823471"/>
                      <a:pt x="0" y="660900"/>
                      <a:pt x="0" y="411735"/>
                    </a:cubicBezTo>
                    <a:close/>
                    <a:moveTo>
                      <a:pt x="612491" y="411735"/>
                    </a:moveTo>
                    <a:cubicBezTo>
                      <a:pt x="612491" y="226259"/>
                      <a:pt x="522599" y="106705"/>
                      <a:pt x="371291" y="106705"/>
                    </a:cubicBezTo>
                    <a:cubicBezTo>
                      <a:pt x="219983" y="106705"/>
                      <a:pt x="130091" y="225700"/>
                      <a:pt x="130091" y="411735"/>
                    </a:cubicBezTo>
                    <a:cubicBezTo>
                      <a:pt x="130091" y="597212"/>
                      <a:pt x="219983" y="716766"/>
                      <a:pt x="371291" y="716766"/>
                    </a:cubicBezTo>
                    <a:cubicBezTo>
                      <a:pt x="523157" y="716766"/>
                      <a:pt x="612491" y="597771"/>
                      <a:pt x="612491" y="411735"/>
                    </a:cubicBezTo>
                    <a:close/>
                  </a:path>
                </a:pathLst>
              </a:custGeom>
              <a:solidFill>
                <a:schemeClr val="accent1"/>
              </a:solidFill>
              <a:ln w="5578" cap="flat">
                <a:noFill/>
                <a:prstDash val="solid"/>
                <a:miter/>
              </a:ln>
            </p:spPr>
            <p:txBody>
              <a:bodyPr rtlCol="0" anchor="ctr"/>
              <a:lstStyle/>
              <a:p>
                <a:endParaRPr lang="de-DE"/>
              </a:p>
            </p:txBody>
          </p:sp>
          <p:sp>
            <p:nvSpPr>
              <p:cNvPr id="7" name="Freihandform 6">
                <a:extLst>
                  <a:ext uri="{FF2B5EF4-FFF2-40B4-BE49-F238E27FC236}">
                    <a16:creationId xmlns:a16="http://schemas.microsoft.com/office/drawing/2014/main" id="{F14DA844-EDEC-50B4-D9C7-9EA794D6F5D3}"/>
                  </a:ext>
                </a:extLst>
              </p:cNvPr>
              <p:cNvSpPr/>
              <p:nvPr/>
            </p:nvSpPr>
            <p:spPr>
              <a:xfrm>
                <a:off x="1991751" y="539344"/>
                <a:ext cx="646548" cy="811180"/>
              </a:xfrm>
              <a:custGeom>
                <a:avLst/>
                <a:gdLst>
                  <a:gd name="connsiteX0" fmla="*/ 0 w 646548"/>
                  <a:gd name="connsiteY0" fmla="*/ 810622 h 811180"/>
                  <a:gd name="connsiteX1" fmla="*/ 0 w 646548"/>
                  <a:gd name="connsiteY1" fmla="*/ 12291 h 811180"/>
                  <a:gd name="connsiteX2" fmla="*/ 74258 w 646548"/>
                  <a:gd name="connsiteY2" fmla="*/ 12291 h 811180"/>
                  <a:gd name="connsiteX3" fmla="*/ 142375 w 646548"/>
                  <a:gd name="connsiteY3" fmla="*/ 80448 h 811180"/>
                  <a:gd name="connsiteX4" fmla="*/ 329416 w 646548"/>
                  <a:gd name="connsiteY4" fmla="*/ 0 h 811180"/>
                  <a:gd name="connsiteX5" fmla="*/ 646549 w 646548"/>
                  <a:gd name="connsiteY5" fmla="*/ 318997 h 811180"/>
                  <a:gd name="connsiteX6" fmla="*/ 646549 w 646548"/>
                  <a:gd name="connsiteY6" fmla="*/ 811180 h 811180"/>
                  <a:gd name="connsiteX7" fmla="*/ 516457 w 646548"/>
                  <a:gd name="connsiteY7" fmla="*/ 811180 h 811180"/>
                  <a:gd name="connsiteX8" fmla="*/ 516457 w 646548"/>
                  <a:gd name="connsiteY8" fmla="*/ 318997 h 811180"/>
                  <a:gd name="connsiteX9" fmla="*/ 323274 w 646548"/>
                  <a:gd name="connsiteY9" fmla="*/ 106705 h 811180"/>
                  <a:gd name="connsiteX10" fmla="*/ 130091 w 646548"/>
                  <a:gd name="connsiteY10" fmla="*/ 334081 h 811180"/>
                  <a:gd name="connsiteX11" fmla="*/ 130091 w 646548"/>
                  <a:gd name="connsiteY11" fmla="*/ 810622 h 811180"/>
                  <a:gd name="connsiteX12" fmla="*/ 0 w 646548"/>
                  <a:gd name="connsiteY12" fmla="*/ 810622 h 81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6548" h="811180">
                    <a:moveTo>
                      <a:pt x="0" y="810622"/>
                    </a:moveTo>
                    <a:lnTo>
                      <a:pt x="0" y="12291"/>
                    </a:lnTo>
                    <a:lnTo>
                      <a:pt x="74258" y="12291"/>
                    </a:lnTo>
                    <a:cubicBezTo>
                      <a:pt x="74258" y="50838"/>
                      <a:pt x="103850" y="80448"/>
                      <a:pt x="142375" y="80448"/>
                    </a:cubicBezTo>
                    <a:cubicBezTo>
                      <a:pt x="199325" y="80448"/>
                      <a:pt x="206025" y="0"/>
                      <a:pt x="329416" y="0"/>
                    </a:cubicBezTo>
                    <a:cubicBezTo>
                      <a:pt x="514782" y="0"/>
                      <a:pt x="646549" y="130169"/>
                      <a:pt x="646549" y="318997"/>
                    </a:cubicBezTo>
                    <a:lnTo>
                      <a:pt x="646549" y="811180"/>
                    </a:lnTo>
                    <a:lnTo>
                      <a:pt x="516457" y="811180"/>
                    </a:lnTo>
                    <a:lnTo>
                      <a:pt x="516457" y="318997"/>
                    </a:lnTo>
                    <a:cubicBezTo>
                      <a:pt x="516457" y="198326"/>
                      <a:pt x="440524" y="106705"/>
                      <a:pt x="323274" y="106705"/>
                    </a:cubicBezTo>
                    <a:cubicBezTo>
                      <a:pt x="213283" y="106705"/>
                      <a:pt x="130091" y="211734"/>
                      <a:pt x="130091" y="334081"/>
                    </a:cubicBezTo>
                    <a:lnTo>
                      <a:pt x="130091" y="810622"/>
                    </a:lnTo>
                    <a:lnTo>
                      <a:pt x="0" y="810622"/>
                    </a:lnTo>
                    <a:close/>
                  </a:path>
                </a:pathLst>
              </a:custGeom>
              <a:solidFill>
                <a:schemeClr val="accent1"/>
              </a:solidFill>
              <a:ln w="5578" cap="flat">
                <a:noFill/>
                <a:prstDash val="solid"/>
                <a:miter/>
              </a:ln>
            </p:spPr>
            <p:txBody>
              <a:bodyPr rtlCol="0" anchor="ctr"/>
              <a:lstStyle/>
              <a:p>
                <a:endParaRPr lang="de-DE"/>
              </a:p>
            </p:txBody>
          </p:sp>
          <p:sp>
            <p:nvSpPr>
              <p:cNvPr id="8" name="Freihandform 7">
                <a:extLst>
                  <a:ext uri="{FF2B5EF4-FFF2-40B4-BE49-F238E27FC236}">
                    <a16:creationId xmlns:a16="http://schemas.microsoft.com/office/drawing/2014/main" id="{21F981C6-5FDB-AD5B-9E30-FF92452A1B90}"/>
                  </a:ext>
                </a:extLst>
              </p:cNvPr>
              <p:cNvSpPr/>
              <p:nvPr/>
            </p:nvSpPr>
            <p:spPr>
              <a:xfrm>
                <a:off x="2756108" y="323700"/>
                <a:ext cx="443874" cy="1026265"/>
              </a:xfrm>
              <a:custGeom>
                <a:avLst/>
                <a:gdLst>
                  <a:gd name="connsiteX0" fmla="*/ 329416 w 443874"/>
                  <a:gd name="connsiteY0" fmla="*/ 1026266 h 1026265"/>
                  <a:gd name="connsiteX1" fmla="*/ 134558 w 443874"/>
                  <a:gd name="connsiteY1" fmla="*/ 832968 h 1026265"/>
                  <a:gd name="connsiteX2" fmla="*/ 134558 w 443874"/>
                  <a:gd name="connsiteY2" fmla="*/ 332964 h 1026265"/>
                  <a:gd name="connsiteX3" fmla="*/ 0 w 443874"/>
                  <a:gd name="connsiteY3" fmla="*/ 332964 h 1026265"/>
                  <a:gd name="connsiteX4" fmla="*/ 0 w 443874"/>
                  <a:gd name="connsiteY4" fmla="*/ 238550 h 1026265"/>
                  <a:gd name="connsiteX5" fmla="*/ 23450 w 443874"/>
                  <a:gd name="connsiteY5" fmla="*/ 238550 h 1026265"/>
                  <a:gd name="connsiteX6" fmla="*/ 158008 w 443874"/>
                  <a:gd name="connsiteY6" fmla="*/ 105587 h 1026265"/>
                  <a:gd name="connsiteX7" fmla="*/ 158008 w 443874"/>
                  <a:gd name="connsiteY7" fmla="*/ 0 h 1026265"/>
                  <a:gd name="connsiteX8" fmla="*/ 264649 w 443874"/>
                  <a:gd name="connsiteY8" fmla="*/ 0 h 1026265"/>
                  <a:gd name="connsiteX9" fmla="*/ 264649 w 443874"/>
                  <a:gd name="connsiteY9" fmla="*/ 227376 h 1026265"/>
                  <a:gd name="connsiteX10" fmla="*/ 428799 w 443874"/>
                  <a:gd name="connsiteY10" fmla="*/ 227376 h 1026265"/>
                  <a:gd name="connsiteX11" fmla="*/ 428799 w 443874"/>
                  <a:gd name="connsiteY11" fmla="*/ 332405 h 1026265"/>
                  <a:gd name="connsiteX12" fmla="*/ 264649 w 443874"/>
                  <a:gd name="connsiteY12" fmla="*/ 332405 h 1026265"/>
                  <a:gd name="connsiteX13" fmla="*/ 264649 w 443874"/>
                  <a:gd name="connsiteY13" fmla="*/ 826264 h 1026265"/>
                  <a:gd name="connsiteX14" fmla="*/ 351191 w 443874"/>
                  <a:gd name="connsiteY14" fmla="*/ 920678 h 1026265"/>
                  <a:gd name="connsiteX15" fmla="*/ 443874 w 443874"/>
                  <a:gd name="connsiteY15" fmla="*/ 920678 h 1026265"/>
                  <a:gd name="connsiteX16" fmla="*/ 443874 w 443874"/>
                  <a:gd name="connsiteY16" fmla="*/ 1025707 h 1026265"/>
                  <a:gd name="connsiteX17" fmla="*/ 329416 w 443874"/>
                  <a:gd name="connsiteY17" fmla="*/ 1025707 h 10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874" h="1026265">
                    <a:moveTo>
                      <a:pt x="329416" y="1026266"/>
                    </a:moveTo>
                    <a:cubicBezTo>
                      <a:pt x="219425" y="1026266"/>
                      <a:pt x="134558" y="942466"/>
                      <a:pt x="134558" y="832968"/>
                    </a:cubicBezTo>
                    <a:lnTo>
                      <a:pt x="134558" y="332964"/>
                    </a:lnTo>
                    <a:lnTo>
                      <a:pt x="0" y="332964"/>
                    </a:lnTo>
                    <a:lnTo>
                      <a:pt x="0" y="238550"/>
                    </a:lnTo>
                    <a:lnTo>
                      <a:pt x="23450" y="238550"/>
                    </a:lnTo>
                    <a:cubicBezTo>
                      <a:pt x="101058" y="238550"/>
                      <a:pt x="158008" y="181566"/>
                      <a:pt x="158008" y="105587"/>
                    </a:cubicBezTo>
                    <a:lnTo>
                      <a:pt x="158008" y="0"/>
                    </a:lnTo>
                    <a:lnTo>
                      <a:pt x="264649" y="0"/>
                    </a:lnTo>
                    <a:lnTo>
                      <a:pt x="264649" y="227376"/>
                    </a:lnTo>
                    <a:lnTo>
                      <a:pt x="428799" y="227376"/>
                    </a:lnTo>
                    <a:lnTo>
                      <a:pt x="428799" y="332405"/>
                    </a:lnTo>
                    <a:lnTo>
                      <a:pt x="264649" y="332405"/>
                    </a:lnTo>
                    <a:lnTo>
                      <a:pt x="264649" y="826264"/>
                    </a:lnTo>
                    <a:cubicBezTo>
                      <a:pt x="264649" y="880454"/>
                      <a:pt x="303175" y="920678"/>
                      <a:pt x="351191" y="920678"/>
                    </a:cubicBezTo>
                    <a:lnTo>
                      <a:pt x="443874" y="920678"/>
                    </a:lnTo>
                    <a:lnTo>
                      <a:pt x="443874" y="1025707"/>
                    </a:lnTo>
                    <a:lnTo>
                      <a:pt x="329416" y="1025707"/>
                    </a:lnTo>
                    <a:close/>
                  </a:path>
                </a:pathLst>
              </a:custGeom>
              <a:solidFill>
                <a:schemeClr val="accent1"/>
              </a:solidFill>
              <a:ln w="5578" cap="flat">
                <a:noFill/>
                <a:prstDash val="solid"/>
                <a:miter/>
              </a:ln>
            </p:spPr>
            <p:txBody>
              <a:bodyPr rtlCol="0" anchor="ctr"/>
              <a:lstStyle/>
              <a:p>
                <a:endParaRPr lang="de-DE"/>
              </a:p>
            </p:txBody>
          </p:sp>
          <p:sp>
            <p:nvSpPr>
              <p:cNvPr id="9" name="Freihandform 8">
                <a:extLst>
                  <a:ext uri="{FF2B5EF4-FFF2-40B4-BE49-F238E27FC236}">
                    <a16:creationId xmlns:a16="http://schemas.microsoft.com/office/drawing/2014/main" id="{099C1CFF-9E7E-ADFF-7BB1-69A9F5DAD100}"/>
                  </a:ext>
                </a:extLst>
              </p:cNvPr>
              <p:cNvSpPr/>
              <p:nvPr/>
            </p:nvSpPr>
            <p:spPr>
              <a:xfrm>
                <a:off x="3320582" y="538786"/>
                <a:ext cx="634265" cy="823470"/>
              </a:xfrm>
              <a:custGeom>
                <a:avLst/>
                <a:gdLst>
                  <a:gd name="connsiteX0" fmla="*/ 634265 w 634265"/>
                  <a:gd name="connsiteY0" fmla="*/ 255309 h 823470"/>
                  <a:gd name="connsiteX1" fmla="*/ 634265 w 634265"/>
                  <a:gd name="connsiteY1" fmla="*/ 811180 h 823470"/>
                  <a:gd name="connsiteX2" fmla="*/ 556657 w 634265"/>
                  <a:gd name="connsiteY2" fmla="*/ 811180 h 823470"/>
                  <a:gd name="connsiteX3" fmla="*/ 482399 w 634265"/>
                  <a:gd name="connsiteY3" fmla="*/ 736878 h 823470"/>
                  <a:gd name="connsiteX4" fmla="*/ 261299 w 634265"/>
                  <a:gd name="connsiteY4" fmla="*/ 823471 h 823470"/>
                  <a:gd name="connsiteX5" fmla="*/ 0 w 634265"/>
                  <a:gd name="connsiteY5" fmla="*/ 569837 h 823470"/>
                  <a:gd name="connsiteX6" fmla="*/ 270791 w 634265"/>
                  <a:gd name="connsiteY6" fmla="*/ 357545 h 823470"/>
                  <a:gd name="connsiteX7" fmla="*/ 513666 w 634265"/>
                  <a:gd name="connsiteY7" fmla="*/ 247488 h 823470"/>
                  <a:gd name="connsiteX8" fmla="*/ 331091 w 634265"/>
                  <a:gd name="connsiteY8" fmla="*/ 100560 h 823470"/>
                  <a:gd name="connsiteX9" fmla="*/ 151866 w 634265"/>
                  <a:gd name="connsiteY9" fmla="*/ 265924 h 823470"/>
                  <a:gd name="connsiteX10" fmla="*/ 27917 w 634265"/>
                  <a:gd name="connsiteY10" fmla="*/ 265924 h 823470"/>
                  <a:gd name="connsiteX11" fmla="*/ 329416 w 634265"/>
                  <a:gd name="connsiteY11" fmla="*/ 0 h 823470"/>
                  <a:gd name="connsiteX12" fmla="*/ 634265 w 634265"/>
                  <a:gd name="connsiteY12" fmla="*/ 255309 h 823470"/>
                  <a:gd name="connsiteX13" fmla="*/ 525949 w 634265"/>
                  <a:gd name="connsiteY13" fmla="*/ 407266 h 823470"/>
                  <a:gd name="connsiteX14" fmla="*/ 270791 w 634265"/>
                  <a:gd name="connsiteY14" fmla="*/ 458105 h 823470"/>
                  <a:gd name="connsiteX15" fmla="*/ 120600 w 634265"/>
                  <a:gd name="connsiteY15" fmla="*/ 574307 h 823470"/>
                  <a:gd name="connsiteX16" fmla="*/ 271908 w 634265"/>
                  <a:gd name="connsiteY16" fmla="*/ 722911 h 823470"/>
                  <a:gd name="connsiteX17" fmla="*/ 525949 w 634265"/>
                  <a:gd name="connsiteY17" fmla="*/ 407266 h 823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4265" h="823470">
                    <a:moveTo>
                      <a:pt x="634265" y="255309"/>
                    </a:moveTo>
                    <a:lnTo>
                      <a:pt x="634265" y="811180"/>
                    </a:lnTo>
                    <a:lnTo>
                      <a:pt x="556657" y="811180"/>
                    </a:lnTo>
                    <a:cubicBezTo>
                      <a:pt x="556657" y="767604"/>
                      <a:pt x="525949" y="736878"/>
                      <a:pt x="482399" y="736878"/>
                    </a:cubicBezTo>
                    <a:cubicBezTo>
                      <a:pt x="411491" y="736878"/>
                      <a:pt x="411491" y="823471"/>
                      <a:pt x="261299" y="823471"/>
                    </a:cubicBezTo>
                    <a:cubicBezTo>
                      <a:pt x="94358" y="823471"/>
                      <a:pt x="0" y="702799"/>
                      <a:pt x="0" y="569837"/>
                    </a:cubicBezTo>
                    <a:cubicBezTo>
                      <a:pt x="0" y="477099"/>
                      <a:pt x="46342" y="360897"/>
                      <a:pt x="270791" y="357545"/>
                    </a:cubicBezTo>
                    <a:cubicBezTo>
                      <a:pt x="423774" y="355869"/>
                      <a:pt x="513666" y="341902"/>
                      <a:pt x="513666" y="247488"/>
                    </a:cubicBezTo>
                    <a:cubicBezTo>
                      <a:pt x="513666" y="163689"/>
                      <a:pt x="456716" y="100560"/>
                      <a:pt x="331091" y="100560"/>
                    </a:cubicBezTo>
                    <a:cubicBezTo>
                      <a:pt x="205466" y="100560"/>
                      <a:pt x="151866" y="168717"/>
                      <a:pt x="151866" y="265924"/>
                    </a:cubicBezTo>
                    <a:lnTo>
                      <a:pt x="27917" y="265924"/>
                    </a:lnTo>
                    <a:cubicBezTo>
                      <a:pt x="27917" y="58660"/>
                      <a:pt x="190391" y="0"/>
                      <a:pt x="329416" y="0"/>
                    </a:cubicBezTo>
                    <a:cubicBezTo>
                      <a:pt x="487424" y="0"/>
                      <a:pt x="634265" y="74302"/>
                      <a:pt x="634265" y="255309"/>
                    </a:cubicBezTo>
                    <a:close/>
                    <a:moveTo>
                      <a:pt x="525949" y="407266"/>
                    </a:moveTo>
                    <a:cubicBezTo>
                      <a:pt x="476257" y="449166"/>
                      <a:pt x="385249" y="456987"/>
                      <a:pt x="270791" y="458105"/>
                    </a:cubicBezTo>
                    <a:cubicBezTo>
                      <a:pt x="152983" y="459780"/>
                      <a:pt x="120600" y="515088"/>
                      <a:pt x="120600" y="574307"/>
                    </a:cubicBezTo>
                    <a:cubicBezTo>
                      <a:pt x="120600" y="664252"/>
                      <a:pt x="185366" y="722911"/>
                      <a:pt x="271908" y="722911"/>
                    </a:cubicBezTo>
                    <a:cubicBezTo>
                      <a:pt x="420424" y="722911"/>
                      <a:pt x="514782" y="583804"/>
                      <a:pt x="525949" y="407266"/>
                    </a:cubicBezTo>
                    <a:close/>
                  </a:path>
                </a:pathLst>
              </a:custGeom>
              <a:solidFill>
                <a:schemeClr val="accent1"/>
              </a:solidFill>
              <a:ln w="5578" cap="flat">
                <a:noFill/>
                <a:prstDash val="solid"/>
                <a:miter/>
              </a:ln>
            </p:spPr>
            <p:txBody>
              <a:bodyPr rtlCol="0" anchor="ctr"/>
              <a:lstStyle/>
              <a:p>
                <a:endParaRPr lang="de-DE"/>
              </a:p>
            </p:txBody>
          </p:sp>
          <p:sp>
            <p:nvSpPr>
              <p:cNvPr id="10" name="Freihandform 9">
                <a:extLst>
                  <a:ext uri="{FF2B5EF4-FFF2-40B4-BE49-F238E27FC236}">
                    <a16:creationId xmlns:a16="http://schemas.microsoft.com/office/drawing/2014/main" id="{34E28688-311D-D342-B65D-0893A4D11B66}"/>
                  </a:ext>
                </a:extLst>
              </p:cNvPr>
              <p:cNvSpPr/>
              <p:nvPr/>
            </p:nvSpPr>
            <p:spPr>
              <a:xfrm>
                <a:off x="4153614" y="244929"/>
                <a:ext cx="673348" cy="1105037"/>
              </a:xfrm>
              <a:custGeom>
                <a:avLst/>
                <a:gdLst>
                  <a:gd name="connsiteX0" fmla="*/ 339466 w 673348"/>
                  <a:gd name="connsiteY0" fmla="*/ 597212 h 1105037"/>
                  <a:gd name="connsiteX1" fmla="*/ 673349 w 673348"/>
                  <a:gd name="connsiteY1" fmla="*/ 1105037 h 1105037"/>
                  <a:gd name="connsiteX2" fmla="*/ 524832 w 673348"/>
                  <a:gd name="connsiteY2" fmla="*/ 1105037 h 1105037"/>
                  <a:gd name="connsiteX3" fmla="*/ 309874 w 673348"/>
                  <a:gd name="connsiteY3" fmla="*/ 755314 h 1105037"/>
                  <a:gd name="connsiteX4" fmla="*/ 226125 w 673348"/>
                  <a:gd name="connsiteY4" fmla="*/ 701123 h 1105037"/>
                  <a:gd name="connsiteX5" fmla="*/ 130091 w 673348"/>
                  <a:gd name="connsiteY5" fmla="*/ 800007 h 1105037"/>
                  <a:gd name="connsiteX6" fmla="*/ 130091 w 673348"/>
                  <a:gd name="connsiteY6" fmla="*/ 1105037 h 1105037"/>
                  <a:gd name="connsiteX7" fmla="*/ 0 w 673348"/>
                  <a:gd name="connsiteY7" fmla="*/ 1105037 h 1105037"/>
                  <a:gd name="connsiteX8" fmla="*/ 0 w 673348"/>
                  <a:gd name="connsiteY8" fmla="*/ 0 h 1105037"/>
                  <a:gd name="connsiteX9" fmla="*/ 130091 w 673348"/>
                  <a:gd name="connsiteY9" fmla="*/ 0 h 1105037"/>
                  <a:gd name="connsiteX10" fmla="*/ 130091 w 673348"/>
                  <a:gd name="connsiteY10" fmla="*/ 500004 h 1105037"/>
                  <a:gd name="connsiteX11" fmla="*/ 188716 w 673348"/>
                  <a:gd name="connsiteY11" fmla="*/ 562016 h 1105037"/>
                  <a:gd name="connsiteX12" fmla="*/ 242875 w 673348"/>
                  <a:gd name="connsiteY12" fmla="*/ 540228 h 1105037"/>
                  <a:gd name="connsiteX13" fmla="*/ 482399 w 673348"/>
                  <a:gd name="connsiteY13" fmla="*/ 306707 h 1105037"/>
                  <a:gd name="connsiteX14" fmla="*/ 655482 w 673348"/>
                  <a:gd name="connsiteY14" fmla="*/ 306707 h 1105037"/>
                  <a:gd name="connsiteX15" fmla="*/ 339466 w 673348"/>
                  <a:gd name="connsiteY15" fmla="*/ 597212 h 110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3348" h="1105037">
                    <a:moveTo>
                      <a:pt x="339466" y="597212"/>
                    </a:moveTo>
                    <a:lnTo>
                      <a:pt x="673349" y="1105037"/>
                    </a:lnTo>
                    <a:lnTo>
                      <a:pt x="524832" y="1105037"/>
                    </a:lnTo>
                    <a:lnTo>
                      <a:pt x="309874" y="755314"/>
                    </a:lnTo>
                    <a:cubicBezTo>
                      <a:pt x="291450" y="725705"/>
                      <a:pt x="266325" y="701123"/>
                      <a:pt x="226125" y="701123"/>
                    </a:cubicBezTo>
                    <a:cubicBezTo>
                      <a:pt x="169175" y="701123"/>
                      <a:pt x="130091" y="743023"/>
                      <a:pt x="130091" y="800007"/>
                    </a:cubicBezTo>
                    <a:lnTo>
                      <a:pt x="130091" y="1105037"/>
                    </a:lnTo>
                    <a:lnTo>
                      <a:pt x="0" y="1105037"/>
                    </a:lnTo>
                    <a:lnTo>
                      <a:pt x="0" y="0"/>
                    </a:lnTo>
                    <a:lnTo>
                      <a:pt x="130091" y="0"/>
                    </a:lnTo>
                    <a:lnTo>
                      <a:pt x="130091" y="500004"/>
                    </a:lnTo>
                    <a:cubicBezTo>
                      <a:pt x="130091" y="536876"/>
                      <a:pt x="153541" y="562016"/>
                      <a:pt x="188716" y="562016"/>
                    </a:cubicBezTo>
                    <a:cubicBezTo>
                      <a:pt x="212166" y="562016"/>
                      <a:pt x="230591" y="551401"/>
                      <a:pt x="242875" y="540228"/>
                    </a:cubicBezTo>
                    <a:lnTo>
                      <a:pt x="482399" y="306707"/>
                    </a:lnTo>
                    <a:lnTo>
                      <a:pt x="655482" y="306707"/>
                    </a:lnTo>
                    <a:lnTo>
                      <a:pt x="339466" y="597212"/>
                    </a:lnTo>
                    <a:close/>
                  </a:path>
                </a:pathLst>
              </a:custGeom>
              <a:solidFill>
                <a:schemeClr val="accent1"/>
              </a:solidFill>
              <a:ln w="5578" cap="flat">
                <a:noFill/>
                <a:prstDash val="solid"/>
                <a:miter/>
              </a:ln>
            </p:spPr>
            <p:txBody>
              <a:bodyPr rtlCol="0" anchor="ctr"/>
              <a:lstStyle/>
              <a:p>
                <a:endParaRPr lang="de-DE"/>
              </a:p>
            </p:txBody>
          </p:sp>
          <p:sp>
            <p:nvSpPr>
              <p:cNvPr id="12" name="Freihandform 11">
                <a:extLst>
                  <a:ext uri="{FF2B5EF4-FFF2-40B4-BE49-F238E27FC236}">
                    <a16:creationId xmlns:a16="http://schemas.microsoft.com/office/drawing/2014/main" id="{B70BA8D4-EC4B-2BA3-314C-F5CDFFDC27A7}"/>
                  </a:ext>
                </a:extLst>
              </p:cNvPr>
              <p:cNvSpPr/>
              <p:nvPr/>
            </p:nvSpPr>
            <p:spPr>
              <a:xfrm>
                <a:off x="4881121" y="323700"/>
                <a:ext cx="443874" cy="1026265"/>
              </a:xfrm>
              <a:custGeom>
                <a:avLst/>
                <a:gdLst>
                  <a:gd name="connsiteX0" fmla="*/ 329416 w 443874"/>
                  <a:gd name="connsiteY0" fmla="*/ 1026266 h 1026265"/>
                  <a:gd name="connsiteX1" fmla="*/ 134558 w 443874"/>
                  <a:gd name="connsiteY1" fmla="*/ 832968 h 1026265"/>
                  <a:gd name="connsiteX2" fmla="*/ 134558 w 443874"/>
                  <a:gd name="connsiteY2" fmla="*/ 332964 h 1026265"/>
                  <a:gd name="connsiteX3" fmla="*/ 0 w 443874"/>
                  <a:gd name="connsiteY3" fmla="*/ 332964 h 1026265"/>
                  <a:gd name="connsiteX4" fmla="*/ 0 w 443874"/>
                  <a:gd name="connsiteY4" fmla="*/ 238550 h 1026265"/>
                  <a:gd name="connsiteX5" fmla="*/ 23450 w 443874"/>
                  <a:gd name="connsiteY5" fmla="*/ 238550 h 1026265"/>
                  <a:gd name="connsiteX6" fmla="*/ 158008 w 443874"/>
                  <a:gd name="connsiteY6" fmla="*/ 105587 h 1026265"/>
                  <a:gd name="connsiteX7" fmla="*/ 158008 w 443874"/>
                  <a:gd name="connsiteY7" fmla="*/ 0 h 1026265"/>
                  <a:gd name="connsiteX8" fmla="*/ 264650 w 443874"/>
                  <a:gd name="connsiteY8" fmla="*/ 0 h 1026265"/>
                  <a:gd name="connsiteX9" fmla="*/ 264650 w 443874"/>
                  <a:gd name="connsiteY9" fmla="*/ 227376 h 1026265"/>
                  <a:gd name="connsiteX10" fmla="*/ 428799 w 443874"/>
                  <a:gd name="connsiteY10" fmla="*/ 227376 h 1026265"/>
                  <a:gd name="connsiteX11" fmla="*/ 428799 w 443874"/>
                  <a:gd name="connsiteY11" fmla="*/ 332405 h 1026265"/>
                  <a:gd name="connsiteX12" fmla="*/ 264650 w 443874"/>
                  <a:gd name="connsiteY12" fmla="*/ 332405 h 1026265"/>
                  <a:gd name="connsiteX13" fmla="*/ 264650 w 443874"/>
                  <a:gd name="connsiteY13" fmla="*/ 826264 h 1026265"/>
                  <a:gd name="connsiteX14" fmla="*/ 351191 w 443874"/>
                  <a:gd name="connsiteY14" fmla="*/ 920678 h 1026265"/>
                  <a:gd name="connsiteX15" fmla="*/ 443874 w 443874"/>
                  <a:gd name="connsiteY15" fmla="*/ 920678 h 1026265"/>
                  <a:gd name="connsiteX16" fmla="*/ 443874 w 443874"/>
                  <a:gd name="connsiteY16" fmla="*/ 1025707 h 1026265"/>
                  <a:gd name="connsiteX17" fmla="*/ 329416 w 443874"/>
                  <a:gd name="connsiteY17" fmla="*/ 1025707 h 10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874" h="1026265">
                    <a:moveTo>
                      <a:pt x="329416" y="1026266"/>
                    </a:moveTo>
                    <a:cubicBezTo>
                      <a:pt x="219425" y="1026266"/>
                      <a:pt x="134558" y="942466"/>
                      <a:pt x="134558" y="832968"/>
                    </a:cubicBezTo>
                    <a:lnTo>
                      <a:pt x="134558" y="332964"/>
                    </a:lnTo>
                    <a:lnTo>
                      <a:pt x="0" y="332964"/>
                    </a:lnTo>
                    <a:lnTo>
                      <a:pt x="0" y="238550"/>
                    </a:lnTo>
                    <a:lnTo>
                      <a:pt x="23450" y="238550"/>
                    </a:lnTo>
                    <a:cubicBezTo>
                      <a:pt x="101058" y="238550"/>
                      <a:pt x="158008" y="181566"/>
                      <a:pt x="158008" y="105587"/>
                    </a:cubicBezTo>
                    <a:lnTo>
                      <a:pt x="158008" y="0"/>
                    </a:lnTo>
                    <a:lnTo>
                      <a:pt x="264650" y="0"/>
                    </a:lnTo>
                    <a:lnTo>
                      <a:pt x="264650" y="227376"/>
                    </a:lnTo>
                    <a:lnTo>
                      <a:pt x="428799" y="227376"/>
                    </a:lnTo>
                    <a:lnTo>
                      <a:pt x="428799" y="332405"/>
                    </a:lnTo>
                    <a:lnTo>
                      <a:pt x="264650" y="332405"/>
                    </a:lnTo>
                    <a:lnTo>
                      <a:pt x="264650" y="826264"/>
                    </a:lnTo>
                    <a:cubicBezTo>
                      <a:pt x="264650" y="880454"/>
                      <a:pt x="303174" y="920678"/>
                      <a:pt x="351191" y="920678"/>
                    </a:cubicBezTo>
                    <a:lnTo>
                      <a:pt x="443874" y="920678"/>
                    </a:lnTo>
                    <a:lnTo>
                      <a:pt x="443874" y="1025707"/>
                    </a:lnTo>
                    <a:lnTo>
                      <a:pt x="329416" y="1025707"/>
                    </a:lnTo>
                    <a:close/>
                  </a:path>
                </a:pathLst>
              </a:custGeom>
              <a:solidFill>
                <a:schemeClr val="accent1"/>
              </a:solidFill>
              <a:ln w="5578" cap="flat">
                <a:noFill/>
                <a:prstDash val="solid"/>
                <a:miter/>
              </a:ln>
            </p:spPr>
            <p:txBody>
              <a:bodyPr rtlCol="0" anchor="ctr"/>
              <a:lstStyle/>
              <a:p>
                <a:endParaRPr lang="de-DE"/>
              </a:p>
            </p:txBody>
          </p:sp>
        </p:grpSp>
        <p:sp>
          <p:nvSpPr>
            <p:cNvPr id="13" name="Freihandform 12">
              <a:extLst>
                <a:ext uri="{FF2B5EF4-FFF2-40B4-BE49-F238E27FC236}">
                  <a16:creationId xmlns:a16="http://schemas.microsoft.com/office/drawing/2014/main" id="{CC09B963-E80C-B4DB-145C-8A097CF3005E}"/>
                </a:ext>
              </a:extLst>
            </p:cNvPr>
            <p:cNvSpPr/>
            <p:nvPr/>
          </p:nvSpPr>
          <p:spPr>
            <a:xfrm>
              <a:off x="5686236" y="557780"/>
              <a:ext cx="793948" cy="794420"/>
            </a:xfrm>
            <a:custGeom>
              <a:avLst/>
              <a:gdLst>
                <a:gd name="connsiteX0" fmla="*/ 793390 w 793948"/>
                <a:gd name="connsiteY0" fmla="*/ 794420 h 794420"/>
                <a:gd name="connsiteX1" fmla="*/ 31825 w 793948"/>
                <a:gd name="connsiteY1" fmla="*/ 794420 h 794420"/>
                <a:gd name="connsiteX2" fmla="*/ 0 w 793948"/>
                <a:gd name="connsiteY2" fmla="*/ 762576 h 794420"/>
                <a:gd name="connsiteX3" fmla="*/ 0 w 793948"/>
                <a:gd name="connsiteY3" fmla="*/ 703917 h 794420"/>
                <a:gd name="connsiteX4" fmla="*/ 31825 w 793948"/>
                <a:gd name="connsiteY4" fmla="*/ 672073 h 794420"/>
                <a:gd name="connsiteX5" fmla="*/ 367383 w 793948"/>
                <a:gd name="connsiteY5" fmla="*/ 672073 h 794420"/>
                <a:gd name="connsiteX6" fmla="*/ 452808 w 793948"/>
                <a:gd name="connsiteY6" fmla="*/ 585480 h 794420"/>
                <a:gd name="connsiteX7" fmla="*/ 423774 w 793948"/>
                <a:gd name="connsiteY7" fmla="*/ 512295 h 794420"/>
                <a:gd name="connsiteX8" fmla="*/ 404791 w 793948"/>
                <a:gd name="connsiteY8" fmla="*/ 491624 h 794420"/>
                <a:gd name="connsiteX9" fmla="*/ 45783 w 793948"/>
                <a:gd name="connsiteY9" fmla="*/ 132403 h 794420"/>
                <a:gd name="connsiteX10" fmla="*/ 45783 w 793948"/>
                <a:gd name="connsiteY10" fmla="*/ 87710 h 794420"/>
                <a:gd name="connsiteX11" fmla="*/ 87658 w 793948"/>
                <a:gd name="connsiteY11" fmla="*/ 45810 h 794420"/>
                <a:gd name="connsiteX12" fmla="*/ 132325 w 793948"/>
                <a:gd name="connsiteY12" fmla="*/ 45810 h 794420"/>
                <a:gd name="connsiteX13" fmla="*/ 491332 w 793948"/>
                <a:gd name="connsiteY13" fmla="*/ 404473 h 794420"/>
                <a:gd name="connsiteX14" fmla="*/ 511433 w 793948"/>
                <a:gd name="connsiteY14" fmla="*/ 424585 h 794420"/>
                <a:gd name="connsiteX15" fmla="*/ 584574 w 793948"/>
                <a:gd name="connsiteY15" fmla="*/ 453635 h 794420"/>
                <a:gd name="connsiteX16" fmla="*/ 671115 w 793948"/>
                <a:gd name="connsiteY16" fmla="*/ 367601 h 794420"/>
                <a:gd name="connsiteX17" fmla="*/ 671115 w 793948"/>
                <a:gd name="connsiteY17" fmla="*/ 31844 h 794420"/>
                <a:gd name="connsiteX18" fmla="*/ 702940 w 793948"/>
                <a:gd name="connsiteY18" fmla="*/ 0 h 794420"/>
                <a:gd name="connsiteX19" fmla="*/ 762123 w 793948"/>
                <a:gd name="connsiteY19" fmla="*/ 0 h 794420"/>
                <a:gd name="connsiteX20" fmla="*/ 793949 w 793948"/>
                <a:gd name="connsiteY20" fmla="*/ 31844 h 794420"/>
                <a:gd name="connsiteX21" fmla="*/ 793949 w 793948"/>
                <a:gd name="connsiteY21" fmla="*/ 794420 h 79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3948" h="794420">
                  <a:moveTo>
                    <a:pt x="793390" y="794420"/>
                  </a:moveTo>
                  <a:lnTo>
                    <a:pt x="31825" y="794420"/>
                  </a:lnTo>
                  <a:cubicBezTo>
                    <a:pt x="14517" y="794420"/>
                    <a:pt x="0" y="780454"/>
                    <a:pt x="0" y="762576"/>
                  </a:cubicBezTo>
                  <a:lnTo>
                    <a:pt x="0" y="703917"/>
                  </a:lnTo>
                  <a:cubicBezTo>
                    <a:pt x="0" y="686598"/>
                    <a:pt x="13958" y="672073"/>
                    <a:pt x="31825" y="672073"/>
                  </a:cubicBezTo>
                  <a:lnTo>
                    <a:pt x="367383" y="672073"/>
                  </a:lnTo>
                  <a:cubicBezTo>
                    <a:pt x="415957" y="671514"/>
                    <a:pt x="452808" y="634084"/>
                    <a:pt x="452808" y="585480"/>
                  </a:cubicBezTo>
                  <a:cubicBezTo>
                    <a:pt x="452808" y="557547"/>
                    <a:pt x="439966" y="532407"/>
                    <a:pt x="423774" y="512295"/>
                  </a:cubicBezTo>
                  <a:cubicBezTo>
                    <a:pt x="420982" y="508384"/>
                    <a:pt x="408699" y="496094"/>
                    <a:pt x="404791" y="491624"/>
                  </a:cubicBezTo>
                  <a:lnTo>
                    <a:pt x="45783" y="132403"/>
                  </a:lnTo>
                  <a:cubicBezTo>
                    <a:pt x="33500" y="120113"/>
                    <a:pt x="33500" y="100001"/>
                    <a:pt x="45783" y="87710"/>
                  </a:cubicBezTo>
                  <a:lnTo>
                    <a:pt x="87658" y="45810"/>
                  </a:lnTo>
                  <a:cubicBezTo>
                    <a:pt x="99941" y="33520"/>
                    <a:pt x="120041" y="33520"/>
                    <a:pt x="132325" y="45810"/>
                  </a:cubicBezTo>
                  <a:lnTo>
                    <a:pt x="491332" y="404473"/>
                  </a:lnTo>
                  <a:lnTo>
                    <a:pt x="511433" y="424585"/>
                  </a:lnTo>
                  <a:cubicBezTo>
                    <a:pt x="531532" y="440786"/>
                    <a:pt x="556099" y="453635"/>
                    <a:pt x="584574" y="453635"/>
                  </a:cubicBezTo>
                  <a:cubicBezTo>
                    <a:pt x="633149" y="453635"/>
                    <a:pt x="670557" y="416205"/>
                    <a:pt x="671115" y="367601"/>
                  </a:cubicBezTo>
                  <a:lnTo>
                    <a:pt x="671115" y="31844"/>
                  </a:lnTo>
                  <a:cubicBezTo>
                    <a:pt x="671115" y="14525"/>
                    <a:pt x="685074" y="0"/>
                    <a:pt x="702940" y="0"/>
                  </a:cubicBezTo>
                  <a:lnTo>
                    <a:pt x="762123" y="0"/>
                  </a:lnTo>
                  <a:cubicBezTo>
                    <a:pt x="779432" y="0"/>
                    <a:pt x="793949" y="13967"/>
                    <a:pt x="793949" y="31844"/>
                  </a:cubicBezTo>
                  <a:lnTo>
                    <a:pt x="793949" y="794420"/>
                  </a:lnTo>
                  <a:close/>
                </a:path>
              </a:pathLst>
            </a:custGeom>
            <a:solidFill>
              <a:schemeClr val="accent1"/>
            </a:solidFill>
            <a:ln w="5578" cap="flat">
              <a:noFill/>
              <a:prstDash val="solid"/>
              <a:miter/>
            </a:ln>
          </p:spPr>
          <p:txBody>
            <a:bodyPr rtlCol="0" anchor="ctr"/>
            <a:lstStyle/>
            <a:p>
              <a:endParaRPr lang="de-DE"/>
            </a:p>
          </p:txBody>
        </p:sp>
      </p:grpSp>
      <p:sp>
        <p:nvSpPr>
          <p:cNvPr id="14" name="Textfeld 13">
            <a:extLst>
              <a:ext uri="{FF2B5EF4-FFF2-40B4-BE49-F238E27FC236}">
                <a16:creationId xmlns:a16="http://schemas.microsoft.com/office/drawing/2014/main" id="{78A1F11F-91A5-0679-2F70-FC8F763D1E1D}"/>
              </a:ext>
            </a:extLst>
          </p:cNvPr>
          <p:cNvSpPr txBox="1"/>
          <p:nvPr userDrawn="1"/>
        </p:nvSpPr>
        <p:spPr>
          <a:xfrm>
            <a:off x="1517731" y="4152918"/>
            <a:ext cx="3466104" cy="744788"/>
          </a:xfrm>
          <a:prstGeom prst="rect">
            <a:avLst/>
          </a:prstGeom>
        </p:spPr>
        <p:txBody>
          <a:bodyPr vert="horz" wrap="square" lIns="0" tIns="6065" rIns="0" bIns="0" rtlCol="0">
            <a:spAutoFit/>
          </a:bodyPr>
          <a:lstStyle>
            <a:defPPr>
              <a:defRPr lang="de-DE"/>
            </a:defPPr>
            <a:lvl1pPr marL="5776" lvl="0">
              <a:spcBef>
                <a:spcPts val="48"/>
              </a:spcBef>
              <a:defRPr sz="1200" spc="27">
                <a:solidFill>
                  <a:schemeClr val="tx2"/>
                </a:solidFill>
                <a:latin typeface="FK Grotesk Neue"/>
                <a:cs typeface="FK Grotesk Neue"/>
              </a:defRPr>
            </a:lvl1pPr>
          </a:lstStyle>
          <a:p>
            <a:pPr lvl="0"/>
            <a:r>
              <a:rPr lang="de-AT" err="1"/>
              <a:t>MMag</a:t>
            </a:r>
            <a:r>
              <a:rPr lang="de-AT"/>
              <a:t>. Julia Fessler</a:t>
            </a:r>
          </a:p>
          <a:p>
            <a:pPr lvl="0"/>
            <a:r>
              <a:rPr lang="de-AT"/>
              <a:t>Geschäftsführerin</a:t>
            </a:r>
            <a:br>
              <a:rPr lang="de-AT"/>
            </a:br>
            <a:r>
              <a:rPr lang="de-AT"/>
              <a:t>ESG- und Klima-Expertin</a:t>
            </a:r>
          </a:p>
          <a:p>
            <a:pPr lvl="0"/>
            <a:r>
              <a:rPr lang="de-AT" err="1"/>
              <a:t>julia.fessler@susform.at</a:t>
            </a:r>
            <a:endParaRPr lang="de-AT"/>
          </a:p>
        </p:txBody>
      </p:sp>
      <p:sp>
        <p:nvSpPr>
          <p:cNvPr id="15" name="Textfeld 14">
            <a:extLst>
              <a:ext uri="{FF2B5EF4-FFF2-40B4-BE49-F238E27FC236}">
                <a16:creationId xmlns:a16="http://schemas.microsoft.com/office/drawing/2014/main" id="{28EC0D0E-C054-0F48-7C76-128B19A6F584}"/>
              </a:ext>
            </a:extLst>
          </p:cNvPr>
          <p:cNvSpPr txBox="1"/>
          <p:nvPr userDrawn="1"/>
        </p:nvSpPr>
        <p:spPr>
          <a:xfrm>
            <a:off x="6109008" y="4314565"/>
            <a:ext cx="2816748" cy="560122"/>
          </a:xfrm>
          <a:prstGeom prst="rect">
            <a:avLst/>
          </a:prstGeom>
        </p:spPr>
        <p:txBody>
          <a:bodyPr vert="horz" wrap="square" lIns="0" tIns="6065" rIns="0" bIns="0" rtlCol="0">
            <a:spAutoFit/>
          </a:bodyPr>
          <a:lstStyle>
            <a:defPPr>
              <a:defRPr lang="de-DE"/>
            </a:defPPr>
            <a:lvl1pPr marL="5776" lvl="0">
              <a:spcBef>
                <a:spcPts val="48"/>
              </a:spcBef>
              <a:defRPr sz="1273" spc="27">
                <a:solidFill>
                  <a:schemeClr val="accent4"/>
                </a:solidFill>
                <a:latin typeface="FK Grotesk Neue"/>
                <a:cs typeface="FK Grotesk Neue"/>
              </a:defRPr>
            </a:lvl1pPr>
          </a:lstStyle>
          <a:p>
            <a:pPr lvl="0"/>
            <a:r>
              <a:rPr lang="de-AT" sz="1200">
                <a:solidFill>
                  <a:schemeClr val="tx2"/>
                </a:solidFill>
              </a:rPr>
              <a:t>Julia Schwarzbauer</a:t>
            </a:r>
            <a:br>
              <a:rPr lang="de-AT" sz="1200">
                <a:solidFill>
                  <a:schemeClr val="tx2"/>
                </a:solidFill>
              </a:rPr>
            </a:br>
            <a:r>
              <a:rPr lang="de-AT" sz="1200">
                <a:solidFill>
                  <a:schemeClr val="tx2"/>
                </a:solidFill>
              </a:rPr>
              <a:t>Gründerin &amp; ESG-Expertin</a:t>
            </a:r>
          </a:p>
          <a:p>
            <a:pPr lvl="0"/>
            <a:r>
              <a:rPr lang="de-AT" sz="1200" err="1">
                <a:solidFill>
                  <a:schemeClr val="tx2"/>
                </a:solidFill>
              </a:rPr>
              <a:t>Julia.schwarzbauer@susform.at</a:t>
            </a:r>
            <a:endParaRPr lang="de-AT" sz="1200">
              <a:solidFill>
                <a:schemeClr val="tx2"/>
              </a:solidFill>
            </a:endParaRPr>
          </a:p>
        </p:txBody>
      </p:sp>
      <p:sp>
        <p:nvSpPr>
          <p:cNvPr id="18" name="Bildplatzhalter 4">
            <a:extLst>
              <a:ext uri="{FF2B5EF4-FFF2-40B4-BE49-F238E27FC236}">
                <a16:creationId xmlns:a16="http://schemas.microsoft.com/office/drawing/2014/main" id="{0BA9F964-339D-8D6D-9A11-60BCF669E5A5}"/>
              </a:ext>
            </a:extLst>
          </p:cNvPr>
          <p:cNvSpPr>
            <a:spLocks noGrp="1"/>
          </p:cNvSpPr>
          <p:nvPr>
            <p:ph type="pic" sz="quarter" idx="10"/>
          </p:nvPr>
        </p:nvSpPr>
        <p:spPr>
          <a:xfrm>
            <a:off x="4809520" y="3242537"/>
            <a:ext cx="1103783" cy="1608472"/>
          </a:xfrm>
          <a:prstGeom prst="roundRect">
            <a:avLst>
              <a:gd name="adj" fmla="val 2673"/>
            </a:avLst>
          </a:prstGeom>
        </p:spPr>
        <p:txBody>
          <a:bodyPr/>
          <a:lstStyle>
            <a:lvl1pPr>
              <a:defRPr b="0" i="0">
                <a:latin typeface="FK Grotesk Neue" panose="020B0503020202020203" pitchFamily="34" charset="0"/>
              </a:defRPr>
            </a:lvl1pPr>
          </a:lstStyle>
          <a:p>
            <a:r>
              <a:rPr lang="de-DE"/>
              <a:t>Bild durch Klicken auf Symbol hinzufügen</a:t>
            </a:r>
          </a:p>
        </p:txBody>
      </p:sp>
      <p:sp>
        <p:nvSpPr>
          <p:cNvPr id="19" name="Bildplatzhalter 4">
            <a:extLst>
              <a:ext uri="{FF2B5EF4-FFF2-40B4-BE49-F238E27FC236}">
                <a16:creationId xmlns:a16="http://schemas.microsoft.com/office/drawing/2014/main" id="{781254C4-3A62-D4A1-95E8-4F40B5255B74}"/>
              </a:ext>
            </a:extLst>
          </p:cNvPr>
          <p:cNvSpPr>
            <a:spLocks noGrp="1"/>
          </p:cNvSpPr>
          <p:nvPr>
            <p:ph type="pic" sz="quarter" idx="11"/>
          </p:nvPr>
        </p:nvSpPr>
        <p:spPr>
          <a:xfrm>
            <a:off x="216255" y="3242537"/>
            <a:ext cx="1103783" cy="1608472"/>
          </a:xfrm>
          <a:prstGeom prst="roundRect">
            <a:avLst>
              <a:gd name="adj" fmla="val 2673"/>
            </a:avLst>
          </a:prstGeom>
        </p:spPr>
        <p:txBody>
          <a:bodyPr/>
          <a:lstStyle>
            <a:lvl1pPr>
              <a:defRPr b="0" i="0">
                <a:solidFill>
                  <a:schemeClr val="tx2"/>
                </a:solidFill>
                <a:latin typeface="FK Grotesk Neue" panose="020B0503020202020203" pitchFamily="34" charset="0"/>
              </a:defRPr>
            </a:lvl1pPr>
          </a:lstStyle>
          <a:p>
            <a:r>
              <a:rPr lang="de-DE"/>
              <a:t>Bild durch Klicken auf Symbol hinzufügen</a:t>
            </a:r>
          </a:p>
        </p:txBody>
      </p:sp>
    </p:spTree>
    <p:extLst>
      <p:ext uri="{BB962C8B-B14F-4D97-AF65-F5344CB8AC3E}">
        <p14:creationId xmlns:p14="http://schemas.microsoft.com/office/powerpoint/2010/main" val="238915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73.xml"/><Relationship Id="rId21" Type="http://schemas.openxmlformats.org/officeDocument/2006/relationships/slideLayout" Target="../slideLayouts/slideLayout68.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63" Type="http://schemas.openxmlformats.org/officeDocument/2006/relationships/slideLayout" Target="../slideLayouts/slideLayout110.xml"/><Relationship Id="rId68" Type="http://schemas.openxmlformats.org/officeDocument/2006/relationships/slideLayout" Target="../slideLayouts/slideLayout115.xml"/><Relationship Id="rId84" Type="http://schemas.openxmlformats.org/officeDocument/2006/relationships/slideLayout" Target="../slideLayouts/slideLayout131.xml"/><Relationship Id="rId89" Type="http://schemas.openxmlformats.org/officeDocument/2006/relationships/slideLayout" Target="../slideLayouts/slideLayout136.xml"/><Relationship Id="rId112" Type="http://schemas.openxmlformats.org/officeDocument/2006/relationships/slideLayout" Target="../slideLayouts/slideLayout159.xml"/><Relationship Id="rId16" Type="http://schemas.openxmlformats.org/officeDocument/2006/relationships/slideLayout" Target="../slideLayouts/slideLayout63.xml"/><Relationship Id="rId107" Type="http://schemas.openxmlformats.org/officeDocument/2006/relationships/slideLayout" Target="../slideLayouts/slideLayout154.xml"/><Relationship Id="rId11" Type="http://schemas.openxmlformats.org/officeDocument/2006/relationships/slideLayout" Target="../slideLayouts/slideLayout58.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53" Type="http://schemas.openxmlformats.org/officeDocument/2006/relationships/slideLayout" Target="../slideLayouts/slideLayout100.xml"/><Relationship Id="rId58" Type="http://schemas.openxmlformats.org/officeDocument/2006/relationships/slideLayout" Target="../slideLayouts/slideLayout105.xml"/><Relationship Id="rId74" Type="http://schemas.openxmlformats.org/officeDocument/2006/relationships/slideLayout" Target="../slideLayouts/slideLayout121.xml"/><Relationship Id="rId79" Type="http://schemas.openxmlformats.org/officeDocument/2006/relationships/slideLayout" Target="../slideLayouts/slideLayout126.xml"/><Relationship Id="rId102" Type="http://schemas.openxmlformats.org/officeDocument/2006/relationships/slideLayout" Target="../slideLayouts/slideLayout149.xml"/><Relationship Id="rId5" Type="http://schemas.openxmlformats.org/officeDocument/2006/relationships/slideLayout" Target="../slideLayouts/slideLayout52.xml"/><Relationship Id="rId90" Type="http://schemas.openxmlformats.org/officeDocument/2006/relationships/slideLayout" Target="../slideLayouts/slideLayout137.xml"/><Relationship Id="rId95" Type="http://schemas.openxmlformats.org/officeDocument/2006/relationships/slideLayout" Target="../slideLayouts/slideLayout142.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64" Type="http://schemas.openxmlformats.org/officeDocument/2006/relationships/slideLayout" Target="../slideLayouts/slideLayout111.xml"/><Relationship Id="rId69" Type="http://schemas.openxmlformats.org/officeDocument/2006/relationships/slideLayout" Target="../slideLayouts/slideLayout116.xml"/><Relationship Id="rId113" Type="http://schemas.openxmlformats.org/officeDocument/2006/relationships/slideLayout" Target="../slideLayouts/slideLayout160.xml"/><Relationship Id="rId80" Type="http://schemas.openxmlformats.org/officeDocument/2006/relationships/slideLayout" Target="../slideLayouts/slideLayout127.xml"/><Relationship Id="rId85" Type="http://schemas.openxmlformats.org/officeDocument/2006/relationships/slideLayout" Target="../slideLayouts/slideLayout132.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59" Type="http://schemas.openxmlformats.org/officeDocument/2006/relationships/slideLayout" Target="../slideLayouts/slideLayout106.xml"/><Relationship Id="rId103" Type="http://schemas.openxmlformats.org/officeDocument/2006/relationships/slideLayout" Target="../slideLayouts/slideLayout150.xml"/><Relationship Id="rId108" Type="http://schemas.openxmlformats.org/officeDocument/2006/relationships/slideLayout" Target="../slideLayouts/slideLayout155.xml"/><Relationship Id="rId54" Type="http://schemas.openxmlformats.org/officeDocument/2006/relationships/slideLayout" Target="../slideLayouts/slideLayout101.xml"/><Relationship Id="rId70" Type="http://schemas.openxmlformats.org/officeDocument/2006/relationships/slideLayout" Target="../slideLayouts/slideLayout117.xml"/><Relationship Id="rId75" Type="http://schemas.openxmlformats.org/officeDocument/2006/relationships/slideLayout" Target="../slideLayouts/slideLayout122.xml"/><Relationship Id="rId91" Type="http://schemas.openxmlformats.org/officeDocument/2006/relationships/slideLayout" Target="../slideLayouts/slideLayout138.xml"/><Relationship Id="rId96" Type="http://schemas.openxmlformats.org/officeDocument/2006/relationships/slideLayout" Target="../slideLayouts/slideLayout14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57" Type="http://schemas.openxmlformats.org/officeDocument/2006/relationships/slideLayout" Target="../slideLayouts/slideLayout104.xml"/><Relationship Id="rId106" Type="http://schemas.openxmlformats.org/officeDocument/2006/relationships/slideLayout" Target="../slideLayouts/slideLayout153.xml"/><Relationship Id="rId114" Type="http://schemas.openxmlformats.org/officeDocument/2006/relationships/slideLayout" Target="../slideLayouts/slideLayout161.xml"/><Relationship Id="rId10" Type="http://schemas.openxmlformats.org/officeDocument/2006/relationships/slideLayout" Target="../slideLayouts/slideLayout57.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slideLayout" Target="../slideLayouts/slideLayout99.xml"/><Relationship Id="rId60" Type="http://schemas.openxmlformats.org/officeDocument/2006/relationships/slideLayout" Target="../slideLayouts/slideLayout107.xml"/><Relationship Id="rId65" Type="http://schemas.openxmlformats.org/officeDocument/2006/relationships/slideLayout" Target="../slideLayouts/slideLayout112.xml"/><Relationship Id="rId73" Type="http://schemas.openxmlformats.org/officeDocument/2006/relationships/slideLayout" Target="../slideLayouts/slideLayout120.xml"/><Relationship Id="rId78" Type="http://schemas.openxmlformats.org/officeDocument/2006/relationships/slideLayout" Target="../slideLayouts/slideLayout125.xml"/><Relationship Id="rId81" Type="http://schemas.openxmlformats.org/officeDocument/2006/relationships/slideLayout" Target="../slideLayouts/slideLayout128.xml"/><Relationship Id="rId86" Type="http://schemas.openxmlformats.org/officeDocument/2006/relationships/slideLayout" Target="../slideLayouts/slideLayout133.xml"/><Relationship Id="rId94" Type="http://schemas.openxmlformats.org/officeDocument/2006/relationships/slideLayout" Target="../slideLayouts/slideLayout141.xml"/><Relationship Id="rId99" Type="http://schemas.openxmlformats.org/officeDocument/2006/relationships/slideLayout" Target="../slideLayouts/slideLayout146.xml"/><Relationship Id="rId101" Type="http://schemas.openxmlformats.org/officeDocument/2006/relationships/slideLayout" Target="../slideLayouts/slideLayout14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9" Type="http://schemas.openxmlformats.org/officeDocument/2006/relationships/slideLayout" Target="../slideLayouts/slideLayout86.xml"/><Relationship Id="rId109" Type="http://schemas.openxmlformats.org/officeDocument/2006/relationships/slideLayout" Target="../slideLayouts/slideLayout156.xml"/><Relationship Id="rId34" Type="http://schemas.openxmlformats.org/officeDocument/2006/relationships/slideLayout" Target="../slideLayouts/slideLayout81.xml"/><Relationship Id="rId50" Type="http://schemas.openxmlformats.org/officeDocument/2006/relationships/slideLayout" Target="../slideLayouts/slideLayout97.xml"/><Relationship Id="rId55" Type="http://schemas.openxmlformats.org/officeDocument/2006/relationships/slideLayout" Target="../slideLayouts/slideLayout102.xml"/><Relationship Id="rId76" Type="http://schemas.openxmlformats.org/officeDocument/2006/relationships/slideLayout" Target="../slideLayouts/slideLayout123.xml"/><Relationship Id="rId97" Type="http://schemas.openxmlformats.org/officeDocument/2006/relationships/slideLayout" Target="../slideLayouts/slideLayout144.xml"/><Relationship Id="rId104" Type="http://schemas.openxmlformats.org/officeDocument/2006/relationships/slideLayout" Target="../slideLayouts/slideLayout151.xml"/><Relationship Id="rId7" Type="http://schemas.openxmlformats.org/officeDocument/2006/relationships/slideLayout" Target="../slideLayouts/slideLayout54.xml"/><Relationship Id="rId71" Type="http://schemas.openxmlformats.org/officeDocument/2006/relationships/slideLayout" Target="../slideLayouts/slideLayout118.xml"/><Relationship Id="rId92" Type="http://schemas.openxmlformats.org/officeDocument/2006/relationships/slideLayout" Target="../slideLayouts/slideLayout139.xml"/><Relationship Id="rId2" Type="http://schemas.openxmlformats.org/officeDocument/2006/relationships/slideLayout" Target="../slideLayouts/slideLayout49.xml"/><Relationship Id="rId29" Type="http://schemas.openxmlformats.org/officeDocument/2006/relationships/slideLayout" Target="../slideLayouts/slideLayout76.xml"/><Relationship Id="rId24" Type="http://schemas.openxmlformats.org/officeDocument/2006/relationships/slideLayout" Target="../slideLayouts/slideLayout71.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66" Type="http://schemas.openxmlformats.org/officeDocument/2006/relationships/slideLayout" Target="../slideLayouts/slideLayout113.xml"/><Relationship Id="rId87" Type="http://schemas.openxmlformats.org/officeDocument/2006/relationships/slideLayout" Target="../slideLayouts/slideLayout134.xml"/><Relationship Id="rId110" Type="http://schemas.openxmlformats.org/officeDocument/2006/relationships/slideLayout" Target="../slideLayouts/slideLayout157.xml"/><Relationship Id="rId115" Type="http://schemas.openxmlformats.org/officeDocument/2006/relationships/slideLayout" Target="../slideLayouts/slideLayout162.xml"/><Relationship Id="rId61" Type="http://schemas.openxmlformats.org/officeDocument/2006/relationships/slideLayout" Target="../slideLayouts/slideLayout108.xml"/><Relationship Id="rId82" Type="http://schemas.openxmlformats.org/officeDocument/2006/relationships/slideLayout" Target="../slideLayouts/slideLayout129.xml"/><Relationship Id="rId19" Type="http://schemas.openxmlformats.org/officeDocument/2006/relationships/slideLayout" Target="../slideLayouts/slideLayout66.xml"/><Relationship Id="rId14" Type="http://schemas.openxmlformats.org/officeDocument/2006/relationships/slideLayout" Target="../slideLayouts/slideLayout61.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56" Type="http://schemas.openxmlformats.org/officeDocument/2006/relationships/slideLayout" Target="../slideLayouts/slideLayout103.xml"/><Relationship Id="rId77" Type="http://schemas.openxmlformats.org/officeDocument/2006/relationships/slideLayout" Target="../slideLayouts/slideLayout124.xml"/><Relationship Id="rId100" Type="http://schemas.openxmlformats.org/officeDocument/2006/relationships/slideLayout" Target="../slideLayouts/slideLayout147.xml"/><Relationship Id="rId105" Type="http://schemas.openxmlformats.org/officeDocument/2006/relationships/slideLayout" Target="../slideLayouts/slideLayout152.xml"/><Relationship Id="rId8" Type="http://schemas.openxmlformats.org/officeDocument/2006/relationships/slideLayout" Target="../slideLayouts/slideLayout55.xml"/><Relationship Id="rId51" Type="http://schemas.openxmlformats.org/officeDocument/2006/relationships/slideLayout" Target="../slideLayouts/slideLayout98.xml"/><Relationship Id="rId72" Type="http://schemas.openxmlformats.org/officeDocument/2006/relationships/slideLayout" Target="../slideLayouts/slideLayout119.xml"/><Relationship Id="rId93" Type="http://schemas.openxmlformats.org/officeDocument/2006/relationships/slideLayout" Target="../slideLayouts/slideLayout140.xml"/><Relationship Id="rId98" Type="http://schemas.openxmlformats.org/officeDocument/2006/relationships/slideLayout" Target="../slideLayouts/slideLayout145.xml"/><Relationship Id="rId3" Type="http://schemas.openxmlformats.org/officeDocument/2006/relationships/slideLayout" Target="../slideLayouts/slideLayout50.xml"/><Relationship Id="rId25" Type="http://schemas.openxmlformats.org/officeDocument/2006/relationships/slideLayout" Target="../slideLayouts/slideLayout72.xml"/><Relationship Id="rId46" Type="http://schemas.openxmlformats.org/officeDocument/2006/relationships/slideLayout" Target="../slideLayouts/slideLayout93.xml"/><Relationship Id="rId67" Type="http://schemas.openxmlformats.org/officeDocument/2006/relationships/slideLayout" Target="../slideLayouts/slideLayout114.xml"/><Relationship Id="rId116" Type="http://schemas.openxmlformats.org/officeDocument/2006/relationships/theme" Target="../theme/theme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62" Type="http://schemas.openxmlformats.org/officeDocument/2006/relationships/slideLayout" Target="../slideLayouts/slideLayout109.xml"/><Relationship Id="rId83" Type="http://schemas.openxmlformats.org/officeDocument/2006/relationships/slideLayout" Target="../slideLayouts/slideLayout130.xml"/><Relationship Id="rId88" Type="http://schemas.openxmlformats.org/officeDocument/2006/relationships/slideLayout" Target="../slideLayouts/slideLayout135.xml"/><Relationship Id="rId111"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0" y="0"/>
            <a:ext cx="9144000" cy="5143500"/>
          </a:xfrm>
          <a:prstGeom prst="rect">
            <a:avLst/>
          </a:prstGeom>
          <a:solidFill>
            <a:srgbClr val="F0F0F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2" name="Foliennummernplatzhalter 1">
            <a:extLst>
              <a:ext uri="{FF2B5EF4-FFF2-40B4-BE49-F238E27FC236}">
                <a16:creationId xmlns:a16="http://schemas.microsoft.com/office/drawing/2014/main" id="{D74F6057-71E3-4E93-AB27-F7B5EAFD5D1D}"/>
              </a:ext>
            </a:extLst>
          </p:cNvPr>
          <p:cNvSpPr>
            <a:spLocks noGrp="1"/>
          </p:cNvSpPr>
          <p:nvPr>
            <p:ph type="sldNum" sz="quarter" idx="4"/>
          </p:nvPr>
        </p:nvSpPr>
        <p:spPr>
          <a:xfrm>
            <a:off x="0" y="4820430"/>
            <a:ext cx="566738"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864" r:id="rId1"/>
    <p:sldLayoutId id="2147483880" r:id="rId2"/>
    <p:sldLayoutId id="2147483881" r:id="rId3"/>
    <p:sldLayoutId id="2147483882" r:id="rId4"/>
    <p:sldLayoutId id="2147483883" r:id="rId5"/>
    <p:sldLayoutId id="2147483884" r:id="rId6"/>
    <p:sldLayoutId id="2147483885" r:id="rId7"/>
    <p:sldLayoutId id="2147483887" r:id="rId8"/>
    <p:sldLayoutId id="2147483895" r:id="rId9"/>
    <p:sldLayoutId id="2147483890" r:id="rId10"/>
    <p:sldLayoutId id="2147483919" r:id="rId11"/>
    <p:sldLayoutId id="2147483920" r:id="rId12"/>
    <p:sldLayoutId id="2147483925" r:id="rId13"/>
    <p:sldLayoutId id="2147483889" r:id="rId14"/>
    <p:sldLayoutId id="2147483892" r:id="rId15"/>
    <p:sldLayoutId id="2147483894" r:id="rId16"/>
    <p:sldLayoutId id="2147483896" r:id="rId17"/>
    <p:sldLayoutId id="2147483893" r:id="rId18"/>
    <p:sldLayoutId id="2147483886" r:id="rId19"/>
    <p:sldLayoutId id="2147483888" r:id="rId20"/>
    <p:sldLayoutId id="2147483923" r:id="rId21"/>
    <p:sldLayoutId id="2147483863" r:id="rId22"/>
    <p:sldLayoutId id="2147483879" r:id="rId23"/>
    <p:sldLayoutId id="2147483927" r:id="rId24"/>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74675" y="141685"/>
            <a:ext cx="8001000" cy="70246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AT" altLang="de-DE" dirty="0"/>
              <a:t>Titelmasterformat durch Klicken bearbeiten</a:t>
            </a:r>
          </a:p>
        </p:txBody>
      </p:sp>
      <p:sp>
        <p:nvSpPr>
          <p:cNvPr id="1028" name="Rectangle 3"/>
          <p:cNvSpPr>
            <a:spLocks noGrp="1" noChangeArrowheads="1"/>
          </p:cNvSpPr>
          <p:nvPr>
            <p:ph type="body" idx="1"/>
          </p:nvPr>
        </p:nvSpPr>
        <p:spPr bwMode="auto">
          <a:xfrm>
            <a:off x="566738" y="1113235"/>
            <a:ext cx="8001000" cy="340280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dirty="0"/>
          </a:p>
        </p:txBody>
      </p:sp>
      <p:pic>
        <p:nvPicPr>
          <p:cNvPr id="8" name="Bild 7" descr="Alles Unternehmen_RGB.pn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275417" y="4646653"/>
            <a:ext cx="2706624" cy="342900"/>
          </a:xfrm>
          <a:prstGeom prst="rect">
            <a:avLst/>
          </a:prstGeom>
        </p:spPr>
      </p:pic>
      <p:sp>
        <p:nvSpPr>
          <p:cNvPr id="7" name="Foliennummernplatzhalter 1">
            <a:extLst>
              <a:ext uri="{FF2B5EF4-FFF2-40B4-BE49-F238E27FC236}">
                <a16:creationId xmlns:a16="http://schemas.microsoft.com/office/drawing/2014/main" id="{C7833F1A-C8D3-9B43-A878-76EFBB314D7F}"/>
              </a:ext>
            </a:extLst>
          </p:cNvPr>
          <p:cNvSpPr>
            <a:spLocks noGrp="1"/>
          </p:cNvSpPr>
          <p:nvPr>
            <p:ph type="sldNum" sz="quarter" idx="4"/>
          </p:nvPr>
        </p:nvSpPr>
        <p:spPr>
          <a:xfrm>
            <a:off x="0" y="4820430"/>
            <a:ext cx="538480" cy="274637"/>
          </a:xfrm>
          <a:prstGeom prst="rect">
            <a:avLst/>
          </a:prstGeom>
        </p:spPr>
        <p:txBody>
          <a:bodyPr vert="horz" lIns="91440" tIns="45720" rIns="91440" bIns="45720" rtlCol="0" anchor="ctr"/>
          <a:lstStyle>
            <a:lvl1pPr algn="l">
              <a:defRPr sz="700">
                <a:solidFill>
                  <a:schemeClr val="tx1">
                    <a:tint val="75000"/>
                  </a:schemeClr>
                </a:solidFill>
                <a:latin typeface="+mj-lt"/>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85344172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8" r:id="rId8"/>
    <p:sldLayoutId id="2147483916" r:id="rId9"/>
    <p:sldLayoutId id="2147483910" r:id="rId10"/>
    <p:sldLayoutId id="2147483921" r:id="rId11"/>
    <p:sldLayoutId id="2147483922" r:id="rId12"/>
    <p:sldLayoutId id="2147483926" r:id="rId13"/>
    <p:sldLayoutId id="2147483909" r:id="rId14"/>
    <p:sldLayoutId id="2147483912" r:id="rId15"/>
    <p:sldLayoutId id="2147483913" r:id="rId16"/>
    <p:sldLayoutId id="2147483914" r:id="rId17"/>
    <p:sldLayoutId id="2147483915" r:id="rId18"/>
    <p:sldLayoutId id="2147483906" r:id="rId19"/>
    <p:sldLayoutId id="2147483907" r:id="rId20"/>
    <p:sldLayoutId id="2147483924" r:id="rId21"/>
    <p:sldLayoutId id="2147483917" r:id="rId22"/>
    <p:sldLayoutId id="2147483918" r:id="rId23"/>
  </p:sldLayoutIdLst>
  <p:hf sldNum="0" hdr="0" ftr="0" dt="0"/>
  <p:txStyles>
    <p:titleStyle>
      <a:lvl1pPr algn="l" rtl="0" eaLnBrk="1" fontAlgn="base" hangingPunct="1">
        <a:lnSpc>
          <a:spcPct val="100000"/>
        </a:lnSpc>
        <a:spcBef>
          <a:spcPct val="0"/>
        </a:spcBef>
        <a:spcAft>
          <a:spcPct val="0"/>
        </a:spcAft>
        <a:defRPr sz="3000">
          <a:solidFill>
            <a:srgbClr val="FF0000"/>
          </a:solidFill>
          <a:latin typeface="+mj-lt"/>
          <a:ea typeface="+mj-ea"/>
          <a:cs typeface="+mj-cs"/>
        </a:defRPr>
      </a:lvl1pPr>
      <a:lvl2pPr algn="l" rtl="0" eaLnBrk="1" fontAlgn="base" hangingPunct="1">
        <a:lnSpc>
          <a:spcPct val="80000"/>
        </a:lnSpc>
        <a:spcBef>
          <a:spcPct val="0"/>
        </a:spcBef>
        <a:spcAft>
          <a:spcPct val="0"/>
        </a:spcAft>
        <a:defRPr sz="3000">
          <a:solidFill>
            <a:srgbClr val="4C5D68"/>
          </a:solidFill>
          <a:latin typeface="Trebuchet MS" pitchFamily="-112" charset="0"/>
        </a:defRPr>
      </a:lvl2pPr>
      <a:lvl3pPr algn="l" rtl="0" eaLnBrk="1" fontAlgn="base" hangingPunct="1">
        <a:lnSpc>
          <a:spcPct val="80000"/>
        </a:lnSpc>
        <a:spcBef>
          <a:spcPct val="0"/>
        </a:spcBef>
        <a:spcAft>
          <a:spcPct val="0"/>
        </a:spcAft>
        <a:defRPr sz="3000">
          <a:solidFill>
            <a:srgbClr val="4C5D68"/>
          </a:solidFill>
          <a:latin typeface="Trebuchet MS" pitchFamily="-112" charset="0"/>
        </a:defRPr>
      </a:lvl3pPr>
      <a:lvl4pPr algn="l" rtl="0" eaLnBrk="1" fontAlgn="base" hangingPunct="1">
        <a:lnSpc>
          <a:spcPct val="80000"/>
        </a:lnSpc>
        <a:spcBef>
          <a:spcPct val="0"/>
        </a:spcBef>
        <a:spcAft>
          <a:spcPct val="0"/>
        </a:spcAft>
        <a:defRPr sz="3000">
          <a:solidFill>
            <a:srgbClr val="4C5D68"/>
          </a:solidFill>
          <a:latin typeface="Trebuchet MS" pitchFamily="-112" charset="0"/>
        </a:defRPr>
      </a:lvl4pPr>
      <a:lvl5pPr algn="l" rtl="0" eaLnBrk="1" fontAlgn="base" hangingPunct="1">
        <a:lnSpc>
          <a:spcPct val="80000"/>
        </a:lnSpc>
        <a:spcBef>
          <a:spcPct val="0"/>
        </a:spcBef>
        <a:spcAft>
          <a:spcPct val="0"/>
        </a:spcAft>
        <a:defRPr sz="3000">
          <a:solidFill>
            <a:srgbClr val="4C5D68"/>
          </a:solidFill>
          <a:latin typeface="Trebuchet MS" pitchFamily="-112" charset="0"/>
        </a:defRPr>
      </a:lvl5pPr>
      <a:lvl6pPr marL="457200" algn="l" rtl="0" eaLnBrk="1" fontAlgn="base" hangingPunct="1">
        <a:lnSpc>
          <a:spcPct val="80000"/>
        </a:lnSpc>
        <a:spcBef>
          <a:spcPct val="0"/>
        </a:spcBef>
        <a:spcAft>
          <a:spcPct val="0"/>
        </a:spcAft>
        <a:defRPr sz="3000">
          <a:solidFill>
            <a:srgbClr val="4C5D68"/>
          </a:solidFill>
          <a:latin typeface="Trebuchet MS" pitchFamily="-112" charset="0"/>
        </a:defRPr>
      </a:lvl6pPr>
      <a:lvl7pPr marL="914400" algn="l" rtl="0" eaLnBrk="1" fontAlgn="base" hangingPunct="1">
        <a:lnSpc>
          <a:spcPct val="80000"/>
        </a:lnSpc>
        <a:spcBef>
          <a:spcPct val="0"/>
        </a:spcBef>
        <a:spcAft>
          <a:spcPct val="0"/>
        </a:spcAft>
        <a:defRPr sz="3000">
          <a:solidFill>
            <a:srgbClr val="4C5D68"/>
          </a:solidFill>
          <a:latin typeface="Trebuchet MS" pitchFamily="-112" charset="0"/>
        </a:defRPr>
      </a:lvl7pPr>
      <a:lvl8pPr marL="1371600" algn="l" rtl="0" eaLnBrk="1" fontAlgn="base" hangingPunct="1">
        <a:lnSpc>
          <a:spcPct val="80000"/>
        </a:lnSpc>
        <a:spcBef>
          <a:spcPct val="0"/>
        </a:spcBef>
        <a:spcAft>
          <a:spcPct val="0"/>
        </a:spcAft>
        <a:defRPr sz="3000">
          <a:solidFill>
            <a:srgbClr val="4C5D68"/>
          </a:solidFill>
          <a:latin typeface="Trebuchet MS" pitchFamily="-112" charset="0"/>
        </a:defRPr>
      </a:lvl8pPr>
      <a:lvl9pPr marL="1828800" algn="l" rtl="0" eaLnBrk="1" fontAlgn="base" hangingPunct="1">
        <a:lnSpc>
          <a:spcPct val="80000"/>
        </a:lnSpc>
        <a:spcBef>
          <a:spcPct val="0"/>
        </a:spcBef>
        <a:spcAft>
          <a:spcPct val="0"/>
        </a:spcAft>
        <a:defRPr sz="3000">
          <a:solidFill>
            <a:srgbClr val="4C5D68"/>
          </a:solidFill>
          <a:latin typeface="Trebuchet MS" pitchFamily="-112" charset="0"/>
        </a:defRPr>
      </a:lvl9pPr>
    </p:titleStyle>
    <p:body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853240D-DF05-2B7D-0000-844371DBBBC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D3B29FB-D24C-A910-DB99-AF7EC1FE955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D43E104-45C2-3BC6-54C9-6A22A29B5AD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72500C6-3C4F-4E1C-8606-B27792CFAA82}" type="datetimeFigureOut">
              <a:rPr lang="de-DE" smtClean="0"/>
              <a:t>29.02.2024</a:t>
            </a:fld>
            <a:endParaRPr lang="de-DE"/>
          </a:p>
        </p:txBody>
      </p:sp>
      <p:sp>
        <p:nvSpPr>
          <p:cNvPr id="5" name="Fußzeilenplatzhalter 4">
            <a:extLst>
              <a:ext uri="{FF2B5EF4-FFF2-40B4-BE49-F238E27FC236}">
                <a16:creationId xmlns:a16="http://schemas.microsoft.com/office/drawing/2014/main" id="{BF4B5AFE-27EB-1573-2ABD-F916DA9490B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FEFD8F6-0800-C541-BEE2-EB51B2ADE5D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518FE79-028C-46C7-B438-8E5B72215A1D}" type="slidenum">
              <a:rPr lang="de-AT" smtClean="0"/>
              <a:pPr/>
              <a:t>‹Nr.›</a:t>
            </a:fld>
            <a:endParaRPr lang="de-AT"/>
          </a:p>
        </p:txBody>
      </p:sp>
    </p:spTree>
    <p:extLst>
      <p:ext uri="{BB962C8B-B14F-4D97-AF65-F5344CB8AC3E}">
        <p14:creationId xmlns:p14="http://schemas.microsoft.com/office/powerpoint/2010/main" val="122666667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46" r:id="rId12"/>
    <p:sldLayoutId id="2147484024" r:id="rId13"/>
    <p:sldLayoutId id="2147484025" r:id="rId14"/>
    <p:sldLayoutId id="2147484026" r:id="rId15"/>
    <p:sldLayoutId id="2147484027" r:id="rId16"/>
    <p:sldLayoutId id="2147484028" r:id="rId17"/>
    <p:sldLayoutId id="2147484029" r:id="rId18"/>
    <p:sldLayoutId id="2147484030" r:id="rId19"/>
    <p:sldLayoutId id="2147484031" r:id="rId20"/>
    <p:sldLayoutId id="2147484033" r:id="rId21"/>
    <p:sldLayoutId id="2147484034" r:id="rId22"/>
    <p:sldLayoutId id="2147484035" r:id="rId23"/>
    <p:sldLayoutId id="2147484036" r:id="rId24"/>
    <p:sldLayoutId id="2147484038" r:id="rId25"/>
    <p:sldLayoutId id="2147484039" r:id="rId26"/>
    <p:sldLayoutId id="2147484040" r:id="rId27"/>
    <p:sldLayoutId id="2147484041" r:id="rId28"/>
    <p:sldLayoutId id="2147484042" r:id="rId29"/>
    <p:sldLayoutId id="2147484043" r:id="rId30"/>
    <p:sldLayoutId id="2147484044" r:id="rId31"/>
    <p:sldLayoutId id="2147484045" r:id="rId32"/>
    <p:sldLayoutId id="2147484046" r:id="rId33"/>
    <p:sldLayoutId id="2147484047" r:id="rId34"/>
    <p:sldLayoutId id="2147484049" r:id="rId35"/>
    <p:sldLayoutId id="2147484050" r:id="rId36"/>
    <p:sldLayoutId id="2147484051" r:id="rId37"/>
    <p:sldLayoutId id="2147484052" r:id="rId38"/>
    <p:sldLayoutId id="2147484053" r:id="rId39"/>
    <p:sldLayoutId id="2147484054" r:id="rId40"/>
    <p:sldLayoutId id="2147484055" r:id="rId41"/>
    <p:sldLayoutId id="2147484056" r:id="rId42"/>
    <p:sldLayoutId id="2147484057" r:id="rId43"/>
    <p:sldLayoutId id="2147484058" r:id="rId44"/>
    <p:sldLayoutId id="2147484059" r:id="rId45"/>
    <p:sldLayoutId id="2147484060" r:id="rId46"/>
    <p:sldLayoutId id="2147484062" r:id="rId47"/>
    <p:sldLayoutId id="2147484063" r:id="rId48"/>
    <p:sldLayoutId id="2147484064" r:id="rId49"/>
    <p:sldLayoutId id="2147484109" r:id="rId50"/>
    <p:sldLayoutId id="2147484111" r:id="rId51"/>
    <p:sldLayoutId id="2147484114" r:id="rId52"/>
    <p:sldLayoutId id="2147483979" r:id="rId53"/>
    <p:sldLayoutId id="2147483981" r:id="rId54"/>
    <p:sldLayoutId id="2147483982" r:id="rId55"/>
    <p:sldLayoutId id="2147483984" r:id="rId56"/>
    <p:sldLayoutId id="2147483985" r:id="rId57"/>
    <p:sldLayoutId id="2147483986" r:id="rId58"/>
    <p:sldLayoutId id="2147483987" r:id="rId59"/>
    <p:sldLayoutId id="2147483988" r:id="rId60"/>
    <p:sldLayoutId id="2147483989" r:id="rId61"/>
    <p:sldLayoutId id="2147483990" r:id="rId62"/>
    <p:sldLayoutId id="2147483991" r:id="rId63"/>
    <p:sldLayoutId id="2147483992" r:id="rId64"/>
    <p:sldLayoutId id="2147483993" r:id="rId65"/>
    <p:sldLayoutId id="2147483994" r:id="rId66"/>
    <p:sldLayoutId id="2147483995" r:id="rId67"/>
    <p:sldLayoutId id="2147483996" r:id="rId68"/>
    <p:sldLayoutId id="2147483998" r:id="rId69"/>
    <p:sldLayoutId id="2147483999" r:id="rId70"/>
    <p:sldLayoutId id="2147484000" r:id="rId71"/>
    <p:sldLayoutId id="2147484001" r:id="rId72"/>
    <p:sldLayoutId id="2147484002" r:id="rId73"/>
    <p:sldLayoutId id="2147484003" r:id="rId74"/>
    <p:sldLayoutId id="2147484004" r:id="rId75"/>
    <p:sldLayoutId id="2147484005" r:id="rId76"/>
    <p:sldLayoutId id="2147484006" r:id="rId77"/>
    <p:sldLayoutId id="2147484007" r:id="rId78"/>
    <p:sldLayoutId id="2147484008" r:id="rId79"/>
    <p:sldLayoutId id="2147484012" r:id="rId80"/>
    <p:sldLayoutId id="2147484013" r:id="rId81"/>
    <p:sldLayoutId id="2147484016" r:id="rId82"/>
    <p:sldLayoutId id="2147484082" r:id="rId83"/>
    <p:sldLayoutId id="2147484083" r:id="rId84"/>
    <p:sldLayoutId id="2147484085" r:id="rId85"/>
    <p:sldLayoutId id="2147483936" r:id="rId86"/>
    <p:sldLayoutId id="2147483937" r:id="rId87"/>
    <p:sldLayoutId id="2147483938" r:id="rId88"/>
    <p:sldLayoutId id="2147483940" r:id="rId89"/>
    <p:sldLayoutId id="2147483942" r:id="rId90"/>
    <p:sldLayoutId id="2147483943" r:id="rId91"/>
    <p:sldLayoutId id="2147483944" r:id="rId92"/>
    <p:sldLayoutId id="2147483945" r:id="rId93"/>
    <p:sldLayoutId id="2147483946" r:id="rId94"/>
    <p:sldLayoutId id="2147483947" r:id="rId95"/>
    <p:sldLayoutId id="2147483948" r:id="rId96"/>
    <p:sldLayoutId id="2147483949" r:id="rId97"/>
    <p:sldLayoutId id="2147483950" r:id="rId98"/>
    <p:sldLayoutId id="2147483951" r:id="rId99"/>
    <p:sldLayoutId id="2147483952" r:id="rId100"/>
    <p:sldLayoutId id="2147483953" r:id="rId101"/>
    <p:sldLayoutId id="2147483954" r:id="rId102"/>
    <p:sldLayoutId id="2147483955" r:id="rId103"/>
    <p:sldLayoutId id="2147483957" r:id="rId104"/>
    <p:sldLayoutId id="2147483958" r:id="rId105"/>
    <p:sldLayoutId id="2147483959" r:id="rId106"/>
    <p:sldLayoutId id="2147483960" r:id="rId107"/>
    <p:sldLayoutId id="2147483961" r:id="rId108"/>
    <p:sldLayoutId id="2147483962" r:id="rId109"/>
    <p:sldLayoutId id="2147483963" r:id="rId110"/>
    <p:sldLayoutId id="2147483964" r:id="rId111"/>
    <p:sldLayoutId id="2147483965" r:id="rId112"/>
    <p:sldLayoutId id="2147483966" r:id="rId113"/>
    <p:sldLayoutId id="2147483967" r:id="rId114"/>
    <p:sldLayoutId id="2147483971" r:id="rId115"/>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ko.at/service/ooe/umwelt-energie/Ratgeber_EU-Taxonomie_2023_WEB.pdf"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image" Target="../media/image30.jpe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hyperlink" Target="https://www.wko.at/service/ooe/umwelt-energie/WKOOe-Nachhaltigkeitsbericht_220331-Druckversion.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hyperlink" Target="http://www.wko.at/service/umwelt-energie/nachhaltigkeit-unternehmen.html" TargetMode="Externa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s://www.zamg.ac.at/cms/de/klima/news/drittwaermster-sommer-der-messgeschichte" TargetMode="External"/><Relationship Id="rId4" Type="http://schemas.openxmlformats.org/officeDocument/2006/relationships/image" Target="../media/image31.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hyperlink" Target="http://www.foerderungen.wkooe.at/oeko-pl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hyperlink" Target="https://www.wko.at/service/ooe/umwelt-energie/Neue-EU-Vorgaben-zum-Nachhaltigkeitsreporting:-Chancen-un.html" TargetMode="External"/><Relationship Id="rId2" Type="http://schemas.openxmlformats.org/officeDocument/2006/relationships/notesSlide" Target="../notesSlides/notesSlide9.xml"/><Relationship Id="rId1" Type="http://schemas.openxmlformats.org/officeDocument/2006/relationships/slideLayout" Target="../slideLayouts/slideLayout59.xml"/><Relationship Id="rId5" Type="http://schemas.openxmlformats.org/officeDocument/2006/relationships/image" Target="../media/image30.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a:xfrm>
            <a:off x="1200150" y="2395293"/>
            <a:ext cx="7951258" cy="490446"/>
          </a:xfrm>
        </p:spPr>
        <p:txBody>
          <a:bodyPr/>
          <a:lstStyle/>
          <a:p>
            <a:r>
              <a:rPr lang="de-AT" dirty="0"/>
              <a:t>BERICHTSPFLICHTEN IN SACHEN NACHALTIGKEIT. </a:t>
            </a:r>
            <a:br>
              <a:rPr lang="de-AT" dirty="0"/>
            </a:br>
            <a:r>
              <a:rPr lang="de-AT" dirty="0"/>
              <a:t>WAS SIND DIE FOLGEN FÜR KMU?</a:t>
            </a:r>
          </a:p>
        </p:txBody>
      </p:sp>
      <p:sp>
        <p:nvSpPr>
          <p:cNvPr id="8" name="Textplatzhalter 7"/>
          <p:cNvSpPr>
            <a:spLocks noGrp="1"/>
          </p:cNvSpPr>
          <p:nvPr>
            <p:ph type="body" sz="quarter" idx="16"/>
          </p:nvPr>
        </p:nvSpPr>
        <p:spPr>
          <a:xfrm>
            <a:off x="1200150" y="3692990"/>
            <a:ext cx="7935913" cy="720725"/>
          </a:xfrm>
        </p:spPr>
        <p:txBody>
          <a:bodyPr/>
          <a:lstStyle/>
          <a:p>
            <a:r>
              <a:rPr lang="de-AT" dirty="0"/>
              <a:t>DI. Robert Mairhofer MBA I WKOÖ</a:t>
            </a:r>
          </a:p>
          <a:p>
            <a:r>
              <a:rPr lang="de-AT" dirty="0"/>
              <a:t>Dr. Josef Baumüller I TU Wien</a:t>
            </a:r>
          </a:p>
        </p:txBody>
      </p:sp>
      <p:sp>
        <p:nvSpPr>
          <p:cNvPr id="5" name="Bildplatzhalter 4">
            <a:extLst>
              <a:ext uri="{FF2B5EF4-FFF2-40B4-BE49-F238E27FC236}">
                <a16:creationId xmlns:a16="http://schemas.microsoft.com/office/drawing/2014/main" id="{20E53149-5293-51E2-FFC1-E19F25E2AEC8}"/>
              </a:ext>
            </a:extLst>
          </p:cNvPr>
          <p:cNvSpPr>
            <a:spLocks noGrp="1"/>
          </p:cNvSpPr>
          <p:nvPr>
            <p:ph type="pic" sz="quarter" idx="15"/>
          </p:nvPr>
        </p:nvSpPr>
        <p:spPr>
          <a:xfrm>
            <a:off x="341196" y="4485335"/>
            <a:ext cx="1441450" cy="603397"/>
          </a:xfrm>
        </p:spPr>
        <p:txBody>
          <a:bodyPr/>
          <a:lstStyle/>
          <a:p>
            <a:endParaRPr lang="de-AT"/>
          </a:p>
        </p:txBody>
      </p:sp>
    </p:spTree>
    <p:extLst>
      <p:ext uri="{BB962C8B-B14F-4D97-AF65-F5344CB8AC3E}">
        <p14:creationId xmlns:p14="http://schemas.microsoft.com/office/powerpoint/2010/main" val="37029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80" y="1224952"/>
            <a:ext cx="6241143" cy="3746432"/>
          </a:xfrm>
        </p:spPr>
        <p:txBody>
          <a:bodyPr>
            <a:normAutofit/>
          </a:bodyPr>
          <a:lstStyle/>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1">
              <a:lnSpc>
                <a:spcPct val="100000"/>
              </a:lnSpc>
              <a:spcBef>
                <a:spcPts val="0"/>
              </a:spcBef>
              <a:spcAft>
                <a:spcPts val="600"/>
              </a:spcAft>
            </a:pPr>
            <a:r>
              <a:rPr lang="de-DE" sz="1600" b="1" dirty="0">
                <a:solidFill>
                  <a:srgbClr val="FF0000"/>
                </a:solidFill>
                <a:latin typeface="Trebuchet MS" panose="020B0603020202020204" pitchFamily="34" charset="0"/>
              </a:rPr>
              <a:t>Online Ratgeber zur EU-Taxonomie-Verordnung</a:t>
            </a:r>
          </a:p>
          <a:p>
            <a:pPr lvl="1">
              <a:lnSpc>
                <a:spcPct val="100000"/>
              </a:lnSpc>
              <a:spcBef>
                <a:spcPts val="0"/>
              </a:spcBef>
              <a:spcAft>
                <a:spcPts val="600"/>
              </a:spcAft>
            </a:pPr>
            <a:endParaRPr lang="de-DE" sz="1600" b="1" dirty="0">
              <a:solidFill>
                <a:srgbClr val="FF0000"/>
              </a:solidFill>
              <a:latin typeface="Trebuchet MS" panose="020B0603020202020204" pitchFamily="34" charset="0"/>
            </a:endParaRPr>
          </a:p>
          <a:p>
            <a:pPr lvl="2" algn="just">
              <a:lnSpc>
                <a:spcPct val="100000"/>
              </a:lnSpc>
              <a:spcBef>
                <a:spcPts val="0"/>
              </a:spcBef>
              <a:spcAft>
                <a:spcPts val="1200"/>
              </a:spcAft>
            </a:pPr>
            <a:r>
              <a:rPr lang="de-DE" sz="1400" dirty="0">
                <a:latin typeface="Trebuchet MS" panose="020B0603020202020204" pitchFamily="34" charset="0"/>
              </a:rPr>
              <a:t>Was ist die EU-Taxonomie?</a:t>
            </a:r>
          </a:p>
          <a:p>
            <a:pPr lvl="2" algn="just">
              <a:lnSpc>
                <a:spcPct val="100000"/>
              </a:lnSpc>
              <a:spcBef>
                <a:spcPts val="0"/>
              </a:spcBef>
              <a:spcAft>
                <a:spcPts val="1200"/>
              </a:spcAft>
            </a:pPr>
            <a:r>
              <a:rPr lang="de-DE" sz="1400" dirty="0">
                <a:latin typeface="Trebuchet MS" panose="020B0603020202020204" pitchFamily="34" charset="0"/>
              </a:rPr>
              <a:t>Wer ist von der EU-Taxonomie-Verordnung betroffen?</a:t>
            </a:r>
          </a:p>
          <a:p>
            <a:pPr lvl="2" algn="just">
              <a:lnSpc>
                <a:spcPct val="100000"/>
              </a:lnSpc>
              <a:spcBef>
                <a:spcPts val="0"/>
              </a:spcBef>
              <a:spcAft>
                <a:spcPts val="1200"/>
              </a:spcAft>
            </a:pPr>
            <a:r>
              <a:rPr lang="de-DE" sz="1400" dirty="0">
                <a:latin typeface="Trebuchet MS" panose="020B0603020202020204" pitchFamily="34" charset="0"/>
              </a:rPr>
              <a:t>Welche Ziele werden durch die Verordnung erreicht?</a:t>
            </a:r>
          </a:p>
          <a:p>
            <a:pPr lvl="2" algn="just">
              <a:lnSpc>
                <a:spcPct val="100000"/>
              </a:lnSpc>
              <a:spcBef>
                <a:spcPts val="0"/>
              </a:spcBef>
              <a:spcAft>
                <a:spcPts val="1200"/>
              </a:spcAft>
            </a:pPr>
            <a:r>
              <a:rPr lang="de-DE" sz="1400" dirty="0">
                <a:latin typeface="Trebuchet MS" panose="020B0603020202020204" pitchFamily="34" charset="0"/>
              </a:rPr>
              <a:t>3 Leveltest zur </a:t>
            </a:r>
            <a:r>
              <a:rPr lang="de-DE" sz="1400" dirty="0" err="1">
                <a:latin typeface="Trebuchet MS" panose="020B0603020202020204" pitchFamily="34" charset="0"/>
              </a:rPr>
              <a:t>Taxonomiekonformität</a:t>
            </a:r>
            <a:r>
              <a:rPr lang="de-DE" sz="1400" dirty="0">
                <a:latin typeface="Trebuchet MS" panose="020B0603020202020204" pitchFamily="34" charset="0"/>
              </a:rPr>
              <a:t> von Geschäftstätigkeiten </a:t>
            </a:r>
          </a:p>
          <a:p>
            <a:pPr lvl="2" algn="just">
              <a:lnSpc>
                <a:spcPct val="100000"/>
              </a:lnSpc>
              <a:spcBef>
                <a:spcPts val="0"/>
              </a:spcBef>
              <a:spcAft>
                <a:spcPts val="1200"/>
              </a:spcAft>
            </a:pPr>
            <a:r>
              <a:rPr lang="de-DE" sz="1400" dirty="0">
                <a:latin typeface="Trebuchet MS" panose="020B0603020202020204" pitchFamily="34" charset="0"/>
              </a:rPr>
              <a:t>Weiterführende Links zu den EU-Dokumenten</a:t>
            </a:r>
          </a:p>
          <a:p>
            <a:pPr lvl="2">
              <a:lnSpc>
                <a:spcPct val="100000"/>
              </a:lnSpc>
              <a:spcBef>
                <a:spcPts val="0"/>
              </a:spcBef>
              <a:spcAft>
                <a:spcPts val="600"/>
              </a:spcAft>
            </a:pPr>
            <a:endParaRPr lang="de-DE" dirty="0"/>
          </a:p>
          <a:p>
            <a:endParaRPr lang="de-AT"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p:txBody>
          <a:bodyPr>
            <a:normAutofit lnSpcReduction="10000"/>
          </a:bodyPr>
          <a:lstStyle/>
          <a:p>
            <a:r>
              <a:rPr lang="de-AT" dirty="0"/>
              <a:t>Ökologisierung und Nachhaltigkeit</a:t>
            </a:r>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p:txBody>
          <a:bodyPr>
            <a:normAutofit fontScale="85000" lnSpcReduction="20000"/>
          </a:bodyPr>
          <a:lstStyle/>
          <a:p>
            <a:r>
              <a:rPr lang="de-DE" dirty="0"/>
              <a:t>„EU-Taxonomie“</a:t>
            </a:r>
            <a:endParaRPr lang="de-AT" dirty="0"/>
          </a:p>
        </p:txBody>
      </p:sp>
      <p:pic>
        <p:nvPicPr>
          <p:cNvPr id="4" name="Grafik 3">
            <a:hlinkClick r:id="rId3"/>
            <a:extLst>
              <a:ext uri="{FF2B5EF4-FFF2-40B4-BE49-F238E27FC236}">
                <a16:creationId xmlns:a16="http://schemas.microsoft.com/office/drawing/2014/main" id="{A83EA932-8D7E-69AA-D373-CD69848649D6}"/>
              </a:ext>
            </a:extLst>
          </p:cNvPr>
          <p:cNvPicPr>
            <a:picLocks noChangeAspect="1"/>
          </p:cNvPicPr>
          <p:nvPr/>
        </p:nvPicPr>
        <p:blipFill>
          <a:blip r:embed="rId4"/>
          <a:stretch>
            <a:fillRect/>
          </a:stretch>
        </p:blipFill>
        <p:spPr>
          <a:xfrm>
            <a:off x="7215539" y="1680803"/>
            <a:ext cx="1543439" cy="2309505"/>
          </a:xfrm>
          <a:prstGeom prst="rect">
            <a:avLst/>
          </a:prstGeom>
        </p:spPr>
      </p:pic>
      <p:pic>
        <p:nvPicPr>
          <p:cNvPr id="7" name="Grafik 6" descr="Ein Bild, das Text, Schrift, Grafikdesign, Grafiken enthält.&#10;&#10;Automatisch generierte Beschreibung">
            <a:extLst>
              <a:ext uri="{FF2B5EF4-FFF2-40B4-BE49-F238E27FC236}">
                <a16:creationId xmlns:a16="http://schemas.microsoft.com/office/drawing/2014/main" id="{40B65906-4A7D-2208-7928-48CD5E961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874" y="0"/>
            <a:ext cx="2310771" cy="1300194"/>
          </a:xfrm>
          <a:prstGeom prst="rect">
            <a:avLst/>
          </a:prstGeom>
        </p:spPr>
      </p:pic>
    </p:spTree>
    <p:extLst>
      <p:ext uri="{BB962C8B-B14F-4D97-AF65-F5344CB8AC3E}">
        <p14:creationId xmlns:p14="http://schemas.microsoft.com/office/powerpoint/2010/main" val="185392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473166" y="389808"/>
            <a:ext cx="5836194" cy="423210"/>
          </a:xfrm>
        </p:spPr>
        <p:txBody>
          <a:bodyPr/>
          <a:lstStyle/>
          <a:p>
            <a:pPr>
              <a:spcBef>
                <a:spcPts val="0"/>
              </a:spcBef>
            </a:pPr>
            <a:r>
              <a:rPr lang="de-DE" dirty="0">
                <a:solidFill>
                  <a:srgbClr val="FF0000"/>
                </a:solidFill>
              </a:rPr>
              <a:t>NACHHALTIGKEITSBERICHT </a:t>
            </a:r>
            <a:r>
              <a:rPr lang="de-DE" b="1" dirty="0"/>
              <a:t>2021/2022</a:t>
            </a:r>
            <a:endParaRPr lang="de-AT" b="1" dirty="0"/>
          </a:p>
        </p:txBody>
      </p:sp>
      <p:pic>
        <p:nvPicPr>
          <p:cNvPr id="8" name="Grafik 7">
            <a:hlinkClick r:id="rId3"/>
            <a:extLst>
              <a:ext uri="{FF2B5EF4-FFF2-40B4-BE49-F238E27FC236}">
                <a16:creationId xmlns:a16="http://schemas.microsoft.com/office/drawing/2014/main" id="{969FEFF1-EDA5-4108-E339-4CD43CFBF54B}"/>
              </a:ext>
            </a:extLst>
          </p:cNvPr>
          <p:cNvPicPr>
            <a:picLocks noChangeAspect="1"/>
          </p:cNvPicPr>
          <p:nvPr/>
        </p:nvPicPr>
        <p:blipFill>
          <a:blip r:embed="rId4"/>
          <a:stretch>
            <a:fillRect/>
          </a:stretch>
        </p:blipFill>
        <p:spPr>
          <a:xfrm>
            <a:off x="628650" y="1509083"/>
            <a:ext cx="1951264" cy="2755813"/>
          </a:xfrm>
          <a:prstGeom prst="rect">
            <a:avLst/>
          </a:prstGeom>
          <a:ln>
            <a:noFill/>
          </a:ln>
          <a:effectLst>
            <a:outerShdw blurRad="292100" dist="139700" dir="2700000" algn="tl" rotWithShape="0">
              <a:srgbClr val="333333">
                <a:alpha val="65000"/>
              </a:srgbClr>
            </a:outerShdw>
          </a:effectLst>
        </p:spPr>
      </p:pic>
      <p:sp>
        <p:nvSpPr>
          <p:cNvPr id="9" name="Textplatzhalter 8">
            <a:extLst>
              <a:ext uri="{FF2B5EF4-FFF2-40B4-BE49-F238E27FC236}">
                <a16:creationId xmlns:a16="http://schemas.microsoft.com/office/drawing/2014/main" id="{959D369C-3802-1A72-5663-723799B544E4}"/>
              </a:ext>
            </a:extLst>
          </p:cNvPr>
          <p:cNvSpPr txBox="1">
            <a:spLocks noGrp="1"/>
          </p:cNvSpPr>
          <p:nvPr>
            <p:ph type="body" sz="quarter" idx="13"/>
          </p:nvPr>
        </p:nvSpPr>
        <p:spPr>
          <a:xfrm>
            <a:off x="2860086" y="1731153"/>
            <a:ext cx="5770363" cy="2244525"/>
          </a:xfrm>
          <a:prstGeom prst="rect">
            <a:avLst/>
          </a:prstGeom>
          <a:noFill/>
        </p:spPr>
        <p:txBody>
          <a:bodyPr wrap="square" rtlCol="0">
            <a:spAutoFit/>
          </a:bodyPr>
          <a:lstStyle/>
          <a:p>
            <a:pPr lvl="2" algn="just">
              <a:lnSpc>
                <a:spcPct val="100000"/>
              </a:lnSpc>
              <a:spcBef>
                <a:spcPts val="0"/>
              </a:spcBef>
              <a:spcAft>
                <a:spcPts val="1200"/>
              </a:spcAft>
            </a:pPr>
            <a:r>
              <a:rPr lang="de-DE" sz="1200" dirty="0"/>
              <a:t>Erstmals Standortbestimmung der OÖ Wirtschaft</a:t>
            </a:r>
          </a:p>
          <a:p>
            <a:pPr lvl="2" algn="just">
              <a:lnSpc>
                <a:spcPct val="100000"/>
              </a:lnSpc>
              <a:spcBef>
                <a:spcPts val="0"/>
              </a:spcBef>
              <a:spcAft>
                <a:spcPts val="1200"/>
              </a:spcAft>
            </a:pPr>
            <a:r>
              <a:rPr lang="de-DE" sz="1200" dirty="0"/>
              <a:t>Überblick über WKOÖ-Aktivitäten </a:t>
            </a:r>
          </a:p>
          <a:p>
            <a:pPr lvl="2" algn="just">
              <a:lnSpc>
                <a:spcPct val="100000"/>
              </a:lnSpc>
              <a:spcBef>
                <a:spcPts val="0"/>
              </a:spcBef>
              <a:spcAft>
                <a:spcPts val="1200"/>
              </a:spcAft>
            </a:pPr>
            <a:r>
              <a:rPr lang="de-DE" altLang="de-DE" sz="1200" dirty="0"/>
              <a:t>Spartenthemen  /  Positionen</a:t>
            </a:r>
          </a:p>
          <a:p>
            <a:pPr lvl="2" algn="just">
              <a:lnSpc>
                <a:spcPct val="100000"/>
              </a:lnSpc>
              <a:spcBef>
                <a:spcPts val="0"/>
              </a:spcBef>
              <a:spcAft>
                <a:spcPts val="1200"/>
              </a:spcAft>
            </a:pPr>
            <a:r>
              <a:rPr lang="de-DE" altLang="de-DE" sz="1200" dirty="0"/>
              <a:t>Nachhaltigkeitsprogramm und Ziele </a:t>
            </a:r>
          </a:p>
          <a:p>
            <a:pPr marL="257175" indent="-257175" algn="just">
              <a:buFont typeface="Arial" panose="020B0604020202020204" pitchFamily="34" charset="0"/>
              <a:buChar char="•"/>
            </a:pPr>
            <a:endParaRPr lang="de-DE" altLang="de-DE" sz="1050" dirty="0">
              <a:solidFill>
                <a:schemeClr val="tx1"/>
              </a:solidFill>
              <a:latin typeface="Trebuchet MS" panose="020B0603020202020204" pitchFamily="34" charset="0"/>
              <a:cs typeface="Times New Roman" panose="02020603050405020304" pitchFamily="18" charset="0"/>
            </a:endParaRPr>
          </a:p>
          <a:p>
            <a:pPr marL="472679" algn="just"/>
            <a:endParaRPr lang="de-DE" altLang="de-DE" sz="1050" dirty="0">
              <a:solidFill>
                <a:schemeClr val="tx1"/>
              </a:solidFill>
              <a:latin typeface="Trebuchet MS" panose="020B0603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472679" algn="just"/>
            <a:r>
              <a:rPr lang="de-DE" altLang="de-DE" sz="1050" b="1" cap="none" dirty="0">
                <a:solidFill>
                  <a:srgbClr val="FF0000"/>
                </a:solidFill>
                <a:latin typeface="Trebuchet MS" panose="020B0603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www.wko.at/service/umwelt-energie/nachhaltigkeit-unternehmen.html</a:t>
            </a:r>
            <a:endParaRPr lang="de-DE" altLang="de-DE" sz="1050" b="1" cap="none" dirty="0">
              <a:solidFill>
                <a:srgbClr val="FF0000"/>
              </a:solidFill>
              <a:latin typeface="Trebuchet MS" panose="020B0603020202020204" pitchFamily="34" charset="0"/>
              <a:cs typeface="Times New Roman" panose="02020603050405020304" pitchFamily="18" charset="0"/>
            </a:endParaRPr>
          </a:p>
        </p:txBody>
      </p:sp>
      <p:pic>
        <p:nvPicPr>
          <p:cNvPr id="4" name="Grafik 3" descr="Ein Bild, das Text, Schrift, Grafikdesign, Grafiken enthält.&#10;&#10;Automatisch generierte Beschreibung">
            <a:extLst>
              <a:ext uri="{FF2B5EF4-FFF2-40B4-BE49-F238E27FC236}">
                <a16:creationId xmlns:a16="http://schemas.microsoft.com/office/drawing/2014/main" id="{2869C006-1653-5429-096C-B885BAE0E3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1874" y="0"/>
            <a:ext cx="2310771" cy="1300194"/>
          </a:xfrm>
          <a:prstGeom prst="rect">
            <a:avLst/>
          </a:prstGeom>
        </p:spPr>
      </p:pic>
    </p:spTree>
    <p:extLst>
      <p:ext uri="{BB962C8B-B14F-4D97-AF65-F5344CB8AC3E}">
        <p14:creationId xmlns:p14="http://schemas.microsoft.com/office/powerpoint/2010/main" val="35368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473166" y="389808"/>
            <a:ext cx="5836194" cy="423210"/>
          </a:xfrm>
        </p:spPr>
        <p:txBody>
          <a:bodyPr/>
          <a:lstStyle/>
          <a:p>
            <a:pPr>
              <a:spcBef>
                <a:spcPts val="0"/>
              </a:spcBef>
            </a:pPr>
            <a:r>
              <a:rPr lang="de-DE" dirty="0">
                <a:solidFill>
                  <a:srgbClr val="FF0000"/>
                </a:solidFill>
              </a:rPr>
              <a:t>NACHHALTIGKEITSKURSE </a:t>
            </a:r>
            <a:endParaRPr lang="de-DE" b="1" dirty="0">
              <a:solidFill>
                <a:srgbClr val="FF0000"/>
              </a:solidFill>
            </a:endParaRPr>
          </a:p>
          <a:p>
            <a:pPr>
              <a:spcBef>
                <a:spcPts val="0"/>
              </a:spcBef>
            </a:pPr>
            <a:r>
              <a:rPr lang="de-DE" b="1" dirty="0"/>
              <a:t>AM WIFI LINZ</a:t>
            </a:r>
            <a:endParaRPr lang="de-AT" b="1" dirty="0"/>
          </a:p>
        </p:txBody>
      </p:sp>
      <p:sp>
        <p:nvSpPr>
          <p:cNvPr id="9" name="Textplatzhalter 8">
            <a:extLst>
              <a:ext uri="{FF2B5EF4-FFF2-40B4-BE49-F238E27FC236}">
                <a16:creationId xmlns:a16="http://schemas.microsoft.com/office/drawing/2014/main" id="{959D369C-3802-1A72-5663-723799B544E4}"/>
              </a:ext>
            </a:extLst>
          </p:cNvPr>
          <p:cNvSpPr txBox="1">
            <a:spLocks noGrp="1"/>
          </p:cNvSpPr>
          <p:nvPr>
            <p:ph type="body" sz="quarter" idx="13"/>
          </p:nvPr>
        </p:nvSpPr>
        <p:spPr>
          <a:xfrm>
            <a:off x="493358" y="1202516"/>
            <a:ext cx="8157283" cy="3835730"/>
          </a:xfrm>
          <a:prstGeom prst="rect">
            <a:avLst/>
          </a:prstGeom>
          <a:noFill/>
        </p:spPr>
        <p:txBody>
          <a:bodyPr wrap="square" rtlCol="0">
            <a:spAutoFit/>
          </a:bodyPr>
          <a:lstStyle/>
          <a:p>
            <a:pPr marL="171450" indent="-171450">
              <a:buFont typeface="Arial" panose="020B0604020202020204" pitchFamily="34" charset="0"/>
              <a:buChar char="•"/>
            </a:pPr>
            <a:r>
              <a:rPr lang="de-DE" sz="1400" dirty="0">
                <a:solidFill>
                  <a:schemeClr val="tx1"/>
                </a:solidFill>
                <a:effectLst/>
                <a:latin typeface="+mj-lt"/>
                <a:ea typeface="Calibri" panose="020F0502020204030204" pitchFamily="34" charset="0"/>
              </a:rPr>
              <a:t>Kurs: </a:t>
            </a:r>
            <a:r>
              <a:rPr lang="de-DE" sz="1400" b="1" dirty="0">
                <a:solidFill>
                  <a:schemeClr val="tx1"/>
                </a:solidFill>
                <a:effectLst/>
                <a:latin typeface="+mj-lt"/>
                <a:ea typeface="Calibri" panose="020F0502020204030204" pitchFamily="34" charset="0"/>
              </a:rPr>
              <a:t>5614 Lehrgang Nachhaltigkeitsmanagement</a:t>
            </a:r>
            <a:r>
              <a:rPr lang="de-DE" sz="1400" dirty="0">
                <a:solidFill>
                  <a:schemeClr val="tx1"/>
                </a:solidFill>
                <a:effectLst/>
                <a:latin typeface="+mj-lt"/>
                <a:ea typeface="Calibri" panose="020F0502020204030204" pitchFamily="34" charset="0"/>
              </a:rPr>
              <a:t>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Kursort: WIFI Linz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06.03.2024, Mi bis Fr 10 bis 18 Uhr</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25.09.2024, Mi bis Fr 10 bis 18 Uhr</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05.03.2025, Mi bis Fr 10 bis 18 Uhr</a:t>
            </a:r>
            <a:br>
              <a:rPr lang="de-DE" sz="1400" dirty="0">
                <a:solidFill>
                  <a:schemeClr val="tx1"/>
                </a:solidFill>
                <a:effectLst/>
                <a:latin typeface="+mj-lt"/>
                <a:ea typeface="Calibri" panose="020F0502020204030204" pitchFamily="34" charset="0"/>
              </a:rPr>
            </a:br>
            <a:endParaRPr lang="de-DE" sz="1400" dirty="0">
              <a:solidFill>
                <a:schemeClr val="tx1"/>
              </a:solidFill>
              <a:effectLst/>
              <a:latin typeface="+mj-lt"/>
              <a:ea typeface="Calibri" panose="020F0502020204030204" pitchFamily="34" charset="0"/>
            </a:endParaRPr>
          </a:p>
          <a:p>
            <a:pPr marL="171450" indent="-171450">
              <a:buFont typeface="Arial" panose="020B0604020202020204" pitchFamily="34" charset="0"/>
              <a:buChar char="•"/>
            </a:pPr>
            <a:r>
              <a:rPr lang="de-DE" sz="1400" dirty="0">
                <a:solidFill>
                  <a:schemeClr val="tx1"/>
                </a:solidFill>
                <a:effectLst/>
                <a:latin typeface="+mj-lt"/>
                <a:ea typeface="Calibri" panose="020F0502020204030204" pitchFamily="34" charset="0"/>
              </a:rPr>
              <a:t>Kurs: </a:t>
            </a:r>
            <a:r>
              <a:rPr lang="de-DE" sz="1400" b="1" dirty="0">
                <a:solidFill>
                  <a:schemeClr val="tx1"/>
                </a:solidFill>
                <a:effectLst/>
                <a:latin typeface="+mj-lt"/>
                <a:ea typeface="Calibri" panose="020F0502020204030204" pitchFamily="34" charset="0"/>
              </a:rPr>
              <a:t>5620 </a:t>
            </a:r>
            <a:r>
              <a:rPr lang="de-DE" sz="1400" b="1" dirty="0" err="1">
                <a:solidFill>
                  <a:schemeClr val="tx1"/>
                </a:solidFill>
                <a:effectLst/>
                <a:latin typeface="+mj-lt"/>
                <a:ea typeface="Calibri" panose="020F0502020204030204" pitchFamily="34" charset="0"/>
              </a:rPr>
              <a:t>Ressourcenmanager:in</a:t>
            </a:r>
            <a:r>
              <a:rPr lang="de-DE" sz="1400" dirty="0">
                <a:solidFill>
                  <a:schemeClr val="tx1"/>
                </a:solidFill>
                <a:effectLst/>
                <a:latin typeface="+mj-lt"/>
                <a:ea typeface="Calibri" panose="020F0502020204030204" pitchFamily="34" charset="0"/>
              </a:rPr>
              <a:t>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Kursort: WIFI Linz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3.6. bis 12.6.2024, Mo bis Mi 8:30 bis 16:30 Uhr</a:t>
            </a:r>
            <a:br>
              <a:rPr lang="de-DE" sz="1400" dirty="0">
                <a:solidFill>
                  <a:schemeClr val="tx1"/>
                </a:solidFill>
                <a:effectLst/>
                <a:latin typeface="+mj-lt"/>
                <a:ea typeface="Calibri" panose="020F0502020204030204" pitchFamily="34" charset="0"/>
              </a:rPr>
            </a:br>
            <a:endParaRPr lang="de-DE" sz="1400" dirty="0">
              <a:solidFill>
                <a:schemeClr val="tx1"/>
              </a:solidFill>
              <a:effectLst/>
              <a:latin typeface="+mj-lt"/>
              <a:ea typeface="Calibri" panose="020F0502020204030204" pitchFamily="34" charset="0"/>
            </a:endParaRPr>
          </a:p>
          <a:p>
            <a:pPr marL="171450" indent="-171450">
              <a:buFont typeface="Arial" panose="020B0604020202020204" pitchFamily="34" charset="0"/>
              <a:buChar char="•"/>
            </a:pPr>
            <a:r>
              <a:rPr lang="de-DE" sz="1400" dirty="0">
                <a:solidFill>
                  <a:schemeClr val="tx1"/>
                </a:solidFill>
                <a:effectLst/>
                <a:latin typeface="+mj-lt"/>
                <a:ea typeface="Calibri" panose="020F0502020204030204" pitchFamily="34" charset="0"/>
              </a:rPr>
              <a:t>Kurs: </a:t>
            </a:r>
            <a:r>
              <a:rPr lang="de-DE" sz="1400" b="1" dirty="0">
                <a:solidFill>
                  <a:schemeClr val="tx1"/>
                </a:solidFill>
                <a:effectLst/>
                <a:latin typeface="+mj-lt"/>
                <a:ea typeface="Calibri" panose="020F0502020204030204" pitchFamily="34" charset="0"/>
              </a:rPr>
              <a:t>5621 Entsorgungs- und Recyclingfachkraft – Vorbereitung auf die außerordentliche Lehrabschlussprüfung</a:t>
            </a:r>
            <a:r>
              <a:rPr lang="de-DE" sz="1400" dirty="0">
                <a:solidFill>
                  <a:schemeClr val="tx1"/>
                </a:solidFill>
                <a:effectLst/>
                <a:latin typeface="+mj-lt"/>
                <a:ea typeface="Calibri" panose="020F0502020204030204" pitchFamily="34" charset="0"/>
              </a:rPr>
              <a:t>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Kursort: WIFI Linz </a:t>
            </a:r>
            <a:br>
              <a:rPr lang="de-DE" sz="1400" dirty="0">
                <a:solidFill>
                  <a:schemeClr val="tx1"/>
                </a:solidFill>
                <a:effectLst/>
                <a:latin typeface="+mj-lt"/>
                <a:ea typeface="Calibri" panose="020F0502020204030204" pitchFamily="34" charset="0"/>
              </a:rPr>
            </a:br>
            <a:r>
              <a:rPr lang="de-DE" sz="1400" dirty="0">
                <a:solidFill>
                  <a:schemeClr val="tx1"/>
                </a:solidFill>
                <a:effectLst/>
                <a:latin typeface="+mj-lt"/>
                <a:ea typeface="Calibri" panose="020F0502020204030204" pitchFamily="34" charset="0"/>
              </a:rPr>
              <a:t>Kursbeginn: 7.10. bis 9.12.2024, Mo Di 9 bis 17 Uhr</a:t>
            </a:r>
          </a:p>
          <a:p>
            <a:pPr marL="257175" indent="-257175" algn="just">
              <a:buFont typeface="Arial" panose="020B0604020202020204" pitchFamily="34" charset="0"/>
              <a:buChar char="•"/>
            </a:pPr>
            <a:endParaRPr lang="de-DE" altLang="de-DE" sz="1050" dirty="0">
              <a:solidFill>
                <a:schemeClr val="tx1"/>
              </a:solidFill>
              <a:latin typeface="Trebuchet MS" panose="020B0603020202020204" pitchFamily="34" charset="0"/>
              <a:cs typeface="Times New Roman" panose="02020603050405020304" pitchFamily="18" charset="0"/>
            </a:endParaRPr>
          </a:p>
        </p:txBody>
      </p:sp>
      <p:pic>
        <p:nvPicPr>
          <p:cNvPr id="4" name="Grafik 3" descr="Ein Bild, das Text, Schrift, Grafikdesign, Grafiken enthält.&#10;&#10;Automatisch generierte Beschreibung">
            <a:extLst>
              <a:ext uri="{FF2B5EF4-FFF2-40B4-BE49-F238E27FC236}">
                <a16:creationId xmlns:a16="http://schemas.microsoft.com/office/drawing/2014/main" id="{2869C006-1653-5429-096C-B885BAE0E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874" y="0"/>
            <a:ext cx="2310771" cy="1300194"/>
          </a:xfrm>
          <a:prstGeom prst="rect">
            <a:avLst/>
          </a:prstGeom>
        </p:spPr>
      </p:pic>
      <p:pic>
        <p:nvPicPr>
          <p:cNvPr id="3" name="Grafik 2" descr="Ein Bild, das Grafiken, Schrift, Logo, Grafikdesign enthält.&#10;&#10;Automatisch generierte Beschreibung">
            <a:extLst>
              <a:ext uri="{FF2B5EF4-FFF2-40B4-BE49-F238E27FC236}">
                <a16:creationId xmlns:a16="http://schemas.microsoft.com/office/drawing/2014/main" id="{F0C5C444-2318-190B-5AC3-AAF9DD800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456" y="1393603"/>
            <a:ext cx="1636776" cy="1627632"/>
          </a:xfrm>
          <a:prstGeom prst="rect">
            <a:avLst/>
          </a:prstGeom>
        </p:spPr>
      </p:pic>
    </p:spTree>
    <p:extLst>
      <p:ext uri="{BB962C8B-B14F-4D97-AF65-F5344CB8AC3E}">
        <p14:creationId xmlns:p14="http://schemas.microsoft.com/office/powerpoint/2010/main" val="18417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9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14EE6C4-64AE-426B-9EA7-236255F7051A}"/>
              </a:ext>
            </a:extLst>
          </p:cNvPr>
          <p:cNvSpPr>
            <a:spLocks noGrp="1"/>
          </p:cNvSpPr>
          <p:nvPr>
            <p:ph type="body" sz="quarter" idx="11"/>
          </p:nvPr>
        </p:nvSpPr>
        <p:spPr>
          <a:xfrm>
            <a:off x="538480" y="472966"/>
            <a:ext cx="4190338" cy="423210"/>
          </a:xfrm>
        </p:spPr>
        <p:txBody>
          <a:bodyPr/>
          <a:lstStyle/>
          <a:p>
            <a:r>
              <a:rPr lang="de-DE" sz="3600" dirty="0"/>
              <a:t>Fragen?</a:t>
            </a:r>
          </a:p>
        </p:txBody>
      </p:sp>
      <p:pic>
        <p:nvPicPr>
          <p:cNvPr id="13" name="Grafik 12">
            <a:extLst>
              <a:ext uri="{FF2B5EF4-FFF2-40B4-BE49-F238E27FC236}">
                <a16:creationId xmlns:a16="http://schemas.microsoft.com/office/drawing/2014/main" id="{A800EC25-9900-41AC-8BD5-3B89912501C4}"/>
              </a:ext>
            </a:extLst>
          </p:cNvPr>
          <p:cNvPicPr>
            <a:picLocks noChangeAspect="1"/>
          </p:cNvPicPr>
          <p:nvPr/>
        </p:nvPicPr>
        <p:blipFill>
          <a:blip r:embed="rId3"/>
          <a:stretch>
            <a:fillRect/>
          </a:stretch>
        </p:blipFill>
        <p:spPr>
          <a:xfrm>
            <a:off x="456649" y="1557167"/>
            <a:ext cx="8544338" cy="2935300"/>
          </a:xfrm>
          <a:prstGeom prst="rect">
            <a:avLst/>
          </a:prstGeom>
        </p:spPr>
      </p:pic>
      <p:sp>
        <p:nvSpPr>
          <p:cNvPr id="5" name="Textplatzhalter 4">
            <a:extLst>
              <a:ext uri="{FF2B5EF4-FFF2-40B4-BE49-F238E27FC236}">
                <a16:creationId xmlns:a16="http://schemas.microsoft.com/office/drawing/2014/main" id="{CEC3ECD8-690B-0D90-AF5E-E26A39CF2AA1}"/>
              </a:ext>
            </a:extLst>
          </p:cNvPr>
          <p:cNvSpPr>
            <a:spLocks noGrp="1"/>
          </p:cNvSpPr>
          <p:nvPr>
            <p:ph type="body" sz="quarter" idx="10"/>
          </p:nvPr>
        </p:nvSpPr>
        <p:spPr/>
        <p:txBody>
          <a:bodyPr/>
          <a:lstStyle/>
          <a:p>
            <a:endParaRPr lang="de-AT"/>
          </a:p>
        </p:txBody>
      </p:sp>
    </p:spTree>
    <p:extLst>
      <p:ext uri="{BB962C8B-B14F-4D97-AF65-F5344CB8AC3E}">
        <p14:creationId xmlns:p14="http://schemas.microsoft.com/office/powerpoint/2010/main" val="379501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FD2255-6D19-4BE6-8631-2AB142F85BB4}"/>
              </a:ext>
            </a:extLst>
          </p:cNvPr>
          <p:cNvSpPr>
            <a:spLocks noGrp="1"/>
          </p:cNvSpPr>
          <p:nvPr>
            <p:ph type="ctrTitle" sz="quarter"/>
          </p:nvPr>
        </p:nvSpPr>
        <p:spPr>
          <a:xfrm>
            <a:off x="1208087" y="2114550"/>
            <a:ext cx="10359936" cy="914400"/>
          </a:xfrm>
          <a:noFill/>
          <a:ln>
            <a:noFill/>
          </a:ln>
        </p:spPr>
        <p:txBody>
          <a:bodyPr/>
          <a:lstStyle/>
          <a:p>
            <a:r>
              <a:rPr lang="de-DE" b="1" dirty="0">
                <a:solidFill>
                  <a:srgbClr val="6EB72B"/>
                </a:solidFill>
                <a:latin typeface="+mn-lt"/>
              </a:rPr>
              <a:t>WKOÖ-MANAGEMENTINFO</a:t>
            </a:r>
          </a:p>
        </p:txBody>
      </p:sp>
      <p:sp>
        <p:nvSpPr>
          <p:cNvPr id="25" name="Rechteck 24">
            <a:extLst>
              <a:ext uri="{FF2B5EF4-FFF2-40B4-BE49-F238E27FC236}">
                <a16:creationId xmlns:a16="http://schemas.microsoft.com/office/drawing/2014/main" id="{598A552F-B391-42CA-B918-0B831D295FC9}"/>
              </a:ext>
            </a:extLst>
          </p:cNvPr>
          <p:cNvSpPr/>
          <p:nvPr/>
        </p:nvSpPr>
        <p:spPr>
          <a:xfrm>
            <a:off x="0" y="1951745"/>
            <a:ext cx="1214077" cy="1245322"/>
          </a:xfrm>
          <a:prstGeom prst="rect">
            <a:avLst/>
          </a:prstGeom>
          <a:solidFill>
            <a:srgbClr val="6EB72B"/>
          </a:solidFill>
          <a:ln>
            <a:solidFill>
              <a:srgbClr val="6EB7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9CA30"/>
              </a:solidFill>
            </a:endParaRPr>
          </a:p>
        </p:txBody>
      </p:sp>
      <p:sp>
        <p:nvSpPr>
          <p:cNvPr id="2" name="Textplatzhalter 7">
            <a:extLst>
              <a:ext uri="{FF2B5EF4-FFF2-40B4-BE49-F238E27FC236}">
                <a16:creationId xmlns:a16="http://schemas.microsoft.com/office/drawing/2014/main" id="{9742D942-613D-57B7-EA44-E0C87BD05481}"/>
              </a:ext>
            </a:extLst>
          </p:cNvPr>
          <p:cNvSpPr>
            <a:spLocks noGrp="1"/>
          </p:cNvSpPr>
          <p:nvPr>
            <p:ph type="body" sz="quarter" idx="16"/>
          </p:nvPr>
        </p:nvSpPr>
        <p:spPr>
          <a:xfrm>
            <a:off x="1378417" y="3594091"/>
            <a:ext cx="7935913" cy="720725"/>
          </a:xfrm>
        </p:spPr>
        <p:txBody>
          <a:bodyPr/>
          <a:lstStyle/>
          <a:p>
            <a:r>
              <a:rPr lang="de-AT" dirty="0"/>
              <a:t>Dr. DI. Gerald Stöger I WKOÖ</a:t>
            </a:r>
          </a:p>
        </p:txBody>
      </p:sp>
      <p:pic>
        <p:nvPicPr>
          <p:cNvPr id="4" name="Grafik 3" descr="Offene Hand mit Pflanze Silhouette">
            <a:extLst>
              <a:ext uri="{FF2B5EF4-FFF2-40B4-BE49-F238E27FC236}">
                <a16:creationId xmlns:a16="http://schemas.microsoft.com/office/drawing/2014/main" id="{C4C4EDEC-E312-D35D-A731-7FB2D2BE1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689" y="1439636"/>
            <a:ext cx="1725708" cy="1725708"/>
          </a:xfrm>
          <a:prstGeom prst="rect">
            <a:avLst/>
          </a:prstGeom>
        </p:spPr>
      </p:pic>
    </p:spTree>
    <p:extLst>
      <p:ext uri="{BB962C8B-B14F-4D97-AF65-F5344CB8AC3E}">
        <p14:creationId xmlns:p14="http://schemas.microsoft.com/office/powerpoint/2010/main" val="264932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2C9858B-CD7D-4E21-82DE-A34245F132FE}"/>
              </a:ext>
            </a:extLst>
          </p:cNvPr>
          <p:cNvSpPr>
            <a:spLocks noGrp="1"/>
          </p:cNvSpPr>
          <p:nvPr>
            <p:ph type="body" sz="quarter" idx="11"/>
          </p:nvPr>
        </p:nvSpPr>
        <p:spPr>
          <a:xfrm>
            <a:off x="538481" y="418046"/>
            <a:ext cx="6600371" cy="423210"/>
          </a:xfrm>
        </p:spPr>
        <p:txBody>
          <a:bodyPr/>
          <a:lstStyle/>
          <a:p>
            <a:r>
              <a:rPr lang="de-DE" dirty="0">
                <a:solidFill>
                  <a:srgbClr val="FF0000"/>
                </a:solidFill>
              </a:rPr>
              <a:t>Motivation CSR</a:t>
            </a:r>
            <a:endParaRPr lang="de-DE" dirty="0"/>
          </a:p>
        </p:txBody>
      </p:sp>
      <p:sp>
        <p:nvSpPr>
          <p:cNvPr id="8" name="Foliennummernplatzhalter 7">
            <a:extLst>
              <a:ext uri="{FF2B5EF4-FFF2-40B4-BE49-F238E27FC236}">
                <a16:creationId xmlns:a16="http://schemas.microsoft.com/office/drawing/2014/main" id="{F1C36CEA-FB94-4291-9889-AF6B664F5C78}"/>
              </a:ext>
            </a:extLst>
          </p:cNvPr>
          <p:cNvSpPr>
            <a:spLocks noGrp="1"/>
          </p:cNvSpPr>
          <p:nvPr>
            <p:ph type="sldNum" sz="quarter" idx="4"/>
          </p:nvPr>
        </p:nvSpPr>
        <p:spPr/>
        <p:txBody>
          <a:bodyPr/>
          <a:lstStyle/>
          <a:p>
            <a:pPr defTabSz="914378"/>
            <a:fld id="{4518FE79-028C-46C7-B438-8E5B72215A1D}" type="slidenum">
              <a:rPr lang="de-AT">
                <a:solidFill>
                  <a:srgbClr val="000000">
                    <a:tint val="75000"/>
                  </a:srgbClr>
                </a:solidFill>
                <a:latin typeface="Trebuchet MS"/>
              </a:rPr>
              <a:pPr defTabSz="914378"/>
              <a:t>4</a:t>
            </a:fld>
            <a:endParaRPr lang="de-AT">
              <a:solidFill>
                <a:srgbClr val="000000">
                  <a:tint val="75000"/>
                </a:srgbClr>
              </a:solidFill>
              <a:latin typeface="Trebuchet MS"/>
            </a:endParaRPr>
          </a:p>
        </p:txBody>
      </p:sp>
      <p:pic>
        <p:nvPicPr>
          <p:cNvPr id="10" name="Grafik 9">
            <a:extLst>
              <a:ext uri="{FF2B5EF4-FFF2-40B4-BE49-F238E27FC236}">
                <a16:creationId xmlns:a16="http://schemas.microsoft.com/office/drawing/2014/main" id="{90813F58-B867-4374-A3D4-04F21DCDE481}"/>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756400" y="2"/>
            <a:ext cx="2387600" cy="1188000"/>
          </a:xfrm>
          <a:prstGeom prst="rect">
            <a:avLst/>
          </a:prstGeom>
          <a:noFill/>
          <a:ln>
            <a:noFill/>
          </a:ln>
        </p:spPr>
      </p:pic>
      <p:grpSp>
        <p:nvGrpSpPr>
          <p:cNvPr id="16" name="Gruppieren 15">
            <a:extLst>
              <a:ext uri="{FF2B5EF4-FFF2-40B4-BE49-F238E27FC236}">
                <a16:creationId xmlns:a16="http://schemas.microsoft.com/office/drawing/2014/main" id="{63F333F4-16A5-FDB3-DAC7-6DCECDA8DD5F}"/>
              </a:ext>
            </a:extLst>
          </p:cNvPr>
          <p:cNvGrpSpPr/>
          <p:nvPr/>
        </p:nvGrpSpPr>
        <p:grpSpPr>
          <a:xfrm>
            <a:off x="113714" y="1343739"/>
            <a:ext cx="5042125" cy="2873827"/>
            <a:chOff x="0" y="1021481"/>
            <a:chExt cx="5042125" cy="2873827"/>
          </a:xfrm>
        </p:grpSpPr>
        <p:pic>
          <p:nvPicPr>
            <p:cNvPr id="3" name="Picture 2">
              <a:extLst>
                <a:ext uri="{FF2B5EF4-FFF2-40B4-BE49-F238E27FC236}">
                  <a16:creationId xmlns:a16="http://schemas.microsoft.com/office/drawing/2014/main" id="{D588A94D-BF7F-4F60-ADD1-4D7D5D2814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248192"/>
              <a:ext cx="5042125" cy="2647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5AB62B0D-FA1D-A1F9-944A-4E14C63D2C69}"/>
                </a:ext>
              </a:extLst>
            </p:cNvPr>
            <p:cNvSpPr txBox="1"/>
            <p:nvPr/>
          </p:nvSpPr>
          <p:spPr>
            <a:xfrm>
              <a:off x="0" y="1021481"/>
              <a:ext cx="4440639" cy="215444"/>
            </a:xfrm>
            <a:prstGeom prst="rect">
              <a:avLst/>
            </a:prstGeom>
            <a:noFill/>
          </p:spPr>
          <p:txBody>
            <a:bodyPr wrap="none" rtlCol="0">
              <a:spAutoFit/>
            </a:bodyPr>
            <a:lstStyle/>
            <a:p>
              <a:pPr defTabSz="914378"/>
              <a:r>
                <a:rPr lang="de-DE" sz="800" dirty="0">
                  <a:solidFill>
                    <a:srgbClr val="000000"/>
                  </a:solidFill>
                  <a:latin typeface="Trebuchet MS" panose="020B0603020202020204" pitchFamily="34" charset="0"/>
                  <a:cs typeface="Times New Roman" panose="02020603050405020304" pitchFamily="18" charset="0"/>
                  <a:hlinkClick r:id="rId5"/>
                </a:rPr>
                <a:t>https://www.zamg.ac.at/cms/de/klima/news/drittwaermster-sommer-der-messgeschichte</a:t>
              </a:r>
              <a:endParaRPr lang="de-DE" sz="800" dirty="0">
                <a:solidFill>
                  <a:srgbClr val="000000"/>
                </a:solidFill>
                <a:latin typeface="Trebuchet MS" panose="020B0603020202020204" pitchFamily="34" charset="0"/>
                <a:cs typeface="Times New Roman" panose="02020603050405020304" pitchFamily="18" charset="0"/>
              </a:endParaRPr>
            </a:p>
          </p:txBody>
        </p:sp>
      </p:grpSp>
      <p:grpSp>
        <p:nvGrpSpPr>
          <p:cNvPr id="17" name="Gruppieren 16">
            <a:extLst>
              <a:ext uri="{FF2B5EF4-FFF2-40B4-BE49-F238E27FC236}">
                <a16:creationId xmlns:a16="http://schemas.microsoft.com/office/drawing/2014/main" id="{3640FDBA-3AB8-D6EB-E20C-1C53A099D6E2}"/>
              </a:ext>
            </a:extLst>
          </p:cNvPr>
          <p:cNvGrpSpPr/>
          <p:nvPr/>
        </p:nvGrpSpPr>
        <p:grpSpPr>
          <a:xfrm>
            <a:off x="5157163" y="130425"/>
            <a:ext cx="3963375" cy="3064715"/>
            <a:chOff x="5213135" y="130423"/>
            <a:chExt cx="3963371" cy="3064715"/>
          </a:xfrm>
        </p:grpSpPr>
        <p:pic>
          <p:nvPicPr>
            <p:cNvPr id="6" name="Grafik 5">
              <a:extLst>
                <a:ext uri="{FF2B5EF4-FFF2-40B4-BE49-F238E27FC236}">
                  <a16:creationId xmlns:a16="http://schemas.microsoft.com/office/drawing/2014/main" id="{BF240184-DE5E-44B3-617C-01E0F7263A06}"/>
                </a:ext>
              </a:extLst>
            </p:cNvPr>
            <p:cNvPicPr>
              <a:picLocks noChangeAspect="1"/>
            </p:cNvPicPr>
            <p:nvPr/>
          </p:nvPicPr>
          <p:blipFill>
            <a:blip r:embed="rId6"/>
            <a:stretch>
              <a:fillRect/>
            </a:stretch>
          </p:blipFill>
          <p:spPr>
            <a:xfrm>
              <a:off x="5213135" y="130423"/>
              <a:ext cx="3963371" cy="2880049"/>
            </a:xfrm>
            <a:prstGeom prst="rect">
              <a:avLst/>
            </a:prstGeom>
          </p:spPr>
        </p:pic>
        <p:sp>
          <p:nvSpPr>
            <p:cNvPr id="9" name="Textfeld 8">
              <a:extLst>
                <a:ext uri="{FF2B5EF4-FFF2-40B4-BE49-F238E27FC236}">
                  <a16:creationId xmlns:a16="http://schemas.microsoft.com/office/drawing/2014/main" id="{E8694EA9-E933-57C5-3E9B-D34A7B2DA81F}"/>
                </a:ext>
              </a:extLst>
            </p:cNvPr>
            <p:cNvSpPr txBox="1"/>
            <p:nvPr/>
          </p:nvSpPr>
          <p:spPr>
            <a:xfrm>
              <a:off x="8401732" y="3010472"/>
              <a:ext cx="527708" cy="184666"/>
            </a:xfrm>
            <a:prstGeom prst="rect">
              <a:avLst/>
            </a:prstGeom>
            <a:noFill/>
          </p:spPr>
          <p:txBody>
            <a:bodyPr wrap="none" rtlCol="0">
              <a:spAutoFit/>
            </a:bodyPr>
            <a:lstStyle/>
            <a:p>
              <a:pPr defTabSz="914378"/>
              <a:r>
                <a:rPr lang="de-DE" sz="600" dirty="0">
                  <a:solidFill>
                    <a:srgbClr val="000000"/>
                  </a:solidFill>
                  <a:latin typeface="Trebuchet MS" panose="020B0603020202020204" pitchFamily="34" charset="0"/>
                </a:rPr>
                <a:t>© </a:t>
              </a:r>
              <a:r>
                <a:rPr lang="de-DE" sz="600" dirty="0" err="1">
                  <a:solidFill>
                    <a:srgbClr val="000000"/>
                  </a:solidFill>
                  <a:latin typeface="Trebuchet MS" panose="020B0603020202020204" pitchFamily="34" charset="0"/>
                </a:rPr>
                <a:t>Pixabay</a:t>
              </a:r>
              <a:endParaRPr lang="de-DE" sz="600" dirty="0">
                <a:solidFill>
                  <a:srgbClr val="000000"/>
                </a:solidFill>
                <a:latin typeface="Trebuchet MS" panose="020B0603020202020204" pitchFamily="34" charset="0"/>
              </a:endParaRPr>
            </a:p>
          </p:txBody>
        </p:sp>
      </p:grpSp>
      <p:grpSp>
        <p:nvGrpSpPr>
          <p:cNvPr id="5" name="Gruppieren 4">
            <a:extLst>
              <a:ext uri="{FF2B5EF4-FFF2-40B4-BE49-F238E27FC236}">
                <a16:creationId xmlns:a16="http://schemas.microsoft.com/office/drawing/2014/main" id="{3A7F4EBF-0A49-8FBC-0AFC-A06B05E420FA}"/>
              </a:ext>
            </a:extLst>
          </p:cNvPr>
          <p:cNvGrpSpPr/>
          <p:nvPr/>
        </p:nvGrpSpPr>
        <p:grpSpPr>
          <a:xfrm>
            <a:off x="5187019" y="1708681"/>
            <a:ext cx="3236654" cy="3386387"/>
            <a:chOff x="6916026" y="2278241"/>
            <a:chExt cx="4315539" cy="4515183"/>
          </a:xfrm>
        </p:grpSpPr>
        <p:sp>
          <p:nvSpPr>
            <p:cNvPr id="13" name="Textfeld 12">
              <a:extLst>
                <a:ext uri="{FF2B5EF4-FFF2-40B4-BE49-F238E27FC236}">
                  <a16:creationId xmlns:a16="http://schemas.microsoft.com/office/drawing/2014/main" id="{EDBAB26C-67C3-0C25-5EF8-0537F028CC73}"/>
                </a:ext>
              </a:extLst>
            </p:cNvPr>
            <p:cNvSpPr txBox="1"/>
            <p:nvPr/>
          </p:nvSpPr>
          <p:spPr>
            <a:xfrm>
              <a:off x="10286434" y="5954353"/>
              <a:ext cx="945131" cy="246221"/>
            </a:xfrm>
            <a:prstGeom prst="rect">
              <a:avLst/>
            </a:prstGeom>
            <a:noFill/>
          </p:spPr>
          <p:txBody>
            <a:bodyPr wrap="none" rtlCol="0">
              <a:spAutoFit/>
            </a:bodyPr>
            <a:lstStyle/>
            <a:p>
              <a:pPr defTabSz="914378"/>
              <a:r>
                <a:rPr lang="de-DE" sz="600" dirty="0">
                  <a:solidFill>
                    <a:srgbClr val="000000"/>
                  </a:solidFill>
                  <a:latin typeface="Trebuchet MS" panose="020B0603020202020204" pitchFamily="34" charset="0"/>
                </a:rPr>
                <a:t>Wikipedia, CC0</a:t>
              </a:r>
            </a:p>
          </p:txBody>
        </p:sp>
        <p:pic>
          <p:nvPicPr>
            <p:cNvPr id="2" name="Grafik 1">
              <a:extLst>
                <a:ext uri="{FF2B5EF4-FFF2-40B4-BE49-F238E27FC236}">
                  <a16:creationId xmlns:a16="http://schemas.microsoft.com/office/drawing/2014/main" id="{90A0F1B5-5F1D-0449-F942-71057FBA7EF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16026" y="2278241"/>
              <a:ext cx="3386387" cy="4515183"/>
            </a:xfrm>
            <a:prstGeom prst="rect">
              <a:avLst/>
            </a:prstGeom>
          </p:spPr>
        </p:pic>
      </p:grpSp>
      <p:grpSp>
        <p:nvGrpSpPr>
          <p:cNvPr id="23" name="Gruppieren 22">
            <a:extLst>
              <a:ext uri="{FF2B5EF4-FFF2-40B4-BE49-F238E27FC236}">
                <a16:creationId xmlns:a16="http://schemas.microsoft.com/office/drawing/2014/main" id="{F33DE02E-2BB0-F59E-CEE5-DAB3F7B82A9B}"/>
              </a:ext>
            </a:extLst>
          </p:cNvPr>
          <p:cNvGrpSpPr/>
          <p:nvPr/>
        </p:nvGrpSpPr>
        <p:grpSpPr>
          <a:xfrm>
            <a:off x="5157163" y="0"/>
            <a:ext cx="3986837" cy="5095692"/>
            <a:chOff x="5157163" y="0"/>
            <a:chExt cx="3986837" cy="5095692"/>
          </a:xfrm>
        </p:grpSpPr>
        <p:sp>
          <p:nvSpPr>
            <p:cNvPr id="15" name="Rechteck 14">
              <a:extLst>
                <a:ext uri="{FF2B5EF4-FFF2-40B4-BE49-F238E27FC236}">
                  <a16:creationId xmlns:a16="http://schemas.microsoft.com/office/drawing/2014/main" id="{FEFA9440-5061-3E75-AC0F-977ADA3F1502}"/>
                </a:ext>
              </a:extLst>
            </p:cNvPr>
            <p:cNvSpPr/>
            <p:nvPr/>
          </p:nvSpPr>
          <p:spPr>
            <a:xfrm>
              <a:off x="5157163" y="0"/>
              <a:ext cx="3986837" cy="5095067"/>
            </a:xfrm>
            <a:prstGeom prst="rect">
              <a:avLst/>
            </a:prstGeom>
            <a:solidFill>
              <a:srgbClr val="F0F0F0"/>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2" name="Gruppieren 21">
              <a:extLst>
                <a:ext uri="{FF2B5EF4-FFF2-40B4-BE49-F238E27FC236}">
                  <a16:creationId xmlns:a16="http://schemas.microsoft.com/office/drawing/2014/main" id="{CB757610-9D7C-EBB0-624F-4094AA247669}"/>
                </a:ext>
              </a:extLst>
            </p:cNvPr>
            <p:cNvGrpSpPr/>
            <p:nvPr/>
          </p:nvGrpSpPr>
          <p:grpSpPr>
            <a:xfrm>
              <a:off x="5854810" y="176681"/>
              <a:ext cx="3089715" cy="4919011"/>
              <a:chOff x="5854810" y="176681"/>
              <a:chExt cx="3089715" cy="4919011"/>
            </a:xfrm>
          </p:grpSpPr>
          <p:pic>
            <p:nvPicPr>
              <p:cNvPr id="18" name="Grafik 17" descr="Ein Bild, das Karte, Text enthält.&#10;&#10;Automatisch generierte Beschreibung">
                <a:extLst>
                  <a:ext uri="{FF2B5EF4-FFF2-40B4-BE49-F238E27FC236}">
                    <a16:creationId xmlns:a16="http://schemas.microsoft.com/office/drawing/2014/main" id="{0E079B5E-F67F-755B-4EDA-C33CB06D05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1651" y="2810203"/>
                <a:ext cx="2008873" cy="1562457"/>
              </a:xfrm>
              <a:prstGeom prst="rect">
                <a:avLst/>
              </a:prstGeom>
            </p:spPr>
          </p:pic>
          <p:pic>
            <p:nvPicPr>
              <p:cNvPr id="19" name="Grafik 18">
                <a:extLst>
                  <a:ext uri="{FF2B5EF4-FFF2-40B4-BE49-F238E27FC236}">
                    <a16:creationId xmlns:a16="http://schemas.microsoft.com/office/drawing/2014/main" id="{97345B3B-67C1-39E0-B2F8-11879B5E9D33}"/>
                  </a:ext>
                </a:extLst>
              </p:cNvPr>
              <p:cNvPicPr>
                <a:picLocks noChangeAspect="1"/>
              </p:cNvPicPr>
              <p:nvPr/>
            </p:nvPicPr>
            <p:blipFill>
              <a:blip r:embed="rId9"/>
              <a:stretch>
                <a:fillRect/>
              </a:stretch>
            </p:blipFill>
            <p:spPr>
              <a:xfrm>
                <a:off x="5854810" y="176681"/>
                <a:ext cx="2883279" cy="1459660"/>
              </a:xfrm>
              <a:prstGeom prst="rect">
                <a:avLst/>
              </a:prstGeom>
            </p:spPr>
          </p:pic>
          <p:sp>
            <p:nvSpPr>
              <p:cNvPr id="20" name="Textfeld 19">
                <a:extLst>
                  <a:ext uri="{FF2B5EF4-FFF2-40B4-BE49-F238E27FC236}">
                    <a16:creationId xmlns:a16="http://schemas.microsoft.com/office/drawing/2014/main" id="{0DDB87FA-E4E1-95D8-0496-014E2641A285}"/>
                  </a:ext>
                </a:extLst>
              </p:cNvPr>
              <p:cNvSpPr txBox="1"/>
              <p:nvPr/>
            </p:nvSpPr>
            <p:spPr>
              <a:xfrm>
                <a:off x="5854810" y="1664971"/>
                <a:ext cx="2979440" cy="861774"/>
              </a:xfrm>
              <a:prstGeom prst="rect">
                <a:avLst/>
              </a:prstGeom>
              <a:noFill/>
            </p:spPr>
            <p:txBody>
              <a:bodyPr wrap="square" rtlCol="0">
                <a:spAutoFit/>
              </a:bodyPr>
              <a:lstStyle/>
              <a:p>
                <a:r>
                  <a:rPr lang="de-DE" sz="1000" dirty="0">
                    <a:latin typeface="+mj-lt"/>
                  </a:rPr>
                  <a:t>2015:</a:t>
                </a:r>
              </a:p>
              <a:p>
                <a:pPr marL="171450" indent="-171450">
                  <a:buFont typeface="Arial" panose="020B0604020202020204" pitchFamily="34" charset="0"/>
                  <a:buChar char="•"/>
                </a:pPr>
                <a:r>
                  <a:rPr lang="de-DE" sz="1000" dirty="0">
                    <a:latin typeface="+mj-lt"/>
                  </a:rPr>
                  <a:t>Agenda 2030: </a:t>
                </a:r>
                <a:r>
                  <a:rPr lang="de-DE" sz="1000" kern="100" dirty="0">
                    <a:effectLst/>
                    <a:latin typeface="+mj-lt"/>
                    <a:ea typeface="Calibri" panose="020F0502020204030204" pitchFamily="34" charset="0"/>
                    <a:cs typeface="Times New Roman" panose="02020603050405020304" pitchFamily="18" charset="0"/>
                  </a:rPr>
                  <a:t>17 Ziele für nachhaltige Entwicklung (</a:t>
                </a:r>
                <a:r>
                  <a:rPr lang="de-DE" sz="1000" kern="100" dirty="0" err="1">
                    <a:effectLst/>
                    <a:latin typeface="+mj-lt"/>
                    <a:ea typeface="Calibri" panose="020F0502020204030204" pitchFamily="34" charset="0"/>
                    <a:cs typeface="Times New Roman" panose="02020603050405020304" pitchFamily="18" charset="0"/>
                  </a:rPr>
                  <a:t>Sustainable</a:t>
                </a:r>
                <a:r>
                  <a:rPr lang="de-DE" sz="1000" kern="100" dirty="0">
                    <a:effectLst/>
                    <a:latin typeface="+mj-lt"/>
                    <a:ea typeface="Calibri" panose="020F0502020204030204" pitchFamily="34" charset="0"/>
                    <a:cs typeface="Times New Roman" panose="02020603050405020304" pitchFamily="18" charset="0"/>
                  </a:rPr>
                  <a:t> Development Goals, SDGs) </a:t>
                </a:r>
              </a:p>
              <a:p>
                <a:pPr marL="171450" indent="-171450">
                  <a:buFont typeface="Arial" panose="020B0604020202020204" pitchFamily="34" charset="0"/>
                  <a:buChar char="•"/>
                </a:pPr>
                <a:r>
                  <a:rPr lang="de-DE" sz="1000" dirty="0">
                    <a:latin typeface="+mj-lt"/>
                  </a:rPr>
                  <a:t>Pariser Klimaabkommen: 1,5 Grad Ziel</a:t>
                </a:r>
              </a:p>
            </p:txBody>
          </p:sp>
          <p:sp>
            <p:nvSpPr>
              <p:cNvPr id="21" name="Textfeld 20">
                <a:extLst>
                  <a:ext uri="{FF2B5EF4-FFF2-40B4-BE49-F238E27FC236}">
                    <a16:creationId xmlns:a16="http://schemas.microsoft.com/office/drawing/2014/main" id="{9A393EAB-989A-9D15-B080-F39234D73F5D}"/>
                  </a:ext>
                </a:extLst>
              </p:cNvPr>
              <p:cNvSpPr txBox="1"/>
              <p:nvPr/>
            </p:nvSpPr>
            <p:spPr>
              <a:xfrm>
                <a:off x="5854810" y="4387806"/>
                <a:ext cx="3089715" cy="707886"/>
              </a:xfrm>
              <a:prstGeom prst="rect">
                <a:avLst/>
              </a:prstGeom>
              <a:noFill/>
            </p:spPr>
            <p:txBody>
              <a:bodyPr wrap="square" rtlCol="0">
                <a:spAutoFit/>
              </a:bodyPr>
              <a:lstStyle/>
              <a:p>
                <a:r>
                  <a:rPr lang="de-AT" sz="1000" dirty="0">
                    <a:effectLst/>
                    <a:latin typeface="Trebuchet MS" panose="020B0603020202020204" pitchFamily="34" charset="0"/>
                    <a:ea typeface="Calibri" panose="020F0502020204030204" pitchFamily="34" charset="0"/>
                    <a:cs typeface="Arial" panose="020B0604020202020204" pitchFamily="34" charset="0"/>
                  </a:rPr>
                  <a:t>2019 - </a:t>
                </a:r>
                <a:r>
                  <a:rPr lang="de-AT" sz="1000" b="1" dirty="0">
                    <a:effectLst/>
                    <a:latin typeface="Trebuchet MS" panose="020B0603020202020204" pitchFamily="34" charset="0"/>
                    <a:ea typeface="Calibri" panose="020F0502020204030204" pitchFamily="34" charset="0"/>
                    <a:cs typeface="Arial" panose="020B0604020202020204" pitchFamily="34" charset="0"/>
                  </a:rPr>
                  <a:t>European Green Deal</a:t>
                </a:r>
              </a:p>
              <a:p>
                <a:pPr marL="171450" indent="-171450">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bis 2050 klimaneutral</a:t>
                </a:r>
              </a:p>
              <a:p>
                <a:pPr marL="171450" indent="-171450">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Wirtschaftswachstum von der Nutzung fossiler Ressourcen abkoppeln</a:t>
                </a:r>
                <a:endParaRPr lang="de-DE" sz="1000" dirty="0"/>
              </a:p>
            </p:txBody>
          </p:sp>
        </p:grpSp>
      </p:grpSp>
    </p:spTree>
    <p:extLst>
      <p:ext uri="{BB962C8B-B14F-4D97-AF65-F5344CB8AC3E}">
        <p14:creationId xmlns:p14="http://schemas.microsoft.com/office/powerpoint/2010/main" val="82940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Schrift, Grafikdesign, Grafiken enthält.&#10;&#10;Automatisch generierte Beschreibung">
            <a:extLst>
              <a:ext uri="{FF2B5EF4-FFF2-40B4-BE49-F238E27FC236}">
                <a16:creationId xmlns:a16="http://schemas.microsoft.com/office/drawing/2014/main" id="{26A40D33-1E91-CDFE-1FC2-7900887CD8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1875" y="0"/>
            <a:ext cx="2310771" cy="1300194"/>
          </a:xfrm>
          <a:prstGeom prst="rect">
            <a:avLst/>
          </a:prstGeom>
        </p:spPr>
      </p:pic>
      <p:sp>
        <p:nvSpPr>
          <p:cNvPr id="7" name="Textplatzhalter 6">
            <a:extLst>
              <a:ext uri="{FF2B5EF4-FFF2-40B4-BE49-F238E27FC236}">
                <a16:creationId xmlns:a16="http://schemas.microsoft.com/office/drawing/2014/main" id="{B6F3A3DB-7AB6-6DC9-D8C4-FE965B07C3C1}"/>
              </a:ext>
            </a:extLst>
          </p:cNvPr>
          <p:cNvSpPr txBox="1">
            <a:spLocks/>
          </p:cNvSpPr>
          <p:nvPr/>
        </p:nvSpPr>
        <p:spPr bwMode="auto">
          <a:xfrm>
            <a:off x="303812" y="183930"/>
            <a:ext cx="6600371" cy="8651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5100" rIns="68580" bIns="35100" numCol="1" anchor="ctr" anchorCtr="0" compatLnSpc="1">
            <a:prstTxWarp prst="textNoShape">
              <a:avLst/>
            </a:prstTxWarp>
          </a:bodyPr>
          <a:lstStyle>
            <a:lvl1pPr marL="0" indent="0" algn="l" rtl="0" eaLnBrk="1" fontAlgn="base" hangingPunct="1">
              <a:lnSpc>
                <a:spcPct val="100000"/>
              </a:lnSpc>
              <a:spcBef>
                <a:spcPct val="20000"/>
              </a:spcBef>
              <a:spcAft>
                <a:spcPct val="0"/>
              </a:spcAft>
              <a:buClr>
                <a:srgbClr val="ED1C24"/>
              </a:buClr>
              <a:buFont typeface="Wingdings" charset="2"/>
              <a:buNone/>
              <a:defRPr lang="de-AT" sz="4267" kern="0" cap="all" spc="133" baseline="0" dirty="0">
                <a:solidFill>
                  <a:srgbClr val="FF0000"/>
                </a:solidFill>
                <a:latin typeface="Trebuchet MS" charset="0"/>
                <a:ea typeface="Trebuchet MS" charset="0"/>
                <a:cs typeface="Trebuchet MS" charset="0"/>
              </a:defRPr>
            </a:lvl1pPr>
            <a:lvl2pPr marL="628634" indent="0" algn="l" rtl="0" eaLnBrk="1" fontAlgn="base" hangingPunct="1">
              <a:spcBef>
                <a:spcPct val="20000"/>
              </a:spcBef>
              <a:spcAft>
                <a:spcPct val="0"/>
              </a:spcAft>
              <a:buClr>
                <a:srgbClr val="4C5D68"/>
              </a:buClr>
              <a:buFont typeface="Wingdings" charset="2"/>
              <a:buNone/>
              <a:defRPr sz="2667">
                <a:solidFill>
                  <a:schemeClr val="tx1"/>
                </a:solidFill>
                <a:latin typeface="+mn-lt"/>
              </a:defRPr>
            </a:lvl2pPr>
            <a:lvl3pPr marL="1212819" indent="0" algn="l" rtl="0" eaLnBrk="1" fontAlgn="base" hangingPunct="1">
              <a:spcBef>
                <a:spcPct val="20000"/>
              </a:spcBef>
              <a:spcAft>
                <a:spcPct val="0"/>
              </a:spcAft>
              <a:buClr>
                <a:schemeClr val="tx1"/>
              </a:buClr>
              <a:buFont typeface="Times New Roman" charset="0"/>
              <a:buNone/>
              <a:defRPr sz="2667">
                <a:solidFill>
                  <a:schemeClr val="tx1"/>
                </a:solidFill>
                <a:latin typeface="+mn-lt"/>
              </a:defRPr>
            </a:lvl3pPr>
            <a:lvl4pPr marL="1741974" indent="0" algn="l" rtl="0" eaLnBrk="1" fontAlgn="base" hangingPunct="1">
              <a:spcBef>
                <a:spcPct val="20000"/>
              </a:spcBef>
              <a:spcAft>
                <a:spcPct val="0"/>
              </a:spcAft>
              <a:buClr>
                <a:schemeClr val="accent2"/>
              </a:buClr>
              <a:buFont typeface="Wingdings" charset="2"/>
              <a:buNone/>
              <a:defRPr sz="2667">
                <a:solidFill>
                  <a:schemeClr val="tx1"/>
                </a:solidFill>
                <a:latin typeface="+mn-lt"/>
              </a:defRPr>
            </a:lvl4pPr>
            <a:lvl5pPr marL="2260543" indent="0" algn="l" rtl="0" eaLnBrk="1" fontAlgn="base" hangingPunct="1">
              <a:spcBef>
                <a:spcPct val="25000"/>
              </a:spcBef>
              <a:spcAft>
                <a:spcPct val="0"/>
              </a:spcAft>
              <a:buClr>
                <a:schemeClr val="accent2"/>
              </a:buClr>
              <a:buFont typeface="Wingdings" charset="2"/>
              <a:buNone/>
              <a:defRPr sz="2667">
                <a:solidFill>
                  <a:schemeClr val="tx1"/>
                </a:solidFill>
                <a:latin typeface="+mn-lt"/>
              </a:defRPr>
            </a:lvl5pPr>
            <a:lvl6pPr marL="3401399"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6pPr>
            <a:lvl7pPr marL="4010984"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7pPr>
            <a:lvl8pPr marL="4620568"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8pPr>
            <a:lvl9pPr marL="5230153"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9pPr>
          </a:lstStyle>
          <a:p>
            <a:pPr algn="ctr"/>
            <a:r>
              <a:rPr lang="de-DE" sz="2700" dirty="0">
                <a:latin typeface="+mn-lt"/>
              </a:rPr>
              <a:t>Berichtspflicht Nachhaltigkeit – auf einen Blick</a:t>
            </a:r>
          </a:p>
        </p:txBody>
      </p:sp>
      <p:sp>
        <p:nvSpPr>
          <p:cNvPr id="8" name="Textfeld 7">
            <a:extLst>
              <a:ext uri="{FF2B5EF4-FFF2-40B4-BE49-F238E27FC236}">
                <a16:creationId xmlns:a16="http://schemas.microsoft.com/office/drawing/2014/main" id="{BBBA45E3-A9A8-8425-AA29-5B0ED981AE3E}"/>
              </a:ext>
            </a:extLst>
          </p:cNvPr>
          <p:cNvSpPr txBox="1"/>
          <p:nvPr/>
        </p:nvSpPr>
        <p:spPr>
          <a:xfrm>
            <a:off x="125315" y="1275642"/>
            <a:ext cx="8893370" cy="338554"/>
          </a:xfrm>
          <a:prstGeom prst="rect">
            <a:avLst/>
          </a:prstGeom>
          <a:noFill/>
        </p:spPr>
        <p:txBody>
          <a:bodyPr wrap="square" rtlCol="0">
            <a:spAutoFit/>
          </a:bodyPr>
          <a:lstStyle/>
          <a:p>
            <a:pPr algn="ctr"/>
            <a:r>
              <a:rPr lang="de-AT" sz="1600" b="1" dirty="0">
                <a:effectLst/>
                <a:latin typeface="Trebuchet MS" panose="020B0603020202020204" pitchFamily="34" charset="0"/>
                <a:ea typeface="Calibri" panose="020F0502020204030204" pitchFamily="34" charset="0"/>
                <a:cs typeface="Arial" panose="020B0604020202020204" pitchFamily="34" charset="0"/>
              </a:rPr>
              <a:t>ESG - </a:t>
            </a:r>
            <a:r>
              <a:rPr lang="de-AT" sz="1600" dirty="0">
                <a:latin typeface="Trebuchet MS" panose="020B0603020202020204" pitchFamily="34" charset="0"/>
                <a:ea typeface="Calibri" panose="020F0502020204030204" pitchFamily="34" charset="0"/>
                <a:cs typeface="Arial" panose="020B0604020202020204" pitchFamily="34" charset="0"/>
              </a:rPr>
              <a:t>Ö</a:t>
            </a:r>
            <a:r>
              <a:rPr lang="de-AT" sz="1600" dirty="0">
                <a:effectLst/>
                <a:latin typeface="Trebuchet MS" panose="020B0603020202020204" pitchFamily="34" charset="0"/>
                <a:ea typeface="Calibri" panose="020F0502020204030204" pitchFamily="34" charset="0"/>
                <a:cs typeface="Arial" panose="020B0604020202020204" pitchFamily="34" charset="0"/>
              </a:rPr>
              <a:t>kologisch, Sozial, Unternehmensführung (Environmental, </a:t>
            </a:r>
            <a:r>
              <a:rPr lang="de-AT" sz="1600" dirty="0" err="1">
                <a:effectLst/>
                <a:latin typeface="Trebuchet MS" panose="020B0603020202020204" pitchFamily="34" charset="0"/>
                <a:ea typeface="Calibri" panose="020F0502020204030204" pitchFamily="34" charset="0"/>
                <a:cs typeface="Arial" panose="020B0604020202020204" pitchFamily="34" charset="0"/>
              </a:rPr>
              <a:t>Social</a:t>
            </a:r>
            <a:r>
              <a:rPr lang="de-AT" sz="1600" dirty="0">
                <a:effectLst/>
                <a:latin typeface="Trebuchet MS" panose="020B0603020202020204" pitchFamily="34" charset="0"/>
                <a:ea typeface="Calibri" panose="020F0502020204030204" pitchFamily="34" charset="0"/>
                <a:cs typeface="Arial" panose="020B0604020202020204" pitchFamily="34" charset="0"/>
              </a:rPr>
              <a:t>, </a:t>
            </a:r>
            <a:r>
              <a:rPr lang="de-AT" sz="1600" dirty="0" err="1">
                <a:effectLst/>
                <a:latin typeface="Trebuchet MS" panose="020B0603020202020204" pitchFamily="34" charset="0"/>
                <a:ea typeface="Calibri" panose="020F0502020204030204" pitchFamily="34" charset="0"/>
                <a:cs typeface="Arial" panose="020B0604020202020204" pitchFamily="34" charset="0"/>
              </a:rPr>
              <a:t>Governance</a:t>
            </a:r>
            <a:r>
              <a:rPr lang="de-AT" sz="1600" dirty="0">
                <a:effectLst/>
                <a:latin typeface="Trebuchet MS" panose="020B0603020202020204" pitchFamily="34" charset="0"/>
                <a:ea typeface="Calibri" panose="020F0502020204030204" pitchFamily="34" charset="0"/>
                <a:cs typeface="Arial" panose="020B0604020202020204" pitchFamily="34" charset="0"/>
              </a:rPr>
              <a:t>)</a:t>
            </a:r>
            <a:endParaRPr lang="de-DE" sz="1600" dirty="0"/>
          </a:p>
        </p:txBody>
      </p:sp>
      <p:grpSp>
        <p:nvGrpSpPr>
          <p:cNvPr id="19" name="Gruppieren 18">
            <a:extLst>
              <a:ext uri="{FF2B5EF4-FFF2-40B4-BE49-F238E27FC236}">
                <a16:creationId xmlns:a16="http://schemas.microsoft.com/office/drawing/2014/main" id="{61B4942A-B818-4375-5E02-FCBDD6D2C1BC}"/>
              </a:ext>
            </a:extLst>
          </p:cNvPr>
          <p:cNvGrpSpPr/>
          <p:nvPr/>
        </p:nvGrpSpPr>
        <p:grpSpPr>
          <a:xfrm>
            <a:off x="2227823" y="1732101"/>
            <a:ext cx="4913687" cy="3284009"/>
            <a:chOff x="2057648" y="1532765"/>
            <a:chExt cx="4913687" cy="3284009"/>
          </a:xfrm>
        </p:grpSpPr>
        <p:sp>
          <p:nvSpPr>
            <p:cNvPr id="5" name="Rechteck 4">
              <a:extLst>
                <a:ext uri="{FF2B5EF4-FFF2-40B4-BE49-F238E27FC236}">
                  <a16:creationId xmlns:a16="http://schemas.microsoft.com/office/drawing/2014/main" id="{A1D467FB-8287-485E-A8D5-D732A1004624}"/>
                </a:ext>
              </a:extLst>
            </p:cNvPr>
            <p:cNvSpPr/>
            <p:nvPr/>
          </p:nvSpPr>
          <p:spPr>
            <a:xfrm>
              <a:off x="2057648" y="1532765"/>
              <a:ext cx="4774227" cy="3284009"/>
            </a:xfrm>
            <a:prstGeom prst="rect">
              <a:avLst/>
            </a:prstGeom>
            <a:solidFill>
              <a:srgbClr val="92FC95"/>
            </a:solid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B26B1E5-2EC8-9794-6600-35B0AC85A40D}"/>
                </a:ext>
              </a:extLst>
            </p:cNvPr>
            <p:cNvSpPr txBox="1"/>
            <p:nvPr/>
          </p:nvSpPr>
          <p:spPr>
            <a:xfrm>
              <a:off x="2454291" y="1595299"/>
              <a:ext cx="3998610" cy="584775"/>
            </a:xfrm>
            <a:prstGeom prst="rect">
              <a:avLst/>
            </a:prstGeom>
            <a:noFill/>
          </p:spPr>
          <p:txBody>
            <a:bodyPr wrap="square" rtlCol="0">
              <a:spAutoFit/>
            </a:bodyPr>
            <a:lstStyle/>
            <a:p>
              <a:pPr algn="ctr"/>
              <a:r>
                <a:rPr lang="en-US" sz="1600" b="1" kern="100" dirty="0">
                  <a:effectLst/>
                  <a:latin typeface="DIN"/>
                  <a:ea typeface="Calibri" panose="020F0502020204030204" pitchFamily="34" charset="0"/>
                  <a:cs typeface="Arial" panose="020B0604020202020204" pitchFamily="34" charset="0"/>
                </a:rPr>
                <a:t>Corporate Sustainability Reporting Directive (CSRD)</a:t>
              </a:r>
              <a:endParaRPr lang="de-DE"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8">
              <a:extLst>
                <a:ext uri="{FF2B5EF4-FFF2-40B4-BE49-F238E27FC236}">
                  <a16:creationId xmlns:a16="http://schemas.microsoft.com/office/drawing/2014/main" id="{3144B5DB-13A6-0E0F-5DD0-ED2A3DE669A4}"/>
                </a:ext>
              </a:extLst>
            </p:cNvPr>
            <p:cNvSpPr txBox="1"/>
            <p:nvPr/>
          </p:nvSpPr>
          <p:spPr>
            <a:xfrm>
              <a:off x="2172662" y="2174317"/>
              <a:ext cx="4798673" cy="2498120"/>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de-AT" sz="1100" dirty="0">
                  <a:effectLst/>
                  <a:latin typeface="+mn-lt"/>
                  <a:ea typeface="Calibri" panose="020F0502020204030204" pitchFamily="34" charset="0"/>
                  <a:cs typeface="Arial" panose="020B0604020202020204" pitchFamily="34" charset="0"/>
                </a:rPr>
                <a:t>rechtlicher Rahmen der Nachhaltigkeitsberichterstattung</a:t>
              </a:r>
            </a:p>
            <a:p>
              <a:pPr marL="171450" indent="-171450">
                <a:spcAft>
                  <a:spcPts val="200"/>
                </a:spcAft>
                <a:buFont typeface="Arial" panose="020B0604020202020204" pitchFamily="34" charset="0"/>
                <a:buChar char="•"/>
              </a:pPr>
              <a:r>
                <a:rPr lang="de-AT" sz="1100" dirty="0">
                  <a:effectLst/>
                  <a:latin typeface="+mn-lt"/>
                  <a:ea typeface="Calibri" panose="020F0502020204030204" pitchFamily="34" charset="0"/>
                  <a:cs typeface="Arial" panose="020B0604020202020204" pitchFamily="34" charset="0"/>
                </a:rPr>
                <a:t>Aufwertung der nichtfinanziellen Berichterstattung auf Niveau finanzieller Lagebericht</a:t>
              </a:r>
            </a:p>
            <a:p>
              <a:pPr marL="171450" indent="-171450">
                <a:spcAft>
                  <a:spcPts val="200"/>
                </a:spcAft>
                <a:buFont typeface="Arial" panose="020B0604020202020204" pitchFamily="34" charset="0"/>
                <a:buChar char="•"/>
              </a:pPr>
              <a:r>
                <a:rPr lang="de-DE" sz="1100" b="1" dirty="0">
                  <a:latin typeface="+mn-lt"/>
                </a:rPr>
                <a:t>Taxonomie VO</a:t>
              </a:r>
              <a:r>
                <a:rPr lang="de-DE" sz="1100" dirty="0">
                  <a:latin typeface="+mn-lt"/>
                </a:rPr>
                <a:t> sowie die europäischen </a:t>
              </a:r>
              <a:r>
                <a:rPr lang="de-DE" sz="1100" b="1" dirty="0">
                  <a:latin typeface="+mn-lt"/>
                </a:rPr>
                <a:t>Berichtstandards (ESRS) </a:t>
              </a:r>
              <a:r>
                <a:rPr lang="de-DE" sz="1100" dirty="0">
                  <a:latin typeface="+mn-lt"/>
                </a:rPr>
                <a:t>sind anzuwenden</a:t>
              </a:r>
            </a:p>
            <a:p>
              <a:pPr marL="171450" indent="-171450">
                <a:spcAft>
                  <a:spcPts val="200"/>
                </a:spcAft>
                <a:buFont typeface="Arial" panose="020B0604020202020204" pitchFamily="34" charset="0"/>
                <a:buChar char="•"/>
              </a:pPr>
              <a:r>
                <a:rPr lang="de-DE" sz="1100" dirty="0">
                  <a:latin typeface="+mn-lt"/>
                </a:rPr>
                <a:t>Prüfung durch Wirtschaftsprüfer, bis 2027 mit begrenzter Sicherheit</a:t>
              </a:r>
            </a:p>
            <a:p>
              <a:pPr marL="171450" indent="-171450">
                <a:spcAft>
                  <a:spcPts val="200"/>
                </a:spcAft>
                <a:buFont typeface="Arial" panose="020B0604020202020204" pitchFamily="34" charset="0"/>
                <a:buChar char="•"/>
              </a:pPr>
              <a:r>
                <a:rPr lang="de-DE" sz="1100" dirty="0">
                  <a:latin typeface="+mn-lt"/>
                </a:rPr>
                <a:t>Veröffentlichung im Lagebericht (auch elektronisch) </a:t>
              </a:r>
            </a:p>
            <a:p>
              <a:pPr>
                <a:spcAft>
                  <a:spcPts val="200"/>
                </a:spcAft>
              </a:pPr>
              <a:endParaRPr lang="de-DE" sz="1100" dirty="0">
                <a:latin typeface="+mn-lt"/>
              </a:endParaRPr>
            </a:p>
            <a:p>
              <a:pPr marL="171450" indent="-171450">
                <a:spcAft>
                  <a:spcPts val="200"/>
                </a:spcAft>
                <a:buFont typeface="Wingdings" panose="05000000000000000000" pitchFamily="2" charset="2"/>
                <a:buChar char="ü"/>
              </a:pPr>
              <a:r>
                <a:rPr lang="de-DE" sz="1100" dirty="0">
                  <a:latin typeface="+mn-lt"/>
                </a:rPr>
                <a:t>große Chance für Unternehmen, mit nachhaltigen Produkten und Dienstleistungen zusätzliche Aufträge und Kunden zu gewinnen</a:t>
              </a:r>
            </a:p>
            <a:p>
              <a:pPr marL="171450" indent="-171450">
                <a:spcAft>
                  <a:spcPts val="200"/>
                </a:spcAft>
                <a:buFont typeface="Wingdings" panose="05000000000000000000" pitchFamily="2" charset="2"/>
                <a:buChar char="ü"/>
              </a:pPr>
              <a:r>
                <a:rPr lang="de-DE" sz="1100" dirty="0">
                  <a:latin typeface="+mn-lt"/>
                </a:rPr>
                <a:t>Nachhaltigkeit steigert die Arbeitgeberattraktivität</a:t>
              </a:r>
            </a:p>
            <a:p>
              <a:pPr marL="171450" indent="-171450">
                <a:spcAft>
                  <a:spcPts val="200"/>
                </a:spcAft>
                <a:buFont typeface="Wingdings" panose="05000000000000000000" pitchFamily="2" charset="2"/>
                <a:buChar char="ü"/>
              </a:pPr>
              <a:r>
                <a:rPr lang="de-DE" sz="1100" dirty="0">
                  <a:latin typeface="+mn-lt"/>
                </a:rPr>
                <a:t>für erfolgreiche Teilnahme an Ausschreibungen und Förderprogrammen</a:t>
              </a:r>
            </a:p>
          </p:txBody>
        </p:sp>
      </p:grpSp>
      <p:grpSp>
        <p:nvGrpSpPr>
          <p:cNvPr id="24" name="Gruppieren 23">
            <a:extLst>
              <a:ext uri="{FF2B5EF4-FFF2-40B4-BE49-F238E27FC236}">
                <a16:creationId xmlns:a16="http://schemas.microsoft.com/office/drawing/2014/main" id="{51AA916A-1D2D-82AF-6EB7-AAF1FC3F0AF1}"/>
              </a:ext>
            </a:extLst>
          </p:cNvPr>
          <p:cNvGrpSpPr/>
          <p:nvPr/>
        </p:nvGrpSpPr>
        <p:grpSpPr>
          <a:xfrm>
            <a:off x="118148" y="2339001"/>
            <a:ext cx="9076602" cy="2686555"/>
            <a:chOff x="118148" y="1732101"/>
            <a:chExt cx="9076602" cy="2686555"/>
          </a:xfrm>
        </p:grpSpPr>
        <p:grpSp>
          <p:nvGrpSpPr>
            <p:cNvPr id="22" name="Gruppieren 21">
              <a:extLst>
                <a:ext uri="{FF2B5EF4-FFF2-40B4-BE49-F238E27FC236}">
                  <a16:creationId xmlns:a16="http://schemas.microsoft.com/office/drawing/2014/main" id="{AE894C21-DC4D-6E12-26C2-17E368F5643C}"/>
                </a:ext>
              </a:extLst>
            </p:cNvPr>
            <p:cNvGrpSpPr/>
            <p:nvPr/>
          </p:nvGrpSpPr>
          <p:grpSpPr>
            <a:xfrm>
              <a:off x="118148" y="1732101"/>
              <a:ext cx="2109675" cy="2686555"/>
              <a:chOff x="92348" y="1565841"/>
              <a:chExt cx="2109675" cy="2686555"/>
            </a:xfrm>
          </p:grpSpPr>
          <p:sp>
            <p:nvSpPr>
              <p:cNvPr id="3" name="Rechteck 2">
                <a:extLst>
                  <a:ext uri="{FF2B5EF4-FFF2-40B4-BE49-F238E27FC236}">
                    <a16:creationId xmlns:a16="http://schemas.microsoft.com/office/drawing/2014/main" id="{3C8C9C76-7194-8E3D-9D30-3AD8150C970A}"/>
                  </a:ext>
                </a:extLst>
              </p:cNvPr>
              <p:cNvSpPr/>
              <p:nvPr/>
            </p:nvSpPr>
            <p:spPr>
              <a:xfrm>
                <a:off x="92348" y="1565841"/>
                <a:ext cx="2016000" cy="2686555"/>
              </a:xfrm>
              <a:prstGeom prst="rect">
                <a:avLst/>
              </a:prstGeom>
              <a:solidFill>
                <a:srgbClr val="E6FEE7"/>
              </a:solid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43833D3-1424-1ACE-70EC-800E0CC8DB53}"/>
                  </a:ext>
                </a:extLst>
              </p:cNvPr>
              <p:cNvSpPr txBox="1"/>
              <p:nvPr/>
            </p:nvSpPr>
            <p:spPr>
              <a:xfrm>
                <a:off x="363166" y="1643354"/>
                <a:ext cx="1413657" cy="338554"/>
              </a:xfrm>
              <a:prstGeom prst="rect">
                <a:avLst/>
              </a:prstGeom>
              <a:noFill/>
            </p:spPr>
            <p:txBody>
              <a:bodyPr wrap="none" rtlCol="0">
                <a:spAutoFit/>
              </a:bodyPr>
              <a:lstStyle/>
              <a:p>
                <a:r>
                  <a:rPr lang="en-US" sz="1600" b="1" kern="100" dirty="0" err="1">
                    <a:effectLst/>
                    <a:latin typeface="DIN"/>
                    <a:ea typeface="Calibri" panose="020F0502020204030204" pitchFamily="34" charset="0"/>
                    <a:cs typeface="Arial" panose="020B0604020202020204" pitchFamily="34" charset="0"/>
                  </a:rPr>
                  <a:t>Taxonomie</a:t>
                </a:r>
                <a:r>
                  <a:rPr lang="en-US" sz="1600" b="1" kern="100" dirty="0">
                    <a:effectLst/>
                    <a:latin typeface="DIN"/>
                    <a:ea typeface="Calibri" panose="020F0502020204030204" pitchFamily="34" charset="0"/>
                    <a:cs typeface="Arial" panose="020B0604020202020204" pitchFamily="34" charset="0"/>
                  </a:rPr>
                  <a:t> VO</a:t>
                </a:r>
                <a:endParaRPr lang="de-DE"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459EB490-FD95-9F02-4BCE-EFEFB7E498B0}"/>
                  </a:ext>
                </a:extLst>
              </p:cNvPr>
              <p:cNvSpPr txBox="1"/>
              <p:nvPr/>
            </p:nvSpPr>
            <p:spPr>
              <a:xfrm>
                <a:off x="144375" y="2055629"/>
                <a:ext cx="2057648" cy="2144177"/>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de-AT" sz="1000" dirty="0">
                    <a:effectLst/>
                    <a:latin typeface="+mj-lt"/>
                    <a:ea typeface="Calibri" panose="020F0502020204030204" pitchFamily="34" charset="0"/>
                    <a:cs typeface="Arial" panose="020B0604020202020204" pitchFamily="34" charset="0"/>
                  </a:rPr>
                  <a:t>System zur Klassifizierung </a:t>
                </a:r>
                <a:r>
                  <a:rPr lang="de-AT" sz="1000" b="1" dirty="0">
                    <a:effectLst/>
                    <a:latin typeface="+mj-lt"/>
                    <a:ea typeface="Calibri" panose="020F0502020204030204" pitchFamily="34" charset="0"/>
                    <a:cs typeface="Arial" panose="020B0604020202020204" pitchFamily="34" charset="0"/>
                  </a:rPr>
                  <a:t>nachhaltiger</a:t>
                </a:r>
                <a:r>
                  <a:rPr lang="de-AT" sz="1000" dirty="0">
                    <a:effectLst/>
                    <a:latin typeface="+mj-lt"/>
                    <a:ea typeface="Calibri" panose="020F0502020204030204" pitchFamily="34" charset="0"/>
                    <a:cs typeface="Arial" panose="020B0604020202020204" pitchFamily="34" charset="0"/>
                  </a:rPr>
                  <a:t> </a:t>
                </a:r>
                <a:r>
                  <a:rPr lang="de-AT" sz="1000" b="1" dirty="0">
                    <a:effectLst/>
                    <a:latin typeface="+mj-lt"/>
                    <a:ea typeface="Calibri" panose="020F0502020204030204" pitchFamily="34" charset="0"/>
                    <a:cs typeface="Arial" panose="020B0604020202020204" pitchFamily="34" charset="0"/>
                  </a:rPr>
                  <a:t>Wirtschaftsaktivitäten</a:t>
                </a:r>
              </a:p>
              <a:p>
                <a:pPr marL="171450" indent="-171450">
                  <a:spcAft>
                    <a:spcPts val="200"/>
                  </a:spcAft>
                  <a:buFont typeface="Arial" panose="020B0604020202020204" pitchFamily="34" charset="0"/>
                  <a:buChar char="•"/>
                </a:pPr>
                <a:r>
                  <a:rPr lang="de-DE" sz="1000" b="1" dirty="0">
                    <a:latin typeface="+mj-lt"/>
                  </a:rPr>
                  <a:t>6 Umweltziele</a:t>
                </a:r>
                <a:r>
                  <a:rPr lang="de-DE" sz="1000" dirty="0">
                    <a:latin typeface="+mj-lt"/>
                  </a:rPr>
                  <a:t>: Klimaschutz, Klimawandelanpassung, Wasser- und Meeresressourcen, Kreislaufwirtschaft, Umweltverschmutzung, Biodiversität</a:t>
                </a:r>
              </a:p>
              <a:p>
                <a:pPr marL="171450" indent="-171450">
                  <a:spcAft>
                    <a:spcPts val="200"/>
                  </a:spcAft>
                  <a:buFont typeface="Arial" panose="020B0604020202020204" pitchFamily="34" charset="0"/>
                  <a:buChar char="•"/>
                </a:pPr>
                <a:r>
                  <a:rPr lang="de-AT" sz="1000" dirty="0">
                    <a:effectLst/>
                    <a:latin typeface="+mj-lt"/>
                    <a:ea typeface="Calibri" panose="020F0502020204030204" pitchFamily="34" charset="0"/>
                    <a:cs typeface="Arial" panose="020B0604020202020204" pitchFamily="34" charset="0"/>
                  </a:rPr>
                  <a:t>Kapital in ökologisch und sozial nachhaltige Tätigkeiten lenken</a:t>
                </a:r>
                <a:endParaRPr lang="de-DE" sz="1000" dirty="0">
                  <a:latin typeface="+mj-lt"/>
                </a:endParaRPr>
              </a:p>
            </p:txBody>
          </p:sp>
        </p:grpSp>
        <p:grpSp>
          <p:nvGrpSpPr>
            <p:cNvPr id="23" name="Gruppieren 22">
              <a:extLst>
                <a:ext uri="{FF2B5EF4-FFF2-40B4-BE49-F238E27FC236}">
                  <a16:creationId xmlns:a16="http://schemas.microsoft.com/office/drawing/2014/main" id="{75A560C5-6582-241E-E0C4-ABF2A186017B}"/>
                </a:ext>
              </a:extLst>
            </p:cNvPr>
            <p:cNvGrpSpPr/>
            <p:nvPr/>
          </p:nvGrpSpPr>
          <p:grpSpPr>
            <a:xfrm>
              <a:off x="7112987" y="1732101"/>
              <a:ext cx="2081763" cy="2686555"/>
              <a:chOff x="7103813" y="1565841"/>
              <a:chExt cx="2081763" cy="2686555"/>
            </a:xfrm>
          </p:grpSpPr>
          <p:sp>
            <p:nvSpPr>
              <p:cNvPr id="4" name="Rechteck 3">
                <a:extLst>
                  <a:ext uri="{FF2B5EF4-FFF2-40B4-BE49-F238E27FC236}">
                    <a16:creationId xmlns:a16="http://schemas.microsoft.com/office/drawing/2014/main" id="{26A481F4-AF80-4996-FCEE-923E78D91A88}"/>
                  </a:ext>
                </a:extLst>
              </p:cNvPr>
              <p:cNvSpPr/>
              <p:nvPr/>
            </p:nvSpPr>
            <p:spPr>
              <a:xfrm>
                <a:off x="7103813" y="1565841"/>
                <a:ext cx="1980000" cy="2686555"/>
              </a:xfrm>
              <a:prstGeom prst="rect">
                <a:avLst/>
              </a:prstGeom>
              <a:solidFill>
                <a:srgbClr val="E6FEE7"/>
              </a:solid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947D6A0C-8FE1-92BC-D475-3794C245289F}"/>
                  </a:ext>
                </a:extLst>
              </p:cNvPr>
              <p:cNvSpPr txBox="1"/>
              <p:nvPr/>
            </p:nvSpPr>
            <p:spPr>
              <a:xfrm>
                <a:off x="7165583" y="1640130"/>
                <a:ext cx="2019993" cy="830997"/>
              </a:xfrm>
              <a:prstGeom prst="rect">
                <a:avLst/>
              </a:prstGeom>
              <a:noFill/>
            </p:spPr>
            <p:txBody>
              <a:bodyPr wrap="square" rtlCol="0">
                <a:spAutoFit/>
              </a:bodyPr>
              <a:lstStyle/>
              <a:p>
                <a:r>
                  <a:rPr lang="en-US" sz="1600" b="1" dirty="0">
                    <a:effectLst/>
                    <a:latin typeface="DIN"/>
                    <a:ea typeface="Calibri" panose="020F0502020204030204" pitchFamily="34" charset="0"/>
                    <a:cs typeface="Arial" panose="020B0604020202020204" pitchFamily="34" charset="0"/>
                  </a:rPr>
                  <a:t>ESRS - European Sustainability Reporting Standards</a:t>
                </a:r>
                <a:endParaRPr lang="de-DE" sz="1600" dirty="0"/>
              </a:p>
            </p:txBody>
          </p:sp>
          <p:sp>
            <p:nvSpPr>
              <p:cNvPr id="21" name="Textfeld 20">
                <a:extLst>
                  <a:ext uri="{FF2B5EF4-FFF2-40B4-BE49-F238E27FC236}">
                    <a16:creationId xmlns:a16="http://schemas.microsoft.com/office/drawing/2014/main" id="{BF317BE9-019C-4223-CBC6-814D51746193}"/>
                  </a:ext>
                </a:extLst>
              </p:cNvPr>
              <p:cNvSpPr txBox="1"/>
              <p:nvPr/>
            </p:nvSpPr>
            <p:spPr>
              <a:xfrm>
                <a:off x="7141179" y="2471127"/>
                <a:ext cx="1942634" cy="1426031"/>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verpflichtenden Rahmen für die Berichterstattung</a:t>
                </a:r>
              </a:p>
              <a:p>
                <a:pPr marL="171450" indent="-171450">
                  <a:spcAft>
                    <a:spcPts val="200"/>
                  </a:spcAft>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Bereiche Umwelt, Soziales und Unternehmensführung</a:t>
                </a:r>
                <a:endParaRPr lang="de-AT" sz="1000" dirty="0">
                  <a:latin typeface="Trebuchet MS" panose="020B0603020202020204" pitchFamily="34" charset="0"/>
                  <a:ea typeface="Calibri" panose="020F0502020204030204" pitchFamily="34" charset="0"/>
                  <a:cs typeface="Arial" panose="020B0604020202020204" pitchFamily="34" charset="0"/>
                </a:endParaRPr>
              </a:p>
              <a:p>
                <a:pPr marL="171450" indent="-171450">
                  <a:spcAft>
                    <a:spcPts val="200"/>
                  </a:spcAft>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Durchführung Doppelte Wesentlichkeitsanalyse</a:t>
                </a:r>
              </a:p>
              <a:p>
                <a:pPr marL="171450" indent="-171450">
                  <a:spcAft>
                    <a:spcPts val="200"/>
                  </a:spcAft>
                  <a:buFont typeface="Arial" panose="020B0604020202020204" pitchFamily="34" charset="0"/>
                  <a:buChar char="•"/>
                </a:pPr>
                <a:r>
                  <a:rPr lang="de-AT" sz="1000" dirty="0">
                    <a:effectLst/>
                    <a:latin typeface="Trebuchet MS" panose="020B0603020202020204" pitchFamily="34" charset="0"/>
                    <a:ea typeface="Calibri" panose="020F0502020204030204" pitchFamily="34" charset="0"/>
                    <a:cs typeface="Arial" panose="020B0604020202020204" pitchFamily="34" charset="0"/>
                  </a:rPr>
                  <a:t>Einbindung Stakeholder</a:t>
                </a:r>
              </a:p>
              <a:p>
                <a:pPr marL="171450" indent="-171450">
                  <a:spcAft>
                    <a:spcPts val="200"/>
                  </a:spcAft>
                  <a:buFont typeface="Arial" panose="020B0604020202020204" pitchFamily="34" charset="0"/>
                  <a:buChar char="•"/>
                </a:pPr>
                <a:r>
                  <a:rPr lang="de-AT" sz="1000" dirty="0">
                    <a:latin typeface="Trebuchet MS" panose="020B0603020202020204" pitchFamily="34" charset="0"/>
                    <a:cs typeface="Arial" panose="020B0604020202020204" pitchFamily="34" charset="0"/>
                  </a:rPr>
                  <a:t>Datenpunkte</a:t>
                </a:r>
                <a:endParaRPr lang="de-DE" sz="1000" dirty="0"/>
              </a:p>
            </p:txBody>
          </p:sp>
        </p:grpSp>
      </p:grpSp>
      <p:sp>
        <p:nvSpPr>
          <p:cNvPr id="28" name="Inhaltsplatzhalter 2">
            <a:extLst>
              <a:ext uri="{FF2B5EF4-FFF2-40B4-BE49-F238E27FC236}">
                <a16:creationId xmlns:a16="http://schemas.microsoft.com/office/drawing/2014/main" id="{A2956982-DB2C-3A35-7C5C-233BC6807DFE}"/>
              </a:ext>
            </a:extLst>
          </p:cNvPr>
          <p:cNvSpPr txBox="1">
            <a:spLocks/>
          </p:cNvSpPr>
          <p:nvPr/>
        </p:nvSpPr>
        <p:spPr>
          <a:xfrm>
            <a:off x="2345372" y="3731545"/>
            <a:ext cx="4570805" cy="1228025"/>
          </a:xfrm>
          <a:prstGeom prst="rect">
            <a:avLst/>
          </a:prstGeom>
          <a:solidFill>
            <a:schemeClr val="bg1"/>
          </a:solidFill>
          <a:ln>
            <a:solidFill>
              <a:srgbClr val="C00000"/>
            </a:solidFill>
          </a:ln>
        </p:spPr>
        <p:txBody>
          <a:bodyPr>
            <a:noAutofit/>
          </a:bodyPr>
          <a:lst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algn="just" defTabSz="914355" eaLnBrk="0" hangingPunct="0">
              <a:lnSpc>
                <a:spcPct val="110000"/>
              </a:lnSpc>
              <a:spcBef>
                <a:spcPts val="400"/>
              </a:spcBef>
              <a:spcAft>
                <a:spcPts val="0"/>
              </a:spcAft>
              <a:defRPr/>
            </a:pPr>
            <a:r>
              <a:rPr lang="de-DE" sz="1200" b="1" dirty="0">
                <a:solidFill>
                  <a:srgbClr val="FF0000"/>
                </a:solidFill>
                <a:latin typeface="Trebuchet MS" panose="020B0603020202020204" pitchFamily="34" charset="0"/>
              </a:rPr>
              <a:t>Zielgruppen CSRD</a:t>
            </a:r>
            <a:endParaRPr lang="de-DE" sz="1200" kern="0" dirty="0">
              <a:solidFill>
                <a:srgbClr val="000000"/>
              </a:solidFill>
              <a:latin typeface="Trebuchet MS" panose="020B0603020202020204" pitchFamily="34" charset="0"/>
              <a:cs typeface="Times New Roman" panose="02020603050405020304" pitchFamily="18" charset="0"/>
            </a:endParaRPr>
          </a:p>
          <a:p>
            <a:pPr marL="214308" indent="-214308" algn="just" defTabSz="914355" eaLnBrk="0" hangingPunct="0">
              <a:lnSpc>
                <a:spcPct val="110000"/>
              </a:lnSpc>
              <a:spcBef>
                <a:spcPts val="0"/>
              </a:spcBef>
              <a:spcAft>
                <a:spcPts val="0"/>
              </a:spcAft>
              <a:buFont typeface="Wingdings" panose="05000000000000000000" pitchFamily="2" charset="2"/>
              <a:buChar char="§"/>
              <a:defRPr/>
            </a:pPr>
            <a:r>
              <a:rPr lang="de-DE" kern="0" dirty="0">
                <a:solidFill>
                  <a:srgbClr val="000000"/>
                </a:solidFill>
                <a:latin typeface="Trebuchet MS" panose="020B0603020202020204" pitchFamily="34" charset="0"/>
                <a:cs typeface="Times New Roman" panose="02020603050405020304" pitchFamily="18" charset="0"/>
              </a:rPr>
              <a:t>Direkt betroffen: Börsennotierte PIE, ab GJ 2025 alle GU</a:t>
            </a:r>
          </a:p>
          <a:p>
            <a:pPr marL="214308" indent="-214308" algn="just" defTabSz="914355" eaLnBrk="0" hangingPunct="0">
              <a:lnSpc>
                <a:spcPct val="110000"/>
              </a:lnSpc>
              <a:spcBef>
                <a:spcPts val="200"/>
              </a:spcBef>
              <a:spcAft>
                <a:spcPts val="0"/>
              </a:spcAft>
              <a:buFont typeface="Wingdings" panose="05000000000000000000" pitchFamily="2" charset="2"/>
              <a:buChar char="§"/>
              <a:defRPr/>
            </a:pPr>
            <a:r>
              <a:rPr lang="de-DE" kern="0" dirty="0">
                <a:solidFill>
                  <a:srgbClr val="000000"/>
                </a:solidFill>
                <a:latin typeface="Trebuchet MS" panose="020B0603020202020204" pitchFamily="34" charset="0"/>
                <a:cs typeface="Times New Roman" panose="02020603050405020304" pitchFamily="18" charset="0"/>
              </a:rPr>
              <a:t>Indirekt betroffen: KMU</a:t>
            </a:r>
          </a:p>
          <a:p>
            <a:pPr lvl="1" algn="just" defTabSz="914355" eaLnBrk="0" hangingPunct="0">
              <a:lnSpc>
                <a:spcPct val="105000"/>
              </a:lnSpc>
              <a:spcBef>
                <a:spcPts val="200"/>
              </a:spcBef>
              <a:spcAft>
                <a:spcPts val="0"/>
              </a:spcAft>
              <a:buFont typeface="Wingdings" panose="05000000000000000000" pitchFamily="2" charset="2"/>
              <a:buChar char="è"/>
              <a:defRPr/>
            </a:pPr>
            <a:r>
              <a:rPr lang="de-DE" sz="1050" kern="0" dirty="0">
                <a:solidFill>
                  <a:srgbClr val="000000"/>
                </a:solidFill>
                <a:latin typeface="Trebuchet MS" panose="020B0603020202020204" pitchFamily="34" charset="0"/>
                <a:cs typeface="Times New Roman" panose="02020603050405020304" pitchFamily="18" charset="0"/>
              </a:rPr>
              <a:t>Nachhaltigkeitsinformationen über Produkte, Materialien, wie z.B. CO</a:t>
            </a:r>
            <a:r>
              <a:rPr lang="de-DE" sz="1050" kern="0" baseline="-25000" dirty="0">
                <a:solidFill>
                  <a:srgbClr val="000000"/>
                </a:solidFill>
                <a:latin typeface="Trebuchet MS" panose="020B0603020202020204" pitchFamily="34" charset="0"/>
                <a:cs typeface="Times New Roman" panose="02020603050405020304" pitchFamily="18" charset="0"/>
              </a:rPr>
              <a:t>2</a:t>
            </a:r>
            <a:r>
              <a:rPr lang="de-DE" sz="1050" kern="0" dirty="0">
                <a:solidFill>
                  <a:srgbClr val="000000"/>
                </a:solidFill>
                <a:latin typeface="Trebuchet MS" panose="020B0603020202020204" pitchFamily="34" charset="0"/>
                <a:cs typeface="Times New Roman" panose="02020603050405020304" pitchFamily="18" charset="0"/>
              </a:rPr>
              <a:t>-Fußabdruck</a:t>
            </a:r>
          </a:p>
          <a:p>
            <a:pPr lvl="1" algn="just" defTabSz="914355" eaLnBrk="0" hangingPunct="0">
              <a:lnSpc>
                <a:spcPct val="110000"/>
              </a:lnSpc>
              <a:spcBef>
                <a:spcPts val="0"/>
              </a:spcBef>
              <a:spcAft>
                <a:spcPts val="0"/>
              </a:spcAft>
              <a:buFont typeface="Wingdings" panose="05000000000000000000" pitchFamily="2" charset="2"/>
              <a:buChar char="è"/>
              <a:defRPr/>
            </a:pPr>
            <a:r>
              <a:rPr lang="de-DE" sz="1050" kern="0" dirty="0">
                <a:solidFill>
                  <a:srgbClr val="000000"/>
                </a:solidFill>
                <a:latin typeface="Trebuchet MS" panose="020B0603020202020204" pitchFamily="34" charset="0"/>
                <a:cs typeface="Times New Roman" panose="02020603050405020304" pitchFamily="18" charset="0"/>
              </a:rPr>
              <a:t>Information an Banken bei Kreditvergabe</a:t>
            </a:r>
            <a:endParaRPr lang="de-DE" sz="1200" b="1" kern="0" dirty="0">
              <a:solidFill>
                <a:srgbClr val="000000"/>
              </a:solidFill>
              <a:latin typeface="Trebuchet MS" panose="020B0603020202020204" pitchFamily="34" charset="0"/>
              <a:cs typeface="Times New Roman" panose="02020603050405020304" pitchFamily="18" charset="0"/>
            </a:endParaRPr>
          </a:p>
        </p:txBody>
      </p:sp>
    </p:spTree>
    <p:extLst>
      <p:ext uri="{BB962C8B-B14F-4D97-AF65-F5344CB8AC3E}">
        <p14:creationId xmlns:p14="http://schemas.microsoft.com/office/powerpoint/2010/main" val="40539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Text, Schrift, Grafikdesign, Grafiken enthält.&#10;&#10;Automatisch generierte Beschreibung">
            <a:extLst>
              <a:ext uri="{FF2B5EF4-FFF2-40B4-BE49-F238E27FC236}">
                <a16:creationId xmlns:a16="http://schemas.microsoft.com/office/drawing/2014/main" id="{26A40D33-1E91-CDFE-1FC2-7900887CD8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31875" y="0"/>
            <a:ext cx="2310771" cy="1300194"/>
          </a:xfrm>
          <a:prstGeom prst="rect">
            <a:avLst/>
          </a:prstGeom>
        </p:spPr>
      </p:pic>
      <p:sp>
        <p:nvSpPr>
          <p:cNvPr id="7" name="Textplatzhalter 6">
            <a:extLst>
              <a:ext uri="{FF2B5EF4-FFF2-40B4-BE49-F238E27FC236}">
                <a16:creationId xmlns:a16="http://schemas.microsoft.com/office/drawing/2014/main" id="{B6F3A3DB-7AB6-6DC9-D8C4-FE965B07C3C1}"/>
              </a:ext>
            </a:extLst>
          </p:cNvPr>
          <p:cNvSpPr txBox="1">
            <a:spLocks/>
          </p:cNvSpPr>
          <p:nvPr/>
        </p:nvSpPr>
        <p:spPr bwMode="auto">
          <a:xfrm>
            <a:off x="538481" y="418046"/>
            <a:ext cx="6600371" cy="42321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5100" rIns="68580" bIns="35100" numCol="1" anchor="ctr" anchorCtr="0" compatLnSpc="1">
            <a:prstTxWarp prst="textNoShape">
              <a:avLst/>
            </a:prstTxWarp>
          </a:bodyPr>
          <a:lstStyle>
            <a:lvl1pPr marL="0" indent="0" algn="l" rtl="0" eaLnBrk="1" fontAlgn="base" hangingPunct="1">
              <a:lnSpc>
                <a:spcPct val="100000"/>
              </a:lnSpc>
              <a:spcBef>
                <a:spcPct val="20000"/>
              </a:spcBef>
              <a:spcAft>
                <a:spcPct val="0"/>
              </a:spcAft>
              <a:buClr>
                <a:srgbClr val="ED1C24"/>
              </a:buClr>
              <a:buFont typeface="Wingdings" charset="2"/>
              <a:buNone/>
              <a:defRPr lang="de-AT" sz="4267" kern="0" cap="all" spc="133" baseline="0" dirty="0">
                <a:solidFill>
                  <a:srgbClr val="FF0000"/>
                </a:solidFill>
                <a:latin typeface="Trebuchet MS" charset="0"/>
                <a:ea typeface="Trebuchet MS" charset="0"/>
                <a:cs typeface="Trebuchet MS" charset="0"/>
              </a:defRPr>
            </a:lvl1pPr>
            <a:lvl2pPr marL="628634" indent="0" algn="l" rtl="0" eaLnBrk="1" fontAlgn="base" hangingPunct="1">
              <a:spcBef>
                <a:spcPct val="20000"/>
              </a:spcBef>
              <a:spcAft>
                <a:spcPct val="0"/>
              </a:spcAft>
              <a:buClr>
                <a:srgbClr val="4C5D68"/>
              </a:buClr>
              <a:buFont typeface="Wingdings" charset="2"/>
              <a:buNone/>
              <a:defRPr sz="2667">
                <a:solidFill>
                  <a:schemeClr val="tx1"/>
                </a:solidFill>
                <a:latin typeface="+mn-lt"/>
              </a:defRPr>
            </a:lvl2pPr>
            <a:lvl3pPr marL="1212819" indent="0" algn="l" rtl="0" eaLnBrk="1" fontAlgn="base" hangingPunct="1">
              <a:spcBef>
                <a:spcPct val="20000"/>
              </a:spcBef>
              <a:spcAft>
                <a:spcPct val="0"/>
              </a:spcAft>
              <a:buClr>
                <a:schemeClr val="tx1"/>
              </a:buClr>
              <a:buFont typeface="Times New Roman" charset="0"/>
              <a:buNone/>
              <a:defRPr sz="2667">
                <a:solidFill>
                  <a:schemeClr val="tx1"/>
                </a:solidFill>
                <a:latin typeface="+mn-lt"/>
              </a:defRPr>
            </a:lvl3pPr>
            <a:lvl4pPr marL="1741974" indent="0" algn="l" rtl="0" eaLnBrk="1" fontAlgn="base" hangingPunct="1">
              <a:spcBef>
                <a:spcPct val="20000"/>
              </a:spcBef>
              <a:spcAft>
                <a:spcPct val="0"/>
              </a:spcAft>
              <a:buClr>
                <a:schemeClr val="accent2"/>
              </a:buClr>
              <a:buFont typeface="Wingdings" charset="2"/>
              <a:buNone/>
              <a:defRPr sz="2667">
                <a:solidFill>
                  <a:schemeClr val="tx1"/>
                </a:solidFill>
                <a:latin typeface="+mn-lt"/>
              </a:defRPr>
            </a:lvl4pPr>
            <a:lvl5pPr marL="2260543" indent="0" algn="l" rtl="0" eaLnBrk="1" fontAlgn="base" hangingPunct="1">
              <a:spcBef>
                <a:spcPct val="25000"/>
              </a:spcBef>
              <a:spcAft>
                <a:spcPct val="0"/>
              </a:spcAft>
              <a:buClr>
                <a:schemeClr val="accent2"/>
              </a:buClr>
              <a:buFont typeface="Wingdings" charset="2"/>
              <a:buNone/>
              <a:defRPr sz="2667">
                <a:solidFill>
                  <a:schemeClr val="tx1"/>
                </a:solidFill>
                <a:latin typeface="+mn-lt"/>
              </a:defRPr>
            </a:lvl5pPr>
            <a:lvl6pPr marL="3401399"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6pPr>
            <a:lvl7pPr marL="4010984"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7pPr>
            <a:lvl8pPr marL="4620568"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8pPr>
            <a:lvl9pPr marL="5230153" indent="-531271" algn="l" rtl="0" eaLnBrk="1" fontAlgn="base" hangingPunct="1">
              <a:spcBef>
                <a:spcPct val="25000"/>
              </a:spcBef>
              <a:spcAft>
                <a:spcPct val="0"/>
              </a:spcAft>
              <a:buClr>
                <a:schemeClr val="accent2"/>
              </a:buClr>
              <a:buFont typeface="Wingdings" pitchFamily="-112" charset="2"/>
              <a:buChar char="§"/>
              <a:defRPr sz="2667">
                <a:solidFill>
                  <a:schemeClr val="tx1"/>
                </a:solidFill>
                <a:latin typeface="+mn-lt"/>
              </a:defRPr>
            </a:lvl9pPr>
          </a:lstStyle>
          <a:p>
            <a:r>
              <a:rPr lang="de-DE" sz="2700">
                <a:latin typeface="+mn-lt"/>
              </a:rPr>
              <a:t>Berichtspflicht NAchhaltigkeit</a:t>
            </a:r>
          </a:p>
        </p:txBody>
      </p:sp>
      <p:grpSp>
        <p:nvGrpSpPr>
          <p:cNvPr id="28" name="Gruppieren 27">
            <a:extLst>
              <a:ext uri="{FF2B5EF4-FFF2-40B4-BE49-F238E27FC236}">
                <a16:creationId xmlns:a16="http://schemas.microsoft.com/office/drawing/2014/main" id="{D00F0472-859E-6F68-ECD2-39615C424AEB}"/>
              </a:ext>
            </a:extLst>
          </p:cNvPr>
          <p:cNvGrpSpPr/>
          <p:nvPr/>
        </p:nvGrpSpPr>
        <p:grpSpPr>
          <a:xfrm>
            <a:off x="71214" y="1546024"/>
            <a:ext cx="8596974" cy="857965"/>
            <a:chOff x="71214" y="1546024"/>
            <a:chExt cx="8596974" cy="857965"/>
          </a:xfrm>
        </p:grpSpPr>
        <p:sp>
          <p:nvSpPr>
            <p:cNvPr id="5" name="Rechteck 4">
              <a:extLst>
                <a:ext uri="{FF2B5EF4-FFF2-40B4-BE49-F238E27FC236}">
                  <a16:creationId xmlns:a16="http://schemas.microsoft.com/office/drawing/2014/main" id="{033BB198-9192-70CD-66B3-766009B36D79}"/>
                </a:ext>
              </a:extLst>
            </p:cNvPr>
            <p:cNvSpPr/>
            <p:nvPr/>
          </p:nvSpPr>
          <p:spPr>
            <a:xfrm>
              <a:off x="71214" y="1546024"/>
              <a:ext cx="8596974" cy="857965"/>
            </a:xfrm>
            <a:prstGeom prst="rect">
              <a:avLst/>
            </a:prstGeom>
            <a:solidFill>
              <a:srgbClr val="E6FEE7"/>
            </a:solid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C6F28E4-7D8E-BE61-91FD-D1A7D966B3B3}"/>
                </a:ext>
              </a:extLst>
            </p:cNvPr>
            <p:cNvSpPr txBox="1">
              <a:spLocks/>
            </p:cNvSpPr>
            <p:nvPr/>
          </p:nvSpPr>
          <p:spPr>
            <a:xfrm>
              <a:off x="96937" y="1577672"/>
              <a:ext cx="8504900" cy="826317"/>
            </a:xfrm>
            <a:prstGeom prst="rect">
              <a:avLst/>
            </a:prstGeom>
          </p:spPr>
          <p:txBody>
            <a:bodyPr>
              <a:noAutofit/>
            </a:bodyPr>
            <a:lst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214308" indent="-214308" algn="just" defTabSz="914355" eaLnBrk="0" hangingPunct="0">
                <a:lnSpc>
                  <a:spcPct val="110000"/>
                </a:lnSpc>
                <a:spcBef>
                  <a:spcPts val="400"/>
                </a:spcBef>
                <a:spcAft>
                  <a:spcPts val="0"/>
                </a:spcAft>
                <a:buFont typeface="Wingdings" panose="05000000000000000000" pitchFamily="2" charset="2"/>
                <a:buChar char="§"/>
                <a:defRPr/>
              </a:pPr>
              <a:r>
                <a:rPr lang="de-DE" sz="1400" kern="0" dirty="0">
                  <a:solidFill>
                    <a:srgbClr val="000000"/>
                  </a:solidFill>
                  <a:latin typeface="Trebuchet MS" panose="020B0603020202020204" pitchFamily="34" charset="0"/>
                  <a:cs typeface="Times New Roman" panose="02020603050405020304" pitchFamily="18" charset="0"/>
                </a:rPr>
                <a:t>CO</a:t>
              </a:r>
              <a:r>
                <a:rPr lang="de-DE" sz="1400" kern="0" baseline="-25000" dirty="0">
                  <a:solidFill>
                    <a:srgbClr val="000000"/>
                  </a:solidFill>
                  <a:latin typeface="Trebuchet MS" panose="020B0603020202020204" pitchFamily="34" charset="0"/>
                  <a:cs typeface="Times New Roman" panose="02020603050405020304" pitchFamily="18" charset="0"/>
                </a:rPr>
                <a:t>2</a:t>
              </a:r>
              <a:r>
                <a:rPr lang="de-DE" sz="1400" kern="0" dirty="0">
                  <a:solidFill>
                    <a:srgbClr val="000000"/>
                  </a:solidFill>
                  <a:latin typeface="Trebuchet MS" panose="020B0603020202020204" pitchFamily="34" charset="0"/>
                  <a:cs typeface="Times New Roman" panose="02020603050405020304" pitchFamily="18" charset="0"/>
                </a:rPr>
                <a:t> Grenzausgleichs-Mechanismus </a:t>
              </a:r>
              <a:r>
                <a:rPr lang="en-US" sz="1400" b="1" dirty="0">
                  <a:effectLst/>
                  <a:ea typeface="Calibri" panose="020F0502020204030204" pitchFamily="34" charset="0"/>
                  <a:cs typeface="Arial" panose="020B0604020202020204" pitchFamily="34" charset="0"/>
                </a:rPr>
                <a:t>CBAM</a:t>
              </a:r>
              <a:endParaRPr lang="de-DE" sz="1400" kern="0" dirty="0">
                <a:solidFill>
                  <a:srgbClr val="000000"/>
                </a:solidFill>
                <a:cs typeface="Times New Roman" panose="02020603050405020304" pitchFamily="18" charset="0"/>
              </a:endParaRPr>
            </a:p>
            <a:p>
              <a:pPr marL="444500" lvl="1" indent="-212725" algn="just" defTabSz="914355" eaLnBrk="0" hangingPunct="0">
                <a:lnSpc>
                  <a:spcPct val="110000"/>
                </a:lnSpc>
                <a:spcBef>
                  <a:spcPts val="400"/>
                </a:spcBef>
                <a:spcAft>
                  <a:spcPts val="0"/>
                </a:spcAft>
                <a:buFont typeface="Wingdings" panose="05000000000000000000" pitchFamily="2" charset="2"/>
                <a:buChar char="§"/>
                <a:defRPr/>
              </a:pPr>
              <a:r>
                <a:rPr lang="de-DE" sz="1100" kern="0" dirty="0">
                  <a:solidFill>
                    <a:srgbClr val="000000"/>
                  </a:solidFill>
                  <a:latin typeface="Trebuchet MS" panose="020B0603020202020204" pitchFamily="34" charset="0"/>
                  <a:cs typeface="Times New Roman" panose="02020603050405020304" pitchFamily="18" charset="0"/>
                </a:rPr>
                <a:t>Bei Einfuhr gewisser Warengruppen mit Ursprung außerhalb der EU: Zement, Eisen und Stahl, Al, Düngemittel, Strom, </a:t>
              </a:r>
              <a:r>
                <a:rPr lang="de-DE" sz="1100" kern="0" dirty="0" err="1">
                  <a:solidFill>
                    <a:srgbClr val="000000"/>
                  </a:solidFill>
                  <a:latin typeface="Trebuchet MS" panose="020B0603020202020204" pitchFamily="34" charset="0"/>
                  <a:cs typeface="Times New Roman" panose="02020603050405020304" pitchFamily="18" charset="0"/>
                </a:rPr>
                <a:t>H</a:t>
              </a:r>
              <a:r>
                <a:rPr lang="de-DE" sz="1100" kern="0" baseline="-25000" dirty="0" err="1">
                  <a:solidFill>
                    <a:srgbClr val="000000"/>
                  </a:solidFill>
                  <a:latin typeface="Trebuchet MS" panose="020B0603020202020204" pitchFamily="34" charset="0"/>
                  <a:cs typeface="Times New Roman" panose="02020603050405020304" pitchFamily="18" charset="0"/>
                </a:rPr>
                <a:t>2</a:t>
              </a:r>
              <a:endParaRPr lang="de-DE" sz="1100" kern="0" baseline="-25000" dirty="0">
                <a:solidFill>
                  <a:srgbClr val="000000"/>
                </a:solidFill>
                <a:latin typeface="Trebuchet MS" panose="020B0603020202020204" pitchFamily="34" charset="0"/>
                <a:cs typeface="Times New Roman" panose="02020603050405020304" pitchFamily="18" charset="0"/>
              </a:endParaRPr>
            </a:p>
            <a:p>
              <a:pPr marL="444500" lvl="1" indent="-212725" algn="just" defTabSz="914355" eaLnBrk="0" hangingPunct="0">
                <a:lnSpc>
                  <a:spcPct val="110000"/>
                </a:lnSpc>
                <a:spcBef>
                  <a:spcPts val="400"/>
                </a:spcBef>
                <a:spcAft>
                  <a:spcPts val="0"/>
                </a:spcAft>
                <a:buFont typeface="Wingdings" panose="05000000000000000000" pitchFamily="2" charset="2"/>
                <a:buChar char="§"/>
                <a:defRPr/>
              </a:pPr>
              <a:r>
                <a:rPr lang="de-AT" sz="1100" dirty="0">
                  <a:effectLst/>
                  <a:latin typeface="Trebuchet MS" panose="020B0603020202020204" pitchFamily="34" charset="0"/>
                  <a:ea typeface="Calibri" panose="020F0502020204030204" pitchFamily="34" charset="0"/>
                  <a:cs typeface="Arial" panose="020B0604020202020204" pitchFamily="34" charset="0"/>
                </a:rPr>
                <a:t>Ab 01.01.2026 CBAM-Emissionszertifikate erwerben, ab 01.10.23 </a:t>
              </a:r>
              <a:r>
                <a:rPr lang="de-AT" sz="1100" dirty="0">
                  <a:latin typeface="Trebuchet MS" panose="020B0603020202020204" pitchFamily="34" charset="0"/>
                  <a:ea typeface="Calibri" panose="020F0502020204030204" pitchFamily="34" charset="0"/>
                  <a:cs typeface="Arial" panose="020B0604020202020204" pitchFamily="34" charset="0"/>
                </a:rPr>
                <a:t>v</a:t>
              </a:r>
              <a:r>
                <a:rPr lang="de-AT" sz="1100" dirty="0">
                  <a:effectLst/>
                  <a:latin typeface="Trebuchet MS" panose="020B0603020202020204" pitchFamily="34" charset="0"/>
                  <a:ea typeface="Calibri" panose="020F0502020204030204" pitchFamily="34" charset="0"/>
                  <a:cs typeface="Arial" panose="020B0604020202020204" pitchFamily="34" charset="0"/>
                </a:rPr>
                <a:t>ierteljährliche Berichtspflicht</a:t>
              </a:r>
              <a:endParaRPr lang="de-DE" sz="1100" kern="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marL="214308" indent="-214308" algn="just" defTabSz="914355" eaLnBrk="0" hangingPunct="0">
                <a:lnSpc>
                  <a:spcPct val="110000"/>
                </a:lnSpc>
                <a:spcBef>
                  <a:spcPts val="400"/>
                </a:spcBef>
                <a:spcAft>
                  <a:spcPts val="0"/>
                </a:spcAft>
                <a:buFont typeface="Wingdings" panose="05000000000000000000" pitchFamily="2" charset="2"/>
                <a:buChar char="§"/>
                <a:defRPr/>
              </a:pPr>
              <a:endParaRPr lang="de-DE" sz="1050" kern="0" dirty="0">
                <a:solidFill>
                  <a:srgbClr val="000000"/>
                </a:solidFill>
                <a:latin typeface="Trebuchet MS" panose="020B0603020202020204" pitchFamily="34" charset="0"/>
                <a:cs typeface="Times New Roman" panose="02020603050405020304" pitchFamily="18" charset="0"/>
              </a:endParaRPr>
            </a:p>
            <a:p>
              <a:pPr lvl="1" algn="just" defTabSz="914355" eaLnBrk="0" hangingPunct="0">
                <a:lnSpc>
                  <a:spcPct val="110000"/>
                </a:lnSpc>
                <a:spcBef>
                  <a:spcPts val="400"/>
                </a:spcBef>
                <a:spcAft>
                  <a:spcPts val="0"/>
                </a:spcAft>
                <a:buFont typeface="Wingdings" panose="05000000000000000000" pitchFamily="2" charset="2"/>
                <a:buChar char="è"/>
                <a:defRPr/>
              </a:pPr>
              <a:endParaRPr lang="de-AT" sz="1200" b="1" kern="0" dirty="0">
                <a:solidFill>
                  <a:srgbClr val="000000"/>
                </a:solidFill>
                <a:latin typeface="Trebuchet MS" panose="020B0603020202020204" pitchFamily="34" charset="0"/>
                <a:cs typeface="Times New Roman" panose="02020603050405020304" pitchFamily="18" charset="0"/>
              </a:endParaRPr>
            </a:p>
            <a:p>
              <a:pPr marL="214308" indent="-214308" defTabSz="914355" eaLnBrk="0" hangingPunct="0">
                <a:lnSpc>
                  <a:spcPct val="110000"/>
                </a:lnSpc>
                <a:spcBef>
                  <a:spcPts val="400"/>
                </a:spcBef>
                <a:spcAft>
                  <a:spcPts val="0"/>
                </a:spcAft>
                <a:buFont typeface="Wingdings" panose="05000000000000000000" pitchFamily="2" charset="2"/>
                <a:buChar char="§"/>
                <a:defRPr/>
              </a:pPr>
              <a:endParaRPr lang="de-AT" sz="1200" b="1" kern="0" dirty="0">
                <a:solidFill>
                  <a:srgbClr val="000000"/>
                </a:solidFill>
                <a:latin typeface="Trebuchet MS" panose="020B0603020202020204" pitchFamily="34" charset="0"/>
                <a:cs typeface="Times New Roman" panose="02020603050405020304" pitchFamily="18" charset="0"/>
              </a:endParaRPr>
            </a:p>
            <a:p>
              <a:pPr defTabSz="914355" eaLnBrk="0" hangingPunct="0">
                <a:lnSpc>
                  <a:spcPct val="110000"/>
                </a:lnSpc>
                <a:spcBef>
                  <a:spcPts val="400"/>
                </a:spcBef>
                <a:spcAft>
                  <a:spcPts val="0"/>
                </a:spcAft>
                <a:defRPr/>
              </a:pPr>
              <a:endParaRPr lang="de-DE" sz="1200" b="1" kern="0" dirty="0">
                <a:solidFill>
                  <a:srgbClr val="000000"/>
                </a:solidFill>
                <a:latin typeface="Trebuchet MS" panose="020B0603020202020204" pitchFamily="34" charset="0"/>
                <a:cs typeface="Times New Roman" panose="02020603050405020304" pitchFamily="18" charset="0"/>
              </a:endParaRPr>
            </a:p>
          </p:txBody>
        </p:sp>
      </p:grpSp>
      <p:sp>
        <p:nvSpPr>
          <p:cNvPr id="4" name="Textfeld 3">
            <a:extLst>
              <a:ext uri="{FF2B5EF4-FFF2-40B4-BE49-F238E27FC236}">
                <a16:creationId xmlns:a16="http://schemas.microsoft.com/office/drawing/2014/main" id="{FE29ED84-47BF-67EC-3F07-C54129259428}"/>
              </a:ext>
            </a:extLst>
          </p:cNvPr>
          <p:cNvSpPr txBox="1"/>
          <p:nvPr/>
        </p:nvSpPr>
        <p:spPr>
          <a:xfrm>
            <a:off x="96937" y="1192936"/>
            <a:ext cx="3140603" cy="317779"/>
          </a:xfrm>
          <a:prstGeom prst="rect">
            <a:avLst/>
          </a:prstGeom>
          <a:noFill/>
        </p:spPr>
        <p:txBody>
          <a:bodyPr wrap="none" rtlCol="0">
            <a:spAutoFit/>
          </a:bodyPr>
          <a:lstStyle/>
          <a:p>
            <a:pPr>
              <a:lnSpc>
                <a:spcPct val="114000"/>
              </a:lnSpc>
            </a:pPr>
            <a:r>
              <a:rPr lang="de-DE" sz="1400" b="1" dirty="0">
                <a:solidFill>
                  <a:srgbClr val="FF0000"/>
                </a:solidFill>
                <a:latin typeface="Trebuchet MS" panose="020B0603020202020204" pitchFamily="34" charset="0"/>
              </a:rPr>
              <a:t>Produktbezogene Berichtspflichten</a:t>
            </a:r>
          </a:p>
        </p:txBody>
      </p:sp>
      <p:grpSp>
        <p:nvGrpSpPr>
          <p:cNvPr id="27" name="Gruppieren 26">
            <a:extLst>
              <a:ext uri="{FF2B5EF4-FFF2-40B4-BE49-F238E27FC236}">
                <a16:creationId xmlns:a16="http://schemas.microsoft.com/office/drawing/2014/main" id="{69E1F428-CFD5-238D-8549-6EE8DDFE13F7}"/>
              </a:ext>
            </a:extLst>
          </p:cNvPr>
          <p:cNvGrpSpPr/>
          <p:nvPr/>
        </p:nvGrpSpPr>
        <p:grpSpPr>
          <a:xfrm>
            <a:off x="71214" y="2476405"/>
            <a:ext cx="8596974" cy="984885"/>
            <a:chOff x="71214" y="2483669"/>
            <a:chExt cx="8596974" cy="984885"/>
          </a:xfrm>
        </p:grpSpPr>
        <p:sp>
          <p:nvSpPr>
            <p:cNvPr id="6" name="Rechteck 5">
              <a:extLst>
                <a:ext uri="{FF2B5EF4-FFF2-40B4-BE49-F238E27FC236}">
                  <a16:creationId xmlns:a16="http://schemas.microsoft.com/office/drawing/2014/main" id="{8AD21F86-37F9-00C2-9517-3D4D0169B811}"/>
                </a:ext>
              </a:extLst>
            </p:cNvPr>
            <p:cNvSpPr/>
            <p:nvPr/>
          </p:nvSpPr>
          <p:spPr>
            <a:xfrm>
              <a:off x="71214" y="2483669"/>
              <a:ext cx="8596974" cy="984885"/>
            </a:xfrm>
            <a:prstGeom prst="rect">
              <a:avLst/>
            </a:prstGeom>
            <a:solidFill>
              <a:schemeClr val="accent1">
                <a:lumMod val="90000"/>
              </a:schemeClr>
            </a:solidFill>
            <a:ln w="317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2">
              <a:extLst>
                <a:ext uri="{FF2B5EF4-FFF2-40B4-BE49-F238E27FC236}">
                  <a16:creationId xmlns:a16="http://schemas.microsoft.com/office/drawing/2014/main" id="{479B2CDC-E67F-C030-F641-972A9FCC36CA}"/>
                </a:ext>
              </a:extLst>
            </p:cNvPr>
            <p:cNvSpPr txBox="1">
              <a:spLocks/>
            </p:cNvSpPr>
            <p:nvPr/>
          </p:nvSpPr>
          <p:spPr>
            <a:xfrm>
              <a:off x="105029" y="2485236"/>
              <a:ext cx="4378481" cy="961853"/>
            </a:xfrm>
            <a:prstGeom prst="rect">
              <a:avLst/>
            </a:prstGeom>
          </p:spPr>
          <p:txBody>
            <a:bodyPr>
              <a:noAutofit/>
            </a:bodyPr>
            <a:lstStyle>
              <a:lvl1pPr marL="0" indent="0" algn="l" rtl="0" eaLnBrk="1" fontAlgn="base" hangingPunct="1">
                <a:lnSpc>
                  <a:spcPts val="1900"/>
                </a:lnSpc>
                <a:spcBef>
                  <a:spcPct val="20000"/>
                </a:spcBef>
                <a:spcAft>
                  <a:spcPct val="0"/>
                </a:spcAft>
                <a:buClr>
                  <a:srgbClr val="ED1C24"/>
                </a:buClr>
                <a:buFont typeface="Wingdings" charset="2"/>
                <a:buNone/>
                <a:defRPr sz="1100">
                  <a:solidFill>
                    <a:schemeClr val="tx1"/>
                  </a:solidFill>
                  <a:latin typeface="+mn-lt"/>
                  <a:ea typeface="+mn-ea"/>
                  <a:cs typeface="+mn-cs"/>
                </a:defRPr>
              </a:lvl1pPr>
              <a:lvl2pPr marL="908050" indent="-436563" algn="l" rtl="0" eaLnBrk="1" fontAlgn="base" hangingPunct="1">
                <a:spcBef>
                  <a:spcPct val="20000"/>
                </a:spcBef>
                <a:spcAft>
                  <a:spcPct val="0"/>
                </a:spcAft>
                <a:buClr>
                  <a:srgbClr val="4C5D68"/>
                </a:buClr>
                <a:buFont typeface="Wingdings" charset="2"/>
                <a:buChar char="§"/>
                <a:defRPr sz="2000">
                  <a:solidFill>
                    <a:schemeClr val="tx1"/>
                  </a:solidFill>
                  <a:latin typeface="+mn-lt"/>
                </a:defRPr>
              </a:lvl2pPr>
              <a:lvl3pPr marL="1304925" indent="-395288" algn="l" rtl="0" eaLnBrk="1" fontAlgn="base" hangingPunct="1">
                <a:spcBef>
                  <a:spcPct val="20000"/>
                </a:spcBef>
                <a:spcAft>
                  <a:spcPct val="0"/>
                </a:spcAft>
                <a:buClr>
                  <a:schemeClr val="tx1"/>
                </a:buClr>
                <a:buFont typeface="Times New Roman" charset="0"/>
                <a:buChar char="–"/>
                <a:defRPr sz="2000">
                  <a:solidFill>
                    <a:schemeClr val="tx1"/>
                  </a:solidFill>
                  <a:latin typeface="+mn-lt"/>
                </a:defRPr>
              </a:lvl3pPr>
              <a:lvl4pPr marL="1693863" indent="-387350" algn="l" rtl="0" eaLnBrk="1" fontAlgn="base" hangingPunct="1">
                <a:spcBef>
                  <a:spcPct val="20000"/>
                </a:spcBef>
                <a:spcAft>
                  <a:spcPct val="0"/>
                </a:spcAft>
                <a:buClr>
                  <a:schemeClr val="accent2"/>
                </a:buClr>
                <a:buFont typeface="Wingdings" charset="2"/>
                <a:buChar char="n"/>
                <a:defRPr sz="20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214308" indent="-214308" algn="just" defTabSz="914355" eaLnBrk="0" hangingPunct="0">
                <a:lnSpc>
                  <a:spcPct val="100000"/>
                </a:lnSpc>
                <a:spcBef>
                  <a:spcPts val="400"/>
                </a:spcBef>
                <a:spcAft>
                  <a:spcPts val="0"/>
                </a:spcAft>
                <a:buFont typeface="Wingdings" panose="05000000000000000000" pitchFamily="2" charset="2"/>
                <a:buChar char="§"/>
                <a:defRPr/>
              </a:pPr>
              <a:r>
                <a:rPr lang="de-DE" sz="1400" kern="0" dirty="0">
                  <a:solidFill>
                    <a:srgbClr val="000000"/>
                  </a:solidFill>
                  <a:latin typeface="Trebuchet MS" panose="020B0603020202020204" pitchFamily="34" charset="0"/>
                  <a:cs typeface="Times New Roman" panose="02020603050405020304" pitchFamily="18" charset="0"/>
                </a:rPr>
                <a:t>In Umsetzung:</a:t>
              </a:r>
            </a:p>
            <a:p>
              <a:pPr marL="444500" lvl="1" indent="-212725" algn="just" defTabSz="914355" eaLnBrk="0" hangingPunct="0">
                <a:lnSpc>
                  <a:spcPct val="110000"/>
                </a:lnSpc>
                <a:spcBef>
                  <a:spcPts val="200"/>
                </a:spcBef>
                <a:spcAft>
                  <a:spcPts val="0"/>
                </a:spcAft>
                <a:buFont typeface="Wingdings" panose="05000000000000000000" pitchFamily="2" charset="2"/>
                <a:buChar char="§"/>
                <a:tabLst>
                  <a:tab pos="444500" algn="l"/>
                </a:tabLst>
                <a:defRPr/>
              </a:pPr>
              <a:r>
                <a:rPr lang="de-AT" sz="1200" kern="0">
                  <a:solidFill>
                    <a:srgbClr val="000000"/>
                  </a:solidFill>
                  <a:latin typeface="Trebuchet MS" panose="020B0603020202020204" pitchFamily="34" charset="0"/>
                  <a:cs typeface="Times New Roman" panose="02020603050405020304" pitchFamily="18" charset="0"/>
                </a:rPr>
                <a:t>Green </a:t>
              </a:r>
              <a:r>
                <a:rPr lang="de-AT" sz="1200" kern="0" dirty="0">
                  <a:solidFill>
                    <a:srgbClr val="000000"/>
                  </a:solidFill>
                  <a:latin typeface="Trebuchet MS" panose="020B0603020202020204" pitchFamily="34" charset="0"/>
                  <a:cs typeface="Times New Roman" panose="02020603050405020304" pitchFamily="18" charset="0"/>
                </a:rPr>
                <a:t>Claims </a:t>
              </a:r>
              <a:r>
                <a:rPr lang="de-AT" sz="1200" kern="0" dirty="0" err="1">
                  <a:solidFill>
                    <a:srgbClr val="000000"/>
                  </a:solidFill>
                  <a:latin typeface="Trebuchet MS" panose="020B0603020202020204" pitchFamily="34" charset="0"/>
                  <a:cs typeface="Times New Roman" panose="02020603050405020304" pitchFamily="18" charset="0"/>
                </a:rPr>
                <a:t>Directive</a:t>
              </a:r>
              <a:r>
                <a:rPr lang="de-AT" sz="1200" kern="0" dirty="0">
                  <a:solidFill>
                    <a:srgbClr val="000000"/>
                  </a:solidFill>
                  <a:latin typeface="Trebuchet MS" panose="020B0603020202020204" pitchFamily="34" charset="0"/>
                  <a:cs typeface="Times New Roman" panose="02020603050405020304" pitchFamily="18" charset="0"/>
                </a:rPr>
                <a:t> </a:t>
              </a:r>
            </a:p>
            <a:p>
              <a:pPr marL="444500" lvl="1" indent="-212725" algn="just" defTabSz="914355" eaLnBrk="0" hangingPunct="0">
                <a:lnSpc>
                  <a:spcPct val="110000"/>
                </a:lnSpc>
                <a:spcBef>
                  <a:spcPts val="200"/>
                </a:spcBef>
                <a:spcAft>
                  <a:spcPts val="0"/>
                </a:spcAft>
                <a:buFont typeface="Wingdings" panose="05000000000000000000" pitchFamily="2" charset="2"/>
                <a:buChar char="§"/>
                <a:tabLst>
                  <a:tab pos="355600" algn="l"/>
                </a:tabLst>
                <a:defRPr/>
              </a:pPr>
              <a:r>
                <a:rPr lang="de-AT" sz="1200" kern="0" dirty="0">
                  <a:solidFill>
                    <a:srgbClr val="000000"/>
                  </a:solidFill>
                  <a:latin typeface="Trebuchet MS" panose="020B0603020202020204" pitchFamily="34" charset="0"/>
                  <a:cs typeface="Times New Roman" panose="02020603050405020304" pitchFamily="18" charset="0"/>
                </a:rPr>
                <a:t>Ökodesign Verordnung </a:t>
              </a:r>
            </a:p>
            <a:p>
              <a:pPr marL="214308" indent="-214308" algn="just" defTabSz="914355" eaLnBrk="0" hangingPunct="0">
                <a:lnSpc>
                  <a:spcPct val="110000"/>
                </a:lnSpc>
                <a:spcBef>
                  <a:spcPts val="400"/>
                </a:spcBef>
                <a:spcAft>
                  <a:spcPts val="0"/>
                </a:spcAft>
                <a:buFont typeface="Wingdings" panose="05000000000000000000" pitchFamily="2" charset="2"/>
                <a:buChar char="§"/>
                <a:defRPr/>
              </a:pPr>
              <a:endParaRPr lang="de-AT" sz="1200" b="1" kern="0" dirty="0">
                <a:solidFill>
                  <a:srgbClr val="000000"/>
                </a:solidFill>
                <a:latin typeface="Trebuchet MS" panose="020B0603020202020204" pitchFamily="34" charset="0"/>
                <a:cs typeface="Times New Roman" panose="02020603050405020304" pitchFamily="18" charset="0"/>
              </a:endParaRPr>
            </a:p>
            <a:p>
              <a:pPr marL="214308" indent="-214308" defTabSz="914355" eaLnBrk="0" hangingPunct="0">
                <a:lnSpc>
                  <a:spcPct val="110000"/>
                </a:lnSpc>
                <a:spcBef>
                  <a:spcPts val="400"/>
                </a:spcBef>
                <a:spcAft>
                  <a:spcPts val="0"/>
                </a:spcAft>
                <a:buFont typeface="Wingdings" panose="05000000000000000000" pitchFamily="2" charset="2"/>
                <a:buChar char="§"/>
                <a:defRPr/>
              </a:pPr>
              <a:endParaRPr lang="de-AT" sz="1200" b="1" kern="0" dirty="0">
                <a:solidFill>
                  <a:srgbClr val="000000"/>
                </a:solidFill>
                <a:latin typeface="Trebuchet MS" panose="020B0603020202020204" pitchFamily="34" charset="0"/>
                <a:cs typeface="Times New Roman" panose="02020603050405020304" pitchFamily="18" charset="0"/>
              </a:endParaRPr>
            </a:p>
            <a:p>
              <a:pPr defTabSz="914355" eaLnBrk="0" hangingPunct="0">
                <a:lnSpc>
                  <a:spcPct val="110000"/>
                </a:lnSpc>
                <a:spcBef>
                  <a:spcPts val="400"/>
                </a:spcBef>
                <a:spcAft>
                  <a:spcPts val="0"/>
                </a:spcAft>
                <a:defRPr/>
              </a:pPr>
              <a:endParaRPr lang="de-DE" sz="1200" b="1" kern="0" dirty="0">
                <a:solidFill>
                  <a:srgbClr val="000000"/>
                </a:solidFill>
                <a:latin typeface="Trebuchet MS" panose="020B0603020202020204" pitchFamily="34" charset="0"/>
                <a:cs typeface="Times New Roman" panose="02020603050405020304" pitchFamily="18" charset="0"/>
              </a:endParaRPr>
            </a:p>
          </p:txBody>
        </p:sp>
      </p:grpSp>
      <p:grpSp>
        <p:nvGrpSpPr>
          <p:cNvPr id="34" name="Gruppieren 33">
            <a:extLst>
              <a:ext uri="{FF2B5EF4-FFF2-40B4-BE49-F238E27FC236}">
                <a16:creationId xmlns:a16="http://schemas.microsoft.com/office/drawing/2014/main" id="{54C839AF-79AF-9749-041E-F6BD10C8EE56}"/>
              </a:ext>
            </a:extLst>
          </p:cNvPr>
          <p:cNvGrpSpPr/>
          <p:nvPr/>
        </p:nvGrpSpPr>
        <p:grpSpPr>
          <a:xfrm>
            <a:off x="71214" y="3592964"/>
            <a:ext cx="8993273" cy="1530145"/>
            <a:chOff x="71214" y="3592964"/>
            <a:chExt cx="8993273" cy="1530145"/>
          </a:xfrm>
        </p:grpSpPr>
        <p:sp>
          <p:nvSpPr>
            <p:cNvPr id="31" name="Rechteck 30">
              <a:extLst>
                <a:ext uri="{FF2B5EF4-FFF2-40B4-BE49-F238E27FC236}">
                  <a16:creationId xmlns:a16="http://schemas.microsoft.com/office/drawing/2014/main" id="{16665AE7-7EA0-CD62-C145-5B4AC4C34103}"/>
                </a:ext>
              </a:extLst>
            </p:cNvPr>
            <p:cNvSpPr/>
            <p:nvPr/>
          </p:nvSpPr>
          <p:spPr>
            <a:xfrm>
              <a:off x="71214" y="3592964"/>
              <a:ext cx="8993273" cy="1530145"/>
            </a:xfrm>
            <a:prstGeom prst="rect">
              <a:avLst/>
            </a:prstGeom>
            <a:solidFill>
              <a:schemeClr val="bg1"/>
            </a:solidFill>
            <a:ln w="9525">
              <a:solidFill>
                <a:srgbClr val="6EB7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9FA28B75-CB1F-43C4-0644-48BC94622019}"/>
                </a:ext>
              </a:extLst>
            </p:cNvPr>
            <p:cNvGrpSpPr/>
            <p:nvPr/>
          </p:nvGrpSpPr>
          <p:grpSpPr>
            <a:xfrm>
              <a:off x="3044412" y="3880983"/>
              <a:ext cx="2958998" cy="954107"/>
              <a:chOff x="3033467" y="4944751"/>
              <a:chExt cx="2944918" cy="954107"/>
            </a:xfrm>
          </p:grpSpPr>
          <p:pic>
            <p:nvPicPr>
              <p:cNvPr id="20" name="Grafik 19">
                <a:extLst>
                  <a:ext uri="{FF2B5EF4-FFF2-40B4-BE49-F238E27FC236}">
                    <a16:creationId xmlns:a16="http://schemas.microsoft.com/office/drawing/2014/main" id="{FBC5D085-6BD3-4BAF-37C1-B8086E023CBA}"/>
                  </a:ext>
                </a:extLst>
              </p:cNvPr>
              <p:cNvPicPr>
                <a:picLocks noChangeAspect="1"/>
              </p:cNvPicPr>
              <p:nvPr/>
            </p:nvPicPr>
            <p:blipFill>
              <a:blip r:embed="rId4"/>
              <a:stretch>
                <a:fillRect/>
              </a:stretch>
            </p:blipFill>
            <p:spPr>
              <a:xfrm>
                <a:off x="3033467" y="5085566"/>
                <a:ext cx="708777" cy="664478"/>
              </a:xfrm>
              <a:prstGeom prst="rect">
                <a:avLst/>
              </a:prstGeom>
            </p:spPr>
          </p:pic>
          <p:sp>
            <p:nvSpPr>
              <p:cNvPr id="21" name="Textfeld 20">
                <a:extLst>
                  <a:ext uri="{FF2B5EF4-FFF2-40B4-BE49-F238E27FC236}">
                    <a16:creationId xmlns:a16="http://schemas.microsoft.com/office/drawing/2014/main" id="{2DFB59DF-63EF-AC33-4F8C-8AF81A81B4DA}"/>
                  </a:ext>
                </a:extLst>
              </p:cNvPr>
              <p:cNvSpPr txBox="1"/>
              <p:nvPr/>
            </p:nvSpPr>
            <p:spPr>
              <a:xfrm>
                <a:off x="4021829" y="4944751"/>
                <a:ext cx="1956556" cy="954107"/>
              </a:xfrm>
              <a:prstGeom prst="rect">
                <a:avLst/>
              </a:prstGeom>
              <a:noFill/>
            </p:spPr>
            <p:txBody>
              <a:bodyPr wrap="square">
                <a:spAutoFit/>
              </a:bodyPr>
              <a:lstStyle/>
              <a:p>
                <a:pPr marL="88900" defTabSz="685783">
                  <a:buClr>
                    <a:srgbClr val="000000"/>
                  </a:buClr>
                  <a:buSzPts val="4400"/>
                  <a:defRPr/>
                </a:pPr>
                <a:r>
                  <a:rPr lang="de-DE" sz="1400" b="1" dirty="0">
                    <a:solidFill>
                      <a:srgbClr val="1D9A78">
                        <a:lumMod val="75000"/>
                      </a:srgbClr>
                    </a:solidFill>
                    <a:latin typeface="FK Grotesk Neue" panose="020B0503020202020203" pitchFamily="34" charset="0"/>
                    <a:ea typeface="Arial"/>
                    <a:cs typeface="Arial"/>
                    <a:sym typeface="Arial"/>
                  </a:rPr>
                  <a:t>Fit </a:t>
                </a:r>
                <a:r>
                  <a:rPr lang="de-DE" sz="1400" b="1" dirty="0" err="1">
                    <a:solidFill>
                      <a:srgbClr val="1D9A78">
                        <a:lumMod val="75000"/>
                      </a:srgbClr>
                    </a:solidFill>
                    <a:latin typeface="FK Grotesk Neue" panose="020B0503020202020203" pitchFamily="34" charset="0"/>
                    <a:ea typeface="Arial"/>
                    <a:cs typeface="Arial"/>
                    <a:sym typeface="Arial"/>
                  </a:rPr>
                  <a:t>for</a:t>
                </a:r>
                <a:r>
                  <a:rPr lang="de-DE" sz="1400" b="1" dirty="0">
                    <a:solidFill>
                      <a:srgbClr val="1D9A78">
                        <a:lumMod val="75000"/>
                      </a:srgbClr>
                    </a:solidFill>
                    <a:latin typeface="FK Grotesk Neue" panose="020B0503020202020203" pitchFamily="34" charset="0"/>
                    <a:ea typeface="Arial"/>
                    <a:cs typeface="Arial"/>
                    <a:sym typeface="Arial"/>
                  </a:rPr>
                  <a:t> 55 </a:t>
                </a:r>
              </a:p>
              <a:p>
                <a:pPr marL="88900" defTabSz="685783">
                  <a:buClr>
                    <a:srgbClr val="000000"/>
                  </a:buClr>
                  <a:buSzPts val="4400"/>
                  <a:defRPr/>
                </a:pPr>
                <a:r>
                  <a:rPr lang="de-DE" sz="1400" b="1" dirty="0">
                    <a:solidFill>
                      <a:srgbClr val="1D9A78">
                        <a:lumMod val="75000"/>
                      </a:srgbClr>
                    </a:solidFill>
                    <a:latin typeface="FK Grotesk Neue" panose="020B0503020202020203" pitchFamily="34" charset="0"/>
                    <a:ea typeface="Arial"/>
                    <a:cs typeface="Arial"/>
                    <a:sym typeface="Arial"/>
                  </a:rPr>
                  <a:t>1.025 Milliarden € </a:t>
                </a:r>
              </a:p>
              <a:p>
                <a:pPr marL="88900" defTabSz="685783">
                  <a:buClr>
                    <a:srgbClr val="000000"/>
                  </a:buClr>
                  <a:buSzPts val="4400"/>
                  <a:defRPr/>
                </a:pPr>
                <a:r>
                  <a:rPr lang="de-DE" sz="1400" b="1" dirty="0">
                    <a:solidFill>
                      <a:srgbClr val="1D9A78">
                        <a:lumMod val="75000"/>
                      </a:srgbClr>
                    </a:solidFill>
                    <a:latin typeface="FK Grotesk Neue" panose="020B0503020202020203" pitchFamily="34" charset="0"/>
                    <a:ea typeface="Arial"/>
                    <a:cs typeface="Arial"/>
                    <a:sym typeface="Arial"/>
                  </a:rPr>
                  <a:t>jährliche</a:t>
                </a:r>
                <a:r>
                  <a:rPr lang="de-DE" sz="1400" dirty="0">
                    <a:solidFill>
                      <a:srgbClr val="1D9A78">
                        <a:lumMod val="75000"/>
                      </a:srgbClr>
                    </a:solidFill>
                    <a:latin typeface="FK Grotesk Neue" panose="020B0503020202020203" pitchFamily="34" charset="0"/>
                    <a:ea typeface="Arial"/>
                    <a:cs typeface="Arial"/>
                    <a:sym typeface="Arial"/>
                  </a:rPr>
                  <a:t> Investitionen </a:t>
                </a:r>
              </a:p>
              <a:p>
                <a:pPr marL="88900" defTabSz="685783">
                  <a:buClr>
                    <a:srgbClr val="000000"/>
                  </a:buClr>
                  <a:buSzPts val="4400"/>
                  <a:defRPr/>
                </a:pPr>
                <a:r>
                  <a:rPr lang="de-DE" sz="1400" dirty="0">
                    <a:solidFill>
                      <a:srgbClr val="1D9A78">
                        <a:lumMod val="75000"/>
                      </a:srgbClr>
                    </a:solidFill>
                    <a:latin typeface="FK Grotesk Neue" panose="020B0503020202020203" pitchFamily="34" charset="0"/>
                    <a:ea typeface="Arial"/>
                    <a:cs typeface="Arial"/>
                    <a:sym typeface="Arial"/>
                  </a:rPr>
                  <a:t>bis 2030 notwendig</a:t>
                </a:r>
              </a:p>
            </p:txBody>
          </p:sp>
        </p:grpSp>
        <p:pic>
          <p:nvPicPr>
            <p:cNvPr id="30" name="Grafik 29">
              <a:extLst>
                <a:ext uri="{FF2B5EF4-FFF2-40B4-BE49-F238E27FC236}">
                  <a16:creationId xmlns:a16="http://schemas.microsoft.com/office/drawing/2014/main" id="{31165D61-7152-4089-4B77-1466540E27F1}"/>
                </a:ext>
              </a:extLst>
            </p:cNvPr>
            <p:cNvPicPr>
              <a:picLocks noChangeAspect="1"/>
            </p:cNvPicPr>
            <p:nvPr/>
          </p:nvPicPr>
          <p:blipFill>
            <a:blip r:embed="rId5"/>
            <a:stretch>
              <a:fillRect/>
            </a:stretch>
          </p:blipFill>
          <p:spPr>
            <a:xfrm>
              <a:off x="229433" y="3775826"/>
              <a:ext cx="2656760" cy="1164421"/>
            </a:xfrm>
            <a:prstGeom prst="rect">
              <a:avLst/>
            </a:prstGeom>
          </p:spPr>
        </p:pic>
      </p:grpSp>
      <p:sp>
        <p:nvSpPr>
          <p:cNvPr id="24" name="Textfeld 23">
            <a:extLst>
              <a:ext uri="{FF2B5EF4-FFF2-40B4-BE49-F238E27FC236}">
                <a16:creationId xmlns:a16="http://schemas.microsoft.com/office/drawing/2014/main" id="{9236F180-85D3-8B2F-045D-20BA61A5926E}"/>
              </a:ext>
            </a:extLst>
          </p:cNvPr>
          <p:cNvSpPr txBox="1"/>
          <p:nvPr/>
        </p:nvSpPr>
        <p:spPr>
          <a:xfrm>
            <a:off x="6293892" y="4022344"/>
            <a:ext cx="2480113" cy="612604"/>
          </a:xfrm>
          <a:prstGeom prst="rect">
            <a:avLst/>
          </a:prstGeom>
          <a:noFill/>
        </p:spPr>
        <p:txBody>
          <a:bodyPr wrap="square" rtlCol="0">
            <a:spAutoFit/>
          </a:bodyPr>
          <a:lstStyle/>
          <a:p>
            <a:pPr>
              <a:lnSpc>
                <a:spcPct val="110000"/>
              </a:lnSpc>
              <a:spcAft>
                <a:spcPts val="0"/>
              </a:spcAft>
            </a:pPr>
            <a:r>
              <a:rPr lang="de-AT" sz="1600" i="1" kern="1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Nachhaltig Wirtschaften</a:t>
            </a:r>
            <a:endParaRPr lang="de-DE" sz="1600" i="1" kern="1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spcAft>
                <a:spcPts val="0"/>
              </a:spcAft>
            </a:pPr>
            <a:r>
              <a:rPr lang="de-AT" sz="1600" i="1" kern="100" dirty="0">
                <a:solidFill>
                  <a:srgbClr val="C00000"/>
                </a:solidFill>
                <a:effectLst/>
                <a:latin typeface="Trebuchet MS" panose="020B0603020202020204" pitchFamily="34" charset="0"/>
                <a:ea typeface="Calibri" panose="020F0502020204030204" pitchFamily="34" charset="0"/>
                <a:cs typeface="Times New Roman" panose="02020603050405020304" pitchFamily="18" charset="0"/>
              </a:rPr>
              <a:t>Zukunft gestalten</a:t>
            </a:r>
            <a:endParaRPr lang="de-DE" sz="1600" i="1" dirty="0">
              <a:solidFill>
                <a:srgbClr val="C00000"/>
              </a:solidFill>
            </a:endParaRPr>
          </a:p>
        </p:txBody>
      </p:sp>
    </p:spTree>
    <p:extLst>
      <p:ext uri="{BB962C8B-B14F-4D97-AF65-F5344CB8AC3E}">
        <p14:creationId xmlns:p14="http://schemas.microsoft.com/office/powerpoint/2010/main" val="13413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8FD2255-6D19-4BE6-8631-2AB142F85BB4}"/>
              </a:ext>
            </a:extLst>
          </p:cNvPr>
          <p:cNvSpPr>
            <a:spLocks noGrp="1"/>
          </p:cNvSpPr>
          <p:nvPr>
            <p:ph type="ctrTitle" sz="quarter"/>
          </p:nvPr>
        </p:nvSpPr>
        <p:spPr>
          <a:xfrm>
            <a:off x="1208087" y="2114550"/>
            <a:ext cx="10359936" cy="914400"/>
          </a:xfrm>
          <a:noFill/>
          <a:ln>
            <a:noFill/>
          </a:ln>
        </p:spPr>
        <p:txBody>
          <a:bodyPr/>
          <a:lstStyle/>
          <a:p>
            <a:r>
              <a:rPr lang="de-DE" b="1" dirty="0">
                <a:solidFill>
                  <a:srgbClr val="6EB72B"/>
                </a:solidFill>
                <a:latin typeface="+mn-lt"/>
              </a:rPr>
              <a:t>WKOÖ-SERVICEPRODUKTE</a:t>
            </a:r>
          </a:p>
        </p:txBody>
      </p:sp>
      <p:sp>
        <p:nvSpPr>
          <p:cNvPr id="25" name="Rechteck 24">
            <a:extLst>
              <a:ext uri="{FF2B5EF4-FFF2-40B4-BE49-F238E27FC236}">
                <a16:creationId xmlns:a16="http://schemas.microsoft.com/office/drawing/2014/main" id="{598A552F-B391-42CA-B918-0B831D295FC9}"/>
              </a:ext>
            </a:extLst>
          </p:cNvPr>
          <p:cNvSpPr/>
          <p:nvPr/>
        </p:nvSpPr>
        <p:spPr>
          <a:xfrm>
            <a:off x="0" y="1951745"/>
            <a:ext cx="1214077" cy="1245322"/>
          </a:xfrm>
          <a:prstGeom prst="rect">
            <a:avLst/>
          </a:prstGeom>
          <a:solidFill>
            <a:srgbClr val="6EB72B"/>
          </a:solidFill>
          <a:ln>
            <a:solidFill>
              <a:srgbClr val="6EB7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79CA30"/>
              </a:solidFill>
            </a:endParaRPr>
          </a:p>
        </p:txBody>
      </p:sp>
      <p:sp>
        <p:nvSpPr>
          <p:cNvPr id="2" name="Textplatzhalter 7">
            <a:extLst>
              <a:ext uri="{FF2B5EF4-FFF2-40B4-BE49-F238E27FC236}">
                <a16:creationId xmlns:a16="http://schemas.microsoft.com/office/drawing/2014/main" id="{9742D942-613D-57B7-EA44-E0C87BD05481}"/>
              </a:ext>
            </a:extLst>
          </p:cNvPr>
          <p:cNvSpPr>
            <a:spLocks noGrp="1"/>
          </p:cNvSpPr>
          <p:nvPr>
            <p:ph type="body" sz="quarter" idx="16"/>
          </p:nvPr>
        </p:nvSpPr>
        <p:spPr>
          <a:xfrm>
            <a:off x="1378417" y="3594091"/>
            <a:ext cx="7935913" cy="720725"/>
          </a:xfrm>
        </p:spPr>
        <p:txBody>
          <a:bodyPr/>
          <a:lstStyle/>
          <a:p>
            <a:r>
              <a:rPr lang="de-AT" dirty="0"/>
              <a:t>Ing. Mag. Rainer Uhrmann I WKOÖ</a:t>
            </a:r>
          </a:p>
        </p:txBody>
      </p:sp>
      <p:pic>
        <p:nvPicPr>
          <p:cNvPr id="4" name="Grafik 3" descr="Offene Hand mit Pflanze Silhouette">
            <a:extLst>
              <a:ext uri="{FF2B5EF4-FFF2-40B4-BE49-F238E27FC236}">
                <a16:creationId xmlns:a16="http://schemas.microsoft.com/office/drawing/2014/main" id="{C4C4EDEC-E312-D35D-A731-7FB2D2BE19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4689" y="1439636"/>
            <a:ext cx="1725708" cy="1725708"/>
          </a:xfrm>
          <a:prstGeom prst="rect">
            <a:avLst/>
          </a:prstGeom>
        </p:spPr>
      </p:pic>
    </p:spTree>
    <p:extLst>
      <p:ext uri="{BB962C8B-B14F-4D97-AF65-F5344CB8AC3E}">
        <p14:creationId xmlns:p14="http://schemas.microsoft.com/office/powerpoint/2010/main" val="87271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618468" y="1377374"/>
            <a:ext cx="5825875" cy="3405154"/>
          </a:xfrm>
        </p:spPr>
        <p:txBody>
          <a:bodyPr/>
          <a:lstStyle/>
          <a:p>
            <a:pPr lvl="1">
              <a:lnSpc>
                <a:spcPct val="100000"/>
              </a:lnSpc>
              <a:spcBef>
                <a:spcPts val="0"/>
              </a:spcBef>
              <a:spcAft>
                <a:spcPts val="0"/>
              </a:spcAft>
              <a:buClr>
                <a:schemeClr val="accent6"/>
              </a:buClr>
            </a:pPr>
            <a:r>
              <a:rPr lang="de-DE" sz="1600" b="1" kern="1200" dirty="0">
                <a:solidFill>
                  <a:schemeClr val="accent6"/>
                </a:solidFill>
              </a:rPr>
              <a:t>Das WKOÖ Förderprogramm für Nachhaltigkeit</a:t>
            </a:r>
            <a:br>
              <a:rPr lang="de-DE" sz="1600" kern="1200" cap="all" dirty="0"/>
            </a:br>
            <a:r>
              <a:rPr lang="de-DE" sz="1300" kern="1200" dirty="0">
                <a:latin typeface="Trebuchet MS" panose="020B0603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foerderungen.wkooe.at/oeko-plus</a:t>
            </a:r>
            <a:endParaRPr lang="de-DE" sz="1300" kern="1200" dirty="0">
              <a:latin typeface="Trebuchet MS" panose="020B0603020202020204" pitchFamily="34" charset="0"/>
              <a:cs typeface="Times New Roman" panose="02020603050405020304" pitchFamily="18" charset="0"/>
            </a:endParaRPr>
          </a:p>
          <a:p>
            <a:pPr lvl="1">
              <a:lnSpc>
                <a:spcPct val="100000"/>
              </a:lnSpc>
              <a:spcBef>
                <a:spcPts val="0"/>
              </a:spcBef>
              <a:spcAft>
                <a:spcPts val="0"/>
              </a:spcAft>
              <a:buClr>
                <a:schemeClr val="accent6"/>
              </a:buClr>
            </a:pPr>
            <a:endParaRPr lang="de-DE" sz="1300" kern="1200" cap="all" dirty="0">
              <a:solidFill>
                <a:srgbClr val="44546A"/>
              </a:solidFill>
              <a:latin typeface="Trebuchet MS" panose="020B0603020202020204" pitchFamily="34" charset="0"/>
              <a:cs typeface="Times New Roman" panose="02020603050405020304" pitchFamily="18" charset="0"/>
            </a:endParaRPr>
          </a:p>
          <a:p>
            <a:pPr lvl="1">
              <a:lnSpc>
                <a:spcPct val="100000"/>
              </a:lnSpc>
              <a:spcBef>
                <a:spcPts val="0"/>
              </a:spcBef>
              <a:spcAft>
                <a:spcPts val="0"/>
              </a:spcAft>
              <a:buClr>
                <a:schemeClr val="accent6"/>
              </a:buClr>
            </a:pPr>
            <a:endParaRPr lang="de-DE" sz="1600" kern="1200" cap="all" dirty="0"/>
          </a:p>
          <a:p>
            <a:pPr lvl="1">
              <a:lnSpc>
                <a:spcPct val="100000"/>
              </a:lnSpc>
              <a:spcBef>
                <a:spcPts val="0"/>
              </a:spcBef>
              <a:spcAft>
                <a:spcPts val="0"/>
              </a:spcAft>
              <a:buClr>
                <a:schemeClr val="accent6"/>
              </a:buClr>
            </a:pPr>
            <a:r>
              <a:rPr lang="de-DE" sz="1600" b="1" kern="1200" dirty="0">
                <a:solidFill>
                  <a:schemeClr val="accent6"/>
                </a:solidFill>
              </a:rPr>
              <a:t>Eckpunkte</a:t>
            </a: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2-stufiges Beratungsprogramm</a:t>
            </a: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Bis zu 100 % vom Beratungshonorar</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Bis max. 2.250,- Euro</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Finanziert durch die WKOÖ</a:t>
            </a:r>
            <a:endParaRPr lang="de-DE" sz="1400" cap="none" dirty="0">
              <a:solidFill>
                <a:schemeClr val="tx1"/>
              </a:solidFill>
              <a:latin typeface="Trebuchet MS" panose="020B0603020202020204" pitchFamily="34" charset="0"/>
              <a:cs typeface="Times New Roman" panose="02020603050405020304" pitchFamily="18" charset="0"/>
            </a:endParaRPr>
          </a:p>
          <a:p>
            <a:pPr marL="342900" indent="-342900">
              <a:buFont typeface="Wingdings" panose="05000000000000000000" pitchFamily="2" charset="2"/>
              <a:buChar char="§"/>
            </a:pPr>
            <a:r>
              <a:rPr lang="de-AT" sz="1400" cap="none" dirty="0">
                <a:solidFill>
                  <a:schemeClr val="tx1"/>
                </a:solidFill>
                <a:latin typeface="Trebuchet MS" panose="020B0603020202020204" pitchFamily="34" charset="0"/>
                <a:cs typeface="Times New Roman" panose="02020603050405020304" pitchFamily="18" charset="0"/>
              </a:rPr>
              <a:t>Online-Einreichung bis 28.12.2024</a:t>
            </a:r>
          </a:p>
          <a:p>
            <a:pPr marL="342900" indent="-342900">
              <a:buFont typeface="Wingdings" panose="05000000000000000000" pitchFamily="2" charset="2"/>
              <a:buChar char="§"/>
            </a:pPr>
            <a:r>
              <a:rPr lang="de-AT" altLang="de-DE" sz="1400" cap="none" dirty="0">
                <a:solidFill>
                  <a:schemeClr val="tx1"/>
                </a:solidFill>
                <a:latin typeface="Trebuchet MS" panose="020B0603020202020204" pitchFamily="34" charset="0"/>
                <a:cs typeface="Times New Roman" panose="02020603050405020304" pitchFamily="18" charset="0"/>
              </a:rPr>
              <a:t>Abrechnung bis 28.02.2025</a:t>
            </a:r>
            <a:r>
              <a:rPr lang="de-AT" altLang="de-DE" sz="1400" dirty="0">
                <a:solidFill>
                  <a:srgbClr val="44546A"/>
                </a:solidFill>
                <a:latin typeface="Trebuchet MS" panose="020B0603020202020204" pitchFamily="34" charset="0"/>
                <a:cs typeface="Times New Roman" panose="02020603050405020304" pitchFamily="18" charset="0"/>
              </a:rPr>
              <a:t> </a:t>
            </a:r>
          </a:p>
        </p:txBody>
      </p:sp>
      <p:sp>
        <p:nvSpPr>
          <p:cNvPr id="5" name="Textplatzhalter 1">
            <a:extLst>
              <a:ext uri="{FF2B5EF4-FFF2-40B4-BE49-F238E27FC236}">
                <a16:creationId xmlns:a16="http://schemas.microsoft.com/office/drawing/2014/main" id="{23402B67-3DA3-4CEA-96E4-1421A486E8C5}"/>
              </a:ext>
            </a:extLst>
          </p:cNvPr>
          <p:cNvSpPr txBox="1">
            <a:spLocks/>
          </p:cNvSpPr>
          <p:nvPr/>
        </p:nvSpPr>
        <p:spPr bwMode="auto">
          <a:xfrm>
            <a:off x="4625789" y="1883802"/>
            <a:ext cx="4215703" cy="2555168"/>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lnSpc>
                <a:spcPts val="1900"/>
              </a:lnSpc>
              <a:spcBef>
                <a:spcPct val="20000"/>
              </a:spcBef>
              <a:spcAft>
                <a:spcPct val="0"/>
              </a:spcAft>
              <a:buClr>
                <a:srgbClr val="ED1C24"/>
              </a:buClr>
              <a:buFont typeface="Wingdings" charset="2"/>
              <a:buNone/>
              <a:defRPr lang="de-DE" sz="1600" b="0" kern="1200" cap="all" baseline="0" dirty="0" smtClean="0">
                <a:solidFill>
                  <a:srgbClr val="6E7B8C"/>
                </a:solidFill>
                <a:latin typeface="Trebuchet MS" charset="0"/>
                <a:ea typeface="Trebuchet MS" charset="0"/>
                <a:cs typeface="Trebuchet MS" charset="0"/>
              </a:defRPr>
            </a:lvl1pPr>
            <a:lvl2pPr marL="0" marR="0" indent="0" algn="l" defTabSz="914400" rtl="0" eaLnBrk="1" fontAlgn="base" latinLnBrk="0" hangingPunct="1">
              <a:lnSpc>
                <a:spcPts val="1900"/>
              </a:lnSpc>
              <a:spcBef>
                <a:spcPct val="20000"/>
              </a:spcBef>
              <a:spcAft>
                <a:spcPct val="0"/>
              </a:spcAft>
              <a:buClr>
                <a:srgbClr val="4C5D68"/>
              </a:buClr>
              <a:buSzTx/>
              <a:buFont typeface="Wingdings" charset="2"/>
              <a:buNone/>
              <a:tabLst/>
              <a:defRPr sz="1100">
                <a:solidFill>
                  <a:schemeClr val="tx1"/>
                </a:solidFill>
                <a:latin typeface="+mn-lt"/>
              </a:defRPr>
            </a:lvl2pPr>
            <a:lvl3pPr marL="536575" indent="-179388" algn="l" defTabSz="893763" rtl="0" eaLnBrk="1" fontAlgn="base" hangingPunct="1">
              <a:lnSpc>
                <a:spcPts val="1900"/>
              </a:lnSpc>
              <a:spcBef>
                <a:spcPct val="20000"/>
              </a:spcBef>
              <a:spcAft>
                <a:spcPct val="0"/>
              </a:spcAft>
              <a:buClr>
                <a:srgbClr val="FF0000"/>
              </a:buClr>
              <a:buFont typeface="Wingdings" panose="05000000000000000000" pitchFamily="2" charset="2"/>
              <a:buChar char="§"/>
              <a:defRPr sz="1100">
                <a:solidFill>
                  <a:schemeClr val="tx1"/>
                </a:solidFill>
                <a:latin typeface="+mn-lt"/>
              </a:defRPr>
            </a:lvl3pPr>
            <a:lvl4pPr marL="893763" indent="-177800" algn="l" rtl="0" eaLnBrk="1" fontAlgn="base" hangingPunct="1">
              <a:lnSpc>
                <a:spcPts val="1900"/>
              </a:lnSpc>
              <a:spcBef>
                <a:spcPct val="20000"/>
              </a:spcBef>
              <a:spcAft>
                <a:spcPct val="0"/>
              </a:spcAft>
              <a:buClr>
                <a:schemeClr val="accent2"/>
              </a:buClr>
              <a:buFont typeface="Symbol" panose="05050102010706020507" pitchFamily="18" charset="2"/>
              <a:buChar char="-"/>
              <a:defRPr sz="1100">
                <a:solidFill>
                  <a:schemeClr val="tx1"/>
                </a:solidFill>
                <a:latin typeface="+mn-lt"/>
              </a:defRPr>
            </a:lvl4pPr>
            <a:lvl5pPr marL="2093913" indent="-398463" algn="l" rtl="0" eaLnBrk="1" fontAlgn="base" hangingPunct="1">
              <a:spcBef>
                <a:spcPct val="25000"/>
              </a:spcBef>
              <a:spcAft>
                <a:spcPct val="0"/>
              </a:spcAft>
              <a:buClr>
                <a:schemeClr val="accent2"/>
              </a:buClr>
              <a:buFont typeface="Wingdings"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112" charset="2"/>
              <a:buChar char="§"/>
              <a:defRPr sz="2000">
                <a:solidFill>
                  <a:schemeClr val="tx1"/>
                </a:solidFill>
                <a:latin typeface="+mn-lt"/>
              </a:defRPr>
            </a:lvl9pPr>
          </a:lstStyle>
          <a:p>
            <a:pPr marL="171450" lvl="1" indent="-171450">
              <a:lnSpc>
                <a:spcPct val="100000"/>
              </a:lnSpc>
              <a:spcBef>
                <a:spcPts val="0"/>
              </a:spcBef>
              <a:spcAft>
                <a:spcPts val="0"/>
              </a:spcAft>
              <a:buClr>
                <a:schemeClr val="accent6"/>
              </a:buClr>
              <a:buFont typeface="Wingdings" panose="05000000000000000000" pitchFamily="2" charset="2"/>
              <a:buChar char="§"/>
            </a:pPr>
            <a:r>
              <a:rPr lang="de-DE" altLang="de-DE" b="1" dirty="0">
                <a:latin typeface="Trebuchet MS" panose="020B0603020202020204" pitchFamily="34" charset="0"/>
                <a:cs typeface="Times New Roman" panose="02020603050405020304" pitchFamily="18" charset="0"/>
              </a:rPr>
              <a:t>Stufe 1</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Erst-Check: Stärken/Schwächen,</a:t>
            </a:r>
            <a:br>
              <a:rPr lang="de-DE" altLang="de-DE" sz="1000" dirty="0">
                <a:latin typeface="Trebuchet MS" panose="020B0603020202020204" pitchFamily="34" charset="0"/>
                <a:cs typeface="Times New Roman" panose="02020603050405020304" pitchFamily="18" charset="0"/>
              </a:rPr>
            </a:br>
            <a:r>
              <a:rPr lang="de-DE" altLang="de-DE" sz="1000" dirty="0">
                <a:latin typeface="Trebuchet MS" panose="020B0603020202020204" pitchFamily="34" charset="0"/>
                <a:cs typeface="Times New Roman" panose="02020603050405020304" pitchFamily="18" charset="0"/>
              </a:rPr>
              <a:t>bestehende Kompetenzen</a:t>
            </a:r>
          </a:p>
          <a:p>
            <a:pPr marL="171450" lvl="1" indent="-171450">
              <a:lnSpc>
                <a:spcPct val="100000"/>
              </a:lnSpc>
              <a:spcBef>
                <a:spcPts val="0"/>
              </a:spcBef>
              <a:spcAft>
                <a:spcPts val="0"/>
              </a:spcAft>
              <a:buClr>
                <a:schemeClr val="accent6"/>
              </a:buClr>
              <a:buFont typeface="Wingdings" panose="05000000000000000000" pitchFamily="2" charset="2"/>
              <a:buChar char="§"/>
            </a:pPr>
            <a:endParaRPr lang="de-DE" altLang="de-DE" b="1" dirty="0">
              <a:latin typeface="Trebuchet MS" panose="020B0603020202020204" pitchFamily="34" charset="0"/>
              <a:cs typeface="Times New Roman" panose="02020603050405020304" pitchFamily="18" charset="0"/>
            </a:endParaRPr>
          </a:p>
          <a:p>
            <a:pPr marL="171450" lvl="1" indent="-171450">
              <a:lnSpc>
                <a:spcPct val="100000"/>
              </a:lnSpc>
              <a:spcBef>
                <a:spcPts val="0"/>
              </a:spcBef>
              <a:spcAft>
                <a:spcPts val="0"/>
              </a:spcAft>
              <a:buClr>
                <a:schemeClr val="accent6"/>
              </a:buClr>
              <a:buFont typeface="Wingdings" panose="05000000000000000000" pitchFamily="2" charset="2"/>
              <a:buChar char="§"/>
            </a:pPr>
            <a:r>
              <a:rPr lang="de-DE" altLang="de-DE" b="1" dirty="0">
                <a:latin typeface="Trebuchet MS" panose="020B0603020202020204" pitchFamily="34" charset="0"/>
                <a:cs typeface="Times New Roman" panose="02020603050405020304" pitchFamily="18" charset="0"/>
              </a:rPr>
              <a:t>Stufe 2</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CSR-/ ESG-Strategie / Nachhaltigkeitsbericht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Umwelt- und Energiemanagementsysteme</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Energieberatung</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Gebäudemanagement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CO</a:t>
            </a:r>
            <a:r>
              <a:rPr lang="de-DE" altLang="de-DE" sz="1000" baseline="-25000" dirty="0">
                <a:latin typeface="Trebuchet MS" panose="020B0603020202020204" pitchFamily="34" charset="0"/>
                <a:cs typeface="Times New Roman" panose="02020603050405020304" pitchFamily="18" charset="0"/>
              </a:rPr>
              <a:t>2</a:t>
            </a:r>
            <a:r>
              <a:rPr lang="de-DE" altLang="de-DE" sz="1000" dirty="0">
                <a:latin typeface="Trebuchet MS" panose="020B0603020202020204" pitchFamily="34" charset="0"/>
                <a:cs typeface="Times New Roman" panose="02020603050405020304" pitchFamily="18" charset="0"/>
              </a:rPr>
              <a:t>-Kompensationsmaßnahmen</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Mobilitätskonzepte</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Abfall-/Kreislaufwirtschaft</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Green Events</a:t>
            </a: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Cleaner </a:t>
            </a:r>
            <a:r>
              <a:rPr lang="de-DE" altLang="de-DE" sz="1000" dirty="0" err="1">
                <a:latin typeface="Trebuchet MS" panose="020B0603020202020204" pitchFamily="34" charset="0"/>
                <a:cs typeface="Times New Roman" panose="02020603050405020304" pitchFamily="18" charset="0"/>
              </a:rPr>
              <a:t>Production</a:t>
            </a:r>
            <a:endParaRPr lang="de-DE" altLang="de-DE" sz="1000" dirty="0">
              <a:latin typeface="Trebuchet MS" panose="020B0603020202020204" pitchFamily="34" charset="0"/>
              <a:cs typeface="Times New Roman" panose="02020603050405020304" pitchFamily="18" charset="0"/>
            </a:endParaRPr>
          </a:p>
          <a:p>
            <a:pPr marL="822325" lvl="2" indent="-285750">
              <a:lnSpc>
                <a:spcPct val="100000"/>
              </a:lnSpc>
              <a:spcBef>
                <a:spcPts val="0"/>
              </a:spcBef>
              <a:spcAft>
                <a:spcPts val="0"/>
              </a:spcAft>
              <a:buClr>
                <a:schemeClr val="accent6"/>
              </a:buClr>
              <a:buFont typeface="Trebuchet MS" panose="020B0603020202020204" pitchFamily="34" charset="0"/>
              <a:buChar char="»"/>
            </a:pPr>
            <a:r>
              <a:rPr lang="de-DE" altLang="de-DE" sz="1000" dirty="0">
                <a:latin typeface="Trebuchet MS" panose="020B0603020202020204" pitchFamily="34" charset="0"/>
                <a:cs typeface="Times New Roman" panose="02020603050405020304" pitchFamily="18" charset="0"/>
              </a:rPr>
              <a:t>Lieferkettengesetz, regionaler Einkauf, EU-Taxonomie etc. </a:t>
            </a:r>
          </a:p>
        </p:txBody>
      </p:sp>
      <p:pic>
        <p:nvPicPr>
          <p:cNvPr id="4098" name="Picture 2">
            <a:extLst>
              <a:ext uri="{FF2B5EF4-FFF2-40B4-BE49-F238E27FC236}">
                <a16:creationId xmlns:a16="http://schemas.microsoft.com/office/drawing/2014/main" id="{23F95466-A4B7-46BB-B9C1-E08A9DF1C2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
            <a:ext cx="9144000" cy="119051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descr="Klemmbrett abgehakt Silhouette">
            <a:extLst>
              <a:ext uri="{FF2B5EF4-FFF2-40B4-BE49-F238E27FC236}">
                <a16:creationId xmlns:a16="http://schemas.microsoft.com/office/drawing/2014/main" id="{1DE93696-7C77-4176-B6EF-3922A43D7EC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19204" y="1883802"/>
            <a:ext cx="822288" cy="822288"/>
          </a:xfrm>
          <a:prstGeom prst="rect">
            <a:avLst/>
          </a:prstGeom>
        </p:spPr>
      </p:pic>
    </p:spTree>
    <p:extLst>
      <p:ext uri="{BB962C8B-B14F-4D97-AF65-F5344CB8AC3E}">
        <p14:creationId xmlns:p14="http://schemas.microsoft.com/office/powerpoint/2010/main" val="1536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8479" y="1800000"/>
            <a:ext cx="5172207" cy="2692250"/>
          </a:xfrm>
        </p:spPr>
        <p:txBody>
          <a:bodyPr>
            <a:normAutofit/>
          </a:bodyPr>
          <a:lstStyle/>
          <a:p>
            <a:pPr lvl="1"/>
            <a:r>
              <a:rPr lang="de-DE" sz="1600" dirty="0">
                <a:solidFill>
                  <a:srgbClr val="FF0000"/>
                </a:solidFill>
                <a:latin typeface="Trebuchet MS" panose="020B0603020202020204" pitchFamily="34" charset="0"/>
              </a:rPr>
              <a:t>Online Ratgeber zur Nachhaltigkeitsberichterstattung:</a:t>
            </a:r>
          </a:p>
          <a:p>
            <a:pPr lvl="1"/>
            <a:endParaRPr lang="de-DE" sz="1500" dirty="0">
              <a:latin typeface="Trebuchet MS" panose="020B0603020202020204" pitchFamily="34" charset="0"/>
            </a:endParaRPr>
          </a:p>
          <a:p>
            <a:pPr lvl="2" algn="just">
              <a:lnSpc>
                <a:spcPct val="100000"/>
              </a:lnSpc>
              <a:spcBef>
                <a:spcPts val="0"/>
              </a:spcBef>
              <a:spcAft>
                <a:spcPts val="600"/>
              </a:spcAft>
            </a:pPr>
            <a:r>
              <a:rPr lang="de-DE" sz="1400" dirty="0">
                <a:latin typeface="Trebuchet MS" panose="020B0603020202020204" pitchFamily="34" charset="0"/>
              </a:rPr>
              <a:t>Welche Unternehmen werden zur Nachhaltigkeits-berichterstattung verpflichtet sein?</a:t>
            </a:r>
          </a:p>
          <a:p>
            <a:pPr lvl="2" algn="just">
              <a:lnSpc>
                <a:spcPct val="100000"/>
              </a:lnSpc>
              <a:spcBef>
                <a:spcPts val="0"/>
              </a:spcBef>
              <a:spcAft>
                <a:spcPts val="600"/>
              </a:spcAft>
            </a:pPr>
            <a:r>
              <a:rPr lang="de-DE" sz="1400" dirty="0">
                <a:latin typeface="Trebuchet MS" panose="020B0603020202020204" pitchFamily="34" charset="0"/>
              </a:rPr>
              <a:t>Wann genau gelten die Bestimmungen?</a:t>
            </a:r>
          </a:p>
          <a:p>
            <a:pPr lvl="2" algn="just">
              <a:lnSpc>
                <a:spcPct val="100000"/>
              </a:lnSpc>
              <a:spcBef>
                <a:spcPts val="0"/>
              </a:spcBef>
              <a:spcAft>
                <a:spcPts val="600"/>
              </a:spcAft>
            </a:pPr>
            <a:r>
              <a:rPr lang="de-DE" sz="1400" dirty="0">
                <a:latin typeface="Trebuchet MS" panose="020B0603020202020204" pitchFamily="34" charset="0"/>
              </a:rPr>
              <a:t>Worüber muss berichtet werden?</a:t>
            </a:r>
          </a:p>
          <a:p>
            <a:pPr lvl="2" algn="just">
              <a:lnSpc>
                <a:spcPct val="100000"/>
              </a:lnSpc>
              <a:spcBef>
                <a:spcPts val="0"/>
              </a:spcBef>
              <a:spcAft>
                <a:spcPts val="600"/>
              </a:spcAft>
            </a:pPr>
            <a:r>
              <a:rPr lang="de-DE" sz="1400" dirty="0">
                <a:latin typeface="Trebuchet MS" panose="020B0603020202020204" pitchFamily="34" charset="0"/>
              </a:rPr>
              <a:t>Welche Chancen und Herausforderungen ergeben sich dadurch?</a:t>
            </a:r>
          </a:p>
          <a:p>
            <a:pPr lvl="2" algn="just">
              <a:lnSpc>
                <a:spcPct val="100000"/>
              </a:lnSpc>
              <a:spcBef>
                <a:spcPts val="0"/>
              </a:spcBef>
              <a:spcAft>
                <a:spcPts val="600"/>
              </a:spcAft>
            </a:pPr>
            <a:r>
              <a:rPr lang="de-DE" sz="1400" dirty="0">
                <a:latin typeface="Trebuchet MS" panose="020B0603020202020204" pitchFamily="34" charset="0"/>
              </a:rPr>
              <a:t>Weiterführende Links zu den EU-Dokumenten</a:t>
            </a:r>
          </a:p>
          <a:p>
            <a:pPr lvl="2" algn="just">
              <a:lnSpc>
                <a:spcPct val="100000"/>
              </a:lnSpc>
              <a:spcBef>
                <a:spcPts val="0"/>
              </a:spcBef>
              <a:spcAft>
                <a:spcPts val="600"/>
              </a:spcAft>
            </a:pPr>
            <a:endParaRPr lang="de-DE" sz="1800" dirty="0">
              <a:latin typeface="Trebuchet MS" panose="020B0603020202020204" pitchFamily="34" charset="0"/>
            </a:endParaRPr>
          </a:p>
          <a:p>
            <a:pPr marL="357187" lvl="2" indent="0">
              <a:lnSpc>
                <a:spcPct val="100000"/>
              </a:lnSpc>
              <a:spcBef>
                <a:spcPts val="0"/>
              </a:spcBef>
              <a:spcAft>
                <a:spcPts val="600"/>
              </a:spcAft>
              <a:buNone/>
            </a:pPr>
            <a:endParaRPr lang="de-DE" dirty="0"/>
          </a:p>
          <a:p>
            <a:endParaRPr lang="de-AT" dirty="0"/>
          </a:p>
        </p:txBody>
      </p:sp>
      <p:sp>
        <p:nvSpPr>
          <p:cNvPr id="39" name="Textplatzhalter 38">
            <a:extLst>
              <a:ext uri="{FF2B5EF4-FFF2-40B4-BE49-F238E27FC236}">
                <a16:creationId xmlns:a16="http://schemas.microsoft.com/office/drawing/2014/main" id="{869A1430-0A51-429D-9FFE-45060FDC9B44}"/>
              </a:ext>
            </a:extLst>
          </p:cNvPr>
          <p:cNvSpPr>
            <a:spLocks noGrp="1"/>
          </p:cNvSpPr>
          <p:nvPr>
            <p:ph type="body" sz="quarter" idx="10"/>
          </p:nvPr>
        </p:nvSpPr>
        <p:spPr/>
        <p:txBody>
          <a:bodyPr>
            <a:normAutofit lnSpcReduction="10000"/>
          </a:bodyPr>
          <a:lstStyle/>
          <a:p>
            <a:r>
              <a:rPr lang="de-DE" dirty="0"/>
              <a:t>Ökologisierung und Nachhaltigkeit</a:t>
            </a:r>
            <a:endParaRPr lang="de-AT" dirty="0"/>
          </a:p>
        </p:txBody>
      </p:sp>
      <p:sp>
        <p:nvSpPr>
          <p:cNvPr id="40" name="Textplatzhalter 39">
            <a:extLst>
              <a:ext uri="{FF2B5EF4-FFF2-40B4-BE49-F238E27FC236}">
                <a16:creationId xmlns:a16="http://schemas.microsoft.com/office/drawing/2014/main" id="{243F4C4D-CBF9-40B7-B87F-45571ED280CF}"/>
              </a:ext>
            </a:extLst>
          </p:cNvPr>
          <p:cNvSpPr>
            <a:spLocks noGrp="1"/>
          </p:cNvSpPr>
          <p:nvPr>
            <p:ph type="body" sz="quarter" idx="11"/>
          </p:nvPr>
        </p:nvSpPr>
        <p:spPr>
          <a:xfrm>
            <a:off x="538135" y="472967"/>
            <a:ext cx="4190683" cy="612002"/>
          </a:xfrm>
        </p:spPr>
        <p:txBody>
          <a:bodyPr/>
          <a:lstStyle/>
          <a:p>
            <a:r>
              <a:rPr lang="de-AT" dirty="0"/>
              <a:t>„CSR-REPORTING“</a:t>
            </a:r>
          </a:p>
        </p:txBody>
      </p:sp>
      <p:pic>
        <p:nvPicPr>
          <p:cNvPr id="4" name="Grafik 3">
            <a:hlinkClick r:id="rId3"/>
            <a:extLst>
              <a:ext uri="{FF2B5EF4-FFF2-40B4-BE49-F238E27FC236}">
                <a16:creationId xmlns:a16="http://schemas.microsoft.com/office/drawing/2014/main" id="{1A80B6B4-8577-BC19-9C83-85EFE60927F9}"/>
              </a:ext>
            </a:extLst>
          </p:cNvPr>
          <p:cNvPicPr>
            <a:picLocks noChangeAspect="1"/>
          </p:cNvPicPr>
          <p:nvPr/>
        </p:nvPicPr>
        <p:blipFill>
          <a:blip r:embed="rId4"/>
          <a:stretch>
            <a:fillRect/>
          </a:stretch>
        </p:blipFill>
        <p:spPr>
          <a:xfrm>
            <a:off x="5841187" y="1965417"/>
            <a:ext cx="2922649" cy="2012950"/>
          </a:xfrm>
          <a:prstGeom prst="rect">
            <a:avLst/>
          </a:prstGeom>
        </p:spPr>
      </p:pic>
      <p:pic>
        <p:nvPicPr>
          <p:cNvPr id="7" name="Grafik 6" descr="Ein Bild, das Text, Schrift, Grafikdesign, Grafiken enthält.&#10;&#10;Automatisch generierte Beschreibung">
            <a:extLst>
              <a:ext uri="{FF2B5EF4-FFF2-40B4-BE49-F238E27FC236}">
                <a16:creationId xmlns:a16="http://schemas.microsoft.com/office/drawing/2014/main" id="{16911217-BA7B-3AD9-23DA-D08669D38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874" y="0"/>
            <a:ext cx="2310771" cy="1300194"/>
          </a:xfrm>
          <a:prstGeom prst="rect">
            <a:avLst/>
          </a:prstGeom>
        </p:spPr>
      </p:pic>
    </p:spTree>
    <p:extLst>
      <p:ext uri="{BB962C8B-B14F-4D97-AF65-F5344CB8AC3E}">
        <p14:creationId xmlns:p14="http://schemas.microsoft.com/office/powerpoint/2010/main" val="169694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KO Standard grau">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D9DB7789-AFBC-D74F-8B01-F91B6A4BB2D7}" vid="{E057F7A9-2D24-2249-B30B-FA93816BA3BF}"/>
    </a:ext>
  </a:extLst>
</a:theme>
</file>

<file path=ppt/theme/theme2.xml><?xml version="1.0" encoding="utf-8"?>
<a:theme xmlns:a="http://schemas.openxmlformats.org/drawingml/2006/main" name="WKO Standard weiß">
  <a:themeElements>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fontScheme name="Profil">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0">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3366"/>
        </a:folHlink>
      </a:clrScheme>
      <a:clrMap bg1="lt1" tx1="dk1" bg2="lt2" tx2="dk2" accent1="accent1" accent2="accent2" accent3="accent3" accent4="accent4" accent5="accent5" accent6="accent6" hlink="hlink" folHlink="folHlink"/>
    </a:extraClrScheme>
    <a:extraClrScheme>
      <a:clrScheme name="Profil 11">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Profil 12">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 13">
        <a:dk1>
          <a:srgbClr val="000000"/>
        </a:dk1>
        <a:lt1>
          <a:srgbClr val="FFFFFF"/>
        </a:lt1>
        <a:dk2>
          <a:srgbClr val="000000"/>
        </a:dk2>
        <a:lt2>
          <a:srgbClr val="DDDDDD"/>
        </a:lt2>
        <a:accent1>
          <a:srgbClr val="A3B2C1"/>
        </a:accent1>
        <a:accent2>
          <a:srgbClr val="FF0000"/>
        </a:accent2>
        <a:accent3>
          <a:srgbClr val="FFFFFF"/>
        </a:accent3>
        <a:accent4>
          <a:srgbClr val="000000"/>
        </a:accent4>
        <a:accent5>
          <a:srgbClr val="CED5DD"/>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
      <a:clrScheme name="Profil 14">
        <a:dk1>
          <a:srgbClr val="000000"/>
        </a:dk1>
        <a:lt1>
          <a:srgbClr val="FFFFFF"/>
        </a:lt1>
        <a:dk2>
          <a:srgbClr val="000000"/>
        </a:dk2>
        <a:lt2>
          <a:srgbClr val="DDDDDD"/>
        </a:lt2>
        <a:accent1>
          <a:srgbClr val="E6EAF0"/>
        </a:accent1>
        <a:accent2>
          <a:srgbClr val="FF0000"/>
        </a:accent2>
        <a:accent3>
          <a:srgbClr val="FFFFFF"/>
        </a:accent3>
        <a:accent4>
          <a:srgbClr val="000000"/>
        </a:accent4>
        <a:accent5>
          <a:srgbClr val="F0F3F6"/>
        </a:accent5>
        <a:accent6>
          <a:srgbClr val="E70000"/>
        </a:accent6>
        <a:hlink>
          <a:srgbClr val="4C5D68"/>
        </a:hlink>
        <a:folHlink>
          <a:srgbClr val="4C5D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D9DB7789-AFBC-D74F-8B01-F91B6A4BB2D7}" vid="{FFB0ADE7-0453-6C49-9C6A-7C2D523FEE54}"/>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DE0848E13E8A44A7A9DCA1AC958CCF" ma:contentTypeVersion="14" ma:contentTypeDescription="Ein neues Dokument erstellen." ma:contentTypeScope="" ma:versionID="1c06f7d2094baaeacdce0e0df37764e9">
  <xsd:schema xmlns:xsd="http://www.w3.org/2001/XMLSchema" xmlns:xs="http://www.w3.org/2001/XMLSchema" xmlns:p="http://schemas.microsoft.com/office/2006/metadata/properties" xmlns:ns2="acbda20b-ebe2-4651-ab9b-d10879249fef" xmlns:ns3="8dc6f35e-c767-4d19-b496-fb08cdebfba0" targetNamespace="http://schemas.microsoft.com/office/2006/metadata/properties" ma:root="true" ma:fieldsID="584c819ace469abc64a1645227f0483f" ns2:_="" ns3:_="">
    <xsd:import namespace="acbda20b-ebe2-4651-ab9b-d10879249fef"/>
    <xsd:import namespace="8dc6f35e-c767-4d19-b496-fb08cdebfba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da20b-ebe2-4651-ab9b-d10879249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2e72a580-c3ef-4a9f-b5d1-491189745f8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c6f35e-c767-4d19-b496-fb08cdebfba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e8120cb-1188-4375-998d-78672899a029}" ma:internalName="TaxCatchAll" ma:showField="CatchAllData" ma:web="8dc6f35e-c767-4d19-b496-fb08cdebfba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FCC5A-DEB4-4585-8A1B-E7AA4FE17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da20b-ebe2-4651-ab9b-d10879249fef"/>
    <ds:schemaRef ds:uri="8dc6f35e-c767-4d19-b496-fb08cdeb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C7A10-0620-4465-933B-7E2EE673DA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WKO_Vorlage</Template>
  <TotalTime>0</TotalTime>
  <Words>668</Words>
  <Application>Microsoft Office PowerPoint</Application>
  <PresentationFormat>Bildschirmpräsentation (16:9)</PresentationFormat>
  <Paragraphs>133</Paragraphs>
  <Slides>13</Slides>
  <Notes>13</Notes>
  <HiddenSlides>0</HiddenSlides>
  <MMClips>0</MMClips>
  <ScaleCrop>false</ScaleCrop>
  <HeadingPairs>
    <vt:vector size="6" baseType="variant">
      <vt:variant>
        <vt:lpstr>Verwendete Schriftarten</vt:lpstr>
      </vt:variant>
      <vt:variant>
        <vt:i4>15</vt:i4>
      </vt:variant>
      <vt:variant>
        <vt:lpstr>Design</vt:lpstr>
      </vt:variant>
      <vt:variant>
        <vt:i4>3</vt:i4>
      </vt:variant>
      <vt:variant>
        <vt:lpstr>Folientitel</vt:lpstr>
      </vt:variant>
      <vt:variant>
        <vt:i4>13</vt:i4>
      </vt:variant>
    </vt:vector>
  </HeadingPairs>
  <TitlesOfParts>
    <vt:vector size="31" baseType="lpstr">
      <vt:lpstr>Arial</vt:lpstr>
      <vt:lpstr>Calibri</vt:lpstr>
      <vt:lpstr>Calibri Light</vt:lpstr>
      <vt:lpstr>DIN</vt:lpstr>
      <vt:lpstr>FK Display Trial</vt:lpstr>
      <vt:lpstr>FK Grotesk Neue</vt:lpstr>
      <vt:lpstr>FK Grotesk Neue Medium</vt:lpstr>
      <vt:lpstr>FK Grotesk Neue Trial</vt:lpstr>
      <vt:lpstr>Haben Grotesk Medium</vt:lpstr>
      <vt:lpstr>HabenGrotesk-Medium</vt:lpstr>
      <vt:lpstr>Symbol</vt:lpstr>
      <vt:lpstr>Times New Roman</vt:lpstr>
      <vt:lpstr>Trebuchet MS</vt:lpstr>
      <vt:lpstr>Verdana</vt:lpstr>
      <vt:lpstr>Wingdings</vt:lpstr>
      <vt:lpstr>WKO Standard grau</vt:lpstr>
      <vt:lpstr>WKO Standard weiß</vt:lpstr>
      <vt:lpstr>Office</vt:lpstr>
      <vt:lpstr>BERICHTSPFLICHTEN IN SACHEN NACHALTIGKEIT.  WAS SIND DIE FOLGEN FÜR KMU?</vt:lpstr>
      <vt:lpstr>PowerPoint-Präsentation</vt:lpstr>
      <vt:lpstr>WKOÖ-MANAGEMENTINFO</vt:lpstr>
      <vt:lpstr>PowerPoint-Präsentation</vt:lpstr>
      <vt:lpstr>PowerPoint-Präsentation</vt:lpstr>
      <vt:lpstr>PowerPoint-Präsentation</vt:lpstr>
      <vt:lpstr>WKOÖ-SERVICEPRODUKTE</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2023-11-14T13:38:21Z</dcterms:created>
  <dcterms:modified xsi:type="dcterms:W3CDTF">2024-02-29T09:54:19Z</dcterms:modified>
</cp:coreProperties>
</file>