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3"/>
    <p:sldMasterId id="2147483897" r:id="rId4"/>
    <p:sldMasterId id="2147484124" r:id="rId5"/>
  </p:sldMasterIdLst>
  <p:notesMasterIdLst>
    <p:notesMasterId r:id="rId21"/>
  </p:notesMasterIdLst>
  <p:handoutMasterIdLst>
    <p:handoutMasterId r:id="rId22"/>
  </p:handoutMasterIdLst>
  <p:sldIdLst>
    <p:sldId id="321" r:id="rId6"/>
    <p:sldId id="503" r:id="rId7"/>
    <p:sldId id="514" r:id="rId8"/>
    <p:sldId id="574" r:id="rId9"/>
    <p:sldId id="2147378111" r:id="rId10"/>
    <p:sldId id="420" r:id="rId11"/>
    <p:sldId id="534" r:id="rId12"/>
    <p:sldId id="2147378285" r:id="rId13"/>
    <p:sldId id="2147378287" r:id="rId14"/>
    <p:sldId id="382" r:id="rId15"/>
    <p:sldId id="625" r:id="rId16"/>
    <p:sldId id="2147378286" r:id="rId17"/>
    <p:sldId id="2147378284" r:id="rId18"/>
    <p:sldId id="571" r:id="rId19"/>
    <p:sldId id="350" r:id="rId20"/>
  </p:sldIdLst>
  <p:sldSz cx="9144000" cy="5143500" type="screen16x9"/>
  <p:notesSz cx="6797675" cy="9928225"/>
  <p:defaultTextStyle>
    <a:defPPr>
      <a:defRPr lang="de-AT"/>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914400" rtl="0" eaLnBrk="1" latinLnBrk="0" hangingPunct="1">
      <a:defRPr kern="1200">
        <a:solidFill>
          <a:schemeClr val="tx1"/>
        </a:solidFill>
        <a:latin typeface="Verdana" charset="0"/>
        <a:ea typeface="+mn-ea"/>
        <a:cs typeface="+mn-cs"/>
      </a:defRPr>
    </a:lvl6pPr>
    <a:lvl7pPr marL="2743200" algn="l" defTabSz="914400" rtl="0" eaLnBrk="1" latinLnBrk="0" hangingPunct="1">
      <a:defRPr kern="1200">
        <a:solidFill>
          <a:schemeClr val="tx1"/>
        </a:solidFill>
        <a:latin typeface="Verdana" charset="0"/>
        <a:ea typeface="+mn-ea"/>
        <a:cs typeface="+mn-cs"/>
      </a:defRPr>
    </a:lvl7pPr>
    <a:lvl8pPr marL="3200400" algn="l" defTabSz="914400" rtl="0" eaLnBrk="1" latinLnBrk="0" hangingPunct="1">
      <a:defRPr kern="1200">
        <a:solidFill>
          <a:schemeClr val="tx1"/>
        </a:solidFill>
        <a:latin typeface="Verdana" charset="0"/>
        <a:ea typeface="+mn-ea"/>
        <a:cs typeface="+mn-cs"/>
      </a:defRPr>
    </a:lvl8pPr>
    <a:lvl9pPr marL="3657600" algn="l" defTabSz="914400" rtl="0" eaLnBrk="1" latinLnBrk="0" hangingPunct="1">
      <a:defRPr kern="1200">
        <a:solidFill>
          <a:schemeClr val="tx1"/>
        </a:solidFill>
        <a:latin typeface="Verdana"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9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EB72B"/>
    <a:srgbClr val="F0F0F0"/>
    <a:srgbClr val="E6FEE7"/>
    <a:srgbClr val="92FC95"/>
    <a:srgbClr val="D8FED9"/>
    <a:srgbClr val="EAEAEA"/>
    <a:srgbClr val="C5CDD3"/>
    <a:srgbClr val="6E7B8C"/>
    <a:srgbClr val="FF0000"/>
    <a:srgbClr val="364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423" autoAdjust="0"/>
  </p:normalViewPr>
  <p:slideViewPr>
    <p:cSldViewPr snapToGrid="0">
      <p:cViewPr varScale="1">
        <p:scale>
          <a:sx n="153" d="100"/>
          <a:sy n="153" d="100"/>
        </p:scale>
        <p:origin x="396" y="144"/>
      </p:cViewPr>
      <p:guideLst>
        <p:guide orient="horz" pos="1620"/>
        <p:guide pos="2880"/>
        <p:guide orient="horz" pos="940"/>
      </p:guideLst>
    </p:cSldViewPr>
  </p:slideViewPr>
  <p:outlineViewPr>
    <p:cViewPr>
      <p:scale>
        <a:sx n="33" d="100"/>
        <a:sy n="33" d="100"/>
      </p:scale>
      <p:origin x="0" y="-12596"/>
    </p:cViewPr>
  </p:outlineViewPr>
  <p:notesTextViewPr>
    <p:cViewPr>
      <p:scale>
        <a:sx n="100" d="100"/>
        <a:sy n="100" d="100"/>
      </p:scale>
      <p:origin x="0" y="0"/>
    </p:cViewPr>
  </p:notesTextViewPr>
  <p:sorterViewPr>
    <p:cViewPr>
      <p:scale>
        <a:sx n="111" d="100"/>
        <a:sy n="111" d="100"/>
      </p:scale>
      <p:origin x="0" y="0"/>
    </p:cViewPr>
  </p:sorterViewPr>
  <p:notesViewPr>
    <p:cSldViewPr snapToGrid="0">
      <p:cViewPr varScale="1">
        <p:scale>
          <a:sx n="68" d="100"/>
          <a:sy n="68" d="100"/>
        </p:scale>
        <p:origin x="2752" y="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image" Target="../media/image32.jpg"/><Relationship Id="rId5" Type="http://schemas.openxmlformats.org/officeDocument/2006/relationships/image" Target="../media/image36.png"/><Relationship Id="rId4" Type="http://schemas.openxmlformats.org/officeDocument/2006/relationships/image" Target="../media/image3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image" Target="../media/image32.jpg"/><Relationship Id="rId5" Type="http://schemas.openxmlformats.org/officeDocument/2006/relationships/image" Target="../media/image36.png"/><Relationship Id="rId4" Type="http://schemas.openxmlformats.org/officeDocument/2006/relationships/image" Target="../media/image3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316F7-FE9A-4334-817B-EAE655756503}"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de-AT"/>
        </a:p>
      </dgm:t>
    </dgm:pt>
    <dgm:pt modelId="{66D9CB76-CF9A-489E-8EE0-D2A91707CC8B}">
      <dgm:prSet phldrT="[Text]" custT="1"/>
      <dgm:spPr>
        <a:solidFill>
          <a:srgbClr val="339933"/>
        </a:solidFill>
      </dgm:spPr>
      <dgm:t>
        <a:bodyPr/>
        <a:lstStyle/>
        <a:p>
          <a:pPr algn="ctr">
            <a:lnSpc>
              <a:spcPct val="100000"/>
            </a:lnSpc>
            <a:spcAft>
              <a:spcPts val="1200"/>
            </a:spcAft>
          </a:pPr>
          <a:r>
            <a:rPr lang="de-AT" sz="1000" b="1" dirty="0"/>
            <a:t>Robert Mairhofer</a:t>
          </a:r>
        </a:p>
      </dgm:t>
    </dgm:pt>
    <dgm:pt modelId="{C8A05DA8-3927-4F62-AD4D-6C61D76F0E91}" type="parTrans" cxnId="{AF7A4954-F2A5-4C8C-AA5E-0368C7B4D38E}">
      <dgm:prSet/>
      <dgm:spPr/>
      <dgm:t>
        <a:bodyPr/>
        <a:lstStyle/>
        <a:p>
          <a:endParaRPr lang="de-AT"/>
        </a:p>
      </dgm:t>
    </dgm:pt>
    <dgm:pt modelId="{F0C56EE1-8577-48D9-ABBD-3E7353842303}" type="sibTrans" cxnId="{AF7A4954-F2A5-4C8C-AA5E-0368C7B4D38E}">
      <dgm:prSet/>
      <dgm:spPr/>
      <dgm:t>
        <a:bodyPr/>
        <a:lstStyle/>
        <a:p>
          <a:endParaRPr lang="de-AT"/>
        </a:p>
      </dgm:t>
    </dgm:pt>
    <dgm:pt modelId="{FCE2CFC9-B90E-49D6-BEEA-71329DB07B43}">
      <dgm:prSet phldrT="[Text]" custT="1"/>
      <dgm:spPr>
        <a:solidFill>
          <a:srgbClr val="339933"/>
        </a:solidFill>
      </dgm:spPr>
      <dgm:t>
        <a:bodyPr/>
        <a:lstStyle/>
        <a:p>
          <a:pPr algn="l">
            <a:lnSpc>
              <a:spcPct val="100000"/>
            </a:lnSpc>
            <a:spcAft>
              <a:spcPts val="600"/>
            </a:spcAft>
          </a:pPr>
          <a:r>
            <a:rPr lang="de-AT" sz="850" dirty="0"/>
            <a:t>Energieeffizienz</a:t>
          </a:r>
        </a:p>
      </dgm:t>
    </dgm:pt>
    <dgm:pt modelId="{DD11A4A1-8E66-49E7-869E-FC12A2C812F6}" type="parTrans" cxnId="{5B3CC2A2-3141-4F31-A901-9AA2A09A6774}">
      <dgm:prSet/>
      <dgm:spPr/>
      <dgm:t>
        <a:bodyPr/>
        <a:lstStyle/>
        <a:p>
          <a:endParaRPr lang="de-AT"/>
        </a:p>
      </dgm:t>
    </dgm:pt>
    <dgm:pt modelId="{A1728F0A-DCB4-44D7-9416-D3D15E375D88}" type="sibTrans" cxnId="{5B3CC2A2-3141-4F31-A901-9AA2A09A6774}">
      <dgm:prSet/>
      <dgm:spPr/>
      <dgm:t>
        <a:bodyPr/>
        <a:lstStyle/>
        <a:p>
          <a:endParaRPr lang="de-AT"/>
        </a:p>
      </dgm:t>
    </dgm:pt>
    <dgm:pt modelId="{A1455479-4951-4AE0-B6B9-EFBFA0EE15A0}">
      <dgm:prSet phldrT="[Text]" custT="1"/>
      <dgm:spPr>
        <a:solidFill>
          <a:srgbClr val="339933"/>
        </a:solidFill>
      </dgm:spPr>
      <dgm:t>
        <a:bodyPr/>
        <a:lstStyle/>
        <a:p>
          <a:pPr algn="l">
            <a:lnSpc>
              <a:spcPct val="100000"/>
            </a:lnSpc>
            <a:spcAft>
              <a:spcPts val="600"/>
            </a:spcAft>
          </a:pPr>
          <a:r>
            <a:rPr lang="de-AT" sz="850" dirty="0"/>
            <a:t>Energiebeihilfen</a:t>
          </a:r>
        </a:p>
      </dgm:t>
    </dgm:pt>
    <dgm:pt modelId="{A67AC440-59EC-4270-BA7E-63DA6EED913B}" type="parTrans" cxnId="{9496577A-6C53-42E2-B372-A78E4170E81D}">
      <dgm:prSet/>
      <dgm:spPr/>
      <dgm:t>
        <a:bodyPr/>
        <a:lstStyle/>
        <a:p>
          <a:endParaRPr lang="de-AT"/>
        </a:p>
      </dgm:t>
    </dgm:pt>
    <dgm:pt modelId="{A0320746-B261-4099-8732-E4A59F48C5DF}" type="sibTrans" cxnId="{9496577A-6C53-42E2-B372-A78E4170E81D}">
      <dgm:prSet/>
      <dgm:spPr/>
      <dgm:t>
        <a:bodyPr/>
        <a:lstStyle/>
        <a:p>
          <a:endParaRPr lang="de-AT"/>
        </a:p>
      </dgm:t>
    </dgm:pt>
    <dgm:pt modelId="{3AACA770-C692-42B4-8B51-C25109461257}">
      <dgm:prSet phldrT="[Text]" custT="1"/>
      <dgm:spPr>
        <a:solidFill>
          <a:srgbClr val="339933"/>
        </a:solidFill>
      </dgm:spPr>
      <dgm:t>
        <a:bodyPr/>
        <a:lstStyle/>
        <a:p>
          <a:pPr algn="ctr">
            <a:lnSpc>
              <a:spcPct val="100000"/>
            </a:lnSpc>
            <a:spcAft>
              <a:spcPts val="1200"/>
            </a:spcAft>
          </a:pPr>
          <a:r>
            <a:rPr lang="de-AT" sz="1000" b="1" dirty="0"/>
            <a:t>Rainer Uhrmann</a:t>
          </a:r>
        </a:p>
      </dgm:t>
    </dgm:pt>
    <dgm:pt modelId="{9A9AC5B0-5A2B-4FB7-B6A4-AE61F48DC2AB}" type="parTrans" cxnId="{908AE1C6-2CB8-4584-8EBC-7F85C3CC7385}">
      <dgm:prSet/>
      <dgm:spPr/>
      <dgm:t>
        <a:bodyPr/>
        <a:lstStyle/>
        <a:p>
          <a:endParaRPr lang="de-AT"/>
        </a:p>
      </dgm:t>
    </dgm:pt>
    <dgm:pt modelId="{27D142C1-080D-48AC-9F3C-DA6B2D57CFD6}" type="sibTrans" cxnId="{908AE1C6-2CB8-4584-8EBC-7F85C3CC7385}">
      <dgm:prSet/>
      <dgm:spPr/>
      <dgm:t>
        <a:bodyPr/>
        <a:lstStyle/>
        <a:p>
          <a:endParaRPr lang="de-AT"/>
        </a:p>
      </dgm:t>
    </dgm:pt>
    <dgm:pt modelId="{15F25FC8-EC36-4A0E-AC74-0EDA72DC13EC}">
      <dgm:prSet phldrT="[Text]" custT="1"/>
      <dgm:spPr>
        <a:solidFill>
          <a:srgbClr val="339933"/>
        </a:solidFill>
      </dgm:spPr>
      <dgm:t>
        <a:bodyPr/>
        <a:lstStyle/>
        <a:p>
          <a:pPr algn="l">
            <a:lnSpc>
              <a:spcPct val="100000"/>
            </a:lnSpc>
            <a:spcAft>
              <a:spcPts val="600"/>
            </a:spcAft>
          </a:pPr>
          <a:r>
            <a:rPr lang="de-DE" sz="850" dirty="0"/>
            <a:t>Nachhaltigkeitsbericht-erstattung (CSRD)</a:t>
          </a:r>
          <a:endParaRPr lang="de-AT" sz="850" dirty="0"/>
        </a:p>
      </dgm:t>
    </dgm:pt>
    <dgm:pt modelId="{8EA9CA02-FC53-4FE2-92EB-4E990B28D952}" type="parTrans" cxnId="{84A1EC4F-4283-4B13-AA4C-F42029111D17}">
      <dgm:prSet/>
      <dgm:spPr/>
      <dgm:t>
        <a:bodyPr/>
        <a:lstStyle/>
        <a:p>
          <a:endParaRPr lang="de-AT"/>
        </a:p>
      </dgm:t>
    </dgm:pt>
    <dgm:pt modelId="{EF0E82EA-D512-4EE6-B576-E9EFF879E3BD}" type="sibTrans" cxnId="{84A1EC4F-4283-4B13-AA4C-F42029111D17}">
      <dgm:prSet/>
      <dgm:spPr/>
      <dgm:t>
        <a:bodyPr/>
        <a:lstStyle/>
        <a:p>
          <a:endParaRPr lang="de-AT"/>
        </a:p>
      </dgm:t>
    </dgm:pt>
    <dgm:pt modelId="{3EF7A7F4-D5B7-43E4-A4E5-4FD2B4E43072}">
      <dgm:prSet phldrT="[Text]" custT="1"/>
      <dgm:spPr>
        <a:solidFill>
          <a:srgbClr val="339933"/>
        </a:solidFill>
      </dgm:spPr>
      <dgm:t>
        <a:bodyPr/>
        <a:lstStyle/>
        <a:p>
          <a:pPr algn="l">
            <a:lnSpc>
              <a:spcPct val="100000"/>
            </a:lnSpc>
            <a:spcAft>
              <a:spcPts val="600"/>
            </a:spcAft>
          </a:pPr>
          <a:r>
            <a:rPr lang="de-AT" sz="850" dirty="0"/>
            <a:t>Taxonomie-VO</a:t>
          </a:r>
        </a:p>
      </dgm:t>
    </dgm:pt>
    <dgm:pt modelId="{793428F5-75D0-4D99-8C3A-EE37A6AE1653}" type="parTrans" cxnId="{99F64049-F8FA-46A3-A1D0-2AD481C1DDFE}">
      <dgm:prSet/>
      <dgm:spPr/>
      <dgm:t>
        <a:bodyPr/>
        <a:lstStyle/>
        <a:p>
          <a:endParaRPr lang="de-AT"/>
        </a:p>
      </dgm:t>
    </dgm:pt>
    <dgm:pt modelId="{F0360DE5-E95D-4630-9788-5A0B5B5DE13C}" type="sibTrans" cxnId="{99F64049-F8FA-46A3-A1D0-2AD481C1DDFE}">
      <dgm:prSet/>
      <dgm:spPr/>
      <dgm:t>
        <a:bodyPr/>
        <a:lstStyle/>
        <a:p>
          <a:endParaRPr lang="de-AT"/>
        </a:p>
      </dgm:t>
    </dgm:pt>
    <dgm:pt modelId="{CB2BE5E6-7596-4483-A8B5-BE090AEFC6BB}">
      <dgm:prSet phldrT="[Text]" custT="1"/>
      <dgm:spPr>
        <a:solidFill>
          <a:srgbClr val="339933"/>
        </a:solidFill>
      </dgm:spPr>
      <dgm:t>
        <a:bodyPr/>
        <a:lstStyle/>
        <a:p>
          <a:pPr marL="0" lvl="0" algn="ctr" defTabSz="444500">
            <a:lnSpc>
              <a:spcPct val="100000"/>
            </a:lnSpc>
            <a:spcBef>
              <a:spcPct val="0"/>
            </a:spcBef>
            <a:spcAft>
              <a:spcPts val="1200"/>
            </a:spcAft>
            <a:buNone/>
          </a:pPr>
          <a:r>
            <a:rPr lang="de-AT" sz="1000" b="1" kern="1200" dirty="0"/>
            <a:t>Verena Schneiderbauer</a:t>
          </a:r>
        </a:p>
      </dgm:t>
    </dgm:pt>
    <dgm:pt modelId="{825C2A64-7BC7-4F7E-9CE5-63B9EBC34D14}" type="parTrans" cxnId="{F3AF207C-145F-452F-BAD7-3E82A869B400}">
      <dgm:prSet/>
      <dgm:spPr/>
      <dgm:t>
        <a:bodyPr/>
        <a:lstStyle/>
        <a:p>
          <a:endParaRPr lang="de-AT"/>
        </a:p>
      </dgm:t>
    </dgm:pt>
    <dgm:pt modelId="{55688C24-DD93-4A61-A637-3BDFCEACF304}" type="sibTrans" cxnId="{F3AF207C-145F-452F-BAD7-3E82A869B400}">
      <dgm:prSet/>
      <dgm:spPr/>
      <dgm:t>
        <a:bodyPr/>
        <a:lstStyle/>
        <a:p>
          <a:endParaRPr lang="de-AT"/>
        </a:p>
      </dgm:t>
    </dgm:pt>
    <dgm:pt modelId="{3C224F9F-B42E-4642-ADE5-630038245CAB}">
      <dgm:prSet phldrT="[Text]" custT="1"/>
      <dgm:spPr>
        <a:solidFill>
          <a:srgbClr val="339933"/>
        </a:solidFill>
      </dgm:spPr>
      <dgm:t>
        <a:bodyPr/>
        <a:lstStyle/>
        <a:p>
          <a:pPr algn="ctr">
            <a:lnSpc>
              <a:spcPct val="100000"/>
            </a:lnSpc>
            <a:spcAft>
              <a:spcPts val="1200"/>
            </a:spcAft>
          </a:pPr>
          <a:r>
            <a:rPr lang="de-AT" sz="1000" b="1" dirty="0"/>
            <a:t>Verena Ölser</a:t>
          </a:r>
        </a:p>
      </dgm:t>
    </dgm:pt>
    <dgm:pt modelId="{DB02E9DB-003F-42CB-A235-105DF2F99EED}" type="parTrans" cxnId="{A542606B-092C-418D-9BA5-B1A3A616B4EC}">
      <dgm:prSet/>
      <dgm:spPr/>
      <dgm:t>
        <a:bodyPr/>
        <a:lstStyle/>
        <a:p>
          <a:endParaRPr lang="de-AT"/>
        </a:p>
      </dgm:t>
    </dgm:pt>
    <dgm:pt modelId="{18178267-F497-4CFD-9C39-6526952201FC}" type="sibTrans" cxnId="{A542606B-092C-418D-9BA5-B1A3A616B4EC}">
      <dgm:prSet/>
      <dgm:spPr/>
      <dgm:t>
        <a:bodyPr/>
        <a:lstStyle/>
        <a:p>
          <a:endParaRPr lang="de-AT"/>
        </a:p>
      </dgm:t>
    </dgm:pt>
    <dgm:pt modelId="{B7CA4D8B-9FA3-41ED-AFC5-7F18AA6AB423}">
      <dgm:prSet phldrT="[Text]" custT="1"/>
      <dgm:spPr>
        <a:solidFill>
          <a:srgbClr val="339933"/>
        </a:solidFill>
      </dgm:spPr>
      <dgm:t>
        <a:bodyPr/>
        <a:lstStyle/>
        <a:p>
          <a:pPr algn="l">
            <a:lnSpc>
              <a:spcPct val="100000"/>
            </a:lnSpc>
            <a:spcAft>
              <a:spcPts val="600"/>
            </a:spcAft>
          </a:pPr>
          <a:r>
            <a:rPr lang="de-AT" sz="850" dirty="0"/>
            <a:t>ÖKO-PLUS Abwicklung</a:t>
          </a:r>
        </a:p>
      </dgm:t>
    </dgm:pt>
    <dgm:pt modelId="{46F1E00C-F422-4F77-BA1D-45DD61150E42}" type="parTrans" cxnId="{957CE528-78A4-4872-AA21-AF6BC85AC69E}">
      <dgm:prSet/>
      <dgm:spPr/>
      <dgm:t>
        <a:bodyPr/>
        <a:lstStyle/>
        <a:p>
          <a:endParaRPr lang="de-AT"/>
        </a:p>
      </dgm:t>
    </dgm:pt>
    <dgm:pt modelId="{B273456A-FB88-4EDA-AD88-FF17C9BC7525}" type="sibTrans" cxnId="{957CE528-78A4-4872-AA21-AF6BC85AC69E}">
      <dgm:prSet/>
      <dgm:spPr/>
      <dgm:t>
        <a:bodyPr/>
        <a:lstStyle/>
        <a:p>
          <a:endParaRPr lang="de-AT"/>
        </a:p>
      </dgm:t>
    </dgm:pt>
    <dgm:pt modelId="{2F35AA07-5784-4F39-8913-688FEBC9D12F}">
      <dgm:prSet phldrT="[Text]" custT="1"/>
      <dgm:spPr>
        <a:solidFill>
          <a:srgbClr val="339933"/>
        </a:solidFill>
      </dgm:spPr>
      <dgm:t>
        <a:bodyPr/>
        <a:lstStyle/>
        <a:p>
          <a:pPr algn="l">
            <a:lnSpc>
              <a:spcPct val="100000"/>
            </a:lnSpc>
            <a:spcAft>
              <a:spcPts val="600"/>
            </a:spcAft>
          </a:pPr>
          <a:r>
            <a:rPr lang="de-AT" sz="850" dirty="0"/>
            <a:t>Kreislaufwirtschaft und Ressourcenmanagement</a:t>
          </a:r>
        </a:p>
      </dgm:t>
    </dgm:pt>
    <dgm:pt modelId="{7859476F-9898-44E9-AE57-AB865CC69DDB}" type="parTrans" cxnId="{8F7ACA4F-D3A8-49DA-8499-733982BC4EAA}">
      <dgm:prSet/>
      <dgm:spPr/>
      <dgm:t>
        <a:bodyPr/>
        <a:lstStyle/>
        <a:p>
          <a:endParaRPr lang="de-AT"/>
        </a:p>
      </dgm:t>
    </dgm:pt>
    <dgm:pt modelId="{FE6C3DE1-7986-4124-A2FD-E6C14FD177B0}" type="sibTrans" cxnId="{8F7ACA4F-D3A8-49DA-8499-733982BC4EAA}">
      <dgm:prSet/>
      <dgm:spPr/>
      <dgm:t>
        <a:bodyPr/>
        <a:lstStyle/>
        <a:p>
          <a:endParaRPr lang="de-AT"/>
        </a:p>
      </dgm:t>
    </dgm:pt>
    <dgm:pt modelId="{9CBF6E6E-B9DA-4648-A041-DCAA25204832}">
      <dgm:prSet phldrT="[Text]" custT="1"/>
      <dgm:spPr>
        <a:solidFill>
          <a:srgbClr val="339933"/>
        </a:solidFill>
      </dgm:spPr>
      <dgm:t>
        <a:bodyPr/>
        <a:lstStyle/>
        <a:p>
          <a:pPr algn="l">
            <a:lnSpc>
              <a:spcPct val="100000"/>
            </a:lnSpc>
            <a:spcAft>
              <a:spcPts val="600"/>
            </a:spcAft>
          </a:pPr>
          <a:r>
            <a:rPr lang="de-AT" sz="850" dirty="0"/>
            <a:t>Erneuerbare Energien</a:t>
          </a:r>
        </a:p>
      </dgm:t>
    </dgm:pt>
    <dgm:pt modelId="{E36A93DA-96AF-4BDD-91DD-03D4E72BAE99}" type="parTrans" cxnId="{9E8ADC1C-0A0E-4C44-A4B6-57C6DE42E66A}">
      <dgm:prSet/>
      <dgm:spPr/>
      <dgm:t>
        <a:bodyPr/>
        <a:lstStyle/>
        <a:p>
          <a:endParaRPr lang="de-AT"/>
        </a:p>
      </dgm:t>
    </dgm:pt>
    <dgm:pt modelId="{A9A26122-274C-4D58-B94E-DEEAE885B38A}" type="sibTrans" cxnId="{9E8ADC1C-0A0E-4C44-A4B6-57C6DE42E66A}">
      <dgm:prSet/>
      <dgm:spPr/>
      <dgm:t>
        <a:bodyPr/>
        <a:lstStyle/>
        <a:p>
          <a:endParaRPr lang="de-AT"/>
        </a:p>
      </dgm:t>
    </dgm:pt>
    <dgm:pt modelId="{A21960C8-989E-4316-8D4B-F56DDFF8C47C}">
      <dgm:prSet phldrT="[Text]" custT="1"/>
      <dgm:spPr>
        <a:solidFill>
          <a:srgbClr val="339933"/>
        </a:solidFill>
      </dgm:spPr>
      <dgm:t>
        <a:bodyPr/>
        <a:lstStyle/>
        <a:p>
          <a:pPr algn="l">
            <a:lnSpc>
              <a:spcPct val="100000"/>
            </a:lnSpc>
            <a:spcAft>
              <a:spcPts val="600"/>
            </a:spcAft>
          </a:pPr>
          <a:r>
            <a:rPr lang="de-AT" sz="850" dirty="0"/>
            <a:t>Nachhaltige Mobilität</a:t>
          </a:r>
        </a:p>
      </dgm:t>
    </dgm:pt>
    <dgm:pt modelId="{A4DECC6A-AD80-4D85-85A3-91334CFFA17B}" type="parTrans" cxnId="{B8132676-E468-4722-A25B-4A16883AAF57}">
      <dgm:prSet/>
      <dgm:spPr/>
      <dgm:t>
        <a:bodyPr/>
        <a:lstStyle/>
        <a:p>
          <a:endParaRPr lang="de-AT"/>
        </a:p>
      </dgm:t>
    </dgm:pt>
    <dgm:pt modelId="{27A38CF3-9B71-43ED-9F7D-FB95C1CF1013}" type="sibTrans" cxnId="{B8132676-E468-4722-A25B-4A16883AAF57}">
      <dgm:prSet/>
      <dgm:spPr/>
      <dgm:t>
        <a:bodyPr/>
        <a:lstStyle/>
        <a:p>
          <a:endParaRPr lang="de-AT"/>
        </a:p>
      </dgm:t>
    </dgm:pt>
    <dgm:pt modelId="{D9AF3708-F76E-4BFC-AE2C-AF35C11142AB}">
      <dgm:prSet phldrT="[Text]" custT="1"/>
      <dgm:spPr>
        <a:solidFill>
          <a:srgbClr val="339933"/>
        </a:solidFill>
      </dgm:spPr>
      <dgm:t>
        <a:bodyPr/>
        <a:lstStyle/>
        <a:p>
          <a:pPr algn="l">
            <a:lnSpc>
              <a:spcPct val="100000"/>
            </a:lnSpc>
            <a:spcAft>
              <a:spcPts val="600"/>
            </a:spcAft>
          </a:pPr>
          <a:r>
            <a:rPr lang="de-AT" sz="850" dirty="0"/>
            <a:t>Energie- und Umweltförderungen</a:t>
          </a:r>
        </a:p>
      </dgm:t>
    </dgm:pt>
    <dgm:pt modelId="{DFF9E304-5CBA-432B-B7F7-98FD50BDB168}" type="parTrans" cxnId="{FB307727-AAB9-4024-81B5-8CD9C486FF14}">
      <dgm:prSet/>
      <dgm:spPr/>
      <dgm:t>
        <a:bodyPr/>
        <a:lstStyle/>
        <a:p>
          <a:endParaRPr lang="de-AT"/>
        </a:p>
      </dgm:t>
    </dgm:pt>
    <dgm:pt modelId="{06470796-9451-45BE-A156-4A4786CC6F2B}" type="sibTrans" cxnId="{FB307727-AAB9-4024-81B5-8CD9C486FF14}">
      <dgm:prSet/>
      <dgm:spPr/>
      <dgm:t>
        <a:bodyPr/>
        <a:lstStyle/>
        <a:p>
          <a:endParaRPr lang="de-AT"/>
        </a:p>
      </dgm:t>
    </dgm:pt>
    <dgm:pt modelId="{B2996C01-28C1-4FE2-ABB9-24559562EE14}">
      <dgm:prSet phldrT="[Text]" custT="1"/>
      <dgm:spPr>
        <a:solidFill>
          <a:srgbClr val="339933"/>
        </a:solidFill>
      </dgm:spPr>
      <dgm:t>
        <a:bodyPr/>
        <a:lstStyle/>
        <a:p>
          <a:pPr algn="l">
            <a:lnSpc>
              <a:spcPct val="100000"/>
            </a:lnSpc>
            <a:spcAft>
              <a:spcPts val="600"/>
            </a:spcAft>
          </a:pPr>
          <a:r>
            <a:rPr lang="de-AT" sz="850" dirty="0"/>
            <a:t>Umweltförderungen</a:t>
          </a:r>
        </a:p>
      </dgm:t>
    </dgm:pt>
    <dgm:pt modelId="{CA7B8516-CC1D-4177-A0D2-87DA960B4C33}" type="parTrans" cxnId="{08B3DFF2-7E52-46D1-BE87-E47E2C27C73F}">
      <dgm:prSet/>
      <dgm:spPr/>
      <dgm:t>
        <a:bodyPr/>
        <a:lstStyle/>
        <a:p>
          <a:endParaRPr lang="de-AT"/>
        </a:p>
      </dgm:t>
    </dgm:pt>
    <dgm:pt modelId="{41EC3F78-7E26-4C6A-BA2B-7D9879110271}" type="sibTrans" cxnId="{08B3DFF2-7E52-46D1-BE87-E47E2C27C73F}">
      <dgm:prSet/>
      <dgm:spPr/>
      <dgm:t>
        <a:bodyPr/>
        <a:lstStyle/>
        <a:p>
          <a:endParaRPr lang="de-AT"/>
        </a:p>
      </dgm:t>
    </dgm:pt>
    <dgm:pt modelId="{ECA58063-1F96-4658-9A3B-93CCFA8AFE2D}">
      <dgm:prSet phldrT="[Text]" custT="1"/>
      <dgm:spPr>
        <a:solidFill>
          <a:srgbClr val="339933"/>
        </a:solidFill>
      </dgm:spPr>
      <dgm:t>
        <a:bodyPr/>
        <a:lstStyle/>
        <a:p>
          <a:pPr algn="l">
            <a:lnSpc>
              <a:spcPct val="100000"/>
            </a:lnSpc>
            <a:spcAft>
              <a:spcPts val="600"/>
            </a:spcAft>
          </a:pPr>
          <a:r>
            <a:rPr lang="de-AT" sz="850" dirty="0"/>
            <a:t>Energiebeihilfen</a:t>
          </a:r>
        </a:p>
      </dgm:t>
    </dgm:pt>
    <dgm:pt modelId="{11D47F32-C836-4C07-A896-FADDB76D4073}" type="parTrans" cxnId="{F57BD8CA-7348-4F54-89E3-1318234B043E}">
      <dgm:prSet/>
      <dgm:spPr/>
      <dgm:t>
        <a:bodyPr/>
        <a:lstStyle/>
        <a:p>
          <a:endParaRPr lang="de-AT"/>
        </a:p>
      </dgm:t>
    </dgm:pt>
    <dgm:pt modelId="{01734A2A-2202-4EDE-8B3F-D7B755057B4D}" type="sibTrans" cxnId="{F57BD8CA-7348-4F54-89E3-1318234B043E}">
      <dgm:prSet/>
      <dgm:spPr/>
      <dgm:t>
        <a:bodyPr/>
        <a:lstStyle/>
        <a:p>
          <a:endParaRPr lang="de-AT"/>
        </a:p>
      </dgm:t>
    </dgm:pt>
    <dgm:pt modelId="{5F20597C-AD22-4A6D-9DF6-67885E9EE9CF}">
      <dgm:prSet phldrT="[Text]" custT="1"/>
      <dgm:spPr>
        <a:solidFill>
          <a:srgbClr val="339933"/>
        </a:solidFill>
      </dgm:spPr>
      <dgm:t>
        <a:bodyPr/>
        <a:lstStyle/>
        <a:p>
          <a:pPr algn="l">
            <a:lnSpc>
              <a:spcPct val="100000"/>
            </a:lnSpc>
            <a:spcAft>
              <a:spcPts val="600"/>
            </a:spcAft>
          </a:pPr>
          <a:r>
            <a:rPr lang="de-AT" sz="850" dirty="0"/>
            <a:t>Energiebeihilfen</a:t>
          </a:r>
        </a:p>
      </dgm:t>
    </dgm:pt>
    <dgm:pt modelId="{0FD8EB3C-9431-4A27-B9FD-5C47E84CDAEF}" type="parTrans" cxnId="{1C563EDC-B3FD-4A34-9315-060EEAC83B2A}">
      <dgm:prSet/>
      <dgm:spPr/>
      <dgm:t>
        <a:bodyPr/>
        <a:lstStyle/>
        <a:p>
          <a:endParaRPr lang="de-AT"/>
        </a:p>
      </dgm:t>
    </dgm:pt>
    <dgm:pt modelId="{2A82070F-AAA2-4C72-B8DA-5F1D38E67EA5}" type="sibTrans" cxnId="{1C563EDC-B3FD-4A34-9315-060EEAC83B2A}">
      <dgm:prSet/>
      <dgm:spPr/>
      <dgm:t>
        <a:bodyPr/>
        <a:lstStyle/>
        <a:p>
          <a:endParaRPr lang="de-AT"/>
        </a:p>
      </dgm:t>
    </dgm:pt>
    <dgm:pt modelId="{75FA63D6-AA38-45ED-A3C8-2FBB03FCC03D}">
      <dgm:prSet phldrT="[Text]" custT="1"/>
      <dgm:spPr>
        <a:solidFill>
          <a:srgbClr val="339933"/>
        </a:solidFill>
      </dgm:spPr>
      <dgm:t>
        <a:bodyPr/>
        <a:lstStyle/>
        <a:p>
          <a:pPr algn="l">
            <a:lnSpc>
              <a:spcPct val="100000"/>
            </a:lnSpc>
            <a:spcAft>
              <a:spcPts val="600"/>
            </a:spcAft>
          </a:pPr>
          <a:r>
            <a:rPr lang="de-AT" sz="850" dirty="0"/>
            <a:t>Energierecht</a:t>
          </a:r>
        </a:p>
      </dgm:t>
    </dgm:pt>
    <dgm:pt modelId="{1E177221-7A6B-4ABF-9753-907B4D694CB4}" type="parTrans" cxnId="{9D0A01F0-D355-45F0-9647-06B2DCD34EEA}">
      <dgm:prSet/>
      <dgm:spPr/>
      <dgm:t>
        <a:bodyPr/>
        <a:lstStyle/>
        <a:p>
          <a:endParaRPr lang="de-AT"/>
        </a:p>
      </dgm:t>
    </dgm:pt>
    <dgm:pt modelId="{4A9F3D68-FDEA-454D-9403-C280A41B8203}" type="sibTrans" cxnId="{9D0A01F0-D355-45F0-9647-06B2DCD34EEA}">
      <dgm:prSet/>
      <dgm:spPr/>
      <dgm:t>
        <a:bodyPr/>
        <a:lstStyle/>
        <a:p>
          <a:endParaRPr lang="de-AT"/>
        </a:p>
      </dgm:t>
    </dgm:pt>
    <dgm:pt modelId="{56882685-FE0C-4801-9DE6-ED156B4B1C14}">
      <dgm:prSet phldrT="[Text]" custT="1"/>
      <dgm:spPr>
        <a:solidFill>
          <a:srgbClr val="339933"/>
        </a:solidFill>
      </dgm:spPr>
      <dgm:t>
        <a:bodyPr/>
        <a:lstStyle/>
        <a:p>
          <a:pPr algn="l">
            <a:lnSpc>
              <a:spcPct val="100000"/>
            </a:lnSpc>
            <a:spcAft>
              <a:spcPts val="600"/>
            </a:spcAft>
          </a:pPr>
          <a:r>
            <a:rPr lang="de-AT" sz="850" dirty="0"/>
            <a:t>Strom- und Gasmarkt</a:t>
          </a:r>
        </a:p>
      </dgm:t>
    </dgm:pt>
    <dgm:pt modelId="{A4560E49-EA14-4B1B-9E13-22805DE115E0}" type="parTrans" cxnId="{DEF0BB51-5FEB-4AA5-899F-B2070B5E0A67}">
      <dgm:prSet/>
      <dgm:spPr/>
      <dgm:t>
        <a:bodyPr/>
        <a:lstStyle/>
        <a:p>
          <a:endParaRPr lang="de-AT"/>
        </a:p>
      </dgm:t>
    </dgm:pt>
    <dgm:pt modelId="{41409D36-9EA4-418A-B641-099930D1BC3D}" type="sibTrans" cxnId="{DEF0BB51-5FEB-4AA5-899F-B2070B5E0A67}">
      <dgm:prSet/>
      <dgm:spPr/>
      <dgm:t>
        <a:bodyPr/>
        <a:lstStyle/>
        <a:p>
          <a:endParaRPr lang="de-AT"/>
        </a:p>
      </dgm:t>
    </dgm:pt>
    <dgm:pt modelId="{F08F7571-F709-41BE-A3A7-F0C1B532C2A6}">
      <dgm:prSet phldrT="[Text]" custT="1"/>
      <dgm:spPr>
        <a:solidFill>
          <a:srgbClr val="339933"/>
        </a:solidFill>
      </dgm:spPr>
      <dgm:t>
        <a:bodyPr/>
        <a:lstStyle/>
        <a:p>
          <a:pPr algn="l">
            <a:lnSpc>
              <a:spcPct val="100000"/>
            </a:lnSpc>
            <a:spcAft>
              <a:spcPts val="600"/>
            </a:spcAft>
          </a:pPr>
          <a:r>
            <a:rPr lang="de-AT" sz="850" dirty="0"/>
            <a:t>Energietechnologien</a:t>
          </a:r>
        </a:p>
      </dgm:t>
    </dgm:pt>
    <dgm:pt modelId="{519280A2-D0CA-40D7-BE18-81D80C3111D2}" type="parTrans" cxnId="{C2AA2ECC-4062-422F-8837-91A27791B377}">
      <dgm:prSet/>
      <dgm:spPr/>
      <dgm:t>
        <a:bodyPr/>
        <a:lstStyle/>
        <a:p>
          <a:endParaRPr lang="de-AT"/>
        </a:p>
      </dgm:t>
    </dgm:pt>
    <dgm:pt modelId="{CEE5AF52-75B5-4CAA-9156-79DA804A5413}" type="sibTrans" cxnId="{C2AA2ECC-4062-422F-8837-91A27791B377}">
      <dgm:prSet/>
      <dgm:spPr/>
      <dgm:t>
        <a:bodyPr/>
        <a:lstStyle/>
        <a:p>
          <a:endParaRPr lang="de-AT"/>
        </a:p>
      </dgm:t>
    </dgm:pt>
    <dgm:pt modelId="{D6E83167-9A2C-4A1C-8813-6F3093456D48}">
      <dgm:prSet phldrT="[Text]" custT="1"/>
      <dgm:spPr>
        <a:solidFill>
          <a:srgbClr val="339933"/>
        </a:solidFill>
      </dgm:spPr>
      <dgm:t>
        <a:bodyPr/>
        <a:lstStyle/>
        <a:p>
          <a:pPr marL="0" lvl="0" indent="0" algn="ctr" defTabSz="444500">
            <a:lnSpc>
              <a:spcPct val="100000"/>
            </a:lnSpc>
            <a:spcBef>
              <a:spcPct val="0"/>
            </a:spcBef>
            <a:spcAft>
              <a:spcPts val="1200"/>
            </a:spcAft>
            <a:buNone/>
          </a:pPr>
          <a:r>
            <a:rPr lang="de-AT" sz="1000" b="1" kern="1200" dirty="0">
              <a:solidFill>
                <a:srgbClr val="FFFFFF"/>
              </a:solidFill>
              <a:latin typeface="Trebuchet MS"/>
              <a:ea typeface="+mn-ea"/>
              <a:cs typeface="+mn-cs"/>
            </a:rPr>
            <a:t>Gerald Stöger</a:t>
          </a:r>
        </a:p>
      </dgm:t>
    </dgm:pt>
    <dgm:pt modelId="{9031D196-AC1B-49E6-A6A5-18D2AC1B3F84}" type="parTrans" cxnId="{72CF82AE-70C7-4A1B-9DB4-DCD392C05B76}">
      <dgm:prSet/>
      <dgm:spPr/>
      <dgm:t>
        <a:bodyPr/>
        <a:lstStyle/>
        <a:p>
          <a:endParaRPr lang="de-AT"/>
        </a:p>
      </dgm:t>
    </dgm:pt>
    <dgm:pt modelId="{5C915FC5-FE63-46BC-A31F-3AD61CD05815}" type="sibTrans" cxnId="{72CF82AE-70C7-4A1B-9DB4-DCD392C05B76}">
      <dgm:prSet/>
      <dgm:spPr/>
      <dgm:t>
        <a:bodyPr/>
        <a:lstStyle/>
        <a:p>
          <a:endParaRPr lang="de-AT"/>
        </a:p>
      </dgm:t>
    </dgm:pt>
    <dgm:pt modelId="{0A4A5E1B-9C8A-45F8-AA8D-CB18444E33A2}">
      <dgm:prSet custT="1"/>
      <dgm:spPr/>
      <dgm:t>
        <a:bodyPr/>
        <a:lstStyle/>
        <a:p>
          <a:pPr marL="57150" lvl="1" indent="-57150" algn="l" defTabSz="377825">
            <a:lnSpc>
              <a:spcPct val="100000"/>
            </a:lnSpc>
            <a:spcBef>
              <a:spcPct val="0"/>
            </a:spcBef>
            <a:spcAft>
              <a:spcPts val="600"/>
            </a:spcAft>
            <a:buChar char="•"/>
          </a:pPr>
          <a:r>
            <a:rPr lang="de-DE" sz="850" kern="1200" dirty="0">
              <a:solidFill>
                <a:srgbClr val="FFFFFF"/>
              </a:solidFill>
              <a:latin typeface="Trebuchet MS"/>
              <a:ea typeface="+mn-ea"/>
              <a:cs typeface="+mn-cs"/>
            </a:rPr>
            <a:t>Treibhausgasbilanz </a:t>
          </a:r>
          <a:r>
            <a:rPr lang="de-DE" sz="500" kern="1200" dirty="0">
              <a:solidFill>
                <a:srgbClr val="FFFFFF"/>
              </a:solidFill>
              <a:latin typeface="Trebuchet MS"/>
              <a:ea typeface="+mn-ea"/>
              <a:cs typeface="+mn-cs"/>
            </a:rPr>
            <a:t>(Corporate Carbon Footprint,</a:t>
          </a:r>
          <a:br>
            <a:rPr lang="de-DE" sz="500" kern="1200" dirty="0">
              <a:solidFill>
                <a:srgbClr val="FFFFFF"/>
              </a:solidFill>
              <a:latin typeface="Trebuchet MS"/>
              <a:ea typeface="+mn-ea"/>
              <a:cs typeface="+mn-cs"/>
            </a:rPr>
          </a:br>
          <a:r>
            <a:rPr lang="de-DE" sz="500" kern="1200" dirty="0" err="1">
              <a:solidFill>
                <a:srgbClr val="FFFFFF"/>
              </a:solidFill>
              <a:latin typeface="Trebuchet MS"/>
              <a:ea typeface="+mn-ea"/>
              <a:cs typeface="+mn-cs"/>
            </a:rPr>
            <a:t>Product</a:t>
          </a:r>
          <a:r>
            <a:rPr lang="de-DE" sz="500" kern="1200" dirty="0">
              <a:solidFill>
                <a:srgbClr val="FFFFFF"/>
              </a:solidFill>
              <a:latin typeface="Trebuchet MS"/>
              <a:ea typeface="+mn-ea"/>
              <a:cs typeface="+mn-cs"/>
            </a:rPr>
            <a:t> Carbon Footprint)</a:t>
          </a:r>
          <a:endParaRPr lang="de-AT" sz="500" kern="1200" dirty="0">
            <a:solidFill>
              <a:srgbClr val="FFFFFF"/>
            </a:solidFill>
            <a:latin typeface="Trebuchet MS"/>
            <a:ea typeface="+mn-ea"/>
            <a:cs typeface="+mn-cs"/>
          </a:endParaRPr>
        </a:p>
      </dgm:t>
    </dgm:pt>
    <dgm:pt modelId="{654E28EA-2BD4-499B-89F5-12C2E90FC3D0}" type="parTrans" cxnId="{C9889308-C5BF-47D6-A2D8-847FA446E4C5}">
      <dgm:prSet/>
      <dgm:spPr/>
      <dgm:t>
        <a:bodyPr/>
        <a:lstStyle/>
        <a:p>
          <a:endParaRPr lang="de-AT"/>
        </a:p>
      </dgm:t>
    </dgm:pt>
    <dgm:pt modelId="{EF33FA40-3C10-4198-82A2-C9F588A20CE6}" type="sibTrans" cxnId="{C9889308-C5BF-47D6-A2D8-847FA446E4C5}">
      <dgm:prSet/>
      <dgm:spPr/>
      <dgm:t>
        <a:bodyPr/>
        <a:lstStyle/>
        <a:p>
          <a:endParaRPr lang="de-AT"/>
        </a:p>
      </dgm:t>
    </dgm:pt>
    <dgm:pt modelId="{8ACD064E-5336-4219-ACF3-08616B680349}">
      <dgm:prSet custT="1"/>
      <dgm:spPr/>
      <dgm:t>
        <a:bodyPr/>
        <a:lstStyle/>
        <a:p>
          <a:pPr marL="57150" lvl="1" indent="-57150" algn="l" defTabSz="377825">
            <a:lnSpc>
              <a:spcPct val="100000"/>
            </a:lnSpc>
            <a:spcBef>
              <a:spcPct val="0"/>
            </a:spcBef>
            <a:spcAft>
              <a:spcPts val="600"/>
            </a:spcAft>
            <a:buChar char="•"/>
          </a:pPr>
          <a:r>
            <a:rPr lang="de-DE" sz="850" kern="1200" dirty="0">
              <a:solidFill>
                <a:srgbClr val="FFFFFF"/>
              </a:solidFill>
              <a:latin typeface="Trebuchet MS"/>
              <a:ea typeface="+mn-ea"/>
              <a:cs typeface="+mn-cs"/>
            </a:rPr>
            <a:t>nachhaltige Geschäftsmodelle</a:t>
          </a:r>
          <a:endParaRPr lang="de-AT" sz="850" kern="1200" dirty="0">
            <a:solidFill>
              <a:srgbClr val="FFFFFF"/>
            </a:solidFill>
            <a:latin typeface="Trebuchet MS"/>
            <a:ea typeface="+mn-ea"/>
            <a:cs typeface="+mn-cs"/>
          </a:endParaRPr>
        </a:p>
      </dgm:t>
    </dgm:pt>
    <dgm:pt modelId="{B44A11FE-1F1A-4F72-89A4-C652B56F44F0}" type="parTrans" cxnId="{85BB5E6B-0AD2-489D-AF5C-708B9F83CFB0}">
      <dgm:prSet/>
      <dgm:spPr/>
      <dgm:t>
        <a:bodyPr/>
        <a:lstStyle/>
        <a:p>
          <a:endParaRPr lang="de-AT"/>
        </a:p>
      </dgm:t>
    </dgm:pt>
    <dgm:pt modelId="{62BF2113-A2FB-4DE6-AD86-83FCC80DAA30}" type="sibTrans" cxnId="{85BB5E6B-0AD2-489D-AF5C-708B9F83CFB0}">
      <dgm:prSet/>
      <dgm:spPr/>
      <dgm:t>
        <a:bodyPr/>
        <a:lstStyle/>
        <a:p>
          <a:endParaRPr lang="de-AT"/>
        </a:p>
      </dgm:t>
    </dgm:pt>
    <dgm:pt modelId="{9FD4BEC8-93FB-4F91-B14E-BEA3D74B2266}">
      <dgm:prSet custT="1"/>
      <dgm:spPr/>
      <dgm:t>
        <a:bodyPr/>
        <a:lstStyle/>
        <a:p>
          <a:pPr marL="57150" lvl="1" indent="-57150" algn="l" defTabSz="377825">
            <a:lnSpc>
              <a:spcPct val="100000"/>
            </a:lnSpc>
            <a:spcBef>
              <a:spcPct val="0"/>
            </a:spcBef>
            <a:spcAft>
              <a:spcPts val="600"/>
            </a:spcAft>
            <a:buChar char="•"/>
          </a:pPr>
          <a:r>
            <a:rPr lang="de-DE" sz="850" kern="1200" dirty="0">
              <a:solidFill>
                <a:srgbClr val="FFFFFF"/>
              </a:solidFill>
              <a:latin typeface="Trebuchet MS"/>
              <a:ea typeface="+mn-ea"/>
              <a:cs typeface="+mn-cs"/>
            </a:rPr>
            <a:t>Energietechnik</a:t>
          </a:r>
          <a:endParaRPr lang="de-AT" sz="850" kern="1200" dirty="0">
            <a:solidFill>
              <a:srgbClr val="FFFFFF"/>
            </a:solidFill>
            <a:latin typeface="Trebuchet MS"/>
            <a:ea typeface="+mn-ea"/>
            <a:cs typeface="+mn-cs"/>
          </a:endParaRPr>
        </a:p>
      </dgm:t>
    </dgm:pt>
    <dgm:pt modelId="{244C4D00-AE77-4018-8F96-18D935FB6E61}" type="parTrans" cxnId="{AF2FBC65-0F0C-498D-A0AA-10E36B89795D}">
      <dgm:prSet/>
      <dgm:spPr/>
      <dgm:t>
        <a:bodyPr/>
        <a:lstStyle/>
        <a:p>
          <a:endParaRPr lang="de-AT"/>
        </a:p>
      </dgm:t>
    </dgm:pt>
    <dgm:pt modelId="{24F2206E-93BB-4EB3-B966-05136C222AFF}" type="sibTrans" cxnId="{AF2FBC65-0F0C-498D-A0AA-10E36B89795D}">
      <dgm:prSet/>
      <dgm:spPr/>
      <dgm:t>
        <a:bodyPr/>
        <a:lstStyle/>
        <a:p>
          <a:endParaRPr lang="de-AT"/>
        </a:p>
      </dgm:t>
    </dgm:pt>
    <dgm:pt modelId="{232EE530-1B31-4C18-9736-778445D37C65}">
      <dgm:prSet custT="1"/>
      <dgm:spPr/>
      <dgm:t>
        <a:bodyPr/>
        <a:lstStyle/>
        <a:p>
          <a:pPr marL="57150" lvl="1" indent="-57150" algn="l" defTabSz="377825">
            <a:lnSpc>
              <a:spcPct val="100000"/>
            </a:lnSpc>
            <a:spcBef>
              <a:spcPct val="0"/>
            </a:spcBef>
            <a:spcAft>
              <a:spcPts val="600"/>
            </a:spcAft>
            <a:buChar char="•"/>
          </a:pPr>
          <a:r>
            <a:rPr lang="de-AT" sz="850" kern="1200" dirty="0">
              <a:solidFill>
                <a:srgbClr val="FFFFFF"/>
              </a:solidFill>
              <a:latin typeface="Trebuchet MS"/>
              <a:ea typeface="+mn-ea"/>
              <a:cs typeface="+mn-cs"/>
            </a:rPr>
            <a:t>Ökologische Transformation</a:t>
          </a:r>
        </a:p>
      </dgm:t>
    </dgm:pt>
    <dgm:pt modelId="{D8698726-AADC-465A-9588-A8530BC4AA23}" type="parTrans" cxnId="{C9FBA9E0-CEEC-42B7-8F0F-D8AC4B1C2B30}">
      <dgm:prSet/>
      <dgm:spPr/>
      <dgm:t>
        <a:bodyPr/>
        <a:lstStyle/>
        <a:p>
          <a:endParaRPr lang="de-AT"/>
        </a:p>
      </dgm:t>
    </dgm:pt>
    <dgm:pt modelId="{2286F00B-5D2F-4247-B8B2-9F64C47E1ED5}" type="sibTrans" cxnId="{C9FBA9E0-CEEC-42B7-8F0F-D8AC4B1C2B30}">
      <dgm:prSet/>
      <dgm:spPr/>
      <dgm:t>
        <a:bodyPr/>
        <a:lstStyle/>
        <a:p>
          <a:endParaRPr lang="de-AT"/>
        </a:p>
      </dgm:t>
    </dgm:pt>
    <dgm:pt modelId="{82C24185-B43A-4CAF-AA20-3E9C04DA8FCA}">
      <dgm:prSet custT="1"/>
      <dgm:spPr/>
      <dgm:t>
        <a:bodyPr/>
        <a:lstStyle/>
        <a:p>
          <a:pPr marL="57150" lvl="1" indent="-57150" algn="l" defTabSz="377825">
            <a:lnSpc>
              <a:spcPct val="100000"/>
            </a:lnSpc>
            <a:spcBef>
              <a:spcPct val="0"/>
            </a:spcBef>
            <a:spcAft>
              <a:spcPts val="600"/>
            </a:spcAft>
            <a:buChar char="•"/>
          </a:pPr>
          <a:r>
            <a:rPr lang="de-AT" sz="850" kern="1200" dirty="0">
              <a:solidFill>
                <a:srgbClr val="FFFFFF"/>
              </a:solidFill>
              <a:latin typeface="Trebuchet MS"/>
              <a:ea typeface="+mn-ea"/>
              <a:cs typeface="+mn-cs"/>
            </a:rPr>
            <a:t>Energiebeihilfen</a:t>
          </a:r>
        </a:p>
      </dgm:t>
    </dgm:pt>
    <dgm:pt modelId="{3B3A4A3B-72B2-4F7F-9D70-3BBE66E8FA43}" type="parTrans" cxnId="{AD1BA21C-22ED-4578-A663-3CB7EE39F3CE}">
      <dgm:prSet/>
      <dgm:spPr/>
      <dgm:t>
        <a:bodyPr/>
        <a:lstStyle/>
        <a:p>
          <a:endParaRPr lang="de-AT"/>
        </a:p>
      </dgm:t>
    </dgm:pt>
    <dgm:pt modelId="{04C009C2-E6A7-4F46-9C7A-E5C63E18ABE7}" type="sibTrans" cxnId="{AD1BA21C-22ED-4578-A663-3CB7EE39F3CE}">
      <dgm:prSet/>
      <dgm:spPr/>
      <dgm:t>
        <a:bodyPr/>
        <a:lstStyle/>
        <a:p>
          <a:endParaRPr lang="de-AT"/>
        </a:p>
      </dgm:t>
    </dgm:pt>
    <dgm:pt modelId="{483826A8-30DF-45A1-B650-B586CCC830C5}">
      <dgm:prSet phldrT="[Text]" custT="1"/>
      <dgm:spPr>
        <a:solidFill>
          <a:srgbClr val="339933"/>
        </a:solidFill>
      </dgm:spPr>
      <dgm:t>
        <a:bodyPr/>
        <a:lstStyle/>
        <a:p>
          <a:pPr marL="57150" lvl="1" indent="-57150" algn="l" defTabSz="377825">
            <a:lnSpc>
              <a:spcPct val="100000"/>
            </a:lnSpc>
            <a:spcBef>
              <a:spcPct val="0"/>
            </a:spcBef>
            <a:spcAft>
              <a:spcPts val="600"/>
            </a:spcAft>
            <a:buChar char="•"/>
          </a:pPr>
          <a:r>
            <a:rPr lang="de-AT" sz="850" kern="1200" dirty="0">
              <a:solidFill>
                <a:srgbClr val="FFFFFF"/>
              </a:solidFill>
              <a:latin typeface="Trebuchet MS"/>
              <a:ea typeface="+mn-ea"/>
              <a:cs typeface="+mn-cs"/>
            </a:rPr>
            <a:t>Officemanagement</a:t>
          </a:r>
        </a:p>
      </dgm:t>
    </dgm:pt>
    <dgm:pt modelId="{C2926BA7-37A3-4150-924F-5C15984D83B7}" type="parTrans" cxnId="{2F9E600D-0BC6-47E2-B070-99190139A9B9}">
      <dgm:prSet/>
      <dgm:spPr/>
      <dgm:t>
        <a:bodyPr/>
        <a:lstStyle/>
        <a:p>
          <a:endParaRPr lang="de-AT"/>
        </a:p>
      </dgm:t>
    </dgm:pt>
    <dgm:pt modelId="{E24131D6-08EB-4EC6-9FD2-5F5767B8996A}" type="sibTrans" cxnId="{2F9E600D-0BC6-47E2-B070-99190139A9B9}">
      <dgm:prSet/>
      <dgm:spPr/>
      <dgm:t>
        <a:bodyPr/>
        <a:lstStyle/>
        <a:p>
          <a:endParaRPr lang="de-AT"/>
        </a:p>
      </dgm:t>
    </dgm:pt>
    <dgm:pt modelId="{C03EA1FF-03EF-4AB2-95D8-98F9727DA3C7}">
      <dgm:prSet phldrT="[Text]" custT="1"/>
      <dgm:spPr>
        <a:solidFill>
          <a:srgbClr val="339933"/>
        </a:solidFill>
      </dgm:spPr>
      <dgm:t>
        <a:bodyPr/>
        <a:lstStyle/>
        <a:p>
          <a:pPr marL="57150" lvl="1" indent="-57150" algn="l" defTabSz="377825">
            <a:lnSpc>
              <a:spcPct val="100000"/>
            </a:lnSpc>
            <a:spcBef>
              <a:spcPct val="0"/>
            </a:spcBef>
            <a:spcAft>
              <a:spcPts val="600"/>
            </a:spcAft>
            <a:buChar char="•"/>
          </a:pPr>
          <a:r>
            <a:rPr lang="de-AT" sz="850" kern="1200" dirty="0">
              <a:solidFill>
                <a:srgbClr val="FFFFFF"/>
              </a:solidFill>
              <a:latin typeface="Trebuchet MS"/>
              <a:ea typeface="+mn-ea"/>
              <a:cs typeface="+mn-cs"/>
            </a:rPr>
            <a:t>Unterstützung ÖKO-PLUS</a:t>
          </a:r>
        </a:p>
      </dgm:t>
    </dgm:pt>
    <dgm:pt modelId="{83F58B1E-2904-4ABB-8D41-D20BED5E1774}" type="parTrans" cxnId="{B403830E-D841-49C8-B5D1-CE99C223E7FD}">
      <dgm:prSet/>
      <dgm:spPr/>
      <dgm:t>
        <a:bodyPr/>
        <a:lstStyle/>
        <a:p>
          <a:endParaRPr lang="de-AT"/>
        </a:p>
      </dgm:t>
    </dgm:pt>
    <dgm:pt modelId="{27233C90-DEAD-4884-AE94-E616B499E0C9}" type="sibTrans" cxnId="{B403830E-D841-49C8-B5D1-CE99C223E7FD}">
      <dgm:prSet/>
      <dgm:spPr/>
      <dgm:t>
        <a:bodyPr/>
        <a:lstStyle/>
        <a:p>
          <a:endParaRPr lang="de-AT"/>
        </a:p>
      </dgm:t>
    </dgm:pt>
    <dgm:pt modelId="{05C95A16-447F-4748-9745-33CD5AC583AF}">
      <dgm:prSet phldrT="[Text]" custT="1"/>
      <dgm:spPr>
        <a:solidFill>
          <a:srgbClr val="339933"/>
        </a:solidFill>
      </dgm:spPr>
      <dgm:t>
        <a:bodyPr/>
        <a:lstStyle/>
        <a:p>
          <a:pPr marL="57150" lvl="1" indent="-57150" algn="l" defTabSz="377825">
            <a:lnSpc>
              <a:spcPct val="100000"/>
            </a:lnSpc>
            <a:spcBef>
              <a:spcPct val="0"/>
            </a:spcBef>
            <a:spcAft>
              <a:spcPts val="600"/>
            </a:spcAft>
            <a:buChar char="•"/>
          </a:pPr>
          <a:r>
            <a:rPr lang="de-AT" sz="850" kern="1200" dirty="0">
              <a:solidFill>
                <a:srgbClr val="FFFFFF"/>
              </a:solidFill>
              <a:latin typeface="Trebuchet MS"/>
              <a:ea typeface="+mn-ea"/>
              <a:cs typeface="+mn-cs"/>
            </a:rPr>
            <a:t>Website- und Community-Betreuung</a:t>
          </a:r>
        </a:p>
      </dgm:t>
    </dgm:pt>
    <dgm:pt modelId="{1234C6C0-38AD-42B7-9398-98EEF3CDA1FF}" type="parTrans" cxnId="{29653299-AE12-475F-AB17-94D445EEFA8C}">
      <dgm:prSet/>
      <dgm:spPr/>
      <dgm:t>
        <a:bodyPr/>
        <a:lstStyle/>
        <a:p>
          <a:endParaRPr lang="de-AT"/>
        </a:p>
      </dgm:t>
    </dgm:pt>
    <dgm:pt modelId="{4CC81273-BF42-4DB0-9A63-7D2631247A51}" type="sibTrans" cxnId="{29653299-AE12-475F-AB17-94D445EEFA8C}">
      <dgm:prSet/>
      <dgm:spPr/>
      <dgm:t>
        <a:bodyPr/>
        <a:lstStyle/>
        <a:p>
          <a:endParaRPr lang="de-AT"/>
        </a:p>
      </dgm:t>
    </dgm:pt>
    <dgm:pt modelId="{579D9C1A-142E-4B8D-8E7E-0E8ADE2E92ED}">
      <dgm:prSet phldrT="[Text]" custT="1"/>
      <dgm:spPr>
        <a:solidFill>
          <a:srgbClr val="339933"/>
        </a:solidFill>
      </dgm:spPr>
      <dgm:t>
        <a:bodyPr/>
        <a:lstStyle/>
        <a:p>
          <a:pPr algn="l">
            <a:lnSpc>
              <a:spcPct val="100000"/>
            </a:lnSpc>
            <a:spcAft>
              <a:spcPts val="600"/>
            </a:spcAft>
          </a:pPr>
          <a:r>
            <a:rPr lang="de-AT" sz="850" dirty="0"/>
            <a:t>Teamleitung</a:t>
          </a:r>
        </a:p>
      </dgm:t>
    </dgm:pt>
    <dgm:pt modelId="{7DA8C4C2-1556-48CB-8B3E-E7AC87099E90}" type="parTrans" cxnId="{AA58009D-DEF1-456F-82A7-3AD1413FE519}">
      <dgm:prSet/>
      <dgm:spPr/>
      <dgm:t>
        <a:bodyPr/>
        <a:lstStyle/>
        <a:p>
          <a:endParaRPr lang="de-AT"/>
        </a:p>
      </dgm:t>
    </dgm:pt>
    <dgm:pt modelId="{8FF64187-8485-4CBA-86D9-AA81CACB67B8}" type="sibTrans" cxnId="{AA58009D-DEF1-456F-82A7-3AD1413FE519}">
      <dgm:prSet/>
      <dgm:spPr/>
      <dgm:t>
        <a:bodyPr/>
        <a:lstStyle/>
        <a:p>
          <a:endParaRPr lang="de-AT"/>
        </a:p>
      </dgm:t>
    </dgm:pt>
    <dgm:pt modelId="{F0AD02F6-183B-4330-BD34-16926AE3498B}">
      <dgm:prSet phldrT="[Text]" custT="1"/>
      <dgm:spPr>
        <a:solidFill>
          <a:srgbClr val="339933"/>
        </a:solidFill>
      </dgm:spPr>
      <dgm:t>
        <a:bodyPr/>
        <a:lstStyle/>
        <a:p>
          <a:pPr algn="l">
            <a:lnSpc>
              <a:spcPct val="100000"/>
            </a:lnSpc>
            <a:spcAft>
              <a:spcPts val="600"/>
            </a:spcAft>
          </a:pPr>
          <a:r>
            <a:rPr lang="de-AT" sz="850" dirty="0"/>
            <a:t>Assistenz</a:t>
          </a:r>
          <a:br>
            <a:rPr lang="de-AT" sz="850" dirty="0"/>
          </a:br>
          <a:r>
            <a:rPr lang="de-AT" sz="850" dirty="0"/>
            <a:t>OÖ Standortanwalt</a:t>
          </a:r>
        </a:p>
      </dgm:t>
    </dgm:pt>
    <dgm:pt modelId="{D9231F36-F85D-4DC6-86DF-DDDD8F2354C5}" type="parTrans" cxnId="{E8A91C03-BAED-4E43-85AB-16069687B9D7}">
      <dgm:prSet/>
      <dgm:spPr/>
      <dgm:t>
        <a:bodyPr/>
        <a:lstStyle/>
        <a:p>
          <a:endParaRPr lang="de-AT"/>
        </a:p>
      </dgm:t>
    </dgm:pt>
    <dgm:pt modelId="{C557F127-A486-475B-9808-93F6B71ACE30}" type="sibTrans" cxnId="{E8A91C03-BAED-4E43-85AB-16069687B9D7}">
      <dgm:prSet/>
      <dgm:spPr/>
      <dgm:t>
        <a:bodyPr/>
        <a:lstStyle/>
        <a:p>
          <a:endParaRPr lang="de-AT"/>
        </a:p>
      </dgm:t>
    </dgm:pt>
    <dgm:pt modelId="{6E42E3C8-23D1-498B-8622-B928B15A34F4}" type="pres">
      <dgm:prSet presAssocID="{FA5316F7-FE9A-4334-817B-EAE655756503}" presName="Name0" presStyleCnt="0">
        <dgm:presLayoutVars>
          <dgm:dir/>
          <dgm:resizeHandles val="exact"/>
        </dgm:presLayoutVars>
      </dgm:prSet>
      <dgm:spPr/>
    </dgm:pt>
    <dgm:pt modelId="{6888CE04-EDF5-4AFC-868A-5816949C6DB8}" type="pres">
      <dgm:prSet presAssocID="{FA5316F7-FE9A-4334-817B-EAE655756503}" presName="bkgdShp" presStyleLbl="alignAccFollowNode1" presStyleIdx="0" presStyleCnt="1"/>
      <dgm:spPr>
        <a:solidFill>
          <a:srgbClr val="287A28">
            <a:alpha val="45000"/>
          </a:srgbClr>
        </a:solidFill>
      </dgm:spPr>
    </dgm:pt>
    <dgm:pt modelId="{F2E8D966-CB12-4051-8EB7-21417E38E1FC}" type="pres">
      <dgm:prSet presAssocID="{FA5316F7-FE9A-4334-817B-EAE655756503}" presName="linComp" presStyleCnt="0"/>
      <dgm:spPr/>
    </dgm:pt>
    <dgm:pt modelId="{080FDD63-FAB5-41A4-9A49-EF04D554E352}" type="pres">
      <dgm:prSet presAssocID="{66D9CB76-CF9A-489E-8EE0-D2A91707CC8B}" presName="compNode" presStyleCnt="0"/>
      <dgm:spPr/>
    </dgm:pt>
    <dgm:pt modelId="{595B3BE3-8348-46CB-AEA9-161EC11F6DC4}" type="pres">
      <dgm:prSet presAssocID="{66D9CB76-CF9A-489E-8EE0-D2A91707CC8B}" presName="node" presStyleLbl="node1" presStyleIdx="0" presStyleCnt="5" custScaleX="99974" custLinFactNeighborX="1848" custLinFactNeighborY="349">
        <dgm:presLayoutVars>
          <dgm:bulletEnabled val="1"/>
        </dgm:presLayoutVars>
      </dgm:prSet>
      <dgm:spPr/>
    </dgm:pt>
    <dgm:pt modelId="{C0F70264-C8D0-42DC-94CE-229229039030}" type="pres">
      <dgm:prSet presAssocID="{66D9CB76-CF9A-489E-8EE0-D2A91707CC8B}" presName="invisiNode" presStyleLbl="node1" presStyleIdx="0" presStyleCnt="5"/>
      <dgm:spPr/>
    </dgm:pt>
    <dgm:pt modelId="{DBAA6CCE-CB6F-41AD-A871-9F37E30C4594}" type="pres">
      <dgm:prSet presAssocID="{66D9CB76-CF9A-489E-8EE0-D2A91707CC8B}" presName="imagNode" presStyleLbl="fgImgPlace1" presStyleIdx="0" presStyleCnt="5" custScaleX="60816"/>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CE851786-EF3F-468C-A343-DFE214965207}" type="pres">
      <dgm:prSet presAssocID="{F0C56EE1-8577-48D9-ABBD-3E7353842303}" presName="sibTrans" presStyleLbl="sibTrans2D1" presStyleIdx="0" presStyleCnt="0"/>
      <dgm:spPr/>
    </dgm:pt>
    <dgm:pt modelId="{54EB624E-A715-4322-8B46-A440C7B43FF6}" type="pres">
      <dgm:prSet presAssocID="{3C224F9F-B42E-4642-ADE5-630038245CAB}" presName="compNode" presStyleCnt="0"/>
      <dgm:spPr/>
    </dgm:pt>
    <dgm:pt modelId="{DCA4527D-EC92-4E4E-A53D-5780D5EBB8FE}" type="pres">
      <dgm:prSet presAssocID="{3C224F9F-B42E-4642-ADE5-630038245CAB}" presName="node" presStyleLbl="node1" presStyleIdx="1" presStyleCnt="5" custScaleX="99576">
        <dgm:presLayoutVars>
          <dgm:bulletEnabled val="1"/>
        </dgm:presLayoutVars>
      </dgm:prSet>
      <dgm:spPr/>
    </dgm:pt>
    <dgm:pt modelId="{A87AF1AF-0501-47AE-81D6-C53B694C8C57}" type="pres">
      <dgm:prSet presAssocID="{3C224F9F-B42E-4642-ADE5-630038245CAB}" presName="invisiNode" presStyleLbl="node1" presStyleIdx="1" presStyleCnt="5"/>
      <dgm:spPr/>
    </dgm:pt>
    <dgm:pt modelId="{2E1C8827-EDCB-4B2B-8198-38109B4047ED}" type="pres">
      <dgm:prSet presAssocID="{3C224F9F-B42E-4642-ADE5-630038245CAB}" presName="imagNode" presStyleLbl="fgImgPlace1" presStyleIdx="1" presStyleCnt="5" custScaleX="60816"/>
      <dgm:spPr>
        <a:blipFill>
          <a:blip xmlns:r="http://schemas.openxmlformats.org/officeDocument/2006/relationships" r:embed="rId2"/>
          <a:srcRect/>
          <a:stretch>
            <a:fillRect t="-9000" b="-9000"/>
          </a:stretch>
        </a:blipFill>
      </dgm:spPr>
    </dgm:pt>
    <dgm:pt modelId="{CC291264-91FE-4F7A-BC1D-ABDEBE8F2F70}" type="pres">
      <dgm:prSet presAssocID="{18178267-F497-4CFD-9C39-6526952201FC}" presName="sibTrans" presStyleLbl="sibTrans2D1" presStyleIdx="0" presStyleCnt="0"/>
      <dgm:spPr/>
    </dgm:pt>
    <dgm:pt modelId="{0058EB5D-2A40-4FA7-A037-CFD86E21C132}" type="pres">
      <dgm:prSet presAssocID="{D6E83167-9A2C-4A1C-8813-6F3093456D48}" presName="compNode" presStyleCnt="0"/>
      <dgm:spPr/>
    </dgm:pt>
    <dgm:pt modelId="{6E1CF588-FC15-478C-9675-6AFBD14ED4A6}" type="pres">
      <dgm:prSet presAssocID="{D6E83167-9A2C-4A1C-8813-6F3093456D48}" presName="node" presStyleLbl="node1" presStyleIdx="2" presStyleCnt="5" custLinFactX="6414" custLinFactNeighborX="100000" custLinFactNeighborY="0">
        <dgm:presLayoutVars>
          <dgm:bulletEnabled val="1"/>
        </dgm:presLayoutVars>
      </dgm:prSet>
      <dgm:spPr/>
    </dgm:pt>
    <dgm:pt modelId="{164587A7-AA60-41A4-BFC1-90DE846E94F3}" type="pres">
      <dgm:prSet presAssocID="{D6E83167-9A2C-4A1C-8813-6F3093456D48}" presName="invisiNode" presStyleLbl="node1" presStyleIdx="2" presStyleCnt="5"/>
      <dgm:spPr/>
    </dgm:pt>
    <dgm:pt modelId="{A96F2005-8BDD-42C3-8F07-66C72D99BC09}" type="pres">
      <dgm:prSet presAssocID="{D6E83167-9A2C-4A1C-8813-6F3093456D48}" presName="imagNode" presStyleLbl="fgImgPlace1" presStyleIdx="2" presStyleCnt="5" custScaleX="60816" custLinFactX="11993" custLinFactNeighborX="100000" custLinFactNeighborY="-145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177" t="-3545" r="2177" b="-17013"/>
          </a:stretch>
        </a:blipFill>
      </dgm:spPr>
    </dgm:pt>
    <dgm:pt modelId="{381DA584-C864-4AAB-A04C-ED4DEA832D69}" type="pres">
      <dgm:prSet presAssocID="{5C915FC5-FE63-46BC-A31F-3AD61CD05815}" presName="sibTrans" presStyleLbl="sibTrans2D1" presStyleIdx="0" presStyleCnt="0"/>
      <dgm:spPr/>
    </dgm:pt>
    <dgm:pt modelId="{B63F1753-43F1-400E-B590-AA96059EC91C}" type="pres">
      <dgm:prSet presAssocID="{3AACA770-C692-42B4-8B51-C25109461257}" presName="compNode" presStyleCnt="0"/>
      <dgm:spPr/>
    </dgm:pt>
    <dgm:pt modelId="{0E5B7727-FA5C-4D8F-B66B-9DF2E9938F69}" type="pres">
      <dgm:prSet presAssocID="{3AACA770-C692-42B4-8B51-C25109461257}" presName="node" presStyleLbl="node1" presStyleIdx="3" presStyleCnt="5" custScaleX="99440" custScaleY="98914" custLinFactX="3731" custLinFactNeighborX="100000" custLinFactNeighborY="545">
        <dgm:presLayoutVars>
          <dgm:bulletEnabled val="1"/>
        </dgm:presLayoutVars>
      </dgm:prSet>
      <dgm:spPr/>
    </dgm:pt>
    <dgm:pt modelId="{F897301F-A5A2-453F-933C-C72CDE393390}" type="pres">
      <dgm:prSet presAssocID="{3AACA770-C692-42B4-8B51-C25109461257}" presName="invisiNode" presStyleLbl="node1" presStyleIdx="3" presStyleCnt="5"/>
      <dgm:spPr/>
    </dgm:pt>
    <dgm:pt modelId="{350C616A-E5F8-4241-AD21-5D9D40C1175E}" type="pres">
      <dgm:prSet presAssocID="{3AACA770-C692-42B4-8B51-C25109461257}" presName="imagNode" presStyleLbl="fgImgPlace1" presStyleIdx="3" presStyleCnt="5" custScaleX="60816" custLinFactX="4794" custLinFactNeighborX="100000" custLinFactNeighborY="-1454"/>
      <dgm:spPr>
        <a:blipFill>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dgm:spPr>
    </dgm:pt>
    <dgm:pt modelId="{DB851AF7-C1BE-4983-83BB-45177052DD2E}" type="pres">
      <dgm:prSet presAssocID="{27D142C1-080D-48AC-9F3C-DA6B2D57CFD6}" presName="sibTrans" presStyleLbl="sibTrans2D1" presStyleIdx="0" presStyleCnt="0"/>
      <dgm:spPr/>
    </dgm:pt>
    <dgm:pt modelId="{512C93AF-6DCC-4A5E-86E3-AC4BD7F9368A}" type="pres">
      <dgm:prSet presAssocID="{CB2BE5E6-7596-4483-A8B5-BE090AEFC6BB}" presName="compNode" presStyleCnt="0"/>
      <dgm:spPr/>
    </dgm:pt>
    <dgm:pt modelId="{8276C169-F5E5-4E00-8AD9-8FBA999CBB17}" type="pres">
      <dgm:prSet presAssocID="{CB2BE5E6-7596-4483-A8B5-BE090AEFC6BB}" presName="node" presStyleLbl="node1" presStyleIdx="4" presStyleCnt="5" custScaleX="98660" custLinFactX="-100000" custLinFactNeighborX="-120222" custLinFactNeighborY="0">
        <dgm:presLayoutVars>
          <dgm:bulletEnabled val="1"/>
        </dgm:presLayoutVars>
      </dgm:prSet>
      <dgm:spPr/>
    </dgm:pt>
    <dgm:pt modelId="{6BD971AF-5CD7-4F10-AD17-E7D7B5DB8067}" type="pres">
      <dgm:prSet presAssocID="{CB2BE5E6-7596-4483-A8B5-BE090AEFC6BB}" presName="invisiNode" presStyleLbl="node1" presStyleIdx="4" presStyleCnt="5"/>
      <dgm:spPr/>
    </dgm:pt>
    <dgm:pt modelId="{C5F68549-206E-4633-8250-273E81D5AE30}" type="pres">
      <dgm:prSet presAssocID="{CB2BE5E6-7596-4483-A8B5-BE090AEFC6BB}" presName="imagNode" presStyleLbl="fgImgPlace1" presStyleIdx="4" presStyleCnt="5" custScaleX="60816" custLinFactX="-100000" custLinFactNeighborX="-120222" custLinFactNeighborY="-1454"/>
      <dgm:spPr>
        <a:blipFill dpi="0" rotWithShape="1">
          <a:blip xmlns:r="http://schemas.openxmlformats.org/officeDocument/2006/relationships" r:embed="rId5"/>
          <a:srcRect/>
          <a:stretch>
            <a:fillRect l="-105" t="-1" r="105" b="1"/>
          </a:stretch>
        </a:blipFill>
      </dgm:spPr>
    </dgm:pt>
  </dgm:ptLst>
  <dgm:cxnLst>
    <dgm:cxn modelId="{8A8B6A00-3E19-4310-9CAB-7ACF30D4CE9E}" type="presOf" srcId="{0A4A5E1B-9C8A-45F8-AA8D-CB18444E33A2}" destId="{6E1CF588-FC15-478C-9675-6AFBD14ED4A6}" srcOrd="0" destOrd="1" presId="urn:microsoft.com/office/officeart/2005/8/layout/pList2"/>
    <dgm:cxn modelId="{1A3BB102-8F0D-414E-B376-4726731F44B5}" type="presOf" srcId="{CB2BE5E6-7596-4483-A8B5-BE090AEFC6BB}" destId="{8276C169-F5E5-4E00-8AD9-8FBA999CBB17}" srcOrd="0" destOrd="0" presId="urn:microsoft.com/office/officeart/2005/8/layout/pList2"/>
    <dgm:cxn modelId="{E8A91C03-BAED-4E43-85AB-16069687B9D7}" srcId="{3C224F9F-B42E-4642-ADE5-630038245CAB}" destId="{F0AD02F6-183B-4330-BD34-16926AE3498B}" srcOrd="4" destOrd="0" parTransId="{D9231F36-F85D-4DC6-86DF-DDDD8F2354C5}" sibTransId="{C557F127-A486-475B-9808-93F6B71ACE30}"/>
    <dgm:cxn modelId="{1F36F604-192B-488F-8AD5-93B5AE956C5F}" type="presOf" srcId="{D6E83167-9A2C-4A1C-8813-6F3093456D48}" destId="{6E1CF588-FC15-478C-9675-6AFBD14ED4A6}" srcOrd="0" destOrd="0" presId="urn:microsoft.com/office/officeart/2005/8/layout/pList2"/>
    <dgm:cxn modelId="{C9889308-C5BF-47D6-A2D8-847FA446E4C5}" srcId="{D6E83167-9A2C-4A1C-8813-6F3093456D48}" destId="{0A4A5E1B-9C8A-45F8-AA8D-CB18444E33A2}" srcOrd="0" destOrd="0" parTransId="{654E28EA-2BD4-499B-89F5-12C2E90FC3D0}" sibTransId="{EF33FA40-3C10-4198-82A2-C9F588A20CE6}"/>
    <dgm:cxn modelId="{2F9E600D-0BC6-47E2-B070-99190139A9B9}" srcId="{CB2BE5E6-7596-4483-A8B5-BE090AEFC6BB}" destId="{483826A8-30DF-45A1-B650-B586CCC830C5}" srcOrd="0" destOrd="0" parTransId="{C2926BA7-37A3-4150-924F-5C15984D83B7}" sibTransId="{E24131D6-08EB-4EC6-9FD2-5F5767B8996A}"/>
    <dgm:cxn modelId="{B403830E-D841-49C8-B5D1-CE99C223E7FD}" srcId="{CB2BE5E6-7596-4483-A8B5-BE090AEFC6BB}" destId="{C03EA1FF-03EF-4AB2-95D8-98F9727DA3C7}" srcOrd="1" destOrd="0" parTransId="{83F58B1E-2904-4ABB-8D41-D20BED5E1774}" sibTransId="{27233C90-DEAD-4884-AE94-E616B499E0C9}"/>
    <dgm:cxn modelId="{C6A78715-9604-45FF-87A7-11B735961099}" type="presOf" srcId="{3AACA770-C692-42B4-8B51-C25109461257}" destId="{0E5B7727-FA5C-4D8F-B66B-9DF2E9938F69}" srcOrd="0" destOrd="0" presId="urn:microsoft.com/office/officeart/2005/8/layout/pList2"/>
    <dgm:cxn modelId="{B2340D16-4294-4805-B382-0DE049B7F540}" type="presOf" srcId="{F0C56EE1-8577-48D9-ABBD-3E7353842303}" destId="{CE851786-EF3F-468C-A343-DFE214965207}" srcOrd="0" destOrd="0" presId="urn:microsoft.com/office/officeart/2005/8/layout/pList2"/>
    <dgm:cxn modelId="{AD1BA21C-22ED-4578-A663-3CB7EE39F3CE}" srcId="{D6E83167-9A2C-4A1C-8813-6F3093456D48}" destId="{82C24185-B43A-4CAF-AA20-3E9C04DA8FCA}" srcOrd="4" destOrd="0" parTransId="{3B3A4A3B-72B2-4F7F-9D70-3BBE66E8FA43}" sibTransId="{04C009C2-E6A7-4F46-9C7A-E5C63E18ABE7}"/>
    <dgm:cxn modelId="{9E8ADC1C-0A0E-4C44-A4B6-57C6DE42E66A}" srcId="{66D9CB76-CF9A-489E-8EE0-D2A91707CC8B}" destId="{9CBF6E6E-B9DA-4648-A041-DCAA25204832}" srcOrd="1" destOrd="0" parTransId="{E36A93DA-96AF-4BDD-91DD-03D4E72BAE99}" sibTransId="{A9A26122-274C-4D58-B94E-DEEAE885B38A}"/>
    <dgm:cxn modelId="{188ED51E-F760-41C0-9E56-241DBE94E632}" type="presOf" srcId="{B2996C01-28C1-4FE2-ABB9-24559562EE14}" destId="{0E5B7727-FA5C-4D8F-B66B-9DF2E9938F69}" srcOrd="0" destOrd="4" presId="urn:microsoft.com/office/officeart/2005/8/layout/pList2"/>
    <dgm:cxn modelId="{FB307727-AAB9-4024-81B5-8CD9C486FF14}" srcId="{3C224F9F-B42E-4642-ADE5-630038245CAB}" destId="{D9AF3708-F76E-4BFC-AE2C-AF35C11142AB}" srcOrd="2" destOrd="0" parTransId="{DFF9E304-5CBA-432B-B7F7-98FD50BDB168}" sibTransId="{06470796-9451-45BE-A156-4A4786CC6F2B}"/>
    <dgm:cxn modelId="{957CE528-78A4-4872-AA21-AF6BC85AC69E}" srcId="{3C224F9F-B42E-4642-ADE5-630038245CAB}" destId="{B7CA4D8B-9FA3-41ED-AFC5-7F18AA6AB423}" srcOrd="0" destOrd="0" parTransId="{46F1E00C-F422-4F77-BA1D-45DD61150E42}" sibTransId="{B273456A-FB88-4EDA-AD88-FF17C9BC7525}"/>
    <dgm:cxn modelId="{85D3B52A-5FEC-42A4-9249-CFE25349CD93}" type="presOf" srcId="{75FA63D6-AA38-45ED-A3C8-2FBB03FCC03D}" destId="{595B3BE3-8348-46CB-AEA9-161EC11F6DC4}" srcOrd="0" destOrd="5" presId="urn:microsoft.com/office/officeart/2005/8/layout/pList2"/>
    <dgm:cxn modelId="{64C6395B-5D48-4FA5-A22A-86364563CD65}" type="presOf" srcId="{F0AD02F6-183B-4330-BD34-16926AE3498B}" destId="{DCA4527D-EC92-4E4E-A53D-5780D5EBB8FE}" srcOrd="0" destOrd="5" presId="urn:microsoft.com/office/officeart/2005/8/layout/pList2"/>
    <dgm:cxn modelId="{FDAAB142-3143-49C2-A43B-9FECB43FF669}" type="presOf" srcId="{5F20597C-AD22-4A6D-9DF6-67885E9EE9CF}" destId="{0E5B7727-FA5C-4D8F-B66B-9DF2E9938F69}" srcOrd="0" destOrd="5" presId="urn:microsoft.com/office/officeart/2005/8/layout/pList2"/>
    <dgm:cxn modelId="{1B92F444-64E7-4E0C-85A8-FB6459CA9343}" type="presOf" srcId="{D9AF3708-F76E-4BFC-AE2C-AF35C11142AB}" destId="{DCA4527D-EC92-4E4E-A53D-5780D5EBB8FE}" srcOrd="0" destOrd="3" presId="urn:microsoft.com/office/officeart/2005/8/layout/pList2"/>
    <dgm:cxn modelId="{AF2FBC65-0F0C-498D-A0AA-10E36B89795D}" srcId="{D6E83167-9A2C-4A1C-8813-6F3093456D48}" destId="{9FD4BEC8-93FB-4F91-B14E-BEA3D74B2266}" srcOrd="2" destOrd="0" parTransId="{244C4D00-AE77-4018-8F96-18D935FB6E61}" sibTransId="{24F2206E-93BB-4EB3-B966-05136C222AFF}"/>
    <dgm:cxn modelId="{99F64049-F8FA-46A3-A1D0-2AD481C1DDFE}" srcId="{3AACA770-C692-42B4-8B51-C25109461257}" destId="{3EF7A7F4-D5B7-43E4-A4E5-4FD2B4E43072}" srcOrd="1" destOrd="0" parTransId="{793428F5-75D0-4D99-8C3A-EE37A6AE1653}" sibTransId="{F0360DE5-E95D-4630-9788-5A0B5B5DE13C}"/>
    <dgm:cxn modelId="{171C5C69-5625-459B-B536-448538203EF0}" type="presOf" srcId="{2F35AA07-5784-4F39-8913-688FEBC9D12F}" destId="{0E5B7727-FA5C-4D8F-B66B-9DF2E9938F69}" srcOrd="0" destOrd="3" presId="urn:microsoft.com/office/officeart/2005/8/layout/pList2"/>
    <dgm:cxn modelId="{47C3DE4A-A798-4CC7-B741-3969B56438E5}" type="presOf" srcId="{5C915FC5-FE63-46BC-A31F-3AD61CD05815}" destId="{381DA584-C864-4AAB-A04C-ED4DEA832D69}" srcOrd="0" destOrd="0" presId="urn:microsoft.com/office/officeart/2005/8/layout/pList2"/>
    <dgm:cxn modelId="{85BB5E6B-0AD2-489D-AF5C-708B9F83CFB0}" srcId="{D6E83167-9A2C-4A1C-8813-6F3093456D48}" destId="{8ACD064E-5336-4219-ACF3-08616B680349}" srcOrd="1" destOrd="0" parTransId="{B44A11FE-1F1A-4F72-89A4-C652B56F44F0}" sibTransId="{62BF2113-A2FB-4DE6-AD86-83FCC80DAA30}"/>
    <dgm:cxn modelId="{A542606B-092C-418D-9BA5-B1A3A616B4EC}" srcId="{FA5316F7-FE9A-4334-817B-EAE655756503}" destId="{3C224F9F-B42E-4642-ADE5-630038245CAB}" srcOrd="1" destOrd="0" parTransId="{DB02E9DB-003F-42CB-A235-105DF2F99EED}" sibTransId="{18178267-F497-4CFD-9C39-6526952201FC}"/>
    <dgm:cxn modelId="{16386B6E-EE0C-4A7E-9698-84439F765062}" type="presOf" srcId="{56882685-FE0C-4801-9DE6-ED156B4B1C14}" destId="{595B3BE3-8348-46CB-AEA9-161EC11F6DC4}" srcOrd="0" destOrd="6" presId="urn:microsoft.com/office/officeart/2005/8/layout/pList2"/>
    <dgm:cxn modelId="{8F7ACA4F-D3A8-49DA-8499-733982BC4EAA}" srcId="{3AACA770-C692-42B4-8B51-C25109461257}" destId="{2F35AA07-5784-4F39-8913-688FEBC9D12F}" srcOrd="2" destOrd="0" parTransId="{7859476F-9898-44E9-AE57-AB865CC69DDB}" sibTransId="{FE6C3DE1-7986-4124-A2FD-E6C14FD177B0}"/>
    <dgm:cxn modelId="{84A1EC4F-4283-4B13-AA4C-F42029111D17}" srcId="{3AACA770-C692-42B4-8B51-C25109461257}" destId="{15F25FC8-EC36-4A0E-AC74-0EDA72DC13EC}" srcOrd="0" destOrd="0" parTransId="{8EA9CA02-FC53-4FE2-92EB-4E990B28D952}" sibTransId="{EF0E82EA-D512-4EE6-B576-E9EFF879E3BD}"/>
    <dgm:cxn modelId="{DEF0BB51-5FEB-4AA5-899F-B2070B5E0A67}" srcId="{66D9CB76-CF9A-489E-8EE0-D2A91707CC8B}" destId="{56882685-FE0C-4801-9DE6-ED156B4B1C14}" srcOrd="5" destOrd="0" parTransId="{A4560E49-EA14-4B1B-9E13-22805DE115E0}" sibTransId="{41409D36-9EA4-418A-B641-099930D1BC3D}"/>
    <dgm:cxn modelId="{AF7A4954-F2A5-4C8C-AA5E-0368C7B4D38E}" srcId="{FA5316F7-FE9A-4334-817B-EAE655756503}" destId="{66D9CB76-CF9A-489E-8EE0-D2A91707CC8B}" srcOrd="0" destOrd="0" parTransId="{C8A05DA8-3927-4F62-AD4D-6C61D76F0E91}" sibTransId="{F0C56EE1-8577-48D9-ABBD-3E7353842303}"/>
    <dgm:cxn modelId="{B8132676-E468-4722-A25B-4A16883AAF57}" srcId="{3C224F9F-B42E-4642-ADE5-630038245CAB}" destId="{A21960C8-989E-4316-8D4B-F56DDFF8C47C}" srcOrd="1" destOrd="0" parTransId="{A4DECC6A-AD80-4D85-85A3-91334CFFA17B}" sibTransId="{27A38CF3-9B71-43ED-9F7D-FB95C1CF1013}"/>
    <dgm:cxn modelId="{9496577A-6C53-42E2-B372-A78E4170E81D}" srcId="{66D9CB76-CF9A-489E-8EE0-D2A91707CC8B}" destId="{A1455479-4951-4AE0-B6B9-EFBFA0EE15A0}" srcOrd="3" destOrd="0" parTransId="{A67AC440-59EC-4270-BA7E-63DA6EED913B}" sibTransId="{A0320746-B261-4099-8732-E4A59F48C5DF}"/>
    <dgm:cxn modelId="{0879C07A-1AD1-4095-970A-DDCF6F43EB7F}" type="presOf" srcId="{B7CA4D8B-9FA3-41ED-AFC5-7F18AA6AB423}" destId="{DCA4527D-EC92-4E4E-A53D-5780D5EBB8FE}" srcOrd="0" destOrd="1" presId="urn:microsoft.com/office/officeart/2005/8/layout/pList2"/>
    <dgm:cxn modelId="{F3AF207C-145F-452F-BAD7-3E82A869B400}" srcId="{FA5316F7-FE9A-4334-817B-EAE655756503}" destId="{CB2BE5E6-7596-4483-A8B5-BE090AEFC6BB}" srcOrd="4" destOrd="0" parTransId="{825C2A64-7BC7-4F7E-9CE5-63B9EBC34D14}" sibTransId="{55688C24-DD93-4A61-A637-3BDFCEACF304}"/>
    <dgm:cxn modelId="{CED54D7E-C81C-43CE-A30B-5A79F184A826}" type="presOf" srcId="{9CBF6E6E-B9DA-4648-A041-DCAA25204832}" destId="{595B3BE3-8348-46CB-AEA9-161EC11F6DC4}" srcOrd="0" destOrd="2" presId="urn:microsoft.com/office/officeart/2005/8/layout/pList2"/>
    <dgm:cxn modelId="{AFBDFA85-0F6B-4B60-BA26-194805C7FDB1}" type="presOf" srcId="{27D142C1-080D-48AC-9F3C-DA6B2D57CFD6}" destId="{DB851AF7-C1BE-4983-83BB-45177052DD2E}" srcOrd="0" destOrd="0" presId="urn:microsoft.com/office/officeart/2005/8/layout/pList2"/>
    <dgm:cxn modelId="{ED817D86-7CD5-4C6A-9AB2-BCD3DBE01BCA}" type="presOf" srcId="{05C95A16-447F-4748-9745-33CD5AC583AF}" destId="{8276C169-F5E5-4E00-8AD9-8FBA999CBB17}" srcOrd="0" destOrd="3" presId="urn:microsoft.com/office/officeart/2005/8/layout/pList2"/>
    <dgm:cxn modelId="{AC11AB8D-B756-4BE5-AD2C-A8154B4E94EF}" type="presOf" srcId="{3EF7A7F4-D5B7-43E4-A4E5-4FD2B4E43072}" destId="{0E5B7727-FA5C-4D8F-B66B-9DF2E9938F69}" srcOrd="0" destOrd="2" presId="urn:microsoft.com/office/officeart/2005/8/layout/pList2"/>
    <dgm:cxn modelId="{29653299-AE12-475F-AB17-94D445EEFA8C}" srcId="{CB2BE5E6-7596-4483-A8B5-BE090AEFC6BB}" destId="{05C95A16-447F-4748-9745-33CD5AC583AF}" srcOrd="2" destOrd="0" parTransId="{1234C6C0-38AD-42B7-9398-98EEF3CDA1FF}" sibTransId="{4CC81273-BF42-4DB0-9A63-7D2631247A51}"/>
    <dgm:cxn modelId="{AA58009D-DEF1-456F-82A7-3AD1413FE519}" srcId="{66D9CB76-CF9A-489E-8EE0-D2A91707CC8B}" destId="{579D9C1A-142E-4B8D-8E7E-0E8ADE2E92ED}" srcOrd="6" destOrd="0" parTransId="{7DA8C4C2-1556-48CB-8B3E-E7AC87099E90}" sibTransId="{8FF64187-8485-4CBA-86D9-AA81CACB67B8}"/>
    <dgm:cxn modelId="{5B3CC2A2-3141-4F31-A901-9AA2A09A6774}" srcId="{66D9CB76-CF9A-489E-8EE0-D2A91707CC8B}" destId="{FCE2CFC9-B90E-49D6-BEEA-71329DB07B43}" srcOrd="0" destOrd="0" parTransId="{DD11A4A1-8E66-49E7-869E-FC12A2C812F6}" sibTransId="{A1728F0A-DCB4-44D7-9416-D3D15E375D88}"/>
    <dgm:cxn modelId="{161CE2AC-4046-42B5-ACC6-BC6C34F2F86E}" type="presOf" srcId="{8ACD064E-5336-4219-ACF3-08616B680349}" destId="{6E1CF588-FC15-478C-9675-6AFBD14ED4A6}" srcOrd="0" destOrd="2" presId="urn:microsoft.com/office/officeart/2005/8/layout/pList2"/>
    <dgm:cxn modelId="{72CF82AE-70C7-4A1B-9DB4-DCD392C05B76}" srcId="{FA5316F7-FE9A-4334-817B-EAE655756503}" destId="{D6E83167-9A2C-4A1C-8813-6F3093456D48}" srcOrd="2" destOrd="0" parTransId="{9031D196-AC1B-49E6-A6A5-18D2AC1B3F84}" sibTransId="{5C915FC5-FE63-46BC-A31F-3AD61CD05815}"/>
    <dgm:cxn modelId="{B27F79AF-0979-4AAB-A898-2C379EFC147D}" type="presOf" srcId="{ECA58063-1F96-4658-9A3B-93CCFA8AFE2D}" destId="{DCA4527D-EC92-4E4E-A53D-5780D5EBB8FE}" srcOrd="0" destOrd="4" presId="urn:microsoft.com/office/officeart/2005/8/layout/pList2"/>
    <dgm:cxn modelId="{444841B4-FA2D-4CE1-92A9-E13182490398}" type="presOf" srcId="{C03EA1FF-03EF-4AB2-95D8-98F9727DA3C7}" destId="{8276C169-F5E5-4E00-8AD9-8FBA999CBB17}" srcOrd="0" destOrd="2" presId="urn:microsoft.com/office/officeart/2005/8/layout/pList2"/>
    <dgm:cxn modelId="{EFB348BA-6F39-45C4-9DAF-2288B90BAA26}" type="presOf" srcId="{15F25FC8-EC36-4A0E-AC74-0EDA72DC13EC}" destId="{0E5B7727-FA5C-4D8F-B66B-9DF2E9938F69}" srcOrd="0" destOrd="1" presId="urn:microsoft.com/office/officeart/2005/8/layout/pList2"/>
    <dgm:cxn modelId="{5B8EAABA-F695-443D-A034-DFA0F824D74C}" type="presOf" srcId="{579D9C1A-142E-4B8D-8E7E-0E8ADE2E92ED}" destId="{595B3BE3-8348-46CB-AEA9-161EC11F6DC4}" srcOrd="0" destOrd="7" presId="urn:microsoft.com/office/officeart/2005/8/layout/pList2"/>
    <dgm:cxn modelId="{70B32AC3-D177-4C8B-B903-532317EA4BB3}" type="presOf" srcId="{A1455479-4951-4AE0-B6B9-EFBFA0EE15A0}" destId="{595B3BE3-8348-46CB-AEA9-161EC11F6DC4}" srcOrd="0" destOrd="4" presId="urn:microsoft.com/office/officeart/2005/8/layout/pList2"/>
    <dgm:cxn modelId="{908AE1C6-2CB8-4584-8EBC-7F85C3CC7385}" srcId="{FA5316F7-FE9A-4334-817B-EAE655756503}" destId="{3AACA770-C692-42B4-8B51-C25109461257}" srcOrd="3" destOrd="0" parTransId="{9A9AC5B0-5A2B-4FB7-B6A4-AE61F48DC2AB}" sibTransId="{27D142C1-080D-48AC-9F3C-DA6B2D57CFD6}"/>
    <dgm:cxn modelId="{F57BD8CA-7348-4F54-89E3-1318234B043E}" srcId="{3C224F9F-B42E-4642-ADE5-630038245CAB}" destId="{ECA58063-1F96-4658-9A3B-93CCFA8AFE2D}" srcOrd="3" destOrd="0" parTransId="{11D47F32-C836-4C07-A896-FADDB76D4073}" sibTransId="{01734A2A-2202-4EDE-8B3F-D7B755057B4D}"/>
    <dgm:cxn modelId="{C2AA2ECC-4062-422F-8837-91A27791B377}" srcId="{66D9CB76-CF9A-489E-8EE0-D2A91707CC8B}" destId="{F08F7571-F709-41BE-A3A7-F0C1B532C2A6}" srcOrd="2" destOrd="0" parTransId="{519280A2-D0CA-40D7-BE18-81D80C3111D2}" sibTransId="{CEE5AF52-75B5-4CAA-9156-79DA804A5413}"/>
    <dgm:cxn modelId="{D17484D2-AD49-4973-89A0-817E3F4EA443}" type="presOf" srcId="{18178267-F497-4CFD-9C39-6526952201FC}" destId="{CC291264-91FE-4F7A-BC1D-ABDEBE8F2F70}" srcOrd="0" destOrd="0" presId="urn:microsoft.com/office/officeart/2005/8/layout/pList2"/>
    <dgm:cxn modelId="{11F7CBD2-22BD-4F35-8A2A-16A85142B8B8}" type="presOf" srcId="{82C24185-B43A-4CAF-AA20-3E9C04DA8FCA}" destId="{6E1CF588-FC15-478C-9675-6AFBD14ED4A6}" srcOrd="0" destOrd="5" presId="urn:microsoft.com/office/officeart/2005/8/layout/pList2"/>
    <dgm:cxn modelId="{F8100AD9-378C-4253-9795-265E1F95F81E}" type="presOf" srcId="{483826A8-30DF-45A1-B650-B586CCC830C5}" destId="{8276C169-F5E5-4E00-8AD9-8FBA999CBB17}" srcOrd="0" destOrd="1" presId="urn:microsoft.com/office/officeart/2005/8/layout/pList2"/>
    <dgm:cxn modelId="{1C563EDC-B3FD-4A34-9315-060EEAC83B2A}" srcId="{3AACA770-C692-42B4-8B51-C25109461257}" destId="{5F20597C-AD22-4A6D-9DF6-67885E9EE9CF}" srcOrd="4" destOrd="0" parTransId="{0FD8EB3C-9431-4A27-B9FD-5C47E84CDAEF}" sibTransId="{2A82070F-AAA2-4C72-B8DA-5F1D38E67EA5}"/>
    <dgm:cxn modelId="{74F308DD-17E2-4AD4-815A-A1EEC2260084}" type="presOf" srcId="{FCE2CFC9-B90E-49D6-BEEA-71329DB07B43}" destId="{595B3BE3-8348-46CB-AEA9-161EC11F6DC4}" srcOrd="0" destOrd="1" presId="urn:microsoft.com/office/officeart/2005/8/layout/pList2"/>
    <dgm:cxn modelId="{256B40DD-6D1A-438C-B9F8-65E36389B516}" type="presOf" srcId="{66D9CB76-CF9A-489E-8EE0-D2A91707CC8B}" destId="{595B3BE3-8348-46CB-AEA9-161EC11F6DC4}" srcOrd="0" destOrd="0" presId="urn:microsoft.com/office/officeart/2005/8/layout/pList2"/>
    <dgm:cxn modelId="{C9FBA9E0-CEEC-42B7-8F0F-D8AC4B1C2B30}" srcId="{D6E83167-9A2C-4A1C-8813-6F3093456D48}" destId="{232EE530-1B31-4C18-9736-778445D37C65}" srcOrd="3" destOrd="0" parTransId="{D8698726-AADC-465A-9588-A8530BC4AA23}" sibTransId="{2286F00B-5D2F-4247-B8B2-9F64C47E1ED5}"/>
    <dgm:cxn modelId="{62F08AE4-8DC4-427F-BB9C-845C2E6806B3}" type="presOf" srcId="{9FD4BEC8-93FB-4F91-B14E-BEA3D74B2266}" destId="{6E1CF588-FC15-478C-9675-6AFBD14ED4A6}" srcOrd="0" destOrd="3" presId="urn:microsoft.com/office/officeart/2005/8/layout/pList2"/>
    <dgm:cxn modelId="{A2CA5EE5-BB43-4225-90A3-EC1ADE603A19}" type="presOf" srcId="{A21960C8-989E-4316-8D4B-F56DDFF8C47C}" destId="{DCA4527D-EC92-4E4E-A53D-5780D5EBB8FE}" srcOrd="0" destOrd="2" presId="urn:microsoft.com/office/officeart/2005/8/layout/pList2"/>
    <dgm:cxn modelId="{7D61B8ED-6E8E-472A-8CD3-18FA4E8E6AC9}" type="presOf" srcId="{FA5316F7-FE9A-4334-817B-EAE655756503}" destId="{6E42E3C8-23D1-498B-8622-B928B15A34F4}" srcOrd="0" destOrd="0" presId="urn:microsoft.com/office/officeart/2005/8/layout/pList2"/>
    <dgm:cxn modelId="{9D0A01F0-D355-45F0-9647-06B2DCD34EEA}" srcId="{66D9CB76-CF9A-489E-8EE0-D2A91707CC8B}" destId="{75FA63D6-AA38-45ED-A3C8-2FBB03FCC03D}" srcOrd="4" destOrd="0" parTransId="{1E177221-7A6B-4ABF-9753-907B4D694CB4}" sibTransId="{4A9F3D68-FDEA-454D-9403-C280A41B8203}"/>
    <dgm:cxn modelId="{A2448CF1-2B66-49AC-B8BA-B8414CDB8E20}" type="presOf" srcId="{3C224F9F-B42E-4642-ADE5-630038245CAB}" destId="{DCA4527D-EC92-4E4E-A53D-5780D5EBB8FE}" srcOrd="0" destOrd="0" presId="urn:microsoft.com/office/officeart/2005/8/layout/pList2"/>
    <dgm:cxn modelId="{08B3DFF2-7E52-46D1-BE87-E47E2C27C73F}" srcId="{3AACA770-C692-42B4-8B51-C25109461257}" destId="{B2996C01-28C1-4FE2-ABB9-24559562EE14}" srcOrd="3" destOrd="0" parTransId="{CA7B8516-CC1D-4177-A0D2-87DA960B4C33}" sibTransId="{41EC3F78-7E26-4C6A-BA2B-7D9879110271}"/>
    <dgm:cxn modelId="{4FC42EF5-4133-4407-9D44-B69EFC83F333}" type="presOf" srcId="{232EE530-1B31-4C18-9736-778445D37C65}" destId="{6E1CF588-FC15-478C-9675-6AFBD14ED4A6}" srcOrd="0" destOrd="4" presId="urn:microsoft.com/office/officeart/2005/8/layout/pList2"/>
    <dgm:cxn modelId="{BDE408FF-513E-4A90-9654-078ACB96DF65}" type="presOf" srcId="{F08F7571-F709-41BE-A3A7-F0C1B532C2A6}" destId="{595B3BE3-8348-46CB-AEA9-161EC11F6DC4}" srcOrd="0" destOrd="3" presId="urn:microsoft.com/office/officeart/2005/8/layout/pList2"/>
    <dgm:cxn modelId="{310482DD-62C8-463A-B9BD-BD492E7D6708}" type="presParOf" srcId="{6E42E3C8-23D1-498B-8622-B928B15A34F4}" destId="{6888CE04-EDF5-4AFC-868A-5816949C6DB8}" srcOrd="0" destOrd="0" presId="urn:microsoft.com/office/officeart/2005/8/layout/pList2"/>
    <dgm:cxn modelId="{D753D34C-9505-49C8-9291-563F2C01EEFB}" type="presParOf" srcId="{6E42E3C8-23D1-498B-8622-B928B15A34F4}" destId="{F2E8D966-CB12-4051-8EB7-21417E38E1FC}" srcOrd="1" destOrd="0" presId="urn:microsoft.com/office/officeart/2005/8/layout/pList2"/>
    <dgm:cxn modelId="{BF3229ED-EF11-4AA3-846D-8309F6F07A3F}" type="presParOf" srcId="{F2E8D966-CB12-4051-8EB7-21417E38E1FC}" destId="{080FDD63-FAB5-41A4-9A49-EF04D554E352}" srcOrd="0" destOrd="0" presId="urn:microsoft.com/office/officeart/2005/8/layout/pList2"/>
    <dgm:cxn modelId="{21CDBA30-5588-492A-9899-B5B314EC44CB}" type="presParOf" srcId="{080FDD63-FAB5-41A4-9A49-EF04D554E352}" destId="{595B3BE3-8348-46CB-AEA9-161EC11F6DC4}" srcOrd="0" destOrd="0" presId="urn:microsoft.com/office/officeart/2005/8/layout/pList2"/>
    <dgm:cxn modelId="{979CB3F4-06CE-4276-B8B8-3022D48CEB70}" type="presParOf" srcId="{080FDD63-FAB5-41A4-9A49-EF04D554E352}" destId="{C0F70264-C8D0-42DC-94CE-229229039030}" srcOrd="1" destOrd="0" presId="urn:microsoft.com/office/officeart/2005/8/layout/pList2"/>
    <dgm:cxn modelId="{B1D6A398-BE64-457A-9F97-782BF106C845}" type="presParOf" srcId="{080FDD63-FAB5-41A4-9A49-EF04D554E352}" destId="{DBAA6CCE-CB6F-41AD-A871-9F37E30C4594}" srcOrd="2" destOrd="0" presId="urn:microsoft.com/office/officeart/2005/8/layout/pList2"/>
    <dgm:cxn modelId="{F2D2C9BF-88BF-44DB-A473-5AFB9E5C8316}" type="presParOf" srcId="{F2E8D966-CB12-4051-8EB7-21417E38E1FC}" destId="{CE851786-EF3F-468C-A343-DFE214965207}" srcOrd="1" destOrd="0" presId="urn:microsoft.com/office/officeart/2005/8/layout/pList2"/>
    <dgm:cxn modelId="{2533F411-7441-458B-A5D0-3F4888D51B21}" type="presParOf" srcId="{F2E8D966-CB12-4051-8EB7-21417E38E1FC}" destId="{54EB624E-A715-4322-8B46-A440C7B43FF6}" srcOrd="2" destOrd="0" presId="urn:microsoft.com/office/officeart/2005/8/layout/pList2"/>
    <dgm:cxn modelId="{27431012-EDA3-4A0B-A819-C636E395E4C3}" type="presParOf" srcId="{54EB624E-A715-4322-8B46-A440C7B43FF6}" destId="{DCA4527D-EC92-4E4E-A53D-5780D5EBB8FE}" srcOrd="0" destOrd="0" presId="urn:microsoft.com/office/officeart/2005/8/layout/pList2"/>
    <dgm:cxn modelId="{1006965B-2929-4E4E-985A-06E9DB041C29}" type="presParOf" srcId="{54EB624E-A715-4322-8B46-A440C7B43FF6}" destId="{A87AF1AF-0501-47AE-81D6-C53B694C8C57}" srcOrd="1" destOrd="0" presId="urn:microsoft.com/office/officeart/2005/8/layout/pList2"/>
    <dgm:cxn modelId="{B949ED87-7EFE-4C45-B74D-50222A0C96E1}" type="presParOf" srcId="{54EB624E-A715-4322-8B46-A440C7B43FF6}" destId="{2E1C8827-EDCB-4B2B-8198-38109B4047ED}" srcOrd="2" destOrd="0" presId="urn:microsoft.com/office/officeart/2005/8/layout/pList2"/>
    <dgm:cxn modelId="{FD0C7FE0-5244-4129-9E66-888B10ECDF7E}" type="presParOf" srcId="{F2E8D966-CB12-4051-8EB7-21417E38E1FC}" destId="{CC291264-91FE-4F7A-BC1D-ABDEBE8F2F70}" srcOrd="3" destOrd="0" presId="urn:microsoft.com/office/officeart/2005/8/layout/pList2"/>
    <dgm:cxn modelId="{47625A54-1620-4DCA-9457-A0A8EF9AE42B}" type="presParOf" srcId="{F2E8D966-CB12-4051-8EB7-21417E38E1FC}" destId="{0058EB5D-2A40-4FA7-A037-CFD86E21C132}" srcOrd="4" destOrd="0" presId="urn:microsoft.com/office/officeart/2005/8/layout/pList2"/>
    <dgm:cxn modelId="{093C6BCF-C937-438C-95CD-A7A36F4FD430}" type="presParOf" srcId="{0058EB5D-2A40-4FA7-A037-CFD86E21C132}" destId="{6E1CF588-FC15-478C-9675-6AFBD14ED4A6}" srcOrd="0" destOrd="0" presId="urn:microsoft.com/office/officeart/2005/8/layout/pList2"/>
    <dgm:cxn modelId="{9BB63618-22A8-4AB9-AB90-2016471573E3}" type="presParOf" srcId="{0058EB5D-2A40-4FA7-A037-CFD86E21C132}" destId="{164587A7-AA60-41A4-BFC1-90DE846E94F3}" srcOrd="1" destOrd="0" presId="urn:microsoft.com/office/officeart/2005/8/layout/pList2"/>
    <dgm:cxn modelId="{026C4924-AC2D-4B20-B1B3-2E057FA46418}" type="presParOf" srcId="{0058EB5D-2A40-4FA7-A037-CFD86E21C132}" destId="{A96F2005-8BDD-42C3-8F07-66C72D99BC09}" srcOrd="2" destOrd="0" presId="urn:microsoft.com/office/officeart/2005/8/layout/pList2"/>
    <dgm:cxn modelId="{DAAD557A-6267-4D46-9D3D-47B67C07D2D2}" type="presParOf" srcId="{F2E8D966-CB12-4051-8EB7-21417E38E1FC}" destId="{381DA584-C864-4AAB-A04C-ED4DEA832D69}" srcOrd="5" destOrd="0" presId="urn:microsoft.com/office/officeart/2005/8/layout/pList2"/>
    <dgm:cxn modelId="{56BCBC70-F477-4DFC-99C7-4E998A000E36}" type="presParOf" srcId="{F2E8D966-CB12-4051-8EB7-21417E38E1FC}" destId="{B63F1753-43F1-400E-B590-AA96059EC91C}" srcOrd="6" destOrd="0" presId="urn:microsoft.com/office/officeart/2005/8/layout/pList2"/>
    <dgm:cxn modelId="{899DC209-8C90-420F-904A-80F5B5E8DB9B}" type="presParOf" srcId="{B63F1753-43F1-400E-B590-AA96059EC91C}" destId="{0E5B7727-FA5C-4D8F-B66B-9DF2E9938F69}" srcOrd="0" destOrd="0" presId="urn:microsoft.com/office/officeart/2005/8/layout/pList2"/>
    <dgm:cxn modelId="{E778928E-58CB-433E-90DC-AB6B0B03AB84}" type="presParOf" srcId="{B63F1753-43F1-400E-B590-AA96059EC91C}" destId="{F897301F-A5A2-453F-933C-C72CDE393390}" srcOrd="1" destOrd="0" presId="urn:microsoft.com/office/officeart/2005/8/layout/pList2"/>
    <dgm:cxn modelId="{DBFBF6E9-C940-47EB-BAE5-6F72216E941C}" type="presParOf" srcId="{B63F1753-43F1-400E-B590-AA96059EC91C}" destId="{350C616A-E5F8-4241-AD21-5D9D40C1175E}" srcOrd="2" destOrd="0" presId="urn:microsoft.com/office/officeart/2005/8/layout/pList2"/>
    <dgm:cxn modelId="{D642320B-D03C-43CB-86F3-6D7A4F390073}" type="presParOf" srcId="{F2E8D966-CB12-4051-8EB7-21417E38E1FC}" destId="{DB851AF7-C1BE-4983-83BB-45177052DD2E}" srcOrd="7" destOrd="0" presId="urn:microsoft.com/office/officeart/2005/8/layout/pList2"/>
    <dgm:cxn modelId="{160848AE-9354-4558-B15D-ED60FCC05F8E}" type="presParOf" srcId="{F2E8D966-CB12-4051-8EB7-21417E38E1FC}" destId="{512C93AF-6DCC-4A5E-86E3-AC4BD7F9368A}" srcOrd="8" destOrd="0" presId="urn:microsoft.com/office/officeart/2005/8/layout/pList2"/>
    <dgm:cxn modelId="{DFB41778-7B4B-449F-8A68-CD05BD19D1E3}" type="presParOf" srcId="{512C93AF-6DCC-4A5E-86E3-AC4BD7F9368A}" destId="{8276C169-F5E5-4E00-8AD9-8FBA999CBB17}" srcOrd="0" destOrd="0" presId="urn:microsoft.com/office/officeart/2005/8/layout/pList2"/>
    <dgm:cxn modelId="{596FCA68-D16F-45D5-B980-4CDCA64D070A}" type="presParOf" srcId="{512C93AF-6DCC-4A5E-86E3-AC4BD7F9368A}" destId="{6BD971AF-5CD7-4F10-AD17-E7D7B5DB8067}" srcOrd="1" destOrd="0" presId="urn:microsoft.com/office/officeart/2005/8/layout/pList2"/>
    <dgm:cxn modelId="{89B9E817-D936-49C0-B198-B6B5C33740A5}" type="presParOf" srcId="{512C93AF-6DCC-4A5E-86E3-AC4BD7F9368A}" destId="{C5F68549-206E-4633-8250-273E81D5AE3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8CE04-EDF5-4AFC-868A-5816949C6DB8}">
      <dsp:nvSpPr>
        <dsp:cNvPr id="0" name=""/>
        <dsp:cNvSpPr/>
      </dsp:nvSpPr>
      <dsp:spPr>
        <a:xfrm>
          <a:off x="0" y="0"/>
          <a:ext cx="8484830" cy="1507096"/>
        </a:xfrm>
        <a:prstGeom prst="roundRect">
          <a:avLst>
            <a:gd name="adj" fmla="val 10000"/>
          </a:avLst>
        </a:prstGeom>
        <a:solidFill>
          <a:srgbClr val="287A28">
            <a:alpha val="45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AA6CCE-CB6F-41AD-A871-9F37E30C4594}">
      <dsp:nvSpPr>
        <dsp:cNvPr id="0" name=""/>
        <dsp:cNvSpPr/>
      </dsp:nvSpPr>
      <dsp:spPr>
        <a:xfrm>
          <a:off x="545387" y="200946"/>
          <a:ext cx="899999" cy="110520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5B3BE3-8348-46CB-AEA9-161EC11F6DC4}">
      <dsp:nvSpPr>
        <dsp:cNvPr id="0" name=""/>
        <dsp:cNvSpPr/>
      </dsp:nvSpPr>
      <dsp:spPr>
        <a:xfrm rot="10800000">
          <a:off x="282990" y="1507096"/>
          <a:ext cx="1479488" cy="1842006"/>
        </a:xfrm>
        <a:prstGeom prst="round2SameRect">
          <a:avLst>
            <a:gd name="adj1" fmla="val 10500"/>
            <a:gd name="adj2" fmla="val 0"/>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100000"/>
            </a:lnSpc>
            <a:spcBef>
              <a:spcPct val="0"/>
            </a:spcBef>
            <a:spcAft>
              <a:spcPts val="1200"/>
            </a:spcAft>
            <a:buNone/>
          </a:pPr>
          <a:r>
            <a:rPr lang="de-AT" sz="1000" b="1" kern="1200" dirty="0"/>
            <a:t>Robert Mairhofer</a:t>
          </a:r>
        </a:p>
        <a:p>
          <a:pPr marL="57150" lvl="1" indent="-57150" algn="l" defTabSz="377825">
            <a:lnSpc>
              <a:spcPct val="100000"/>
            </a:lnSpc>
            <a:spcBef>
              <a:spcPct val="0"/>
            </a:spcBef>
            <a:spcAft>
              <a:spcPts val="600"/>
            </a:spcAft>
            <a:buChar char="•"/>
          </a:pPr>
          <a:r>
            <a:rPr lang="de-AT" sz="850" kern="1200" dirty="0"/>
            <a:t>Energieeffizienz</a:t>
          </a:r>
        </a:p>
        <a:p>
          <a:pPr marL="57150" lvl="1" indent="-57150" algn="l" defTabSz="377825">
            <a:lnSpc>
              <a:spcPct val="100000"/>
            </a:lnSpc>
            <a:spcBef>
              <a:spcPct val="0"/>
            </a:spcBef>
            <a:spcAft>
              <a:spcPts val="600"/>
            </a:spcAft>
            <a:buChar char="•"/>
          </a:pPr>
          <a:r>
            <a:rPr lang="de-AT" sz="850" kern="1200" dirty="0"/>
            <a:t>Erneuerbare Energien</a:t>
          </a:r>
        </a:p>
        <a:p>
          <a:pPr marL="57150" lvl="1" indent="-57150" algn="l" defTabSz="377825">
            <a:lnSpc>
              <a:spcPct val="100000"/>
            </a:lnSpc>
            <a:spcBef>
              <a:spcPct val="0"/>
            </a:spcBef>
            <a:spcAft>
              <a:spcPts val="600"/>
            </a:spcAft>
            <a:buChar char="•"/>
          </a:pPr>
          <a:r>
            <a:rPr lang="de-AT" sz="850" kern="1200" dirty="0"/>
            <a:t>Energietechnologien</a:t>
          </a:r>
        </a:p>
        <a:p>
          <a:pPr marL="57150" lvl="1" indent="-57150" algn="l" defTabSz="377825">
            <a:lnSpc>
              <a:spcPct val="100000"/>
            </a:lnSpc>
            <a:spcBef>
              <a:spcPct val="0"/>
            </a:spcBef>
            <a:spcAft>
              <a:spcPts val="600"/>
            </a:spcAft>
            <a:buChar char="•"/>
          </a:pPr>
          <a:r>
            <a:rPr lang="de-AT" sz="850" kern="1200" dirty="0"/>
            <a:t>Energiebeihilfen</a:t>
          </a:r>
        </a:p>
        <a:p>
          <a:pPr marL="57150" lvl="1" indent="-57150" algn="l" defTabSz="377825">
            <a:lnSpc>
              <a:spcPct val="100000"/>
            </a:lnSpc>
            <a:spcBef>
              <a:spcPct val="0"/>
            </a:spcBef>
            <a:spcAft>
              <a:spcPts val="600"/>
            </a:spcAft>
            <a:buChar char="•"/>
          </a:pPr>
          <a:r>
            <a:rPr lang="de-AT" sz="850" kern="1200" dirty="0"/>
            <a:t>Energierecht</a:t>
          </a:r>
        </a:p>
        <a:p>
          <a:pPr marL="57150" lvl="1" indent="-57150" algn="l" defTabSz="377825">
            <a:lnSpc>
              <a:spcPct val="100000"/>
            </a:lnSpc>
            <a:spcBef>
              <a:spcPct val="0"/>
            </a:spcBef>
            <a:spcAft>
              <a:spcPts val="600"/>
            </a:spcAft>
            <a:buChar char="•"/>
          </a:pPr>
          <a:r>
            <a:rPr lang="de-AT" sz="850" kern="1200" dirty="0"/>
            <a:t>Strom- und Gasmarkt</a:t>
          </a:r>
        </a:p>
        <a:p>
          <a:pPr marL="57150" lvl="1" indent="-57150" algn="l" defTabSz="377825">
            <a:lnSpc>
              <a:spcPct val="100000"/>
            </a:lnSpc>
            <a:spcBef>
              <a:spcPct val="0"/>
            </a:spcBef>
            <a:spcAft>
              <a:spcPts val="600"/>
            </a:spcAft>
            <a:buChar char="•"/>
          </a:pPr>
          <a:r>
            <a:rPr lang="de-AT" sz="850" kern="1200" dirty="0"/>
            <a:t>Teamleitung</a:t>
          </a:r>
        </a:p>
      </dsp:txBody>
      <dsp:txXfrm rot="10800000">
        <a:off x="328489" y="1507096"/>
        <a:ext cx="1388490" cy="1796507"/>
      </dsp:txXfrm>
    </dsp:sp>
    <dsp:sp modelId="{2E1C8827-EDCB-4B2B-8198-38109B4047ED}">
      <dsp:nvSpPr>
        <dsp:cNvPr id="0" name=""/>
        <dsp:cNvSpPr/>
      </dsp:nvSpPr>
      <dsp:spPr>
        <a:xfrm>
          <a:off x="2173055" y="200946"/>
          <a:ext cx="899999" cy="1105203"/>
        </a:xfrm>
        <a:prstGeom prst="roundRect">
          <a:avLst>
            <a:gd name="adj" fmla="val 10000"/>
          </a:avLst>
        </a:prstGeom>
        <a:blipFill>
          <a:blip xmlns:r="http://schemas.openxmlformats.org/officeDocument/2006/relationships" r:embed="rId2"/>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A4527D-EC92-4E4E-A53D-5780D5EBB8FE}">
      <dsp:nvSpPr>
        <dsp:cNvPr id="0" name=""/>
        <dsp:cNvSpPr/>
      </dsp:nvSpPr>
      <dsp:spPr>
        <a:xfrm rot="10800000">
          <a:off x="1886256" y="1507096"/>
          <a:ext cx="1473599" cy="1842006"/>
        </a:xfrm>
        <a:prstGeom prst="round2SameRect">
          <a:avLst>
            <a:gd name="adj1" fmla="val 10500"/>
            <a:gd name="adj2" fmla="val 0"/>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100000"/>
            </a:lnSpc>
            <a:spcBef>
              <a:spcPct val="0"/>
            </a:spcBef>
            <a:spcAft>
              <a:spcPts val="1200"/>
            </a:spcAft>
            <a:buNone/>
          </a:pPr>
          <a:r>
            <a:rPr lang="de-AT" sz="1000" b="1" kern="1200" dirty="0"/>
            <a:t>Verena Ölser</a:t>
          </a:r>
        </a:p>
        <a:p>
          <a:pPr marL="57150" lvl="1" indent="-57150" algn="l" defTabSz="377825">
            <a:lnSpc>
              <a:spcPct val="100000"/>
            </a:lnSpc>
            <a:spcBef>
              <a:spcPct val="0"/>
            </a:spcBef>
            <a:spcAft>
              <a:spcPts val="600"/>
            </a:spcAft>
            <a:buChar char="•"/>
          </a:pPr>
          <a:r>
            <a:rPr lang="de-AT" sz="850" kern="1200" dirty="0"/>
            <a:t>ÖKO-PLUS Abwicklung</a:t>
          </a:r>
        </a:p>
        <a:p>
          <a:pPr marL="57150" lvl="1" indent="-57150" algn="l" defTabSz="377825">
            <a:lnSpc>
              <a:spcPct val="100000"/>
            </a:lnSpc>
            <a:spcBef>
              <a:spcPct val="0"/>
            </a:spcBef>
            <a:spcAft>
              <a:spcPts val="600"/>
            </a:spcAft>
            <a:buChar char="•"/>
          </a:pPr>
          <a:r>
            <a:rPr lang="de-AT" sz="850" kern="1200" dirty="0"/>
            <a:t>Nachhaltige Mobilität</a:t>
          </a:r>
        </a:p>
        <a:p>
          <a:pPr marL="57150" lvl="1" indent="-57150" algn="l" defTabSz="377825">
            <a:lnSpc>
              <a:spcPct val="100000"/>
            </a:lnSpc>
            <a:spcBef>
              <a:spcPct val="0"/>
            </a:spcBef>
            <a:spcAft>
              <a:spcPts val="600"/>
            </a:spcAft>
            <a:buChar char="•"/>
          </a:pPr>
          <a:r>
            <a:rPr lang="de-AT" sz="850" kern="1200" dirty="0"/>
            <a:t>Energie- und Umweltförderungen</a:t>
          </a:r>
        </a:p>
        <a:p>
          <a:pPr marL="57150" lvl="1" indent="-57150" algn="l" defTabSz="377825">
            <a:lnSpc>
              <a:spcPct val="100000"/>
            </a:lnSpc>
            <a:spcBef>
              <a:spcPct val="0"/>
            </a:spcBef>
            <a:spcAft>
              <a:spcPts val="600"/>
            </a:spcAft>
            <a:buChar char="•"/>
          </a:pPr>
          <a:r>
            <a:rPr lang="de-AT" sz="850" kern="1200" dirty="0"/>
            <a:t>Energiebeihilfen</a:t>
          </a:r>
        </a:p>
        <a:p>
          <a:pPr marL="57150" lvl="1" indent="-57150" algn="l" defTabSz="377825">
            <a:lnSpc>
              <a:spcPct val="100000"/>
            </a:lnSpc>
            <a:spcBef>
              <a:spcPct val="0"/>
            </a:spcBef>
            <a:spcAft>
              <a:spcPts val="600"/>
            </a:spcAft>
            <a:buChar char="•"/>
          </a:pPr>
          <a:r>
            <a:rPr lang="de-AT" sz="850" kern="1200" dirty="0"/>
            <a:t>Assistenz</a:t>
          </a:r>
          <a:br>
            <a:rPr lang="de-AT" sz="850" kern="1200" dirty="0"/>
          </a:br>
          <a:r>
            <a:rPr lang="de-AT" sz="850" kern="1200" dirty="0"/>
            <a:t>OÖ Standortanwalt</a:t>
          </a:r>
        </a:p>
      </dsp:txBody>
      <dsp:txXfrm rot="10800000">
        <a:off x="1931574" y="1507096"/>
        <a:ext cx="1382963" cy="1796688"/>
      </dsp:txXfrm>
    </dsp:sp>
    <dsp:sp modelId="{A96F2005-8BDD-42C3-8F07-66C72D99BC09}">
      <dsp:nvSpPr>
        <dsp:cNvPr id="0" name=""/>
        <dsp:cNvSpPr/>
      </dsp:nvSpPr>
      <dsp:spPr>
        <a:xfrm>
          <a:off x="5455134" y="184876"/>
          <a:ext cx="899999" cy="1105203"/>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177" t="-3545" r="2177" b="-1701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1CF588-FC15-478C-9675-6AFBD14ED4A6}">
      <dsp:nvSpPr>
        <dsp:cNvPr id="0" name=""/>
        <dsp:cNvSpPr/>
      </dsp:nvSpPr>
      <dsp:spPr>
        <a:xfrm rot="10800000">
          <a:off x="5082635" y="1507096"/>
          <a:ext cx="1479873" cy="1842006"/>
        </a:xfrm>
        <a:prstGeom prst="round2SameRect">
          <a:avLst>
            <a:gd name="adj1" fmla="val 10500"/>
            <a:gd name="adj2" fmla="val 0"/>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100000"/>
            </a:lnSpc>
            <a:spcBef>
              <a:spcPct val="0"/>
            </a:spcBef>
            <a:spcAft>
              <a:spcPts val="1200"/>
            </a:spcAft>
            <a:buNone/>
          </a:pPr>
          <a:r>
            <a:rPr lang="de-AT" sz="1000" b="1" kern="1200" dirty="0">
              <a:solidFill>
                <a:srgbClr val="FFFFFF"/>
              </a:solidFill>
              <a:latin typeface="Trebuchet MS"/>
              <a:ea typeface="+mn-ea"/>
              <a:cs typeface="+mn-cs"/>
            </a:rPr>
            <a:t>Gerald Stöger</a:t>
          </a:r>
        </a:p>
        <a:p>
          <a:pPr marL="57150" lvl="1" indent="-57150" algn="l" defTabSz="377825">
            <a:lnSpc>
              <a:spcPct val="100000"/>
            </a:lnSpc>
            <a:spcBef>
              <a:spcPct val="0"/>
            </a:spcBef>
            <a:spcAft>
              <a:spcPts val="600"/>
            </a:spcAft>
            <a:buChar char="•"/>
          </a:pPr>
          <a:r>
            <a:rPr lang="de-DE" sz="850" kern="1200" dirty="0">
              <a:solidFill>
                <a:srgbClr val="FFFFFF"/>
              </a:solidFill>
              <a:latin typeface="Trebuchet MS"/>
              <a:ea typeface="+mn-ea"/>
              <a:cs typeface="+mn-cs"/>
            </a:rPr>
            <a:t>Treibhausgasbilanz </a:t>
          </a:r>
          <a:r>
            <a:rPr lang="de-DE" sz="500" kern="1200" dirty="0">
              <a:solidFill>
                <a:srgbClr val="FFFFFF"/>
              </a:solidFill>
              <a:latin typeface="Trebuchet MS"/>
              <a:ea typeface="+mn-ea"/>
              <a:cs typeface="+mn-cs"/>
            </a:rPr>
            <a:t>(Corporate Carbon Footprint,</a:t>
          </a:r>
          <a:br>
            <a:rPr lang="de-DE" sz="500" kern="1200" dirty="0">
              <a:solidFill>
                <a:srgbClr val="FFFFFF"/>
              </a:solidFill>
              <a:latin typeface="Trebuchet MS"/>
              <a:ea typeface="+mn-ea"/>
              <a:cs typeface="+mn-cs"/>
            </a:rPr>
          </a:br>
          <a:r>
            <a:rPr lang="de-DE" sz="500" kern="1200" dirty="0" err="1">
              <a:solidFill>
                <a:srgbClr val="FFFFFF"/>
              </a:solidFill>
              <a:latin typeface="Trebuchet MS"/>
              <a:ea typeface="+mn-ea"/>
              <a:cs typeface="+mn-cs"/>
            </a:rPr>
            <a:t>Product</a:t>
          </a:r>
          <a:r>
            <a:rPr lang="de-DE" sz="500" kern="1200" dirty="0">
              <a:solidFill>
                <a:srgbClr val="FFFFFF"/>
              </a:solidFill>
              <a:latin typeface="Trebuchet MS"/>
              <a:ea typeface="+mn-ea"/>
              <a:cs typeface="+mn-cs"/>
            </a:rPr>
            <a:t> Carbon Footprint)</a:t>
          </a:r>
          <a:endParaRPr lang="de-AT" sz="500" kern="1200" dirty="0">
            <a:solidFill>
              <a:srgbClr val="FFFFFF"/>
            </a:solidFill>
            <a:latin typeface="Trebuchet MS"/>
            <a:ea typeface="+mn-ea"/>
            <a:cs typeface="+mn-cs"/>
          </a:endParaRPr>
        </a:p>
        <a:p>
          <a:pPr marL="57150" lvl="1" indent="-57150" algn="l" defTabSz="377825">
            <a:lnSpc>
              <a:spcPct val="100000"/>
            </a:lnSpc>
            <a:spcBef>
              <a:spcPct val="0"/>
            </a:spcBef>
            <a:spcAft>
              <a:spcPts val="600"/>
            </a:spcAft>
            <a:buChar char="•"/>
          </a:pPr>
          <a:r>
            <a:rPr lang="de-DE" sz="850" kern="1200" dirty="0">
              <a:solidFill>
                <a:srgbClr val="FFFFFF"/>
              </a:solidFill>
              <a:latin typeface="Trebuchet MS"/>
              <a:ea typeface="+mn-ea"/>
              <a:cs typeface="+mn-cs"/>
            </a:rPr>
            <a:t>nachhaltige Geschäftsmodelle</a:t>
          </a:r>
          <a:endParaRPr lang="de-AT" sz="850" kern="1200" dirty="0">
            <a:solidFill>
              <a:srgbClr val="FFFFFF"/>
            </a:solidFill>
            <a:latin typeface="Trebuchet MS"/>
            <a:ea typeface="+mn-ea"/>
            <a:cs typeface="+mn-cs"/>
          </a:endParaRPr>
        </a:p>
        <a:p>
          <a:pPr marL="57150" lvl="1" indent="-57150" algn="l" defTabSz="377825">
            <a:lnSpc>
              <a:spcPct val="100000"/>
            </a:lnSpc>
            <a:spcBef>
              <a:spcPct val="0"/>
            </a:spcBef>
            <a:spcAft>
              <a:spcPts val="600"/>
            </a:spcAft>
            <a:buChar char="•"/>
          </a:pPr>
          <a:r>
            <a:rPr lang="de-DE" sz="850" kern="1200" dirty="0">
              <a:solidFill>
                <a:srgbClr val="FFFFFF"/>
              </a:solidFill>
              <a:latin typeface="Trebuchet MS"/>
              <a:ea typeface="+mn-ea"/>
              <a:cs typeface="+mn-cs"/>
            </a:rPr>
            <a:t>Energietechnik</a:t>
          </a:r>
          <a:endParaRPr lang="de-AT" sz="850" kern="1200" dirty="0">
            <a:solidFill>
              <a:srgbClr val="FFFFFF"/>
            </a:solidFill>
            <a:latin typeface="Trebuchet MS"/>
            <a:ea typeface="+mn-ea"/>
            <a:cs typeface="+mn-cs"/>
          </a:endParaRPr>
        </a:p>
        <a:p>
          <a:pPr marL="57150" lvl="1" indent="-57150" algn="l" defTabSz="377825">
            <a:lnSpc>
              <a:spcPct val="100000"/>
            </a:lnSpc>
            <a:spcBef>
              <a:spcPct val="0"/>
            </a:spcBef>
            <a:spcAft>
              <a:spcPts val="600"/>
            </a:spcAft>
            <a:buChar char="•"/>
          </a:pPr>
          <a:r>
            <a:rPr lang="de-AT" sz="850" kern="1200" dirty="0">
              <a:solidFill>
                <a:srgbClr val="FFFFFF"/>
              </a:solidFill>
              <a:latin typeface="Trebuchet MS"/>
              <a:ea typeface="+mn-ea"/>
              <a:cs typeface="+mn-cs"/>
            </a:rPr>
            <a:t>Ökologische Transformation</a:t>
          </a:r>
        </a:p>
        <a:p>
          <a:pPr marL="57150" lvl="1" indent="-57150" algn="l" defTabSz="377825">
            <a:lnSpc>
              <a:spcPct val="100000"/>
            </a:lnSpc>
            <a:spcBef>
              <a:spcPct val="0"/>
            </a:spcBef>
            <a:spcAft>
              <a:spcPts val="600"/>
            </a:spcAft>
            <a:buChar char="•"/>
          </a:pPr>
          <a:r>
            <a:rPr lang="de-AT" sz="850" kern="1200" dirty="0">
              <a:solidFill>
                <a:srgbClr val="FFFFFF"/>
              </a:solidFill>
              <a:latin typeface="Trebuchet MS"/>
              <a:ea typeface="+mn-ea"/>
              <a:cs typeface="+mn-cs"/>
            </a:rPr>
            <a:t>Energiebeihilfen</a:t>
          </a:r>
        </a:p>
      </dsp:txBody>
      <dsp:txXfrm rot="10800000">
        <a:off x="5128146" y="1507096"/>
        <a:ext cx="1388851" cy="1796495"/>
      </dsp:txXfrm>
    </dsp:sp>
    <dsp:sp modelId="{350C616A-E5F8-4241-AD21-5D9D40C1175E}">
      <dsp:nvSpPr>
        <dsp:cNvPr id="0" name=""/>
        <dsp:cNvSpPr/>
      </dsp:nvSpPr>
      <dsp:spPr>
        <a:xfrm>
          <a:off x="6976459" y="189877"/>
          <a:ext cx="899999" cy="110520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5B7727-FA5C-4D8F-B66B-9DF2E9938F69}">
      <dsp:nvSpPr>
        <dsp:cNvPr id="0" name=""/>
        <dsp:cNvSpPr/>
      </dsp:nvSpPr>
      <dsp:spPr>
        <a:xfrm rot="10800000">
          <a:off x="6674935" y="1527100"/>
          <a:ext cx="1471586" cy="1822002"/>
        </a:xfrm>
        <a:prstGeom prst="round2SameRect">
          <a:avLst>
            <a:gd name="adj1" fmla="val 10500"/>
            <a:gd name="adj2" fmla="val 0"/>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100000"/>
            </a:lnSpc>
            <a:spcBef>
              <a:spcPct val="0"/>
            </a:spcBef>
            <a:spcAft>
              <a:spcPts val="1200"/>
            </a:spcAft>
            <a:buNone/>
          </a:pPr>
          <a:r>
            <a:rPr lang="de-AT" sz="1000" b="1" kern="1200" dirty="0"/>
            <a:t>Rainer Uhrmann</a:t>
          </a:r>
        </a:p>
        <a:p>
          <a:pPr marL="57150" lvl="1" indent="-57150" algn="l" defTabSz="377825">
            <a:lnSpc>
              <a:spcPct val="100000"/>
            </a:lnSpc>
            <a:spcBef>
              <a:spcPct val="0"/>
            </a:spcBef>
            <a:spcAft>
              <a:spcPts val="600"/>
            </a:spcAft>
            <a:buChar char="•"/>
          </a:pPr>
          <a:r>
            <a:rPr lang="de-DE" sz="850" kern="1200" dirty="0"/>
            <a:t>Nachhaltigkeitsbericht-erstattung (CSRD)</a:t>
          </a:r>
          <a:endParaRPr lang="de-AT" sz="850" kern="1200" dirty="0"/>
        </a:p>
        <a:p>
          <a:pPr marL="57150" lvl="1" indent="-57150" algn="l" defTabSz="377825">
            <a:lnSpc>
              <a:spcPct val="100000"/>
            </a:lnSpc>
            <a:spcBef>
              <a:spcPct val="0"/>
            </a:spcBef>
            <a:spcAft>
              <a:spcPts val="600"/>
            </a:spcAft>
            <a:buChar char="•"/>
          </a:pPr>
          <a:r>
            <a:rPr lang="de-AT" sz="850" kern="1200" dirty="0"/>
            <a:t>Taxonomie-VO</a:t>
          </a:r>
        </a:p>
        <a:p>
          <a:pPr marL="57150" lvl="1" indent="-57150" algn="l" defTabSz="377825">
            <a:lnSpc>
              <a:spcPct val="100000"/>
            </a:lnSpc>
            <a:spcBef>
              <a:spcPct val="0"/>
            </a:spcBef>
            <a:spcAft>
              <a:spcPts val="600"/>
            </a:spcAft>
            <a:buChar char="•"/>
          </a:pPr>
          <a:r>
            <a:rPr lang="de-AT" sz="850" kern="1200" dirty="0"/>
            <a:t>Kreislaufwirtschaft und Ressourcenmanagement</a:t>
          </a:r>
        </a:p>
        <a:p>
          <a:pPr marL="57150" lvl="1" indent="-57150" algn="l" defTabSz="377825">
            <a:lnSpc>
              <a:spcPct val="100000"/>
            </a:lnSpc>
            <a:spcBef>
              <a:spcPct val="0"/>
            </a:spcBef>
            <a:spcAft>
              <a:spcPts val="600"/>
            </a:spcAft>
            <a:buChar char="•"/>
          </a:pPr>
          <a:r>
            <a:rPr lang="de-AT" sz="850" kern="1200" dirty="0"/>
            <a:t>Umweltförderungen</a:t>
          </a:r>
        </a:p>
        <a:p>
          <a:pPr marL="57150" lvl="1" indent="-57150" algn="l" defTabSz="377825">
            <a:lnSpc>
              <a:spcPct val="100000"/>
            </a:lnSpc>
            <a:spcBef>
              <a:spcPct val="0"/>
            </a:spcBef>
            <a:spcAft>
              <a:spcPts val="600"/>
            </a:spcAft>
            <a:buChar char="•"/>
          </a:pPr>
          <a:r>
            <a:rPr lang="de-AT" sz="850" kern="1200" dirty="0"/>
            <a:t>Energiebeihilfen</a:t>
          </a:r>
        </a:p>
      </dsp:txBody>
      <dsp:txXfrm rot="10800000">
        <a:off x="6720191" y="1527100"/>
        <a:ext cx="1381074" cy="1776746"/>
      </dsp:txXfrm>
    </dsp:sp>
    <dsp:sp modelId="{C5F68549-206E-4633-8250-273E81D5AE30}">
      <dsp:nvSpPr>
        <dsp:cNvPr id="0" name=""/>
        <dsp:cNvSpPr/>
      </dsp:nvSpPr>
      <dsp:spPr>
        <a:xfrm>
          <a:off x="3790350" y="184876"/>
          <a:ext cx="899999" cy="1105203"/>
        </a:xfrm>
        <a:prstGeom prst="roundRect">
          <a:avLst>
            <a:gd name="adj" fmla="val 10000"/>
          </a:avLst>
        </a:prstGeom>
        <a:blipFill dpi="0" rotWithShape="1">
          <a:blip xmlns:r="http://schemas.openxmlformats.org/officeDocument/2006/relationships" r:embed="rId5"/>
          <a:srcRect/>
          <a:stretch>
            <a:fillRect l="-105" t="-1" r="105" b="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6C169-F5E5-4E00-8AD9-8FBA999CBB17}">
      <dsp:nvSpPr>
        <dsp:cNvPr id="0" name=""/>
        <dsp:cNvSpPr/>
      </dsp:nvSpPr>
      <dsp:spPr>
        <a:xfrm rot="10800000">
          <a:off x="3510328" y="1507096"/>
          <a:ext cx="1460043" cy="1842006"/>
        </a:xfrm>
        <a:prstGeom prst="round2SameRect">
          <a:avLst>
            <a:gd name="adj1" fmla="val 10500"/>
            <a:gd name="adj2" fmla="val 0"/>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100000"/>
            </a:lnSpc>
            <a:spcBef>
              <a:spcPct val="0"/>
            </a:spcBef>
            <a:spcAft>
              <a:spcPts val="1200"/>
            </a:spcAft>
            <a:buNone/>
          </a:pPr>
          <a:r>
            <a:rPr lang="de-AT" sz="1000" b="1" kern="1200" dirty="0"/>
            <a:t>Verena Schneiderbauer</a:t>
          </a:r>
        </a:p>
        <a:p>
          <a:pPr marL="57150" lvl="1" indent="-57150" algn="l" defTabSz="377825">
            <a:lnSpc>
              <a:spcPct val="100000"/>
            </a:lnSpc>
            <a:spcBef>
              <a:spcPct val="0"/>
            </a:spcBef>
            <a:spcAft>
              <a:spcPts val="600"/>
            </a:spcAft>
            <a:buChar char="•"/>
          </a:pPr>
          <a:r>
            <a:rPr lang="de-AT" sz="850" kern="1200" dirty="0">
              <a:solidFill>
                <a:srgbClr val="FFFFFF"/>
              </a:solidFill>
              <a:latin typeface="Trebuchet MS"/>
              <a:ea typeface="+mn-ea"/>
              <a:cs typeface="+mn-cs"/>
            </a:rPr>
            <a:t>Officemanagement</a:t>
          </a:r>
        </a:p>
        <a:p>
          <a:pPr marL="57150" lvl="1" indent="-57150" algn="l" defTabSz="377825">
            <a:lnSpc>
              <a:spcPct val="100000"/>
            </a:lnSpc>
            <a:spcBef>
              <a:spcPct val="0"/>
            </a:spcBef>
            <a:spcAft>
              <a:spcPts val="600"/>
            </a:spcAft>
            <a:buChar char="•"/>
          </a:pPr>
          <a:r>
            <a:rPr lang="de-AT" sz="850" kern="1200" dirty="0">
              <a:solidFill>
                <a:srgbClr val="FFFFFF"/>
              </a:solidFill>
              <a:latin typeface="Trebuchet MS"/>
              <a:ea typeface="+mn-ea"/>
              <a:cs typeface="+mn-cs"/>
            </a:rPr>
            <a:t>Unterstützung ÖKO-PLUS</a:t>
          </a:r>
        </a:p>
        <a:p>
          <a:pPr marL="57150" lvl="1" indent="-57150" algn="l" defTabSz="377825">
            <a:lnSpc>
              <a:spcPct val="100000"/>
            </a:lnSpc>
            <a:spcBef>
              <a:spcPct val="0"/>
            </a:spcBef>
            <a:spcAft>
              <a:spcPts val="600"/>
            </a:spcAft>
            <a:buChar char="•"/>
          </a:pPr>
          <a:r>
            <a:rPr lang="de-AT" sz="850" kern="1200" dirty="0">
              <a:solidFill>
                <a:srgbClr val="FFFFFF"/>
              </a:solidFill>
              <a:latin typeface="Trebuchet MS"/>
              <a:ea typeface="+mn-ea"/>
              <a:cs typeface="+mn-cs"/>
            </a:rPr>
            <a:t>Website- und Community-Betreuung</a:t>
          </a:r>
        </a:p>
      </dsp:txBody>
      <dsp:txXfrm rot="10800000">
        <a:off x="3555229" y="1507096"/>
        <a:ext cx="1370241" cy="179710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727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270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7270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5F5200D-87F2-374C-AA65-139B1E217D53}" type="slidenum">
              <a:rPr lang="de-AT" altLang="de-DE"/>
              <a:pPr>
                <a:defRPr/>
              </a:pPr>
              <a:t>‹Nr.›</a:t>
            </a:fld>
            <a:endParaRPr lang="de-AT" altLang="de-DE"/>
          </a:p>
        </p:txBody>
      </p:sp>
    </p:spTree>
    <p:extLst>
      <p:ext uri="{BB962C8B-B14F-4D97-AF65-F5344CB8AC3E}">
        <p14:creationId xmlns:p14="http://schemas.microsoft.com/office/powerpoint/2010/main" val="194444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4198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noProof="0"/>
              <a:t>Textmasterformate durch Klicken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4199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4199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51DA8D0-30E8-B448-8741-4BD13CFCB212}" type="slidenum">
              <a:rPr lang="de-AT" altLang="de-DE"/>
              <a:pPr>
                <a:defRPr/>
              </a:pPr>
              <a:t>‹Nr.›</a:t>
            </a:fld>
            <a:endParaRPr lang="de-AT" altLang="de-DE"/>
          </a:p>
        </p:txBody>
      </p:sp>
    </p:spTree>
    <p:extLst>
      <p:ext uri="{BB962C8B-B14F-4D97-AF65-F5344CB8AC3E}">
        <p14:creationId xmlns:p14="http://schemas.microsoft.com/office/powerpoint/2010/main" val="2183894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3297516-F913-924F-9ED9-41D43479CC6E}" type="slidenum">
              <a:rPr lang="de-AT" altLang="de-DE"/>
              <a:pPr>
                <a:spcBef>
                  <a:spcPct val="0"/>
                </a:spcBef>
              </a:pPr>
              <a:t>1</a:t>
            </a:fld>
            <a:endParaRPr lang="de-AT" altLang="de-DE"/>
          </a:p>
        </p:txBody>
      </p:sp>
      <p:sp>
        <p:nvSpPr>
          <p:cNvPr id="10242" name="Rectangle 2"/>
          <p:cNvSpPr>
            <a:spLocks noGrp="1" noRot="1" noChangeAspect="1" noChangeArrowheads="1" noTextEdit="1"/>
          </p:cNvSpPr>
          <p:nvPr>
            <p:ph type="sldImg"/>
          </p:nvPr>
        </p:nvSpPr>
        <p:spPr>
          <a:xfrm>
            <a:off x="90488" y="744538"/>
            <a:ext cx="6616700" cy="3722687"/>
          </a:xfrm>
          <a:ln/>
        </p:spPr>
      </p:sp>
      <p:sp>
        <p:nvSpPr>
          <p:cNvPr id="1024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11558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947867">
              <a:defRPr/>
            </a:pPr>
            <a:fld id="{E51DA8D0-30E8-B448-8741-4BD13CFCB212}" type="slidenum">
              <a:rPr lang="de-AT" altLang="de-DE">
                <a:solidFill>
                  <a:srgbClr val="000000"/>
                </a:solidFill>
              </a:rPr>
              <a:pPr defTabSz="947867">
                <a:defRPr/>
              </a:pPr>
              <a:t>11</a:t>
            </a:fld>
            <a:endParaRPr lang="de-AT" altLang="de-DE" dirty="0">
              <a:solidFill>
                <a:srgbClr val="000000"/>
              </a:solidFill>
            </a:endParaRPr>
          </a:p>
        </p:txBody>
      </p:sp>
    </p:spTree>
    <p:extLst>
      <p:ext uri="{BB962C8B-B14F-4D97-AF65-F5344CB8AC3E}">
        <p14:creationId xmlns:p14="http://schemas.microsoft.com/office/powerpoint/2010/main" val="230330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12</a:t>
            </a:fld>
            <a:endParaRPr lang="de-AT" altLang="de-DE"/>
          </a:p>
        </p:txBody>
      </p:sp>
    </p:spTree>
    <p:extLst>
      <p:ext uri="{BB962C8B-B14F-4D97-AF65-F5344CB8AC3E}">
        <p14:creationId xmlns:p14="http://schemas.microsoft.com/office/powerpoint/2010/main" val="66544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13</a:t>
            </a:fld>
            <a:endParaRPr lang="de-AT" altLang="de-DE"/>
          </a:p>
        </p:txBody>
      </p:sp>
    </p:spTree>
    <p:extLst>
      <p:ext uri="{BB962C8B-B14F-4D97-AF65-F5344CB8AC3E}">
        <p14:creationId xmlns:p14="http://schemas.microsoft.com/office/powerpoint/2010/main" val="4007362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15</a:t>
            </a:fld>
            <a:endParaRPr lang="de-AT" altLang="de-DE"/>
          </a:p>
        </p:txBody>
      </p:sp>
    </p:spTree>
    <p:extLst>
      <p:ext uri="{BB962C8B-B14F-4D97-AF65-F5344CB8AC3E}">
        <p14:creationId xmlns:p14="http://schemas.microsoft.com/office/powerpoint/2010/main" val="77620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E51DA8D0-30E8-B448-8741-4BD13CFCB212}" type="slidenum">
              <a:rPr lang="de-AT" altLang="de-DE" smtClean="0"/>
              <a:pPr>
                <a:defRPr/>
              </a:pPr>
              <a:t>2</a:t>
            </a:fld>
            <a:endParaRPr lang="de-AT" altLang="de-DE"/>
          </a:p>
        </p:txBody>
      </p:sp>
    </p:spTree>
    <p:extLst>
      <p:ext uri="{BB962C8B-B14F-4D97-AF65-F5344CB8AC3E}">
        <p14:creationId xmlns:p14="http://schemas.microsoft.com/office/powerpoint/2010/main" val="202986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51DA8D0-30E8-B448-8741-4BD13CFCB212}" type="slidenum">
              <a:rPr lang="de-AT" altLang="de-DE" smtClean="0"/>
              <a:pPr>
                <a:defRPr/>
              </a:pPr>
              <a:t>3</a:t>
            </a:fld>
            <a:endParaRPr lang="de-AT" altLang="de-DE"/>
          </a:p>
        </p:txBody>
      </p:sp>
    </p:spTree>
    <p:extLst>
      <p:ext uri="{BB962C8B-B14F-4D97-AF65-F5344CB8AC3E}">
        <p14:creationId xmlns:p14="http://schemas.microsoft.com/office/powerpoint/2010/main" val="162460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51DA8D0-30E8-B448-8741-4BD13CFCB212}" type="slidenum">
              <a:rPr lang="de-AT" altLang="de-DE" smtClean="0"/>
              <a:pPr>
                <a:defRPr/>
              </a:pPr>
              <a:t>5</a:t>
            </a:fld>
            <a:endParaRPr lang="de-AT" altLang="de-DE"/>
          </a:p>
        </p:txBody>
      </p:sp>
    </p:spTree>
    <p:extLst>
      <p:ext uri="{BB962C8B-B14F-4D97-AF65-F5344CB8AC3E}">
        <p14:creationId xmlns:p14="http://schemas.microsoft.com/office/powerpoint/2010/main" val="250665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51DA8D0-30E8-B448-8741-4BD13CFCB212}" type="slidenum">
              <a:rPr lang="de-AT" altLang="de-DE" smtClean="0"/>
              <a:pPr>
                <a:defRPr/>
              </a:pPr>
              <a:t>6</a:t>
            </a:fld>
            <a:endParaRPr lang="de-AT" altLang="de-DE"/>
          </a:p>
        </p:txBody>
      </p:sp>
    </p:spTree>
    <p:extLst>
      <p:ext uri="{BB962C8B-B14F-4D97-AF65-F5344CB8AC3E}">
        <p14:creationId xmlns:p14="http://schemas.microsoft.com/office/powerpoint/2010/main" val="88472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51DA8D0-30E8-B448-8741-4BD13CFCB212}" type="slidenum">
              <a:rPr lang="de-AT" altLang="de-DE" smtClean="0"/>
              <a:pPr>
                <a:defRPr/>
              </a:pPr>
              <a:t>7</a:t>
            </a:fld>
            <a:endParaRPr lang="de-AT" altLang="de-DE"/>
          </a:p>
        </p:txBody>
      </p:sp>
    </p:spTree>
    <p:extLst>
      <p:ext uri="{BB962C8B-B14F-4D97-AF65-F5344CB8AC3E}">
        <p14:creationId xmlns:p14="http://schemas.microsoft.com/office/powerpoint/2010/main" val="267063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8</a:t>
            </a:fld>
            <a:endParaRPr lang="de-AT" altLang="de-DE"/>
          </a:p>
        </p:txBody>
      </p:sp>
    </p:spTree>
    <p:extLst>
      <p:ext uri="{BB962C8B-B14F-4D97-AF65-F5344CB8AC3E}">
        <p14:creationId xmlns:p14="http://schemas.microsoft.com/office/powerpoint/2010/main" val="88683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9</a:t>
            </a:fld>
            <a:endParaRPr lang="de-AT" altLang="de-DE"/>
          </a:p>
        </p:txBody>
      </p:sp>
    </p:spTree>
    <p:extLst>
      <p:ext uri="{BB962C8B-B14F-4D97-AF65-F5344CB8AC3E}">
        <p14:creationId xmlns:p14="http://schemas.microsoft.com/office/powerpoint/2010/main" val="381438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10</a:t>
            </a:fld>
            <a:endParaRPr lang="de-AT" altLang="de-DE"/>
          </a:p>
        </p:txBody>
      </p:sp>
    </p:spTree>
    <p:extLst>
      <p:ext uri="{BB962C8B-B14F-4D97-AF65-F5344CB8AC3E}">
        <p14:creationId xmlns:p14="http://schemas.microsoft.com/office/powerpoint/2010/main" val="1930704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hyperlink" Target="http://susform.at" TargetMode="External"/><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hyperlink" Target="http://susform.at" TargetMode="External"/><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office@susform.at" TargetMode="External"/><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99.xml.rels><?xml version="1.0" encoding="UTF-8" standalone="yes"?>
<Relationships xmlns="http://schemas.openxmlformats.org/package/2006/relationships"><Relationship Id="rId2" Type="http://schemas.openxmlformats.org/officeDocument/2006/relationships/hyperlink" Target="mailto:office@susform.at"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694" name="Rectangle 46"/>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dirty="0"/>
          </a:p>
        </p:txBody>
      </p:sp>
      <p:pic>
        <p:nvPicPr>
          <p:cNvPr id="12" name="Bild 7" descr="Alles Unternehmen_RGB.png">
            <a:extLst>
              <a:ext uri="{FF2B5EF4-FFF2-40B4-BE49-F238E27FC236}">
                <a16:creationId xmlns:a16="http://schemas.microsoft.com/office/drawing/2014/main" id="{BD60A0BF-4CF7-4716-9B5A-796F36D4D5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p:cNvSpPr>
            <a:spLocks noGrp="1"/>
          </p:cNvSpPr>
          <p:nvPr>
            <p:ph type="body" sz="quarter" idx="16" hasCustomPrompt="1"/>
          </p:nvPr>
        </p:nvSpPr>
        <p:spPr>
          <a:xfrm>
            <a:off x="1200150" y="3367088"/>
            <a:ext cx="7935913" cy="720725"/>
          </a:xfrm>
        </p:spPr>
        <p:txBody>
          <a:bodyPr/>
          <a:lstStyle>
            <a:lvl1pPr marL="268288" indent="0">
              <a:tabLst/>
              <a:defRPr sz="1600" baseline="0"/>
            </a:lvl1pPr>
          </a:lstStyle>
          <a:p>
            <a:pPr lvl="0"/>
            <a:r>
              <a:rPr lang="de-DE" dirty="0"/>
              <a:t>VORTRAGENDER (TREBUCHET 16)</a:t>
            </a:r>
            <a:endParaRPr lang="de-AT" dirty="0"/>
          </a:p>
        </p:txBody>
      </p:sp>
    </p:spTree>
    <p:extLst>
      <p:ext uri="{BB962C8B-B14F-4D97-AF65-F5344CB8AC3E}">
        <p14:creationId xmlns:p14="http://schemas.microsoft.com/office/powerpoint/2010/main" val="196780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Bildplatzhalter 14">
            <a:extLst>
              <a:ext uri="{FF2B5EF4-FFF2-40B4-BE49-F238E27FC236}">
                <a16:creationId xmlns:a16="http://schemas.microsoft.com/office/drawing/2014/main" id="{EAF5FF97-2296-EF43-8B8A-0060BF46609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F394A391-CF69-2049-955F-B7D5AA9315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A6F27D37-0D68-EE4F-9996-8A8C49BE776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Textplatzhalter 2">
            <a:extLst>
              <a:ext uri="{FF2B5EF4-FFF2-40B4-BE49-F238E27FC236}">
                <a16:creationId xmlns:a16="http://schemas.microsoft.com/office/drawing/2014/main" id="{6C77AF77-9E95-9F41-B845-8560C7D96FF1}"/>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0321448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3er Spalten Text Bi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284613"/>
            <a:ext cx="7200900"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latin typeface="FK Grotesk Neue" panose="020B0503020202020203" pitchFamily="34" charset="0"/>
              </a:rPr>
              <a:t>Name Training</a:t>
            </a: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177404" y="3721202"/>
            <a:ext cx="2810725" cy="1137686"/>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6" name="Textplatzhalter 4">
            <a:extLst>
              <a:ext uri="{FF2B5EF4-FFF2-40B4-BE49-F238E27FC236}">
                <a16:creationId xmlns:a16="http://schemas.microsoft.com/office/drawing/2014/main" id="{9AC659D4-6B14-143B-390B-F560DC7C930B}"/>
              </a:ext>
            </a:extLst>
          </p:cNvPr>
          <p:cNvSpPr>
            <a:spLocks noGrp="1"/>
          </p:cNvSpPr>
          <p:nvPr>
            <p:ph type="body" sz="quarter" idx="11"/>
          </p:nvPr>
        </p:nvSpPr>
        <p:spPr>
          <a:xfrm>
            <a:off x="3166638"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342900" lvl="1" indent="0">
              <a:buFontTx/>
              <a:buNone/>
            </a:pPr>
            <a:r>
              <a:rPr lang="de-DE"/>
              <a:t>Zweite Ebene</a:t>
            </a:r>
          </a:p>
        </p:txBody>
      </p:sp>
      <p:sp>
        <p:nvSpPr>
          <p:cNvPr id="7" name="Textplatzhalter 4">
            <a:extLst>
              <a:ext uri="{FF2B5EF4-FFF2-40B4-BE49-F238E27FC236}">
                <a16:creationId xmlns:a16="http://schemas.microsoft.com/office/drawing/2014/main" id="{BD882CE8-B378-0F53-2C53-22F75C25EBC8}"/>
              </a:ext>
            </a:extLst>
          </p:cNvPr>
          <p:cNvSpPr>
            <a:spLocks noGrp="1"/>
          </p:cNvSpPr>
          <p:nvPr>
            <p:ph type="body" sz="quarter" idx="12"/>
          </p:nvPr>
        </p:nvSpPr>
        <p:spPr>
          <a:xfrm>
            <a:off x="6155874"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342900" lvl="1" indent="0">
              <a:buFontTx/>
              <a:buNone/>
            </a:pPr>
            <a:r>
              <a:rPr lang="de-DE"/>
              <a:t>Zweite Ebene</a:t>
            </a:r>
          </a:p>
        </p:txBody>
      </p:sp>
      <p:sp>
        <p:nvSpPr>
          <p:cNvPr id="9" name="Bildplatzhalter 8">
            <a:extLst>
              <a:ext uri="{FF2B5EF4-FFF2-40B4-BE49-F238E27FC236}">
                <a16:creationId xmlns:a16="http://schemas.microsoft.com/office/drawing/2014/main" id="{E84BB33D-2085-C079-F652-28BF9CCFD0C4}"/>
              </a:ext>
            </a:extLst>
          </p:cNvPr>
          <p:cNvSpPr>
            <a:spLocks noGrp="1"/>
          </p:cNvSpPr>
          <p:nvPr>
            <p:ph type="pic" sz="quarter" idx="13"/>
          </p:nvPr>
        </p:nvSpPr>
        <p:spPr>
          <a:xfrm>
            <a:off x="177064" y="955222"/>
            <a:ext cx="2811065" cy="2013586"/>
          </a:xfrm>
          <a:prstGeom prst="rect">
            <a:avLst/>
          </a:prstGeom>
        </p:spPr>
        <p:txBody>
          <a:bodyPr/>
          <a:lstStyle/>
          <a:p>
            <a:endParaRPr lang="de-DE"/>
          </a:p>
        </p:txBody>
      </p:sp>
      <p:sp>
        <p:nvSpPr>
          <p:cNvPr id="10" name="Bildplatzhalter 8">
            <a:extLst>
              <a:ext uri="{FF2B5EF4-FFF2-40B4-BE49-F238E27FC236}">
                <a16:creationId xmlns:a16="http://schemas.microsoft.com/office/drawing/2014/main" id="{FC479E0D-9C2D-9901-555C-B070FB968441}"/>
              </a:ext>
            </a:extLst>
          </p:cNvPr>
          <p:cNvSpPr>
            <a:spLocks noGrp="1"/>
          </p:cNvSpPr>
          <p:nvPr>
            <p:ph type="pic" sz="quarter" idx="14"/>
          </p:nvPr>
        </p:nvSpPr>
        <p:spPr>
          <a:xfrm>
            <a:off x="3189685" y="955222"/>
            <a:ext cx="2811065" cy="2013586"/>
          </a:xfrm>
          <a:prstGeom prst="rect">
            <a:avLst/>
          </a:prstGeom>
        </p:spPr>
        <p:txBody>
          <a:bodyPr/>
          <a:lstStyle/>
          <a:p>
            <a:endParaRPr lang="de-DE"/>
          </a:p>
        </p:txBody>
      </p:sp>
      <p:sp>
        <p:nvSpPr>
          <p:cNvPr id="11" name="Bildplatzhalter 8">
            <a:extLst>
              <a:ext uri="{FF2B5EF4-FFF2-40B4-BE49-F238E27FC236}">
                <a16:creationId xmlns:a16="http://schemas.microsoft.com/office/drawing/2014/main" id="{0021AD35-8D6E-6FA2-E220-8CED09CBA65F}"/>
              </a:ext>
            </a:extLst>
          </p:cNvPr>
          <p:cNvSpPr>
            <a:spLocks noGrp="1"/>
          </p:cNvSpPr>
          <p:nvPr>
            <p:ph type="pic" sz="quarter" idx="15"/>
          </p:nvPr>
        </p:nvSpPr>
        <p:spPr>
          <a:xfrm>
            <a:off x="6169650" y="955222"/>
            <a:ext cx="2811065" cy="2013586"/>
          </a:xfrm>
          <a:prstGeom prst="rect">
            <a:avLst/>
          </a:prstGeom>
        </p:spPr>
        <p:txBody>
          <a:bodyPr/>
          <a:lstStyle/>
          <a:p>
            <a:endParaRPr lang="de-DE"/>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177404"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8" name="Textplatzhalter 4">
            <a:extLst>
              <a:ext uri="{FF2B5EF4-FFF2-40B4-BE49-F238E27FC236}">
                <a16:creationId xmlns:a16="http://schemas.microsoft.com/office/drawing/2014/main" id="{B17D0186-4331-B905-8B45-441CCBB1F653}"/>
              </a:ext>
            </a:extLst>
          </p:cNvPr>
          <p:cNvSpPr>
            <a:spLocks noGrp="1"/>
          </p:cNvSpPr>
          <p:nvPr>
            <p:ph type="body" sz="quarter" idx="17" hasCustomPrompt="1"/>
          </p:nvPr>
        </p:nvSpPr>
        <p:spPr>
          <a:xfrm>
            <a:off x="3166638"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12" name="Textplatzhalter 4">
            <a:extLst>
              <a:ext uri="{FF2B5EF4-FFF2-40B4-BE49-F238E27FC236}">
                <a16:creationId xmlns:a16="http://schemas.microsoft.com/office/drawing/2014/main" id="{EAAA1528-38B0-F2A5-053D-7EF53824D3BF}"/>
              </a:ext>
            </a:extLst>
          </p:cNvPr>
          <p:cNvSpPr>
            <a:spLocks noGrp="1"/>
          </p:cNvSpPr>
          <p:nvPr>
            <p:ph type="body" sz="quarter" idx="18" hasCustomPrompt="1"/>
          </p:nvPr>
        </p:nvSpPr>
        <p:spPr>
          <a:xfrm>
            <a:off x="6155874" y="3216706"/>
            <a:ext cx="2810725" cy="377832"/>
          </a:xfrm>
          <a:prstGeom prst="rect">
            <a:avLst/>
          </a:prstGeom>
        </p:spPr>
        <p:txBody>
          <a:bodyPr/>
          <a:lstStyle>
            <a:lvl1pPr marL="0" indent="0" algn="l">
              <a:buFontTx/>
              <a:buNone/>
              <a:defRPr sz="1650" b="0" i="0">
                <a:latin typeface="FK Grotesk Neue Medium" panose="020B0503020202020203" pitchFamily="34" charset="0"/>
              </a:defRPr>
            </a:lvl1pPr>
            <a:lvl2pPr marL="342900" indent="0" algn="l">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Tree>
    <p:extLst>
      <p:ext uri="{BB962C8B-B14F-4D97-AF65-F5344CB8AC3E}">
        <p14:creationId xmlns:p14="http://schemas.microsoft.com/office/powerpoint/2010/main" val="179522563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el">
    <p:bg>
      <p:bgRef idx="1001">
        <a:schemeClr val="bg1"/>
      </p:bgRef>
    </p:bg>
    <p:spTree>
      <p:nvGrpSpPr>
        <p:cNvPr id="1" name=""/>
        <p:cNvGrpSpPr/>
        <p:nvPr/>
      </p:nvGrpSpPr>
      <p:grpSpPr>
        <a:xfrm>
          <a:off x="0" y="0"/>
          <a:ext cx="0" cy="0"/>
          <a:chOff x="0" y="0"/>
          <a:chExt cx="0" cy="0"/>
        </a:xfrm>
      </p:grpSpPr>
      <p:sp>
        <p:nvSpPr>
          <p:cNvPr id="5" name="susform.at">
            <a:extLst>
              <a:ext uri="{FF2B5EF4-FFF2-40B4-BE49-F238E27FC236}">
                <a16:creationId xmlns:a16="http://schemas.microsoft.com/office/drawing/2014/main" id="{E6966A7D-C0F2-E5AE-9FF8-702A1960E431}"/>
              </a:ext>
            </a:extLst>
          </p:cNvPr>
          <p:cNvSpPr txBox="1">
            <a:spLocks noGrp="1"/>
          </p:cNvSpPr>
          <p:nvPr>
            <p:ph type="body" sz="quarter" idx="21"/>
          </p:nvPr>
        </p:nvSpPr>
        <p:spPr>
          <a:xfrm>
            <a:off x="6491454" y="4688530"/>
            <a:ext cx="2418261" cy="466794"/>
          </a:xfrm>
          <a:prstGeom prst="rect">
            <a:avLst/>
          </a:prstGeom>
        </p:spPr>
        <p:txBody>
          <a:bodyPr wrap="square" anchor="ctr">
            <a:spAutoFit/>
          </a:bodyPr>
          <a:lstStyle>
            <a:lvl1pPr algn="r">
              <a:defRPr sz="1500" b="0" i="0" spc="-68" dirty="0">
                <a:solidFill>
                  <a:srgbClr val="72133F"/>
                </a:solidFill>
                <a:latin typeface="FK Grotesk Neue Medium" panose="020B0503020202020203" pitchFamily="34" charset="0"/>
                <a:hlinkClick r:id="" action="ppaction://noaction"/>
              </a:defRPr>
            </a:lvl1pPr>
          </a:lstStyle>
          <a:p>
            <a:pPr marL="0" lvl="0" indent="0" defTabSz="1828754">
              <a:lnSpc>
                <a:spcPct val="80000"/>
              </a:lnSpc>
              <a:spcBef>
                <a:spcPts val="0"/>
              </a:spcBef>
              <a:buSzTx/>
              <a:buNone/>
            </a:pPr>
            <a:r>
              <a:rPr lang="de-DE" u="sng">
                <a:hlinkClick r:id="rId2"/>
              </a:rPr>
              <a:t>Mastertextformat bearbeiten</a:t>
            </a:r>
          </a:p>
        </p:txBody>
      </p:sp>
      <p:sp>
        <p:nvSpPr>
          <p:cNvPr id="6" name="Datum">
            <a:extLst>
              <a:ext uri="{FF2B5EF4-FFF2-40B4-BE49-F238E27FC236}">
                <a16:creationId xmlns:a16="http://schemas.microsoft.com/office/drawing/2014/main" id="{A413BACE-09A7-C91A-6458-60B230BAC5F7}"/>
              </a:ext>
            </a:extLst>
          </p:cNvPr>
          <p:cNvSpPr txBox="1">
            <a:spLocks noGrp="1"/>
          </p:cNvSpPr>
          <p:nvPr>
            <p:ph type="body" sz="quarter" idx="22"/>
          </p:nvPr>
        </p:nvSpPr>
        <p:spPr>
          <a:xfrm>
            <a:off x="2759412" y="4688530"/>
            <a:ext cx="1896969" cy="466794"/>
          </a:xfrm>
          <a:prstGeom prst="rect">
            <a:avLst/>
          </a:prstGeom>
        </p:spPr>
        <p:txBody>
          <a:bodyPr wrap="square" anchor="ctr">
            <a:spAutoFit/>
          </a:bodyPr>
          <a:lstStyle>
            <a:lvl1pPr marL="0" indent="0" algn="l" defTabSz="1828754">
              <a:lnSpc>
                <a:spcPct val="80000"/>
              </a:lnSpc>
              <a:spcBef>
                <a:spcPts val="0"/>
              </a:spcBef>
              <a:buSzTx/>
              <a:buNone/>
              <a:defRPr sz="1500" b="0" i="0" spc="-68">
                <a:solidFill>
                  <a:srgbClr val="72133F"/>
                </a:solidFill>
                <a:latin typeface="FK Grotesk Neue" panose="020B0503020202020203" pitchFamily="34" charset="0"/>
              </a:defRPr>
            </a:lvl1pPr>
          </a:lstStyle>
          <a:p>
            <a:pPr lvl="0"/>
            <a:r>
              <a:rPr lang="de-DE"/>
              <a:t>Mastertextformat bearbeiten</a:t>
            </a:r>
          </a:p>
        </p:txBody>
      </p:sp>
      <p:sp>
        <p:nvSpPr>
          <p:cNvPr id="7" name="Titel der Präsentation">
            <a:extLst>
              <a:ext uri="{FF2B5EF4-FFF2-40B4-BE49-F238E27FC236}">
                <a16:creationId xmlns:a16="http://schemas.microsoft.com/office/drawing/2014/main" id="{81600AB7-56C2-A3DD-72EF-F77CBBDADD68}"/>
              </a:ext>
            </a:extLst>
          </p:cNvPr>
          <p:cNvSpPr txBox="1">
            <a:spLocks noGrp="1"/>
          </p:cNvSpPr>
          <p:nvPr>
            <p:ph type="body" sz="half" idx="23" hasCustomPrompt="1"/>
          </p:nvPr>
        </p:nvSpPr>
        <p:spPr>
          <a:xfrm>
            <a:off x="234284" y="198491"/>
            <a:ext cx="5088121" cy="1938992"/>
          </a:xfrm>
          <a:prstGeom prst="rect">
            <a:avLst/>
          </a:prstGeom>
        </p:spPr>
        <p:txBody>
          <a:bodyPr wrap="square" anchor="b">
            <a:spAutoFit/>
          </a:bodyPr>
          <a:lstStyle>
            <a:lvl1pPr marL="0" indent="0" defTabSz="1828754">
              <a:lnSpc>
                <a:spcPct val="80000"/>
              </a:lnSpc>
              <a:spcBef>
                <a:spcPts val="0"/>
              </a:spcBef>
              <a:buSzTx/>
              <a:buNone/>
              <a:defRPr sz="7500" spc="-375">
                <a:solidFill>
                  <a:srgbClr val="72133F"/>
                </a:solidFill>
                <a:latin typeface="Haben Grotesk Medium" pitchFamily="2" charset="77"/>
                <a:ea typeface="+mn-ea"/>
                <a:cs typeface="+mn-cs"/>
                <a:sym typeface="Haben Grotesk Medium"/>
              </a:defRPr>
            </a:lvl1pPr>
          </a:lstStyle>
          <a:p>
            <a:r>
              <a:rPr err="1"/>
              <a:t>Titel</a:t>
            </a:r>
            <a:r>
              <a:t> der </a:t>
            </a:r>
            <a:endParaRPr lang="de-AT"/>
          </a:p>
          <a:p>
            <a:r>
              <a:rPr err="1"/>
              <a:t>Präsentation</a:t>
            </a:r>
            <a:endParaRPr/>
          </a:p>
        </p:txBody>
      </p:sp>
      <p:grpSp>
        <p:nvGrpSpPr>
          <p:cNvPr id="9" name="Grafik 1">
            <a:extLst>
              <a:ext uri="{FF2B5EF4-FFF2-40B4-BE49-F238E27FC236}">
                <a16:creationId xmlns:a16="http://schemas.microsoft.com/office/drawing/2014/main" id="{9A08E472-EE79-8B6B-17E6-EE78CC100891}"/>
              </a:ext>
            </a:extLst>
          </p:cNvPr>
          <p:cNvGrpSpPr/>
          <p:nvPr userDrawn="1"/>
        </p:nvGrpSpPr>
        <p:grpSpPr>
          <a:xfrm>
            <a:off x="234283" y="4678675"/>
            <a:ext cx="1207807" cy="265457"/>
            <a:chOff x="7328164" y="5532353"/>
            <a:chExt cx="12078903" cy="2654751"/>
          </a:xfrm>
          <a:solidFill>
            <a:schemeClr val="accent1"/>
          </a:solidFill>
        </p:grpSpPr>
        <p:sp>
          <p:nvSpPr>
            <p:cNvPr id="10" name="Freihandform 9">
              <a:extLst>
                <a:ext uri="{FF2B5EF4-FFF2-40B4-BE49-F238E27FC236}">
                  <a16:creationId xmlns:a16="http://schemas.microsoft.com/office/drawing/2014/main" id="{63AED9D2-3A3B-4FE7-22D6-C751D593AB37}"/>
                </a:ext>
              </a:extLst>
            </p:cNvPr>
            <p:cNvSpPr/>
            <p:nvPr/>
          </p:nvSpPr>
          <p:spPr>
            <a:xfrm>
              <a:off x="7328164" y="6298922"/>
              <a:ext cx="1452729" cy="1888182"/>
            </a:xfrm>
            <a:custGeom>
              <a:avLst/>
              <a:gdLst>
                <a:gd name="connsiteX0" fmla="*/ 753025 w 1452729"/>
                <a:gd name="connsiteY0" fmla="*/ 1888183 h 1888182"/>
                <a:gd name="connsiteX1" fmla="*/ 1452729 w 1452729"/>
                <a:gd name="connsiteY1" fmla="*/ 1320268 h 1888182"/>
                <a:gd name="connsiteX2" fmla="*/ 788529 w 1452729"/>
                <a:gd name="connsiteY2" fmla="*/ 798590 h 1888182"/>
                <a:gd name="connsiteX3" fmla="*/ 330306 w 1452729"/>
                <a:gd name="connsiteY3" fmla="*/ 543067 h 1888182"/>
                <a:gd name="connsiteX4" fmla="*/ 703293 w 1452729"/>
                <a:gd name="connsiteY4" fmla="*/ 230675 h 1888182"/>
                <a:gd name="connsiteX5" fmla="*/ 1104607 w 1452729"/>
                <a:gd name="connsiteY5" fmla="*/ 578546 h 1888182"/>
                <a:gd name="connsiteX6" fmla="*/ 1381593 w 1452729"/>
                <a:gd name="connsiteY6" fmla="*/ 578546 h 1888182"/>
                <a:gd name="connsiteX7" fmla="*/ 703165 w 1452729"/>
                <a:gd name="connsiteY7" fmla="*/ 0 h 1888182"/>
                <a:gd name="connsiteX8" fmla="*/ 53192 w 1452729"/>
                <a:gd name="connsiteY8" fmla="*/ 553698 h 1888182"/>
                <a:gd name="connsiteX9" fmla="*/ 788401 w 1452729"/>
                <a:gd name="connsiteY9" fmla="*/ 1071917 h 1888182"/>
                <a:gd name="connsiteX10" fmla="*/ 1179077 w 1452729"/>
                <a:gd name="connsiteY10" fmla="*/ 1334613 h 1888182"/>
                <a:gd name="connsiteX11" fmla="*/ 752897 w 1452729"/>
                <a:gd name="connsiteY11" fmla="*/ 1657635 h 1888182"/>
                <a:gd name="connsiteX12" fmla="*/ 276985 w 1452729"/>
                <a:gd name="connsiteY12" fmla="*/ 1224591 h 1888182"/>
                <a:gd name="connsiteX13" fmla="*/ 0 w 1452729"/>
                <a:gd name="connsiteY13" fmla="*/ 1224591 h 1888182"/>
                <a:gd name="connsiteX14" fmla="*/ 753025 w 1452729"/>
                <a:gd name="connsiteY14" fmla="*/ 1888183 h 188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2729" h="1888182">
                  <a:moveTo>
                    <a:pt x="753025" y="1888183"/>
                  </a:moveTo>
                  <a:cubicBezTo>
                    <a:pt x="1289307" y="1888183"/>
                    <a:pt x="1452729" y="1540312"/>
                    <a:pt x="1452729" y="1320268"/>
                  </a:cubicBezTo>
                  <a:cubicBezTo>
                    <a:pt x="1452729" y="1103809"/>
                    <a:pt x="1353266" y="798590"/>
                    <a:pt x="788529" y="798590"/>
                  </a:cubicBezTo>
                  <a:cubicBezTo>
                    <a:pt x="490139" y="798590"/>
                    <a:pt x="330306" y="717002"/>
                    <a:pt x="330306" y="543067"/>
                  </a:cubicBezTo>
                  <a:cubicBezTo>
                    <a:pt x="330306" y="362087"/>
                    <a:pt x="465273" y="230675"/>
                    <a:pt x="703293" y="230675"/>
                  </a:cubicBezTo>
                  <a:cubicBezTo>
                    <a:pt x="983867" y="230675"/>
                    <a:pt x="1104607" y="376176"/>
                    <a:pt x="1104607" y="578546"/>
                  </a:cubicBezTo>
                  <a:lnTo>
                    <a:pt x="1381593" y="578546"/>
                  </a:lnTo>
                  <a:cubicBezTo>
                    <a:pt x="1381593" y="202369"/>
                    <a:pt x="1097430" y="0"/>
                    <a:pt x="703165" y="0"/>
                  </a:cubicBezTo>
                  <a:cubicBezTo>
                    <a:pt x="308901" y="0"/>
                    <a:pt x="53192" y="255523"/>
                    <a:pt x="53192" y="553698"/>
                  </a:cubicBezTo>
                  <a:cubicBezTo>
                    <a:pt x="53192" y="919243"/>
                    <a:pt x="351583" y="1071917"/>
                    <a:pt x="788401" y="1071917"/>
                  </a:cubicBezTo>
                  <a:cubicBezTo>
                    <a:pt x="1072564" y="1071917"/>
                    <a:pt x="1179077" y="1160678"/>
                    <a:pt x="1179077" y="1334613"/>
                  </a:cubicBezTo>
                  <a:cubicBezTo>
                    <a:pt x="1179077" y="1519179"/>
                    <a:pt x="1033471" y="1657635"/>
                    <a:pt x="752897" y="1657635"/>
                  </a:cubicBezTo>
                  <a:cubicBezTo>
                    <a:pt x="404775" y="1657635"/>
                    <a:pt x="276985" y="1494331"/>
                    <a:pt x="276985" y="1224591"/>
                  </a:cubicBezTo>
                  <a:lnTo>
                    <a:pt x="0" y="1224591"/>
                  </a:lnTo>
                  <a:cubicBezTo>
                    <a:pt x="128" y="1685941"/>
                    <a:pt x="312617" y="1888183"/>
                    <a:pt x="753025" y="1888183"/>
                  </a:cubicBezTo>
                </a:path>
              </a:pathLst>
            </a:custGeom>
            <a:grpFill/>
            <a:ln w="12810" cap="flat">
              <a:noFill/>
              <a:prstDash val="solid"/>
              <a:miter/>
            </a:ln>
          </p:spPr>
          <p:txBody>
            <a:bodyPr rtlCol="0" anchor="ctr"/>
            <a:lstStyle/>
            <a:p>
              <a:endParaRPr lang="de-DE" sz="1013"/>
            </a:p>
          </p:txBody>
        </p:sp>
        <p:sp>
          <p:nvSpPr>
            <p:cNvPr id="11" name="Freihandform 10">
              <a:extLst>
                <a:ext uri="{FF2B5EF4-FFF2-40B4-BE49-F238E27FC236}">
                  <a16:creationId xmlns:a16="http://schemas.microsoft.com/office/drawing/2014/main" id="{A7197497-6976-388C-EF35-3F9FC42B45DF}"/>
                </a:ext>
              </a:extLst>
            </p:cNvPr>
            <p:cNvSpPr/>
            <p:nvPr/>
          </p:nvSpPr>
          <p:spPr>
            <a:xfrm>
              <a:off x="9073900" y="6327356"/>
              <a:ext cx="1463495" cy="1859748"/>
            </a:xfrm>
            <a:custGeom>
              <a:avLst/>
              <a:gdLst>
                <a:gd name="connsiteX0" fmla="*/ 731876 w 1463495"/>
                <a:gd name="connsiteY0" fmla="*/ 1859748 h 1859748"/>
                <a:gd name="connsiteX1" fmla="*/ 1463496 w 1463495"/>
                <a:gd name="connsiteY1" fmla="*/ 1128657 h 1859748"/>
                <a:gd name="connsiteX2" fmla="*/ 1463496 w 1463495"/>
                <a:gd name="connsiteY2" fmla="*/ 0 h 1859748"/>
                <a:gd name="connsiteX3" fmla="*/ 1165106 w 1463495"/>
                <a:gd name="connsiteY3" fmla="*/ 0 h 1859748"/>
                <a:gd name="connsiteX4" fmla="*/ 1165106 w 1463495"/>
                <a:gd name="connsiteY4" fmla="*/ 1128657 h 1859748"/>
                <a:gd name="connsiteX5" fmla="*/ 731748 w 1463495"/>
                <a:gd name="connsiteY5" fmla="*/ 1614856 h 1859748"/>
                <a:gd name="connsiteX6" fmla="*/ 298390 w 1463495"/>
                <a:gd name="connsiteY6" fmla="*/ 1128657 h 1859748"/>
                <a:gd name="connsiteX7" fmla="*/ 298390 w 1463495"/>
                <a:gd name="connsiteY7" fmla="*/ 0 h 1859748"/>
                <a:gd name="connsiteX8" fmla="*/ 0 w 1463495"/>
                <a:gd name="connsiteY8" fmla="*/ 0 h 1859748"/>
                <a:gd name="connsiteX9" fmla="*/ 0 w 1463495"/>
                <a:gd name="connsiteY9" fmla="*/ 1128657 h 1859748"/>
                <a:gd name="connsiteX10" fmla="*/ 731876 w 1463495"/>
                <a:gd name="connsiteY10" fmla="*/ 1859748 h 18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495" h="1859748">
                  <a:moveTo>
                    <a:pt x="731876" y="1859748"/>
                  </a:moveTo>
                  <a:cubicBezTo>
                    <a:pt x="1154595" y="1859748"/>
                    <a:pt x="1463496" y="1550943"/>
                    <a:pt x="1463496" y="1128657"/>
                  </a:cubicBezTo>
                  <a:lnTo>
                    <a:pt x="1463496" y="0"/>
                  </a:lnTo>
                  <a:lnTo>
                    <a:pt x="1165106" y="0"/>
                  </a:lnTo>
                  <a:lnTo>
                    <a:pt x="1165106" y="1128657"/>
                  </a:lnTo>
                  <a:cubicBezTo>
                    <a:pt x="1165106" y="1401984"/>
                    <a:pt x="994633" y="1614856"/>
                    <a:pt x="731748" y="1614856"/>
                  </a:cubicBezTo>
                  <a:cubicBezTo>
                    <a:pt x="468862" y="1614856"/>
                    <a:pt x="298390" y="1401856"/>
                    <a:pt x="298390" y="1128657"/>
                  </a:cubicBezTo>
                  <a:lnTo>
                    <a:pt x="298390" y="0"/>
                  </a:lnTo>
                  <a:lnTo>
                    <a:pt x="0" y="0"/>
                  </a:lnTo>
                  <a:lnTo>
                    <a:pt x="0" y="1128657"/>
                  </a:lnTo>
                  <a:cubicBezTo>
                    <a:pt x="256" y="1550943"/>
                    <a:pt x="309285" y="1859748"/>
                    <a:pt x="731876" y="1859748"/>
                  </a:cubicBezTo>
                </a:path>
              </a:pathLst>
            </a:custGeom>
            <a:grpFill/>
            <a:ln w="12810" cap="flat">
              <a:noFill/>
              <a:prstDash val="solid"/>
              <a:miter/>
            </a:ln>
          </p:spPr>
          <p:txBody>
            <a:bodyPr rtlCol="0" anchor="ctr"/>
            <a:lstStyle/>
            <a:p>
              <a:endParaRPr lang="de-DE" sz="1013"/>
            </a:p>
          </p:txBody>
        </p:sp>
        <p:sp>
          <p:nvSpPr>
            <p:cNvPr id="12" name="Freihandform 11">
              <a:extLst>
                <a:ext uri="{FF2B5EF4-FFF2-40B4-BE49-F238E27FC236}">
                  <a16:creationId xmlns:a16="http://schemas.microsoft.com/office/drawing/2014/main" id="{17907ADB-2148-09B1-E1E7-AB6D2A637561}"/>
                </a:ext>
              </a:extLst>
            </p:cNvPr>
            <p:cNvSpPr/>
            <p:nvPr/>
          </p:nvSpPr>
          <p:spPr>
            <a:xfrm>
              <a:off x="10830787" y="6298922"/>
              <a:ext cx="1452729" cy="1888182"/>
            </a:xfrm>
            <a:custGeom>
              <a:avLst/>
              <a:gdLst>
                <a:gd name="connsiteX0" fmla="*/ 753025 w 1452729"/>
                <a:gd name="connsiteY0" fmla="*/ 1888183 h 1888182"/>
                <a:gd name="connsiteX1" fmla="*/ 1452730 w 1452729"/>
                <a:gd name="connsiteY1" fmla="*/ 1320268 h 1888182"/>
                <a:gd name="connsiteX2" fmla="*/ 788530 w 1452729"/>
                <a:gd name="connsiteY2" fmla="*/ 798590 h 1888182"/>
                <a:gd name="connsiteX3" fmla="*/ 330306 w 1452729"/>
                <a:gd name="connsiteY3" fmla="*/ 543067 h 1888182"/>
                <a:gd name="connsiteX4" fmla="*/ 703294 w 1452729"/>
                <a:gd name="connsiteY4" fmla="*/ 230675 h 1888182"/>
                <a:gd name="connsiteX5" fmla="*/ 1104607 w 1452729"/>
                <a:gd name="connsiteY5" fmla="*/ 578546 h 1888182"/>
                <a:gd name="connsiteX6" fmla="*/ 1381593 w 1452729"/>
                <a:gd name="connsiteY6" fmla="*/ 578546 h 1888182"/>
                <a:gd name="connsiteX7" fmla="*/ 703165 w 1452729"/>
                <a:gd name="connsiteY7" fmla="*/ 0 h 1888182"/>
                <a:gd name="connsiteX8" fmla="*/ 53193 w 1452729"/>
                <a:gd name="connsiteY8" fmla="*/ 553698 h 1888182"/>
                <a:gd name="connsiteX9" fmla="*/ 788401 w 1452729"/>
                <a:gd name="connsiteY9" fmla="*/ 1071917 h 1888182"/>
                <a:gd name="connsiteX10" fmla="*/ 1179077 w 1452729"/>
                <a:gd name="connsiteY10" fmla="*/ 1334613 h 1888182"/>
                <a:gd name="connsiteX11" fmla="*/ 752897 w 1452729"/>
                <a:gd name="connsiteY11" fmla="*/ 1657635 h 1888182"/>
                <a:gd name="connsiteX12" fmla="*/ 276985 w 1452729"/>
                <a:gd name="connsiteY12" fmla="*/ 1224591 h 1888182"/>
                <a:gd name="connsiteX13" fmla="*/ 0 w 1452729"/>
                <a:gd name="connsiteY13" fmla="*/ 1224591 h 1888182"/>
                <a:gd name="connsiteX14" fmla="*/ 753025 w 1452729"/>
                <a:gd name="connsiteY14" fmla="*/ 1888183 h 188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2729" h="1888182">
                  <a:moveTo>
                    <a:pt x="753025" y="1888183"/>
                  </a:moveTo>
                  <a:cubicBezTo>
                    <a:pt x="1289307" y="1888183"/>
                    <a:pt x="1452730" y="1540312"/>
                    <a:pt x="1452730" y="1320268"/>
                  </a:cubicBezTo>
                  <a:cubicBezTo>
                    <a:pt x="1452730" y="1103809"/>
                    <a:pt x="1353266" y="798590"/>
                    <a:pt x="788530" y="798590"/>
                  </a:cubicBezTo>
                  <a:cubicBezTo>
                    <a:pt x="490139" y="798590"/>
                    <a:pt x="330306" y="717002"/>
                    <a:pt x="330306" y="543067"/>
                  </a:cubicBezTo>
                  <a:cubicBezTo>
                    <a:pt x="330306" y="362087"/>
                    <a:pt x="465274" y="230675"/>
                    <a:pt x="703294" y="230675"/>
                  </a:cubicBezTo>
                  <a:cubicBezTo>
                    <a:pt x="983867" y="230675"/>
                    <a:pt x="1104607" y="376176"/>
                    <a:pt x="1104607" y="578546"/>
                  </a:cubicBezTo>
                  <a:lnTo>
                    <a:pt x="1381593" y="578546"/>
                  </a:lnTo>
                  <a:cubicBezTo>
                    <a:pt x="1381593" y="202369"/>
                    <a:pt x="1097430" y="0"/>
                    <a:pt x="703165" y="0"/>
                  </a:cubicBezTo>
                  <a:cubicBezTo>
                    <a:pt x="308901" y="0"/>
                    <a:pt x="53193" y="255523"/>
                    <a:pt x="53193" y="553698"/>
                  </a:cubicBezTo>
                  <a:cubicBezTo>
                    <a:pt x="53193" y="919243"/>
                    <a:pt x="351583" y="1071917"/>
                    <a:pt x="788401" y="1071917"/>
                  </a:cubicBezTo>
                  <a:cubicBezTo>
                    <a:pt x="1072564" y="1071917"/>
                    <a:pt x="1179077" y="1160678"/>
                    <a:pt x="1179077" y="1334613"/>
                  </a:cubicBezTo>
                  <a:cubicBezTo>
                    <a:pt x="1179077" y="1519179"/>
                    <a:pt x="1033471" y="1657635"/>
                    <a:pt x="752897" y="1657635"/>
                  </a:cubicBezTo>
                  <a:cubicBezTo>
                    <a:pt x="404775" y="1657635"/>
                    <a:pt x="276985" y="1494331"/>
                    <a:pt x="276985" y="1224591"/>
                  </a:cubicBezTo>
                  <a:lnTo>
                    <a:pt x="0" y="1224591"/>
                  </a:lnTo>
                  <a:cubicBezTo>
                    <a:pt x="0" y="1685941"/>
                    <a:pt x="312618" y="1888183"/>
                    <a:pt x="753025" y="1888183"/>
                  </a:cubicBezTo>
                </a:path>
              </a:pathLst>
            </a:custGeom>
            <a:grpFill/>
            <a:ln w="12810" cap="flat">
              <a:noFill/>
              <a:prstDash val="solid"/>
              <a:miter/>
            </a:ln>
          </p:spPr>
          <p:txBody>
            <a:bodyPr rtlCol="0" anchor="ctr"/>
            <a:lstStyle/>
            <a:p>
              <a:endParaRPr lang="de-DE" sz="1013"/>
            </a:p>
          </p:txBody>
        </p:sp>
        <p:sp>
          <p:nvSpPr>
            <p:cNvPr id="13" name="Freihandform 12">
              <a:extLst>
                <a:ext uri="{FF2B5EF4-FFF2-40B4-BE49-F238E27FC236}">
                  <a16:creationId xmlns:a16="http://schemas.microsoft.com/office/drawing/2014/main" id="{2574D2A1-AF06-7B2A-4016-3E0962301F01}"/>
                </a:ext>
              </a:extLst>
            </p:cNvPr>
            <p:cNvSpPr/>
            <p:nvPr/>
          </p:nvSpPr>
          <p:spPr>
            <a:xfrm>
              <a:off x="12473598" y="5532353"/>
              <a:ext cx="1140111" cy="2626318"/>
            </a:xfrm>
            <a:custGeom>
              <a:avLst/>
              <a:gdLst>
                <a:gd name="connsiteX0" fmla="*/ 628696 w 1140111"/>
                <a:gd name="connsiteY0" fmla="*/ 2626318 h 2626318"/>
                <a:gd name="connsiteX1" fmla="*/ 628696 w 1140111"/>
                <a:gd name="connsiteY1" fmla="*/ 1036310 h 2626318"/>
                <a:gd name="connsiteX2" fmla="*/ 1104608 w 1140111"/>
                <a:gd name="connsiteY2" fmla="*/ 1036310 h 2626318"/>
                <a:gd name="connsiteX3" fmla="*/ 1104608 w 1140111"/>
                <a:gd name="connsiteY3" fmla="*/ 795004 h 2626318"/>
                <a:gd name="connsiteX4" fmla="*/ 863127 w 1140111"/>
                <a:gd name="connsiteY4" fmla="*/ 795004 h 2626318"/>
                <a:gd name="connsiteX5" fmla="*/ 614468 w 1140111"/>
                <a:gd name="connsiteY5" fmla="*/ 518219 h 2626318"/>
                <a:gd name="connsiteX6" fmla="*/ 863127 w 1140111"/>
                <a:gd name="connsiteY6" fmla="*/ 241434 h 2626318"/>
                <a:gd name="connsiteX7" fmla="*/ 1140112 w 1140111"/>
                <a:gd name="connsiteY7" fmla="*/ 241434 h 2626318"/>
                <a:gd name="connsiteX8" fmla="*/ 1140112 w 1140111"/>
                <a:gd name="connsiteY8" fmla="*/ 0 h 2626318"/>
                <a:gd name="connsiteX9" fmla="*/ 848900 w 1140111"/>
                <a:gd name="connsiteY9" fmla="*/ 0 h 2626318"/>
                <a:gd name="connsiteX10" fmla="*/ 330306 w 1140111"/>
                <a:gd name="connsiteY10" fmla="*/ 518219 h 2626318"/>
                <a:gd name="connsiteX11" fmla="*/ 330306 w 1140111"/>
                <a:gd name="connsiteY11" fmla="*/ 795004 h 2626318"/>
                <a:gd name="connsiteX12" fmla="*/ 0 w 1140111"/>
                <a:gd name="connsiteY12" fmla="*/ 795004 h 2626318"/>
                <a:gd name="connsiteX13" fmla="*/ 0 w 1140111"/>
                <a:gd name="connsiteY13" fmla="*/ 1036310 h 2626318"/>
                <a:gd name="connsiteX14" fmla="*/ 330306 w 1140111"/>
                <a:gd name="connsiteY14" fmla="*/ 1036310 h 2626318"/>
                <a:gd name="connsiteX15" fmla="*/ 330306 w 1140111"/>
                <a:gd name="connsiteY15" fmla="*/ 2626318 h 2626318"/>
                <a:gd name="connsiteX16" fmla="*/ 628696 w 1140111"/>
                <a:gd name="connsiteY16" fmla="*/ 2626318 h 262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111" h="2626318">
                  <a:moveTo>
                    <a:pt x="628696" y="2626318"/>
                  </a:moveTo>
                  <a:lnTo>
                    <a:pt x="628696" y="1036310"/>
                  </a:lnTo>
                  <a:lnTo>
                    <a:pt x="1104608" y="1036310"/>
                  </a:lnTo>
                  <a:lnTo>
                    <a:pt x="1104608" y="795004"/>
                  </a:lnTo>
                  <a:lnTo>
                    <a:pt x="863127" y="795004"/>
                  </a:lnTo>
                  <a:cubicBezTo>
                    <a:pt x="721110" y="795004"/>
                    <a:pt x="614468" y="674351"/>
                    <a:pt x="614468" y="518219"/>
                  </a:cubicBezTo>
                  <a:cubicBezTo>
                    <a:pt x="614468" y="362087"/>
                    <a:pt x="720981" y="241434"/>
                    <a:pt x="863127" y="241434"/>
                  </a:cubicBezTo>
                  <a:lnTo>
                    <a:pt x="1140112" y="241434"/>
                  </a:lnTo>
                  <a:lnTo>
                    <a:pt x="1140112" y="0"/>
                  </a:lnTo>
                  <a:lnTo>
                    <a:pt x="848900" y="0"/>
                  </a:lnTo>
                  <a:cubicBezTo>
                    <a:pt x="564737" y="0"/>
                    <a:pt x="330306" y="234262"/>
                    <a:pt x="330306" y="518219"/>
                  </a:cubicBezTo>
                  <a:lnTo>
                    <a:pt x="330306" y="795004"/>
                  </a:lnTo>
                  <a:lnTo>
                    <a:pt x="0" y="795004"/>
                  </a:lnTo>
                  <a:lnTo>
                    <a:pt x="0" y="1036310"/>
                  </a:lnTo>
                  <a:lnTo>
                    <a:pt x="330306" y="1036310"/>
                  </a:lnTo>
                  <a:lnTo>
                    <a:pt x="330306" y="2626318"/>
                  </a:lnTo>
                  <a:lnTo>
                    <a:pt x="628696" y="2626318"/>
                  </a:lnTo>
                  <a:close/>
                </a:path>
              </a:pathLst>
            </a:custGeom>
            <a:grpFill/>
            <a:ln w="12810" cap="flat">
              <a:noFill/>
              <a:prstDash val="solid"/>
              <a:miter/>
            </a:ln>
          </p:spPr>
          <p:txBody>
            <a:bodyPr rtlCol="0" anchor="ctr"/>
            <a:lstStyle/>
            <a:p>
              <a:endParaRPr lang="de-DE" sz="1013"/>
            </a:p>
          </p:txBody>
        </p:sp>
        <p:sp>
          <p:nvSpPr>
            <p:cNvPr id="14" name="Freihandform 13">
              <a:extLst>
                <a:ext uri="{FF2B5EF4-FFF2-40B4-BE49-F238E27FC236}">
                  <a16:creationId xmlns:a16="http://schemas.microsoft.com/office/drawing/2014/main" id="{69C5A2F1-2A3F-AADC-5871-00C109439164}"/>
                </a:ext>
              </a:extLst>
            </p:cNvPr>
            <p:cNvSpPr/>
            <p:nvPr/>
          </p:nvSpPr>
          <p:spPr>
            <a:xfrm>
              <a:off x="13653188" y="6298922"/>
              <a:ext cx="1704720" cy="1888182"/>
            </a:xfrm>
            <a:custGeom>
              <a:avLst/>
              <a:gdLst>
                <a:gd name="connsiteX0" fmla="*/ 852360 w 1704720"/>
                <a:gd name="connsiteY0" fmla="*/ 1643290 h 1888182"/>
                <a:gd name="connsiteX1" fmla="*/ 298262 w 1704720"/>
                <a:gd name="connsiteY1" fmla="*/ 944091 h 1888182"/>
                <a:gd name="connsiteX2" fmla="*/ 852360 w 1704720"/>
                <a:gd name="connsiteY2" fmla="*/ 244893 h 1888182"/>
                <a:gd name="connsiteX3" fmla="*/ 1406458 w 1704720"/>
                <a:gd name="connsiteY3" fmla="*/ 944091 h 1888182"/>
                <a:gd name="connsiteX4" fmla="*/ 852360 w 1704720"/>
                <a:gd name="connsiteY4" fmla="*/ 1643290 h 1888182"/>
                <a:gd name="connsiteX5" fmla="*/ 852360 w 1704720"/>
                <a:gd name="connsiteY5" fmla="*/ 1888183 h 1888182"/>
                <a:gd name="connsiteX6" fmla="*/ 1704720 w 1704720"/>
                <a:gd name="connsiteY6" fmla="*/ 944091 h 1888182"/>
                <a:gd name="connsiteX7" fmla="*/ 852360 w 1704720"/>
                <a:gd name="connsiteY7" fmla="*/ 0 h 1888182"/>
                <a:gd name="connsiteX8" fmla="*/ 0 w 1704720"/>
                <a:gd name="connsiteY8" fmla="*/ 944091 h 1888182"/>
                <a:gd name="connsiteX9" fmla="*/ 852360 w 1704720"/>
                <a:gd name="connsiteY9" fmla="*/ 1888183 h 188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720" h="1888182">
                  <a:moveTo>
                    <a:pt x="852360" y="1643290"/>
                  </a:moveTo>
                  <a:cubicBezTo>
                    <a:pt x="504239" y="1643290"/>
                    <a:pt x="298262" y="1369963"/>
                    <a:pt x="298262" y="944091"/>
                  </a:cubicBezTo>
                  <a:cubicBezTo>
                    <a:pt x="298262" y="518219"/>
                    <a:pt x="504239" y="244893"/>
                    <a:pt x="852360" y="244893"/>
                  </a:cubicBezTo>
                  <a:cubicBezTo>
                    <a:pt x="1200482" y="244893"/>
                    <a:pt x="1406458" y="518219"/>
                    <a:pt x="1406458" y="944091"/>
                  </a:cubicBezTo>
                  <a:cubicBezTo>
                    <a:pt x="1406458" y="1369963"/>
                    <a:pt x="1200354" y="1643290"/>
                    <a:pt x="852360" y="1643290"/>
                  </a:cubicBezTo>
                  <a:moveTo>
                    <a:pt x="852360" y="1888183"/>
                  </a:moveTo>
                  <a:cubicBezTo>
                    <a:pt x="1367365" y="1888183"/>
                    <a:pt x="1704720" y="1515464"/>
                    <a:pt x="1704720" y="944091"/>
                  </a:cubicBezTo>
                  <a:cubicBezTo>
                    <a:pt x="1704720" y="372718"/>
                    <a:pt x="1367365" y="0"/>
                    <a:pt x="852360" y="0"/>
                  </a:cubicBezTo>
                  <a:cubicBezTo>
                    <a:pt x="337355" y="0"/>
                    <a:pt x="0" y="372718"/>
                    <a:pt x="0" y="944091"/>
                  </a:cubicBezTo>
                  <a:cubicBezTo>
                    <a:pt x="0" y="1515464"/>
                    <a:pt x="337355" y="1888183"/>
                    <a:pt x="852360" y="1888183"/>
                  </a:cubicBezTo>
                </a:path>
              </a:pathLst>
            </a:custGeom>
            <a:grpFill/>
            <a:ln w="12810" cap="flat">
              <a:noFill/>
              <a:prstDash val="solid"/>
              <a:miter/>
            </a:ln>
          </p:spPr>
          <p:txBody>
            <a:bodyPr rtlCol="0" anchor="ctr"/>
            <a:lstStyle/>
            <a:p>
              <a:endParaRPr lang="de-DE" sz="1013"/>
            </a:p>
          </p:txBody>
        </p:sp>
        <p:sp>
          <p:nvSpPr>
            <p:cNvPr id="15" name="Freihandform 14">
              <a:extLst>
                <a:ext uri="{FF2B5EF4-FFF2-40B4-BE49-F238E27FC236}">
                  <a16:creationId xmlns:a16="http://schemas.microsoft.com/office/drawing/2014/main" id="{31378F5F-B941-8EFF-1671-2E8CE0174F46}"/>
                </a:ext>
              </a:extLst>
            </p:cNvPr>
            <p:cNvSpPr/>
            <p:nvPr/>
          </p:nvSpPr>
          <p:spPr>
            <a:xfrm>
              <a:off x="15658862" y="6327356"/>
              <a:ext cx="966050" cy="1831314"/>
            </a:xfrm>
            <a:custGeom>
              <a:avLst/>
              <a:gdLst>
                <a:gd name="connsiteX0" fmla="*/ 298391 w 966050"/>
                <a:gd name="connsiteY0" fmla="*/ 1831314 h 1831314"/>
                <a:gd name="connsiteX1" fmla="*/ 298391 w 966050"/>
                <a:gd name="connsiteY1" fmla="*/ 834069 h 1831314"/>
                <a:gd name="connsiteX2" fmla="*/ 845311 w 966050"/>
                <a:gd name="connsiteY2" fmla="*/ 244893 h 1831314"/>
                <a:gd name="connsiteX3" fmla="*/ 966051 w 966050"/>
                <a:gd name="connsiteY3" fmla="*/ 244893 h 1831314"/>
                <a:gd name="connsiteX4" fmla="*/ 966051 w 966050"/>
                <a:gd name="connsiteY4" fmla="*/ 0 h 1831314"/>
                <a:gd name="connsiteX5" fmla="*/ 390676 w 966050"/>
                <a:gd name="connsiteY5" fmla="*/ 0 h 1831314"/>
                <a:gd name="connsiteX6" fmla="*/ 0 w 966050"/>
                <a:gd name="connsiteY6" fmla="*/ 390393 h 1831314"/>
                <a:gd name="connsiteX7" fmla="*/ 0 w 966050"/>
                <a:gd name="connsiteY7" fmla="*/ 1831314 h 1831314"/>
                <a:gd name="connsiteX8" fmla="*/ 298391 w 966050"/>
                <a:gd name="connsiteY8" fmla="*/ 1831314 h 183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050" h="1831314">
                  <a:moveTo>
                    <a:pt x="298391" y="1831314"/>
                  </a:moveTo>
                  <a:lnTo>
                    <a:pt x="298391" y="834069"/>
                  </a:lnTo>
                  <a:cubicBezTo>
                    <a:pt x="298391" y="514633"/>
                    <a:pt x="525644" y="244893"/>
                    <a:pt x="845311" y="244893"/>
                  </a:cubicBezTo>
                  <a:lnTo>
                    <a:pt x="966051" y="244893"/>
                  </a:lnTo>
                  <a:lnTo>
                    <a:pt x="966051" y="0"/>
                  </a:lnTo>
                  <a:lnTo>
                    <a:pt x="390676" y="0"/>
                  </a:lnTo>
                  <a:cubicBezTo>
                    <a:pt x="390676" y="216458"/>
                    <a:pt x="216615" y="390393"/>
                    <a:pt x="0" y="390393"/>
                  </a:cubicBezTo>
                  <a:lnTo>
                    <a:pt x="0" y="1831314"/>
                  </a:lnTo>
                  <a:lnTo>
                    <a:pt x="298391" y="1831314"/>
                  </a:lnTo>
                  <a:close/>
                </a:path>
              </a:pathLst>
            </a:custGeom>
            <a:grpFill/>
            <a:ln w="12810" cap="flat">
              <a:noFill/>
              <a:prstDash val="solid"/>
              <a:miter/>
            </a:ln>
          </p:spPr>
          <p:txBody>
            <a:bodyPr rtlCol="0" anchor="ctr"/>
            <a:lstStyle/>
            <a:p>
              <a:endParaRPr lang="de-DE" sz="1013"/>
            </a:p>
          </p:txBody>
        </p:sp>
        <p:sp>
          <p:nvSpPr>
            <p:cNvPr id="16" name="Freihandform 15">
              <a:extLst>
                <a:ext uri="{FF2B5EF4-FFF2-40B4-BE49-F238E27FC236}">
                  <a16:creationId xmlns:a16="http://schemas.microsoft.com/office/drawing/2014/main" id="{C2553C08-802F-A6BB-04D9-0F237E0F4553}"/>
                </a:ext>
              </a:extLst>
            </p:cNvPr>
            <p:cNvSpPr/>
            <p:nvPr/>
          </p:nvSpPr>
          <p:spPr>
            <a:xfrm>
              <a:off x="16892285" y="6298922"/>
              <a:ext cx="2514782" cy="1859748"/>
            </a:xfrm>
            <a:custGeom>
              <a:avLst/>
              <a:gdLst>
                <a:gd name="connsiteX0" fmla="*/ 1825589 w 2514782"/>
                <a:gd name="connsiteY0" fmla="*/ 0 h 1859748"/>
                <a:gd name="connsiteX1" fmla="*/ 1296356 w 2514782"/>
                <a:gd name="connsiteY1" fmla="*/ 326481 h 1859748"/>
                <a:gd name="connsiteX2" fmla="*/ 745847 w 2514782"/>
                <a:gd name="connsiteY2" fmla="*/ 0 h 1859748"/>
                <a:gd name="connsiteX3" fmla="*/ 326717 w 2514782"/>
                <a:gd name="connsiteY3" fmla="*/ 184566 h 1859748"/>
                <a:gd name="connsiteX4" fmla="*/ 170472 w 2514782"/>
                <a:gd name="connsiteY4" fmla="*/ 28434 h 1859748"/>
                <a:gd name="connsiteX5" fmla="*/ 0 w 2514782"/>
                <a:gd name="connsiteY5" fmla="*/ 28434 h 1859748"/>
                <a:gd name="connsiteX6" fmla="*/ 0 w 2514782"/>
                <a:gd name="connsiteY6" fmla="*/ 1859748 h 1859748"/>
                <a:gd name="connsiteX7" fmla="*/ 298390 w 2514782"/>
                <a:gd name="connsiteY7" fmla="*/ 1859748 h 1859748"/>
                <a:gd name="connsiteX8" fmla="*/ 298390 w 2514782"/>
                <a:gd name="connsiteY8" fmla="*/ 766570 h 1859748"/>
                <a:gd name="connsiteX9" fmla="*/ 721109 w 2514782"/>
                <a:gd name="connsiteY9" fmla="*/ 244893 h 1859748"/>
                <a:gd name="connsiteX10" fmla="*/ 1108196 w 2514782"/>
                <a:gd name="connsiteY10" fmla="*/ 713416 h 1859748"/>
                <a:gd name="connsiteX11" fmla="*/ 1108196 w 2514782"/>
                <a:gd name="connsiteY11" fmla="*/ 1859748 h 1859748"/>
                <a:gd name="connsiteX12" fmla="*/ 1406586 w 2514782"/>
                <a:gd name="connsiteY12" fmla="*/ 1859748 h 1859748"/>
                <a:gd name="connsiteX13" fmla="*/ 1406586 w 2514782"/>
                <a:gd name="connsiteY13" fmla="*/ 766570 h 1859748"/>
                <a:gd name="connsiteX14" fmla="*/ 1811490 w 2514782"/>
                <a:gd name="connsiteY14" fmla="*/ 244893 h 1859748"/>
                <a:gd name="connsiteX15" fmla="*/ 2216393 w 2514782"/>
                <a:gd name="connsiteY15" fmla="*/ 713416 h 1859748"/>
                <a:gd name="connsiteX16" fmla="*/ 2216393 w 2514782"/>
                <a:gd name="connsiteY16" fmla="*/ 1859748 h 1859748"/>
                <a:gd name="connsiteX17" fmla="*/ 2514783 w 2514782"/>
                <a:gd name="connsiteY17" fmla="*/ 1859748 h 1859748"/>
                <a:gd name="connsiteX18" fmla="*/ 2514783 w 2514782"/>
                <a:gd name="connsiteY18" fmla="*/ 713416 h 1859748"/>
                <a:gd name="connsiteX19" fmla="*/ 1825589 w 2514782"/>
                <a:gd name="connsiteY19" fmla="*/ 0 h 18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4782" h="1859748">
                  <a:moveTo>
                    <a:pt x="1825589" y="0"/>
                  </a:moveTo>
                  <a:cubicBezTo>
                    <a:pt x="1562703" y="0"/>
                    <a:pt x="1381592" y="152546"/>
                    <a:pt x="1296356" y="326481"/>
                  </a:cubicBezTo>
                  <a:cubicBezTo>
                    <a:pt x="1186254" y="113481"/>
                    <a:pt x="969639" y="0"/>
                    <a:pt x="745847" y="0"/>
                  </a:cubicBezTo>
                  <a:cubicBezTo>
                    <a:pt x="472323" y="0"/>
                    <a:pt x="458095" y="184566"/>
                    <a:pt x="326717" y="184566"/>
                  </a:cubicBezTo>
                  <a:cubicBezTo>
                    <a:pt x="234303" y="184566"/>
                    <a:pt x="170472" y="117195"/>
                    <a:pt x="170472" y="28434"/>
                  </a:cubicBezTo>
                  <a:lnTo>
                    <a:pt x="0" y="28434"/>
                  </a:lnTo>
                  <a:lnTo>
                    <a:pt x="0" y="1859748"/>
                  </a:lnTo>
                  <a:lnTo>
                    <a:pt x="298390" y="1859748"/>
                  </a:lnTo>
                  <a:lnTo>
                    <a:pt x="298390" y="766570"/>
                  </a:lnTo>
                  <a:cubicBezTo>
                    <a:pt x="298390" y="482612"/>
                    <a:pt x="486678" y="244893"/>
                    <a:pt x="721109" y="244893"/>
                  </a:cubicBezTo>
                  <a:cubicBezTo>
                    <a:pt x="969768" y="244893"/>
                    <a:pt x="1108196" y="457893"/>
                    <a:pt x="1108196" y="713416"/>
                  </a:cubicBezTo>
                  <a:lnTo>
                    <a:pt x="1108196" y="1859748"/>
                  </a:lnTo>
                  <a:lnTo>
                    <a:pt x="1406586" y="1859748"/>
                  </a:lnTo>
                  <a:lnTo>
                    <a:pt x="1406586" y="766570"/>
                  </a:lnTo>
                  <a:cubicBezTo>
                    <a:pt x="1406586" y="482612"/>
                    <a:pt x="1573469" y="244893"/>
                    <a:pt x="1811490" y="244893"/>
                  </a:cubicBezTo>
                  <a:cubicBezTo>
                    <a:pt x="2067197" y="244893"/>
                    <a:pt x="2216393" y="457893"/>
                    <a:pt x="2216393" y="713416"/>
                  </a:cubicBezTo>
                  <a:lnTo>
                    <a:pt x="2216393" y="1859748"/>
                  </a:lnTo>
                  <a:lnTo>
                    <a:pt x="2514783" y="1859748"/>
                  </a:lnTo>
                  <a:lnTo>
                    <a:pt x="2514783" y="713416"/>
                  </a:lnTo>
                  <a:cubicBezTo>
                    <a:pt x="2514655" y="287544"/>
                    <a:pt x="2205626" y="0"/>
                    <a:pt x="1825589" y="0"/>
                  </a:cubicBezTo>
                </a:path>
              </a:pathLst>
            </a:custGeom>
            <a:grpFill/>
            <a:ln w="12810" cap="flat">
              <a:noFill/>
              <a:prstDash val="solid"/>
              <a:miter/>
            </a:ln>
          </p:spPr>
          <p:txBody>
            <a:bodyPr rtlCol="0" anchor="ctr"/>
            <a:lstStyle/>
            <a:p>
              <a:endParaRPr lang="de-DE" sz="1013"/>
            </a:p>
          </p:txBody>
        </p:sp>
      </p:grpSp>
      <p:sp>
        <p:nvSpPr>
          <p:cNvPr id="19" name="Titel der Präsentation">
            <a:extLst>
              <a:ext uri="{FF2B5EF4-FFF2-40B4-BE49-F238E27FC236}">
                <a16:creationId xmlns:a16="http://schemas.microsoft.com/office/drawing/2014/main" id="{B3D50A24-FEED-4171-426C-37DDD7106CBA}"/>
              </a:ext>
            </a:extLst>
          </p:cNvPr>
          <p:cNvSpPr txBox="1">
            <a:spLocks noGrp="1"/>
          </p:cNvSpPr>
          <p:nvPr>
            <p:ph type="body" sz="half" idx="24" hasCustomPrompt="1"/>
          </p:nvPr>
        </p:nvSpPr>
        <p:spPr>
          <a:xfrm>
            <a:off x="234284" y="2158048"/>
            <a:ext cx="5088121" cy="320088"/>
          </a:xfrm>
          <a:prstGeom prst="rect">
            <a:avLst/>
          </a:prstGeom>
        </p:spPr>
        <p:txBody>
          <a:bodyPr wrap="square" anchor="b">
            <a:spAutoFit/>
          </a:bodyPr>
          <a:lstStyle>
            <a:lvl1pPr marL="0" indent="0" defTabSz="1828754">
              <a:lnSpc>
                <a:spcPct val="80000"/>
              </a:lnSpc>
              <a:spcBef>
                <a:spcPts val="0"/>
              </a:spcBef>
              <a:buSzTx/>
              <a:buNone/>
              <a:defRPr sz="1800" b="0" i="0" spc="0">
                <a:solidFill>
                  <a:srgbClr val="72133F"/>
                </a:solidFill>
                <a:latin typeface="FK Grotesk Neue" panose="020B0503020202020203" pitchFamily="34" charset="0"/>
                <a:ea typeface="+mn-ea"/>
                <a:cs typeface="+mn-cs"/>
                <a:sym typeface="Haben Grotesk Medium"/>
              </a:defRPr>
            </a:lvl1pPr>
          </a:lstStyle>
          <a:p>
            <a:r>
              <a:rPr lang="de-AT"/>
              <a:t>Subheadline</a:t>
            </a:r>
            <a:endParaRPr/>
          </a:p>
        </p:txBody>
      </p:sp>
    </p:spTree>
    <p:extLst>
      <p:ext uri="{BB962C8B-B14F-4D97-AF65-F5344CB8AC3E}">
        <p14:creationId xmlns:p14="http://schemas.microsoft.com/office/powerpoint/2010/main" val="4584435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extfeld-headline-subhealdin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284613"/>
            <a:ext cx="8755887"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177404" y="1463874"/>
            <a:ext cx="8755887" cy="3467923"/>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177119" y="685449"/>
            <a:ext cx="8755887"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Tree>
    <p:extLst>
      <p:ext uri="{BB962C8B-B14F-4D97-AF65-F5344CB8AC3E}">
        <p14:creationId xmlns:p14="http://schemas.microsoft.com/office/powerpoint/2010/main" val="1506235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3er Spalten Text Bi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284613"/>
            <a:ext cx="7200900"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177404" y="3721202"/>
            <a:ext cx="2810725" cy="1137686"/>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6" name="Textplatzhalter 4">
            <a:extLst>
              <a:ext uri="{FF2B5EF4-FFF2-40B4-BE49-F238E27FC236}">
                <a16:creationId xmlns:a16="http://schemas.microsoft.com/office/drawing/2014/main" id="{9AC659D4-6B14-143B-390B-F560DC7C930B}"/>
              </a:ext>
            </a:extLst>
          </p:cNvPr>
          <p:cNvSpPr>
            <a:spLocks noGrp="1"/>
          </p:cNvSpPr>
          <p:nvPr>
            <p:ph type="body" sz="quarter" idx="11"/>
          </p:nvPr>
        </p:nvSpPr>
        <p:spPr>
          <a:xfrm>
            <a:off x="3166638"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7" name="Textplatzhalter 4">
            <a:extLst>
              <a:ext uri="{FF2B5EF4-FFF2-40B4-BE49-F238E27FC236}">
                <a16:creationId xmlns:a16="http://schemas.microsoft.com/office/drawing/2014/main" id="{BD882CE8-B378-0F53-2C53-22F75C25EBC8}"/>
              </a:ext>
            </a:extLst>
          </p:cNvPr>
          <p:cNvSpPr>
            <a:spLocks noGrp="1"/>
          </p:cNvSpPr>
          <p:nvPr>
            <p:ph type="body" sz="quarter" idx="12"/>
          </p:nvPr>
        </p:nvSpPr>
        <p:spPr>
          <a:xfrm>
            <a:off x="6155874"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9" name="Bildplatzhalter 8">
            <a:extLst>
              <a:ext uri="{FF2B5EF4-FFF2-40B4-BE49-F238E27FC236}">
                <a16:creationId xmlns:a16="http://schemas.microsoft.com/office/drawing/2014/main" id="{E84BB33D-2085-C079-F652-28BF9CCFD0C4}"/>
              </a:ext>
            </a:extLst>
          </p:cNvPr>
          <p:cNvSpPr>
            <a:spLocks noGrp="1"/>
          </p:cNvSpPr>
          <p:nvPr>
            <p:ph type="pic" sz="quarter" idx="13"/>
          </p:nvPr>
        </p:nvSpPr>
        <p:spPr>
          <a:xfrm>
            <a:off x="177064" y="955222"/>
            <a:ext cx="2811065" cy="2013586"/>
          </a:xfrm>
          <a:prstGeom prst="rect">
            <a:avLst/>
          </a:prstGeom>
        </p:spPr>
        <p:txBody>
          <a:bodyPr/>
          <a:lstStyle/>
          <a:p>
            <a:r>
              <a:rPr lang="de-DE"/>
              <a:t>Bild durch Klicken auf Symbol hinzufügen</a:t>
            </a:r>
          </a:p>
        </p:txBody>
      </p:sp>
      <p:sp>
        <p:nvSpPr>
          <p:cNvPr id="10" name="Bildplatzhalter 8">
            <a:extLst>
              <a:ext uri="{FF2B5EF4-FFF2-40B4-BE49-F238E27FC236}">
                <a16:creationId xmlns:a16="http://schemas.microsoft.com/office/drawing/2014/main" id="{FC479E0D-9C2D-9901-555C-B070FB968441}"/>
              </a:ext>
            </a:extLst>
          </p:cNvPr>
          <p:cNvSpPr>
            <a:spLocks noGrp="1"/>
          </p:cNvSpPr>
          <p:nvPr>
            <p:ph type="pic" sz="quarter" idx="14"/>
          </p:nvPr>
        </p:nvSpPr>
        <p:spPr>
          <a:xfrm>
            <a:off x="3189685" y="955222"/>
            <a:ext cx="2811065" cy="2013586"/>
          </a:xfrm>
          <a:prstGeom prst="rect">
            <a:avLst/>
          </a:prstGeom>
        </p:spPr>
        <p:txBody>
          <a:bodyPr/>
          <a:lstStyle/>
          <a:p>
            <a:r>
              <a:rPr lang="de-DE"/>
              <a:t>Bild durch Klicken auf Symbol hinzufügen</a:t>
            </a:r>
          </a:p>
        </p:txBody>
      </p:sp>
      <p:sp>
        <p:nvSpPr>
          <p:cNvPr id="11" name="Bildplatzhalter 8">
            <a:extLst>
              <a:ext uri="{FF2B5EF4-FFF2-40B4-BE49-F238E27FC236}">
                <a16:creationId xmlns:a16="http://schemas.microsoft.com/office/drawing/2014/main" id="{0021AD35-8D6E-6FA2-E220-8CED09CBA65F}"/>
              </a:ext>
            </a:extLst>
          </p:cNvPr>
          <p:cNvSpPr>
            <a:spLocks noGrp="1"/>
          </p:cNvSpPr>
          <p:nvPr>
            <p:ph type="pic" sz="quarter" idx="15"/>
          </p:nvPr>
        </p:nvSpPr>
        <p:spPr>
          <a:xfrm>
            <a:off x="6169650" y="955222"/>
            <a:ext cx="2811065" cy="2013586"/>
          </a:xfrm>
          <a:prstGeom prst="rect">
            <a:avLst/>
          </a:prstGeom>
        </p:spPr>
        <p:txBody>
          <a:bodyPr/>
          <a:lstStyle/>
          <a:p>
            <a:r>
              <a:rPr lang="de-DE"/>
              <a:t>Bild durch Klicken auf Symbol hinzufügen</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177404"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8" name="Textplatzhalter 4">
            <a:extLst>
              <a:ext uri="{FF2B5EF4-FFF2-40B4-BE49-F238E27FC236}">
                <a16:creationId xmlns:a16="http://schemas.microsoft.com/office/drawing/2014/main" id="{B17D0186-4331-B905-8B45-441CCBB1F653}"/>
              </a:ext>
            </a:extLst>
          </p:cNvPr>
          <p:cNvSpPr>
            <a:spLocks noGrp="1"/>
          </p:cNvSpPr>
          <p:nvPr>
            <p:ph type="body" sz="quarter" idx="17" hasCustomPrompt="1"/>
          </p:nvPr>
        </p:nvSpPr>
        <p:spPr>
          <a:xfrm>
            <a:off x="3166638"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12" name="Textplatzhalter 4">
            <a:extLst>
              <a:ext uri="{FF2B5EF4-FFF2-40B4-BE49-F238E27FC236}">
                <a16:creationId xmlns:a16="http://schemas.microsoft.com/office/drawing/2014/main" id="{EAAA1528-38B0-F2A5-053D-7EF53824D3BF}"/>
              </a:ext>
            </a:extLst>
          </p:cNvPr>
          <p:cNvSpPr>
            <a:spLocks noGrp="1"/>
          </p:cNvSpPr>
          <p:nvPr>
            <p:ph type="body" sz="quarter" idx="18" hasCustomPrompt="1"/>
          </p:nvPr>
        </p:nvSpPr>
        <p:spPr>
          <a:xfrm>
            <a:off x="6155874" y="3216706"/>
            <a:ext cx="2810725" cy="377832"/>
          </a:xfrm>
          <a:prstGeom prst="rect">
            <a:avLst/>
          </a:prstGeom>
        </p:spPr>
        <p:txBody>
          <a:bodyPr/>
          <a:lstStyle>
            <a:lvl1pPr marL="0" indent="0" algn="l">
              <a:buFontTx/>
              <a:buNone/>
              <a:defRPr sz="1650" b="0" i="0">
                <a:latin typeface="FK Grotesk Neue Medium" panose="020B0503020202020203" pitchFamily="34" charset="0"/>
              </a:defRPr>
            </a:lvl1pPr>
            <a:lvl2pPr marL="342900" indent="0" algn="l">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Tree>
    <p:extLst>
      <p:ext uri="{BB962C8B-B14F-4D97-AF65-F5344CB8AC3E}">
        <p14:creationId xmlns:p14="http://schemas.microsoft.com/office/powerpoint/2010/main" val="1591626546"/>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3er Spalten Text Bi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964082"/>
            <a:ext cx="2811009" cy="1381487"/>
          </a:xfrm>
          <a:prstGeom prst="rect">
            <a:avLst/>
          </a:prstGeom>
        </p:spPr>
        <p:txBody>
          <a:bodyPr/>
          <a:lstStyle>
            <a:lvl1pPr>
              <a:defRPr sz="2400" b="0" i="0" kern="1000" baseline="0">
                <a:latin typeface="FK Grotesk Neue" panose="020B0503020202020203" pitchFamily="34" charset="0"/>
              </a:defRPr>
            </a:lvl1pPr>
          </a:lstStyle>
          <a:p>
            <a:r>
              <a:rPr lang="de-DE"/>
              <a:t>Mastertitelformat bearbeiten</a:t>
            </a:r>
          </a:p>
        </p:txBody>
      </p:sp>
      <p:sp>
        <p:nvSpPr>
          <p:cNvPr id="15" name="Textplatzhalter 14">
            <a:extLst>
              <a:ext uri="{FF2B5EF4-FFF2-40B4-BE49-F238E27FC236}">
                <a16:creationId xmlns:a16="http://schemas.microsoft.com/office/drawing/2014/main" id="{18527916-141F-A4BF-937B-473F11CBA085}"/>
              </a:ext>
            </a:extLst>
          </p:cNvPr>
          <p:cNvSpPr>
            <a:spLocks noGrp="1"/>
          </p:cNvSpPr>
          <p:nvPr>
            <p:ph type="body" sz="quarter" idx="14" hasCustomPrompt="1"/>
          </p:nvPr>
        </p:nvSpPr>
        <p:spPr>
          <a:xfrm>
            <a:off x="3167063" y="954882"/>
            <a:ext cx="5799535" cy="1381488"/>
          </a:xfrm>
          <a:prstGeom prst="rect">
            <a:avLst/>
          </a:prstGeom>
        </p:spPr>
        <p:txBody>
          <a:bodyPr lIns="0" tIns="0" rIns="0" bIns="0"/>
          <a:lstStyle>
            <a:lvl1pPr marL="0" indent="0">
              <a:buNone/>
              <a:defRPr sz="16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r>
              <a:rPr lang="de-AT">
                <a:solidFill>
                  <a:srgbClr val="72133F"/>
                </a:solidFill>
                <a:effectLst/>
                <a:latin typeface="FK Grotesk Neue Trial" panose="020B0503020202020203" pitchFamily="34" charset="77"/>
              </a:rPr>
              <a:t>Was unsere Trainings besonders macht?</a:t>
            </a:r>
          </a:p>
          <a:p>
            <a:r>
              <a:rPr lang="de-AT">
                <a:solidFill>
                  <a:srgbClr val="72133F"/>
                </a:solidFill>
                <a:effectLst/>
                <a:latin typeface="FK Grotesk Neue Trial" panose="020B0503020202020203" pitchFamily="34" charset="77"/>
              </a:rPr>
              <a:t>Die Praxiskomponente. Neben den theoretischen Grundlagen erhalten Sie Schritt-für-Schritt Praxis Anleitungen und Arbeitsvorlagen zur Umsetzung, sowie eine Community an </a:t>
            </a:r>
            <a:r>
              <a:rPr lang="de-AT" err="1">
                <a:solidFill>
                  <a:srgbClr val="72133F"/>
                </a:solidFill>
                <a:effectLst/>
                <a:latin typeface="FK Grotesk Neue Trial" panose="020B0503020202020203" pitchFamily="34" charset="77"/>
              </a:rPr>
              <a:t>Anwender:innen</a:t>
            </a:r>
            <a:r>
              <a:rPr lang="de-AT">
                <a:solidFill>
                  <a:srgbClr val="72133F"/>
                </a:solidFill>
                <a:effectLst/>
                <a:latin typeface="FK Grotesk Neue Trial" panose="020B0503020202020203" pitchFamily="34" charset="77"/>
              </a:rPr>
              <a:t> zum Austausch.</a:t>
            </a:r>
          </a:p>
        </p:txBody>
      </p:sp>
      <p:sp>
        <p:nvSpPr>
          <p:cNvPr id="23" name="Textplatzhalter 14">
            <a:extLst>
              <a:ext uri="{FF2B5EF4-FFF2-40B4-BE49-F238E27FC236}">
                <a16:creationId xmlns:a16="http://schemas.microsoft.com/office/drawing/2014/main" id="{54926B48-EDDB-D915-19E8-A36B200AF9DA}"/>
              </a:ext>
            </a:extLst>
          </p:cNvPr>
          <p:cNvSpPr>
            <a:spLocks noGrp="1"/>
          </p:cNvSpPr>
          <p:nvPr>
            <p:ph type="body" sz="quarter" idx="17" hasCustomPrompt="1"/>
          </p:nvPr>
        </p:nvSpPr>
        <p:spPr>
          <a:xfrm>
            <a:off x="168142"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
        <p:nvSpPr>
          <p:cNvPr id="5" name="Inhaltsplatzhalter 4">
            <a:extLst>
              <a:ext uri="{FF2B5EF4-FFF2-40B4-BE49-F238E27FC236}">
                <a16:creationId xmlns:a16="http://schemas.microsoft.com/office/drawing/2014/main" id="{490A41CC-D651-9078-20FF-D7E3AE662C2E}"/>
              </a:ext>
            </a:extLst>
          </p:cNvPr>
          <p:cNvSpPr>
            <a:spLocks noGrp="1"/>
          </p:cNvSpPr>
          <p:nvPr>
            <p:ph sz="quarter" idx="18"/>
          </p:nvPr>
        </p:nvSpPr>
        <p:spPr>
          <a:xfrm>
            <a:off x="168141"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4">
            <a:extLst>
              <a:ext uri="{FF2B5EF4-FFF2-40B4-BE49-F238E27FC236}">
                <a16:creationId xmlns:a16="http://schemas.microsoft.com/office/drawing/2014/main" id="{80FD7143-25CC-8485-E356-8A22B2AA6985}"/>
              </a:ext>
            </a:extLst>
          </p:cNvPr>
          <p:cNvSpPr>
            <a:spLocks noGrp="1"/>
          </p:cNvSpPr>
          <p:nvPr>
            <p:ph sz="quarter" idx="19"/>
          </p:nvPr>
        </p:nvSpPr>
        <p:spPr>
          <a:xfrm>
            <a:off x="3171473"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4">
            <a:extLst>
              <a:ext uri="{FF2B5EF4-FFF2-40B4-BE49-F238E27FC236}">
                <a16:creationId xmlns:a16="http://schemas.microsoft.com/office/drawing/2014/main" id="{2FEF1BA7-B719-C0EC-ED36-C0F2170F2035}"/>
              </a:ext>
            </a:extLst>
          </p:cNvPr>
          <p:cNvSpPr>
            <a:spLocks noGrp="1"/>
          </p:cNvSpPr>
          <p:nvPr>
            <p:ph sz="quarter" idx="20"/>
          </p:nvPr>
        </p:nvSpPr>
        <p:spPr>
          <a:xfrm>
            <a:off x="6151155"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14">
            <a:extLst>
              <a:ext uri="{FF2B5EF4-FFF2-40B4-BE49-F238E27FC236}">
                <a16:creationId xmlns:a16="http://schemas.microsoft.com/office/drawing/2014/main" id="{84602EC9-B319-BC01-4004-262C3E786E07}"/>
              </a:ext>
            </a:extLst>
          </p:cNvPr>
          <p:cNvSpPr>
            <a:spLocks noGrp="1"/>
          </p:cNvSpPr>
          <p:nvPr>
            <p:ph type="body" sz="quarter" idx="21" hasCustomPrompt="1"/>
          </p:nvPr>
        </p:nvSpPr>
        <p:spPr>
          <a:xfrm>
            <a:off x="3161251"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
        <p:nvSpPr>
          <p:cNvPr id="9" name="Textplatzhalter 14">
            <a:extLst>
              <a:ext uri="{FF2B5EF4-FFF2-40B4-BE49-F238E27FC236}">
                <a16:creationId xmlns:a16="http://schemas.microsoft.com/office/drawing/2014/main" id="{61DBD102-A7C2-7185-2BC2-23FD769702AC}"/>
              </a:ext>
            </a:extLst>
          </p:cNvPr>
          <p:cNvSpPr>
            <a:spLocks noGrp="1"/>
          </p:cNvSpPr>
          <p:nvPr>
            <p:ph type="body" sz="quarter" idx="22" hasCustomPrompt="1"/>
          </p:nvPr>
        </p:nvSpPr>
        <p:spPr>
          <a:xfrm>
            <a:off x="6151156"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Tree>
    <p:extLst>
      <p:ext uri="{BB962C8B-B14F-4D97-AF65-F5344CB8AC3E}">
        <p14:creationId xmlns:p14="http://schemas.microsoft.com/office/powerpoint/2010/main" val="1870616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Zwischenfolie">
    <p:bg>
      <p:bgPr>
        <a:solidFill>
          <a:schemeClr val="accent1"/>
        </a:solidFill>
        <a:effectLst/>
      </p:bgPr>
    </p:bg>
    <p:spTree>
      <p:nvGrpSpPr>
        <p:cNvPr id="1" name=""/>
        <p:cNvGrpSpPr/>
        <p:nvPr/>
      </p:nvGrpSpPr>
      <p:grpSpPr>
        <a:xfrm>
          <a:off x="0" y="0"/>
          <a:ext cx="0" cy="0"/>
          <a:chOff x="0" y="0"/>
          <a:chExt cx="0" cy="0"/>
        </a:xfrm>
      </p:grpSpPr>
      <p:sp>
        <p:nvSpPr>
          <p:cNvPr id="2" name="Titel der Präsentation">
            <a:extLst>
              <a:ext uri="{FF2B5EF4-FFF2-40B4-BE49-F238E27FC236}">
                <a16:creationId xmlns:a16="http://schemas.microsoft.com/office/drawing/2014/main" id="{949ABF7A-F7B1-5340-6128-A485B45DF3ED}"/>
              </a:ext>
            </a:extLst>
          </p:cNvPr>
          <p:cNvSpPr txBox="1">
            <a:spLocks noGrp="1"/>
          </p:cNvSpPr>
          <p:nvPr>
            <p:ph type="body" sz="half" idx="23" hasCustomPrompt="1"/>
          </p:nvPr>
        </p:nvSpPr>
        <p:spPr>
          <a:xfrm>
            <a:off x="234284" y="1121819"/>
            <a:ext cx="5088121" cy="1015663"/>
          </a:xfrm>
          <a:prstGeom prst="rect">
            <a:avLst/>
          </a:prstGeom>
        </p:spPr>
        <p:txBody>
          <a:bodyPr wrap="square" anchor="b">
            <a:spAutoFit/>
          </a:bodyPr>
          <a:lstStyle>
            <a:lvl1pPr marL="0" indent="0" defTabSz="1828754">
              <a:lnSpc>
                <a:spcPct val="80000"/>
              </a:lnSpc>
              <a:spcBef>
                <a:spcPts val="0"/>
              </a:spcBef>
              <a:buSzTx/>
              <a:buNone/>
              <a:defRPr sz="7500" spc="-375">
                <a:solidFill>
                  <a:srgbClr val="72133F"/>
                </a:solidFill>
                <a:latin typeface="Haben Grotesk Medium" pitchFamily="2" charset="77"/>
                <a:ea typeface="+mn-ea"/>
                <a:cs typeface="+mn-cs"/>
                <a:sym typeface="Haben Grotesk Medium"/>
              </a:defRPr>
            </a:lvl1pPr>
          </a:lstStyle>
          <a:p>
            <a:r>
              <a:rPr err="1"/>
              <a:t>Titel</a:t>
            </a:r>
            <a:endParaRPr/>
          </a:p>
        </p:txBody>
      </p:sp>
      <p:sp>
        <p:nvSpPr>
          <p:cNvPr id="3" name="Rechteck 2">
            <a:extLst>
              <a:ext uri="{FF2B5EF4-FFF2-40B4-BE49-F238E27FC236}">
                <a16:creationId xmlns:a16="http://schemas.microsoft.com/office/drawing/2014/main" id="{26853E9A-98C1-25B4-E9F4-9129CB0EF440}"/>
              </a:ext>
            </a:extLst>
          </p:cNvPr>
          <p:cNvSpPr/>
          <p:nvPr userDrawn="1"/>
        </p:nvSpPr>
        <p:spPr>
          <a:xfrm>
            <a:off x="5449128" y="-1"/>
            <a:ext cx="3694872" cy="514350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sz="1013"/>
          </a:p>
        </p:txBody>
      </p:sp>
    </p:spTree>
    <p:extLst>
      <p:ext uri="{BB962C8B-B14F-4D97-AF65-F5344CB8AC3E}">
        <p14:creationId xmlns:p14="http://schemas.microsoft.com/office/powerpoint/2010/main" val="90552114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3er Spalten Text Bi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284613"/>
            <a:ext cx="7200900"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latin typeface="FK Grotesk Neue" panose="020B0503020202020203" pitchFamily="34" charset="0"/>
              </a:rPr>
              <a:t>Name Training</a:t>
            </a: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177404" y="3721202"/>
            <a:ext cx="2810725" cy="1137686"/>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6" name="Textplatzhalter 4">
            <a:extLst>
              <a:ext uri="{FF2B5EF4-FFF2-40B4-BE49-F238E27FC236}">
                <a16:creationId xmlns:a16="http://schemas.microsoft.com/office/drawing/2014/main" id="{9AC659D4-6B14-143B-390B-F560DC7C930B}"/>
              </a:ext>
            </a:extLst>
          </p:cNvPr>
          <p:cNvSpPr>
            <a:spLocks noGrp="1"/>
          </p:cNvSpPr>
          <p:nvPr>
            <p:ph type="body" sz="quarter" idx="11"/>
          </p:nvPr>
        </p:nvSpPr>
        <p:spPr>
          <a:xfrm>
            <a:off x="3166638"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7" name="Textplatzhalter 4">
            <a:extLst>
              <a:ext uri="{FF2B5EF4-FFF2-40B4-BE49-F238E27FC236}">
                <a16:creationId xmlns:a16="http://schemas.microsoft.com/office/drawing/2014/main" id="{BD882CE8-B378-0F53-2C53-22F75C25EBC8}"/>
              </a:ext>
            </a:extLst>
          </p:cNvPr>
          <p:cNvSpPr>
            <a:spLocks noGrp="1"/>
          </p:cNvSpPr>
          <p:nvPr>
            <p:ph type="body" sz="quarter" idx="12"/>
          </p:nvPr>
        </p:nvSpPr>
        <p:spPr>
          <a:xfrm>
            <a:off x="6155874"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9" name="Bildplatzhalter 8">
            <a:extLst>
              <a:ext uri="{FF2B5EF4-FFF2-40B4-BE49-F238E27FC236}">
                <a16:creationId xmlns:a16="http://schemas.microsoft.com/office/drawing/2014/main" id="{E84BB33D-2085-C079-F652-28BF9CCFD0C4}"/>
              </a:ext>
            </a:extLst>
          </p:cNvPr>
          <p:cNvSpPr>
            <a:spLocks noGrp="1"/>
          </p:cNvSpPr>
          <p:nvPr>
            <p:ph type="pic" sz="quarter" idx="13"/>
          </p:nvPr>
        </p:nvSpPr>
        <p:spPr>
          <a:xfrm>
            <a:off x="177064" y="955222"/>
            <a:ext cx="2811065" cy="2013586"/>
          </a:xfrm>
          <a:prstGeom prst="rect">
            <a:avLst/>
          </a:prstGeom>
        </p:spPr>
        <p:txBody>
          <a:bodyPr/>
          <a:lstStyle/>
          <a:p>
            <a:r>
              <a:rPr lang="de-DE"/>
              <a:t>Bild durch Klicken auf Symbol hinzufügen</a:t>
            </a:r>
          </a:p>
        </p:txBody>
      </p:sp>
      <p:sp>
        <p:nvSpPr>
          <p:cNvPr id="10" name="Bildplatzhalter 8">
            <a:extLst>
              <a:ext uri="{FF2B5EF4-FFF2-40B4-BE49-F238E27FC236}">
                <a16:creationId xmlns:a16="http://schemas.microsoft.com/office/drawing/2014/main" id="{FC479E0D-9C2D-9901-555C-B070FB968441}"/>
              </a:ext>
            </a:extLst>
          </p:cNvPr>
          <p:cNvSpPr>
            <a:spLocks noGrp="1"/>
          </p:cNvSpPr>
          <p:nvPr>
            <p:ph type="pic" sz="quarter" idx="14"/>
          </p:nvPr>
        </p:nvSpPr>
        <p:spPr>
          <a:xfrm>
            <a:off x="3189685" y="955222"/>
            <a:ext cx="2811065" cy="2013586"/>
          </a:xfrm>
          <a:prstGeom prst="rect">
            <a:avLst/>
          </a:prstGeom>
        </p:spPr>
        <p:txBody>
          <a:bodyPr/>
          <a:lstStyle/>
          <a:p>
            <a:r>
              <a:rPr lang="de-DE"/>
              <a:t>Bild durch Klicken auf Symbol hinzufügen</a:t>
            </a:r>
          </a:p>
        </p:txBody>
      </p:sp>
      <p:sp>
        <p:nvSpPr>
          <p:cNvPr id="11" name="Bildplatzhalter 8">
            <a:extLst>
              <a:ext uri="{FF2B5EF4-FFF2-40B4-BE49-F238E27FC236}">
                <a16:creationId xmlns:a16="http://schemas.microsoft.com/office/drawing/2014/main" id="{0021AD35-8D6E-6FA2-E220-8CED09CBA65F}"/>
              </a:ext>
            </a:extLst>
          </p:cNvPr>
          <p:cNvSpPr>
            <a:spLocks noGrp="1"/>
          </p:cNvSpPr>
          <p:nvPr>
            <p:ph type="pic" sz="quarter" idx="15"/>
          </p:nvPr>
        </p:nvSpPr>
        <p:spPr>
          <a:xfrm>
            <a:off x="6169650" y="955222"/>
            <a:ext cx="2811065" cy="2013586"/>
          </a:xfrm>
          <a:prstGeom prst="rect">
            <a:avLst/>
          </a:prstGeom>
        </p:spPr>
        <p:txBody>
          <a:bodyPr/>
          <a:lstStyle/>
          <a:p>
            <a:r>
              <a:rPr lang="de-DE"/>
              <a:t>Bild durch Klicken auf Symbol hinzufügen</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177404"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8" name="Textplatzhalter 4">
            <a:extLst>
              <a:ext uri="{FF2B5EF4-FFF2-40B4-BE49-F238E27FC236}">
                <a16:creationId xmlns:a16="http://schemas.microsoft.com/office/drawing/2014/main" id="{B17D0186-4331-B905-8B45-441CCBB1F653}"/>
              </a:ext>
            </a:extLst>
          </p:cNvPr>
          <p:cNvSpPr>
            <a:spLocks noGrp="1"/>
          </p:cNvSpPr>
          <p:nvPr>
            <p:ph type="body" sz="quarter" idx="17" hasCustomPrompt="1"/>
          </p:nvPr>
        </p:nvSpPr>
        <p:spPr>
          <a:xfrm>
            <a:off x="3166638"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12" name="Textplatzhalter 4">
            <a:extLst>
              <a:ext uri="{FF2B5EF4-FFF2-40B4-BE49-F238E27FC236}">
                <a16:creationId xmlns:a16="http://schemas.microsoft.com/office/drawing/2014/main" id="{EAAA1528-38B0-F2A5-053D-7EF53824D3BF}"/>
              </a:ext>
            </a:extLst>
          </p:cNvPr>
          <p:cNvSpPr>
            <a:spLocks noGrp="1"/>
          </p:cNvSpPr>
          <p:nvPr>
            <p:ph type="body" sz="quarter" idx="18" hasCustomPrompt="1"/>
          </p:nvPr>
        </p:nvSpPr>
        <p:spPr>
          <a:xfrm>
            <a:off x="6155874" y="3216706"/>
            <a:ext cx="2810725" cy="377832"/>
          </a:xfrm>
          <a:prstGeom prst="rect">
            <a:avLst/>
          </a:prstGeom>
        </p:spPr>
        <p:txBody>
          <a:bodyPr/>
          <a:lstStyle>
            <a:lvl1pPr marL="0" indent="0" algn="l">
              <a:buFontTx/>
              <a:buNone/>
              <a:defRPr sz="1650" b="0" i="0">
                <a:latin typeface="FK Grotesk Neue Medium" panose="020B0503020202020203" pitchFamily="34" charset="0"/>
              </a:defRPr>
            </a:lvl1pPr>
            <a:lvl2pPr marL="342900" indent="0" algn="l">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Tree>
    <p:extLst>
      <p:ext uri="{BB962C8B-B14F-4D97-AF65-F5344CB8AC3E}">
        <p14:creationId xmlns:p14="http://schemas.microsoft.com/office/powerpoint/2010/main" val="3053224519"/>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 Textfe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284613"/>
            <a:ext cx="7200900"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endParaRPr sz="1125" b="0" i="0">
              <a:latin typeface="FK Grotesk Neue" panose="020B0503020202020203" pitchFamily="34" charset="0"/>
            </a:endParaRP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177119" y="1434064"/>
            <a:ext cx="8789762" cy="3464507"/>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177119" y="741863"/>
            <a:ext cx="7200900"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Tree>
    <p:extLst>
      <p:ext uri="{BB962C8B-B14F-4D97-AF65-F5344CB8AC3E}">
        <p14:creationId xmlns:p14="http://schemas.microsoft.com/office/powerpoint/2010/main" val="1134125652"/>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1 Textfe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2647950" y="284613"/>
            <a:ext cx="6318930"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hasCustomPrompt="1"/>
          </p:nvPr>
        </p:nvSpPr>
        <p:spPr>
          <a:xfrm>
            <a:off x="2647950" y="1434064"/>
            <a:ext cx="6318931" cy="3464507"/>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05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 16</a:t>
            </a:r>
          </a:p>
          <a:p>
            <a:pPr lvl="1"/>
            <a:r>
              <a:rPr lang="de-DE"/>
              <a:t>Zweite Ebene 14</a:t>
            </a:r>
          </a:p>
          <a:p>
            <a:pPr lvl="1"/>
            <a:r>
              <a:rPr lang="de-DE"/>
              <a:t>Dritte Ebene 12 </a:t>
            </a:r>
          </a:p>
          <a:p>
            <a:pPr lvl="1"/>
            <a:endParaRPr lang="de-DE"/>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2647950" y="741863"/>
            <a:ext cx="6318931"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6" name="Rechteck 5">
            <a:extLst>
              <a:ext uri="{FF2B5EF4-FFF2-40B4-BE49-F238E27FC236}">
                <a16:creationId xmlns:a16="http://schemas.microsoft.com/office/drawing/2014/main" id="{7A5D36BB-6F73-1EDD-EB7D-51F9AD38C67A}"/>
              </a:ext>
            </a:extLst>
          </p:cNvPr>
          <p:cNvSpPr/>
          <p:nvPr userDrawn="1"/>
        </p:nvSpPr>
        <p:spPr>
          <a:xfrm>
            <a:off x="1" y="0"/>
            <a:ext cx="2505074"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013"/>
          </a:p>
        </p:txBody>
      </p:sp>
    </p:spTree>
    <p:extLst>
      <p:ext uri="{BB962C8B-B14F-4D97-AF65-F5344CB8AC3E}">
        <p14:creationId xmlns:p14="http://schemas.microsoft.com/office/powerpoint/2010/main" val="2791282392"/>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1 Textfe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2647951" y="284613"/>
            <a:ext cx="4730069"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endParaRPr sz="1125" b="0" i="0">
              <a:latin typeface="FK Grotesk Neue" panose="020B0503020202020203" pitchFamily="34" charset="0"/>
            </a:endParaRP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2647950" y="1434064"/>
            <a:ext cx="6318931" cy="3464507"/>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2647951" y="741863"/>
            <a:ext cx="4730069"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6" name="Rechteck 5">
            <a:extLst>
              <a:ext uri="{FF2B5EF4-FFF2-40B4-BE49-F238E27FC236}">
                <a16:creationId xmlns:a16="http://schemas.microsoft.com/office/drawing/2014/main" id="{7A5D36BB-6F73-1EDD-EB7D-51F9AD38C67A}"/>
              </a:ext>
            </a:extLst>
          </p:cNvPr>
          <p:cNvSpPr/>
          <p:nvPr userDrawn="1"/>
        </p:nvSpPr>
        <p:spPr>
          <a:xfrm>
            <a:off x="1" y="0"/>
            <a:ext cx="2505074"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013"/>
          </a:p>
        </p:txBody>
      </p:sp>
    </p:spTree>
    <p:extLst>
      <p:ext uri="{BB962C8B-B14F-4D97-AF65-F5344CB8AC3E}">
        <p14:creationId xmlns:p14="http://schemas.microsoft.com/office/powerpoint/2010/main" val="36262943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Bildplatzhalter 14">
            <a:extLst>
              <a:ext uri="{FF2B5EF4-FFF2-40B4-BE49-F238E27FC236}">
                <a16:creationId xmlns:a16="http://schemas.microsoft.com/office/drawing/2014/main" id="{3C4CAC0A-9887-3F4E-8515-9151E407FBC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170BE91D-ABD7-7748-801F-D056C5974578}"/>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0" name="Foliennummernplatzhalter 1">
            <a:extLst>
              <a:ext uri="{FF2B5EF4-FFF2-40B4-BE49-F238E27FC236}">
                <a16:creationId xmlns:a16="http://schemas.microsoft.com/office/drawing/2014/main" id="{128A9290-290A-EB42-A4BB-3E1F74CE3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Textplatzhalter 2">
            <a:extLst>
              <a:ext uri="{FF2B5EF4-FFF2-40B4-BE49-F238E27FC236}">
                <a16:creationId xmlns:a16="http://schemas.microsoft.com/office/drawing/2014/main" id="{3D073640-878A-8043-8115-B3CCDB90D7E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8565737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1 Textfe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2647951" y="284613"/>
            <a:ext cx="4730069"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endParaRPr sz="1125" b="0" i="0">
              <a:latin typeface="FK Grotesk Neue" panose="020B0503020202020203" pitchFamily="34" charset="0"/>
            </a:endParaRP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2647950" y="1434064"/>
            <a:ext cx="6318931" cy="3464507"/>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2647951" y="741863"/>
            <a:ext cx="4730069"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6" name="Rechteck 5">
            <a:extLst>
              <a:ext uri="{FF2B5EF4-FFF2-40B4-BE49-F238E27FC236}">
                <a16:creationId xmlns:a16="http://schemas.microsoft.com/office/drawing/2014/main" id="{7A5D36BB-6F73-1EDD-EB7D-51F9AD38C67A}"/>
              </a:ext>
            </a:extLst>
          </p:cNvPr>
          <p:cNvSpPr/>
          <p:nvPr userDrawn="1"/>
        </p:nvSpPr>
        <p:spPr>
          <a:xfrm>
            <a:off x="1" y="0"/>
            <a:ext cx="2505074" cy="51435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013"/>
          </a:p>
        </p:txBody>
      </p:sp>
    </p:spTree>
    <p:extLst>
      <p:ext uri="{BB962C8B-B14F-4D97-AF65-F5344CB8AC3E}">
        <p14:creationId xmlns:p14="http://schemas.microsoft.com/office/powerpoint/2010/main" val="3335140714"/>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7_3er Spalten Text Bi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964082"/>
            <a:ext cx="2811009" cy="1381487"/>
          </a:xfrm>
          <a:prstGeom prst="rect">
            <a:avLst/>
          </a:prstGeom>
        </p:spPr>
        <p:txBody>
          <a:bodyPr/>
          <a:lstStyle>
            <a:lvl1pPr>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latin typeface="FK Grotesk Neue" panose="020B0503020202020203" pitchFamily="34" charset="0"/>
              </a:rPr>
              <a:t>Name Training</a:t>
            </a:r>
          </a:p>
        </p:txBody>
      </p:sp>
      <p:sp>
        <p:nvSpPr>
          <p:cNvPr id="15" name="Textplatzhalter 14">
            <a:extLst>
              <a:ext uri="{FF2B5EF4-FFF2-40B4-BE49-F238E27FC236}">
                <a16:creationId xmlns:a16="http://schemas.microsoft.com/office/drawing/2014/main" id="{18527916-141F-A4BF-937B-473F11CBA085}"/>
              </a:ext>
            </a:extLst>
          </p:cNvPr>
          <p:cNvSpPr>
            <a:spLocks noGrp="1"/>
          </p:cNvSpPr>
          <p:nvPr>
            <p:ph type="body" sz="quarter" idx="14" hasCustomPrompt="1"/>
          </p:nvPr>
        </p:nvSpPr>
        <p:spPr>
          <a:xfrm>
            <a:off x="3167063" y="954882"/>
            <a:ext cx="5799535" cy="1381488"/>
          </a:xfrm>
          <a:prstGeom prst="rect">
            <a:avLst/>
          </a:prstGeom>
        </p:spPr>
        <p:txBody>
          <a:bodyPr lIns="0" tIns="0" rIns="0" bIns="0"/>
          <a:lstStyle>
            <a:lvl1pPr marL="0" indent="0">
              <a:buNone/>
              <a:defRPr sz="16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r>
              <a:rPr lang="de-AT">
                <a:solidFill>
                  <a:srgbClr val="72133F"/>
                </a:solidFill>
                <a:effectLst/>
                <a:latin typeface="FK Grotesk Neue Trial" panose="020B0503020202020203" pitchFamily="34" charset="77"/>
              </a:rPr>
              <a:t>Was unsere Trainings besonders macht?</a:t>
            </a:r>
          </a:p>
          <a:p>
            <a:r>
              <a:rPr lang="de-AT">
                <a:solidFill>
                  <a:srgbClr val="72133F"/>
                </a:solidFill>
                <a:effectLst/>
                <a:latin typeface="FK Grotesk Neue Trial" panose="020B0503020202020203" pitchFamily="34" charset="77"/>
              </a:rPr>
              <a:t>Die Praxiskomponente. Neben den theoretischen Grundlagen erhalten Sie Schritt-für-Schritt Praxis Anleitungen und Arbeitsvorlagen zur Umsetzung, sowie eine Community an </a:t>
            </a:r>
            <a:r>
              <a:rPr lang="de-AT" err="1">
                <a:solidFill>
                  <a:srgbClr val="72133F"/>
                </a:solidFill>
                <a:effectLst/>
                <a:latin typeface="FK Grotesk Neue Trial" panose="020B0503020202020203" pitchFamily="34" charset="77"/>
              </a:rPr>
              <a:t>Anwender:innen</a:t>
            </a:r>
            <a:r>
              <a:rPr lang="de-AT">
                <a:solidFill>
                  <a:srgbClr val="72133F"/>
                </a:solidFill>
                <a:effectLst/>
                <a:latin typeface="FK Grotesk Neue Trial" panose="020B0503020202020203" pitchFamily="34" charset="77"/>
              </a:rPr>
              <a:t> zum Austausch.</a:t>
            </a:r>
          </a:p>
        </p:txBody>
      </p:sp>
      <p:sp>
        <p:nvSpPr>
          <p:cNvPr id="23" name="Textplatzhalter 14">
            <a:extLst>
              <a:ext uri="{FF2B5EF4-FFF2-40B4-BE49-F238E27FC236}">
                <a16:creationId xmlns:a16="http://schemas.microsoft.com/office/drawing/2014/main" id="{54926B48-EDDB-D915-19E8-A36B200AF9DA}"/>
              </a:ext>
            </a:extLst>
          </p:cNvPr>
          <p:cNvSpPr>
            <a:spLocks noGrp="1"/>
          </p:cNvSpPr>
          <p:nvPr>
            <p:ph type="body" sz="quarter" idx="17" hasCustomPrompt="1"/>
          </p:nvPr>
        </p:nvSpPr>
        <p:spPr>
          <a:xfrm>
            <a:off x="168142"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
        <p:nvSpPr>
          <p:cNvPr id="5" name="Inhaltsplatzhalter 4">
            <a:extLst>
              <a:ext uri="{FF2B5EF4-FFF2-40B4-BE49-F238E27FC236}">
                <a16:creationId xmlns:a16="http://schemas.microsoft.com/office/drawing/2014/main" id="{490A41CC-D651-9078-20FF-D7E3AE662C2E}"/>
              </a:ext>
            </a:extLst>
          </p:cNvPr>
          <p:cNvSpPr>
            <a:spLocks noGrp="1"/>
          </p:cNvSpPr>
          <p:nvPr>
            <p:ph sz="quarter" idx="18"/>
          </p:nvPr>
        </p:nvSpPr>
        <p:spPr>
          <a:xfrm>
            <a:off x="168141"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4">
            <a:extLst>
              <a:ext uri="{FF2B5EF4-FFF2-40B4-BE49-F238E27FC236}">
                <a16:creationId xmlns:a16="http://schemas.microsoft.com/office/drawing/2014/main" id="{80FD7143-25CC-8485-E356-8A22B2AA6985}"/>
              </a:ext>
            </a:extLst>
          </p:cNvPr>
          <p:cNvSpPr>
            <a:spLocks noGrp="1"/>
          </p:cNvSpPr>
          <p:nvPr>
            <p:ph sz="quarter" idx="19"/>
          </p:nvPr>
        </p:nvSpPr>
        <p:spPr>
          <a:xfrm>
            <a:off x="3171473"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4">
            <a:extLst>
              <a:ext uri="{FF2B5EF4-FFF2-40B4-BE49-F238E27FC236}">
                <a16:creationId xmlns:a16="http://schemas.microsoft.com/office/drawing/2014/main" id="{2FEF1BA7-B719-C0EC-ED36-C0F2170F2035}"/>
              </a:ext>
            </a:extLst>
          </p:cNvPr>
          <p:cNvSpPr>
            <a:spLocks noGrp="1"/>
          </p:cNvSpPr>
          <p:nvPr>
            <p:ph sz="quarter" idx="20"/>
          </p:nvPr>
        </p:nvSpPr>
        <p:spPr>
          <a:xfrm>
            <a:off x="6151155"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14">
            <a:extLst>
              <a:ext uri="{FF2B5EF4-FFF2-40B4-BE49-F238E27FC236}">
                <a16:creationId xmlns:a16="http://schemas.microsoft.com/office/drawing/2014/main" id="{84602EC9-B319-BC01-4004-262C3E786E07}"/>
              </a:ext>
            </a:extLst>
          </p:cNvPr>
          <p:cNvSpPr>
            <a:spLocks noGrp="1"/>
          </p:cNvSpPr>
          <p:nvPr>
            <p:ph type="body" sz="quarter" idx="21" hasCustomPrompt="1"/>
          </p:nvPr>
        </p:nvSpPr>
        <p:spPr>
          <a:xfrm>
            <a:off x="3161251"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
        <p:nvSpPr>
          <p:cNvPr id="9" name="Textplatzhalter 14">
            <a:extLst>
              <a:ext uri="{FF2B5EF4-FFF2-40B4-BE49-F238E27FC236}">
                <a16:creationId xmlns:a16="http://schemas.microsoft.com/office/drawing/2014/main" id="{61DBD102-A7C2-7185-2BC2-23FD769702AC}"/>
              </a:ext>
            </a:extLst>
          </p:cNvPr>
          <p:cNvSpPr>
            <a:spLocks noGrp="1"/>
          </p:cNvSpPr>
          <p:nvPr>
            <p:ph type="body" sz="quarter" idx="22" hasCustomPrompt="1"/>
          </p:nvPr>
        </p:nvSpPr>
        <p:spPr>
          <a:xfrm>
            <a:off x="6151156"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Tree>
    <p:extLst>
      <p:ext uri="{BB962C8B-B14F-4D97-AF65-F5344CB8AC3E}">
        <p14:creationId xmlns:p14="http://schemas.microsoft.com/office/powerpoint/2010/main" val="32416793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pic>
        <p:nvPicPr>
          <p:cNvPr id="28" name="Grafik 27">
            <a:extLst>
              <a:ext uri="{FF2B5EF4-FFF2-40B4-BE49-F238E27FC236}">
                <a16:creationId xmlns:a16="http://schemas.microsoft.com/office/drawing/2014/main" id="{0C0139D5-FAD1-7EB7-64E4-402EDC4EF8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4411" y="1862138"/>
            <a:ext cx="5955179" cy="1419225"/>
          </a:xfrm>
          <a:prstGeom prst="rect">
            <a:avLst/>
          </a:prstGeom>
        </p:spPr>
      </p:pic>
    </p:spTree>
    <p:extLst>
      <p:ext uri="{BB962C8B-B14F-4D97-AF65-F5344CB8AC3E}">
        <p14:creationId xmlns:p14="http://schemas.microsoft.com/office/powerpoint/2010/main" val="936988213"/>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tx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2241F48-07C9-3157-1725-520A97A519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4411" y="1862138"/>
            <a:ext cx="5955179" cy="1419225"/>
          </a:xfrm>
          <a:prstGeom prst="rect">
            <a:avLst/>
          </a:prstGeom>
        </p:spPr>
      </p:pic>
    </p:spTree>
    <p:extLst>
      <p:ext uri="{BB962C8B-B14F-4D97-AF65-F5344CB8AC3E}">
        <p14:creationId xmlns:p14="http://schemas.microsoft.com/office/powerpoint/2010/main" val="403606340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Agenda_Auflistung">
    <p:bg>
      <p:bgRef idx="1001">
        <a:schemeClr val="bg1"/>
      </p:bgRef>
    </p:bg>
    <p:spTree>
      <p:nvGrpSpPr>
        <p:cNvPr id="1" name=""/>
        <p:cNvGrpSpPr/>
        <p:nvPr/>
      </p:nvGrpSpPr>
      <p:grpSpPr>
        <a:xfrm>
          <a:off x="0" y="0"/>
          <a:ext cx="0" cy="0"/>
          <a:chOff x="0" y="0"/>
          <a:chExt cx="0" cy="0"/>
        </a:xfrm>
      </p:grpSpPr>
      <p:sp>
        <p:nvSpPr>
          <p:cNvPr id="13" name="Name Training">
            <a:extLst>
              <a:ext uri="{FF2B5EF4-FFF2-40B4-BE49-F238E27FC236}">
                <a16:creationId xmlns:a16="http://schemas.microsoft.com/office/drawing/2014/main" id="{14104EE7-FF0D-56B4-DEF1-614F1313E707}"/>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lang="de-AT" sz="1125" b="0" i="0">
                <a:latin typeface="FK Grotesk Neue" panose="020B0503020202020203" pitchFamily="34" charset="0"/>
              </a:rPr>
              <a:t>CSRD</a:t>
            </a:r>
            <a:endParaRPr sz="1125" b="0" i="0">
              <a:latin typeface="FK Grotesk Neue" panose="020B0503020202020203" pitchFamily="34" charset="0"/>
            </a:endParaRPr>
          </a:p>
        </p:txBody>
      </p:sp>
      <p:sp>
        <p:nvSpPr>
          <p:cNvPr id="14" name="Foliennummer">
            <a:extLst>
              <a:ext uri="{FF2B5EF4-FFF2-40B4-BE49-F238E27FC236}">
                <a16:creationId xmlns:a16="http://schemas.microsoft.com/office/drawing/2014/main" id="{F5CBD114-3880-5A64-E46A-AF89E99FFFB1}"/>
              </a:ext>
            </a:extLst>
          </p:cNvPr>
          <p:cNvSpPr txBox="1">
            <a:spLocks noGrp="1"/>
          </p:cNvSpPr>
          <p:nvPr>
            <p:ph type="sldNum" sz="quarter" idx="2"/>
          </p:nvPr>
        </p:nvSpPr>
        <p:spPr>
          <a:xfrm>
            <a:off x="9001125" y="9810749"/>
            <a:ext cx="276379" cy="280950"/>
          </a:xfrm>
          <a:prstGeom prst="rect">
            <a:avLst/>
          </a:prstGeom>
        </p:spPr>
        <p:txBody>
          <a:bodyPr/>
          <a:lstStyle/>
          <a:p>
            <a:fld id="{86CB4B4D-7CA3-9044-876B-883B54F8677D}" type="slidenum">
              <a:t>‹Nr.›</a:t>
            </a:fld>
            <a:endParaRPr/>
          </a:p>
        </p:txBody>
      </p:sp>
      <p:sp>
        <p:nvSpPr>
          <p:cNvPr id="3" name="Agenda">
            <a:extLst>
              <a:ext uri="{FF2B5EF4-FFF2-40B4-BE49-F238E27FC236}">
                <a16:creationId xmlns:a16="http://schemas.microsoft.com/office/drawing/2014/main" id="{39BCF362-3925-B0D5-178C-2BC388799380}"/>
              </a:ext>
            </a:extLst>
          </p:cNvPr>
          <p:cNvSpPr txBox="1">
            <a:spLocks noGrp="1"/>
          </p:cNvSpPr>
          <p:nvPr>
            <p:ph type="body" sz="quarter" idx="21" hasCustomPrompt="1"/>
          </p:nvPr>
        </p:nvSpPr>
        <p:spPr>
          <a:xfrm>
            <a:off x="197644" y="145374"/>
            <a:ext cx="7027749" cy="1015663"/>
          </a:xfrm>
          <a:prstGeom prst="rect">
            <a:avLst/>
          </a:prstGeom>
        </p:spPr>
        <p:txBody>
          <a:bodyPr wrap="square" anchor="t">
            <a:spAutoFit/>
          </a:bodyPr>
          <a:lstStyle>
            <a:lvl1pPr marL="0" indent="0" defTabSz="1828754">
              <a:lnSpc>
                <a:spcPct val="80000"/>
              </a:lnSpc>
              <a:spcBef>
                <a:spcPts val="0"/>
              </a:spcBef>
              <a:buSzTx/>
              <a:buNone/>
              <a:defRPr sz="7500" spc="-375">
                <a:solidFill>
                  <a:schemeClr val="accent1"/>
                </a:solidFill>
                <a:latin typeface="Haben Grotesk Medium" pitchFamily="2" charset="77"/>
                <a:ea typeface="+mn-ea"/>
                <a:cs typeface="+mn-cs"/>
                <a:sym typeface="Haben Grotesk Medium"/>
              </a:defRPr>
            </a:lvl1pPr>
          </a:lstStyle>
          <a:p>
            <a:r>
              <a:t>Agenda</a:t>
            </a:r>
          </a:p>
        </p:txBody>
      </p:sp>
      <p:sp>
        <p:nvSpPr>
          <p:cNvPr id="4" name="Textplatzhalter 3">
            <a:extLst>
              <a:ext uri="{FF2B5EF4-FFF2-40B4-BE49-F238E27FC236}">
                <a16:creationId xmlns:a16="http://schemas.microsoft.com/office/drawing/2014/main" id="{090EA821-30DF-F0B7-F103-C6EAA0DB1D98}"/>
              </a:ext>
            </a:extLst>
          </p:cNvPr>
          <p:cNvSpPr>
            <a:spLocks noGrp="1"/>
          </p:cNvSpPr>
          <p:nvPr>
            <p:ph type="body" sz="quarter" idx="22"/>
          </p:nvPr>
        </p:nvSpPr>
        <p:spPr>
          <a:xfrm>
            <a:off x="4571999" y="1913164"/>
            <a:ext cx="4401000" cy="2716200"/>
          </a:xfrm>
          <a:prstGeom prst="rect">
            <a:avLst/>
          </a:prstGeom>
        </p:spPr>
        <p:txBody>
          <a:bodyPr/>
          <a:lstStyle>
            <a:lvl1pPr marL="1714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1pPr>
            <a:lvl2pPr marL="5143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995475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14">
          <p15:clr>
            <a:srgbClr val="FBAE40"/>
          </p15:clr>
        </p15:guide>
        <p15:guide id="4" pos="166">
          <p15:clr>
            <a:srgbClr val="FBAE40"/>
          </p15:clr>
        </p15:guide>
        <p15:guide id="5" orient="horz" pos="187">
          <p15:clr>
            <a:srgbClr val="FBAE40"/>
          </p15:clr>
        </p15:guide>
        <p15:guide id="6" orient="horz" pos="4156">
          <p15:clr>
            <a:srgbClr val="FBAE40"/>
          </p15:clr>
        </p15:guide>
        <p15:guide id="7" pos="2525">
          <p15:clr>
            <a:srgbClr val="FBAE40"/>
          </p15:clr>
        </p15:guide>
        <p15:guide id="8" pos="4997">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Tree>
    <p:extLst>
      <p:ext uri="{BB962C8B-B14F-4D97-AF65-F5344CB8AC3E}">
        <p14:creationId xmlns:p14="http://schemas.microsoft.com/office/powerpoint/2010/main" val="2708240088"/>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2859442242"/>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758366291"/>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2828385557"/>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98482678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Bildplatzhalter 14">
            <a:extLst>
              <a:ext uri="{FF2B5EF4-FFF2-40B4-BE49-F238E27FC236}">
                <a16:creationId xmlns:a16="http://schemas.microsoft.com/office/drawing/2014/main" id="{CDBF991D-6F7D-D543-9A05-A6B9AA275E2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8" name="Bildplatzhalter 14">
            <a:extLst>
              <a:ext uri="{FF2B5EF4-FFF2-40B4-BE49-F238E27FC236}">
                <a16:creationId xmlns:a16="http://schemas.microsoft.com/office/drawing/2014/main" id="{3AA08D44-4C17-EB4A-A1DC-A784B649A46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9" name="Foliennummernplatzhalter 1">
            <a:extLst>
              <a:ext uri="{FF2B5EF4-FFF2-40B4-BE49-F238E27FC236}">
                <a16:creationId xmlns:a16="http://schemas.microsoft.com/office/drawing/2014/main" id="{134AC3CD-56B6-8445-97DB-BE2A75735C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1" name="Textplatzhalter 2">
            <a:extLst>
              <a:ext uri="{FF2B5EF4-FFF2-40B4-BE49-F238E27FC236}">
                <a16:creationId xmlns:a16="http://schemas.microsoft.com/office/drawing/2014/main" id="{DB4011AF-922A-7445-B715-C9C3C12CCF0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464553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3285090606"/>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Agenda_Auflistung">
    <p:bg>
      <p:bgRef idx="1001">
        <a:schemeClr val="bg1"/>
      </p:bgRef>
    </p:bg>
    <p:spTree>
      <p:nvGrpSpPr>
        <p:cNvPr id="1" name=""/>
        <p:cNvGrpSpPr/>
        <p:nvPr/>
      </p:nvGrpSpPr>
      <p:grpSpPr>
        <a:xfrm>
          <a:off x="0" y="0"/>
          <a:ext cx="0" cy="0"/>
          <a:chOff x="0" y="0"/>
          <a:chExt cx="0" cy="0"/>
        </a:xfrm>
      </p:grpSpPr>
      <p:sp>
        <p:nvSpPr>
          <p:cNvPr id="13" name="Name Training">
            <a:extLst>
              <a:ext uri="{FF2B5EF4-FFF2-40B4-BE49-F238E27FC236}">
                <a16:creationId xmlns:a16="http://schemas.microsoft.com/office/drawing/2014/main" id="{14104EE7-FF0D-56B4-DEF1-614F1313E707}"/>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latin typeface="FK Grotesk Neue" panose="020B0503020202020203" pitchFamily="34" charset="0"/>
              </a:rPr>
              <a:t>Name Training</a:t>
            </a:r>
          </a:p>
        </p:txBody>
      </p:sp>
      <p:sp>
        <p:nvSpPr>
          <p:cNvPr id="14" name="Foliennummer">
            <a:extLst>
              <a:ext uri="{FF2B5EF4-FFF2-40B4-BE49-F238E27FC236}">
                <a16:creationId xmlns:a16="http://schemas.microsoft.com/office/drawing/2014/main" id="{F5CBD114-3880-5A64-E46A-AF89E99FFFB1}"/>
              </a:ext>
            </a:extLst>
          </p:cNvPr>
          <p:cNvSpPr txBox="1">
            <a:spLocks noGrp="1"/>
          </p:cNvSpPr>
          <p:nvPr>
            <p:ph type="sldNum" sz="quarter" idx="2"/>
          </p:nvPr>
        </p:nvSpPr>
        <p:spPr>
          <a:xfrm>
            <a:off x="9001125" y="9810749"/>
            <a:ext cx="276379" cy="280950"/>
          </a:xfrm>
          <a:prstGeom prst="rect">
            <a:avLst/>
          </a:prstGeom>
        </p:spPr>
        <p:txBody>
          <a:bodyPr/>
          <a:lstStyle/>
          <a:p>
            <a:fld id="{86CB4B4D-7CA3-9044-876B-883B54F8677D}" type="slidenum">
              <a:t>‹Nr.›</a:t>
            </a:fld>
            <a:endParaRPr/>
          </a:p>
        </p:txBody>
      </p:sp>
      <p:sp>
        <p:nvSpPr>
          <p:cNvPr id="3" name="Agenda">
            <a:extLst>
              <a:ext uri="{FF2B5EF4-FFF2-40B4-BE49-F238E27FC236}">
                <a16:creationId xmlns:a16="http://schemas.microsoft.com/office/drawing/2014/main" id="{39BCF362-3925-B0D5-178C-2BC388799380}"/>
              </a:ext>
            </a:extLst>
          </p:cNvPr>
          <p:cNvSpPr txBox="1">
            <a:spLocks noGrp="1"/>
          </p:cNvSpPr>
          <p:nvPr>
            <p:ph type="body" sz="quarter" idx="21" hasCustomPrompt="1"/>
          </p:nvPr>
        </p:nvSpPr>
        <p:spPr>
          <a:xfrm>
            <a:off x="197644" y="145374"/>
            <a:ext cx="7027749" cy="1015663"/>
          </a:xfrm>
          <a:prstGeom prst="rect">
            <a:avLst/>
          </a:prstGeom>
        </p:spPr>
        <p:txBody>
          <a:bodyPr wrap="square" anchor="t">
            <a:spAutoFit/>
          </a:bodyPr>
          <a:lstStyle>
            <a:lvl1pPr marL="0" indent="0" defTabSz="1828754">
              <a:lnSpc>
                <a:spcPct val="80000"/>
              </a:lnSpc>
              <a:spcBef>
                <a:spcPts val="0"/>
              </a:spcBef>
              <a:buSzTx/>
              <a:buNone/>
              <a:defRPr sz="7500" spc="-375">
                <a:solidFill>
                  <a:schemeClr val="accent1"/>
                </a:solidFill>
                <a:latin typeface="Haben Grotesk Medium" pitchFamily="2" charset="77"/>
                <a:ea typeface="+mn-ea"/>
                <a:cs typeface="+mn-cs"/>
                <a:sym typeface="Haben Grotesk Medium"/>
              </a:defRPr>
            </a:lvl1pPr>
          </a:lstStyle>
          <a:p>
            <a:r>
              <a:t>Agenda</a:t>
            </a:r>
          </a:p>
        </p:txBody>
      </p:sp>
      <p:sp>
        <p:nvSpPr>
          <p:cNvPr id="4" name="Textplatzhalter 3">
            <a:extLst>
              <a:ext uri="{FF2B5EF4-FFF2-40B4-BE49-F238E27FC236}">
                <a16:creationId xmlns:a16="http://schemas.microsoft.com/office/drawing/2014/main" id="{090EA821-30DF-F0B7-F103-C6EAA0DB1D98}"/>
              </a:ext>
            </a:extLst>
          </p:cNvPr>
          <p:cNvSpPr>
            <a:spLocks noGrp="1"/>
          </p:cNvSpPr>
          <p:nvPr>
            <p:ph type="body" sz="quarter" idx="22"/>
          </p:nvPr>
        </p:nvSpPr>
        <p:spPr>
          <a:xfrm>
            <a:off x="4571999" y="1913164"/>
            <a:ext cx="4401000" cy="2716200"/>
          </a:xfrm>
          <a:prstGeom prst="rect">
            <a:avLst/>
          </a:prstGeom>
        </p:spPr>
        <p:txBody>
          <a:bodyPr/>
          <a:lstStyle>
            <a:lvl1pPr marL="1714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1pPr>
            <a:lvl2pPr marL="5143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471285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14">
          <p15:clr>
            <a:srgbClr val="FBAE40"/>
          </p15:clr>
        </p15:guide>
        <p15:guide id="4" pos="166">
          <p15:clr>
            <a:srgbClr val="FBAE40"/>
          </p15:clr>
        </p15:guide>
        <p15:guide id="5" orient="horz" pos="187">
          <p15:clr>
            <a:srgbClr val="FBAE40"/>
          </p15:clr>
        </p15:guide>
        <p15:guide id="6" orient="horz" pos="4156">
          <p15:clr>
            <a:srgbClr val="FBAE40"/>
          </p15:clr>
        </p15:guide>
        <p15:guide id="7" pos="2525">
          <p15:clr>
            <a:srgbClr val="FBAE40"/>
          </p15:clr>
        </p15:guide>
        <p15:guide id="8" pos="4997">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8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6047824"/>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1667007042"/>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3137405607"/>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1104273739"/>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Danke">
    <p:bg>
      <p:bgPr>
        <a:solidFill>
          <a:schemeClr val="tx1"/>
        </a:solidFill>
        <a:effectLst/>
      </p:bgPr>
    </p:bg>
    <p:spTree>
      <p:nvGrpSpPr>
        <p:cNvPr id="1" name=""/>
        <p:cNvGrpSpPr/>
        <p:nvPr/>
      </p:nvGrpSpPr>
      <p:grpSpPr>
        <a:xfrm>
          <a:off x="0" y="0"/>
          <a:ext cx="0" cy="0"/>
          <a:chOff x="0" y="0"/>
          <a:chExt cx="0" cy="0"/>
        </a:xfrm>
      </p:grpSpPr>
      <p:sp>
        <p:nvSpPr>
          <p:cNvPr id="3" name="Agenda">
            <a:extLst>
              <a:ext uri="{FF2B5EF4-FFF2-40B4-BE49-F238E27FC236}">
                <a16:creationId xmlns:a16="http://schemas.microsoft.com/office/drawing/2014/main" id="{4CC1E2E5-F206-7B81-220C-01E2AF9E184C}"/>
              </a:ext>
            </a:extLst>
          </p:cNvPr>
          <p:cNvSpPr txBox="1">
            <a:spLocks noGrp="1"/>
          </p:cNvSpPr>
          <p:nvPr>
            <p:ph type="body" sz="quarter" idx="21" hasCustomPrompt="1"/>
          </p:nvPr>
        </p:nvSpPr>
        <p:spPr>
          <a:xfrm>
            <a:off x="2605597" y="1821544"/>
            <a:ext cx="3978974" cy="1477328"/>
          </a:xfrm>
          <a:prstGeom prst="rect">
            <a:avLst/>
          </a:prstGeom>
        </p:spPr>
        <p:txBody>
          <a:bodyPr wrap="none" anchor="b">
            <a:spAutoFit/>
          </a:bodyPr>
          <a:lstStyle>
            <a:lvl1pPr marL="0" indent="0" defTabSz="1828754">
              <a:lnSpc>
                <a:spcPct val="80000"/>
              </a:lnSpc>
              <a:spcBef>
                <a:spcPts val="0"/>
              </a:spcBef>
              <a:buSzTx/>
              <a:buNone/>
              <a:defRPr sz="11250" spc="-375">
                <a:solidFill>
                  <a:schemeClr val="accent1"/>
                </a:solidFill>
                <a:latin typeface="Haben Grotesk Medium" pitchFamily="2" charset="77"/>
                <a:ea typeface="+mn-ea"/>
                <a:cs typeface="+mn-cs"/>
                <a:sym typeface="Haben Grotesk Medium"/>
              </a:defRPr>
            </a:lvl1pPr>
          </a:lstStyle>
          <a:p>
            <a:r>
              <a:rPr lang="de-AT"/>
              <a:t>Danke</a:t>
            </a:r>
            <a:endParaRPr/>
          </a:p>
        </p:txBody>
      </p:sp>
    </p:spTree>
    <p:extLst>
      <p:ext uri="{BB962C8B-B14F-4D97-AF65-F5344CB8AC3E}">
        <p14:creationId xmlns:p14="http://schemas.microsoft.com/office/powerpoint/2010/main" val="3889920132"/>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2185" y="322886"/>
            <a:ext cx="8479631" cy="377190"/>
          </a:xfrm>
        </p:spPr>
        <p:txBody>
          <a:bodyPr/>
          <a:lstStyle>
            <a:lvl1pPr>
              <a:defRPr/>
            </a:lvl1pPr>
          </a:lstStyle>
          <a:p>
            <a:r>
              <a:rPr lang="de-AT"/>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332184" y="700075"/>
            <a:ext cx="8479632" cy="664382"/>
          </a:xfrm>
          <a:prstGeom prst="rect">
            <a:avLst/>
          </a:prstGeo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de-AT"/>
              <a:t>[Optional slide subtitle]</a:t>
            </a:r>
          </a:p>
        </p:txBody>
      </p:sp>
      <p:sp>
        <p:nvSpPr>
          <p:cNvPr id="3" name="Content Placeholder 2"/>
          <p:cNvSpPr>
            <a:spLocks noGrp="1"/>
          </p:cNvSpPr>
          <p:nvPr>
            <p:ph idx="1"/>
          </p:nvPr>
        </p:nvSpPr>
        <p:spPr>
          <a:xfrm>
            <a:off x="332185" y="1577578"/>
            <a:ext cx="8479631" cy="3051572"/>
          </a:xfrm>
          <a:prstGeom prst="rect">
            <a:avLst/>
          </a:prstGeom>
        </p:spPr>
        <p:txBody>
          <a:bodyPr/>
          <a:lstStyle>
            <a:lvl5pPr>
              <a:defRPr/>
            </a:lvl5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a:p>
            <a:pPr lvl="5"/>
            <a:r>
              <a:rPr lang="de-AT"/>
              <a:t>Sixth level</a:t>
            </a:r>
          </a:p>
          <a:p>
            <a:pPr lvl="6"/>
            <a:r>
              <a:rPr lang="de-AT"/>
              <a:t>Seventh level</a:t>
            </a:r>
          </a:p>
          <a:p>
            <a:pPr lvl="7"/>
            <a:r>
              <a:rPr lang="de-AT"/>
              <a:t>Eighth level</a:t>
            </a:r>
          </a:p>
          <a:p>
            <a:pPr lvl="8"/>
            <a:r>
              <a:rPr lang="de-AT"/>
              <a:t>Ninth level</a:t>
            </a:r>
          </a:p>
        </p:txBody>
      </p:sp>
      <p:sp>
        <p:nvSpPr>
          <p:cNvPr id="2" name="Date Placeholder 1">
            <a:extLst>
              <a:ext uri="{FF2B5EF4-FFF2-40B4-BE49-F238E27FC236}">
                <a16:creationId xmlns:a16="http://schemas.microsoft.com/office/drawing/2014/main" id="{907231A5-BAED-46C8-9B71-B8D5718B7CFA}"/>
              </a:ext>
            </a:extLst>
          </p:cNvPr>
          <p:cNvSpPr>
            <a:spLocks noGrp="1"/>
          </p:cNvSpPr>
          <p:nvPr>
            <p:ph type="dt" sz="half" idx="17"/>
          </p:nvPr>
        </p:nvSpPr>
        <p:spPr>
          <a:xfrm>
            <a:off x="7488222" y="4766310"/>
            <a:ext cx="1323594" cy="102870"/>
          </a:xfrm>
        </p:spPr>
        <p:txBody>
          <a:bodyPr vert="horz" lIns="0" tIns="0" rIns="0" bIns="0" rtlCol="0" anchor="b" anchorCtr="0"/>
          <a:lstStyle>
            <a:lvl1pPr algn="r">
              <a:defRPr lang="de-AT" smtClean="0"/>
            </a:lvl1pPr>
          </a:lstStyle>
          <a:p>
            <a:r>
              <a:rPr lang="de-AT"/>
              <a:t>November 2022</a:t>
            </a:r>
          </a:p>
        </p:txBody>
      </p:sp>
      <p:sp>
        <p:nvSpPr>
          <p:cNvPr id="4" name="Footer Placeholder 3">
            <a:extLst>
              <a:ext uri="{FF2B5EF4-FFF2-40B4-BE49-F238E27FC236}">
                <a16:creationId xmlns:a16="http://schemas.microsoft.com/office/drawing/2014/main" id="{BB571B1B-1656-416C-977D-E9CDA60B0EB5}"/>
              </a:ext>
            </a:extLst>
          </p:cNvPr>
          <p:cNvSpPr>
            <a:spLocks noGrp="1"/>
          </p:cNvSpPr>
          <p:nvPr>
            <p:ph type="ftr" sz="quarter" idx="18"/>
          </p:nvPr>
        </p:nvSpPr>
        <p:spPr>
          <a:xfrm>
            <a:off x="332184" y="4766310"/>
            <a:ext cx="4105276" cy="102870"/>
          </a:xfrm>
        </p:spPr>
        <p:txBody>
          <a:bodyPr vert="horz" lIns="0" tIns="0" rIns="0" bIns="0" rtlCol="0" anchor="b" anchorCtr="0"/>
          <a:lstStyle>
            <a:lvl1pPr algn="l">
              <a:defRPr lang="de-AT"/>
            </a:lvl1pPr>
          </a:lstStyle>
          <a:p>
            <a:r>
              <a:rPr lang="de-AT"/>
              <a:t>ESG Update</a:t>
            </a:r>
          </a:p>
        </p:txBody>
      </p:sp>
      <p:sp>
        <p:nvSpPr>
          <p:cNvPr id="5" name="Slide Number Placeholder 4">
            <a:extLst>
              <a:ext uri="{FF2B5EF4-FFF2-40B4-BE49-F238E27FC236}">
                <a16:creationId xmlns:a16="http://schemas.microsoft.com/office/drawing/2014/main" id="{9BA92F33-9972-462D-999F-92596C641AC1}"/>
              </a:ext>
            </a:extLst>
          </p:cNvPr>
          <p:cNvSpPr>
            <a:spLocks noGrp="1"/>
          </p:cNvSpPr>
          <p:nvPr>
            <p:ph type="sldNum" sz="quarter" idx="19"/>
          </p:nvPr>
        </p:nvSpPr>
        <p:spPr>
          <a:xfrm>
            <a:off x="7488222" y="4869180"/>
            <a:ext cx="1323594" cy="102870"/>
          </a:xfrm>
        </p:spPr>
        <p:txBody>
          <a:bodyPr vert="horz" lIns="0" tIns="0" rIns="0" bIns="0" rtlCol="0" anchor="b" anchorCtr="0">
            <a:noAutofit/>
          </a:bodyPr>
          <a:lstStyle>
            <a:lvl1pPr algn="r">
              <a:defRPr lang="de-AT" smtClean="0"/>
            </a:lvl1pPr>
          </a:lstStyle>
          <a:p>
            <a:fld id="{DD18D3DB-5C6E-4783-AFD4-F8D661C0946A}" type="slidenum">
              <a:rPr lang="de-AT" smtClean="0"/>
              <a:pPr/>
              <a:t>‹Nr.›</a:t>
            </a:fld>
            <a:endParaRPr lang="de-AT"/>
          </a:p>
        </p:txBody>
      </p:sp>
    </p:spTree>
    <p:extLst>
      <p:ext uri="{BB962C8B-B14F-4D97-AF65-F5344CB8AC3E}">
        <p14:creationId xmlns:p14="http://schemas.microsoft.com/office/powerpoint/2010/main" val="11715521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Four Text Boxes for Icon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32185" y="322886"/>
            <a:ext cx="8479631" cy="377190"/>
          </a:xfrm>
        </p:spPr>
        <p:txBody>
          <a:bodyPr/>
          <a:lstStyle>
            <a:lvl1pPr>
              <a:defRPr/>
            </a:lvl1pPr>
          </a:lstStyle>
          <a:p>
            <a:r>
              <a:rPr lang="de-AT"/>
              <a:t>[Slide title]</a:t>
            </a:r>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332184" y="700075"/>
            <a:ext cx="8479632" cy="664382"/>
          </a:xfrm>
          <a:prstGeom prst="rect">
            <a:avLst/>
          </a:prstGeo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de-AT"/>
              <a:t>[Optional slide subtitle]</a:t>
            </a:r>
          </a:p>
        </p:txBody>
      </p:sp>
      <p:sp>
        <p:nvSpPr>
          <p:cNvPr id="22" name="Content Placeholder 2">
            <a:extLst>
              <a:ext uri="{FF2B5EF4-FFF2-40B4-BE49-F238E27FC236}">
                <a16:creationId xmlns:a16="http://schemas.microsoft.com/office/drawing/2014/main" id="{14F44128-4414-43CF-8270-05DD5E559019}"/>
              </a:ext>
            </a:extLst>
          </p:cNvPr>
          <p:cNvSpPr>
            <a:spLocks noGrp="1"/>
          </p:cNvSpPr>
          <p:nvPr>
            <p:ph sz="quarter" idx="21"/>
          </p:nvPr>
        </p:nvSpPr>
        <p:spPr>
          <a:xfrm>
            <a:off x="335425" y="2571750"/>
            <a:ext cx="1920240" cy="2057400"/>
          </a:xfrm>
          <a:prstGeom prst="rect">
            <a:avLst/>
          </a:prstGeom>
        </p:spPr>
        <p:txBody>
          <a:bodyPr/>
          <a:lstStyle>
            <a:lvl1pPr>
              <a:defRPr sz="900"/>
            </a:lvl1pPr>
            <a:lvl2pPr>
              <a:defRPr sz="1200"/>
            </a:lvl2pPr>
            <a:lvl3pPr marL="0" indent="0">
              <a:buNone/>
              <a:defRPr sz="1200"/>
            </a:lvl3pPr>
            <a:lvl4pPr>
              <a:defRPr sz="1200"/>
            </a:lvl4pPr>
            <a:lvl5pPr>
              <a:defRPr sz="1200"/>
            </a:lvl5pPr>
            <a:lvl6pPr>
              <a:defRPr sz="1200"/>
            </a:lvl6pPr>
            <a:lvl7pPr>
              <a:defRPr sz="1200"/>
            </a:lvl7pPr>
            <a:lvl8pPr>
              <a:defRPr sz="1200"/>
            </a:lvl8pPr>
            <a:lvl9pPr>
              <a:defRPr sz="12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a:p>
            <a:pPr lvl="5"/>
            <a:r>
              <a:rPr lang="de-AT"/>
              <a:t>Sixth level</a:t>
            </a:r>
          </a:p>
          <a:p>
            <a:pPr lvl="6"/>
            <a:r>
              <a:rPr lang="de-AT"/>
              <a:t>Seventh level</a:t>
            </a:r>
          </a:p>
          <a:p>
            <a:pPr lvl="7"/>
            <a:r>
              <a:rPr lang="de-AT"/>
              <a:t>Eighth level</a:t>
            </a:r>
          </a:p>
          <a:p>
            <a:pPr lvl="8"/>
            <a:r>
              <a:rPr lang="de-AT"/>
              <a:t>Ninth level</a:t>
            </a:r>
          </a:p>
        </p:txBody>
      </p:sp>
      <p:sp>
        <p:nvSpPr>
          <p:cNvPr id="23" name="Content Placeholder 3">
            <a:extLst>
              <a:ext uri="{FF2B5EF4-FFF2-40B4-BE49-F238E27FC236}">
                <a16:creationId xmlns:a16="http://schemas.microsoft.com/office/drawing/2014/main" id="{5550B7EC-9A89-4137-AC2C-8E055967FFC7}"/>
              </a:ext>
            </a:extLst>
          </p:cNvPr>
          <p:cNvSpPr>
            <a:spLocks noGrp="1"/>
          </p:cNvSpPr>
          <p:nvPr>
            <p:ph sz="quarter" idx="22"/>
          </p:nvPr>
        </p:nvSpPr>
        <p:spPr>
          <a:xfrm>
            <a:off x="2519729" y="2571750"/>
            <a:ext cx="1920240" cy="2057400"/>
          </a:xfrm>
          <a:prstGeom prst="rect">
            <a:avLst/>
          </a:prstGeom>
        </p:spPr>
        <p:txBody>
          <a:bodyPr/>
          <a:lstStyle>
            <a:lvl1pPr>
              <a:defRPr sz="900"/>
            </a:lvl1pPr>
            <a:lvl2pPr>
              <a:defRPr sz="1200"/>
            </a:lvl2pPr>
            <a:lvl3pPr marL="0" indent="0">
              <a:buNone/>
              <a:defRPr sz="1200"/>
            </a:lvl3pPr>
            <a:lvl4pPr>
              <a:defRPr sz="1200"/>
            </a:lvl4pPr>
            <a:lvl5pPr>
              <a:defRPr sz="1200"/>
            </a:lvl5pPr>
            <a:lvl6pPr>
              <a:defRPr sz="1200"/>
            </a:lvl6pPr>
            <a:lvl7pPr>
              <a:defRPr sz="1200"/>
            </a:lvl7pPr>
            <a:lvl8pPr>
              <a:defRPr sz="1200"/>
            </a:lvl8pPr>
            <a:lvl9pPr>
              <a:defRPr sz="12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a:p>
            <a:pPr lvl="5"/>
            <a:r>
              <a:rPr lang="de-AT"/>
              <a:t>Sixth level</a:t>
            </a:r>
          </a:p>
          <a:p>
            <a:pPr lvl="6"/>
            <a:r>
              <a:rPr lang="de-AT"/>
              <a:t>Seventh level</a:t>
            </a:r>
          </a:p>
          <a:p>
            <a:pPr lvl="7"/>
            <a:r>
              <a:rPr lang="de-AT"/>
              <a:t>Eighth level</a:t>
            </a:r>
          </a:p>
          <a:p>
            <a:pPr lvl="8"/>
            <a:r>
              <a:rPr lang="de-AT"/>
              <a:t>Ninth level</a:t>
            </a:r>
          </a:p>
        </p:txBody>
      </p:sp>
      <p:sp>
        <p:nvSpPr>
          <p:cNvPr id="24" name="Content Placeholder 4">
            <a:extLst>
              <a:ext uri="{FF2B5EF4-FFF2-40B4-BE49-F238E27FC236}">
                <a16:creationId xmlns:a16="http://schemas.microsoft.com/office/drawing/2014/main" id="{CAE92F97-7ADC-46A9-8EB2-EF00E7B8C3B0}"/>
              </a:ext>
            </a:extLst>
          </p:cNvPr>
          <p:cNvSpPr>
            <a:spLocks noGrp="1"/>
          </p:cNvSpPr>
          <p:nvPr>
            <p:ph sz="quarter" idx="24"/>
          </p:nvPr>
        </p:nvSpPr>
        <p:spPr>
          <a:xfrm>
            <a:off x="4707272" y="2571750"/>
            <a:ext cx="1920240" cy="2057400"/>
          </a:xfrm>
          <a:prstGeom prst="rect">
            <a:avLst/>
          </a:prstGeom>
        </p:spPr>
        <p:txBody>
          <a:bodyPr/>
          <a:lstStyle>
            <a:lvl1pPr>
              <a:defRPr sz="900"/>
            </a:lvl1pPr>
            <a:lvl2pPr>
              <a:defRPr sz="1200"/>
            </a:lvl2pPr>
            <a:lvl3pPr marL="0" indent="0">
              <a:buNone/>
              <a:defRPr sz="1200"/>
            </a:lvl3pPr>
            <a:lvl4pPr>
              <a:defRPr sz="1200"/>
            </a:lvl4pPr>
            <a:lvl5pPr>
              <a:defRPr sz="1200"/>
            </a:lvl5pPr>
            <a:lvl6pPr>
              <a:defRPr sz="1200"/>
            </a:lvl6pPr>
            <a:lvl7pPr>
              <a:defRPr sz="1200"/>
            </a:lvl7pPr>
            <a:lvl8pPr>
              <a:defRPr sz="1200"/>
            </a:lvl8pPr>
            <a:lvl9pPr>
              <a:defRPr sz="12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a:p>
            <a:pPr lvl="5"/>
            <a:r>
              <a:rPr lang="de-AT"/>
              <a:t>Sixth level</a:t>
            </a:r>
          </a:p>
          <a:p>
            <a:pPr lvl="6"/>
            <a:r>
              <a:rPr lang="de-AT"/>
              <a:t>Seventh level</a:t>
            </a:r>
          </a:p>
          <a:p>
            <a:pPr lvl="7"/>
            <a:r>
              <a:rPr lang="de-AT"/>
              <a:t>Eighth level</a:t>
            </a:r>
          </a:p>
          <a:p>
            <a:pPr lvl="8"/>
            <a:r>
              <a:rPr lang="de-AT"/>
              <a:t>Ninth level</a:t>
            </a:r>
          </a:p>
        </p:txBody>
      </p:sp>
      <p:sp>
        <p:nvSpPr>
          <p:cNvPr id="25" name="Content Placeholder 5">
            <a:extLst>
              <a:ext uri="{FF2B5EF4-FFF2-40B4-BE49-F238E27FC236}">
                <a16:creationId xmlns:a16="http://schemas.microsoft.com/office/drawing/2014/main" id="{F0AE013A-6661-47CF-A7AF-4541D1BE18D6}"/>
              </a:ext>
            </a:extLst>
          </p:cNvPr>
          <p:cNvSpPr>
            <a:spLocks noGrp="1"/>
          </p:cNvSpPr>
          <p:nvPr>
            <p:ph sz="quarter" idx="25"/>
          </p:nvPr>
        </p:nvSpPr>
        <p:spPr>
          <a:xfrm>
            <a:off x="6894816" y="2571750"/>
            <a:ext cx="1920240" cy="2057400"/>
          </a:xfrm>
          <a:prstGeom prst="rect">
            <a:avLst/>
          </a:prstGeom>
        </p:spPr>
        <p:txBody>
          <a:bodyPr/>
          <a:lstStyle>
            <a:lvl1pPr>
              <a:defRPr sz="900"/>
            </a:lvl1pPr>
            <a:lvl2pPr>
              <a:defRPr sz="1200"/>
            </a:lvl2pPr>
            <a:lvl3pPr marL="0" indent="0">
              <a:buNone/>
              <a:defRPr sz="1200"/>
            </a:lvl3pPr>
            <a:lvl4pPr>
              <a:defRPr sz="1200"/>
            </a:lvl4pPr>
            <a:lvl5pPr>
              <a:defRPr sz="1200"/>
            </a:lvl5pPr>
            <a:lvl6pPr>
              <a:defRPr sz="1200"/>
            </a:lvl6pPr>
            <a:lvl7pPr>
              <a:defRPr sz="1200"/>
            </a:lvl7pPr>
            <a:lvl8pPr>
              <a:defRPr sz="1200"/>
            </a:lvl8pPr>
            <a:lvl9pPr>
              <a:defRPr sz="12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a:p>
            <a:pPr lvl="5"/>
            <a:r>
              <a:rPr lang="de-AT"/>
              <a:t>Sixth level</a:t>
            </a:r>
          </a:p>
          <a:p>
            <a:pPr lvl="6"/>
            <a:r>
              <a:rPr lang="de-AT"/>
              <a:t>Seventh level</a:t>
            </a:r>
          </a:p>
          <a:p>
            <a:pPr lvl="7"/>
            <a:r>
              <a:rPr lang="de-AT"/>
              <a:t>Eighth level</a:t>
            </a:r>
          </a:p>
          <a:p>
            <a:pPr lvl="8"/>
            <a:r>
              <a:rPr lang="de-AT"/>
              <a:t>Ninth level</a:t>
            </a:r>
          </a:p>
        </p:txBody>
      </p:sp>
      <p:sp>
        <p:nvSpPr>
          <p:cNvPr id="2" name="Date Placeholder 1">
            <a:extLst>
              <a:ext uri="{FF2B5EF4-FFF2-40B4-BE49-F238E27FC236}">
                <a16:creationId xmlns:a16="http://schemas.microsoft.com/office/drawing/2014/main" id="{E3AC7CC6-F917-4E2E-845D-7C64C77E33F6}"/>
              </a:ext>
            </a:extLst>
          </p:cNvPr>
          <p:cNvSpPr>
            <a:spLocks noGrp="1"/>
          </p:cNvSpPr>
          <p:nvPr>
            <p:ph type="dt" sz="half" idx="26"/>
          </p:nvPr>
        </p:nvSpPr>
        <p:spPr>
          <a:xfrm>
            <a:off x="7488222" y="4766310"/>
            <a:ext cx="1323594" cy="102870"/>
          </a:xfrm>
        </p:spPr>
        <p:txBody>
          <a:bodyPr vert="horz" lIns="0" tIns="0" rIns="0" bIns="0" rtlCol="0" anchor="b" anchorCtr="0"/>
          <a:lstStyle>
            <a:lvl1pPr algn="r">
              <a:defRPr lang="de-AT" smtClean="0"/>
            </a:lvl1pPr>
          </a:lstStyle>
          <a:p>
            <a:r>
              <a:rPr lang="de-AT"/>
              <a:t>November 2022</a:t>
            </a:r>
          </a:p>
        </p:txBody>
      </p:sp>
      <p:sp>
        <p:nvSpPr>
          <p:cNvPr id="3" name="Footer Placeholder 2">
            <a:extLst>
              <a:ext uri="{FF2B5EF4-FFF2-40B4-BE49-F238E27FC236}">
                <a16:creationId xmlns:a16="http://schemas.microsoft.com/office/drawing/2014/main" id="{E561D743-2FF8-4066-92CD-7AD46606B3FF}"/>
              </a:ext>
            </a:extLst>
          </p:cNvPr>
          <p:cNvSpPr>
            <a:spLocks noGrp="1"/>
          </p:cNvSpPr>
          <p:nvPr>
            <p:ph type="ftr" sz="quarter" idx="27"/>
          </p:nvPr>
        </p:nvSpPr>
        <p:spPr>
          <a:xfrm>
            <a:off x="332184" y="4766310"/>
            <a:ext cx="4105276" cy="102870"/>
          </a:xfrm>
        </p:spPr>
        <p:txBody>
          <a:bodyPr vert="horz" lIns="0" tIns="0" rIns="0" bIns="0" rtlCol="0" anchor="b" anchorCtr="0"/>
          <a:lstStyle>
            <a:lvl1pPr algn="l">
              <a:defRPr lang="de-AT"/>
            </a:lvl1pPr>
          </a:lstStyle>
          <a:p>
            <a:r>
              <a:rPr lang="de-AT"/>
              <a:t>ESG Update</a:t>
            </a:r>
          </a:p>
        </p:txBody>
      </p:sp>
      <p:sp>
        <p:nvSpPr>
          <p:cNvPr id="4" name="Slide Number Placeholder 3">
            <a:extLst>
              <a:ext uri="{FF2B5EF4-FFF2-40B4-BE49-F238E27FC236}">
                <a16:creationId xmlns:a16="http://schemas.microsoft.com/office/drawing/2014/main" id="{5E77B9B4-F9CF-41BD-A7DA-A1097E608511}"/>
              </a:ext>
            </a:extLst>
          </p:cNvPr>
          <p:cNvSpPr>
            <a:spLocks noGrp="1"/>
          </p:cNvSpPr>
          <p:nvPr>
            <p:ph type="sldNum" sz="quarter" idx="28"/>
          </p:nvPr>
        </p:nvSpPr>
        <p:spPr>
          <a:xfrm>
            <a:off x="7488222" y="4869180"/>
            <a:ext cx="1323594" cy="102870"/>
          </a:xfrm>
        </p:spPr>
        <p:txBody>
          <a:bodyPr vert="horz" lIns="0" tIns="0" rIns="0" bIns="0" rtlCol="0" anchor="b" anchorCtr="0">
            <a:noAutofit/>
          </a:bodyPr>
          <a:lstStyle>
            <a:lvl1pPr algn="r">
              <a:defRPr lang="de-AT" smtClean="0"/>
            </a:lvl1pPr>
          </a:lstStyle>
          <a:p>
            <a:fld id="{613AB1FA-0A8D-48CE-9152-E523D6918BDD}" type="slidenum">
              <a:rPr lang="de-AT" smtClean="0"/>
              <a:pPr/>
              <a:t>‹Nr.›</a:t>
            </a:fld>
            <a:endParaRPr lang="de-AT"/>
          </a:p>
        </p:txBody>
      </p:sp>
    </p:spTree>
    <p:extLst>
      <p:ext uri="{BB962C8B-B14F-4D97-AF65-F5344CB8AC3E}">
        <p14:creationId xmlns:p14="http://schemas.microsoft.com/office/powerpoint/2010/main" val="17591610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Only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185" y="324001"/>
            <a:ext cx="8479631" cy="378000"/>
          </a:xfrm>
        </p:spPr>
        <p:txBody>
          <a:bodyPr/>
          <a:lstStyle>
            <a:lvl1pPr>
              <a:defRPr/>
            </a:lvl1pPr>
          </a:lstStyle>
          <a:p>
            <a:r>
              <a:rPr lang="de-DE"/>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332184" y="700075"/>
            <a:ext cx="8479632" cy="664382"/>
          </a:xfrm>
          <a:prstGeom prst="rect">
            <a:avLst/>
          </a:prstGeo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de-DE"/>
              <a:t>[Optional slide subtitle]</a:t>
            </a:r>
          </a:p>
        </p:txBody>
      </p:sp>
      <p:sp>
        <p:nvSpPr>
          <p:cNvPr id="3" name="Date Placeholder 2">
            <a:extLst>
              <a:ext uri="{FF2B5EF4-FFF2-40B4-BE49-F238E27FC236}">
                <a16:creationId xmlns:a16="http://schemas.microsoft.com/office/drawing/2014/main" id="{3E5CEE4F-F9EF-463F-BE69-873246BBF292}"/>
              </a:ext>
            </a:extLst>
          </p:cNvPr>
          <p:cNvSpPr>
            <a:spLocks noGrp="1"/>
          </p:cNvSpPr>
          <p:nvPr>
            <p:ph type="dt" sz="half" idx="17"/>
          </p:nvPr>
        </p:nvSpPr>
        <p:spPr>
          <a:xfrm>
            <a:off x="7488222" y="4766310"/>
            <a:ext cx="1323594" cy="102870"/>
          </a:xfrm>
        </p:spPr>
        <p:txBody>
          <a:bodyPr vert="horz" lIns="0" tIns="0" rIns="0" bIns="0" rtlCol="0" anchor="b" anchorCtr="0"/>
          <a:lstStyle>
            <a:lvl1pPr algn="r">
              <a:defRPr lang="de-AT" smtClean="0"/>
            </a:lvl1pPr>
          </a:lstStyle>
          <a:p>
            <a:r>
              <a:rPr lang="de-AT"/>
              <a:t>November 2022</a:t>
            </a:r>
          </a:p>
        </p:txBody>
      </p:sp>
      <p:sp>
        <p:nvSpPr>
          <p:cNvPr id="4" name="Footer Placeholder 3">
            <a:extLst>
              <a:ext uri="{FF2B5EF4-FFF2-40B4-BE49-F238E27FC236}">
                <a16:creationId xmlns:a16="http://schemas.microsoft.com/office/drawing/2014/main" id="{B5C30425-A769-4337-8184-DA08BECA9A0F}"/>
              </a:ext>
            </a:extLst>
          </p:cNvPr>
          <p:cNvSpPr>
            <a:spLocks noGrp="1"/>
          </p:cNvSpPr>
          <p:nvPr>
            <p:ph type="ftr" sz="quarter" idx="18"/>
          </p:nvPr>
        </p:nvSpPr>
        <p:spPr>
          <a:xfrm>
            <a:off x="332184" y="4766310"/>
            <a:ext cx="4105276" cy="102870"/>
          </a:xfrm>
        </p:spPr>
        <p:txBody>
          <a:bodyPr vert="horz" lIns="0" tIns="0" rIns="0" bIns="0" rtlCol="0" anchor="b" anchorCtr="0"/>
          <a:lstStyle>
            <a:lvl1pPr algn="l">
              <a:defRPr lang="de-AT"/>
            </a:lvl1pPr>
          </a:lstStyle>
          <a:p>
            <a:r>
              <a:rPr lang="de-AT"/>
              <a:t>ESG Update</a:t>
            </a:r>
          </a:p>
        </p:txBody>
      </p:sp>
      <p:sp>
        <p:nvSpPr>
          <p:cNvPr id="5" name="Slide Number Placeholder 4">
            <a:extLst>
              <a:ext uri="{FF2B5EF4-FFF2-40B4-BE49-F238E27FC236}">
                <a16:creationId xmlns:a16="http://schemas.microsoft.com/office/drawing/2014/main" id="{2230FAF6-8F94-4036-829D-852DA54E7CE6}"/>
              </a:ext>
            </a:extLst>
          </p:cNvPr>
          <p:cNvSpPr>
            <a:spLocks noGrp="1"/>
          </p:cNvSpPr>
          <p:nvPr>
            <p:ph type="sldNum" sz="quarter" idx="19"/>
          </p:nvPr>
        </p:nvSpPr>
        <p:spPr>
          <a:xfrm>
            <a:off x="7488222" y="4869180"/>
            <a:ext cx="1323594" cy="102870"/>
          </a:xfrm>
        </p:spPr>
        <p:txBody>
          <a:bodyPr vert="horz" lIns="0" tIns="0" rIns="0" bIns="0" rtlCol="0" anchor="b" anchorCtr="0">
            <a:noAutofit/>
          </a:bodyPr>
          <a:lstStyle>
            <a:lvl1pPr algn="r">
              <a:defRPr lang="de-AT" smtClean="0"/>
            </a:lvl1pPr>
          </a:lstStyle>
          <a:p>
            <a:fld id="{498BA474-1025-468C-BED8-2EC8B8218D2F}" type="slidenum">
              <a:rPr lang="de-AT" smtClean="0"/>
              <a:pPr/>
              <a:t>‹Nr.›</a:t>
            </a:fld>
            <a:endParaRPr lang="de-AT"/>
          </a:p>
        </p:txBody>
      </p:sp>
    </p:spTree>
    <p:extLst>
      <p:ext uri="{BB962C8B-B14F-4D97-AF65-F5344CB8AC3E}">
        <p14:creationId xmlns:p14="http://schemas.microsoft.com/office/powerpoint/2010/main" val="120258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5860" y="1887687"/>
            <a:ext cx="505549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0"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199"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199"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37"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58"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58"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5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5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4"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796"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796"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4"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0"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7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3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1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0854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57598"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820157"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97130"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49618"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7475"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2484200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5_Titel">
    <p:bg>
      <p:bgRef idx="1001">
        <a:schemeClr val="bg1"/>
      </p:bgRef>
    </p:bg>
    <p:spTree>
      <p:nvGrpSpPr>
        <p:cNvPr id="1" name=""/>
        <p:cNvGrpSpPr/>
        <p:nvPr/>
      </p:nvGrpSpPr>
      <p:grpSpPr>
        <a:xfrm>
          <a:off x="0" y="0"/>
          <a:ext cx="0" cy="0"/>
          <a:chOff x="0" y="0"/>
          <a:chExt cx="0" cy="0"/>
        </a:xfrm>
      </p:grpSpPr>
      <p:sp>
        <p:nvSpPr>
          <p:cNvPr id="5" name="susform.at">
            <a:extLst>
              <a:ext uri="{FF2B5EF4-FFF2-40B4-BE49-F238E27FC236}">
                <a16:creationId xmlns:a16="http://schemas.microsoft.com/office/drawing/2014/main" id="{E6966A7D-C0F2-E5AE-9FF8-702A1960E431}"/>
              </a:ext>
            </a:extLst>
          </p:cNvPr>
          <p:cNvSpPr txBox="1">
            <a:spLocks noGrp="1"/>
          </p:cNvSpPr>
          <p:nvPr>
            <p:ph type="body" sz="quarter" idx="21"/>
          </p:nvPr>
        </p:nvSpPr>
        <p:spPr>
          <a:xfrm>
            <a:off x="6491454" y="4777657"/>
            <a:ext cx="2418261" cy="288541"/>
          </a:xfrm>
          <a:prstGeom prst="rect">
            <a:avLst/>
          </a:prstGeom>
        </p:spPr>
        <p:txBody>
          <a:bodyPr wrap="square" anchor="ctr">
            <a:spAutoFit/>
          </a:bodyPr>
          <a:lstStyle>
            <a:lvl1pPr algn="r">
              <a:defRPr sz="1500" b="0" i="0" spc="-68" dirty="0">
                <a:solidFill>
                  <a:srgbClr val="72133F"/>
                </a:solidFill>
                <a:latin typeface="FK Grotesk Neue Medium" panose="020B0503020202020203" pitchFamily="34" charset="0"/>
                <a:hlinkClick r:id="" action="ppaction://noaction"/>
              </a:defRPr>
            </a:lvl1pPr>
          </a:lstStyle>
          <a:p>
            <a:pPr marL="0" lvl="0" indent="0" defTabSz="1828754">
              <a:lnSpc>
                <a:spcPct val="80000"/>
              </a:lnSpc>
              <a:spcBef>
                <a:spcPts val="0"/>
              </a:spcBef>
              <a:buSzTx/>
              <a:buNone/>
            </a:pPr>
            <a:r>
              <a:rPr u="sng">
                <a:hlinkClick r:id="rId2"/>
              </a:rPr>
              <a:t>susform.at</a:t>
            </a:r>
          </a:p>
        </p:txBody>
      </p:sp>
      <p:sp>
        <p:nvSpPr>
          <p:cNvPr id="6" name="Datum">
            <a:extLst>
              <a:ext uri="{FF2B5EF4-FFF2-40B4-BE49-F238E27FC236}">
                <a16:creationId xmlns:a16="http://schemas.microsoft.com/office/drawing/2014/main" id="{A413BACE-09A7-C91A-6458-60B230BAC5F7}"/>
              </a:ext>
            </a:extLst>
          </p:cNvPr>
          <p:cNvSpPr txBox="1">
            <a:spLocks noGrp="1"/>
          </p:cNvSpPr>
          <p:nvPr>
            <p:ph type="body" sz="quarter" idx="22"/>
          </p:nvPr>
        </p:nvSpPr>
        <p:spPr>
          <a:xfrm>
            <a:off x="2759412" y="4777656"/>
            <a:ext cx="1896969" cy="288541"/>
          </a:xfrm>
          <a:prstGeom prst="rect">
            <a:avLst/>
          </a:prstGeom>
        </p:spPr>
        <p:txBody>
          <a:bodyPr wrap="square" anchor="ctr">
            <a:spAutoFit/>
          </a:bodyPr>
          <a:lstStyle>
            <a:lvl1pPr marL="0" indent="0" algn="l" defTabSz="1828754">
              <a:lnSpc>
                <a:spcPct val="80000"/>
              </a:lnSpc>
              <a:spcBef>
                <a:spcPts val="0"/>
              </a:spcBef>
              <a:buSzTx/>
              <a:buNone/>
              <a:defRPr sz="1500" b="0" i="0" spc="-68">
                <a:solidFill>
                  <a:srgbClr val="72133F"/>
                </a:solidFill>
                <a:latin typeface="FK Grotesk Neue" panose="020B0503020202020203" pitchFamily="34" charset="0"/>
              </a:defRPr>
            </a:lvl1pPr>
          </a:lstStyle>
          <a:p>
            <a:r>
              <a:t>Datum</a:t>
            </a:r>
          </a:p>
        </p:txBody>
      </p:sp>
      <p:sp>
        <p:nvSpPr>
          <p:cNvPr id="7" name="Titel der Präsentation">
            <a:extLst>
              <a:ext uri="{FF2B5EF4-FFF2-40B4-BE49-F238E27FC236}">
                <a16:creationId xmlns:a16="http://schemas.microsoft.com/office/drawing/2014/main" id="{81600AB7-56C2-A3DD-72EF-F77CBBDADD68}"/>
              </a:ext>
            </a:extLst>
          </p:cNvPr>
          <p:cNvSpPr txBox="1">
            <a:spLocks noGrp="1"/>
          </p:cNvSpPr>
          <p:nvPr>
            <p:ph type="body" sz="half" idx="23" hasCustomPrompt="1"/>
          </p:nvPr>
        </p:nvSpPr>
        <p:spPr>
          <a:xfrm>
            <a:off x="234284" y="198491"/>
            <a:ext cx="5088121" cy="1938992"/>
          </a:xfrm>
          <a:prstGeom prst="rect">
            <a:avLst/>
          </a:prstGeom>
        </p:spPr>
        <p:txBody>
          <a:bodyPr wrap="square" anchor="b">
            <a:spAutoFit/>
          </a:bodyPr>
          <a:lstStyle>
            <a:lvl1pPr marL="0" indent="0" defTabSz="1828754">
              <a:lnSpc>
                <a:spcPct val="80000"/>
              </a:lnSpc>
              <a:spcBef>
                <a:spcPts val="0"/>
              </a:spcBef>
              <a:buSzTx/>
              <a:buNone/>
              <a:defRPr sz="7500" spc="-375">
                <a:solidFill>
                  <a:srgbClr val="72133F"/>
                </a:solidFill>
                <a:latin typeface="Haben Grotesk Medium" pitchFamily="2" charset="77"/>
                <a:ea typeface="+mn-ea"/>
                <a:cs typeface="+mn-cs"/>
                <a:sym typeface="Haben Grotesk Medium"/>
              </a:defRPr>
            </a:lvl1pPr>
          </a:lstStyle>
          <a:p>
            <a:r>
              <a:rPr err="1"/>
              <a:t>Titel</a:t>
            </a:r>
            <a:r>
              <a:t> der </a:t>
            </a:r>
            <a:endParaRPr lang="de-AT"/>
          </a:p>
          <a:p>
            <a:r>
              <a:rPr err="1"/>
              <a:t>Präsentation</a:t>
            </a:r>
            <a:endParaRPr/>
          </a:p>
        </p:txBody>
      </p:sp>
      <p:sp>
        <p:nvSpPr>
          <p:cNvPr id="19" name="Titel der Präsentation">
            <a:extLst>
              <a:ext uri="{FF2B5EF4-FFF2-40B4-BE49-F238E27FC236}">
                <a16:creationId xmlns:a16="http://schemas.microsoft.com/office/drawing/2014/main" id="{B3D50A24-FEED-4171-426C-37DDD7106CBA}"/>
              </a:ext>
            </a:extLst>
          </p:cNvPr>
          <p:cNvSpPr txBox="1">
            <a:spLocks noGrp="1"/>
          </p:cNvSpPr>
          <p:nvPr>
            <p:ph type="body" sz="half" idx="24" hasCustomPrompt="1"/>
          </p:nvPr>
        </p:nvSpPr>
        <p:spPr>
          <a:xfrm>
            <a:off x="234284" y="2150354"/>
            <a:ext cx="5088121" cy="327782"/>
          </a:xfrm>
          <a:prstGeom prst="rect">
            <a:avLst/>
          </a:prstGeom>
        </p:spPr>
        <p:txBody>
          <a:bodyPr wrap="square" anchor="b">
            <a:spAutoFit/>
          </a:bodyPr>
          <a:lstStyle>
            <a:lvl1pPr marL="0" indent="0" defTabSz="1828754">
              <a:lnSpc>
                <a:spcPct val="80000"/>
              </a:lnSpc>
              <a:spcBef>
                <a:spcPts val="0"/>
              </a:spcBef>
              <a:buSzTx/>
              <a:buNone/>
              <a:defRPr sz="1800" b="0" i="0" spc="0">
                <a:solidFill>
                  <a:srgbClr val="72133F"/>
                </a:solidFill>
                <a:latin typeface="FK Grotesk Neue" panose="020B0503020202020203" pitchFamily="34" charset="0"/>
                <a:ea typeface="+mn-ea"/>
                <a:cs typeface="+mn-cs"/>
                <a:sym typeface="Haben Grotesk Medium"/>
              </a:defRPr>
            </a:lvl1pPr>
          </a:lstStyle>
          <a:p>
            <a:r>
              <a:rPr lang="de-AT"/>
              <a:t>Subheadline</a:t>
            </a:r>
            <a:endParaRPr/>
          </a:p>
        </p:txBody>
      </p:sp>
    </p:spTree>
    <p:extLst>
      <p:ext uri="{BB962C8B-B14F-4D97-AF65-F5344CB8AC3E}">
        <p14:creationId xmlns:p14="http://schemas.microsoft.com/office/powerpoint/2010/main" val="847040030"/>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7_Text_berry">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2800" y="14940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6986F926-4FBD-5325-90D0-3AC14CC7AF15}"/>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3FF6BC1-CE88-DE1F-E505-0EEFC564DC6D}"/>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2" name="Foliennummernplatzhalter 11">
            <a:extLst>
              <a:ext uri="{FF2B5EF4-FFF2-40B4-BE49-F238E27FC236}">
                <a16:creationId xmlns:a16="http://schemas.microsoft.com/office/drawing/2014/main" id="{691527A6-DF43-D5EE-C18F-CB8872916A24}"/>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678854859"/>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Agenda_Auflistung">
    <p:bg>
      <p:bgRef idx="1001">
        <a:schemeClr val="bg1"/>
      </p:bgRef>
    </p:bg>
    <p:spTree>
      <p:nvGrpSpPr>
        <p:cNvPr id="1" name=""/>
        <p:cNvGrpSpPr/>
        <p:nvPr/>
      </p:nvGrpSpPr>
      <p:grpSpPr>
        <a:xfrm>
          <a:off x="0" y="0"/>
          <a:ext cx="0" cy="0"/>
          <a:chOff x="0" y="0"/>
          <a:chExt cx="0" cy="0"/>
        </a:xfrm>
      </p:grpSpPr>
      <p:sp>
        <p:nvSpPr>
          <p:cNvPr id="14" name="Foliennummer">
            <a:extLst>
              <a:ext uri="{FF2B5EF4-FFF2-40B4-BE49-F238E27FC236}">
                <a16:creationId xmlns:a16="http://schemas.microsoft.com/office/drawing/2014/main" id="{F5CBD114-3880-5A64-E46A-AF89E99FFFB1}"/>
              </a:ext>
            </a:extLst>
          </p:cNvPr>
          <p:cNvSpPr txBox="1">
            <a:spLocks noGrp="1"/>
          </p:cNvSpPr>
          <p:nvPr>
            <p:ph type="sldNum" sz="quarter" idx="2"/>
          </p:nvPr>
        </p:nvSpPr>
        <p:spPr>
          <a:xfrm>
            <a:off x="9001126" y="9810749"/>
            <a:ext cx="276379" cy="280950"/>
          </a:xfrm>
          <a:prstGeom prst="rect">
            <a:avLst/>
          </a:prstGeom>
        </p:spPr>
        <p:txBody>
          <a:bodyPr/>
          <a:lstStyle/>
          <a:p>
            <a:fld id="{86CB4B4D-7CA3-9044-876B-883B54F8677D}" type="slidenum">
              <a:t>‹Nr.›</a:t>
            </a:fld>
            <a:endParaRPr/>
          </a:p>
        </p:txBody>
      </p:sp>
      <p:sp>
        <p:nvSpPr>
          <p:cNvPr id="3" name="Agenda">
            <a:extLst>
              <a:ext uri="{FF2B5EF4-FFF2-40B4-BE49-F238E27FC236}">
                <a16:creationId xmlns:a16="http://schemas.microsoft.com/office/drawing/2014/main" id="{39BCF362-3925-B0D5-178C-2BC388799380}"/>
              </a:ext>
            </a:extLst>
          </p:cNvPr>
          <p:cNvSpPr txBox="1">
            <a:spLocks noGrp="1"/>
          </p:cNvSpPr>
          <p:nvPr>
            <p:ph type="body" sz="quarter" idx="21" hasCustomPrompt="1"/>
          </p:nvPr>
        </p:nvSpPr>
        <p:spPr>
          <a:xfrm>
            <a:off x="197645" y="145375"/>
            <a:ext cx="7027749" cy="1015663"/>
          </a:xfrm>
          <a:prstGeom prst="rect">
            <a:avLst/>
          </a:prstGeom>
        </p:spPr>
        <p:txBody>
          <a:bodyPr wrap="square" anchor="t">
            <a:spAutoFit/>
          </a:bodyPr>
          <a:lstStyle>
            <a:lvl1pPr marL="0" indent="0" defTabSz="1828709">
              <a:lnSpc>
                <a:spcPct val="80000"/>
              </a:lnSpc>
              <a:spcBef>
                <a:spcPts val="0"/>
              </a:spcBef>
              <a:buSzTx/>
              <a:buNone/>
              <a:defRPr sz="7500" spc="-375">
                <a:solidFill>
                  <a:schemeClr val="accent1"/>
                </a:solidFill>
                <a:latin typeface="Haben Grotesk Medium" pitchFamily="2" charset="77"/>
                <a:ea typeface="+mn-ea"/>
                <a:cs typeface="+mn-cs"/>
                <a:sym typeface="Haben Grotesk Medium"/>
              </a:defRPr>
            </a:lvl1pPr>
          </a:lstStyle>
          <a:p>
            <a:r>
              <a:t>Agenda</a:t>
            </a:r>
          </a:p>
        </p:txBody>
      </p:sp>
      <p:sp>
        <p:nvSpPr>
          <p:cNvPr id="4" name="Textplatzhalter 3">
            <a:extLst>
              <a:ext uri="{FF2B5EF4-FFF2-40B4-BE49-F238E27FC236}">
                <a16:creationId xmlns:a16="http://schemas.microsoft.com/office/drawing/2014/main" id="{090EA821-30DF-F0B7-F103-C6EAA0DB1D98}"/>
              </a:ext>
            </a:extLst>
          </p:cNvPr>
          <p:cNvSpPr>
            <a:spLocks noGrp="1"/>
          </p:cNvSpPr>
          <p:nvPr>
            <p:ph type="body" sz="quarter" idx="22"/>
          </p:nvPr>
        </p:nvSpPr>
        <p:spPr>
          <a:xfrm>
            <a:off x="4571999" y="1913164"/>
            <a:ext cx="4401000" cy="2716200"/>
          </a:xfrm>
          <a:prstGeom prst="rect">
            <a:avLst/>
          </a:prstGeom>
        </p:spPr>
        <p:txBody>
          <a:bodyPr/>
          <a:lstStyle>
            <a:lvl1pPr marL="171446" indent="-171446">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1pPr>
            <a:lvl2pPr marL="514337" indent="-171446">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28" indent="-171446">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20" indent="-171446">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12" indent="-171446">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2" name="Grafik 1" descr="Ein Bild, das Schrift, Grafiken, Grafikdesign, Text enthält.&#10;&#10;Automatisch generierte Beschreibung">
            <a:extLst>
              <a:ext uri="{FF2B5EF4-FFF2-40B4-BE49-F238E27FC236}">
                <a16:creationId xmlns:a16="http://schemas.microsoft.com/office/drawing/2014/main" id="{279B5CEE-BE5D-2C72-D46A-F4CB59C99A7C}"/>
              </a:ext>
            </a:extLst>
          </p:cNvPr>
          <p:cNvPicPr>
            <a:picLocks noChangeAspect="1"/>
          </p:cNvPicPr>
          <p:nvPr userDrawn="1"/>
        </p:nvPicPr>
        <p:blipFill>
          <a:blip r:embed="rId4"/>
          <a:stretch>
            <a:fillRect/>
          </a:stretch>
        </p:blipFill>
        <p:spPr>
          <a:xfrm>
            <a:off x="8128000" y="4917460"/>
            <a:ext cx="907143" cy="166993"/>
          </a:xfrm>
          <a:prstGeom prst="rect">
            <a:avLst/>
          </a:prstGeom>
        </p:spPr>
      </p:pic>
    </p:spTree>
    <p:extLst>
      <p:ext uri="{BB962C8B-B14F-4D97-AF65-F5344CB8AC3E}">
        <p14:creationId xmlns:p14="http://schemas.microsoft.com/office/powerpoint/2010/main" val="24807966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14">
          <p15:clr>
            <a:srgbClr val="FBAE40"/>
          </p15:clr>
        </p15:guide>
        <p15:guide id="4" pos="166">
          <p15:clr>
            <a:srgbClr val="FBAE40"/>
          </p15:clr>
        </p15:guide>
        <p15:guide id="5" orient="horz" pos="187">
          <p15:clr>
            <a:srgbClr val="FBAE40"/>
          </p15:clr>
        </p15:guide>
        <p15:guide id="6" orient="horz" pos="4156">
          <p15:clr>
            <a:srgbClr val="FBAE40"/>
          </p15:clr>
        </p15:guide>
        <p15:guide id="7" pos="2525">
          <p15:clr>
            <a:srgbClr val="FBAE40"/>
          </p15:clr>
        </p15:guide>
        <p15:guide id="8" pos="4997">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Agenda">
    <p:bg>
      <p:bgRef idx="1001">
        <a:schemeClr val="bg2"/>
      </p:bgRef>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EDD671-224F-E2E0-3E5B-FB20CF99775D}"/>
              </a:ext>
            </a:extLst>
          </p:cNvPr>
          <p:cNvSpPr txBox="1"/>
          <p:nvPr/>
        </p:nvSpPr>
        <p:spPr>
          <a:xfrm>
            <a:off x="-5379529" y="-7469713"/>
            <a:ext cx="3378489" cy="1514132"/>
          </a:xfrm>
          <a:prstGeom prst="rect">
            <a:avLst/>
          </a:prstGeom>
          <a:noFill/>
        </p:spPr>
        <p:txBody>
          <a:bodyPr wrap="none" rtlCol="0">
            <a:spAutoFit/>
          </a:bodyPr>
          <a:lstStyle/>
          <a:p>
            <a:pPr algn="l"/>
            <a:r>
              <a:rPr lang="de-DE" sz="9239" spc="-329" baseline="0">
                <a:ln/>
                <a:solidFill>
                  <a:schemeClr val="tx1"/>
                </a:solidFill>
                <a:latin typeface="HabenGrotesk-Medium"/>
                <a:sym typeface="HabenGrotesk-Medium"/>
                <a:rtl val="0"/>
              </a:rPr>
              <a:t>Agend</a:t>
            </a:r>
          </a:p>
        </p:txBody>
      </p:sp>
      <p:sp>
        <p:nvSpPr>
          <p:cNvPr id="4" name="Textfeld 3">
            <a:extLst>
              <a:ext uri="{FF2B5EF4-FFF2-40B4-BE49-F238E27FC236}">
                <a16:creationId xmlns:a16="http://schemas.microsoft.com/office/drawing/2014/main" id="{F0DD81E6-20A2-5DA7-DF61-70C716714B0F}"/>
              </a:ext>
            </a:extLst>
          </p:cNvPr>
          <p:cNvSpPr txBox="1"/>
          <p:nvPr/>
        </p:nvSpPr>
        <p:spPr>
          <a:xfrm>
            <a:off x="-1142069" y="-7469713"/>
            <a:ext cx="795411" cy="1514132"/>
          </a:xfrm>
          <a:prstGeom prst="rect">
            <a:avLst/>
          </a:prstGeom>
          <a:noFill/>
        </p:spPr>
        <p:txBody>
          <a:bodyPr wrap="none" rtlCol="0">
            <a:spAutoFit/>
          </a:bodyPr>
          <a:lstStyle/>
          <a:p>
            <a:pPr algn="l"/>
            <a:r>
              <a:rPr lang="de-DE" sz="9239" spc="0" baseline="0">
                <a:ln/>
                <a:solidFill>
                  <a:schemeClr val="tx1"/>
                </a:solidFill>
                <a:latin typeface="HabenGrotesk-Medium"/>
                <a:sym typeface="HabenGrotesk-Medium"/>
                <a:rtl val="0"/>
              </a:rPr>
              <a:t>a</a:t>
            </a:r>
          </a:p>
        </p:txBody>
      </p:sp>
      <p:sp>
        <p:nvSpPr>
          <p:cNvPr id="5" name="Freihandform 4">
            <a:extLst>
              <a:ext uri="{FF2B5EF4-FFF2-40B4-BE49-F238E27FC236}">
                <a16:creationId xmlns:a16="http://schemas.microsoft.com/office/drawing/2014/main" id="{389839F8-5D91-7E38-2C5B-047AAE38ED1C}"/>
              </a:ext>
            </a:extLst>
          </p:cNvPr>
          <p:cNvSpPr/>
          <p:nvPr/>
        </p:nvSpPr>
        <p:spPr>
          <a:xfrm>
            <a:off x="-193186" y="-6591056"/>
            <a:ext cx="731099" cy="725151"/>
          </a:xfrm>
          <a:custGeom>
            <a:avLst/>
            <a:gdLst>
              <a:gd name="connsiteX0" fmla="*/ 973409 w 974799"/>
              <a:gd name="connsiteY0" fmla="*/ 966869 h 966868"/>
              <a:gd name="connsiteX1" fmla="*/ 38936 w 974799"/>
              <a:gd name="connsiteY1" fmla="*/ 966869 h 966868"/>
              <a:gd name="connsiteX2" fmla="*/ 0 w 974799"/>
              <a:gd name="connsiteY2" fmla="*/ 928194 h 966868"/>
              <a:gd name="connsiteX3" fmla="*/ 0 w 974799"/>
              <a:gd name="connsiteY3" fmla="*/ 856369 h 966868"/>
              <a:gd name="connsiteX4" fmla="*/ 38936 w 974799"/>
              <a:gd name="connsiteY4" fmla="*/ 817695 h 966868"/>
              <a:gd name="connsiteX5" fmla="*/ 450549 w 974799"/>
              <a:gd name="connsiteY5" fmla="*/ 817695 h 966868"/>
              <a:gd name="connsiteX6" fmla="*/ 556234 w 974799"/>
              <a:gd name="connsiteY6" fmla="*/ 712720 h 966868"/>
              <a:gd name="connsiteX7" fmla="*/ 521469 w 974799"/>
              <a:gd name="connsiteY7" fmla="*/ 624321 h 966868"/>
              <a:gd name="connsiteX8" fmla="*/ 497829 w 974799"/>
              <a:gd name="connsiteY8" fmla="*/ 599459 h 966868"/>
              <a:gd name="connsiteX9" fmla="*/ 57014 w 974799"/>
              <a:gd name="connsiteY9" fmla="*/ 161605 h 966868"/>
              <a:gd name="connsiteX10" fmla="*/ 57014 w 974799"/>
              <a:gd name="connsiteY10" fmla="*/ 106356 h 966868"/>
              <a:gd name="connsiteX11" fmla="*/ 108465 w 974799"/>
              <a:gd name="connsiteY11" fmla="*/ 55250 h 966868"/>
              <a:gd name="connsiteX12" fmla="*/ 164089 w 974799"/>
              <a:gd name="connsiteY12" fmla="*/ 55250 h 966868"/>
              <a:gd name="connsiteX13" fmla="*/ 604904 w 974799"/>
              <a:gd name="connsiteY13" fmla="*/ 491721 h 966868"/>
              <a:gd name="connsiteX14" fmla="*/ 629935 w 974799"/>
              <a:gd name="connsiteY14" fmla="*/ 516584 h 966868"/>
              <a:gd name="connsiteX15" fmla="*/ 718932 w 974799"/>
              <a:gd name="connsiteY15" fmla="*/ 552496 h 966868"/>
              <a:gd name="connsiteX16" fmla="*/ 824617 w 974799"/>
              <a:gd name="connsiteY16" fmla="*/ 447522 h 966868"/>
              <a:gd name="connsiteX17" fmla="*/ 824617 w 974799"/>
              <a:gd name="connsiteY17" fmla="*/ 38675 h 966868"/>
              <a:gd name="connsiteX18" fmla="*/ 863553 w 974799"/>
              <a:gd name="connsiteY18" fmla="*/ 0 h 966868"/>
              <a:gd name="connsiteX19" fmla="*/ 935864 w 974799"/>
              <a:gd name="connsiteY19" fmla="*/ 0 h 966868"/>
              <a:gd name="connsiteX20" fmla="*/ 974800 w 974799"/>
              <a:gd name="connsiteY20" fmla="*/ 38675 h 966868"/>
              <a:gd name="connsiteX21" fmla="*/ 973409 w 974799"/>
              <a:gd name="connsiteY21" fmla="*/ 966869 h 966868"/>
              <a:gd name="connsiteX22" fmla="*/ 973409 w 974799"/>
              <a:gd name="connsiteY22" fmla="*/ 966869 h 96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4799" h="966868">
                <a:moveTo>
                  <a:pt x="973409" y="966869"/>
                </a:moveTo>
                <a:lnTo>
                  <a:pt x="38936" y="966869"/>
                </a:lnTo>
                <a:cubicBezTo>
                  <a:pt x="18077" y="966869"/>
                  <a:pt x="0" y="948913"/>
                  <a:pt x="0" y="928194"/>
                </a:cubicBezTo>
                <a:lnTo>
                  <a:pt x="0" y="856369"/>
                </a:lnTo>
                <a:cubicBezTo>
                  <a:pt x="0" y="835651"/>
                  <a:pt x="18077" y="817695"/>
                  <a:pt x="38936" y="817695"/>
                </a:cubicBezTo>
                <a:lnTo>
                  <a:pt x="450549" y="817695"/>
                </a:lnTo>
                <a:cubicBezTo>
                  <a:pt x="510345" y="817695"/>
                  <a:pt x="556234" y="770732"/>
                  <a:pt x="556234" y="712720"/>
                </a:cubicBezTo>
                <a:cubicBezTo>
                  <a:pt x="556234" y="678189"/>
                  <a:pt x="540937" y="647802"/>
                  <a:pt x="521469" y="624321"/>
                </a:cubicBezTo>
                <a:cubicBezTo>
                  <a:pt x="517298" y="620178"/>
                  <a:pt x="503392" y="604983"/>
                  <a:pt x="497829" y="599459"/>
                </a:cubicBezTo>
                <a:lnTo>
                  <a:pt x="57014" y="161605"/>
                </a:lnTo>
                <a:cubicBezTo>
                  <a:pt x="41718" y="146411"/>
                  <a:pt x="41718" y="121549"/>
                  <a:pt x="57014" y="106356"/>
                </a:cubicBezTo>
                <a:lnTo>
                  <a:pt x="108465" y="55250"/>
                </a:lnTo>
                <a:cubicBezTo>
                  <a:pt x="123762" y="40056"/>
                  <a:pt x="148793" y="40056"/>
                  <a:pt x="164089" y="55250"/>
                </a:cubicBezTo>
                <a:lnTo>
                  <a:pt x="604904" y="491721"/>
                </a:lnTo>
                <a:lnTo>
                  <a:pt x="629935" y="516584"/>
                </a:lnTo>
                <a:cubicBezTo>
                  <a:pt x="654965" y="535921"/>
                  <a:pt x="685558" y="552496"/>
                  <a:pt x="718932" y="552496"/>
                </a:cubicBezTo>
                <a:cubicBezTo>
                  <a:pt x="778727" y="552496"/>
                  <a:pt x="824617" y="506916"/>
                  <a:pt x="824617" y="447522"/>
                </a:cubicBezTo>
                <a:lnTo>
                  <a:pt x="824617" y="38675"/>
                </a:lnTo>
                <a:cubicBezTo>
                  <a:pt x="824617" y="17956"/>
                  <a:pt x="842694" y="0"/>
                  <a:pt x="863553" y="0"/>
                </a:cubicBezTo>
                <a:lnTo>
                  <a:pt x="935864" y="0"/>
                </a:lnTo>
                <a:cubicBezTo>
                  <a:pt x="956722" y="0"/>
                  <a:pt x="974800" y="17956"/>
                  <a:pt x="974800" y="38675"/>
                </a:cubicBezTo>
                <a:lnTo>
                  <a:pt x="973409" y="966869"/>
                </a:lnTo>
                <a:lnTo>
                  <a:pt x="973409" y="966869"/>
                </a:lnTo>
                <a:close/>
              </a:path>
            </a:pathLst>
          </a:custGeom>
          <a:solidFill>
            <a:schemeClr val="tx1"/>
          </a:solidFill>
          <a:ln w="13895" cap="flat">
            <a:noFill/>
            <a:prstDash val="solid"/>
            <a:miter/>
          </a:ln>
        </p:spPr>
        <p:txBody>
          <a:bodyPr rtlCol="0" anchor="ctr"/>
          <a:lstStyle/>
          <a:p>
            <a:endParaRPr lang="de-DE" sz="1013" b="0" i="0">
              <a:latin typeface="FK Grotesk Neue" panose="020B0503020202020203" pitchFamily="34" charset="0"/>
            </a:endParaRPr>
          </a:p>
        </p:txBody>
      </p:sp>
      <p:sp>
        <p:nvSpPr>
          <p:cNvPr id="18" name="object 4">
            <a:extLst>
              <a:ext uri="{FF2B5EF4-FFF2-40B4-BE49-F238E27FC236}">
                <a16:creationId xmlns:a16="http://schemas.microsoft.com/office/drawing/2014/main" id="{8DAB174C-617F-373F-6553-9DFA7002DFA8}"/>
              </a:ext>
            </a:extLst>
          </p:cNvPr>
          <p:cNvSpPr/>
          <p:nvPr userDrawn="1"/>
        </p:nvSpPr>
        <p:spPr>
          <a:xfrm>
            <a:off x="6484264" y="2111159"/>
            <a:ext cx="877081" cy="934841"/>
          </a:xfrm>
          <a:custGeom>
            <a:avLst/>
            <a:gdLst/>
            <a:ahLst/>
            <a:cxnLst/>
            <a:rect l="l" t="t" r="r" b="b"/>
            <a:pathLst>
              <a:path w="1928494" h="2055495">
                <a:moveTo>
                  <a:pt x="876182" y="0"/>
                </a:moveTo>
                <a:lnTo>
                  <a:pt x="834173" y="17398"/>
                </a:lnTo>
                <a:lnTo>
                  <a:pt x="756050" y="95532"/>
                </a:lnTo>
                <a:lnTo>
                  <a:pt x="738645" y="137532"/>
                </a:lnTo>
                <a:lnTo>
                  <a:pt x="742989" y="159886"/>
                </a:lnTo>
                <a:lnTo>
                  <a:pt x="756029" y="179540"/>
                </a:lnTo>
                <a:lnTo>
                  <a:pt x="1200822" y="624594"/>
                </a:lnTo>
                <a:lnTo>
                  <a:pt x="1227288" y="659536"/>
                </a:lnTo>
                <a:lnTo>
                  <a:pt x="1243104" y="698301"/>
                </a:lnTo>
                <a:lnTo>
                  <a:pt x="1248266" y="738959"/>
                </a:lnTo>
                <a:lnTo>
                  <a:pt x="1242770" y="779579"/>
                </a:lnTo>
                <a:lnTo>
                  <a:pt x="1226611" y="818231"/>
                </a:lnTo>
                <a:lnTo>
                  <a:pt x="1199785" y="852985"/>
                </a:lnTo>
                <a:lnTo>
                  <a:pt x="1169654" y="877102"/>
                </a:lnTo>
                <a:lnTo>
                  <a:pt x="1100604" y="905333"/>
                </a:lnTo>
                <a:lnTo>
                  <a:pt x="59369" y="912292"/>
                </a:lnTo>
                <a:lnTo>
                  <a:pt x="36258" y="916973"/>
                </a:lnTo>
                <a:lnTo>
                  <a:pt x="17386" y="929708"/>
                </a:lnTo>
                <a:lnTo>
                  <a:pt x="4664" y="948589"/>
                </a:lnTo>
                <a:lnTo>
                  <a:pt x="0" y="971704"/>
                </a:lnTo>
                <a:lnTo>
                  <a:pt x="0" y="1082193"/>
                </a:lnTo>
                <a:lnTo>
                  <a:pt x="4668" y="1105320"/>
                </a:lnTo>
                <a:lnTo>
                  <a:pt x="17399" y="1124205"/>
                </a:lnTo>
                <a:lnTo>
                  <a:pt x="36284" y="1136936"/>
                </a:lnTo>
                <a:lnTo>
                  <a:pt x="59411" y="1141605"/>
                </a:lnTo>
                <a:lnTo>
                  <a:pt x="1011791" y="1141605"/>
                </a:lnTo>
                <a:lnTo>
                  <a:pt x="1023646" y="1141829"/>
                </a:lnTo>
                <a:lnTo>
                  <a:pt x="1064847" y="1143678"/>
                </a:lnTo>
                <a:lnTo>
                  <a:pt x="1136211" y="1160913"/>
                </a:lnTo>
                <a:lnTo>
                  <a:pt x="1199785" y="1202147"/>
                </a:lnTo>
                <a:lnTo>
                  <a:pt x="1226592" y="1236871"/>
                </a:lnTo>
                <a:lnTo>
                  <a:pt x="1242763" y="1275502"/>
                </a:lnTo>
                <a:lnTo>
                  <a:pt x="1248295" y="1316109"/>
                </a:lnTo>
                <a:lnTo>
                  <a:pt x="1243189" y="1356758"/>
                </a:lnTo>
                <a:lnTo>
                  <a:pt x="1227441" y="1395518"/>
                </a:lnTo>
                <a:lnTo>
                  <a:pt x="1201052" y="1430455"/>
                </a:lnTo>
                <a:lnTo>
                  <a:pt x="756196" y="1875446"/>
                </a:lnTo>
                <a:lnTo>
                  <a:pt x="743150" y="1895100"/>
                </a:lnTo>
                <a:lnTo>
                  <a:pt x="743155" y="1939811"/>
                </a:lnTo>
                <a:lnTo>
                  <a:pt x="834320" y="2037578"/>
                </a:lnTo>
                <a:lnTo>
                  <a:pt x="876334" y="2054981"/>
                </a:lnTo>
                <a:lnTo>
                  <a:pt x="898693" y="2050634"/>
                </a:lnTo>
                <a:lnTo>
                  <a:pt x="918349" y="2037588"/>
                </a:lnTo>
                <a:lnTo>
                  <a:pt x="1928360" y="1027566"/>
                </a:lnTo>
                <a:lnTo>
                  <a:pt x="918191" y="17398"/>
                </a:lnTo>
                <a:lnTo>
                  <a:pt x="898538" y="4348"/>
                </a:lnTo>
                <a:lnTo>
                  <a:pt x="876182" y="0"/>
                </a:lnTo>
                <a:close/>
              </a:path>
            </a:pathLst>
          </a:custGeom>
          <a:solidFill>
            <a:schemeClr val="bg1"/>
          </a:solidFill>
        </p:spPr>
        <p:txBody>
          <a:bodyPr wrap="square" lIns="0" tIns="0" rIns="0" bIns="0" rtlCol="0"/>
          <a:lstStyle/>
          <a:p>
            <a:endParaRPr b="0" i="0">
              <a:latin typeface="FK Grotesk Neue" panose="020B0503020202020203" pitchFamily="34" charset="0"/>
            </a:endParaRPr>
          </a:p>
        </p:txBody>
      </p:sp>
      <p:sp>
        <p:nvSpPr>
          <p:cNvPr id="8" name="Textfeld 7">
            <a:extLst>
              <a:ext uri="{FF2B5EF4-FFF2-40B4-BE49-F238E27FC236}">
                <a16:creationId xmlns:a16="http://schemas.microsoft.com/office/drawing/2014/main" id="{63A6DAB3-CD83-6ABD-080F-D19D6BFC0F16}"/>
              </a:ext>
            </a:extLst>
          </p:cNvPr>
          <p:cNvSpPr txBox="1"/>
          <p:nvPr userDrawn="1"/>
        </p:nvSpPr>
        <p:spPr>
          <a:xfrm>
            <a:off x="1798711" y="1714274"/>
            <a:ext cx="4470888" cy="1444554"/>
          </a:xfrm>
          <a:prstGeom prst="rect">
            <a:avLst/>
          </a:prstGeom>
        </p:spPr>
        <p:txBody>
          <a:bodyPr vert="horz" wrap="square" lIns="0" tIns="5198" rIns="0" bIns="0" rtlCol="0">
            <a:spAutoFit/>
          </a:bodyPr>
          <a:lstStyle>
            <a:lvl1pPr marL="5776">
              <a:lnSpc>
                <a:spcPct val="90000"/>
              </a:lnSpc>
              <a:spcBef>
                <a:spcPts val="41"/>
              </a:spcBef>
              <a:buNone/>
              <a:defRPr sz="10392" spc="-18">
                <a:solidFill>
                  <a:srgbClr val="72133F"/>
                </a:solidFill>
                <a:latin typeface="Haben Grotesk"/>
                <a:ea typeface="+mj-ea"/>
                <a:cs typeface="Haben Grotesk"/>
              </a:defRPr>
            </a:lvl1pPr>
          </a:lstStyle>
          <a:p>
            <a:pPr lvl="0"/>
            <a:r>
              <a:rPr lang="de-DE" spc="-150">
                <a:solidFill>
                  <a:schemeClr val="bg1"/>
                </a:solidFill>
                <a:latin typeface="+mj-lt"/>
              </a:rPr>
              <a:t>Agenda</a:t>
            </a:r>
          </a:p>
        </p:txBody>
      </p:sp>
      <p:sp>
        <p:nvSpPr>
          <p:cNvPr id="16" name="Fußzeilenplatzhalter 15">
            <a:extLst>
              <a:ext uri="{FF2B5EF4-FFF2-40B4-BE49-F238E27FC236}">
                <a16:creationId xmlns:a16="http://schemas.microsoft.com/office/drawing/2014/main" id="{8156DBC8-1396-DED0-5459-145FA0CC211F}"/>
              </a:ext>
            </a:extLst>
          </p:cNvPr>
          <p:cNvSpPr>
            <a:spLocks noGrp="1"/>
          </p:cNvSpPr>
          <p:nvPr>
            <p:ph type="ftr" sz="quarter" idx="11"/>
          </p:nvPr>
        </p:nvSpPr>
        <p:spPr>
          <a:xfrm>
            <a:off x="3028950" y="4767263"/>
            <a:ext cx="3086100" cy="273844"/>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lvl1pPr>
              <a:defRPr>
                <a:solidFill>
                  <a:schemeClr val="bg1"/>
                </a:solidFill>
              </a:defRPr>
            </a:lvl1pPr>
          </a:lstStyle>
          <a:p>
            <a:r>
              <a:rPr lang="de-AT"/>
              <a:t>CSRD-Starter-Training</a:t>
            </a:r>
          </a:p>
        </p:txBody>
      </p:sp>
      <p:sp>
        <p:nvSpPr>
          <p:cNvPr id="17" name="Foliennummernplatzhalter 16">
            <a:extLst>
              <a:ext uri="{FF2B5EF4-FFF2-40B4-BE49-F238E27FC236}">
                <a16:creationId xmlns:a16="http://schemas.microsoft.com/office/drawing/2014/main" id="{959C25AD-2F9B-692E-5FA6-6CD3976ECA47}"/>
              </a:ext>
            </a:extLst>
          </p:cNvPr>
          <p:cNvSpPr>
            <a:spLocks noGrp="1"/>
          </p:cNvSpPr>
          <p:nvPr>
            <p:ph type="sldNum" sz="quarter" idx="12"/>
          </p:nvPr>
        </p:nvSpPr>
        <p:spPr>
          <a:xfrm>
            <a:off x="6457950" y="4767263"/>
            <a:ext cx="2057400" cy="273844"/>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lvl1pPr>
              <a:defRPr>
                <a:solidFill>
                  <a:schemeClr val="bg1"/>
                </a:solidFill>
              </a:defRPr>
            </a:lvl1pPr>
          </a:lstStyle>
          <a:p>
            <a:fld id="{3C164E3D-692A-4D1D-8873-CB99661B8F95}" type="slidenum">
              <a:rPr lang="de-AT" smtClean="0"/>
              <a:pPr/>
              <a:t>‹Nr.›</a:t>
            </a:fld>
            <a:endParaRPr lang="de-AT"/>
          </a:p>
        </p:txBody>
      </p:sp>
      <p:pic>
        <p:nvPicPr>
          <p:cNvPr id="2" name="Grafik 1" descr="Ein Bild, das Schrift, Grafiken, Grafikdesign, Text enthält.&#10;&#10;Automatisch generierte Beschreibung">
            <a:extLst>
              <a:ext uri="{FF2B5EF4-FFF2-40B4-BE49-F238E27FC236}">
                <a16:creationId xmlns:a16="http://schemas.microsoft.com/office/drawing/2014/main" id="{1E72A974-5CB8-0614-5030-E48F5661148A}"/>
              </a:ext>
            </a:extLst>
          </p:cNvPr>
          <p:cNvPicPr>
            <a:picLocks noChangeAspect="1"/>
          </p:cNvPicPr>
          <p:nvPr userDrawn="1"/>
        </p:nvPicPr>
        <p:blipFill>
          <a:blip r:embed="rId2"/>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1112391003"/>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Agenda">
    <p:bg>
      <p:bgPr>
        <a:solidFill>
          <a:schemeClr val="tx1"/>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EDD671-224F-E2E0-3E5B-FB20CF99775D}"/>
              </a:ext>
            </a:extLst>
          </p:cNvPr>
          <p:cNvSpPr txBox="1"/>
          <p:nvPr/>
        </p:nvSpPr>
        <p:spPr>
          <a:xfrm>
            <a:off x="-5379529" y="-7469713"/>
            <a:ext cx="3378489" cy="1514132"/>
          </a:xfrm>
          <a:prstGeom prst="rect">
            <a:avLst/>
          </a:prstGeom>
          <a:noFill/>
        </p:spPr>
        <p:txBody>
          <a:bodyPr wrap="none" rtlCol="0">
            <a:spAutoFit/>
          </a:bodyPr>
          <a:lstStyle/>
          <a:p>
            <a:pPr algn="l"/>
            <a:r>
              <a:rPr lang="de-DE" sz="9239" spc="-329" baseline="0">
                <a:ln/>
                <a:solidFill>
                  <a:schemeClr val="tx1"/>
                </a:solidFill>
                <a:latin typeface="HabenGrotesk-Medium"/>
                <a:sym typeface="HabenGrotesk-Medium"/>
                <a:rtl val="0"/>
              </a:rPr>
              <a:t>Agend</a:t>
            </a:r>
          </a:p>
        </p:txBody>
      </p:sp>
      <p:sp>
        <p:nvSpPr>
          <p:cNvPr id="4" name="Textfeld 3">
            <a:extLst>
              <a:ext uri="{FF2B5EF4-FFF2-40B4-BE49-F238E27FC236}">
                <a16:creationId xmlns:a16="http://schemas.microsoft.com/office/drawing/2014/main" id="{F0DD81E6-20A2-5DA7-DF61-70C716714B0F}"/>
              </a:ext>
            </a:extLst>
          </p:cNvPr>
          <p:cNvSpPr txBox="1"/>
          <p:nvPr/>
        </p:nvSpPr>
        <p:spPr>
          <a:xfrm>
            <a:off x="-1142069" y="-7469713"/>
            <a:ext cx="795411" cy="1514132"/>
          </a:xfrm>
          <a:prstGeom prst="rect">
            <a:avLst/>
          </a:prstGeom>
          <a:noFill/>
        </p:spPr>
        <p:txBody>
          <a:bodyPr wrap="none" rtlCol="0">
            <a:spAutoFit/>
          </a:bodyPr>
          <a:lstStyle/>
          <a:p>
            <a:pPr algn="l"/>
            <a:r>
              <a:rPr lang="de-DE" sz="9239" spc="0" baseline="0">
                <a:ln/>
                <a:solidFill>
                  <a:schemeClr val="tx1"/>
                </a:solidFill>
                <a:latin typeface="HabenGrotesk-Medium"/>
                <a:sym typeface="HabenGrotesk-Medium"/>
                <a:rtl val="0"/>
              </a:rPr>
              <a:t>a</a:t>
            </a:r>
          </a:p>
        </p:txBody>
      </p:sp>
      <p:sp>
        <p:nvSpPr>
          <p:cNvPr id="5" name="Freihandform 4">
            <a:extLst>
              <a:ext uri="{FF2B5EF4-FFF2-40B4-BE49-F238E27FC236}">
                <a16:creationId xmlns:a16="http://schemas.microsoft.com/office/drawing/2014/main" id="{389839F8-5D91-7E38-2C5B-047AAE38ED1C}"/>
              </a:ext>
            </a:extLst>
          </p:cNvPr>
          <p:cNvSpPr/>
          <p:nvPr/>
        </p:nvSpPr>
        <p:spPr>
          <a:xfrm>
            <a:off x="-193186" y="-6591056"/>
            <a:ext cx="731099" cy="725151"/>
          </a:xfrm>
          <a:custGeom>
            <a:avLst/>
            <a:gdLst>
              <a:gd name="connsiteX0" fmla="*/ 973409 w 974799"/>
              <a:gd name="connsiteY0" fmla="*/ 966869 h 966868"/>
              <a:gd name="connsiteX1" fmla="*/ 38936 w 974799"/>
              <a:gd name="connsiteY1" fmla="*/ 966869 h 966868"/>
              <a:gd name="connsiteX2" fmla="*/ 0 w 974799"/>
              <a:gd name="connsiteY2" fmla="*/ 928194 h 966868"/>
              <a:gd name="connsiteX3" fmla="*/ 0 w 974799"/>
              <a:gd name="connsiteY3" fmla="*/ 856369 h 966868"/>
              <a:gd name="connsiteX4" fmla="*/ 38936 w 974799"/>
              <a:gd name="connsiteY4" fmla="*/ 817695 h 966868"/>
              <a:gd name="connsiteX5" fmla="*/ 450549 w 974799"/>
              <a:gd name="connsiteY5" fmla="*/ 817695 h 966868"/>
              <a:gd name="connsiteX6" fmla="*/ 556234 w 974799"/>
              <a:gd name="connsiteY6" fmla="*/ 712720 h 966868"/>
              <a:gd name="connsiteX7" fmla="*/ 521469 w 974799"/>
              <a:gd name="connsiteY7" fmla="*/ 624321 h 966868"/>
              <a:gd name="connsiteX8" fmla="*/ 497829 w 974799"/>
              <a:gd name="connsiteY8" fmla="*/ 599459 h 966868"/>
              <a:gd name="connsiteX9" fmla="*/ 57014 w 974799"/>
              <a:gd name="connsiteY9" fmla="*/ 161605 h 966868"/>
              <a:gd name="connsiteX10" fmla="*/ 57014 w 974799"/>
              <a:gd name="connsiteY10" fmla="*/ 106356 h 966868"/>
              <a:gd name="connsiteX11" fmla="*/ 108465 w 974799"/>
              <a:gd name="connsiteY11" fmla="*/ 55250 h 966868"/>
              <a:gd name="connsiteX12" fmla="*/ 164089 w 974799"/>
              <a:gd name="connsiteY12" fmla="*/ 55250 h 966868"/>
              <a:gd name="connsiteX13" fmla="*/ 604904 w 974799"/>
              <a:gd name="connsiteY13" fmla="*/ 491721 h 966868"/>
              <a:gd name="connsiteX14" fmla="*/ 629935 w 974799"/>
              <a:gd name="connsiteY14" fmla="*/ 516584 h 966868"/>
              <a:gd name="connsiteX15" fmla="*/ 718932 w 974799"/>
              <a:gd name="connsiteY15" fmla="*/ 552496 h 966868"/>
              <a:gd name="connsiteX16" fmla="*/ 824617 w 974799"/>
              <a:gd name="connsiteY16" fmla="*/ 447522 h 966868"/>
              <a:gd name="connsiteX17" fmla="*/ 824617 w 974799"/>
              <a:gd name="connsiteY17" fmla="*/ 38675 h 966868"/>
              <a:gd name="connsiteX18" fmla="*/ 863553 w 974799"/>
              <a:gd name="connsiteY18" fmla="*/ 0 h 966868"/>
              <a:gd name="connsiteX19" fmla="*/ 935864 w 974799"/>
              <a:gd name="connsiteY19" fmla="*/ 0 h 966868"/>
              <a:gd name="connsiteX20" fmla="*/ 974800 w 974799"/>
              <a:gd name="connsiteY20" fmla="*/ 38675 h 966868"/>
              <a:gd name="connsiteX21" fmla="*/ 973409 w 974799"/>
              <a:gd name="connsiteY21" fmla="*/ 966869 h 966868"/>
              <a:gd name="connsiteX22" fmla="*/ 973409 w 974799"/>
              <a:gd name="connsiteY22" fmla="*/ 966869 h 96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4799" h="966868">
                <a:moveTo>
                  <a:pt x="973409" y="966869"/>
                </a:moveTo>
                <a:lnTo>
                  <a:pt x="38936" y="966869"/>
                </a:lnTo>
                <a:cubicBezTo>
                  <a:pt x="18077" y="966869"/>
                  <a:pt x="0" y="948913"/>
                  <a:pt x="0" y="928194"/>
                </a:cubicBezTo>
                <a:lnTo>
                  <a:pt x="0" y="856369"/>
                </a:lnTo>
                <a:cubicBezTo>
                  <a:pt x="0" y="835651"/>
                  <a:pt x="18077" y="817695"/>
                  <a:pt x="38936" y="817695"/>
                </a:cubicBezTo>
                <a:lnTo>
                  <a:pt x="450549" y="817695"/>
                </a:lnTo>
                <a:cubicBezTo>
                  <a:pt x="510345" y="817695"/>
                  <a:pt x="556234" y="770732"/>
                  <a:pt x="556234" y="712720"/>
                </a:cubicBezTo>
                <a:cubicBezTo>
                  <a:pt x="556234" y="678189"/>
                  <a:pt x="540937" y="647802"/>
                  <a:pt x="521469" y="624321"/>
                </a:cubicBezTo>
                <a:cubicBezTo>
                  <a:pt x="517298" y="620178"/>
                  <a:pt x="503392" y="604983"/>
                  <a:pt x="497829" y="599459"/>
                </a:cubicBezTo>
                <a:lnTo>
                  <a:pt x="57014" y="161605"/>
                </a:lnTo>
                <a:cubicBezTo>
                  <a:pt x="41718" y="146411"/>
                  <a:pt x="41718" y="121549"/>
                  <a:pt x="57014" y="106356"/>
                </a:cubicBezTo>
                <a:lnTo>
                  <a:pt x="108465" y="55250"/>
                </a:lnTo>
                <a:cubicBezTo>
                  <a:pt x="123762" y="40056"/>
                  <a:pt x="148793" y="40056"/>
                  <a:pt x="164089" y="55250"/>
                </a:cubicBezTo>
                <a:lnTo>
                  <a:pt x="604904" y="491721"/>
                </a:lnTo>
                <a:lnTo>
                  <a:pt x="629935" y="516584"/>
                </a:lnTo>
                <a:cubicBezTo>
                  <a:pt x="654965" y="535921"/>
                  <a:pt x="685558" y="552496"/>
                  <a:pt x="718932" y="552496"/>
                </a:cubicBezTo>
                <a:cubicBezTo>
                  <a:pt x="778727" y="552496"/>
                  <a:pt x="824617" y="506916"/>
                  <a:pt x="824617" y="447522"/>
                </a:cubicBezTo>
                <a:lnTo>
                  <a:pt x="824617" y="38675"/>
                </a:lnTo>
                <a:cubicBezTo>
                  <a:pt x="824617" y="17956"/>
                  <a:pt x="842694" y="0"/>
                  <a:pt x="863553" y="0"/>
                </a:cubicBezTo>
                <a:lnTo>
                  <a:pt x="935864" y="0"/>
                </a:lnTo>
                <a:cubicBezTo>
                  <a:pt x="956722" y="0"/>
                  <a:pt x="974800" y="17956"/>
                  <a:pt x="974800" y="38675"/>
                </a:cubicBezTo>
                <a:lnTo>
                  <a:pt x="973409" y="966869"/>
                </a:lnTo>
                <a:lnTo>
                  <a:pt x="973409" y="966869"/>
                </a:lnTo>
                <a:close/>
              </a:path>
            </a:pathLst>
          </a:custGeom>
          <a:solidFill>
            <a:schemeClr val="tx1"/>
          </a:solidFill>
          <a:ln w="13895" cap="flat">
            <a:noFill/>
            <a:prstDash val="solid"/>
            <a:miter/>
          </a:ln>
        </p:spPr>
        <p:txBody>
          <a:bodyPr rtlCol="0" anchor="ctr"/>
          <a:lstStyle/>
          <a:p>
            <a:endParaRPr lang="de-DE" sz="1013" b="0" i="0">
              <a:latin typeface="FK Grotesk Neue" panose="020B0503020202020203" pitchFamily="34" charset="0"/>
            </a:endParaRPr>
          </a:p>
        </p:txBody>
      </p:sp>
      <p:sp>
        <p:nvSpPr>
          <p:cNvPr id="2" name="object 18">
            <a:extLst>
              <a:ext uri="{FF2B5EF4-FFF2-40B4-BE49-F238E27FC236}">
                <a16:creationId xmlns:a16="http://schemas.microsoft.com/office/drawing/2014/main" id="{398A3C53-84E8-9414-1079-9C3BF7C1E864}"/>
              </a:ext>
            </a:extLst>
          </p:cNvPr>
          <p:cNvSpPr txBox="1"/>
          <p:nvPr userDrawn="1"/>
        </p:nvSpPr>
        <p:spPr>
          <a:xfrm>
            <a:off x="232684" y="4847143"/>
            <a:ext cx="446586" cy="294542"/>
          </a:xfrm>
          <a:prstGeom prst="rect">
            <a:avLst/>
          </a:prstGeom>
        </p:spPr>
        <p:txBody>
          <a:bodyPr vert="horz" wrap="square" lIns="0" tIns="15595" rIns="0" bIns="0" rtlCol="0">
            <a:spAutoFit/>
          </a:bodyPr>
          <a:lstStyle/>
          <a:p>
            <a:pPr marL="5776" marR="0" lvl="0" indent="0" algn="l" defTabSz="685800" rtl="0" eaLnBrk="1" fontAlgn="auto" latinLnBrk="0" hangingPunct="1">
              <a:lnSpc>
                <a:spcPct val="100000"/>
              </a:lnSpc>
              <a:spcBef>
                <a:spcPts val="123"/>
              </a:spcBef>
              <a:spcAft>
                <a:spcPts val="0"/>
              </a:spcAft>
              <a:buClrTx/>
              <a:buSzTx/>
              <a:buFontTx/>
              <a:buNone/>
              <a:tabLst/>
              <a:defRPr/>
            </a:pPr>
            <a:fld id="{E3613A7B-9A85-BD46-A68B-4532443D2601}" type="slidenum">
              <a:rPr lang="de-AT" sz="864" b="0" i="0" spc="-9" smtClean="0">
                <a:solidFill>
                  <a:srgbClr val="72133F"/>
                </a:solidFill>
                <a:latin typeface="FK Grotesk Neue" panose="020B0503020202020203" pitchFamily="34" charset="0"/>
                <a:cs typeface="FK Grotesk Neue"/>
              </a:rPr>
              <a:pPr marL="5776" marR="0" lvl="0" indent="0" algn="l" defTabSz="685800" rtl="0" eaLnBrk="1" fontAlgn="auto" latinLnBrk="0" hangingPunct="1">
                <a:lnSpc>
                  <a:spcPct val="100000"/>
                </a:lnSpc>
                <a:spcBef>
                  <a:spcPts val="123"/>
                </a:spcBef>
                <a:spcAft>
                  <a:spcPts val="0"/>
                </a:spcAft>
                <a:buClrTx/>
                <a:buSzTx/>
                <a:buFontTx/>
                <a:buNone/>
                <a:tabLst/>
                <a:defRPr/>
              </a:pPr>
              <a:t>‹Nr.›</a:t>
            </a:fld>
            <a:r>
              <a:rPr lang="de-AT" sz="864" b="0" i="0" spc="-9">
                <a:solidFill>
                  <a:srgbClr val="72133F"/>
                </a:solidFill>
                <a:latin typeface="FK Grotesk Neue" panose="020B0503020202020203" pitchFamily="34" charset="0"/>
                <a:cs typeface="FK Grotesk Neue"/>
              </a:rPr>
              <a:t>/30</a:t>
            </a:r>
            <a:endParaRPr lang="de-AT" sz="864" b="0" i="0">
              <a:latin typeface="FK Grotesk Neue" panose="020B0503020202020203" pitchFamily="34" charset="0"/>
              <a:cs typeface="FK Grotesk Neue"/>
            </a:endParaRPr>
          </a:p>
          <a:p>
            <a:pPr marL="5776">
              <a:spcBef>
                <a:spcPts val="123"/>
              </a:spcBef>
            </a:pPr>
            <a:endParaRPr sz="864" b="0" i="0">
              <a:latin typeface="FK Grotesk Neue" panose="020B0503020202020203" pitchFamily="34" charset="0"/>
              <a:cs typeface="FK Grotesk Neue"/>
            </a:endParaRPr>
          </a:p>
        </p:txBody>
      </p:sp>
      <p:sp>
        <p:nvSpPr>
          <p:cNvPr id="18" name="object 4">
            <a:extLst>
              <a:ext uri="{FF2B5EF4-FFF2-40B4-BE49-F238E27FC236}">
                <a16:creationId xmlns:a16="http://schemas.microsoft.com/office/drawing/2014/main" id="{8DAB174C-617F-373F-6553-9DFA7002DFA8}"/>
              </a:ext>
            </a:extLst>
          </p:cNvPr>
          <p:cNvSpPr/>
          <p:nvPr userDrawn="1"/>
        </p:nvSpPr>
        <p:spPr>
          <a:xfrm>
            <a:off x="6484264" y="2111159"/>
            <a:ext cx="877081" cy="934841"/>
          </a:xfrm>
          <a:custGeom>
            <a:avLst/>
            <a:gdLst/>
            <a:ahLst/>
            <a:cxnLst/>
            <a:rect l="l" t="t" r="r" b="b"/>
            <a:pathLst>
              <a:path w="1928494" h="2055495">
                <a:moveTo>
                  <a:pt x="876182" y="0"/>
                </a:moveTo>
                <a:lnTo>
                  <a:pt x="834173" y="17398"/>
                </a:lnTo>
                <a:lnTo>
                  <a:pt x="756050" y="95532"/>
                </a:lnTo>
                <a:lnTo>
                  <a:pt x="738645" y="137532"/>
                </a:lnTo>
                <a:lnTo>
                  <a:pt x="742989" y="159886"/>
                </a:lnTo>
                <a:lnTo>
                  <a:pt x="756029" y="179540"/>
                </a:lnTo>
                <a:lnTo>
                  <a:pt x="1200822" y="624594"/>
                </a:lnTo>
                <a:lnTo>
                  <a:pt x="1227288" y="659536"/>
                </a:lnTo>
                <a:lnTo>
                  <a:pt x="1243104" y="698301"/>
                </a:lnTo>
                <a:lnTo>
                  <a:pt x="1248266" y="738959"/>
                </a:lnTo>
                <a:lnTo>
                  <a:pt x="1242770" y="779579"/>
                </a:lnTo>
                <a:lnTo>
                  <a:pt x="1226611" y="818231"/>
                </a:lnTo>
                <a:lnTo>
                  <a:pt x="1199785" y="852985"/>
                </a:lnTo>
                <a:lnTo>
                  <a:pt x="1169654" y="877102"/>
                </a:lnTo>
                <a:lnTo>
                  <a:pt x="1100604" y="905333"/>
                </a:lnTo>
                <a:lnTo>
                  <a:pt x="59369" y="912292"/>
                </a:lnTo>
                <a:lnTo>
                  <a:pt x="36258" y="916973"/>
                </a:lnTo>
                <a:lnTo>
                  <a:pt x="17386" y="929708"/>
                </a:lnTo>
                <a:lnTo>
                  <a:pt x="4664" y="948589"/>
                </a:lnTo>
                <a:lnTo>
                  <a:pt x="0" y="971704"/>
                </a:lnTo>
                <a:lnTo>
                  <a:pt x="0" y="1082193"/>
                </a:lnTo>
                <a:lnTo>
                  <a:pt x="4668" y="1105320"/>
                </a:lnTo>
                <a:lnTo>
                  <a:pt x="17399" y="1124205"/>
                </a:lnTo>
                <a:lnTo>
                  <a:pt x="36284" y="1136936"/>
                </a:lnTo>
                <a:lnTo>
                  <a:pt x="59411" y="1141605"/>
                </a:lnTo>
                <a:lnTo>
                  <a:pt x="1011791" y="1141605"/>
                </a:lnTo>
                <a:lnTo>
                  <a:pt x="1023646" y="1141829"/>
                </a:lnTo>
                <a:lnTo>
                  <a:pt x="1064847" y="1143678"/>
                </a:lnTo>
                <a:lnTo>
                  <a:pt x="1136211" y="1160913"/>
                </a:lnTo>
                <a:lnTo>
                  <a:pt x="1199785" y="1202147"/>
                </a:lnTo>
                <a:lnTo>
                  <a:pt x="1226592" y="1236871"/>
                </a:lnTo>
                <a:lnTo>
                  <a:pt x="1242763" y="1275502"/>
                </a:lnTo>
                <a:lnTo>
                  <a:pt x="1248295" y="1316109"/>
                </a:lnTo>
                <a:lnTo>
                  <a:pt x="1243189" y="1356758"/>
                </a:lnTo>
                <a:lnTo>
                  <a:pt x="1227441" y="1395518"/>
                </a:lnTo>
                <a:lnTo>
                  <a:pt x="1201052" y="1430455"/>
                </a:lnTo>
                <a:lnTo>
                  <a:pt x="756196" y="1875446"/>
                </a:lnTo>
                <a:lnTo>
                  <a:pt x="743150" y="1895100"/>
                </a:lnTo>
                <a:lnTo>
                  <a:pt x="743155" y="1939811"/>
                </a:lnTo>
                <a:lnTo>
                  <a:pt x="834320" y="2037578"/>
                </a:lnTo>
                <a:lnTo>
                  <a:pt x="876334" y="2054981"/>
                </a:lnTo>
                <a:lnTo>
                  <a:pt x="898693" y="2050634"/>
                </a:lnTo>
                <a:lnTo>
                  <a:pt x="918349" y="2037588"/>
                </a:lnTo>
                <a:lnTo>
                  <a:pt x="1928360" y="1027566"/>
                </a:lnTo>
                <a:lnTo>
                  <a:pt x="918191" y="17398"/>
                </a:lnTo>
                <a:lnTo>
                  <a:pt x="898538" y="4348"/>
                </a:lnTo>
                <a:lnTo>
                  <a:pt x="876182" y="0"/>
                </a:lnTo>
                <a:close/>
              </a:path>
            </a:pathLst>
          </a:custGeom>
          <a:solidFill>
            <a:schemeClr val="tx2"/>
          </a:solidFill>
        </p:spPr>
        <p:txBody>
          <a:bodyPr wrap="square" lIns="0" tIns="0" rIns="0" bIns="0" rtlCol="0"/>
          <a:lstStyle/>
          <a:p>
            <a:endParaRPr b="0" i="0">
              <a:latin typeface="FK Grotesk Neue" panose="020B0503020202020203" pitchFamily="34" charset="0"/>
            </a:endParaRPr>
          </a:p>
        </p:txBody>
      </p:sp>
      <p:sp>
        <p:nvSpPr>
          <p:cNvPr id="8" name="Textfeld 7">
            <a:extLst>
              <a:ext uri="{FF2B5EF4-FFF2-40B4-BE49-F238E27FC236}">
                <a16:creationId xmlns:a16="http://schemas.microsoft.com/office/drawing/2014/main" id="{63A6DAB3-CD83-6ABD-080F-D19D6BFC0F16}"/>
              </a:ext>
            </a:extLst>
          </p:cNvPr>
          <p:cNvSpPr txBox="1"/>
          <p:nvPr userDrawn="1"/>
        </p:nvSpPr>
        <p:spPr>
          <a:xfrm>
            <a:off x="1798711" y="1714274"/>
            <a:ext cx="4470888" cy="1444554"/>
          </a:xfrm>
          <a:prstGeom prst="rect">
            <a:avLst/>
          </a:prstGeom>
        </p:spPr>
        <p:txBody>
          <a:bodyPr vert="horz" wrap="square" lIns="0" tIns="5198" rIns="0" bIns="0" rtlCol="0">
            <a:spAutoFit/>
          </a:bodyPr>
          <a:lstStyle>
            <a:lvl1pPr marL="5776">
              <a:lnSpc>
                <a:spcPct val="90000"/>
              </a:lnSpc>
              <a:spcBef>
                <a:spcPts val="41"/>
              </a:spcBef>
              <a:buNone/>
              <a:defRPr sz="10392" spc="-18">
                <a:solidFill>
                  <a:srgbClr val="72133F"/>
                </a:solidFill>
                <a:latin typeface="Haben Grotesk"/>
                <a:ea typeface="+mj-ea"/>
                <a:cs typeface="Haben Grotesk"/>
              </a:defRPr>
            </a:lvl1pPr>
          </a:lstStyle>
          <a:p>
            <a:pPr lvl="0"/>
            <a:r>
              <a:rPr lang="de-DE" spc="-150">
                <a:solidFill>
                  <a:schemeClr val="tx2"/>
                </a:solidFill>
                <a:latin typeface="+mj-lt"/>
              </a:rPr>
              <a:t>Agenda</a:t>
            </a:r>
          </a:p>
        </p:txBody>
      </p:sp>
      <p:sp>
        <p:nvSpPr>
          <p:cNvPr id="16" name="object 19">
            <a:extLst>
              <a:ext uri="{FF2B5EF4-FFF2-40B4-BE49-F238E27FC236}">
                <a16:creationId xmlns:a16="http://schemas.microsoft.com/office/drawing/2014/main" id="{501D68F4-0681-E2D6-71C2-55635DF3CF51}"/>
              </a:ext>
            </a:extLst>
          </p:cNvPr>
          <p:cNvSpPr txBox="1"/>
          <p:nvPr userDrawn="1"/>
        </p:nvSpPr>
        <p:spPr>
          <a:xfrm>
            <a:off x="8495547" y="4999543"/>
            <a:ext cx="568355" cy="148732"/>
          </a:xfrm>
          <a:prstGeom prst="rect">
            <a:avLst/>
          </a:prstGeom>
        </p:spPr>
        <p:txBody>
          <a:bodyPr vert="horz" wrap="square" lIns="0" tIns="15595" rIns="0" bIns="0" rtlCol="0">
            <a:spAutoFit/>
          </a:bodyPr>
          <a:lstStyle/>
          <a:p>
            <a:pPr marL="5776">
              <a:spcBef>
                <a:spcPts val="123"/>
              </a:spcBef>
            </a:pPr>
            <a:r>
              <a:rPr sz="864" b="0" i="0" spc="-5">
                <a:solidFill>
                  <a:srgbClr val="72133F"/>
                </a:solidFill>
                <a:latin typeface="FK Grotesk Neue" panose="020B0503020202020203" pitchFamily="34" charset="0"/>
                <a:cs typeface="FK Grotesk Neue"/>
              </a:rPr>
              <a:t>susform.at</a:t>
            </a:r>
            <a:endParaRPr sz="864" b="0" i="0">
              <a:latin typeface="FK Grotesk Neue" panose="020B0503020202020203" pitchFamily="34" charset="0"/>
              <a:cs typeface="FK Grotesk Neue"/>
            </a:endParaRPr>
          </a:p>
        </p:txBody>
      </p:sp>
      <p:sp>
        <p:nvSpPr>
          <p:cNvPr id="11" name="Datumsplatzhalter 10">
            <a:extLst>
              <a:ext uri="{FF2B5EF4-FFF2-40B4-BE49-F238E27FC236}">
                <a16:creationId xmlns:a16="http://schemas.microsoft.com/office/drawing/2014/main" id="{FB922E78-5F9E-8C8B-1DFD-F2B272EE2A5F}"/>
              </a:ext>
            </a:extLst>
          </p:cNvPr>
          <p:cNvSpPr>
            <a:spLocks noGrp="1"/>
          </p:cNvSpPr>
          <p:nvPr>
            <p:ph type="dt" sz="half" idx="10"/>
          </p:nvPr>
        </p:nvSpPr>
        <p:spPr>
          <a:xfrm>
            <a:off x="628650" y="4767263"/>
            <a:ext cx="2057400" cy="273844"/>
          </a:xfrm>
          <a:prstGeom prst="rect">
            <a:avLst/>
          </a:prstGeom>
        </p:spPr>
        <p:txBody>
          <a:bodyPr/>
          <a:lstStyle/>
          <a:p>
            <a:r>
              <a:rPr lang="de-AT"/>
              <a:t>susform.at</a:t>
            </a:r>
          </a:p>
        </p:txBody>
      </p:sp>
      <p:sp>
        <p:nvSpPr>
          <p:cNvPr id="12" name="Fußzeilenplatzhalter 11">
            <a:extLst>
              <a:ext uri="{FF2B5EF4-FFF2-40B4-BE49-F238E27FC236}">
                <a16:creationId xmlns:a16="http://schemas.microsoft.com/office/drawing/2014/main" id="{E69D85A1-9596-35EC-24AF-F27FA8112B0B}"/>
              </a:ext>
            </a:extLst>
          </p:cNvPr>
          <p:cNvSpPr>
            <a:spLocks noGrp="1"/>
          </p:cNvSpPr>
          <p:nvPr>
            <p:ph type="ftr" sz="quarter" idx="11"/>
          </p:nvPr>
        </p:nvSpPr>
        <p:spPr>
          <a:xfrm>
            <a:off x="3028950" y="4767263"/>
            <a:ext cx="3086100" cy="273844"/>
          </a:xfrm>
          <a:prstGeom prst="rect">
            <a:avLst/>
          </a:prstGeom>
        </p:spPr>
        <p:txBody>
          <a:bodyPr/>
          <a:lstStyle/>
          <a:p>
            <a:r>
              <a:rPr lang="de-AT"/>
              <a:t>CSRD-Starter-Training</a:t>
            </a:r>
          </a:p>
        </p:txBody>
      </p:sp>
      <p:sp>
        <p:nvSpPr>
          <p:cNvPr id="14" name="Foliennummernplatzhalter 13">
            <a:extLst>
              <a:ext uri="{FF2B5EF4-FFF2-40B4-BE49-F238E27FC236}">
                <a16:creationId xmlns:a16="http://schemas.microsoft.com/office/drawing/2014/main" id="{E02758E7-65F6-8480-E62F-60E4E4B7C456}"/>
              </a:ext>
            </a:extLst>
          </p:cNvPr>
          <p:cNvSpPr>
            <a:spLocks noGrp="1"/>
          </p:cNvSpPr>
          <p:nvPr>
            <p:ph type="sldNum" sz="quarter" idx="12"/>
          </p:nvPr>
        </p:nvSpPr>
        <p:spPr>
          <a:xfrm>
            <a:off x="6457950" y="4767263"/>
            <a:ext cx="2057400" cy="273844"/>
          </a:xfrm>
          <a:prstGeom prst="rect">
            <a:avLst/>
          </a:prstGeom>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41402604"/>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Agenda_Auflistung">
    <p:bg>
      <p:bgRef idx="1001">
        <a:schemeClr val="bg1"/>
      </p:bgRef>
    </p:bg>
    <p:spTree>
      <p:nvGrpSpPr>
        <p:cNvPr id="1" name=""/>
        <p:cNvGrpSpPr/>
        <p:nvPr/>
      </p:nvGrpSpPr>
      <p:grpSpPr>
        <a:xfrm>
          <a:off x="0" y="0"/>
          <a:ext cx="0" cy="0"/>
          <a:chOff x="0" y="0"/>
          <a:chExt cx="0" cy="0"/>
        </a:xfrm>
      </p:grpSpPr>
      <p:sp>
        <p:nvSpPr>
          <p:cNvPr id="3" name="Agenda">
            <a:extLst>
              <a:ext uri="{FF2B5EF4-FFF2-40B4-BE49-F238E27FC236}">
                <a16:creationId xmlns:a16="http://schemas.microsoft.com/office/drawing/2014/main" id="{39BCF362-3925-B0D5-178C-2BC388799380}"/>
              </a:ext>
            </a:extLst>
          </p:cNvPr>
          <p:cNvSpPr txBox="1">
            <a:spLocks noGrp="1"/>
          </p:cNvSpPr>
          <p:nvPr>
            <p:ph type="body" sz="quarter" idx="21" hasCustomPrompt="1"/>
          </p:nvPr>
        </p:nvSpPr>
        <p:spPr>
          <a:xfrm>
            <a:off x="197644" y="145374"/>
            <a:ext cx="4074553" cy="1015663"/>
          </a:xfrm>
          <a:prstGeom prst="rect">
            <a:avLst/>
          </a:prstGeom>
        </p:spPr>
        <p:txBody>
          <a:bodyPr wrap="square" anchor="t">
            <a:spAutoFit/>
          </a:bodyPr>
          <a:lstStyle>
            <a:lvl1pPr marL="0" indent="0" defTabSz="1828754">
              <a:lnSpc>
                <a:spcPct val="80000"/>
              </a:lnSpc>
              <a:spcBef>
                <a:spcPts val="0"/>
              </a:spcBef>
              <a:buSzTx/>
              <a:buNone/>
              <a:defRPr sz="7500" spc="-375">
                <a:solidFill>
                  <a:schemeClr val="tx1"/>
                </a:solidFill>
                <a:latin typeface="Haben Grotesk Medium" pitchFamily="2" charset="77"/>
                <a:ea typeface="+mn-ea"/>
                <a:cs typeface="+mn-cs"/>
                <a:sym typeface="Haben Grotesk Medium"/>
              </a:defRPr>
            </a:lvl1pPr>
          </a:lstStyle>
          <a:p>
            <a:r>
              <a:t>Agenda</a:t>
            </a:r>
          </a:p>
        </p:txBody>
      </p:sp>
      <p:sp>
        <p:nvSpPr>
          <p:cNvPr id="16" name="Textplatzhalter 5">
            <a:extLst>
              <a:ext uri="{FF2B5EF4-FFF2-40B4-BE49-F238E27FC236}">
                <a16:creationId xmlns:a16="http://schemas.microsoft.com/office/drawing/2014/main" id="{045877BB-6159-8E55-792D-8518EA12E87F}"/>
              </a:ext>
            </a:extLst>
          </p:cNvPr>
          <p:cNvSpPr>
            <a:spLocks noGrp="1"/>
          </p:cNvSpPr>
          <p:nvPr>
            <p:ph type="body" sz="quarter" idx="10"/>
          </p:nvPr>
        </p:nvSpPr>
        <p:spPr>
          <a:xfrm>
            <a:off x="261938" y="1498600"/>
            <a:ext cx="4010259" cy="3213100"/>
          </a:xfrm>
          <a:prstGeom prst="rect">
            <a:avLst/>
          </a:prstGeom>
        </p:spPr>
        <p:txBody>
          <a:bodyPr/>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tx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B5B1B61-D54E-E526-C343-383D43063073}"/>
              </a:ext>
            </a:extLst>
          </p:cNvPr>
          <p:cNvSpPr>
            <a:spLocks noGrp="1"/>
          </p:cNvSpPr>
          <p:nvPr>
            <p:ph type="pic" sz="quarter" idx="22"/>
          </p:nvPr>
        </p:nvSpPr>
        <p:spPr>
          <a:xfrm>
            <a:off x="4598988" y="222250"/>
            <a:ext cx="4347368" cy="4489450"/>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20" name="Fußzeilenplatzhalter 19">
            <a:extLst>
              <a:ext uri="{FF2B5EF4-FFF2-40B4-BE49-F238E27FC236}">
                <a16:creationId xmlns:a16="http://schemas.microsoft.com/office/drawing/2014/main" id="{E8E71D84-4B6B-DC48-60B7-E4C05393FD55}"/>
              </a:ext>
            </a:extLst>
          </p:cNvPr>
          <p:cNvSpPr>
            <a:spLocks noGrp="1"/>
          </p:cNvSpPr>
          <p:nvPr>
            <p:ph type="ftr" sz="quarter" idx="24"/>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21" name="Foliennummernplatzhalter 20">
            <a:extLst>
              <a:ext uri="{FF2B5EF4-FFF2-40B4-BE49-F238E27FC236}">
                <a16:creationId xmlns:a16="http://schemas.microsoft.com/office/drawing/2014/main" id="{C02ED03B-F23F-ECB0-44C5-E1E6CD21A6B4}"/>
              </a:ext>
            </a:extLst>
          </p:cNvPr>
          <p:cNvSpPr>
            <a:spLocks noGrp="1"/>
          </p:cNvSpPr>
          <p:nvPr>
            <p:ph type="sldNum" sz="quarter" idx="25"/>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pic>
        <p:nvPicPr>
          <p:cNvPr id="4" name="Grafik 3" descr="Ein Bild, das Schrift, Grafiken, Grafikdesign, Text enthält.&#10;&#10;Automatisch generierte Beschreibung">
            <a:extLst>
              <a:ext uri="{FF2B5EF4-FFF2-40B4-BE49-F238E27FC236}">
                <a16:creationId xmlns:a16="http://schemas.microsoft.com/office/drawing/2014/main" id="{35F85C2E-7473-B523-28A9-11FDEA1122C1}"/>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24450583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36">
          <p15:clr>
            <a:srgbClr val="FBAE40"/>
          </p15:clr>
        </p15:guide>
        <p15:guide id="4" pos="125">
          <p15:clr>
            <a:srgbClr val="FBAE40"/>
          </p15:clr>
        </p15:guide>
        <p15:guide id="5" orient="horz" pos="140">
          <p15:clr>
            <a:srgbClr val="FBAE40"/>
          </p15:clr>
        </p15:guide>
        <p15:guide id="6" orient="horz" pos="3117">
          <p15:clr>
            <a:srgbClr val="FBAE40"/>
          </p15:clr>
        </p15:guide>
        <p15:guide id="7" pos="1894">
          <p15:clr>
            <a:srgbClr val="FBAE40"/>
          </p15:clr>
        </p15:guide>
        <p15:guide id="8" pos="3748">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Zwischenfolie">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03C2161C-080C-7647-9ACE-6C7A8300AC0F}"/>
              </a:ext>
            </a:extLst>
          </p:cNvPr>
          <p:cNvSpPr txBox="1">
            <a:spLocks/>
          </p:cNvSpPr>
          <p:nvPr userDrawn="1"/>
        </p:nvSpPr>
        <p:spPr>
          <a:xfrm>
            <a:off x="234000" y="315192"/>
            <a:ext cx="1459876" cy="427066"/>
          </a:xfrm>
          <a:prstGeom prst="rect">
            <a:avLst/>
          </a:prstGeom>
        </p:spPr>
        <p:txBody>
          <a:bodyPr vert="horz" wrap="square" lIns="0" tIns="5487"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776" marR="2310">
              <a:spcBef>
                <a:spcPts val="43"/>
              </a:spcBef>
            </a:pPr>
            <a:r>
              <a:rPr lang="de-AT" sz="1501" b="0" i="0">
                <a:solidFill>
                  <a:srgbClr val="FF4628"/>
                </a:solidFill>
                <a:latin typeface="FK Grotesk Neue" panose="020B0503020202020203" pitchFamily="34" charset="0"/>
              </a:rPr>
              <a:t>ESG</a:t>
            </a:r>
            <a:r>
              <a:rPr lang="de-AT" sz="1501" b="0" i="0" spc="30">
                <a:solidFill>
                  <a:srgbClr val="FF4628"/>
                </a:solidFill>
                <a:latin typeface="FK Grotesk Neue" panose="020B0503020202020203" pitchFamily="34" charset="0"/>
              </a:rPr>
              <a:t> </a:t>
            </a:r>
            <a:r>
              <a:rPr lang="de-AT" sz="1501" b="0" i="0">
                <a:solidFill>
                  <a:srgbClr val="FF4628"/>
                </a:solidFill>
                <a:latin typeface="FK Grotesk Neue" panose="020B0503020202020203" pitchFamily="34" charset="0"/>
              </a:rPr>
              <a:t>auf</a:t>
            </a:r>
            <a:r>
              <a:rPr lang="de-AT" sz="1501" b="0" i="0" spc="32">
                <a:solidFill>
                  <a:srgbClr val="FF4628"/>
                </a:solidFill>
                <a:latin typeface="FK Grotesk Neue" panose="020B0503020202020203" pitchFamily="34" charset="0"/>
              </a:rPr>
              <a:t> </a:t>
            </a:r>
            <a:r>
              <a:rPr lang="de-AT" sz="1501" b="0" i="0" spc="-11">
                <a:solidFill>
                  <a:srgbClr val="FF4628"/>
                </a:solidFill>
                <a:latin typeface="FK Grotesk Neue" panose="020B0503020202020203" pitchFamily="34" charset="0"/>
              </a:rPr>
              <a:t>den </a:t>
            </a:r>
            <a:r>
              <a:rPr lang="de-AT" sz="1501" b="0" i="0">
                <a:solidFill>
                  <a:srgbClr val="FF4628"/>
                </a:solidFill>
                <a:latin typeface="FK Grotesk Neue" panose="020B0503020202020203" pitchFamily="34" charset="0"/>
              </a:rPr>
              <a:t>Punkt</a:t>
            </a:r>
            <a:r>
              <a:rPr lang="de-AT" sz="1501" b="0" i="0" spc="80">
                <a:solidFill>
                  <a:srgbClr val="FF4628"/>
                </a:solidFill>
                <a:latin typeface="FK Grotesk Neue" panose="020B0503020202020203" pitchFamily="34" charset="0"/>
              </a:rPr>
              <a:t> </a:t>
            </a:r>
            <a:r>
              <a:rPr lang="de-AT" sz="1501" b="0" i="0" spc="-5">
                <a:solidFill>
                  <a:srgbClr val="FF4628"/>
                </a:solidFill>
                <a:latin typeface="FK Grotesk Neue" panose="020B0503020202020203" pitchFamily="34" charset="0"/>
              </a:rPr>
              <a:t>gebracht.</a:t>
            </a:r>
            <a:endParaRPr lang="de-AT" sz="1501" b="0" i="0">
              <a:latin typeface="FK Grotesk Neue" panose="020B0503020202020203" pitchFamily="34" charset="0"/>
            </a:endParaRPr>
          </a:p>
        </p:txBody>
      </p:sp>
      <p:sp>
        <p:nvSpPr>
          <p:cNvPr id="5" name="object 4">
            <a:extLst>
              <a:ext uri="{FF2B5EF4-FFF2-40B4-BE49-F238E27FC236}">
                <a16:creationId xmlns:a16="http://schemas.microsoft.com/office/drawing/2014/main" id="{D9F3665D-E6EB-77D5-9F05-516D80E26E2A}"/>
              </a:ext>
            </a:extLst>
          </p:cNvPr>
          <p:cNvSpPr/>
          <p:nvPr userDrawn="1"/>
        </p:nvSpPr>
        <p:spPr>
          <a:xfrm>
            <a:off x="2496801" y="1191146"/>
            <a:ext cx="3523629" cy="3523052"/>
          </a:xfrm>
          <a:custGeom>
            <a:avLst/>
            <a:gdLst/>
            <a:ahLst/>
            <a:cxnLst/>
            <a:rect l="l" t="t" r="r" b="b"/>
            <a:pathLst>
              <a:path w="7747634" h="7746365">
                <a:moveTo>
                  <a:pt x="7747052" y="0"/>
                </a:moveTo>
                <a:lnTo>
                  <a:pt x="309320" y="0"/>
                </a:lnTo>
                <a:lnTo>
                  <a:pt x="263609" y="3354"/>
                </a:lnTo>
                <a:lnTo>
                  <a:pt x="219980" y="13097"/>
                </a:lnTo>
                <a:lnTo>
                  <a:pt x="178914" y="28750"/>
                </a:lnTo>
                <a:lnTo>
                  <a:pt x="140887" y="49836"/>
                </a:lnTo>
                <a:lnTo>
                  <a:pt x="106379" y="75874"/>
                </a:lnTo>
                <a:lnTo>
                  <a:pt x="75867" y="106387"/>
                </a:lnTo>
                <a:lnTo>
                  <a:pt x="49830" y="140897"/>
                </a:lnTo>
                <a:lnTo>
                  <a:pt x="28747" y="178923"/>
                </a:lnTo>
                <a:lnTo>
                  <a:pt x="13095" y="219988"/>
                </a:lnTo>
                <a:lnTo>
                  <a:pt x="3353" y="263613"/>
                </a:lnTo>
                <a:lnTo>
                  <a:pt x="0" y="309320"/>
                </a:lnTo>
                <a:lnTo>
                  <a:pt x="0" y="884569"/>
                </a:lnTo>
                <a:lnTo>
                  <a:pt x="3352" y="930268"/>
                </a:lnTo>
                <a:lnTo>
                  <a:pt x="13090" y="973885"/>
                </a:lnTo>
                <a:lnTo>
                  <a:pt x="28736" y="1014943"/>
                </a:lnTo>
                <a:lnTo>
                  <a:pt x="49813" y="1052963"/>
                </a:lnTo>
                <a:lnTo>
                  <a:pt x="75841" y="1087468"/>
                </a:lnTo>
                <a:lnTo>
                  <a:pt x="106342" y="1117979"/>
                </a:lnTo>
                <a:lnTo>
                  <a:pt x="140840" y="1144018"/>
                </a:lnTo>
                <a:lnTo>
                  <a:pt x="178855" y="1165107"/>
                </a:lnTo>
                <a:lnTo>
                  <a:pt x="219910" y="1180767"/>
                </a:lnTo>
                <a:lnTo>
                  <a:pt x="263526" y="1190521"/>
                </a:lnTo>
                <a:lnTo>
                  <a:pt x="309226" y="1193890"/>
                </a:lnTo>
                <a:lnTo>
                  <a:pt x="3585168" y="1194874"/>
                </a:lnTo>
                <a:lnTo>
                  <a:pt x="3633651" y="1196608"/>
                </a:lnTo>
                <a:lnTo>
                  <a:pt x="3681300" y="1200863"/>
                </a:lnTo>
                <a:lnTo>
                  <a:pt x="3728053" y="1207577"/>
                </a:lnTo>
                <a:lnTo>
                  <a:pt x="3773845" y="1216688"/>
                </a:lnTo>
                <a:lnTo>
                  <a:pt x="3818615" y="1228132"/>
                </a:lnTo>
                <a:lnTo>
                  <a:pt x="3862298" y="1241847"/>
                </a:lnTo>
                <a:lnTo>
                  <a:pt x="3904832" y="1257769"/>
                </a:lnTo>
                <a:lnTo>
                  <a:pt x="3946153" y="1275836"/>
                </a:lnTo>
                <a:lnTo>
                  <a:pt x="3986199" y="1295985"/>
                </a:lnTo>
                <a:lnTo>
                  <a:pt x="4024906" y="1318154"/>
                </a:lnTo>
                <a:lnTo>
                  <a:pt x="4062212" y="1342279"/>
                </a:lnTo>
                <a:lnTo>
                  <a:pt x="4098053" y="1368298"/>
                </a:lnTo>
                <a:lnTo>
                  <a:pt x="4132367" y="1396148"/>
                </a:lnTo>
                <a:lnTo>
                  <a:pt x="4165089" y="1425765"/>
                </a:lnTo>
                <a:lnTo>
                  <a:pt x="4196158" y="1457088"/>
                </a:lnTo>
                <a:lnTo>
                  <a:pt x="4225509" y="1490053"/>
                </a:lnTo>
                <a:lnTo>
                  <a:pt x="4253081" y="1524598"/>
                </a:lnTo>
                <a:lnTo>
                  <a:pt x="4278809" y="1560660"/>
                </a:lnTo>
                <a:lnTo>
                  <a:pt x="4302631" y="1598175"/>
                </a:lnTo>
                <a:lnTo>
                  <a:pt x="4324483" y="1637082"/>
                </a:lnTo>
                <a:lnTo>
                  <a:pt x="4344304" y="1677317"/>
                </a:lnTo>
                <a:lnTo>
                  <a:pt x="4362028" y="1718817"/>
                </a:lnTo>
                <a:lnTo>
                  <a:pt x="4377594" y="1761520"/>
                </a:lnTo>
                <a:lnTo>
                  <a:pt x="4390938" y="1805363"/>
                </a:lnTo>
                <a:lnTo>
                  <a:pt x="4401998" y="1850283"/>
                </a:lnTo>
                <a:lnTo>
                  <a:pt x="4410710" y="1896217"/>
                </a:lnTo>
                <a:lnTo>
                  <a:pt x="4417010" y="1943103"/>
                </a:lnTo>
                <a:lnTo>
                  <a:pt x="4420837" y="1990877"/>
                </a:lnTo>
                <a:lnTo>
                  <a:pt x="4422127" y="2039477"/>
                </a:lnTo>
                <a:lnTo>
                  <a:pt x="4420673" y="2090564"/>
                </a:lnTo>
                <a:lnTo>
                  <a:pt x="4416406" y="2140899"/>
                </a:lnTo>
                <a:lnTo>
                  <a:pt x="4409464" y="2190455"/>
                </a:lnTo>
                <a:lnTo>
                  <a:pt x="4399988" y="2239208"/>
                </a:lnTo>
                <a:lnTo>
                  <a:pt x="4388118" y="2287134"/>
                </a:lnTo>
                <a:lnTo>
                  <a:pt x="4373993" y="2334207"/>
                </a:lnTo>
                <a:lnTo>
                  <a:pt x="4357753" y="2380403"/>
                </a:lnTo>
                <a:lnTo>
                  <a:pt x="4339539" y="2425697"/>
                </a:lnTo>
                <a:lnTo>
                  <a:pt x="4319489" y="2470063"/>
                </a:lnTo>
                <a:lnTo>
                  <a:pt x="4297744" y="2513478"/>
                </a:lnTo>
                <a:lnTo>
                  <a:pt x="4274444" y="2555916"/>
                </a:lnTo>
                <a:lnTo>
                  <a:pt x="4249729" y="2597352"/>
                </a:lnTo>
                <a:lnTo>
                  <a:pt x="4223737" y="2637762"/>
                </a:lnTo>
                <a:lnTo>
                  <a:pt x="4196610" y="2677121"/>
                </a:lnTo>
                <a:lnTo>
                  <a:pt x="4168486" y="2715404"/>
                </a:lnTo>
                <a:lnTo>
                  <a:pt x="4139507" y="2752586"/>
                </a:lnTo>
                <a:lnTo>
                  <a:pt x="3943084" y="2949543"/>
                </a:lnTo>
                <a:lnTo>
                  <a:pt x="442070" y="6456222"/>
                </a:lnTo>
                <a:lnTo>
                  <a:pt x="412162" y="6490918"/>
                </a:lnTo>
                <a:lnTo>
                  <a:pt x="388241" y="6528652"/>
                </a:lnTo>
                <a:lnTo>
                  <a:pt x="370304" y="6568748"/>
                </a:lnTo>
                <a:lnTo>
                  <a:pt x="358353" y="6610530"/>
                </a:lnTo>
                <a:lnTo>
                  <a:pt x="352386" y="6653324"/>
                </a:lnTo>
                <a:lnTo>
                  <a:pt x="352404" y="6696454"/>
                </a:lnTo>
                <a:lnTo>
                  <a:pt x="358406" y="6739243"/>
                </a:lnTo>
                <a:lnTo>
                  <a:pt x="370392" y="6781016"/>
                </a:lnTo>
                <a:lnTo>
                  <a:pt x="388361" y="6821098"/>
                </a:lnTo>
                <a:lnTo>
                  <a:pt x="412313" y="6858813"/>
                </a:lnTo>
                <a:lnTo>
                  <a:pt x="442248" y="6893486"/>
                </a:lnTo>
                <a:lnTo>
                  <a:pt x="849031" y="7300269"/>
                </a:lnTo>
                <a:lnTo>
                  <a:pt x="883723" y="7330220"/>
                </a:lnTo>
                <a:lnTo>
                  <a:pt x="921459" y="7354181"/>
                </a:lnTo>
                <a:lnTo>
                  <a:pt x="961564" y="7372152"/>
                </a:lnTo>
                <a:lnTo>
                  <a:pt x="1003361" y="7384132"/>
                </a:lnTo>
                <a:lnTo>
                  <a:pt x="1046173" y="7390123"/>
                </a:lnTo>
                <a:lnTo>
                  <a:pt x="1089324" y="7390123"/>
                </a:lnTo>
                <a:lnTo>
                  <a:pt x="1132136" y="7384132"/>
                </a:lnTo>
                <a:lnTo>
                  <a:pt x="1173934" y="7372152"/>
                </a:lnTo>
                <a:lnTo>
                  <a:pt x="1214041" y="7354181"/>
                </a:lnTo>
                <a:lnTo>
                  <a:pt x="1251779" y="7330220"/>
                </a:lnTo>
                <a:lnTo>
                  <a:pt x="1286473" y="7300269"/>
                </a:lnTo>
                <a:lnTo>
                  <a:pt x="4792597" y="3794156"/>
                </a:lnTo>
                <a:lnTo>
                  <a:pt x="4826484" y="3761433"/>
                </a:lnTo>
                <a:lnTo>
                  <a:pt x="4871737" y="3718340"/>
                </a:lnTo>
                <a:lnTo>
                  <a:pt x="4920345" y="3672840"/>
                </a:lnTo>
                <a:lnTo>
                  <a:pt x="4964291" y="3632891"/>
                </a:lnTo>
                <a:lnTo>
                  <a:pt x="4995565" y="3606455"/>
                </a:lnTo>
                <a:lnTo>
                  <a:pt x="5032645" y="3577578"/>
                </a:lnTo>
                <a:lnTo>
                  <a:pt x="5070826" y="3549555"/>
                </a:lnTo>
                <a:lnTo>
                  <a:pt x="5110085" y="3522528"/>
                </a:lnTo>
                <a:lnTo>
                  <a:pt x="5150397" y="3496633"/>
                </a:lnTo>
                <a:lnTo>
                  <a:pt x="5191739" y="3472012"/>
                </a:lnTo>
                <a:lnTo>
                  <a:pt x="5234086" y="3448801"/>
                </a:lnTo>
                <a:lnTo>
                  <a:pt x="5277415" y="3427142"/>
                </a:lnTo>
                <a:lnTo>
                  <a:pt x="5321701" y="3407172"/>
                </a:lnTo>
                <a:lnTo>
                  <a:pt x="5366921" y="3389031"/>
                </a:lnTo>
                <a:lnTo>
                  <a:pt x="5413051" y="3372857"/>
                </a:lnTo>
                <a:lnTo>
                  <a:pt x="5460066" y="3358790"/>
                </a:lnTo>
                <a:lnTo>
                  <a:pt x="5507942" y="3346969"/>
                </a:lnTo>
                <a:lnTo>
                  <a:pt x="5556657" y="3337533"/>
                </a:lnTo>
                <a:lnTo>
                  <a:pt x="5606184" y="3330621"/>
                </a:lnTo>
                <a:lnTo>
                  <a:pt x="5656502" y="3326372"/>
                </a:lnTo>
                <a:lnTo>
                  <a:pt x="5707585" y="3324924"/>
                </a:lnTo>
                <a:lnTo>
                  <a:pt x="5756131" y="3326212"/>
                </a:lnTo>
                <a:lnTo>
                  <a:pt x="5803859" y="3330033"/>
                </a:lnTo>
                <a:lnTo>
                  <a:pt x="5850706" y="3336325"/>
                </a:lnTo>
                <a:lnTo>
                  <a:pt x="5896609" y="3345023"/>
                </a:lnTo>
                <a:lnTo>
                  <a:pt x="5941504" y="3356067"/>
                </a:lnTo>
                <a:lnTo>
                  <a:pt x="5985328" y="3369392"/>
                </a:lnTo>
                <a:lnTo>
                  <a:pt x="6028019" y="3384935"/>
                </a:lnTo>
                <a:lnTo>
                  <a:pt x="6069514" y="3402634"/>
                </a:lnTo>
                <a:lnTo>
                  <a:pt x="6109748" y="3422426"/>
                </a:lnTo>
                <a:lnTo>
                  <a:pt x="6148659" y="3444248"/>
                </a:lnTo>
                <a:lnTo>
                  <a:pt x="6186185" y="3468036"/>
                </a:lnTo>
                <a:lnTo>
                  <a:pt x="6222261" y="3493728"/>
                </a:lnTo>
                <a:lnTo>
                  <a:pt x="6256826" y="3521262"/>
                </a:lnTo>
                <a:lnTo>
                  <a:pt x="6289815" y="3550573"/>
                </a:lnTo>
                <a:lnTo>
                  <a:pt x="6321165" y="3581599"/>
                </a:lnTo>
                <a:lnTo>
                  <a:pt x="6350815" y="3614277"/>
                </a:lnTo>
                <a:lnTo>
                  <a:pt x="6378700" y="3648544"/>
                </a:lnTo>
                <a:lnTo>
                  <a:pt x="6404757" y="3684337"/>
                </a:lnTo>
                <a:lnTo>
                  <a:pt x="6428923" y="3721594"/>
                </a:lnTo>
                <a:lnTo>
                  <a:pt x="6451136" y="3760250"/>
                </a:lnTo>
                <a:lnTo>
                  <a:pt x="6471332" y="3800244"/>
                </a:lnTo>
                <a:lnTo>
                  <a:pt x="6489448" y="3841513"/>
                </a:lnTo>
                <a:lnTo>
                  <a:pt x="6505421" y="3883992"/>
                </a:lnTo>
                <a:lnTo>
                  <a:pt x="6519188" y="3927620"/>
                </a:lnTo>
                <a:lnTo>
                  <a:pt x="6530685" y="3972334"/>
                </a:lnTo>
                <a:lnTo>
                  <a:pt x="6539850" y="4018070"/>
                </a:lnTo>
                <a:lnTo>
                  <a:pt x="6546620" y="4064766"/>
                </a:lnTo>
                <a:lnTo>
                  <a:pt x="6550932" y="4112358"/>
                </a:lnTo>
                <a:lnTo>
                  <a:pt x="6552721" y="4160784"/>
                </a:lnTo>
                <a:lnTo>
                  <a:pt x="6553224" y="7436695"/>
                </a:lnTo>
                <a:lnTo>
                  <a:pt x="6556585" y="7482398"/>
                </a:lnTo>
                <a:lnTo>
                  <a:pt x="6566333" y="7526018"/>
                </a:lnTo>
                <a:lnTo>
                  <a:pt x="6581988" y="7567077"/>
                </a:lnTo>
                <a:lnTo>
                  <a:pt x="6603074" y="7605098"/>
                </a:lnTo>
                <a:lnTo>
                  <a:pt x="6629112" y="7639600"/>
                </a:lnTo>
                <a:lnTo>
                  <a:pt x="6659623" y="7670107"/>
                </a:lnTo>
                <a:lnTo>
                  <a:pt x="6694129" y="7696140"/>
                </a:lnTo>
                <a:lnTo>
                  <a:pt x="6732153" y="7717220"/>
                </a:lnTo>
                <a:lnTo>
                  <a:pt x="6773215" y="7732869"/>
                </a:lnTo>
                <a:lnTo>
                  <a:pt x="6816839" y="7742610"/>
                </a:lnTo>
                <a:lnTo>
                  <a:pt x="6862544" y="7745963"/>
                </a:lnTo>
                <a:lnTo>
                  <a:pt x="7437731" y="7745963"/>
                </a:lnTo>
                <a:lnTo>
                  <a:pt x="7483440" y="7742609"/>
                </a:lnTo>
                <a:lnTo>
                  <a:pt x="7527067" y="7732866"/>
                </a:lnTo>
                <a:lnTo>
                  <a:pt x="7568133" y="7717214"/>
                </a:lnTo>
                <a:lnTo>
                  <a:pt x="7606159" y="7696130"/>
                </a:lnTo>
                <a:lnTo>
                  <a:pt x="7640668" y="7670092"/>
                </a:lnTo>
                <a:lnTo>
                  <a:pt x="7671180" y="7639581"/>
                </a:lnTo>
                <a:lnTo>
                  <a:pt x="7697218" y="7605073"/>
                </a:lnTo>
                <a:lnTo>
                  <a:pt x="7718302" y="7567048"/>
                </a:lnTo>
                <a:lnTo>
                  <a:pt x="7733955" y="7525984"/>
                </a:lnTo>
                <a:lnTo>
                  <a:pt x="7743698" y="7482359"/>
                </a:lnTo>
                <a:lnTo>
                  <a:pt x="7747052" y="7436653"/>
                </a:lnTo>
                <a:lnTo>
                  <a:pt x="7747052" y="0"/>
                </a:lnTo>
                <a:close/>
              </a:path>
            </a:pathLst>
          </a:custGeom>
          <a:solidFill>
            <a:srgbClr val="FF4628"/>
          </a:solidFill>
        </p:spPr>
        <p:txBody>
          <a:bodyPr wrap="square" lIns="0" tIns="0" rIns="0" bIns="0" rtlCol="0"/>
          <a:lstStyle/>
          <a:p>
            <a:endParaRPr b="0" i="0">
              <a:latin typeface="FK Grotesk Neue" panose="020B0503020202020203" pitchFamily="34" charset="0"/>
            </a:endParaRPr>
          </a:p>
        </p:txBody>
      </p:sp>
      <p:sp>
        <p:nvSpPr>
          <p:cNvPr id="6" name="object 5">
            <a:extLst>
              <a:ext uri="{FF2B5EF4-FFF2-40B4-BE49-F238E27FC236}">
                <a16:creationId xmlns:a16="http://schemas.microsoft.com/office/drawing/2014/main" id="{8AD4B718-EF53-6D7B-1620-A7D644794C97}"/>
              </a:ext>
            </a:extLst>
          </p:cNvPr>
          <p:cNvSpPr/>
          <p:nvPr userDrawn="1"/>
        </p:nvSpPr>
        <p:spPr>
          <a:xfrm>
            <a:off x="6155155" y="429134"/>
            <a:ext cx="627270" cy="627270"/>
          </a:xfrm>
          <a:custGeom>
            <a:avLst/>
            <a:gdLst/>
            <a:ahLst/>
            <a:cxnLst/>
            <a:rect l="l" t="t" r="r" b="b"/>
            <a:pathLst>
              <a:path w="1379219" h="1379220">
                <a:moveTo>
                  <a:pt x="689350" y="0"/>
                </a:moveTo>
                <a:lnTo>
                  <a:pt x="642153" y="1590"/>
                </a:lnTo>
                <a:lnTo>
                  <a:pt x="595809" y="6293"/>
                </a:lnTo>
                <a:lnTo>
                  <a:pt x="550421" y="14005"/>
                </a:lnTo>
                <a:lnTo>
                  <a:pt x="506092" y="24625"/>
                </a:lnTo>
                <a:lnTo>
                  <a:pt x="462925" y="38049"/>
                </a:lnTo>
                <a:lnTo>
                  <a:pt x="421022" y="54175"/>
                </a:lnTo>
                <a:lnTo>
                  <a:pt x="380486" y="72899"/>
                </a:lnTo>
                <a:lnTo>
                  <a:pt x="341420" y="94120"/>
                </a:lnTo>
                <a:lnTo>
                  <a:pt x="303926" y="117735"/>
                </a:lnTo>
                <a:lnTo>
                  <a:pt x="268107" y="143640"/>
                </a:lnTo>
                <a:lnTo>
                  <a:pt x="234066" y="171734"/>
                </a:lnTo>
                <a:lnTo>
                  <a:pt x="201904" y="201914"/>
                </a:lnTo>
                <a:lnTo>
                  <a:pt x="171726" y="234076"/>
                </a:lnTo>
                <a:lnTo>
                  <a:pt x="143633" y="268118"/>
                </a:lnTo>
                <a:lnTo>
                  <a:pt x="117729" y="303938"/>
                </a:lnTo>
                <a:lnTo>
                  <a:pt x="94115" y="341433"/>
                </a:lnTo>
                <a:lnTo>
                  <a:pt x="72895" y="380499"/>
                </a:lnTo>
                <a:lnTo>
                  <a:pt x="54172" y="421036"/>
                </a:lnTo>
                <a:lnTo>
                  <a:pt x="38047" y="462939"/>
                </a:lnTo>
                <a:lnTo>
                  <a:pt x="24624" y="506106"/>
                </a:lnTo>
                <a:lnTo>
                  <a:pt x="14005" y="550434"/>
                </a:lnTo>
                <a:lnTo>
                  <a:pt x="6292" y="595821"/>
                </a:lnTo>
                <a:lnTo>
                  <a:pt x="1590" y="642164"/>
                </a:lnTo>
                <a:lnTo>
                  <a:pt x="0" y="689361"/>
                </a:lnTo>
                <a:lnTo>
                  <a:pt x="1590" y="736557"/>
                </a:lnTo>
                <a:lnTo>
                  <a:pt x="6292" y="782900"/>
                </a:lnTo>
                <a:lnTo>
                  <a:pt x="14005" y="828287"/>
                </a:lnTo>
                <a:lnTo>
                  <a:pt x="24624" y="872616"/>
                </a:lnTo>
                <a:lnTo>
                  <a:pt x="38047" y="915783"/>
                </a:lnTo>
                <a:lnTo>
                  <a:pt x="54172" y="957686"/>
                </a:lnTo>
                <a:lnTo>
                  <a:pt x="72895" y="998222"/>
                </a:lnTo>
                <a:lnTo>
                  <a:pt x="94115" y="1037289"/>
                </a:lnTo>
                <a:lnTo>
                  <a:pt x="117729" y="1074784"/>
                </a:lnTo>
                <a:lnTo>
                  <a:pt x="143633" y="1110603"/>
                </a:lnTo>
                <a:lnTo>
                  <a:pt x="171726" y="1144646"/>
                </a:lnTo>
                <a:lnTo>
                  <a:pt x="201904" y="1176808"/>
                </a:lnTo>
                <a:lnTo>
                  <a:pt x="234066" y="1206987"/>
                </a:lnTo>
                <a:lnTo>
                  <a:pt x="268107" y="1235081"/>
                </a:lnTo>
                <a:lnTo>
                  <a:pt x="303926" y="1260986"/>
                </a:lnTo>
                <a:lnTo>
                  <a:pt x="341420" y="1284601"/>
                </a:lnTo>
                <a:lnTo>
                  <a:pt x="380486" y="1305822"/>
                </a:lnTo>
                <a:lnTo>
                  <a:pt x="421022" y="1324547"/>
                </a:lnTo>
                <a:lnTo>
                  <a:pt x="462925" y="1340672"/>
                </a:lnTo>
                <a:lnTo>
                  <a:pt x="506092" y="1354096"/>
                </a:lnTo>
                <a:lnTo>
                  <a:pt x="550421" y="1364716"/>
                </a:lnTo>
                <a:lnTo>
                  <a:pt x="595809" y="1372429"/>
                </a:lnTo>
                <a:lnTo>
                  <a:pt x="642153" y="1377131"/>
                </a:lnTo>
                <a:lnTo>
                  <a:pt x="689350" y="1378722"/>
                </a:lnTo>
                <a:lnTo>
                  <a:pt x="736548" y="1377131"/>
                </a:lnTo>
                <a:lnTo>
                  <a:pt x="782892" y="1372429"/>
                </a:lnTo>
                <a:lnTo>
                  <a:pt x="828279" y="1364716"/>
                </a:lnTo>
                <a:lnTo>
                  <a:pt x="872608" y="1354096"/>
                </a:lnTo>
                <a:lnTo>
                  <a:pt x="915775" y="1340672"/>
                </a:lnTo>
                <a:lnTo>
                  <a:pt x="957678" y="1324547"/>
                </a:lnTo>
                <a:lnTo>
                  <a:pt x="998214" y="1305822"/>
                </a:lnTo>
                <a:lnTo>
                  <a:pt x="1037280" y="1284601"/>
                </a:lnTo>
                <a:lnTo>
                  <a:pt x="1074774" y="1260986"/>
                </a:lnTo>
                <a:lnTo>
                  <a:pt x="1110593" y="1235081"/>
                </a:lnTo>
                <a:lnTo>
                  <a:pt x="1144635" y="1206987"/>
                </a:lnTo>
                <a:lnTo>
                  <a:pt x="1176796" y="1176808"/>
                </a:lnTo>
                <a:lnTo>
                  <a:pt x="1206974" y="1144646"/>
                </a:lnTo>
                <a:lnTo>
                  <a:pt x="1235067" y="1110603"/>
                </a:lnTo>
                <a:lnTo>
                  <a:pt x="1260972" y="1074784"/>
                </a:lnTo>
                <a:lnTo>
                  <a:pt x="1284585" y="1037289"/>
                </a:lnTo>
                <a:lnTo>
                  <a:pt x="1305805" y="998222"/>
                </a:lnTo>
                <a:lnTo>
                  <a:pt x="1324529" y="957686"/>
                </a:lnTo>
                <a:lnTo>
                  <a:pt x="1340654" y="915783"/>
                </a:lnTo>
                <a:lnTo>
                  <a:pt x="1354077" y="872616"/>
                </a:lnTo>
                <a:lnTo>
                  <a:pt x="1364696" y="828287"/>
                </a:lnTo>
                <a:lnTo>
                  <a:pt x="1372408" y="782900"/>
                </a:lnTo>
                <a:lnTo>
                  <a:pt x="1377111" y="736557"/>
                </a:lnTo>
                <a:lnTo>
                  <a:pt x="1378701" y="689361"/>
                </a:lnTo>
                <a:lnTo>
                  <a:pt x="1377111" y="642164"/>
                </a:lnTo>
                <a:lnTo>
                  <a:pt x="1372408" y="595821"/>
                </a:lnTo>
                <a:lnTo>
                  <a:pt x="1364696" y="550434"/>
                </a:lnTo>
                <a:lnTo>
                  <a:pt x="1354077" y="506106"/>
                </a:lnTo>
                <a:lnTo>
                  <a:pt x="1340654" y="462939"/>
                </a:lnTo>
                <a:lnTo>
                  <a:pt x="1324529" y="421036"/>
                </a:lnTo>
                <a:lnTo>
                  <a:pt x="1305805" y="380499"/>
                </a:lnTo>
                <a:lnTo>
                  <a:pt x="1284585" y="341433"/>
                </a:lnTo>
                <a:lnTo>
                  <a:pt x="1260972" y="303938"/>
                </a:lnTo>
                <a:lnTo>
                  <a:pt x="1235067" y="268118"/>
                </a:lnTo>
                <a:lnTo>
                  <a:pt x="1206974" y="234076"/>
                </a:lnTo>
                <a:lnTo>
                  <a:pt x="1176796" y="201914"/>
                </a:lnTo>
                <a:lnTo>
                  <a:pt x="1144635" y="171734"/>
                </a:lnTo>
                <a:lnTo>
                  <a:pt x="1110593" y="143640"/>
                </a:lnTo>
                <a:lnTo>
                  <a:pt x="1074774" y="117735"/>
                </a:lnTo>
                <a:lnTo>
                  <a:pt x="1037280" y="94120"/>
                </a:lnTo>
                <a:lnTo>
                  <a:pt x="998214" y="72899"/>
                </a:lnTo>
                <a:lnTo>
                  <a:pt x="957678" y="54175"/>
                </a:lnTo>
                <a:lnTo>
                  <a:pt x="915775" y="38049"/>
                </a:lnTo>
                <a:lnTo>
                  <a:pt x="872608" y="24625"/>
                </a:lnTo>
                <a:lnTo>
                  <a:pt x="828279" y="14005"/>
                </a:lnTo>
                <a:lnTo>
                  <a:pt x="782892" y="6293"/>
                </a:lnTo>
                <a:lnTo>
                  <a:pt x="736548" y="1590"/>
                </a:lnTo>
                <a:lnTo>
                  <a:pt x="689350" y="0"/>
                </a:lnTo>
                <a:close/>
              </a:path>
            </a:pathLst>
          </a:custGeom>
          <a:solidFill>
            <a:srgbClr val="FF4628"/>
          </a:solidFill>
        </p:spPr>
        <p:txBody>
          <a:bodyPr wrap="square" lIns="0" tIns="0" rIns="0" bIns="0" rtlCol="0"/>
          <a:lstStyle/>
          <a:p>
            <a:endParaRPr b="0" i="0">
              <a:latin typeface="FK Grotesk Neue" panose="020B0503020202020203" pitchFamily="34" charset="0"/>
            </a:endParaRPr>
          </a:p>
        </p:txBody>
      </p:sp>
      <p:sp>
        <p:nvSpPr>
          <p:cNvPr id="10" name="Datumsplatzhalter 9">
            <a:extLst>
              <a:ext uri="{FF2B5EF4-FFF2-40B4-BE49-F238E27FC236}">
                <a16:creationId xmlns:a16="http://schemas.microsoft.com/office/drawing/2014/main" id="{62B6E16C-7A41-6664-238F-7788DBCA1DC8}"/>
              </a:ext>
            </a:extLst>
          </p:cNvPr>
          <p:cNvSpPr>
            <a:spLocks noGrp="1"/>
          </p:cNvSpPr>
          <p:nvPr>
            <p:ph type="dt" sz="half" idx="10"/>
          </p:nvPr>
        </p:nvSpPr>
        <p:spPr>
          <a:xfrm>
            <a:off x="628650" y="4767263"/>
            <a:ext cx="2057400" cy="273844"/>
          </a:xfrm>
          <a:prstGeom prst="rect">
            <a:avLst/>
          </a:prstGeom>
        </p:spPr>
        <p:txBody>
          <a:bodyPr/>
          <a:lstStyle/>
          <a:p>
            <a:r>
              <a:rPr lang="de-AT"/>
              <a:t>susform.at</a:t>
            </a:r>
          </a:p>
        </p:txBody>
      </p:sp>
      <p:sp>
        <p:nvSpPr>
          <p:cNvPr id="11" name="Fußzeilenplatzhalter 10">
            <a:extLst>
              <a:ext uri="{FF2B5EF4-FFF2-40B4-BE49-F238E27FC236}">
                <a16:creationId xmlns:a16="http://schemas.microsoft.com/office/drawing/2014/main" id="{CDA00ECC-13F4-C287-DAB3-EA09A1B792B1}"/>
              </a:ext>
            </a:extLst>
          </p:cNvPr>
          <p:cNvSpPr>
            <a:spLocks noGrp="1"/>
          </p:cNvSpPr>
          <p:nvPr>
            <p:ph type="ftr" sz="quarter" idx="11"/>
          </p:nvPr>
        </p:nvSpPr>
        <p:spPr>
          <a:xfrm>
            <a:off x="3028950" y="4767263"/>
            <a:ext cx="3086100" cy="273844"/>
          </a:xfrm>
          <a:prstGeom prst="rect">
            <a:avLst/>
          </a:prstGeom>
        </p:spPr>
        <p:txBody>
          <a:bodyPr/>
          <a:lstStyle/>
          <a:p>
            <a:r>
              <a:rPr lang="de-AT"/>
              <a:t>Platzhalter Kapitel / Kursname</a:t>
            </a:r>
          </a:p>
        </p:txBody>
      </p:sp>
      <p:sp>
        <p:nvSpPr>
          <p:cNvPr id="12" name="Foliennummernplatzhalter 11">
            <a:extLst>
              <a:ext uri="{FF2B5EF4-FFF2-40B4-BE49-F238E27FC236}">
                <a16:creationId xmlns:a16="http://schemas.microsoft.com/office/drawing/2014/main" id="{4328827D-A616-EC02-402B-869500897276}"/>
              </a:ext>
            </a:extLst>
          </p:cNvPr>
          <p:cNvSpPr>
            <a:spLocks noGrp="1"/>
          </p:cNvSpPr>
          <p:nvPr>
            <p:ph type="sldNum" sz="quarter" idx="12"/>
          </p:nvPr>
        </p:nvSpPr>
        <p:spPr>
          <a:xfrm>
            <a:off x="6457950" y="4767263"/>
            <a:ext cx="2057400" cy="273844"/>
          </a:xfrm>
          <a:prstGeom prst="rect">
            <a:avLst/>
          </a:prstGeom>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9903460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8_Text_berry">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2800" y="14940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6986F926-4FBD-5325-90D0-3AC14CC7AF15}"/>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3FF6BC1-CE88-DE1F-E505-0EEFC564DC6D}"/>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2" name="Foliennummernplatzhalter 11">
            <a:extLst>
              <a:ext uri="{FF2B5EF4-FFF2-40B4-BE49-F238E27FC236}">
                <a16:creationId xmlns:a16="http://schemas.microsoft.com/office/drawing/2014/main" id="{691527A6-DF43-D5EE-C18F-CB8872916A24}"/>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AA2AAAE2-122A-0BD8-5CCD-7E7E638BD7B1}"/>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t>Mastertitelformat bearbeiten</a:t>
            </a:r>
          </a:p>
        </p:txBody>
      </p:sp>
    </p:spTree>
    <p:extLst>
      <p:ext uri="{BB962C8B-B14F-4D97-AF65-F5344CB8AC3E}">
        <p14:creationId xmlns:p14="http://schemas.microsoft.com/office/powerpoint/2010/main" val="660291838"/>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Text_orange">
    <p:bg>
      <p:bgPr>
        <a:solidFill>
          <a:schemeClr val="bg2"/>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itel 12">
            <a:extLst>
              <a:ext uri="{FF2B5EF4-FFF2-40B4-BE49-F238E27FC236}">
                <a16:creationId xmlns:a16="http://schemas.microsoft.com/office/drawing/2014/main" id="{50D76B95-B8C0-9DFB-EBBA-239F9232FB60}"/>
              </a:ext>
            </a:extLst>
          </p:cNvPr>
          <p:cNvSpPr>
            <a:spLocks noGrp="1"/>
          </p:cNvSpPr>
          <p:nvPr>
            <p:ph type="title"/>
          </p:nvPr>
        </p:nvSpPr>
        <p:spPr>
          <a:xfrm>
            <a:off x="262800" y="270000"/>
            <a:ext cx="7886700" cy="993775"/>
          </a:xfrm>
          <a:prstGeom prst="rect">
            <a:avLst/>
          </a:prstGeom>
        </p:spPr>
        <p:txBody>
          <a:bodyPr lIns="0" anchor="t"/>
          <a:lstStyle>
            <a:lvl1pPr>
              <a:defRPr>
                <a:solidFill>
                  <a:schemeClr val="tx1"/>
                </a:solidFill>
              </a:defRPr>
            </a:lvl1pPr>
          </a:lstStyle>
          <a:p>
            <a:r>
              <a:rPr lang="de-DE"/>
              <a:t>Mastertitelformat bearbeiten</a:t>
            </a:r>
            <a:endParaRPr lang="de-AT"/>
          </a:p>
        </p:txBody>
      </p:sp>
      <p:sp>
        <p:nvSpPr>
          <p:cNvPr id="17" name="Datumsplatzhalter 16">
            <a:extLst>
              <a:ext uri="{FF2B5EF4-FFF2-40B4-BE49-F238E27FC236}">
                <a16:creationId xmlns:a16="http://schemas.microsoft.com/office/drawing/2014/main" id="{4708573D-2FF3-D97F-9059-D6681DD3AA7E}"/>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8" name="Fußzeilenplatzhalter 17">
            <a:extLst>
              <a:ext uri="{FF2B5EF4-FFF2-40B4-BE49-F238E27FC236}">
                <a16:creationId xmlns:a16="http://schemas.microsoft.com/office/drawing/2014/main" id="{A9CDB8A9-E8A4-A9E6-FB92-60ABBAF5A2B5}"/>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Kursname</a:t>
            </a:r>
          </a:p>
        </p:txBody>
      </p:sp>
      <p:sp>
        <p:nvSpPr>
          <p:cNvPr id="19" name="Foliennummernplatzhalter 18">
            <a:extLst>
              <a:ext uri="{FF2B5EF4-FFF2-40B4-BE49-F238E27FC236}">
                <a16:creationId xmlns:a16="http://schemas.microsoft.com/office/drawing/2014/main" id="{EA58A93B-621F-08D1-AE9E-78806D6C4069}"/>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80610915"/>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Text_orange">
    <p:bg>
      <p:bgPr>
        <a:solidFill>
          <a:schemeClr val="bg2"/>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Datumsplatzhalter 16">
            <a:extLst>
              <a:ext uri="{FF2B5EF4-FFF2-40B4-BE49-F238E27FC236}">
                <a16:creationId xmlns:a16="http://schemas.microsoft.com/office/drawing/2014/main" id="{4708573D-2FF3-D97F-9059-D6681DD3AA7E}"/>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8" name="Fußzeilenplatzhalter 17">
            <a:extLst>
              <a:ext uri="{FF2B5EF4-FFF2-40B4-BE49-F238E27FC236}">
                <a16:creationId xmlns:a16="http://schemas.microsoft.com/office/drawing/2014/main" id="{A9CDB8A9-E8A4-A9E6-FB92-60ABBAF5A2B5}"/>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Kursname</a:t>
            </a:r>
          </a:p>
        </p:txBody>
      </p:sp>
      <p:sp>
        <p:nvSpPr>
          <p:cNvPr id="19" name="Foliennummernplatzhalter 18">
            <a:extLst>
              <a:ext uri="{FF2B5EF4-FFF2-40B4-BE49-F238E27FC236}">
                <a16:creationId xmlns:a16="http://schemas.microsoft.com/office/drawing/2014/main" id="{EA58A93B-621F-08D1-AE9E-78806D6C4069}"/>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endParaRPr lang="de-AT"/>
          </a:p>
        </p:txBody>
      </p:sp>
      <p:sp>
        <p:nvSpPr>
          <p:cNvPr id="2" name="Titel 1">
            <a:extLst>
              <a:ext uri="{FF2B5EF4-FFF2-40B4-BE49-F238E27FC236}">
                <a16:creationId xmlns:a16="http://schemas.microsoft.com/office/drawing/2014/main" id="{5D342C14-1A3F-CD8B-3149-6A66178A2568}"/>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4" name="Titel 1">
            <a:extLst>
              <a:ext uri="{FF2B5EF4-FFF2-40B4-BE49-F238E27FC236}">
                <a16:creationId xmlns:a16="http://schemas.microsoft.com/office/drawing/2014/main" id="{BA5F89CC-FAD6-DDCC-FD07-5D6CFE2EDB75}"/>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t>Mastertitelformat bearbeiten</a:t>
            </a:r>
          </a:p>
        </p:txBody>
      </p:sp>
    </p:spTree>
    <p:extLst>
      <p:ext uri="{BB962C8B-B14F-4D97-AF65-F5344CB8AC3E}">
        <p14:creationId xmlns:p14="http://schemas.microsoft.com/office/powerpoint/2010/main" val="404277397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7990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38156"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28953"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91512"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68485"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20973"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8830"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087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5151990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ext_orange1">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86A5BE4A-8E0E-3245-E6E6-9125657F90D7}"/>
              </a:ext>
            </a:extLst>
          </p:cNvPr>
          <p:cNvSpPr>
            <a:spLocks noGrp="1"/>
          </p:cNvSpPr>
          <p:nvPr>
            <p:ph type="dt" sz="half" idx="11"/>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1" name="Fußzeilenplatzhalter 10">
            <a:extLst>
              <a:ext uri="{FF2B5EF4-FFF2-40B4-BE49-F238E27FC236}">
                <a16:creationId xmlns:a16="http://schemas.microsoft.com/office/drawing/2014/main" id="{4EE01905-12FC-5EEB-3F78-A620C1BFAA75}"/>
              </a:ext>
            </a:extLst>
          </p:cNvPr>
          <p:cNvSpPr>
            <a:spLocks noGrp="1"/>
          </p:cNvSpPr>
          <p:nvPr>
            <p:ph type="ftr" sz="quarter" idx="12"/>
          </p:nvPr>
        </p:nvSpPr>
        <p:spPr>
          <a:xfrm>
            <a:off x="3028950" y="4767263"/>
            <a:ext cx="3086100" cy="273844"/>
          </a:xfrm>
          <a:prstGeom prst="rect">
            <a:avLst/>
          </a:prstGeom>
        </p:spPr>
        <p:txBody>
          <a:bodyPr/>
          <a:lstStyle>
            <a:lvl1pPr>
              <a:defRPr>
                <a:solidFill>
                  <a:schemeClr val="bg1"/>
                </a:solidFill>
              </a:defRPr>
            </a:lvl1pPr>
          </a:lstStyle>
          <a:p>
            <a:r>
              <a:rPr lang="de-AT"/>
              <a:t>Platzhalter Kapitel / Kursname</a:t>
            </a:r>
          </a:p>
        </p:txBody>
      </p:sp>
      <p:sp>
        <p:nvSpPr>
          <p:cNvPr id="12" name="Foliennummernplatzhalter 11">
            <a:extLst>
              <a:ext uri="{FF2B5EF4-FFF2-40B4-BE49-F238E27FC236}">
                <a16:creationId xmlns:a16="http://schemas.microsoft.com/office/drawing/2014/main" id="{C66A33F7-D3D2-78ED-FB0A-D92B9FB78F07}"/>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589797936"/>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ext_honey">
    <p:bg>
      <p:bgPr>
        <a:solidFill>
          <a:schemeClr val="accent2"/>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itel 11">
            <a:extLst>
              <a:ext uri="{FF2B5EF4-FFF2-40B4-BE49-F238E27FC236}">
                <a16:creationId xmlns:a16="http://schemas.microsoft.com/office/drawing/2014/main" id="{C1143CAC-514E-3EAD-3AD0-A49D633D6742}"/>
              </a:ext>
            </a:extLst>
          </p:cNvPr>
          <p:cNvSpPr>
            <a:spLocks noGrp="1"/>
          </p:cNvSpPr>
          <p:nvPr>
            <p:ph type="title"/>
          </p:nvPr>
        </p:nvSpPr>
        <p:spPr>
          <a:xfrm>
            <a:off x="262800" y="270000"/>
            <a:ext cx="7886700" cy="993775"/>
          </a:xfrm>
          <a:prstGeom prst="rect">
            <a:avLst/>
          </a:prstGeom>
        </p:spPr>
        <p:txBody>
          <a:bodyPr lIns="0" anchor="t"/>
          <a:lstStyle>
            <a:lvl1pPr>
              <a:defRPr>
                <a:solidFill>
                  <a:schemeClr val="bg1"/>
                </a:solidFill>
              </a:defRPr>
            </a:lvl1pPr>
          </a:lstStyle>
          <a:p>
            <a:r>
              <a:rPr lang="de-DE"/>
              <a:t>Mastertitelformat bearbeiten</a:t>
            </a:r>
            <a:endParaRPr lang="de-AT"/>
          </a:p>
        </p:txBody>
      </p:sp>
      <p:sp>
        <p:nvSpPr>
          <p:cNvPr id="15" name="Datumsplatzhalter 14">
            <a:extLst>
              <a:ext uri="{FF2B5EF4-FFF2-40B4-BE49-F238E27FC236}">
                <a16:creationId xmlns:a16="http://schemas.microsoft.com/office/drawing/2014/main" id="{46538950-5EDB-BD5A-1963-5147F17429A5}"/>
              </a:ext>
            </a:extLst>
          </p:cNvPr>
          <p:cNvSpPr>
            <a:spLocks noGrp="1"/>
          </p:cNvSpPr>
          <p:nvPr>
            <p:ph type="dt" sz="half" idx="11"/>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6" name="Fußzeilenplatzhalter 15">
            <a:extLst>
              <a:ext uri="{FF2B5EF4-FFF2-40B4-BE49-F238E27FC236}">
                <a16:creationId xmlns:a16="http://schemas.microsoft.com/office/drawing/2014/main" id="{178F7FC9-1D52-CC68-C1DF-D4C931ADED1A}"/>
              </a:ext>
            </a:extLst>
          </p:cNvPr>
          <p:cNvSpPr>
            <a:spLocks noGrp="1"/>
          </p:cNvSpPr>
          <p:nvPr>
            <p:ph type="ftr" sz="quarter" idx="12"/>
          </p:nvPr>
        </p:nvSpPr>
        <p:spPr>
          <a:xfrm>
            <a:off x="3028950" y="4767263"/>
            <a:ext cx="3086100" cy="273844"/>
          </a:xfrm>
          <a:prstGeom prst="rect">
            <a:avLst/>
          </a:prstGeom>
        </p:spPr>
        <p:txBody>
          <a:bodyPr/>
          <a:lstStyle>
            <a:lvl1pPr>
              <a:defRPr>
                <a:solidFill>
                  <a:schemeClr val="bg1"/>
                </a:solidFill>
              </a:defRPr>
            </a:lvl1pPr>
          </a:lstStyle>
          <a:p>
            <a:r>
              <a:rPr lang="de-AT"/>
              <a:t>Platzhalter Kapitel / Kursname</a:t>
            </a:r>
          </a:p>
        </p:txBody>
      </p:sp>
      <p:sp>
        <p:nvSpPr>
          <p:cNvPr id="17" name="Foliennummernplatzhalter 16">
            <a:extLst>
              <a:ext uri="{FF2B5EF4-FFF2-40B4-BE49-F238E27FC236}">
                <a16:creationId xmlns:a16="http://schemas.microsoft.com/office/drawing/2014/main" id="{223F6358-3DC2-06C0-5E10-B902D34D3F18}"/>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124478917"/>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ext_Melon">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59F4A96A-A951-ED6F-0945-67E9A6516C15}"/>
              </a:ext>
            </a:extLst>
          </p:cNvPr>
          <p:cNvSpPr>
            <a:spLocks noGrp="1"/>
          </p:cNvSpPr>
          <p:nvPr>
            <p:ph type="dt" sz="half" idx="11"/>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4" name="Fußzeilenplatzhalter 13">
            <a:extLst>
              <a:ext uri="{FF2B5EF4-FFF2-40B4-BE49-F238E27FC236}">
                <a16:creationId xmlns:a16="http://schemas.microsoft.com/office/drawing/2014/main" id="{35596303-45BF-28D1-BA91-A5359BB304BC}"/>
              </a:ext>
            </a:extLst>
          </p:cNvPr>
          <p:cNvSpPr>
            <a:spLocks noGrp="1"/>
          </p:cNvSpPr>
          <p:nvPr>
            <p:ph type="ftr" sz="quarter" idx="12"/>
          </p:nvPr>
        </p:nvSpPr>
        <p:spPr>
          <a:xfrm>
            <a:off x="3028950" y="4767263"/>
            <a:ext cx="3086100" cy="273844"/>
          </a:xfrm>
          <a:prstGeom prst="rect">
            <a:avLst/>
          </a:prstGeom>
        </p:spPr>
        <p:txBody>
          <a:bodyPr/>
          <a:lstStyle>
            <a:lvl1pPr>
              <a:defRPr>
                <a:solidFill>
                  <a:schemeClr val="bg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11301926-5BC3-2E5E-2DA1-E7E5C6DCA7A8}"/>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227579676"/>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ext_Mint">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5"/>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5"/>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8EA42B6B-79A8-C1CC-E784-3B4E35B8591A}"/>
              </a:ext>
            </a:extLst>
          </p:cNvPr>
          <p:cNvSpPr>
            <a:spLocks noGrp="1"/>
          </p:cNvSpPr>
          <p:nvPr>
            <p:ph type="dt" sz="half" idx="11"/>
          </p:nvPr>
        </p:nvSpPr>
        <p:spPr>
          <a:xfrm>
            <a:off x="628650" y="4767263"/>
            <a:ext cx="2057400" cy="273844"/>
          </a:xfrm>
          <a:prstGeom prst="rect">
            <a:avLst/>
          </a:prstGeom>
        </p:spPr>
        <p:txBody>
          <a:bodyPr/>
          <a:lstStyle>
            <a:lvl1pPr>
              <a:defRPr>
                <a:solidFill>
                  <a:schemeClr val="accent5"/>
                </a:solidFill>
              </a:defRPr>
            </a:lvl1pPr>
          </a:lstStyle>
          <a:p>
            <a:r>
              <a:rPr lang="de-AT"/>
              <a:t>susform.at</a:t>
            </a:r>
          </a:p>
        </p:txBody>
      </p:sp>
      <p:sp>
        <p:nvSpPr>
          <p:cNvPr id="13" name="Fußzeilenplatzhalter 12">
            <a:extLst>
              <a:ext uri="{FF2B5EF4-FFF2-40B4-BE49-F238E27FC236}">
                <a16:creationId xmlns:a16="http://schemas.microsoft.com/office/drawing/2014/main" id="{BDCB5E80-62B5-571E-BE59-499BD00E5E95}"/>
              </a:ext>
            </a:extLst>
          </p:cNvPr>
          <p:cNvSpPr>
            <a:spLocks noGrp="1"/>
          </p:cNvSpPr>
          <p:nvPr>
            <p:ph type="ftr" sz="quarter" idx="12"/>
          </p:nvPr>
        </p:nvSpPr>
        <p:spPr>
          <a:xfrm>
            <a:off x="3028950" y="4767263"/>
            <a:ext cx="3086100" cy="273844"/>
          </a:xfrm>
          <a:prstGeom prst="rect">
            <a:avLst/>
          </a:prstGeom>
        </p:spPr>
        <p:txBody>
          <a:bodyPr/>
          <a:lstStyle>
            <a:lvl1pPr>
              <a:defRPr>
                <a:solidFill>
                  <a:schemeClr val="accent5"/>
                </a:solidFill>
              </a:defRPr>
            </a:lvl1pPr>
          </a:lstStyle>
          <a:p>
            <a:r>
              <a:rPr lang="de-AT"/>
              <a:t>CSRD-Starter-Training</a:t>
            </a:r>
          </a:p>
        </p:txBody>
      </p:sp>
      <p:sp>
        <p:nvSpPr>
          <p:cNvPr id="14" name="Foliennummernplatzhalter 13">
            <a:extLst>
              <a:ext uri="{FF2B5EF4-FFF2-40B4-BE49-F238E27FC236}">
                <a16:creationId xmlns:a16="http://schemas.microsoft.com/office/drawing/2014/main" id="{65A57D4F-4ED0-3C0C-066C-DC5F8E4A90B3}"/>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accent5"/>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742168773"/>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Text_Mint">
    <p:bg>
      <p:bgPr>
        <a:solidFill>
          <a:schemeClr val="accent4"/>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5"/>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8EA42B6B-79A8-C1CC-E784-3B4E35B8591A}"/>
              </a:ext>
            </a:extLst>
          </p:cNvPr>
          <p:cNvSpPr>
            <a:spLocks noGrp="1"/>
          </p:cNvSpPr>
          <p:nvPr>
            <p:ph type="dt" sz="half" idx="11"/>
          </p:nvPr>
        </p:nvSpPr>
        <p:spPr>
          <a:xfrm>
            <a:off x="628650" y="4767263"/>
            <a:ext cx="2057400" cy="273844"/>
          </a:xfrm>
          <a:prstGeom prst="rect">
            <a:avLst/>
          </a:prstGeom>
        </p:spPr>
        <p:txBody>
          <a:bodyPr/>
          <a:lstStyle>
            <a:lvl1pPr>
              <a:defRPr>
                <a:solidFill>
                  <a:schemeClr val="accent5"/>
                </a:solidFill>
              </a:defRPr>
            </a:lvl1pPr>
          </a:lstStyle>
          <a:p>
            <a:r>
              <a:rPr lang="de-AT"/>
              <a:t>susform.at</a:t>
            </a:r>
          </a:p>
        </p:txBody>
      </p:sp>
      <p:sp>
        <p:nvSpPr>
          <p:cNvPr id="13" name="Fußzeilenplatzhalter 12">
            <a:extLst>
              <a:ext uri="{FF2B5EF4-FFF2-40B4-BE49-F238E27FC236}">
                <a16:creationId xmlns:a16="http://schemas.microsoft.com/office/drawing/2014/main" id="{BDCB5E80-62B5-571E-BE59-499BD00E5E95}"/>
              </a:ext>
            </a:extLst>
          </p:cNvPr>
          <p:cNvSpPr>
            <a:spLocks noGrp="1"/>
          </p:cNvSpPr>
          <p:nvPr>
            <p:ph type="ftr" sz="quarter" idx="12"/>
          </p:nvPr>
        </p:nvSpPr>
        <p:spPr>
          <a:xfrm>
            <a:off x="3028950" y="4767263"/>
            <a:ext cx="3086100" cy="273844"/>
          </a:xfrm>
          <a:prstGeom prst="rect">
            <a:avLst/>
          </a:prstGeom>
        </p:spPr>
        <p:txBody>
          <a:bodyPr/>
          <a:lstStyle>
            <a:lvl1pPr>
              <a:defRPr>
                <a:solidFill>
                  <a:schemeClr val="accent5"/>
                </a:solidFill>
              </a:defRPr>
            </a:lvl1pPr>
          </a:lstStyle>
          <a:p>
            <a:r>
              <a:rPr lang="de-AT"/>
              <a:t>CSRD-Starter-Training</a:t>
            </a:r>
          </a:p>
        </p:txBody>
      </p:sp>
      <p:sp>
        <p:nvSpPr>
          <p:cNvPr id="14" name="Foliennummernplatzhalter 13">
            <a:extLst>
              <a:ext uri="{FF2B5EF4-FFF2-40B4-BE49-F238E27FC236}">
                <a16:creationId xmlns:a16="http://schemas.microsoft.com/office/drawing/2014/main" id="{65A57D4F-4ED0-3C0C-066C-DC5F8E4A90B3}"/>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accent5"/>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C0845097-5560-F7B9-2E5B-151016ED0712}"/>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5"/>
                </a:solidFill>
                <a:latin typeface="FK Grotesk Neue" panose="020B0503020202020203" pitchFamily="34" charset="0"/>
              </a:defRPr>
            </a:lvl1pPr>
          </a:lstStyle>
          <a:p>
            <a:r>
              <a:rPr lang="de-DE"/>
              <a:t>Mastertitelformat bearbeiten</a:t>
            </a:r>
          </a:p>
        </p:txBody>
      </p:sp>
    </p:spTree>
    <p:extLst>
      <p:ext uri="{BB962C8B-B14F-4D97-AF65-F5344CB8AC3E}">
        <p14:creationId xmlns:p14="http://schemas.microsoft.com/office/powerpoint/2010/main" val="4099152711"/>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ext_FORREST">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2A786D26-64E9-2E98-5ED1-0785F036390B}"/>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AAD3532F-6540-6EAB-CBDC-942A49A030AD}"/>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11B2543E-D1DB-35C1-4035-3B381D2FEE20}"/>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a:t>
            </a:r>
            <a:r>
              <a:rPr lang="de-AT" err="1"/>
              <a:t>Kursname</a:t>
            </a:r>
            <a:endParaRPr lang="de-AT"/>
          </a:p>
        </p:txBody>
      </p:sp>
      <p:sp>
        <p:nvSpPr>
          <p:cNvPr id="15" name="Foliennummernplatzhalter 14">
            <a:extLst>
              <a:ext uri="{FF2B5EF4-FFF2-40B4-BE49-F238E27FC236}">
                <a16:creationId xmlns:a16="http://schemas.microsoft.com/office/drawing/2014/main" id="{D4729DB2-0DE7-58CC-43C3-11AFB259A238}"/>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155250097"/>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Text_FORREST">
    <p:bg>
      <p:bgPr>
        <a:solidFill>
          <a:schemeClr val="accent5"/>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A786D26-64E9-2E98-5ED1-0785F036390B}"/>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AAD3532F-6540-6EAB-CBDC-942A49A030AD}"/>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11B2543E-D1DB-35C1-4035-3B381D2FEE20}"/>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D4729DB2-0DE7-58CC-43C3-11AFB259A238}"/>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B6B8FB64-BE0B-EA82-1CF2-10AFE419DD79}"/>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5" name="Titel 1">
            <a:extLst>
              <a:ext uri="{FF2B5EF4-FFF2-40B4-BE49-F238E27FC236}">
                <a16:creationId xmlns:a16="http://schemas.microsoft.com/office/drawing/2014/main" id="{72736245-D739-87F5-3AF6-6083FE6707D1}"/>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solidFill>
                  <a:schemeClr val="tx1"/>
                </a:solidFill>
              </a:rPr>
              <a:t>Mastertitelformat bearbeiten</a:t>
            </a:r>
          </a:p>
        </p:txBody>
      </p:sp>
    </p:spTree>
    <p:extLst>
      <p:ext uri="{BB962C8B-B14F-4D97-AF65-F5344CB8AC3E}">
        <p14:creationId xmlns:p14="http://schemas.microsoft.com/office/powerpoint/2010/main" val="3010701663"/>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ext_VIOLETT">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95508F22-0FCE-0716-FCFB-0964E8F1264D}"/>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C86D8265-0DE2-FC02-01F3-B6A608501D20}"/>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C5AF9B97-966A-77D7-76A6-1A9E479569AE}"/>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40B1E3B5-48C7-A29F-35F7-3589894CAEA3}"/>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945990168"/>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ext_MIDNIGHT">
    <p:bg>
      <p:bgPr>
        <a:solidFill>
          <a:srgbClr val="2C123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318F7555-E743-A1A8-5C8E-5E8B27314D3C}"/>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859656C-FF60-6EDB-0A52-E23744E91A10}"/>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Kursname</a:t>
            </a:r>
          </a:p>
        </p:txBody>
      </p:sp>
      <p:sp>
        <p:nvSpPr>
          <p:cNvPr id="12" name="Foliennummernplatzhalter 11">
            <a:extLst>
              <a:ext uri="{FF2B5EF4-FFF2-40B4-BE49-F238E27FC236}">
                <a16:creationId xmlns:a16="http://schemas.microsoft.com/office/drawing/2014/main" id="{A59F268A-AE1E-0DC8-F5B9-85A96B8D540E}"/>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endParaRPr lang="de-AT"/>
          </a:p>
        </p:txBody>
      </p:sp>
    </p:spTree>
    <p:extLst>
      <p:ext uri="{BB962C8B-B14F-4D97-AF65-F5344CB8AC3E}">
        <p14:creationId xmlns:p14="http://schemas.microsoft.com/office/powerpoint/2010/main" val="3282451686"/>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Text_WEISS">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171450">
              <a:buFontTx/>
              <a:buBlip>
                <a:blip r:embed="rId2">
                  <a:extLst>
                    <a:ext uri="{96DAC541-7B7A-43D3-8B79-37D633B846F1}">
                      <asvg:svgBlip xmlns:asvg="http://schemas.microsoft.com/office/drawing/2016/SVG/main" r:embed="rId3"/>
                    </a:ext>
                  </a:extLst>
                </a:blip>
              </a:buBlip>
              <a:defRPr sz="2000">
                <a:latin typeface="FK Grotesk Neue" panose="020B0503020202020203" pitchFamily="34" charset="0"/>
              </a:defRPr>
            </a:lvl1pPr>
            <a:lvl2pPr marL="5143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Fußzeilenplatzhalter 13">
            <a:extLst>
              <a:ext uri="{FF2B5EF4-FFF2-40B4-BE49-F238E27FC236}">
                <a16:creationId xmlns:a16="http://schemas.microsoft.com/office/drawing/2014/main" id="{C5B08861-EEFB-74B5-BF7D-0824CE1A71FE}"/>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5" name="Foliennummernplatzhalter 14">
            <a:extLst>
              <a:ext uri="{FF2B5EF4-FFF2-40B4-BE49-F238E27FC236}">
                <a16:creationId xmlns:a16="http://schemas.microsoft.com/office/drawing/2014/main" id="{134BDC2D-BF81-325B-A51A-B47214FEED47}"/>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pic>
        <p:nvPicPr>
          <p:cNvPr id="3" name="Grafik 2" descr="Ein Bild, das Schrift, Grafiken, Grafikdesign, Text enthält.&#10;&#10;Automatisch generierte Beschreibung">
            <a:extLst>
              <a:ext uri="{FF2B5EF4-FFF2-40B4-BE49-F238E27FC236}">
                <a16:creationId xmlns:a16="http://schemas.microsoft.com/office/drawing/2014/main" id="{FF6E474C-5BFA-7D27-9793-D4D56759006A}"/>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24659424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3B56A1E-3079-4225-BE0A-AA98E646364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99E16466-3A61-423C-9775-21F7BDBC82C6}"/>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0" name="Bildplatzhalter 14">
            <a:extLst>
              <a:ext uri="{FF2B5EF4-FFF2-40B4-BE49-F238E27FC236}">
                <a16:creationId xmlns:a16="http://schemas.microsoft.com/office/drawing/2014/main" id="{C42C9FE0-0659-3E41-9C53-035DADA501A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1FB17C0-BD29-3047-AF7F-505F25A70029}"/>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Foliennummernplatzhalter 1">
            <a:extLst>
              <a:ext uri="{FF2B5EF4-FFF2-40B4-BE49-F238E27FC236}">
                <a16:creationId xmlns:a16="http://schemas.microsoft.com/office/drawing/2014/main" id="{1628AA5F-2CF2-624E-A4D2-9BC9E1D17A7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9562926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Text_WEISS">
    <p:bg>
      <p:bgRef idx="1001">
        <a:schemeClr val="bg1"/>
      </p:bgRef>
    </p:bg>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171450">
              <a:buFontTx/>
              <a:buBlip>
                <a:blip r:embed="rId2">
                  <a:extLst>
                    <a:ext uri="{96DAC541-7B7A-43D3-8B79-37D633B846F1}">
                      <asvg:svgBlip xmlns:asvg="http://schemas.microsoft.com/office/drawing/2016/SVG/main" r:embed="rId3"/>
                    </a:ext>
                  </a:extLst>
                </a:blip>
              </a:buBlip>
              <a:defRPr sz="2000">
                <a:latin typeface="FK Grotesk Neue" panose="020B0503020202020203" pitchFamily="34" charset="0"/>
              </a:defRPr>
            </a:lvl1pPr>
            <a:lvl2pPr marL="5143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Fußzeilenplatzhalter 13">
            <a:extLst>
              <a:ext uri="{FF2B5EF4-FFF2-40B4-BE49-F238E27FC236}">
                <a16:creationId xmlns:a16="http://schemas.microsoft.com/office/drawing/2014/main" id="{C5B08861-EEFB-74B5-BF7D-0824CE1A71FE}"/>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5" name="Foliennummernplatzhalter 14">
            <a:extLst>
              <a:ext uri="{FF2B5EF4-FFF2-40B4-BE49-F238E27FC236}">
                <a16:creationId xmlns:a16="http://schemas.microsoft.com/office/drawing/2014/main" id="{134BDC2D-BF81-325B-A51A-B47214FEED47}"/>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
        <p:nvSpPr>
          <p:cNvPr id="3" name="Titel 1">
            <a:extLst>
              <a:ext uri="{FF2B5EF4-FFF2-40B4-BE49-F238E27FC236}">
                <a16:creationId xmlns:a16="http://schemas.microsoft.com/office/drawing/2014/main" id="{B7B61C70-004E-38FC-7E64-8B785587B92F}"/>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pic>
        <p:nvPicPr>
          <p:cNvPr id="2" name="Grafik 1" descr="Ein Bild, das Schrift, Grafiken, Grafikdesign, Text enthält.&#10;&#10;Automatisch generierte Beschreibung">
            <a:extLst>
              <a:ext uri="{FF2B5EF4-FFF2-40B4-BE49-F238E27FC236}">
                <a16:creationId xmlns:a16="http://schemas.microsoft.com/office/drawing/2014/main" id="{C1F8B138-7F99-A9B0-67FC-9A83CD3A90CA}"/>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459420252"/>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9_Text_berry">
    <p:bg>
      <p:bgPr>
        <a:solidFill>
          <a:schemeClr val="tx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A3D550A-D984-A27A-86A7-B28B7EE7A5FD}"/>
              </a:ext>
            </a:extLst>
          </p:cNvPr>
          <p:cNvSpPr/>
          <p:nvPr userDrawn="1"/>
        </p:nvSpPr>
        <p:spPr>
          <a:xfrm>
            <a:off x="0" y="0"/>
            <a:ext cx="2428407" cy="51435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83239" y="274638"/>
            <a:ext cx="6205928"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4" name="Textplatzhalter 5">
            <a:extLst>
              <a:ext uri="{FF2B5EF4-FFF2-40B4-BE49-F238E27FC236}">
                <a16:creationId xmlns:a16="http://schemas.microsoft.com/office/drawing/2014/main" id="{38D28CD2-2F11-D5DE-A277-5252F0B3E7F8}"/>
              </a:ext>
            </a:extLst>
          </p:cNvPr>
          <p:cNvSpPr>
            <a:spLocks noGrp="1"/>
          </p:cNvSpPr>
          <p:nvPr>
            <p:ph type="body" sz="quarter" idx="11"/>
          </p:nvPr>
        </p:nvSpPr>
        <p:spPr>
          <a:xfrm>
            <a:off x="2683240" y="1498600"/>
            <a:ext cx="6205928"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ußzeilenplatzhalter 11">
            <a:extLst>
              <a:ext uri="{FF2B5EF4-FFF2-40B4-BE49-F238E27FC236}">
                <a16:creationId xmlns:a16="http://schemas.microsoft.com/office/drawing/2014/main" id="{55D7FC7D-FE33-2033-E75D-8AD10961C2E6}"/>
              </a:ext>
            </a:extLst>
          </p:cNvPr>
          <p:cNvSpPr>
            <a:spLocks noGrp="1"/>
          </p:cNvSpPr>
          <p:nvPr>
            <p:ph type="ftr" sz="quarter" idx="13"/>
          </p:nvPr>
        </p:nvSpPr>
        <p:spPr>
          <a:xfrm>
            <a:off x="3028950" y="4767263"/>
            <a:ext cx="3086100" cy="273844"/>
          </a:xfrm>
          <a:prstGeom prst="rect">
            <a:avLst/>
          </a:prstGeom>
        </p:spPr>
        <p:txBody>
          <a:bodyPr/>
          <a:lstStyle>
            <a:lvl1pPr>
              <a:defRPr>
                <a:solidFill>
                  <a:schemeClr val="bg1"/>
                </a:solidFill>
              </a:defRPr>
            </a:lvl1pPr>
          </a:lstStyle>
          <a:p>
            <a:r>
              <a:rPr lang="de-AT"/>
              <a:t>CSRD-Starter-Training</a:t>
            </a:r>
          </a:p>
        </p:txBody>
      </p:sp>
      <p:sp>
        <p:nvSpPr>
          <p:cNvPr id="13" name="Foliennummernplatzhalter 12">
            <a:extLst>
              <a:ext uri="{FF2B5EF4-FFF2-40B4-BE49-F238E27FC236}">
                <a16:creationId xmlns:a16="http://schemas.microsoft.com/office/drawing/2014/main" id="{258F1B08-9425-319F-D42B-302435129680}"/>
              </a:ext>
            </a:extLst>
          </p:cNvPr>
          <p:cNvSpPr>
            <a:spLocks noGrp="1"/>
          </p:cNvSpPr>
          <p:nvPr>
            <p:ph type="sldNum" sz="quarter" idx="14"/>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pic>
        <p:nvPicPr>
          <p:cNvPr id="3" name="Grafik 2" descr="Ein Bild, das Schrift, Grafiken, Grafikdesign, Text enthält.&#10;&#10;Automatisch generierte Beschreibung">
            <a:extLst>
              <a:ext uri="{FF2B5EF4-FFF2-40B4-BE49-F238E27FC236}">
                <a16:creationId xmlns:a16="http://schemas.microsoft.com/office/drawing/2014/main" id="{A280DFA4-0165-9ADA-D7D2-E9ADCBAB9217}"/>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479752025"/>
      </p:ext>
    </p:extLst>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0_Text_berry">
    <p:bg>
      <p:bgPr>
        <a:solidFill>
          <a:schemeClr val="tx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A3D550A-D984-A27A-86A7-B28B7EE7A5FD}"/>
              </a:ext>
            </a:extLst>
          </p:cNvPr>
          <p:cNvSpPr/>
          <p:nvPr userDrawn="1"/>
        </p:nvSpPr>
        <p:spPr>
          <a:xfrm>
            <a:off x="6745575" y="0"/>
            <a:ext cx="2398426"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6205928"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4" name="Textplatzhalter 5">
            <a:extLst>
              <a:ext uri="{FF2B5EF4-FFF2-40B4-BE49-F238E27FC236}">
                <a16:creationId xmlns:a16="http://schemas.microsoft.com/office/drawing/2014/main" id="{38D28CD2-2F11-D5DE-A277-5252F0B3E7F8}"/>
              </a:ext>
            </a:extLst>
          </p:cNvPr>
          <p:cNvSpPr>
            <a:spLocks noGrp="1"/>
          </p:cNvSpPr>
          <p:nvPr>
            <p:ph type="body" sz="quarter" idx="11"/>
          </p:nvPr>
        </p:nvSpPr>
        <p:spPr>
          <a:xfrm>
            <a:off x="262800" y="1498600"/>
            <a:ext cx="6205928"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ußzeilenplatzhalter 11">
            <a:extLst>
              <a:ext uri="{FF2B5EF4-FFF2-40B4-BE49-F238E27FC236}">
                <a16:creationId xmlns:a16="http://schemas.microsoft.com/office/drawing/2014/main" id="{C90D0CAD-DEE0-A56E-FDA8-E02AB825A6C6}"/>
              </a:ext>
            </a:extLst>
          </p:cNvPr>
          <p:cNvSpPr>
            <a:spLocks noGrp="1"/>
          </p:cNvSpPr>
          <p:nvPr>
            <p:ph type="ftr" sz="quarter" idx="13"/>
          </p:nvPr>
        </p:nvSpPr>
        <p:spPr>
          <a:xfrm>
            <a:off x="3028950" y="4767263"/>
            <a:ext cx="3086100" cy="273844"/>
          </a:xfrm>
          <a:prstGeom prst="rect">
            <a:avLst/>
          </a:prstGeom>
        </p:spPr>
        <p:txBody>
          <a:bodyPr/>
          <a:lstStyle>
            <a:lvl1pPr>
              <a:defRPr>
                <a:solidFill>
                  <a:schemeClr val="bg1"/>
                </a:solidFill>
              </a:defRPr>
            </a:lvl1pPr>
          </a:lstStyle>
          <a:p>
            <a:r>
              <a:rPr lang="de-AT"/>
              <a:t>CSRD-Starter-Training</a:t>
            </a:r>
          </a:p>
        </p:txBody>
      </p:sp>
      <p:sp>
        <p:nvSpPr>
          <p:cNvPr id="13" name="Foliennummernplatzhalter 12">
            <a:extLst>
              <a:ext uri="{FF2B5EF4-FFF2-40B4-BE49-F238E27FC236}">
                <a16:creationId xmlns:a16="http://schemas.microsoft.com/office/drawing/2014/main" id="{8202055C-B24A-9861-EF1C-35195AB2DF1F}"/>
              </a:ext>
            </a:extLst>
          </p:cNvPr>
          <p:cNvSpPr>
            <a:spLocks noGrp="1"/>
          </p:cNvSpPr>
          <p:nvPr>
            <p:ph type="sldNum" sz="quarter" idx="14"/>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755541444"/>
      </p:ext>
    </p:extLst>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Benutzerdefiniertes Layout">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A86F6C9-74E7-3C06-D254-E428E4BBE041}"/>
              </a:ext>
            </a:extLst>
          </p:cNvPr>
          <p:cNvSpPr/>
          <p:nvPr/>
        </p:nvSpPr>
        <p:spPr>
          <a:xfrm>
            <a:off x="321" y="2386"/>
            <a:ext cx="2284684" cy="5138590"/>
          </a:xfrm>
          <a:custGeom>
            <a:avLst/>
            <a:gdLst/>
            <a:ahLst/>
            <a:cxnLst/>
            <a:rect l="l" t="t" r="r" b="b"/>
            <a:pathLst>
              <a:path w="5023485" h="11298555">
                <a:moveTo>
                  <a:pt x="5023407" y="0"/>
                </a:moveTo>
                <a:lnTo>
                  <a:pt x="0" y="0"/>
                </a:lnTo>
                <a:lnTo>
                  <a:pt x="0" y="11298074"/>
                </a:lnTo>
                <a:lnTo>
                  <a:pt x="5023407" y="11298074"/>
                </a:lnTo>
                <a:lnTo>
                  <a:pt x="5023407" y="0"/>
                </a:lnTo>
                <a:close/>
              </a:path>
            </a:pathLst>
          </a:custGeom>
          <a:solidFill>
            <a:srgbClr val="9E87E5"/>
          </a:solidFill>
        </p:spPr>
        <p:txBody>
          <a:bodyPr wrap="square" lIns="0" tIns="0" rIns="0" bIns="0" rtlCol="0"/>
          <a:lstStyle/>
          <a:p>
            <a:endParaRPr b="0" i="0">
              <a:latin typeface="FK Grotesk Neue" panose="020B0503020202020203" pitchFamily="34" charset="0"/>
            </a:endParaRPr>
          </a:p>
        </p:txBody>
      </p:sp>
      <p:grpSp>
        <p:nvGrpSpPr>
          <p:cNvPr id="6" name="object 3">
            <a:extLst>
              <a:ext uri="{FF2B5EF4-FFF2-40B4-BE49-F238E27FC236}">
                <a16:creationId xmlns:a16="http://schemas.microsoft.com/office/drawing/2014/main" id="{090B8931-630D-99E7-3E49-3F06E8AC553E}"/>
              </a:ext>
            </a:extLst>
          </p:cNvPr>
          <p:cNvGrpSpPr/>
          <p:nvPr/>
        </p:nvGrpSpPr>
        <p:grpSpPr>
          <a:xfrm>
            <a:off x="2287351" y="2386"/>
            <a:ext cx="6853983" cy="5138590"/>
            <a:chOff x="5028642" y="5245"/>
            <a:chExt cx="15070300" cy="11298555"/>
          </a:xfrm>
        </p:grpSpPr>
        <p:sp>
          <p:nvSpPr>
            <p:cNvPr id="7" name="object 4">
              <a:extLst>
                <a:ext uri="{FF2B5EF4-FFF2-40B4-BE49-F238E27FC236}">
                  <a16:creationId xmlns:a16="http://schemas.microsoft.com/office/drawing/2014/main" id="{153CE9C2-FECC-7FD8-A52F-CD50FBCDB5F1}"/>
                </a:ext>
              </a:extLst>
            </p:cNvPr>
            <p:cNvSpPr/>
            <p:nvPr/>
          </p:nvSpPr>
          <p:spPr>
            <a:xfrm>
              <a:off x="10052050" y="5245"/>
              <a:ext cx="5023485" cy="11298555"/>
            </a:xfrm>
            <a:custGeom>
              <a:avLst/>
              <a:gdLst/>
              <a:ahLst/>
              <a:cxnLst/>
              <a:rect l="l" t="t" r="r" b="b"/>
              <a:pathLst>
                <a:path w="5023484" h="11298555">
                  <a:moveTo>
                    <a:pt x="5023396" y="0"/>
                  </a:moveTo>
                  <a:lnTo>
                    <a:pt x="0" y="0"/>
                  </a:lnTo>
                  <a:lnTo>
                    <a:pt x="0" y="11298074"/>
                  </a:lnTo>
                  <a:lnTo>
                    <a:pt x="5023396" y="11298074"/>
                  </a:lnTo>
                  <a:lnTo>
                    <a:pt x="5023396" y="0"/>
                  </a:lnTo>
                  <a:close/>
                </a:path>
              </a:pathLst>
            </a:custGeom>
            <a:solidFill>
              <a:srgbClr val="056146"/>
            </a:solidFill>
          </p:spPr>
          <p:txBody>
            <a:bodyPr wrap="square" lIns="0" tIns="0" rIns="0" bIns="0" rtlCol="0"/>
            <a:lstStyle/>
            <a:p>
              <a:endParaRPr b="0" i="0">
                <a:latin typeface="FK Grotesk Neue" panose="020B0503020202020203" pitchFamily="34" charset="0"/>
              </a:endParaRPr>
            </a:p>
          </p:txBody>
        </p:sp>
        <p:sp>
          <p:nvSpPr>
            <p:cNvPr id="8" name="object 5">
              <a:extLst>
                <a:ext uri="{FF2B5EF4-FFF2-40B4-BE49-F238E27FC236}">
                  <a16:creationId xmlns:a16="http://schemas.microsoft.com/office/drawing/2014/main" id="{6C8703FA-6940-4B77-FC3B-4E5EA6036B8B}"/>
                </a:ext>
              </a:extLst>
            </p:cNvPr>
            <p:cNvSpPr/>
            <p:nvPr/>
          </p:nvSpPr>
          <p:spPr>
            <a:xfrm>
              <a:off x="15075457"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rgbClr val="2C123F"/>
            </a:solidFill>
          </p:spPr>
          <p:txBody>
            <a:bodyPr wrap="square" lIns="0" tIns="0" rIns="0" bIns="0" rtlCol="0"/>
            <a:lstStyle/>
            <a:p>
              <a:endParaRPr b="0" i="0">
                <a:latin typeface="FK Grotesk Neue" panose="020B0503020202020203" pitchFamily="34" charset="0"/>
              </a:endParaRPr>
            </a:p>
          </p:txBody>
        </p:sp>
        <p:sp>
          <p:nvSpPr>
            <p:cNvPr id="9" name="object 6">
              <a:extLst>
                <a:ext uri="{FF2B5EF4-FFF2-40B4-BE49-F238E27FC236}">
                  <a16:creationId xmlns:a16="http://schemas.microsoft.com/office/drawing/2014/main" id="{8A1A2D70-62F5-4269-6958-92054506C2C5}"/>
                </a:ext>
              </a:extLst>
            </p:cNvPr>
            <p:cNvSpPr/>
            <p:nvPr/>
          </p:nvSpPr>
          <p:spPr>
            <a:xfrm>
              <a:off x="5028642"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4"/>
            </a:solidFill>
          </p:spPr>
          <p:txBody>
            <a:bodyPr wrap="square" lIns="0" tIns="0" rIns="0" bIns="0" rtlCol="0"/>
            <a:lstStyle/>
            <a:p>
              <a:endParaRPr b="0" i="0">
                <a:latin typeface="FK Grotesk Neue" panose="020B0503020202020203" pitchFamily="34" charset="0"/>
              </a:endParaRPr>
            </a:p>
          </p:txBody>
        </p:sp>
      </p:grpSp>
      <p:sp>
        <p:nvSpPr>
          <p:cNvPr id="20" name="Textplatzhalter 19">
            <a:extLst>
              <a:ext uri="{FF2B5EF4-FFF2-40B4-BE49-F238E27FC236}">
                <a16:creationId xmlns:a16="http://schemas.microsoft.com/office/drawing/2014/main" id="{2F0023C7-E2D8-9D04-CE27-6EBC039DFA29}"/>
              </a:ext>
            </a:extLst>
          </p:cNvPr>
          <p:cNvSpPr>
            <a:spLocks noGrp="1"/>
          </p:cNvSpPr>
          <p:nvPr>
            <p:ph type="body" sz="quarter" idx="11"/>
          </p:nvPr>
        </p:nvSpPr>
        <p:spPr>
          <a:xfrm>
            <a:off x="4811032"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2" name="Textplatzhalter 19">
            <a:extLst>
              <a:ext uri="{FF2B5EF4-FFF2-40B4-BE49-F238E27FC236}">
                <a16:creationId xmlns:a16="http://schemas.microsoft.com/office/drawing/2014/main" id="{B172F4C3-371E-583A-FFE1-4483199BB6CE}"/>
              </a:ext>
            </a:extLst>
          </p:cNvPr>
          <p:cNvSpPr>
            <a:spLocks noGrp="1"/>
          </p:cNvSpPr>
          <p:nvPr>
            <p:ph type="body" sz="quarter" idx="12"/>
          </p:nvPr>
        </p:nvSpPr>
        <p:spPr>
          <a:xfrm>
            <a:off x="262800"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4" name="Textplatzhalter 19">
            <a:extLst>
              <a:ext uri="{FF2B5EF4-FFF2-40B4-BE49-F238E27FC236}">
                <a16:creationId xmlns:a16="http://schemas.microsoft.com/office/drawing/2014/main" id="{82B8E0FA-A6C3-75AE-6C0B-81911DA7B561}"/>
              </a:ext>
            </a:extLst>
          </p:cNvPr>
          <p:cNvSpPr>
            <a:spLocks noGrp="1"/>
          </p:cNvSpPr>
          <p:nvPr>
            <p:ph type="body" sz="quarter" idx="13"/>
          </p:nvPr>
        </p:nvSpPr>
        <p:spPr>
          <a:xfrm>
            <a:off x="2529707"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rgbClr val="056146"/>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7" name="Textplatzhalter 19">
            <a:extLst>
              <a:ext uri="{FF2B5EF4-FFF2-40B4-BE49-F238E27FC236}">
                <a16:creationId xmlns:a16="http://schemas.microsoft.com/office/drawing/2014/main" id="{859113B3-A078-13C5-9C6E-7E4CCAA5653B}"/>
              </a:ext>
            </a:extLst>
          </p:cNvPr>
          <p:cNvSpPr>
            <a:spLocks noGrp="1"/>
          </p:cNvSpPr>
          <p:nvPr>
            <p:ph type="body" sz="quarter" idx="14"/>
          </p:nvPr>
        </p:nvSpPr>
        <p:spPr>
          <a:xfrm>
            <a:off x="7110095"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8" name="object 6">
            <a:extLst>
              <a:ext uri="{FF2B5EF4-FFF2-40B4-BE49-F238E27FC236}">
                <a16:creationId xmlns:a16="http://schemas.microsoft.com/office/drawing/2014/main" id="{1FD9EE84-F4E2-B89F-0BF9-D4A0BEC38D69}"/>
              </a:ext>
            </a:extLst>
          </p:cNvPr>
          <p:cNvSpPr/>
          <p:nvPr userDrawn="1"/>
        </p:nvSpPr>
        <p:spPr>
          <a:xfrm>
            <a:off x="509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9" name="object 7">
            <a:extLst>
              <a:ext uri="{FF2B5EF4-FFF2-40B4-BE49-F238E27FC236}">
                <a16:creationId xmlns:a16="http://schemas.microsoft.com/office/drawing/2014/main" id="{D82EF4B1-3A69-3235-4B1F-A199A787ED87}"/>
              </a:ext>
            </a:extLst>
          </p:cNvPr>
          <p:cNvSpPr/>
          <p:nvPr userDrawn="1"/>
        </p:nvSpPr>
        <p:spPr>
          <a:xfrm>
            <a:off x="2796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chemeClr val="accent5"/>
          </a:solidFill>
        </p:spPr>
        <p:txBody>
          <a:bodyPr wrap="square" lIns="0" tIns="0" rIns="0" bIns="0" rtlCol="0"/>
          <a:lstStyle/>
          <a:p>
            <a:endParaRPr/>
          </a:p>
        </p:txBody>
      </p:sp>
      <p:sp>
        <p:nvSpPr>
          <p:cNvPr id="30" name="object 6">
            <a:extLst>
              <a:ext uri="{FF2B5EF4-FFF2-40B4-BE49-F238E27FC236}">
                <a16:creationId xmlns:a16="http://schemas.microsoft.com/office/drawing/2014/main" id="{51732D2A-4745-A124-FCDE-EAC890EBDC79}"/>
              </a:ext>
            </a:extLst>
          </p:cNvPr>
          <p:cNvSpPr/>
          <p:nvPr userDrawn="1"/>
        </p:nvSpPr>
        <p:spPr>
          <a:xfrm>
            <a:off x="5081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31" name="object 7">
            <a:extLst>
              <a:ext uri="{FF2B5EF4-FFF2-40B4-BE49-F238E27FC236}">
                <a16:creationId xmlns:a16="http://schemas.microsoft.com/office/drawing/2014/main" id="{C6BFD518-8407-B186-2FBB-EBEDC959E0AB}"/>
              </a:ext>
            </a:extLst>
          </p:cNvPr>
          <p:cNvSpPr/>
          <p:nvPr userDrawn="1"/>
        </p:nvSpPr>
        <p:spPr>
          <a:xfrm>
            <a:off x="7368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chemeClr val="accent5"/>
          </a:solidFill>
        </p:spPr>
        <p:txBody>
          <a:bodyPr wrap="square" lIns="0" tIns="0" rIns="0" bIns="0" rtlCol="0"/>
          <a:lstStyle/>
          <a:p>
            <a:endParaRPr/>
          </a:p>
        </p:txBody>
      </p:sp>
      <p:sp>
        <p:nvSpPr>
          <p:cNvPr id="11" name="Datumsplatzhalter 10">
            <a:extLst>
              <a:ext uri="{FF2B5EF4-FFF2-40B4-BE49-F238E27FC236}">
                <a16:creationId xmlns:a16="http://schemas.microsoft.com/office/drawing/2014/main" id="{92CB48AD-CD43-7697-1BD1-D27F7D756FFB}"/>
              </a:ext>
            </a:extLst>
          </p:cNvPr>
          <p:cNvSpPr>
            <a:spLocks noGrp="1"/>
          </p:cNvSpPr>
          <p:nvPr>
            <p:ph type="dt" sz="half" idx="15"/>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3" name="Foliennummernplatzhalter 12">
            <a:extLst>
              <a:ext uri="{FF2B5EF4-FFF2-40B4-BE49-F238E27FC236}">
                <a16:creationId xmlns:a16="http://schemas.microsoft.com/office/drawing/2014/main" id="{AEB98A6F-B298-5132-6044-E2F1EE2275E8}"/>
              </a:ext>
            </a:extLst>
          </p:cNvPr>
          <p:cNvSpPr>
            <a:spLocks noGrp="1"/>
          </p:cNvSpPr>
          <p:nvPr>
            <p:ph type="sldNum" sz="quarter" idx="17"/>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0471561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Benutzerdefiniertes Layout">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A86F6C9-74E7-3C06-D254-E428E4BBE041}"/>
              </a:ext>
            </a:extLst>
          </p:cNvPr>
          <p:cNvSpPr/>
          <p:nvPr/>
        </p:nvSpPr>
        <p:spPr>
          <a:xfrm>
            <a:off x="321" y="2386"/>
            <a:ext cx="2284684" cy="5138590"/>
          </a:xfrm>
          <a:custGeom>
            <a:avLst/>
            <a:gdLst/>
            <a:ahLst/>
            <a:cxnLst/>
            <a:rect l="l" t="t" r="r" b="b"/>
            <a:pathLst>
              <a:path w="5023485" h="11298555">
                <a:moveTo>
                  <a:pt x="5023407" y="0"/>
                </a:moveTo>
                <a:lnTo>
                  <a:pt x="0" y="0"/>
                </a:lnTo>
                <a:lnTo>
                  <a:pt x="0" y="11298074"/>
                </a:lnTo>
                <a:lnTo>
                  <a:pt x="5023407" y="11298074"/>
                </a:lnTo>
                <a:lnTo>
                  <a:pt x="5023407" y="0"/>
                </a:lnTo>
                <a:close/>
              </a:path>
            </a:pathLst>
          </a:custGeom>
          <a:solidFill>
            <a:schemeClr val="tx1"/>
          </a:solidFill>
        </p:spPr>
        <p:txBody>
          <a:bodyPr wrap="square" lIns="0" tIns="0" rIns="0" bIns="0" rtlCol="0"/>
          <a:lstStyle/>
          <a:p>
            <a:r>
              <a:rPr lang="de-AT" b="0" i="0">
                <a:latin typeface="FK Grotesk Neue" panose="020B0503020202020203" pitchFamily="34" charset="0"/>
              </a:rPr>
              <a:t>i</a:t>
            </a:r>
            <a:endParaRPr b="0" i="0">
              <a:latin typeface="FK Grotesk Neue" panose="020B0503020202020203" pitchFamily="34" charset="0"/>
            </a:endParaRPr>
          </a:p>
        </p:txBody>
      </p:sp>
      <p:grpSp>
        <p:nvGrpSpPr>
          <p:cNvPr id="6" name="object 3">
            <a:extLst>
              <a:ext uri="{FF2B5EF4-FFF2-40B4-BE49-F238E27FC236}">
                <a16:creationId xmlns:a16="http://schemas.microsoft.com/office/drawing/2014/main" id="{090B8931-630D-99E7-3E49-3F06E8AC553E}"/>
              </a:ext>
            </a:extLst>
          </p:cNvPr>
          <p:cNvGrpSpPr/>
          <p:nvPr/>
        </p:nvGrpSpPr>
        <p:grpSpPr>
          <a:xfrm>
            <a:off x="2287351" y="2386"/>
            <a:ext cx="6853983" cy="5138590"/>
            <a:chOff x="5028642" y="5245"/>
            <a:chExt cx="15070300" cy="11298555"/>
          </a:xfrm>
        </p:grpSpPr>
        <p:sp>
          <p:nvSpPr>
            <p:cNvPr id="7" name="object 4">
              <a:extLst>
                <a:ext uri="{FF2B5EF4-FFF2-40B4-BE49-F238E27FC236}">
                  <a16:creationId xmlns:a16="http://schemas.microsoft.com/office/drawing/2014/main" id="{153CE9C2-FECC-7FD8-A52F-CD50FBCDB5F1}"/>
                </a:ext>
              </a:extLst>
            </p:cNvPr>
            <p:cNvSpPr/>
            <p:nvPr/>
          </p:nvSpPr>
          <p:spPr>
            <a:xfrm>
              <a:off x="10052050" y="5245"/>
              <a:ext cx="5023485" cy="11298555"/>
            </a:xfrm>
            <a:custGeom>
              <a:avLst/>
              <a:gdLst/>
              <a:ahLst/>
              <a:cxnLst/>
              <a:rect l="l" t="t" r="r" b="b"/>
              <a:pathLst>
                <a:path w="5023484" h="11298555">
                  <a:moveTo>
                    <a:pt x="5023396" y="0"/>
                  </a:moveTo>
                  <a:lnTo>
                    <a:pt x="0" y="0"/>
                  </a:lnTo>
                  <a:lnTo>
                    <a:pt x="0" y="11298074"/>
                  </a:lnTo>
                  <a:lnTo>
                    <a:pt x="5023396" y="11298074"/>
                  </a:lnTo>
                  <a:lnTo>
                    <a:pt x="5023396" y="0"/>
                  </a:lnTo>
                  <a:close/>
                </a:path>
              </a:pathLst>
            </a:custGeom>
            <a:solidFill>
              <a:schemeClr val="tx2"/>
            </a:solidFill>
          </p:spPr>
          <p:txBody>
            <a:bodyPr wrap="square" lIns="0" tIns="0" rIns="0" bIns="0" rtlCol="0"/>
            <a:lstStyle/>
            <a:p>
              <a:endParaRPr b="0" i="0">
                <a:latin typeface="FK Grotesk Neue" panose="020B0503020202020203" pitchFamily="34" charset="0"/>
              </a:endParaRPr>
            </a:p>
          </p:txBody>
        </p:sp>
        <p:sp>
          <p:nvSpPr>
            <p:cNvPr id="8" name="object 5">
              <a:extLst>
                <a:ext uri="{FF2B5EF4-FFF2-40B4-BE49-F238E27FC236}">
                  <a16:creationId xmlns:a16="http://schemas.microsoft.com/office/drawing/2014/main" id="{6C8703FA-6940-4B77-FC3B-4E5EA6036B8B}"/>
                </a:ext>
              </a:extLst>
            </p:cNvPr>
            <p:cNvSpPr/>
            <p:nvPr/>
          </p:nvSpPr>
          <p:spPr>
            <a:xfrm>
              <a:off x="15075457"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2"/>
            </a:solidFill>
          </p:spPr>
          <p:txBody>
            <a:bodyPr wrap="square" lIns="0" tIns="0" rIns="0" bIns="0" rtlCol="0"/>
            <a:lstStyle/>
            <a:p>
              <a:endParaRPr b="0" i="0">
                <a:latin typeface="FK Grotesk Neue" panose="020B0503020202020203" pitchFamily="34" charset="0"/>
              </a:endParaRPr>
            </a:p>
          </p:txBody>
        </p:sp>
        <p:sp>
          <p:nvSpPr>
            <p:cNvPr id="9" name="object 6">
              <a:extLst>
                <a:ext uri="{FF2B5EF4-FFF2-40B4-BE49-F238E27FC236}">
                  <a16:creationId xmlns:a16="http://schemas.microsoft.com/office/drawing/2014/main" id="{8A1A2D70-62F5-4269-6958-92054506C2C5}"/>
                </a:ext>
              </a:extLst>
            </p:cNvPr>
            <p:cNvSpPr/>
            <p:nvPr/>
          </p:nvSpPr>
          <p:spPr>
            <a:xfrm>
              <a:off x="5028642"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3"/>
            </a:solidFill>
          </p:spPr>
          <p:txBody>
            <a:bodyPr wrap="square" lIns="0" tIns="0" rIns="0" bIns="0" rtlCol="0"/>
            <a:lstStyle/>
            <a:p>
              <a:endParaRPr b="0" i="0">
                <a:latin typeface="FK Grotesk Neue" panose="020B0503020202020203" pitchFamily="34" charset="0"/>
              </a:endParaRPr>
            </a:p>
          </p:txBody>
        </p:sp>
      </p:grpSp>
      <p:sp>
        <p:nvSpPr>
          <p:cNvPr id="20" name="Textplatzhalter 19">
            <a:extLst>
              <a:ext uri="{FF2B5EF4-FFF2-40B4-BE49-F238E27FC236}">
                <a16:creationId xmlns:a16="http://schemas.microsoft.com/office/drawing/2014/main" id="{2F0023C7-E2D8-9D04-CE27-6EBC039DFA29}"/>
              </a:ext>
            </a:extLst>
          </p:cNvPr>
          <p:cNvSpPr>
            <a:spLocks noGrp="1"/>
          </p:cNvSpPr>
          <p:nvPr>
            <p:ph type="body" sz="quarter" idx="11"/>
          </p:nvPr>
        </p:nvSpPr>
        <p:spPr>
          <a:xfrm>
            <a:off x="4811032"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2" name="Textplatzhalter 19">
            <a:extLst>
              <a:ext uri="{FF2B5EF4-FFF2-40B4-BE49-F238E27FC236}">
                <a16:creationId xmlns:a16="http://schemas.microsoft.com/office/drawing/2014/main" id="{B172F4C3-371E-583A-FFE1-4483199BB6CE}"/>
              </a:ext>
            </a:extLst>
          </p:cNvPr>
          <p:cNvSpPr>
            <a:spLocks noGrp="1"/>
          </p:cNvSpPr>
          <p:nvPr>
            <p:ph type="body" sz="quarter" idx="12"/>
          </p:nvPr>
        </p:nvSpPr>
        <p:spPr>
          <a:xfrm>
            <a:off x="262800"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4" name="Textplatzhalter 19">
            <a:extLst>
              <a:ext uri="{FF2B5EF4-FFF2-40B4-BE49-F238E27FC236}">
                <a16:creationId xmlns:a16="http://schemas.microsoft.com/office/drawing/2014/main" id="{82B8E0FA-A6C3-75AE-6C0B-81911DA7B561}"/>
              </a:ext>
            </a:extLst>
          </p:cNvPr>
          <p:cNvSpPr>
            <a:spLocks noGrp="1"/>
          </p:cNvSpPr>
          <p:nvPr>
            <p:ph type="body" sz="quarter" idx="13"/>
          </p:nvPr>
        </p:nvSpPr>
        <p:spPr>
          <a:xfrm>
            <a:off x="2529707"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chemeClr val="tx1"/>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7" name="Textplatzhalter 19">
            <a:extLst>
              <a:ext uri="{FF2B5EF4-FFF2-40B4-BE49-F238E27FC236}">
                <a16:creationId xmlns:a16="http://schemas.microsoft.com/office/drawing/2014/main" id="{859113B3-A078-13C5-9C6E-7E4CCAA5653B}"/>
              </a:ext>
            </a:extLst>
          </p:cNvPr>
          <p:cNvSpPr>
            <a:spLocks noGrp="1"/>
          </p:cNvSpPr>
          <p:nvPr>
            <p:ph type="body" sz="quarter" idx="14"/>
          </p:nvPr>
        </p:nvSpPr>
        <p:spPr>
          <a:xfrm>
            <a:off x="7110095"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chemeClr val="tx1"/>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1" name="object 6">
            <a:extLst>
              <a:ext uri="{FF2B5EF4-FFF2-40B4-BE49-F238E27FC236}">
                <a16:creationId xmlns:a16="http://schemas.microsoft.com/office/drawing/2014/main" id="{EA9BACD2-A6B7-73C0-83C5-925E8F36BF1E}"/>
              </a:ext>
            </a:extLst>
          </p:cNvPr>
          <p:cNvSpPr/>
          <p:nvPr userDrawn="1"/>
        </p:nvSpPr>
        <p:spPr>
          <a:xfrm>
            <a:off x="509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3" name="object 7">
            <a:extLst>
              <a:ext uri="{FF2B5EF4-FFF2-40B4-BE49-F238E27FC236}">
                <a16:creationId xmlns:a16="http://schemas.microsoft.com/office/drawing/2014/main" id="{CA7E60C6-D222-590B-F029-671811253FDA}"/>
              </a:ext>
            </a:extLst>
          </p:cNvPr>
          <p:cNvSpPr/>
          <p:nvPr userDrawn="1"/>
        </p:nvSpPr>
        <p:spPr>
          <a:xfrm>
            <a:off x="2796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72133F"/>
          </a:solidFill>
        </p:spPr>
        <p:txBody>
          <a:bodyPr wrap="square" lIns="0" tIns="0" rIns="0" bIns="0" rtlCol="0"/>
          <a:lstStyle/>
          <a:p>
            <a:endParaRPr/>
          </a:p>
        </p:txBody>
      </p:sp>
      <p:sp>
        <p:nvSpPr>
          <p:cNvPr id="25" name="object 6">
            <a:extLst>
              <a:ext uri="{FF2B5EF4-FFF2-40B4-BE49-F238E27FC236}">
                <a16:creationId xmlns:a16="http://schemas.microsoft.com/office/drawing/2014/main" id="{FFF74C2C-2A7D-D5B3-0A50-2903E3940A24}"/>
              </a:ext>
            </a:extLst>
          </p:cNvPr>
          <p:cNvSpPr/>
          <p:nvPr userDrawn="1"/>
        </p:nvSpPr>
        <p:spPr>
          <a:xfrm>
            <a:off x="5081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6" name="object 7">
            <a:extLst>
              <a:ext uri="{FF2B5EF4-FFF2-40B4-BE49-F238E27FC236}">
                <a16:creationId xmlns:a16="http://schemas.microsoft.com/office/drawing/2014/main" id="{0C1B2C78-3691-FF7C-F7B0-749505458AA0}"/>
              </a:ext>
            </a:extLst>
          </p:cNvPr>
          <p:cNvSpPr/>
          <p:nvPr userDrawn="1"/>
        </p:nvSpPr>
        <p:spPr>
          <a:xfrm>
            <a:off x="7368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72133F"/>
          </a:solidFill>
        </p:spPr>
        <p:txBody>
          <a:bodyPr wrap="square" lIns="0" tIns="0" rIns="0" bIns="0" rtlCol="0"/>
          <a:lstStyle/>
          <a:p>
            <a:endParaRPr/>
          </a:p>
        </p:txBody>
      </p:sp>
      <p:sp>
        <p:nvSpPr>
          <p:cNvPr id="11" name="Datumsplatzhalter 10">
            <a:extLst>
              <a:ext uri="{FF2B5EF4-FFF2-40B4-BE49-F238E27FC236}">
                <a16:creationId xmlns:a16="http://schemas.microsoft.com/office/drawing/2014/main" id="{C2BD977F-D87D-CF52-4962-95605A9B3BEB}"/>
              </a:ext>
            </a:extLst>
          </p:cNvPr>
          <p:cNvSpPr>
            <a:spLocks noGrp="1"/>
          </p:cNvSpPr>
          <p:nvPr>
            <p:ph type="dt" sz="half" idx="15"/>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3" name="Foliennummernplatzhalter 12">
            <a:extLst>
              <a:ext uri="{FF2B5EF4-FFF2-40B4-BE49-F238E27FC236}">
                <a16:creationId xmlns:a16="http://schemas.microsoft.com/office/drawing/2014/main" id="{256AD0D7-7FFF-D4ED-23EF-1919340AFC8E}"/>
              </a:ext>
            </a:extLst>
          </p:cNvPr>
          <p:cNvSpPr>
            <a:spLocks noGrp="1"/>
          </p:cNvSpPr>
          <p:nvPr>
            <p:ph type="sldNum" sz="quarter" idx="17"/>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8662707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Bild">
    <p:bg>
      <p:bgRef idx="1001">
        <a:schemeClr val="bg2"/>
      </p:bgRef>
    </p:bg>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EA94A3D-5BDE-A683-E70A-15DD3BCC9312}"/>
              </a:ext>
            </a:extLst>
          </p:cNvPr>
          <p:cNvSpPr>
            <a:spLocks noGrp="1"/>
          </p:cNvSpPr>
          <p:nvPr>
            <p:ph type="pic" sz="quarter" idx="10"/>
          </p:nvPr>
        </p:nvSpPr>
        <p:spPr>
          <a:xfrm>
            <a:off x="0" y="0"/>
            <a:ext cx="9144000" cy="5143500"/>
          </a:xfrm>
          <a:prstGeom prst="rect">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3" name="object 4">
            <a:extLst>
              <a:ext uri="{FF2B5EF4-FFF2-40B4-BE49-F238E27FC236}">
                <a16:creationId xmlns:a16="http://schemas.microsoft.com/office/drawing/2014/main" id="{DFE4D0D4-EA88-B407-3C0E-2172D42BB5F4}"/>
              </a:ext>
            </a:extLst>
          </p:cNvPr>
          <p:cNvSpPr/>
          <p:nvPr userDrawn="1"/>
        </p:nvSpPr>
        <p:spPr>
          <a:xfrm>
            <a:off x="828936" y="911316"/>
            <a:ext cx="319989" cy="319989"/>
          </a:xfrm>
          <a:custGeom>
            <a:avLst/>
            <a:gdLst/>
            <a:ahLst/>
            <a:cxnLst/>
            <a:rect l="l" t="t" r="r" b="b"/>
            <a:pathLst>
              <a:path w="703580" h="703580">
                <a:moveTo>
                  <a:pt x="674932" y="0"/>
                </a:moveTo>
                <a:lnTo>
                  <a:pt x="622724" y="0"/>
                </a:lnTo>
                <a:lnTo>
                  <a:pt x="611800" y="2205"/>
                </a:lnTo>
                <a:lnTo>
                  <a:pt x="602876" y="8219"/>
                </a:lnTo>
                <a:lnTo>
                  <a:pt x="596859" y="17139"/>
                </a:lnTo>
                <a:lnTo>
                  <a:pt x="594652" y="28061"/>
                </a:lnTo>
                <a:lnTo>
                  <a:pt x="594557" y="325382"/>
                </a:lnTo>
                <a:lnTo>
                  <a:pt x="588458" y="355340"/>
                </a:lnTo>
                <a:lnTo>
                  <a:pt x="572203" y="379440"/>
                </a:lnTo>
                <a:lnTo>
                  <a:pt x="547964"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5" name="object 6">
            <a:extLst>
              <a:ext uri="{FF2B5EF4-FFF2-40B4-BE49-F238E27FC236}">
                <a16:creationId xmlns:a16="http://schemas.microsoft.com/office/drawing/2014/main" id="{5D82811C-949D-BA4C-B19B-398C48BDC85A}"/>
              </a:ext>
            </a:extLst>
          </p:cNvPr>
          <p:cNvSpPr/>
          <p:nvPr userDrawn="1"/>
        </p:nvSpPr>
        <p:spPr>
          <a:xfrm>
            <a:off x="3428937" y="911316"/>
            <a:ext cx="319989" cy="319989"/>
          </a:xfrm>
          <a:custGeom>
            <a:avLst/>
            <a:gdLst/>
            <a:ahLst/>
            <a:cxnLst/>
            <a:rect l="l" t="t" r="r" b="b"/>
            <a:pathLst>
              <a:path w="703579" h="703580">
                <a:moveTo>
                  <a:pt x="674932" y="0"/>
                </a:moveTo>
                <a:lnTo>
                  <a:pt x="622724" y="0"/>
                </a:lnTo>
                <a:lnTo>
                  <a:pt x="611800" y="2205"/>
                </a:lnTo>
                <a:lnTo>
                  <a:pt x="602876" y="8219"/>
                </a:lnTo>
                <a:lnTo>
                  <a:pt x="596859" y="17139"/>
                </a:lnTo>
                <a:lnTo>
                  <a:pt x="594652" y="28061"/>
                </a:lnTo>
                <a:lnTo>
                  <a:pt x="594557" y="325382"/>
                </a:lnTo>
                <a:lnTo>
                  <a:pt x="588462" y="355340"/>
                </a:lnTo>
                <a:lnTo>
                  <a:pt x="572207" y="379440"/>
                </a:lnTo>
                <a:lnTo>
                  <a:pt x="547965"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10" name="object 8">
            <a:extLst>
              <a:ext uri="{FF2B5EF4-FFF2-40B4-BE49-F238E27FC236}">
                <a16:creationId xmlns:a16="http://schemas.microsoft.com/office/drawing/2014/main" id="{27B98D1F-C0BC-C794-07F5-162FD0D40D28}"/>
              </a:ext>
            </a:extLst>
          </p:cNvPr>
          <p:cNvSpPr/>
          <p:nvPr userDrawn="1"/>
        </p:nvSpPr>
        <p:spPr>
          <a:xfrm>
            <a:off x="6314290" y="911316"/>
            <a:ext cx="319989" cy="319989"/>
          </a:xfrm>
          <a:custGeom>
            <a:avLst/>
            <a:gdLst/>
            <a:ahLst/>
            <a:cxnLst/>
            <a:rect l="l" t="t" r="r" b="b"/>
            <a:pathLst>
              <a:path w="703580" h="703580">
                <a:moveTo>
                  <a:pt x="674932" y="0"/>
                </a:moveTo>
                <a:lnTo>
                  <a:pt x="622724" y="0"/>
                </a:lnTo>
                <a:lnTo>
                  <a:pt x="611800" y="2205"/>
                </a:lnTo>
                <a:lnTo>
                  <a:pt x="602876" y="8219"/>
                </a:lnTo>
                <a:lnTo>
                  <a:pt x="596859" y="17139"/>
                </a:lnTo>
                <a:lnTo>
                  <a:pt x="594652" y="28061"/>
                </a:lnTo>
                <a:lnTo>
                  <a:pt x="594557" y="325382"/>
                </a:lnTo>
                <a:lnTo>
                  <a:pt x="588462" y="355340"/>
                </a:lnTo>
                <a:lnTo>
                  <a:pt x="572207" y="379440"/>
                </a:lnTo>
                <a:lnTo>
                  <a:pt x="547965"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15" name="Textplatzhalter 14">
            <a:extLst>
              <a:ext uri="{FF2B5EF4-FFF2-40B4-BE49-F238E27FC236}">
                <a16:creationId xmlns:a16="http://schemas.microsoft.com/office/drawing/2014/main" id="{9B1EE223-6159-4AC8-C1EF-9A614C4F973B}"/>
              </a:ext>
            </a:extLst>
          </p:cNvPr>
          <p:cNvSpPr>
            <a:spLocks noGrp="1"/>
          </p:cNvSpPr>
          <p:nvPr>
            <p:ph type="body" sz="quarter" idx="11"/>
          </p:nvPr>
        </p:nvSpPr>
        <p:spPr>
          <a:xfrm>
            <a:off x="828936"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
        <p:nvSpPr>
          <p:cNvPr id="12" name="Datumsplatzhalter 11">
            <a:extLst>
              <a:ext uri="{FF2B5EF4-FFF2-40B4-BE49-F238E27FC236}">
                <a16:creationId xmlns:a16="http://schemas.microsoft.com/office/drawing/2014/main" id="{8F5A1DC8-DC86-381D-54D8-8C862A684E78}"/>
              </a:ext>
            </a:extLst>
          </p:cNvPr>
          <p:cNvSpPr>
            <a:spLocks noGrp="1"/>
          </p:cNvSpPr>
          <p:nvPr>
            <p:ph type="dt" sz="half" idx="12"/>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4" name="Fußzeilenplatzhalter 13">
            <a:extLst>
              <a:ext uri="{FF2B5EF4-FFF2-40B4-BE49-F238E27FC236}">
                <a16:creationId xmlns:a16="http://schemas.microsoft.com/office/drawing/2014/main" id="{73B64FC7-2F8C-6174-F933-5149D250314F}"/>
              </a:ext>
            </a:extLst>
          </p:cNvPr>
          <p:cNvSpPr>
            <a:spLocks noGrp="1"/>
          </p:cNvSpPr>
          <p:nvPr>
            <p:ph type="ftr" sz="quarter" idx="13"/>
          </p:nvPr>
        </p:nvSpPr>
        <p:spPr>
          <a:xfrm>
            <a:off x="3028950" y="4767263"/>
            <a:ext cx="3086100" cy="273844"/>
          </a:xfrm>
          <a:prstGeom prst="rect">
            <a:avLst/>
          </a:prstGeom>
        </p:spPr>
        <p:txBody>
          <a:bodyPr/>
          <a:lstStyle>
            <a:lvl1pPr>
              <a:defRPr>
                <a:solidFill>
                  <a:schemeClr val="bg1"/>
                </a:solidFill>
              </a:defRPr>
            </a:lvl1pPr>
          </a:lstStyle>
          <a:p>
            <a:r>
              <a:rPr lang="de-AT"/>
              <a:t>CSRD-Starter-Training</a:t>
            </a:r>
          </a:p>
        </p:txBody>
      </p:sp>
      <p:sp>
        <p:nvSpPr>
          <p:cNvPr id="17" name="Foliennummernplatzhalter 16">
            <a:extLst>
              <a:ext uri="{FF2B5EF4-FFF2-40B4-BE49-F238E27FC236}">
                <a16:creationId xmlns:a16="http://schemas.microsoft.com/office/drawing/2014/main" id="{57F8D8B1-4BED-BE81-2D8F-D3C2BDD9BE4F}"/>
              </a:ext>
            </a:extLst>
          </p:cNvPr>
          <p:cNvSpPr>
            <a:spLocks noGrp="1"/>
          </p:cNvSpPr>
          <p:nvPr>
            <p:ph type="sldNum" sz="quarter" idx="14"/>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endParaRPr lang="de-AT"/>
          </a:p>
        </p:txBody>
      </p:sp>
      <p:sp>
        <p:nvSpPr>
          <p:cNvPr id="18" name="Textplatzhalter 14">
            <a:extLst>
              <a:ext uri="{FF2B5EF4-FFF2-40B4-BE49-F238E27FC236}">
                <a16:creationId xmlns:a16="http://schemas.microsoft.com/office/drawing/2014/main" id="{584BA41D-EF63-2F11-9A58-F17015888258}"/>
              </a:ext>
            </a:extLst>
          </p:cNvPr>
          <p:cNvSpPr>
            <a:spLocks noGrp="1"/>
          </p:cNvSpPr>
          <p:nvPr>
            <p:ph type="body" sz="quarter" idx="15"/>
          </p:nvPr>
        </p:nvSpPr>
        <p:spPr>
          <a:xfrm>
            <a:off x="3428937"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
        <p:nvSpPr>
          <p:cNvPr id="19" name="Textplatzhalter 14">
            <a:extLst>
              <a:ext uri="{FF2B5EF4-FFF2-40B4-BE49-F238E27FC236}">
                <a16:creationId xmlns:a16="http://schemas.microsoft.com/office/drawing/2014/main" id="{6C6F2536-0161-1BFB-FBC4-1651B4FFF1FB}"/>
              </a:ext>
            </a:extLst>
          </p:cNvPr>
          <p:cNvSpPr>
            <a:spLocks noGrp="1"/>
          </p:cNvSpPr>
          <p:nvPr>
            <p:ph type="body" sz="quarter" idx="16"/>
          </p:nvPr>
        </p:nvSpPr>
        <p:spPr>
          <a:xfrm>
            <a:off x="6286468"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Tree>
    <p:extLst>
      <p:ext uri="{BB962C8B-B14F-4D97-AF65-F5344CB8AC3E}">
        <p14:creationId xmlns:p14="http://schemas.microsoft.com/office/powerpoint/2010/main" val="320187057"/>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8_3er Spalten Text Bild">
    <p:bg>
      <p:bgRef idx="1001">
        <a:schemeClr val="bg1"/>
      </p:bgRef>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270545"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6" name="Textplatzhalter 4">
            <a:extLst>
              <a:ext uri="{FF2B5EF4-FFF2-40B4-BE49-F238E27FC236}">
                <a16:creationId xmlns:a16="http://schemas.microsoft.com/office/drawing/2014/main" id="{9AC659D4-6B14-143B-390B-F560DC7C930B}"/>
              </a:ext>
            </a:extLst>
          </p:cNvPr>
          <p:cNvSpPr>
            <a:spLocks noGrp="1"/>
          </p:cNvSpPr>
          <p:nvPr>
            <p:ph type="body" sz="quarter" idx="11"/>
          </p:nvPr>
        </p:nvSpPr>
        <p:spPr>
          <a:xfrm>
            <a:off x="3259779"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7" name="Textplatzhalter 4">
            <a:extLst>
              <a:ext uri="{FF2B5EF4-FFF2-40B4-BE49-F238E27FC236}">
                <a16:creationId xmlns:a16="http://schemas.microsoft.com/office/drawing/2014/main" id="{BD882CE8-B378-0F53-2C53-22F75C25EBC8}"/>
              </a:ext>
            </a:extLst>
          </p:cNvPr>
          <p:cNvSpPr>
            <a:spLocks noGrp="1"/>
          </p:cNvSpPr>
          <p:nvPr>
            <p:ph type="body" sz="quarter" idx="12"/>
          </p:nvPr>
        </p:nvSpPr>
        <p:spPr>
          <a:xfrm>
            <a:off x="6249015"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270545" y="3086884"/>
            <a:ext cx="2717584" cy="377832"/>
          </a:xfrm>
          <a:prstGeom prst="rect">
            <a:avLst/>
          </a:prstGeom>
        </p:spPr>
        <p:txBody>
          <a:bodyPr lIns="0"/>
          <a:lstStyle>
            <a:lvl1pPr marL="0" indent="0">
              <a:buFontTx/>
              <a:buNone/>
              <a:defRPr sz="1650" b="0" i="0">
                <a:latin typeface="FK Grotesk Neue"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8" name="Textplatzhalter 4">
            <a:extLst>
              <a:ext uri="{FF2B5EF4-FFF2-40B4-BE49-F238E27FC236}">
                <a16:creationId xmlns:a16="http://schemas.microsoft.com/office/drawing/2014/main" id="{B17D0186-4331-B905-8B45-441CCBB1F653}"/>
              </a:ext>
            </a:extLst>
          </p:cNvPr>
          <p:cNvSpPr>
            <a:spLocks noGrp="1"/>
          </p:cNvSpPr>
          <p:nvPr>
            <p:ph type="body" sz="quarter" idx="17" hasCustomPrompt="1"/>
          </p:nvPr>
        </p:nvSpPr>
        <p:spPr>
          <a:xfrm>
            <a:off x="3259779" y="3086884"/>
            <a:ext cx="2717584" cy="377832"/>
          </a:xfrm>
          <a:prstGeom prst="rect">
            <a:avLst/>
          </a:prstGeom>
        </p:spPr>
        <p:txBody>
          <a:bodyPr lIns="0"/>
          <a:lstStyle>
            <a:lvl1pPr>
              <a:defRPr lang="de-DE" sz="1650" b="0" i="0" dirty="0">
                <a:latin typeface="FK Grotesk Neue" panose="020B0503020202020203" pitchFamily="34" charset="0"/>
              </a:defRPr>
            </a:lvl1pPr>
          </a:lstStyle>
          <a:p>
            <a:pPr marL="0" lvl="0" indent="0">
              <a:buFontTx/>
              <a:buNone/>
            </a:pPr>
            <a:r>
              <a:rPr lang="de-DE"/>
              <a:t>Subheadline</a:t>
            </a:r>
          </a:p>
        </p:txBody>
      </p:sp>
      <p:sp>
        <p:nvSpPr>
          <p:cNvPr id="12" name="Textplatzhalter 4">
            <a:extLst>
              <a:ext uri="{FF2B5EF4-FFF2-40B4-BE49-F238E27FC236}">
                <a16:creationId xmlns:a16="http://schemas.microsoft.com/office/drawing/2014/main" id="{EAAA1528-38B0-F2A5-053D-7EF53824D3BF}"/>
              </a:ext>
            </a:extLst>
          </p:cNvPr>
          <p:cNvSpPr>
            <a:spLocks noGrp="1"/>
          </p:cNvSpPr>
          <p:nvPr>
            <p:ph type="body" sz="quarter" idx="18" hasCustomPrompt="1"/>
          </p:nvPr>
        </p:nvSpPr>
        <p:spPr>
          <a:xfrm>
            <a:off x="6249015" y="3086884"/>
            <a:ext cx="2717584" cy="377832"/>
          </a:xfrm>
          <a:prstGeom prst="rect">
            <a:avLst/>
          </a:prstGeom>
        </p:spPr>
        <p:txBody>
          <a:bodyPr lIns="0"/>
          <a:lstStyle>
            <a:lvl1pPr>
              <a:defRPr lang="de-DE" sz="1650" b="0" i="0" dirty="0">
                <a:latin typeface="FK Grotesk Neue" panose="020B0503020202020203" pitchFamily="34" charset="0"/>
              </a:defRPr>
            </a:lvl1pPr>
          </a:lstStyle>
          <a:p>
            <a:pPr marL="0" lvl="0" indent="0">
              <a:buFontTx/>
              <a:buNone/>
            </a:pPr>
            <a:r>
              <a:rPr lang="de-DE"/>
              <a:t>Subheadline</a:t>
            </a:r>
          </a:p>
        </p:txBody>
      </p:sp>
      <p:sp>
        <p:nvSpPr>
          <p:cNvPr id="18" name="Bildplatzhalter 4">
            <a:extLst>
              <a:ext uri="{FF2B5EF4-FFF2-40B4-BE49-F238E27FC236}">
                <a16:creationId xmlns:a16="http://schemas.microsoft.com/office/drawing/2014/main" id="{922A93F8-28C0-2A01-5E0F-7468D6834578}"/>
              </a:ext>
            </a:extLst>
          </p:cNvPr>
          <p:cNvSpPr>
            <a:spLocks noGrp="1"/>
          </p:cNvSpPr>
          <p:nvPr>
            <p:ph type="pic" sz="quarter" idx="20"/>
          </p:nvPr>
        </p:nvSpPr>
        <p:spPr>
          <a:xfrm>
            <a:off x="3246420" y="1495573"/>
            <a:ext cx="27253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19" name="Bildplatzhalter 4">
            <a:extLst>
              <a:ext uri="{FF2B5EF4-FFF2-40B4-BE49-F238E27FC236}">
                <a16:creationId xmlns:a16="http://schemas.microsoft.com/office/drawing/2014/main" id="{9E8361FB-3916-6633-85DC-4BED31D0A4B2}"/>
              </a:ext>
            </a:extLst>
          </p:cNvPr>
          <p:cNvSpPr>
            <a:spLocks noGrp="1"/>
          </p:cNvSpPr>
          <p:nvPr>
            <p:ph type="pic" sz="quarter" idx="21"/>
          </p:nvPr>
        </p:nvSpPr>
        <p:spPr>
          <a:xfrm>
            <a:off x="6230676" y="1495573"/>
            <a:ext cx="27439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20" name="Bildplatzhalter 4">
            <a:extLst>
              <a:ext uri="{FF2B5EF4-FFF2-40B4-BE49-F238E27FC236}">
                <a16:creationId xmlns:a16="http://schemas.microsoft.com/office/drawing/2014/main" id="{7EC0AEA3-602B-D94F-A1BE-F176B79A460D}"/>
              </a:ext>
            </a:extLst>
          </p:cNvPr>
          <p:cNvSpPr>
            <a:spLocks noGrp="1"/>
          </p:cNvSpPr>
          <p:nvPr>
            <p:ph type="pic" sz="quarter" idx="22"/>
          </p:nvPr>
        </p:nvSpPr>
        <p:spPr>
          <a:xfrm>
            <a:off x="262800" y="1495573"/>
            <a:ext cx="27253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11" name="Titel 1">
            <a:extLst>
              <a:ext uri="{FF2B5EF4-FFF2-40B4-BE49-F238E27FC236}">
                <a16:creationId xmlns:a16="http://schemas.microsoft.com/office/drawing/2014/main" id="{4EE2841D-825E-FA2D-5A5E-7504541A9D60}"/>
              </a:ext>
            </a:extLst>
          </p:cNvPr>
          <p:cNvSpPr txBox="1">
            <a:spLocks/>
          </p:cNvSpPr>
          <p:nvPr userDrawn="1"/>
        </p:nvSpPr>
        <p:spPr>
          <a:xfrm>
            <a:off x="262800" y="274638"/>
            <a:ext cx="6205928" cy="993775"/>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bg1"/>
                </a:solidFill>
                <a:latin typeface="FK Grotesk Neue" panose="020B0503020202020203" pitchFamily="34" charset="0"/>
                <a:ea typeface="+mj-ea"/>
                <a:cs typeface="+mj-cs"/>
              </a:defRPr>
            </a:lvl1pPr>
          </a:lstStyle>
          <a:p>
            <a:r>
              <a:rPr lang="de-DE">
                <a:solidFill>
                  <a:schemeClr val="tx1"/>
                </a:solidFill>
              </a:rPr>
              <a:t>Mastertitelformat bearbeiten</a:t>
            </a:r>
          </a:p>
        </p:txBody>
      </p:sp>
      <p:sp>
        <p:nvSpPr>
          <p:cNvPr id="17" name="Datumsplatzhalter 16">
            <a:extLst>
              <a:ext uri="{FF2B5EF4-FFF2-40B4-BE49-F238E27FC236}">
                <a16:creationId xmlns:a16="http://schemas.microsoft.com/office/drawing/2014/main" id="{15279843-A2EF-4AA4-2E63-DF72E6C0CFEB}"/>
              </a:ext>
            </a:extLst>
          </p:cNvPr>
          <p:cNvSpPr>
            <a:spLocks noGrp="1"/>
          </p:cNvSpPr>
          <p:nvPr>
            <p:ph type="dt" sz="half" idx="23"/>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21" name="Fußzeilenplatzhalter 20">
            <a:extLst>
              <a:ext uri="{FF2B5EF4-FFF2-40B4-BE49-F238E27FC236}">
                <a16:creationId xmlns:a16="http://schemas.microsoft.com/office/drawing/2014/main" id="{BDFCAD3A-E6DF-01F8-9B55-1A23C7C60058}"/>
              </a:ext>
            </a:extLst>
          </p:cNvPr>
          <p:cNvSpPr>
            <a:spLocks noGrp="1"/>
          </p:cNvSpPr>
          <p:nvPr>
            <p:ph type="ftr" sz="quarter" idx="24"/>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22" name="Foliennummernplatzhalter 21">
            <a:extLst>
              <a:ext uri="{FF2B5EF4-FFF2-40B4-BE49-F238E27FC236}">
                <a16:creationId xmlns:a16="http://schemas.microsoft.com/office/drawing/2014/main" id="{C07AFB01-AE33-CD51-38C4-6945A4C18B08}"/>
              </a:ext>
            </a:extLst>
          </p:cNvPr>
          <p:cNvSpPr>
            <a:spLocks noGrp="1"/>
          </p:cNvSpPr>
          <p:nvPr>
            <p:ph type="sldNum" sz="quarter" idx="25"/>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1601701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9_3er Spalten Text Bild">
    <p:bg>
      <p:bgRef idx="1001">
        <a:schemeClr val="bg1"/>
      </p:bgRef>
    </p:bg>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18527916-141F-A4BF-937B-473F11CBA085}"/>
              </a:ext>
            </a:extLst>
          </p:cNvPr>
          <p:cNvSpPr>
            <a:spLocks noGrp="1"/>
          </p:cNvSpPr>
          <p:nvPr>
            <p:ph type="body" sz="quarter" idx="14" hasCustomPrompt="1"/>
          </p:nvPr>
        </p:nvSpPr>
        <p:spPr>
          <a:xfrm>
            <a:off x="3167063" y="467742"/>
            <a:ext cx="5799535" cy="1381488"/>
          </a:xfrm>
          <a:prstGeom prst="rect">
            <a:avLst/>
          </a:prstGeom>
        </p:spPr>
        <p:txBody>
          <a:bodyPr lIns="0" tIns="0" rIns="0" bIns="0"/>
          <a:lstStyle>
            <a:lvl1pPr marL="0" indent="0">
              <a:buNone/>
              <a:defRPr sz="16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r>
              <a:rPr lang="de-AT">
                <a:solidFill>
                  <a:srgbClr val="72133F"/>
                </a:solidFill>
                <a:effectLst/>
                <a:latin typeface="FK Grotesk Neue Trial" panose="020B0503020202020203" pitchFamily="34" charset="77"/>
              </a:rPr>
              <a:t>Was unsere Trainings besonders macht?</a:t>
            </a:r>
          </a:p>
          <a:p>
            <a:r>
              <a:rPr lang="de-AT">
                <a:solidFill>
                  <a:srgbClr val="72133F"/>
                </a:solidFill>
                <a:effectLst/>
                <a:latin typeface="FK Grotesk Neue Trial" panose="020B0503020202020203" pitchFamily="34" charset="77"/>
              </a:rPr>
              <a:t>Die Praxiskomponente. Neben den theoretischen Grundlagen erhalten Sie Schritt-für-Schritt Praxis Anleitungen und Arbeitsvorlagen zur Umsetzung, sowie eine Community an </a:t>
            </a:r>
            <a:r>
              <a:rPr lang="de-AT" err="1">
                <a:solidFill>
                  <a:srgbClr val="72133F"/>
                </a:solidFill>
                <a:effectLst/>
                <a:latin typeface="FK Grotesk Neue Trial" panose="020B0503020202020203" pitchFamily="34" charset="77"/>
              </a:rPr>
              <a:t>Anwender:innen</a:t>
            </a:r>
            <a:r>
              <a:rPr lang="de-AT">
                <a:solidFill>
                  <a:srgbClr val="72133F"/>
                </a:solidFill>
                <a:effectLst/>
                <a:latin typeface="FK Grotesk Neue Trial" panose="020B0503020202020203" pitchFamily="34" charset="77"/>
              </a:rPr>
              <a:t> zum Austausch.</a:t>
            </a:r>
          </a:p>
        </p:txBody>
      </p:sp>
      <p:sp>
        <p:nvSpPr>
          <p:cNvPr id="23" name="Textplatzhalter 14">
            <a:extLst>
              <a:ext uri="{FF2B5EF4-FFF2-40B4-BE49-F238E27FC236}">
                <a16:creationId xmlns:a16="http://schemas.microsoft.com/office/drawing/2014/main" id="{54926B48-EDDB-D915-19E8-A36B200AF9DA}"/>
              </a:ext>
            </a:extLst>
          </p:cNvPr>
          <p:cNvSpPr>
            <a:spLocks noGrp="1"/>
          </p:cNvSpPr>
          <p:nvPr>
            <p:ph type="body" sz="quarter" idx="17" hasCustomPrompt="1"/>
          </p:nvPr>
        </p:nvSpPr>
        <p:spPr>
          <a:xfrm>
            <a:off x="168142"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8" name="Textplatzhalter 14">
            <a:extLst>
              <a:ext uri="{FF2B5EF4-FFF2-40B4-BE49-F238E27FC236}">
                <a16:creationId xmlns:a16="http://schemas.microsoft.com/office/drawing/2014/main" id="{84602EC9-B319-BC01-4004-262C3E786E07}"/>
              </a:ext>
            </a:extLst>
          </p:cNvPr>
          <p:cNvSpPr>
            <a:spLocks noGrp="1"/>
          </p:cNvSpPr>
          <p:nvPr>
            <p:ph type="body" sz="quarter" idx="21" hasCustomPrompt="1"/>
          </p:nvPr>
        </p:nvSpPr>
        <p:spPr>
          <a:xfrm>
            <a:off x="3161251"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9" name="Textplatzhalter 14">
            <a:extLst>
              <a:ext uri="{FF2B5EF4-FFF2-40B4-BE49-F238E27FC236}">
                <a16:creationId xmlns:a16="http://schemas.microsoft.com/office/drawing/2014/main" id="{61DBD102-A7C2-7185-2BC2-23FD769702AC}"/>
              </a:ext>
            </a:extLst>
          </p:cNvPr>
          <p:cNvSpPr>
            <a:spLocks noGrp="1"/>
          </p:cNvSpPr>
          <p:nvPr>
            <p:ph type="body" sz="quarter" idx="22" hasCustomPrompt="1"/>
          </p:nvPr>
        </p:nvSpPr>
        <p:spPr>
          <a:xfrm>
            <a:off x="6151156"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11" name="Titel 10">
            <a:extLst>
              <a:ext uri="{FF2B5EF4-FFF2-40B4-BE49-F238E27FC236}">
                <a16:creationId xmlns:a16="http://schemas.microsoft.com/office/drawing/2014/main" id="{D299D866-38C7-418B-9179-270615FA0FFE}"/>
              </a:ext>
            </a:extLst>
          </p:cNvPr>
          <p:cNvSpPr>
            <a:spLocks noGrp="1"/>
          </p:cNvSpPr>
          <p:nvPr>
            <p:ph type="title" hasCustomPrompt="1"/>
          </p:nvPr>
        </p:nvSpPr>
        <p:spPr>
          <a:xfrm>
            <a:off x="262800" y="240771"/>
            <a:ext cx="2810300" cy="1689629"/>
          </a:xfrm>
          <a:prstGeom prst="rect">
            <a:avLst/>
          </a:prstGeom>
        </p:spPr>
        <p:txBody>
          <a:bodyPr lIns="0" anchor="t"/>
          <a:lstStyle>
            <a:lvl1pPr>
              <a:defRPr>
                <a:solidFill>
                  <a:schemeClr val="tx1"/>
                </a:solidFill>
              </a:defRPr>
            </a:lvl1pPr>
          </a:lstStyle>
          <a:p>
            <a:r>
              <a:rPr lang="de-DE"/>
              <a:t>Master-</a:t>
            </a:r>
            <a:r>
              <a:rPr lang="de-DE" err="1"/>
              <a:t>titelformat</a:t>
            </a:r>
            <a:r>
              <a:rPr lang="de-DE"/>
              <a:t> bearbeiten</a:t>
            </a:r>
            <a:endParaRPr lang="de-AT"/>
          </a:p>
        </p:txBody>
      </p:sp>
      <p:sp>
        <p:nvSpPr>
          <p:cNvPr id="14" name="Datumsplatzhalter 13">
            <a:extLst>
              <a:ext uri="{FF2B5EF4-FFF2-40B4-BE49-F238E27FC236}">
                <a16:creationId xmlns:a16="http://schemas.microsoft.com/office/drawing/2014/main" id="{E27C9D27-B5D5-21C3-FECC-A6F1785090AA}"/>
              </a:ext>
            </a:extLst>
          </p:cNvPr>
          <p:cNvSpPr>
            <a:spLocks noGrp="1"/>
          </p:cNvSpPr>
          <p:nvPr>
            <p:ph type="dt" sz="half" idx="23"/>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6" name="Fußzeilenplatzhalter 15">
            <a:extLst>
              <a:ext uri="{FF2B5EF4-FFF2-40B4-BE49-F238E27FC236}">
                <a16:creationId xmlns:a16="http://schemas.microsoft.com/office/drawing/2014/main" id="{DA20344A-D67D-6EB3-D206-B9328BB5A0D1}"/>
              </a:ext>
            </a:extLst>
          </p:cNvPr>
          <p:cNvSpPr>
            <a:spLocks noGrp="1"/>
          </p:cNvSpPr>
          <p:nvPr>
            <p:ph type="ftr" sz="quarter" idx="24"/>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7" name="Foliennummernplatzhalter 16">
            <a:extLst>
              <a:ext uri="{FF2B5EF4-FFF2-40B4-BE49-F238E27FC236}">
                <a16:creationId xmlns:a16="http://schemas.microsoft.com/office/drawing/2014/main" id="{A02F4490-6C48-ED4D-08FB-68DE258018AB}"/>
              </a:ext>
            </a:extLst>
          </p:cNvPr>
          <p:cNvSpPr>
            <a:spLocks noGrp="1"/>
          </p:cNvSpPr>
          <p:nvPr>
            <p:ph type="sldNum" sz="quarter" idx="25"/>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 30</a:t>
            </a:r>
          </a:p>
        </p:txBody>
      </p:sp>
    </p:spTree>
    <p:extLst>
      <p:ext uri="{BB962C8B-B14F-4D97-AF65-F5344CB8AC3E}">
        <p14:creationId xmlns:p14="http://schemas.microsoft.com/office/powerpoint/2010/main" val="964283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6_Benutzerdefiniertes Layout">
    <p:bg>
      <p:bgRef idx="1001">
        <a:schemeClr val="bg1"/>
      </p:bgRef>
    </p:bg>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C96E335B-74C1-21F8-6106-B2D7D3EEE812}"/>
              </a:ext>
            </a:extLst>
          </p:cNvPr>
          <p:cNvSpPr>
            <a:spLocks noGrp="1"/>
          </p:cNvSpPr>
          <p:nvPr>
            <p:ph type="dt" sz="half" idx="10"/>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7" name="Fußzeilenplatzhalter 6">
            <a:extLst>
              <a:ext uri="{FF2B5EF4-FFF2-40B4-BE49-F238E27FC236}">
                <a16:creationId xmlns:a16="http://schemas.microsoft.com/office/drawing/2014/main" id="{12DA3C7B-BD24-76CF-A586-2A58AB648983}"/>
              </a:ext>
            </a:extLst>
          </p:cNvPr>
          <p:cNvSpPr>
            <a:spLocks noGrp="1"/>
          </p:cNvSpPr>
          <p:nvPr>
            <p:ph type="ftr" sz="quarter" idx="11"/>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8" name="Foliennummernplatzhalter 7">
            <a:extLst>
              <a:ext uri="{FF2B5EF4-FFF2-40B4-BE49-F238E27FC236}">
                <a16:creationId xmlns:a16="http://schemas.microsoft.com/office/drawing/2014/main" id="{51FB3670-69B0-D756-DEED-7940777A0B55}"/>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
        <p:nvSpPr>
          <p:cNvPr id="10" name="Inhaltsplatzhalter 9">
            <a:extLst>
              <a:ext uri="{FF2B5EF4-FFF2-40B4-BE49-F238E27FC236}">
                <a16:creationId xmlns:a16="http://schemas.microsoft.com/office/drawing/2014/main" id="{4AD629F6-9223-8ED2-C087-78872D11048F}"/>
              </a:ext>
            </a:extLst>
          </p:cNvPr>
          <p:cNvSpPr>
            <a:spLocks noGrp="1"/>
          </p:cNvSpPr>
          <p:nvPr>
            <p:ph sz="quarter" idx="13"/>
          </p:nvPr>
        </p:nvSpPr>
        <p:spPr>
          <a:xfrm>
            <a:off x="262800" y="271463"/>
            <a:ext cx="8791575" cy="4460875"/>
          </a:xfrm>
          <a:prstGeom prst="rect">
            <a:avLst/>
          </a:prstGeom>
        </p:spPr>
        <p:txBody>
          <a:bodyPr lIns="0"/>
          <a:lstStyle/>
          <a:p>
            <a:pPr lvl="0"/>
            <a:r>
              <a:rPr lang="de-DE"/>
              <a:t>Mastertextformat bearbeiten</a:t>
            </a:r>
          </a:p>
        </p:txBody>
      </p:sp>
    </p:spTree>
    <p:extLst>
      <p:ext uri="{BB962C8B-B14F-4D97-AF65-F5344CB8AC3E}">
        <p14:creationId xmlns:p14="http://schemas.microsoft.com/office/powerpoint/2010/main" val="3508442241"/>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3er Diagram">
    <p:bg>
      <p:bgRef idx="1001">
        <a:schemeClr val="bg1"/>
      </p:bgRef>
    </p:bg>
    <p:spTree>
      <p:nvGrpSpPr>
        <p:cNvPr id="1" name=""/>
        <p:cNvGrpSpPr/>
        <p:nvPr/>
      </p:nvGrpSpPr>
      <p:grpSpPr>
        <a:xfrm>
          <a:off x="0" y="0"/>
          <a:ext cx="0" cy="0"/>
          <a:chOff x="0" y="0"/>
          <a:chExt cx="0" cy="0"/>
        </a:xfrm>
      </p:grpSpPr>
      <p:sp>
        <p:nvSpPr>
          <p:cNvPr id="3" name="Diagrammplatzhalter 12">
            <a:extLst>
              <a:ext uri="{FF2B5EF4-FFF2-40B4-BE49-F238E27FC236}">
                <a16:creationId xmlns:a16="http://schemas.microsoft.com/office/drawing/2014/main" id="{6F4A74B6-0306-1362-50B9-5714CD0129B2}"/>
              </a:ext>
            </a:extLst>
          </p:cNvPr>
          <p:cNvSpPr>
            <a:spLocks noGrp="1"/>
          </p:cNvSpPr>
          <p:nvPr>
            <p:ph type="chart" sz="quarter" idx="10"/>
          </p:nvPr>
        </p:nvSpPr>
        <p:spPr>
          <a:xfrm>
            <a:off x="262800"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4" name="Diagrammplatzhalter 12">
            <a:extLst>
              <a:ext uri="{FF2B5EF4-FFF2-40B4-BE49-F238E27FC236}">
                <a16:creationId xmlns:a16="http://schemas.microsoft.com/office/drawing/2014/main" id="{09DBEE76-389E-BC18-2743-DBADE44E49F4}"/>
              </a:ext>
            </a:extLst>
          </p:cNvPr>
          <p:cNvSpPr>
            <a:spLocks noGrp="1"/>
          </p:cNvSpPr>
          <p:nvPr>
            <p:ph type="chart" sz="quarter" idx="11"/>
          </p:nvPr>
        </p:nvSpPr>
        <p:spPr>
          <a:xfrm>
            <a:off x="3243782"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5" name="Diagrammplatzhalter 12">
            <a:extLst>
              <a:ext uri="{FF2B5EF4-FFF2-40B4-BE49-F238E27FC236}">
                <a16:creationId xmlns:a16="http://schemas.microsoft.com/office/drawing/2014/main" id="{A0691258-9D71-C7F4-34B8-892DC2DBDF19}"/>
              </a:ext>
            </a:extLst>
          </p:cNvPr>
          <p:cNvSpPr>
            <a:spLocks noGrp="1"/>
          </p:cNvSpPr>
          <p:nvPr>
            <p:ph type="chart" sz="quarter" idx="12"/>
          </p:nvPr>
        </p:nvSpPr>
        <p:spPr>
          <a:xfrm>
            <a:off x="6224763"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15" name="Datumsplatzhalter 14">
            <a:extLst>
              <a:ext uri="{FF2B5EF4-FFF2-40B4-BE49-F238E27FC236}">
                <a16:creationId xmlns:a16="http://schemas.microsoft.com/office/drawing/2014/main" id="{18B0ED88-EE27-72BB-7BC7-D324BEC2421D}"/>
              </a:ext>
            </a:extLst>
          </p:cNvPr>
          <p:cNvSpPr>
            <a:spLocks noGrp="1"/>
          </p:cNvSpPr>
          <p:nvPr>
            <p:ph type="dt" sz="half" idx="13"/>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6" name="Fußzeilenplatzhalter 15">
            <a:extLst>
              <a:ext uri="{FF2B5EF4-FFF2-40B4-BE49-F238E27FC236}">
                <a16:creationId xmlns:a16="http://schemas.microsoft.com/office/drawing/2014/main" id="{B4C30CC9-41A6-89E2-2772-13BBD97D474D}"/>
              </a:ext>
            </a:extLst>
          </p:cNvPr>
          <p:cNvSpPr>
            <a:spLocks noGrp="1"/>
          </p:cNvSpPr>
          <p:nvPr>
            <p:ph type="ftr" sz="quarter" idx="14"/>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7" name="Foliennummernplatzhalter 16">
            <a:extLst>
              <a:ext uri="{FF2B5EF4-FFF2-40B4-BE49-F238E27FC236}">
                <a16:creationId xmlns:a16="http://schemas.microsoft.com/office/drawing/2014/main" id="{A25AC7A8-AD84-988D-1950-853D8C4F31C5}"/>
              </a:ext>
            </a:extLst>
          </p:cNvPr>
          <p:cNvSpPr>
            <a:spLocks noGrp="1"/>
          </p:cNvSpPr>
          <p:nvPr>
            <p:ph type="sldNum" sz="quarter" idx="15"/>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 30</a:t>
            </a:r>
          </a:p>
        </p:txBody>
      </p:sp>
      <p:sp>
        <p:nvSpPr>
          <p:cNvPr id="2" name="Titel 1">
            <a:extLst>
              <a:ext uri="{FF2B5EF4-FFF2-40B4-BE49-F238E27FC236}">
                <a16:creationId xmlns:a16="http://schemas.microsoft.com/office/drawing/2014/main" id="{D8739E83-C9D7-15FC-5491-3EB194F4E0D0}"/>
              </a:ext>
            </a:extLst>
          </p:cNvPr>
          <p:cNvSpPr>
            <a:spLocks noGrp="1"/>
          </p:cNvSpPr>
          <p:nvPr>
            <p:ph type="title"/>
          </p:nvPr>
        </p:nvSpPr>
        <p:spPr>
          <a:xfrm>
            <a:off x="262800" y="270000"/>
            <a:ext cx="8656514" cy="993775"/>
          </a:xfrm>
          <a:prstGeom prst="rect">
            <a:avLst/>
          </a:prstGeom>
        </p:spPr>
        <p:txBody>
          <a:bodyPr anchor="t"/>
          <a:lstStyle>
            <a:lvl1pPr>
              <a:defRPr sz="3000" b="0" i="0">
                <a:solidFill>
                  <a:schemeClr val="bg1"/>
                </a:solidFill>
                <a:latin typeface="FK Grotesk Neue" panose="020B0503020202020203" pitchFamily="34" charset="0"/>
              </a:defRPr>
            </a:lvl1pPr>
          </a:lstStyle>
          <a:p>
            <a:r>
              <a:rPr lang="de-DE"/>
              <a:t>Mastertitelformat bearbeiten</a:t>
            </a:r>
          </a:p>
        </p:txBody>
      </p:sp>
    </p:spTree>
    <p:extLst>
      <p:ext uri="{BB962C8B-B14F-4D97-AF65-F5344CB8AC3E}">
        <p14:creationId xmlns:p14="http://schemas.microsoft.com/office/powerpoint/2010/main" val="2384901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23" name="Rechteck 22">
            <a:extLst>
              <a:ext uri="{FF2B5EF4-FFF2-40B4-BE49-F238E27FC236}">
                <a16:creationId xmlns:a16="http://schemas.microsoft.com/office/drawing/2014/main" id="{E0DF8602-476B-44D9-8BB5-FC03C02D6E60}"/>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952A533D-A0DF-4C14-B8E4-1226EF8A0E50}"/>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4" name="Bildplatzhalter 14">
            <a:extLst>
              <a:ext uri="{FF2B5EF4-FFF2-40B4-BE49-F238E27FC236}">
                <a16:creationId xmlns:a16="http://schemas.microsoft.com/office/drawing/2014/main" id="{3F30B7A3-9CDA-A648-8CB4-7DAF81B9E2B1}"/>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580CC0E-2BBD-344E-B2EC-53C7629F5963}"/>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F4912C99-4574-F84E-BC8C-5681D2DC2A3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9124917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ext_Bild_berry">
    <p:bg>
      <p:bgPr>
        <a:solidFill>
          <a:schemeClr val="tx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3146ED7-73CA-E125-A105-A43166A094C4}"/>
              </a:ext>
            </a:extLst>
          </p:cNvPr>
          <p:cNvSpPr>
            <a:spLocks noGrp="1"/>
          </p:cNvSpPr>
          <p:nvPr>
            <p:ph type="pic" sz="quarter" idx="10"/>
          </p:nvPr>
        </p:nvSpPr>
        <p:spPr>
          <a:xfrm>
            <a:off x="4894660" y="284612"/>
            <a:ext cx="3939778" cy="4354063"/>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4" name="Textplatzhalter 3">
            <a:extLst>
              <a:ext uri="{FF2B5EF4-FFF2-40B4-BE49-F238E27FC236}">
                <a16:creationId xmlns:a16="http://schemas.microsoft.com/office/drawing/2014/main" id="{9EBDA7D3-9A70-517E-E459-CE4CC9E3FB7C}"/>
              </a:ext>
            </a:extLst>
          </p:cNvPr>
          <p:cNvSpPr>
            <a:spLocks noGrp="1"/>
          </p:cNvSpPr>
          <p:nvPr>
            <p:ph type="body" sz="quarter" idx="15"/>
          </p:nvPr>
        </p:nvSpPr>
        <p:spPr>
          <a:xfrm>
            <a:off x="262800" y="2571750"/>
            <a:ext cx="4179094" cy="2066925"/>
          </a:xfrm>
          <a:prstGeom prst="rect">
            <a:avLst/>
          </a:prstGeom>
        </p:spPr>
        <p:txBody>
          <a:bodyPr lIns="0" anchor="b"/>
          <a:lstStyle>
            <a:lvl1pPr marL="0" indent="0">
              <a:buNone/>
              <a:defRPr b="0" i="0">
                <a:solidFill>
                  <a:schemeClr val="accent4"/>
                </a:solidFill>
                <a:latin typeface="FK Grotesk Neue" panose="020B0503020202020203" pitchFamily="34" charset="0"/>
              </a:defRPr>
            </a:lvl1pPr>
            <a:lvl2pPr marL="342900" indent="0">
              <a:buNone/>
              <a:defRPr>
                <a:solidFill>
                  <a:schemeClr val="tx2"/>
                </a:solidFill>
              </a:defRPr>
            </a:lvl2pPr>
            <a:lvl3pPr marL="685800" indent="0">
              <a:buNone/>
              <a:defRPr>
                <a:solidFill>
                  <a:schemeClr val="tx2"/>
                </a:solidFill>
              </a:defRPr>
            </a:lvl3pPr>
            <a:lvl4pPr marL="1028700" indent="0">
              <a:buNone/>
              <a:defRPr>
                <a:solidFill>
                  <a:schemeClr val="tx2"/>
                </a:solidFill>
              </a:defRPr>
            </a:lvl4pPr>
            <a:lvl5pPr marL="1371600" indent="0">
              <a:buNone/>
              <a:defRPr>
                <a:solidFill>
                  <a:schemeClr val="tx2"/>
                </a:solidFill>
              </a:defRPr>
            </a:lvl5pPr>
          </a:lstStyle>
          <a:p>
            <a:pPr lvl="0"/>
            <a:r>
              <a:rPr lang="de-DE"/>
              <a:t>Mastertextformat bearbeiten</a:t>
            </a:r>
          </a:p>
        </p:txBody>
      </p:sp>
      <p:sp>
        <p:nvSpPr>
          <p:cNvPr id="8" name="Titel 7">
            <a:extLst>
              <a:ext uri="{FF2B5EF4-FFF2-40B4-BE49-F238E27FC236}">
                <a16:creationId xmlns:a16="http://schemas.microsoft.com/office/drawing/2014/main" id="{3469AB75-21FD-5A05-6F02-CB91E8B69F8B}"/>
              </a:ext>
            </a:extLst>
          </p:cNvPr>
          <p:cNvSpPr>
            <a:spLocks noGrp="1"/>
          </p:cNvSpPr>
          <p:nvPr>
            <p:ph type="title"/>
          </p:nvPr>
        </p:nvSpPr>
        <p:spPr>
          <a:xfrm>
            <a:off x="262800" y="270000"/>
            <a:ext cx="4239684" cy="993775"/>
          </a:xfrm>
          <a:prstGeom prst="rect">
            <a:avLst/>
          </a:prstGeom>
        </p:spPr>
        <p:txBody>
          <a:bodyPr lIns="0"/>
          <a:lstStyle>
            <a:lvl1pPr>
              <a:defRPr>
                <a:solidFill>
                  <a:schemeClr val="bg1"/>
                </a:solidFill>
              </a:defRPr>
            </a:lvl1pPr>
          </a:lstStyle>
          <a:p>
            <a:r>
              <a:rPr lang="de-DE"/>
              <a:t>Mastertitelformat bearbeiten</a:t>
            </a:r>
            <a:endParaRPr lang="de-AT"/>
          </a:p>
        </p:txBody>
      </p:sp>
      <p:sp>
        <p:nvSpPr>
          <p:cNvPr id="12" name="Datumsplatzhalter 11">
            <a:extLst>
              <a:ext uri="{FF2B5EF4-FFF2-40B4-BE49-F238E27FC236}">
                <a16:creationId xmlns:a16="http://schemas.microsoft.com/office/drawing/2014/main" id="{A1F0EE71-727F-5046-A3EC-AEB83D225034}"/>
              </a:ext>
            </a:extLst>
          </p:cNvPr>
          <p:cNvSpPr>
            <a:spLocks noGrp="1"/>
          </p:cNvSpPr>
          <p:nvPr>
            <p:ph type="dt" sz="half" idx="16"/>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3" name="Fußzeilenplatzhalter 12">
            <a:extLst>
              <a:ext uri="{FF2B5EF4-FFF2-40B4-BE49-F238E27FC236}">
                <a16:creationId xmlns:a16="http://schemas.microsoft.com/office/drawing/2014/main" id="{E51A3E2E-A975-A7B0-AC69-052C8362B34E}"/>
              </a:ext>
            </a:extLst>
          </p:cNvPr>
          <p:cNvSpPr>
            <a:spLocks noGrp="1"/>
          </p:cNvSpPr>
          <p:nvPr>
            <p:ph type="ftr" sz="quarter" idx="17"/>
          </p:nvPr>
        </p:nvSpPr>
        <p:spPr>
          <a:xfrm>
            <a:off x="3028950" y="4767263"/>
            <a:ext cx="3086100" cy="273844"/>
          </a:xfrm>
          <a:prstGeom prst="rect">
            <a:avLst/>
          </a:prstGeom>
        </p:spPr>
        <p:txBody>
          <a:bodyPr/>
          <a:lstStyle>
            <a:lvl1pPr>
              <a:defRPr>
                <a:solidFill>
                  <a:schemeClr val="bg1"/>
                </a:solidFill>
              </a:defRPr>
            </a:lvl1pPr>
          </a:lstStyle>
          <a:p>
            <a:r>
              <a:rPr lang="de-AT"/>
              <a:t>CSRD-Starter-Training</a:t>
            </a:r>
          </a:p>
        </p:txBody>
      </p:sp>
      <p:sp>
        <p:nvSpPr>
          <p:cNvPr id="14" name="Foliennummernplatzhalter 13">
            <a:extLst>
              <a:ext uri="{FF2B5EF4-FFF2-40B4-BE49-F238E27FC236}">
                <a16:creationId xmlns:a16="http://schemas.microsoft.com/office/drawing/2014/main" id="{F39C6CFC-23E4-C153-1EE8-0A4322D079D5}"/>
              </a:ext>
            </a:extLst>
          </p:cNvPr>
          <p:cNvSpPr>
            <a:spLocks noGrp="1"/>
          </p:cNvSpPr>
          <p:nvPr>
            <p:ph type="sldNum" sz="quarter" idx="18"/>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6549228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ext_Bild">
    <p:bg>
      <p:bgRef idx="1001">
        <a:schemeClr val="bg2"/>
      </p:bgRef>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3146ED7-73CA-E125-A105-A43166A094C4}"/>
              </a:ext>
            </a:extLst>
          </p:cNvPr>
          <p:cNvSpPr>
            <a:spLocks noGrp="1"/>
          </p:cNvSpPr>
          <p:nvPr>
            <p:ph type="pic" sz="quarter" idx="10"/>
          </p:nvPr>
        </p:nvSpPr>
        <p:spPr>
          <a:xfrm>
            <a:off x="4894660" y="284612"/>
            <a:ext cx="3939778" cy="4354063"/>
          </a:xfrm>
          <a:prstGeom prst="roundRect">
            <a:avLst>
              <a:gd name="adj" fmla="val 2673"/>
            </a:avLst>
          </a:prstGeom>
        </p:spPr>
        <p:txBody>
          <a:bodyPr/>
          <a:lstStyle>
            <a:lvl1pPr>
              <a:defRPr b="0" i="0">
                <a:solidFill>
                  <a:schemeClr val="tx1"/>
                </a:solidFill>
                <a:latin typeface="FK Grotesk Neue" panose="020B0503020202020203" pitchFamily="34" charset="0"/>
              </a:defRPr>
            </a:lvl1pPr>
          </a:lstStyle>
          <a:p>
            <a:r>
              <a:rPr lang="de-DE"/>
              <a:t>Bild durch Klicken auf Symbol hinzufügen</a:t>
            </a:r>
          </a:p>
        </p:txBody>
      </p:sp>
      <p:sp>
        <p:nvSpPr>
          <p:cNvPr id="4" name="Textplatzhalter 3">
            <a:extLst>
              <a:ext uri="{FF2B5EF4-FFF2-40B4-BE49-F238E27FC236}">
                <a16:creationId xmlns:a16="http://schemas.microsoft.com/office/drawing/2014/main" id="{9EBDA7D3-9A70-517E-E459-CE4CC9E3FB7C}"/>
              </a:ext>
            </a:extLst>
          </p:cNvPr>
          <p:cNvSpPr>
            <a:spLocks noGrp="1"/>
          </p:cNvSpPr>
          <p:nvPr>
            <p:ph type="body" sz="quarter" idx="15"/>
          </p:nvPr>
        </p:nvSpPr>
        <p:spPr>
          <a:xfrm>
            <a:off x="262800" y="2571750"/>
            <a:ext cx="4179094" cy="2066925"/>
          </a:xfrm>
          <a:prstGeom prst="rect">
            <a:avLst/>
          </a:prstGeom>
        </p:spPr>
        <p:txBody>
          <a:bodyPr lIns="0" anchor="b"/>
          <a:lstStyle>
            <a:lvl1pPr marL="0" indent="0">
              <a:buNone/>
              <a:defRPr b="0" i="0">
                <a:solidFill>
                  <a:schemeClr val="tx1"/>
                </a:solidFill>
                <a:latin typeface="FK Grotesk Neue" panose="020B0503020202020203" pitchFamily="34" charset="0"/>
              </a:defRPr>
            </a:lvl1pPr>
            <a:lvl2pPr marL="342900" indent="0">
              <a:buNone/>
              <a:defRPr>
                <a:solidFill>
                  <a:schemeClr val="tx2"/>
                </a:solidFill>
              </a:defRPr>
            </a:lvl2pPr>
            <a:lvl3pPr marL="685800" indent="0">
              <a:buNone/>
              <a:defRPr>
                <a:solidFill>
                  <a:schemeClr val="tx2"/>
                </a:solidFill>
              </a:defRPr>
            </a:lvl3pPr>
            <a:lvl4pPr marL="1028700" indent="0">
              <a:buNone/>
              <a:defRPr>
                <a:solidFill>
                  <a:schemeClr val="tx2"/>
                </a:solidFill>
              </a:defRPr>
            </a:lvl4pPr>
            <a:lvl5pPr marL="1371600" indent="0">
              <a:buNone/>
              <a:defRPr>
                <a:solidFill>
                  <a:schemeClr val="tx2"/>
                </a:solidFill>
              </a:defRPr>
            </a:lvl5pPr>
          </a:lstStyle>
          <a:p>
            <a:pPr lvl="0"/>
            <a:r>
              <a:rPr lang="de-DE"/>
              <a:t>Mastertextformat bearbeiten</a:t>
            </a:r>
          </a:p>
        </p:txBody>
      </p:sp>
      <p:sp>
        <p:nvSpPr>
          <p:cNvPr id="8" name="Titel 7">
            <a:extLst>
              <a:ext uri="{FF2B5EF4-FFF2-40B4-BE49-F238E27FC236}">
                <a16:creationId xmlns:a16="http://schemas.microsoft.com/office/drawing/2014/main" id="{3469AB75-21FD-5A05-6F02-CB91E8B69F8B}"/>
              </a:ext>
            </a:extLst>
          </p:cNvPr>
          <p:cNvSpPr>
            <a:spLocks noGrp="1"/>
          </p:cNvSpPr>
          <p:nvPr>
            <p:ph type="title"/>
          </p:nvPr>
        </p:nvSpPr>
        <p:spPr>
          <a:xfrm>
            <a:off x="262800" y="270000"/>
            <a:ext cx="4239684" cy="993775"/>
          </a:xfrm>
          <a:prstGeom prst="rect">
            <a:avLst/>
          </a:prstGeom>
        </p:spPr>
        <p:txBody>
          <a:bodyPr lIns="0" anchor="t"/>
          <a:lstStyle>
            <a:lvl1pPr>
              <a:defRPr>
                <a:solidFill>
                  <a:schemeClr val="tx1"/>
                </a:solidFill>
              </a:defRPr>
            </a:lvl1pPr>
          </a:lstStyle>
          <a:p>
            <a:r>
              <a:rPr lang="de-DE"/>
              <a:t>Mastertitelformat bearbeiten</a:t>
            </a:r>
            <a:endParaRPr lang="de-AT"/>
          </a:p>
        </p:txBody>
      </p:sp>
      <p:sp>
        <p:nvSpPr>
          <p:cNvPr id="12" name="Datumsplatzhalter 11">
            <a:extLst>
              <a:ext uri="{FF2B5EF4-FFF2-40B4-BE49-F238E27FC236}">
                <a16:creationId xmlns:a16="http://schemas.microsoft.com/office/drawing/2014/main" id="{A1F0EE71-727F-5046-A3EC-AEB83D225034}"/>
              </a:ext>
            </a:extLst>
          </p:cNvPr>
          <p:cNvSpPr>
            <a:spLocks noGrp="1"/>
          </p:cNvSpPr>
          <p:nvPr>
            <p:ph type="dt" sz="half" idx="16"/>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3" name="Fußzeilenplatzhalter 12">
            <a:extLst>
              <a:ext uri="{FF2B5EF4-FFF2-40B4-BE49-F238E27FC236}">
                <a16:creationId xmlns:a16="http://schemas.microsoft.com/office/drawing/2014/main" id="{E51A3E2E-A975-A7B0-AC69-052C8362B34E}"/>
              </a:ext>
            </a:extLst>
          </p:cNvPr>
          <p:cNvSpPr>
            <a:spLocks noGrp="1"/>
          </p:cNvSpPr>
          <p:nvPr>
            <p:ph type="ftr" sz="quarter" idx="17"/>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4" name="Foliennummernplatzhalter 13">
            <a:extLst>
              <a:ext uri="{FF2B5EF4-FFF2-40B4-BE49-F238E27FC236}">
                <a16:creationId xmlns:a16="http://schemas.microsoft.com/office/drawing/2014/main" id="{F39C6CFC-23E4-C153-1EE8-0A4322D079D5}"/>
              </a:ext>
            </a:extLst>
          </p:cNvPr>
          <p:cNvSpPr>
            <a:spLocks noGrp="1"/>
          </p:cNvSpPr>
          <p:nvPr>
            <p:ph type="sldNum" sz="quarter" idx="18"/>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7735110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leer">
    <p:bg>
      <p:bgRef idx="1001">
        <a:schemeClr val="bg1"/>
      </p:bgRef>
    </p:bg>
    <p:spTree>
      <p:nvGrpSpPr>
        <p:cNvPr id="1" name=""/>
        <p:cNvGrpSpPr/>
        <p:nvPr/>
      </p:nvGrpSpPr>
      <p:grpSpPr>
        <a:xfrm>
          <a:off x="0" y="0"/>
          <a:ext cx="0" cy="0"/>
          <a:chOff x="0" y="0"/>
          <a:chExt cx="0" cy="0"/>
        </a:xfrm>
      </p:grpSpPr>
      <p:pic>
        <p:nvPicPr>
          <p:cNvPr id="2" name="Grafik 1" descr="Ein Bild, das Schrift, Grafiken, Grafikdesign, Text enthält.&#10;&#10;Automatisch generierte Beschreibung">
            <a:extLst>
              <a:ext uri="{FF2B5EF4-FFF2-40B4-BE49-F238E27FC236}">
                <a16:creationId xmlns:a16="http://schemas.microsoft.com/office/drawing/2014/main" id="{F76BF48A-CB86-6C1D-801F-E3704E30A8F1}"/>
              </a:ext>
            </a:extLst>
          </p:cNvPr>
          <p:cNvPicPr>
            <a:picLocks noChangeAspect="1"/>
          </p:cNvPicPr>
          <p:nvPr userDrawn="1"/>
        </p:nvPicPr>
        <p:blipFill>
          <a:blip r:embed="rId2"/>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29035004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87" name="Rechteck 86">
            <a:extLst>
              <a:ext uri="{FF2B5EF4-FFF2-40B4-BE49-F238E27FC236}">
                <a16:creationId xmlns:a16="http://schemas.microsoft.com/office/drawing/2014/main" id="{8789533A-EB8A-4475-851D-5B3E89BF330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2" name="Textplatzhalter 2">
            <a:extLst>
              <a:ext uri="{FF2B5EF4-FFF2-40B4-BE49-F238E27FC236}">
                <a16:creationId xmlns:a16="http://schemas.microsoft.com/office/drawing/2014/main" id="{88840FD5-EDAB-4602-A1F3-390C16FC66E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9" name="Bildplatzhalter 14">
            <a:extLst>
              <a:ext uri="{FF2B5EF4-FFF2-40B4-BE49-F238E27FC236}">
                <a16:creationId xmlns:a16="http://schemas.microsoft.com/office/drawing/2014/main" id="{899C8073-0314-AD4D-880D-F77E8647DBE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A64D1418-B23F-1D49-AC54-F206CA5D7E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3" name="Foliennummernplatzhalter 1">
            <a:extLst>
              <a:ext uri="{FF2B5EF4-FFF2-40B4-BE49-F238E27FC236}">
                <a16:creationId xmlns:a16="http://schemas.microsoft.com/office/drawing/2014/main" id="{8B166832-EA96-CA4E-ADA7-FE89800CB31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2346646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a:p>
            <a:pPr lvl="0"/>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Textplatzhalter 2">
            <a:extLst>
              <a:ext uri="{FF2B5EF4-FFF2-40B4-BE49-F238E27FC236}">
                <a16:creationId xmlns:a16="http://schemas.microsoft.com/office/drawing/2014/main" id="{ACDD6280-AF5E-4F6C-83E0-E561E8DEBABE}"/>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7" name="Bildplatzhalter 14">
            <a:extLst>
              <a:ext uri="{FF2B5EF4-FFF2-40B4-BE49-F238E27FC236}">
                <a16:creationId xmlns:a16="http://schemas.microsoft.com/office/drawing/2014/main" id="{2BD451F4-76B2-484C-9EA2-7AAC4086E1FE}"/>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2E5A1E3-5250-DB49-BA6E-496CE391E2CE}"/>
              </a:ext>
            </a:extLst>
          </p:cNvPr>
          <p:cNvSpPr>
            <a:spLocks noGrp="1"/>
          </p:cNvSpPr>
          <p:nvPr>
            <p:ph type="pic" sz="quarter" idx="20"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2" name="Foliennummernplatzhalter 1">
            <a:extLst>
              <a:ext uri="{FF2B5EF4-FFF2-40B4-BE49-F238E27FC236}">
                <a16:creationId xmlns:a16="http://schemas.microsoft.com/office/drawing/2014/main" id="{73923991-47B6-D74B-9BF7-B7C901D9AC8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670861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3" name="Bild 1">
            <a:extLst>
              <a:ext uri="{FF2B5EF4-FFF2-40B4-BE49-F238E27FC236}">
                <a16:creationId xmlns:a16="http://schemas.microsoft.com/office/drawing/2014/main" id="{B2B32C20-AF89-467A-9813-399D0BDA41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4896" y="1594969"/>
            <a:ext cx="3614208" cy="3159182"/>
          </a:xfrm>
          <a:prstGeom prst="rect">
            <a:avLst/>
          </a:prstGeom>
        </p:spPr>
      </p:pic>
      <p:sp>
        <p:nvSpPr>
          <p:cNvPr id="11" name="Bildplatzhalter 14">
            <a:extLst>
              <a:ext uri="{FF2B5EF4-FFF2-40B4-BE49-F238E27FC236}">
                <a16:creationId xmlns:a16="http://schemas.microsoft.com/office/drawing/2014/main" id="{CC9FA6CF-B118-FD4D-B2B5-A56BC70BC51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28B3B3C0-2893-794F-928E-0E3E43346BAB}"/>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6" name="Foliennummernplatzhalter 1">
            <a:extLst>
              <a:ext uri="{FF2B5EF4-FFF2-40B4-BE49-F238E27FC236}">
                <a16:creationId xmlns:a16="http://schemas.microsoft.com/office/drawing/2014/main" id="{0B003CC4-02EA-3A4C-9E57-796BD94C3AE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81441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0DAE7118-D14F-FB4F-BE01-7135CB42297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6"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5" name="Textplatzhalter 2">
            <a:extLst>
              <a:ext uri="{FF2B5EF4-FFF2-40B4-BE49-F238E27FC236}">
                <a16:creationId xmlns:a16="http://schemas.microsoft.com/office/drawing/2014/main" id="{E7596291-513E-467E-BE99-0C07D71B4582}"/>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5337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B19E7D07-D34B-4D41-8781-D3BD41DA2C2D}"/>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D2896CD-5330-4D97-B023-A29B9E9909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5418" y="1377236"/>
            <a:ext cx="5871355" cy="3572745"/>
          </a:xfrm>
          <a:prstGeom prst="rect">
            <a:avLst/>
          </a:prstGeom>
        </p:spPr>
      </p:pic>
      <p:sp>
        <p:nvSpPr>
          <p:cNvPr id="12" name="Bildplatzhalter 14">
            <a:extLst>
              <a:ext uri="{FF2B5EF4-FFF2-40B4-BE49-F238E27FC236}">
                <a16:creationId xmlns:a16="http://schemas.microsoft.com/office/drawing/2014/main" id="{60434354-0DEA-A540-86F5-28402178DEF9}"/>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DB9976E4-B952-5649-AED5-0523D52976C8}"/>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8" name="Foliennummernplatzhalter 1">
            <a:extLst>
              <a:ext uri="{FF2B5EF4-FFF2-40B4-BE49-F238E27FC236}">
                <a16:creationId xmlns:a16="http://schemas.microsoft.com/office/drawing/2014/main" id="{DEBB0A6B-57EE-BD4A-8095-78E759420FC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87219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Bildplatzhalter 14">
            <a:extLst>
              <a:ext uri="{FF2B5EF4-FFF2-40B4-BE49-F238E27FC236}">
                <a16:creationId xmlns:a16="http://schemas.microsoft.com/office/drawing/2014/main" id="{8FEE5687-BBF1-7C4A-9EED-F1747FD82968}"/>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B9F77B97-73CB-C242-ABAE-F41FEB15D78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0" name="Foliennummernplatzhalter 1">
            <a:extLst>
              <a:ext uri="{FF2B5EF4-FFF2-40B4-BE49-F238E27FC236}">
                <a16:creationId xmlns:a16="http://schemas.microsoft.com/office/drawing/2014/main" id="{897D884D-ED10-FB44-B507-EF02722CB3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55365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7A83F325-B2CC-FB4C-A5BA-9CC4886E0CE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 name="Bildplatzhalter 14">
            <a:extLst>
              <a:ext uri="{FF2B5EF4-FFF2-40B4-BE49-F238E27FC236}">
                <a16:creationId xmlns:a16="http://schemas.microsoft.com/office/drawing/2014/main" id="{33D97B32-C7E9-0E4C-8847-CCFD83B75CE2}"/>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 name="Foliennummernplatzhalter 1">
            <a:extLst>
              <a:ext uri="{FF2B5EF4-FFF2-40B4-BE49-F238E27FC236}">
                <a16:creationId xmlns:a16="http://schemas.microsoft.com/office/drawing/2014/main" id="{DF42BD2F-66C2-A04B-849A-4D1C5AD71A3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942141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3" name="Bild 1">
            <a:extLst>
              <a:ext uri="{FF2B5EF4-FFF2-40B4-BE49-F238E27FC236}">
                <a16:creationId xmlns:a16="http://schemas.microsoft.com/office/drawing/2014/main" id="{102C9F0F-0246-49FE-AF43-940BC64AA9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2000" y="2076559"/>
            <a:ext cx="3240000" cy="990381"/>
          </a:xfrm>
          <a:prstGeom prst="rect">
            <a:avLst/>
          </a:prstGeom>
        </p:spPr>
      </p:pic>
      <p:sp>
        <p:nvSpPr>
          <p:cNvPr id="6" name="Foliennummernplatzhalter 1">
            <a:extLst>
              <a:ext uri="{FF2B5EF4-FFF2-40B4-BE49-F238E27FC236}">
                <a16:creationId xmlns:a16="http://schemas.microsoft.com/office/drawing/2014/main" id="{2F50B0E7-29EB-084C-B740-76300C5B72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0887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Bild randabfalle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29BE7-DBB8-4AC2-8A90-A5B88155E9AC}"/>
              </a:ext>
            </a:extLst>
          </p:cNvPr>
          <p:cNvSpPr>
            <a:spLocks noGrp="1"/>
          </p:cNvSpPr>
          <p:nvPr>
            <p:ph type="title" hasCustomPrompt="1"/>
          </p:nvPr>
        </p:nvSpPr>
        <p:spPr/>
        <p:txBody>
          <a:bodyPr/>
          <a:lstStyle>
            <a:lvl1pPr>
              <a:defRPr/>
            </a:lvl1pPr>
          </a:lstStyle>
          <a:p>
            <a:r>
              <a:rPr lang="de-DE" dirty="0"/>
              <a:t>MASTERTITEL HIER BEARBEITEN</a:t>
            </a:r>
            <a:endParaRPr lang="de-CH" dirty="0"/>
          </a:p>
        </p:txBody>
      </p:sp>
      <p:sp>
        <p:nvSpPr>
          <p:cNvPr id="9" name="Textplatzhalter 8">
            <a:extLst>
              <a:ext uri="{FF2B5EF4-FFF2-40B4-BE49-F238E27FC236}">
                <a16:creationId xmlns:a16="http://schemas.microsoft.com/office/drawing/2014/main" id="{ACFBA9E6-B70E-4485-8D8B-6CAEAE78ED8F}"/>
              </a:ext>
            </a:extLst>
          </p:cNvPr>
          <p:cNvSpPr>
            <a:spLocks noGrp="1"/>
          </p:cNvSpPr>
          <p:nvPr>
            <p:ph type="body" sz="quarter" idx="11"/>
          </p:nvPr>
        </p:nvSpPr>
        <p:spPr>
          <a:xfrm>
            <a:off x="328043" y="1138017"/>
            <a:ext cx="3974482" cy="322421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Inhaltsplatzhalter 5">
            <a:extLst>
              <a:ext uri="{FF2B5EF4-FFF2-40B4-BE49-F238E27FC236}">
                <a16:creationId xmlns:a16="http://schemas.microsoft.com/office/drawing/2014/main" id="{235E4626-3632-45F2-AA5E-9D0CC14862EE}"/>
              </a:ext>
            </a:extLst>
          </p:cNvPr>
          <p:cNvSpPr>
            <a:spLocks noGrp="1"/>
          </p:cNvSpPr>
          <p:nvPr>
            <p:ph sz="quarter" idx="14"/>
          </p:nvPr>
        </p:nvSpPr>
        <p:spPr>
          <a:xfrm>
            <a:off x="4841477" y="1133476"/>
            <a:ext cx="4302524" cy="3224212"/>
          </a:xfrm>
        </p:spPr>
        <p:txBody>
          <a:bodyPr/>
          <a:lstStyle>
            <a:lvl1pPr>
              <a:defRPr/>
            </a:lvl1pPr>
            <a:lvl2pPr>
              <a:defRPr/>
            </a:lvl2pPr>
            <a:lvl3pPr>
              <a:defRPr/>
            </a:lvl3pPr>
            <a:lvl4pPr>
              <a:defRPr/>
            </a:lvl4pPr>
            <a:lvl5pPr>
              <a:defRPr/>
            </a:lvl5pPr>
          </a:lstStyle>
          <a:p>
            <a:pPr lvl="0"/>
            <a:endParaRPr lang="de-CH" dirty="0"/>
          </a:p>
        </p:txBody>
      </p:sp>
    </p:spTree>
    <p:extLst>
      <p:ext uri="{BB962C8B-B14F-4D97-AF65-F5344CB8AC3E}">
        <p14:creationId xmlns:p14="http://schemas.microsoft.com/office/powerpoint/2010/main" val="134547491"/>
      </p:ext>
    </p:extLst>
  </p:cSld>
  <p:clrMapOvr>
    <a:masterClrMapping/>
  </p:clrMapOvr>
  <p:extLst>
    <p:ext uri="{DCECCB84-F9BA-43D5-87BE-67443E8EF086}">
      <p15:sldGuideLst xmlns:p15="http://schemas.microsoft.com/office/powerpoint/2012/main">
        <p15:guide id="1" orient="horz" pos="2160">
          <p15:clr>
            <a:srgbClr val="FBAE40"/>
          </p15:clr>
        </p15:guide>
        <p15:guide id="2" pos="38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folie weiß">
    <p:spTree>
      <p:nvGrpSpPr>
        <p:cNvPr id="1" name=""/>
        <p:cNvGrpSpPr/>
        <p:nvPr/>
      </p:nvGrpSpPr>
      <p:grpSpPr>
        <a:xfrm>
          <a:off x="0" y="0"/>
          <a:ext cx="0" cy="0"/>
          <a:chOff x="0" y="0"/>
          <a:chExt cx="0" cy="0"/>
        </a:xfrm>
      </p:grpSpPr>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46">
            <a:extLst>
              <a:ext uri="{FF2B5EF4-FFF2-40B4-BE49-F238E27FC236}">
                <a16:creationId xmlns:a16="http://schemas.microsoft.com/office/drawing/2014/main" id="{03F4140E-613A-4C2B-9E88-B06D730A39D1}"/>
              </a:ext>
            </a:extLst>
          </p:cNvPr>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10" name="Rectangle 47">
            <a:extLst>
              <a:ext uri="{FF2B5EF4-FFF2-40B4-BE49-F238E27FC236}">
                <a16:creationId xmlns:a16="http://schemas.microsoft.com/office/drawing/2014/main" id="{37D34ABA-FC18-46BF-9D44-19792DEA162E}"/>
              </a:ext>
            </a:extLst>
          </p:cNvPr>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12" name="Bild 7" descr="Alles Unternehmen_RGB.png">
            <a:extLst>
              <a:ext uri="{FF2B5EF4-FFF2-40B4-BE49-F238E27FC236}">
                <a16:creationId xmlns:a16="http://schemas.microsoft.com/office/drawing/2014/main" id="{7CDEF364-8D41-4479-8F85-78495AFD9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7" name="Foliennummernplatzhalter 1">
            <a:extLst>
              <a:ext uri="{FF2B5EF4-FFF2-40B4-BE49-F238E27FC236}">
                <a16:creationId xmlns:a16="http://schemas.microsoft.com/office/drawing/2014/main" id="{79B804AD-CFB8-DB42-8042-9354A7573E9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 name="Bildplatzhalter 14">
            <a:extLst>
              <a:ext uri="{FF2B5EF4-FFF2-40B4-BE49-F238E27FC236}">
                <a16:creationId xmlns:a16="http://schemas.microsoft.com/office/drawing/2014/main" id="{4C81FDDF-E18A-3143-86C2-B5BF18D3BF6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6331CCA1-AC1A-3B49-9764-3D92571726A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Textplatzhalter 2"/>
          <p:cNvSpPr>
            <a:spLocks noGrp="1"/>
          </p:cNvSpPr>
          <p:nvPr>
            <p:ph type="body" sz="quarter" idx="16" hasCustomPrompt="1"/>
          </p:nvPr>
        </p:nvSpPr>
        <p:spPr>
          <a:xfrm>
            <a:off x="1200150" y="3367088"/>
            <a:ext cx="7935913" cy="720725"/>
          </a:xfrm>
        </p:spPr>
        <p:txBody>
          <a:bodyPr/>
          <a:lstStyle>
            <a:lvl1pPr>
              <a:defRPr sz="1600" baseline="0"/>
            </a:lvl1pPr>
          </a:lstStyle>
          <a:p>
            <a:pPr lvl="0"/>
            <a:r>
              <a:rPr lang="de-DE" dirty="0"/>
              <a:t>    VORTRAGENDER (TREBUCHET 16)</a:t>
            </a:r>
            <a:endParaRPr lang="de-AT" dirty="0"/>
          </a:p>
        </p:txBody>
      </p:sp>
    </p:spTree>
    <p:extLst>
      <p:ext uri="{BB962C8B-B14F-4D97-AF65-F5344CB8AC3E}">
        <p14:creationId xmlns:p14="http://schemas.microsoft.com/office/powerpoint/2010/main" val="1405922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marL="0" marR="0" lvl="0" indent="0" algn="l"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80E29099-A690-C843-B2EA-EE73D63CABE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5" name="Bildplatzhalter 14">
            <a:extLst>
              <a:ext uri="{FF2B5EF4-FFF2-40B4-BE49-F238E27FC236}">
                <a16:creationId xmlns:a16="http://schemas.microsoft.com/office/drawing/2014/main" id="{4CE91A37-6BE1-B94F-A4DF-5F50071C4CC6}"/>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6" name="Bildplatzhalter 14">
            <a:extLst>
              <a:ext uri="{FF2B5EF4-FFF2-40B4-BE49-F238E27FC236}">
                <a16:creationId xmlns:a16="http://schemas.microsoft.com/office/drawing/2014/main" id="{105156B2-15D1-744E-88E4-4A3402D31AC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Bildplatzhalter 14">
            <a:extLst>
              <a:ext uri="{FF2B5EF4-FFF2-40B4-BE49-F238E27FC236}">
                <a16:creationId xmlns:a16="http://schemas.microsoft.com/office/drawing/2014/main" id="{508B768F-699E-BA43-A38B-D90D3564FEA7}"/>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8" name="Textplatzhalter 2">
            <a:extLst>
              <a:ext uri="{FF2B5EF4-FFF2-40B4-BE49-F238E27FC236}">
                <a16:creationId xmlns:a16="http://schemas.microsoft.com/office/drawing/2014/main" id="{6AD4D05D-2D9E-4C63-8685-483D31534EF7}"/>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822455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CDC2D27-3EC0-47BB-BAE1-5BD0ECEA4AF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endParaRPr lang="de-DE" dirty="0">
              <a:latin typeface="Trebuchet MS" charset="0"/>
            </a:endParaRP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Foliennummernplatzhalter 1">
            <a:extLst>
              <a:ext uri="{FF2B5EF4-FFF2-40B4-BE49-F238E27FC236}">
                <a16:creationId xmlns:a16="http://schemas.microsoft.com/office/drawing/2014/main" id="{8C97D010-7432-5943-9DCA-42E79198844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76588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C8F5F439-A6C8-4A3F-817D-6F3FF5B05A29}"/>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5674" y="3474513"/>
            <a:ext cx="363600" cy="3636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5673" y="4149208"/>
            <a:ext cx="363600" cy="3636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5675" y="2799818"/>
            <a:ext cx="363600" cy="363600"/>
          </a:xfrm>
        </p:spPr>
        <p:txBody>
          <a:bodyPr/>
          <a:lstStyle>
            <a:lvl1pPr marL="0" indent="0">
              <a:buNone/>
              <a:defRPr/>
            </a:lvl1pPr>
          </a:lstStyle>
          <a:p>
            <a:r>
              <a:rPr lang="de-AT" dirty="0"/>
              <a:t> </a:t>
            </a:r>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4" name="Foliennummernplatzhalter 1">
            <a:extLst>
              <a:ext uri="{FF2B5EF4-FFF2-40B4-BE49-F238E27FC236}">
                <a16:creationId xmlns:a16="http://schemas.microsoft.com/office/drawing/2014/main" id="{0ED3B746-53EF-BA42-9684-BBC8781BD18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Bildplatzhalter 14">
            <a:extLst>
              <a:ext uri="{FF2B5EF4-FFF2-40B4-BE49-F238E27FC236}">
                <a16:creationId xmlns:a16="http://schemas.microsoft.com/office/drawing/2014/main" id="{FCD6DD55-0BA2-1A41-BD7F-76EBC2E6391B}"/>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96892C00-E376-4A4E-9C78-1A1D50D066C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8"/>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5" name="Textplatzhalter 2">
            <a:extLst>
              <a:ext uri="{FF2B5EF4-FFF2-40B4-BE49-F238E27FC236}">
                <a16:creationId xmlns:a16="http://schemas.microsoft.com/office/drawing/2014/main" id="{6AD4D05D-2D9E-4C63-8685-483D31534EF7}"/>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972538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sp>
        <p:nvSpPr>
          <p:cNvPr id="18" name="Oval 13">
            <a:extLst>
              <a:ext uri="{FF2B5EF4-FFF2-40B4-BE49-F238E27FC236}">
                <a16:creationId xmlns:a16="http://schemas.microsoft.com/office/drawing/2014/main" id="{133ECAA3-B794-458F-B485-688434C6E7C9}"/>
              </a:ext>
            </a:extLst>
          </p:cNvPr>
          <p:cNvSpPr/>
          <p:nvPr userDrawn="1"/>
        </p:nvSpPr>
        <p:spPr>
          <a:xfrm>
            <a:off x="4225336" y="1390719"/>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296697" y="1462080"/>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B208D81-8BB1-4301-845E-33F1C592BD1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a:solidFill>
            <a:srgbClr val="EAEAEA"/>
          </a:solidFill>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gradFill>
              <a:gsLst>
                <a:gs pos="0">
                  <a:srgbClr val="C5CDD3"/>
                </a:gs>
                <a:gs pos="18000">
                  <a:srgbClr val="6E7B8C"/>
                </a:gs>
                <a:gs pos="83000">
                  <a:srgbClr val="6E7B8C"/>
                </a:gs>
                <a:gs pos="100000">
                  <a:srgbClr val="6E7B8C"/>
                </a:gs>
              </a:gsLst>
              <a:lin ang="5400000" scaled="1"/>
            </a:gra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Oval 14">
            <a:extLst>
              <a:ext uri="{FF2B5EF4-FFF2-40B4-BE49-F238E27FC236}">
                <a16:creationId xmlns:a16="http://schemas.microsoft.com/office/drawing/2014/main" id="{CF0ACB56-3C08-40DE-A4D4-A8C3C99DF610}"/>
              </a:ext>
            </a:extLst>
          </p:cNvPr>
          <p:cNvSpPr/>
          <p:nvPr userDrawn="1"/>
        </p:nvSpPr>
        <p:spPr>
          <a:xfrm>
            <a:off x="6932760" y="1385257"/>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7004121" y="1456618"/>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Bildplatzhalter 3">
            <a:extLst>
              <a:ext uri="{FF2B5EF4-FFF2-40B4-BE49-F238E27FC236}">
                <a16:creationId xmlns:a16="http://schemas.microsoft.com/office/drawing/2014/main" id="{CAEC2529-0E63-4AC5-8397-7CE72E2EE393}"/>
              </a:ext>
            </a:extLst>
          </p:cNvPr>
          <p:cNvSpPr>
            <a:spLocks noGrp="1" noChangeAspect="1"/>
          </p:cNvSpPr>
          <p:nvPr userDrawn="1">
            <p:ph type="pic" sz="quarter" idx="18" hasCustomPrompt="1"/>
          </p:nvPr>
        </p:nvSpPr>
        <p:spPr>
          <a:xfrm>
            <a:off x="1628005" y="1495349"/>
            <a:ext cx="363600" cy="3636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userDrawn="1">
            <p:ph type="pic" sz="quarter" idx="20" hasCustomPrompt="1"/>
          </p:nvPr>
        </p:nvSpPr>
        <p:spPr>
          <a:xfrm>
            <a:off x="7042853" y="1495349"/>
            <a:ext cx="363600" cy="3636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userDrawn="1">
            <p:ph type="pic" sz="quarter" idx="21" hasCustomPrompt="1"/>
          </p:nvPr>
        </p:nvSpPr>
        <p:spPr>
          <a:xfrm>
            <a:off x="4333629" y="1499012"/>
            <a:ext cx="367200" cy="3672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userDrawn="1">
            <p:ph type="body" sz="quarter" idx="23" hasCustomPrompt="1"/>
          </p:nvPr>
        </p:nvSpPr>
        <p:spPr>
          <a:xfrm>
            <a:off x="5953328"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userDrawn="1">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userDrawn="1">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userDrawn="1">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8" name="Foliennummernplatzhalter 1">
            <a:extLst>
              <a:ext uri="{FF2B5EF4-FFF2-40B4-BE49-F238E27FC236}">
                <a16:creationId xmlns:a16="http://schemas.microsoft.com/office/drawing/2014/main" id="{B796FDB9-9D35-884E-8E37-7C4E50F183A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9" name="Bildplatzhalter 14">
            <a:extLst>
              <a:ext uri="{FF2B5EF4-FFF2-40B4-BE49-F238E27FC236}">
                <a16:creationId xmlns:a16="http://schemas.microsoft.com/office/drawing/2014/main" id="{4C0AB3AC-FF47-2E4A-81D3-907694AAA37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C8E6A512-B306-3E4C-9B8F-ECFEE79F22F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userDrawn="1">
            <p:ph type="body" sz="quarter" idx="15" hasCustomPrompt="1"/>
          </p:nvPr>
        </p:nvSpPr>
        <p:spPr>
          <a:xfrm>
            <a:off x="538480"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userDrawn="1">
            <p:ph type="body" sz="quarter" idx="22" hasCustomPrompt="1"/>
          </p:nvPr>
        </p:nvSpPr>
        <p:spPr>
          <a:xfrm>
            <a:off x="3245904"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54672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Foliennummernplatzhalter 1">
            <a:extLst>
              <a:ext uri="{FF2B5EF4-FFF2-40B4-BE49-F238E27FC236}">
                <a16:creationId xmlns:a16="http://schemas.microsoft.com/office/drawing/2014/main" id="{D6A702D4-6714-774E-BD47-9B61AB7637B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141082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D06ED220-C31D-4D1B-A3A8-08D810CD9863}"/>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6" name="Foliennummernplatzhalter 1">
            <a:extLst>
              <a:ext uri="{FF2B5EF4-FFF2-40B4-BE49-F238E27FC236}">
                <a16:creationId xmlns:a16="http://schemas.microsoft.com/office/drawing/2014/main" id="{0285E84D-F030-E94E-903B-3AAC7A77A56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8" name="Bildplatzhalter 14">
            <a:extLst>
              <a:ext uri="{FF2B5EF4-FFF2-40B4-BE49-F238E27FC236}">
                <a16:creationId xmlns:a16="http://schemas.microsoft.com/office/drawing/2014/main" id="{83112D7A-45B8-1349-99F9-950B916C308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9" name="Bildplatzhalter 14">
            <a:extLst>
              <a:ext uri="{FF2B5EF4-FFF2-40B4-BE49-F238E27FC236}">
                <a16:creationId xmlns:a16="http://schemas.microsoft.com/office/drawing/2014/main" id="{CC191C05-A90D-1040-B0CF-A545458A95A9}"/>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026944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6E9BBDE3-113B-436B-8B8C-E2B7CBD0AF8B}"/>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3" name="Foliennummernplatzhalter 1">
            <a:extLst>
              <a:ext uri="{FF2B5EF4-FFF2-40B4-BE49-F238E27FC236}">
                <a16:creationId xmlns:a16="http://schemas.microsoft.com/office/drawing/2014/main" id="{047FCC0D-404D-CA43-9D1B-38D6DE858D7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5" name="Bildplatzhalter 14">
            <a:extLst>
              <a:ext uri="{FF2B5EF4-FFF2-40B4-BE49-F238E27FC236}">
                <a16:creationId xmlns:a16="http://schemas.microsoft.com/office/drawing/2014/main" id="{DB991010-8D87-C740-AC81-4776607C9C7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3C8D49E1-B877-F746-B53C-6E58B8062694}"/>
              </a:ext>
            </a:extLst>
          </p:cNvPr>
          <p:cNvSpPr>
            <a:spLocks noGrp="1"/>
          </p:cNvSpPr>
          <p:nvPr>
            <p:ph type="pic" sz="quarter" idx="3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578464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038BD58E-EF95-40A4-B3F0-E1F754EC73AE}"/>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2" name="Foliennummernplatzhalter 1">
            <a:extLst>
              <a:ext uri="{FF2B5EF4-FFF2-40B4-BE49-F238E27FC236}">
                <a16:creationId xmlns:a16="http://schemas.microsoft.com/office/drawing/2014/main" id="{767606A9-2CD6-954E-B8F5-91485CE8956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4" name="Bildplatzhalter 14">
            <a:extLst>
              <a:ext uri="{FF2B5EF4-FFF2-40B4-BE49-F238E27FC236}">
                <a16:creationId xmlns:a16="http://schemas.microsoft.com/office/drawing/2014/main" id="{BA5CB3B9-EDC6-9648-A8C4-8BD85167910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80CC8B08-A0AF-BA40-A9B4-48DB05247207}"/>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99074"/>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3" name="Textplatzhalter 2">
            <a:extLst>
              <a:ext uri="{FF2B5EF4-FFF2-40B4-BE49-F238E27FC236}">
                <a16:creationId xmlns:a16="http://schemas.microsoft.com/office/drawing/2014/main" id="{7FC6F0F4-75CF-5448-A0B4-FBA4AA14A86F}"/>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75685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grpSp>
        <p:nvGrpSpPr>
          <p:cNvPr id="176" name="Gruppieren 175">
            <a:extLst>
              <a:ext uri="{FF2B5EF4-FFF2-40B4-BE49-F238E27FC236}">
                <a16:creationId xmlns:a16="http://schemas.microsoft.com/office/drawing/2014/main" id="{19170E60-6672-4745-9230-D8DB383834AF}"/>
              </a:ext>
            </a:extLst>
          </p:cNvPr>
          <p:cNvGrpSpPr/>
          <p:nvPr userDrawn="1"/>
        </p:nvGrpSpPr>
        <p:grpSpPr>
          <a:xfrm>
            <a:off x="1016720" y="1603941"/>
            <a:ext cx="7378461" cy="2693036"/>
            <a:chOff x="1016720" y="1603941"/>
            <a:chExt cx="7378461" cy="2693036"/>
          </a:xfrm>
          <a:solidFill>
            <a:srgbClr val="EAEAEA"/>
          </a:solidFill>
        </p:grpSpPr>
        <p:sp>
          <p:nvSpPr>
            <p:cNvPr id="177" name="Rechteck 176">
              <a:extLst>
                <a:ext uri="{FF2B5EF4-FFF2-40B4-BE49-F238E27FC236}">
                  <a16:creationId xmlns:a16="http://schemas.microsoft.com/office/drawing/2014/main" id="{C56CBCF0-4DF4-4040-903D-AF0CB1ABDBF0}"/>
                </a:ext>
              </a:extLst>
            </p:cNvPr>
            <p:cNvSpPr/>
            <p:nvPr userDrawn="1"/>
          </p:nvSpPr>
          <p:spPr>
            <a:xfrm>
              <a:off x="1016720" y="1603941"/>
              <a:ext cx="3592362"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8" name="Rechteck 177">
              <a:extLst>
                <a:ext uri="{FF2B5EF4-FFF2-40B4-BE49-F238E27FC236}">
                  <a16:creationId xmlns:a16="http://schemas.microsoft.com/office/drawing/2014/main" id="{5FAD3428-ABBB-4592-87B9-2EB75CDB4B03}"/>
                </a:ext>
              </a:extLst>
            </p:cNvPr>
            <p:cNvSpPr/>
            <p:nvPr userDrawn="1"/>
          </p:nvSpPr>
          <p:spPr>
            <a:xfrm>
              <a:off x="1016720" y="1981063"/>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Rechteck 178">
              <a:extLst>
                <a:ext uri="{FF2B5EF4-FFF2-40B4-BE49-F238E27FC236}">
                  <a16:creationId xmlns:a16="http://schemas.microsoft.com/office/drawing/2014/main" id="{D9D1BE01-0AF1-48B6-ACE4-DAC0DFA1B4D6}"/>
                </a:ext>
              </a:extLst>
            </p:cNvPr>
            <p:cNvSpPr/>
            <p:nvPr userDrawn="1"/>
          </p:nvSpPr>
          <p:spPr>
            <a:xfrm>
              <a:off x="4754880" y="1603941"/>
              <a:ext cx="1116705"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Rechteck 179">
              <a:extLst>
                <a:ext uri="{FF2B5EF4-FFF2-40B4-BE49-F238E27FC236}">
                  <a16:creationId xmlns:a16="http://schemas.microsoft.com/office/drawing/2014/main" id="{84602E9F-96C7-49E3-9CF9-F06C47122962}"/>
                </a:ext>
              </a:extLst>
            </p:cNvPr>
            <p:cNvSpPr/>
            <p:nvPr userDrawn="1"/>
          </p:nvSpPr>
          <p:spPr>
            <a:xfrm>
              <a:off x="4754880" y="1981063"/>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Rechteck 180">
              <a:extLst>
                <a:ext uri="{FF2B5EF4-FFF2-40B4-BE49-F238E27FC236}">
                  <a16:creationId xmlns:a16="http://schemas.microsoft.com/office/drawing/2014/main" id="{5745CB76-CB06-456F-986D-CD04A3FBA04E}"/>
                </a:ext>
              </a:extLst>
            </p:cNvPr>
            <p:cNvSpPr/>
            <p:nvPr userDrawn="1"/>
          </p:nvSpPr>
          <p:spPr>
            <a:xfrm>
              <a:off x="6017383" y="1603941"/>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Rechteck 181">
              <a:extLst>
                <a:ext uri="{FF2B5EF4-FFF2-40B4-BE49-F238E27FC236}">
                  <a16:creationId xmlns:a16="http://schemas.microsoft.com/office/drawing/2014/main" id="{98B0B360-0293-4402-8825-A7F507CFA950}"/>
                </a:ext>
              </a:extLst>
            </p:cNvPr>
            <p:cNvSpPr/>
            <p:nvPr userDrawn="1"/>
          </p:nvSpPr>
          <p:spPr>
            <a:xfrm>
              <a:off x="6017383" y="1981063"/>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Rechteck 182">
              <a:extLst>
                <a:ext uri="{FF2B5EF4-FFF2-40B4-BE49-F238E27FC236}">
                  <a16:creationId xmlns:a16="http://schemas.microsoft.com/office/drawing/2014/main" id="{699CB76A-69F4-47C8-AFAA-77294D760D38}"/>
                </a:ext>
              </a:extLst>
            </p:cNvPr>
            <p:cNvSpPr/>
            <p:nvPr userDrawn="1"/>
          </p:nvSpPr>
          <p:spPr>
            <a:xfrm>
              <a:off x="7279181" y="1603941"/>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Rechteck 183">
              <a:extLst>
                <a:ext uri="{FF2B5EF4-FFF2-40B4-BE49-F238E27FC236}">
                  <a16:creationId xmlns:a16="http://schemas.microsoft.com/office/drawing/2014/main" id="{8E1D9AC1-CA7E-4954-8D8A-DD19A35A3861}"/>
                </a:ext>
              </a:extLst>
            </p:cNvPr>
            <p:cNvSpPr/>
            <p:nvPr userDrawn="1"/>
          </p:nvSpPr>
          <p:spPr>
            <a:xfrm>
              <a:off x="7279181" y="1981063"/>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Rechteck 184">
              <a:extLst>
                <a:ext uri="{FF2B5EF4-FFF2-40B4-BE49-F238E27FC236}">
                  <a16:creationId xmlns:a16="http://schemas.microsoft.com/office/drawing/2014/main" id="{3ACE45B4-7923-4B92-BDC0-36666B8012C3}"/>
                </a:ext>
              </a:extLst>
            </p:cNvPr>
            <p:cNvSpPr/>
            <p:nvPr userDrawn="1"/>
          </p:nvSpPr>
          <p:spPr>
            <a:xfrm>
              <a:off x="1016720" y="2382776"/>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Rechteck 185">
              <a:extLst>
                <a:ext uri="{FF2B5EF4-FFF2-40B4-BE49-F238E27FC236}">
                  <a16:creationId xmlns:a16="http://schemas.microsoft.com/office/drawing/2014/main" id="{CFA82639-B973-4D68-BE16-4CBF7700472B}"/>
                </a:ext>
              </a:extLst>
            </p:cNvPr>
            <p:cNvSpPr/>
            <p:nvPr userDrawn="1"/>
          </p:nvSpPr>
          <p:spPr>
            <a:xfrm>
              <a:off x="4754880" y="2382776"/>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Rechteck 186">
              <a:extLst>
                <a:ext uri="{FF2B5EF4-FFF2-40B4-BE49-F238E27FC236}">
                  <a16:creationId xmlns:a16="http://schemas.microsoft.com/office/drawing/2014/main" id="{41E8CFEC-1684-4A0B-B59F-8E6905D11BB4}"/>
                </a:ext>
              </a:extLst>
            </p:cNvPr>
            <p:cNvSpPr/>
            <p:nvPr userDrawn="1"/>
          </p:nvSpPr>
          <p:spPr>
            <a:xfrm>
              <a:off x="6017383" y="2382776"/>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Rechteck 187">
              <a:extLst>
                <a:ext uri="{FF2B5EF4-FFF2-40B4-BE49-F238E27FC236}">
                  <a16:creationId xmlns:a16="http://schemas.microsoft.com/office/drawing/2014/main" id="{7EC7D1A7-F80A-49B0-989D-0571A5F377D4}"/>
                </a:ext>
              </a:extLst>
            </p:cNvPr>
            <p:cNvSpPr/>
            <p:nvPr userDrawn="1"/>
          </p:nvSpPr>
          <p:spPr>
            <a:xfrm>
              <a:off x="7279181" y="2382776"/>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Rechteck 188">
              <a:extLst>
                <a:ext uri="{FF2B5EF4-FFF2-40B4-BE49-F238E27FC236}">
                  <a16:creationId xmlns:a16="http://schemas.microsoft.com/office/drawing/2014/main" id="{A71F9FF8-4379-4B65-9ED4-69E2351DAE5A}"/>
                </a:ext>
              </a:extLst>
            </p:cNvPr>
            <p:cNvSpPr/>
            <p:nvPr userDrawn="1"/>
          </p:nvSpPr>
          <p:spPr>
            <a:xfrm>
              <a:off x="1016720" y="2784559"/>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Rechteck 189">
              <a:extLst>
                <a:ext uri="{FF2B5EF4-FFF2-40B4-BE49-F238E27FC236}">
                  <a16:creationId xmlns:a16="http://schemas.microsoft.com/office/drawing/2014/main" id="{C94143D0-3259-4C14-B1A9-EB8A2886E91B}"/>
                </a:ext>
              </a:extLst>
            </p:cNvPr>
            <p:cNvSpPr/>
            <p:nvPr userDrawn="1"/>
          </p:nvSpPr>
          <p:spPr>
            <a:xfrm>
              <a:off x="4754880" y="2784559"/>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Rechteck 190">
              <a:extLst>
                <a:ext uri="{FF2B5EF4-FFF2-40B4-BE49-F238E27FC236}">
                  <a16:creationId xmlns:a16="http://schemas.microsoft.com/office/drawing/2014/main" id="{90164D80-1AF8-4E1E-8160-A27EB12F5972}"/>
                </a:ext>
              </a:extLst>
            </p:cNvPr>
            <p:cNvSpPr/>
            <p:nvPr userDrawn="1"/>
          </p:nvSpPr>
          <p:spPr>
            <a:xfrm>
              <a:off x="6017383" y="2784559"/>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Rechteck 191">
              <a:extLst>
                <a:ext uri="{FF2B5EF4-FFF2-40B4-BE49-F238E27FC236}">
                  <a16:creationId xmlns:a16="http://schemas.microsoft.com/office/drawing/2014/main" id="{0C85CC14-5419-44E6-B5B4-E975A2800B2F}"/>
                </a:ext>
              </a:extLst>
            </p:cNvPr>
            <p:cNvSpPr/>
            <p:nvPr userDrawn="1"/>
          </p:nvSpPr>
          <p:spPr>
            <a:xfrm>
              <a:off x="7279181" y="2784559"/>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Rechteck 192">
              <a:extLst>
                <a:ext uri="{FF2B5EF4-FFF2-40B4-BE49-F238E27FC236}">
                  <a16:creationId xmlns:a16="http://schemas.microsoft.com/office/drawing/2014/main" id="{A227D023-63FF-4103-BA93-CA485D6C4002}"/>
                </a:ext>
              </a:extLst>
            </p:cNvPr>
            <p:cNvSpPr/>
            <p:nvPr userDrawn="1"/>
          </p:nvSpPr>
          <p:spPr>
            <a:xfrm>
              <a:off x="1016720" y="3186341"/>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Rechteck 193">
              <a:extLst>
                <a:ext uri="{FF2B5EF4-FFF2-40B4-BE49-F238E27FC236}">
                  <a16:creationId xmlns:a16="http://schemas.microsoft.com/office/drawing/2014/main" id="{3AD8E8DB-DE6B-4957-9A7E-9C86CDBDE152}"/>
                </a:ext>
              </a:extLst>
            </p:cNvPr>
            <p:cNvSpPr/>
            <p:nvPr userDrawn="1"/>
          </p:nvSpPr>
          <p:spPr>
            <a:xfrm>
              <a:off x="4754880" y="3186341"/>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Rechteck 194">
              <a:extLst>
                <a:ext uri="{FF2B5EF4-FFF2-40B4-BE49-F238E27FC236}">
                  <a16:creationId xmlns:a16="http://schemas.microsoft.com/office/drawing/2014/main" id="{B679F19D-C9F7-42A7-96F0-495ED6842B75}"/>
                </a:ext>
              </a:extLst>
            </p:cNvPr>
            <p:cNvSpPr/>
            <p:nvPr userDrawn="1"/>
          </p:nvSpPr>
          <p:spPr>
            <a:xfrm>
              <a:off x="6017383" y="3186341"/>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Rechteck 195">
              <a:extLst>
                <a:ext uri="{FF2B5EF4-FFF2-40B4-BE49-F238E27FC236}">
                  <a16:creationId xmlns:a16="http://schemas.microsoft.com/office/drawing/2014/main" id="{8E04D8FE-8B36-4666-93A2-562565780113}"/>
                </a:ext>
              </a:extLst>
            </p:cNvPr>
            <p:cNvSpPr/>
            <p:nvPr userDrawn="1"/>
          </p:nvSpPr>
          <p:spPr>
            <a:xfrm>
              <a:off x="7279181" y="3186341"/>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Rechteck 196">
              <a:extLst>
                <a:ext uri="{FF2B5EF4-FFF2-40B4-BE49-F238E27FC236}">
                  <a16:creationId xmlns:a16="http://schemas.microsoft.com/office/drawing/2014/main" id="{8EA239B4-B8F0-4FAD-800D-82BB5163F0FC}"/>
                </a:ext>
              </a:extLst>
            </p:cNvPr>
            <p:cNvSpPr/>
            <p:nvPr userDrawn="1"/>
          </p:nvSpPr>
          <p:spPr>
            <a:xfrm>
              <a:off x="1016720" y="3588122"/>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Rechteck 197">
              <a:extLst>
                <a:ext uri="{FF2B5EF4-FFF2-40B4-BE49-F238E27FC236}">
                  <a16:creationId xmlns:a16="http://schemas.microsoft.com/office/drawing/2014/main" id="{25A0D23C-4BE6-41AE-8DAB-743E2D1AAC55}"/>
                </a:ext>
              </a:extLst>
            </p:cNvPr>
            <p:cNvSpPr/>
            <p:nvPr userDrawn="1"/>
          </p:nvSpPr>
          <p:spPr>
            <a:xfrm>
              <a:off x="4754880" y="3588122"/>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Rechteck 198">
              <a:extLst>
                <a:ext uri="{FF2B5EF4-FFF2-40B4-BE49-F238E27FC236}">
                  <a16:creationId xmlns:a16="http://schemas.microsoft.com/office/drawing/2014/main" id="{8C63DACC-7427-4B31-BB68-ACC7E6C148A0}"/>
                </a:ext>
              </a:extLst>
            </p:cNvPr>
            <p:cNvSpPr/>
            <p:nvPr userDrawn="1"/>
          </p:nvSpPr>
          <p:spPr>
            <a:xfrm>
              <a:off x="6017383" y="3588122"/>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Rechteck 199">
              <a:extLst>
                <a:ext uri="{FF2B5EF4-FFF2-40B4-BE49-F238E27FC236}">
                  <a16:creationId xmlns:a16="http://schemas.microsoft.com/office/drawing/2014/main" id="{509DA063-4631-440B-845E-AE1C5C1E49B5}"/>
                </a:ext>
              </a:extLst>
            </p:cNvPr>
            <p:cNvSpPr/>
            <p:nvPr userDrawn="1"/>
          </p:nvSpPr>
          <p:spPr>
            <a:xfrm>
              <a:off x="7279181" y="3588122"/>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Rechteck 200">
              <a:extLst>
                <a:ext uri="{FF2B5EF4-FFF2-40B4-BE49-F238E27FC236}">
                  <a16:creationId xmlns:a16="http://schemas.microsoft.com/office/drawing/2014/main" id="{2F0D154B-2D83-4612-81E2-15FD276A23F9}"/>
                </a:ext>
              </a:extLst>
            </p:cNvPr>
            <p:cNvSpPr/>
            <p:nvPr userDrawn="1"/>
          </p:nvSpPr>
          <p:spPr>
            <a:xfrm>
              <a:off x="1016720" y="3989902"/>
              <a:ext cx="3592362"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Rechteck 201">
              <a:extLst>
                <a:ext uri="{FF2B5EF4-FFF2-40B4-BE49-F238E27FC236}">
                  <a16:creationId xmlns:a16="http://schemas.microsoft.com/office/drawing/2014/main" id="{2293D068-399A-47B0-ADC6-1908AA8DD22B}"/>
                </a:ext>
              </a:extLst>
            </p:cNvPr>
            <p:cNvSpPr/>
            <p:nvPr userDrawn="1"/>
          </p:nvSpPr>
          <p:spPr>
            <a:xfrm>
              <a:off x="4754880" y="3989902"/>
              <a:ext cx="1116705"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Rechteck 202">
              <a:extLst>
                <a:ext uri="{FF2B5EF4-FFF2-40B4-BE49-F238E27FC236}">
                  <a16:creationId xmlns:a16="http://schemas.microsoft.com/office/drawing/2014/main" id="{8EBC3BA2-C3AA-4A86-87E3-39B983CB9998}"/>
                </a:ext>
              </a:extLst>
            </p:cNvPr>
            <p:cNvSpPr/>
            <p:nvPr userDrawn="1"/>
          </p:nvSpPr>
          <p:spPr>
            <a:xfrm>
              <a:off x="6017383" y="3989902"/>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Rechteck 203">
              <a:extLst>
                <a:ext uri="{FF2B5EF4-FFF2-40B4-BE49-F238E27FC236}">
                  <a16:creationId xmlns:a16="http://schemas.microsoft.com/office/drawing/2014/main" id="{19489778-F00C-4915-BD7F-9D3E2CDD64B1}"/>
                </a:ext>
              </a:extLst>
            </p:cNvPr>
            <p:cNvSpPr/>
            <p:nvPr userDrawn="1"/>
          </p:nvSpPr>
          <p:spPr>
            <a:xfrm>
              <a:off x="7279181" y="3989902"/>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5" name="Textplatzhalter 5">
            <a:extLst>
              <a:ext uri="{FF2B5EF4-FFF2-40B4-BE49-F238E27FC236}">
                <a16:creationId xmlns:a16="http://schemas.microsoft.com/office/drawing/2014/main" id="{A4C01383-BBDF-42A6-B074-E0E025CFC99A}"/>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206" name="Textplatzhalter 5">
            <a:extLst>
              <a:ext uri="{FF2B5EF4-FFF2-40B4-BE49-F238E27FC236}">
                <a16:creationId xmlns:a16="http://schemas.microsoft.com/office/drawing/2014/main" id="{635504A5-E8D1-4287-AE1D-139AF0EE6D8F}"/>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207" name="Textplatzhalter 5">
            <a:extLst>
              <a:ext uri="{FF2B5EF4-FFF2-40B4-BE49-F238E27FC236}">
                <a16:creationId xmlns:a16="http://schemas.microsoft.com/office/drawing/2014/main" id="{BE6404DE-7227-4406-9C2F-92F271012383}"/>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208" name="Textplatzhalter 5">
            <a:extLst>
              <a:ext uri="{FF2B5EF4-FFF2-40B4-BE49-F238E27FC236}">
                <a16:creationId xmlns:a16="http://schemas.microsoft.com/office/drawing/2014/main" id="{13BF8B2C-1ABE-444A-9F17-91F8EC179541}"/>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209" name="Textplatzhalter 5">
            <a:extLst>
              <a:ext uri="{FF2B5EF4-FFF2-40B4-BE49-F238E27FC236}">
                <a16:creationId xmlns:a16="http://schemas.microsoft.com/office/drawing/2014/main" id="{0A90FADE-2187-46E1-BA65-19D3E69F63EA}"/>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210" name="Textplatzhalter 5">
            <a:extLst>
              <a:ext uri="{FF2B5EF4-FFF2-40B4-BE49-F238E27FC236}">
                <a16:creationId xmlns:a16="http://schemas.microsoft.com/office/drawing/2014/main" id="{E77B5CCF-6F29-444A-AE4F-7DC203414EBF}"/>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211" name="Textplatzhalter 5">
            <a:extLst>
              <a:ext uri="{FF2B5EF4-FFF2-40B4-BE49-F238E27FC236}">
                <a16:creationId xmlns:a16="http://schemas.microsoft.com/office/drawing/2014/main" id="{713334A0-1CD1-4858-BB85-12AE3648CE40}"/>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212" name="Textplatzhalter 5">
            <a:extLst>
              <a:ext uri="{FF2B5EF4-FFF2-40B4-BE49-F238E27FC236}">
                <a16:creationId xmlns:a16="http://schemas.microsoft.com/office/drawing/2014/main" id="{1CA423DF-D8DD-49B5-86B7-F4FBFCAEC698}"/>
              </a:ext>
            </a:extLst>
          </p:cNvPr>
          <p:cNvSpPr>
            <a:spLocks noGrp="1"/>
          </p:cNvSpPr>
          <p:nvPr>
            <p:ph type="body" sz="quarter" idx="20" hasCustomPrompt="1"/>
          </p:nvPr>
        </p:nvSpPr>
        <p:spPr>
          <a:xfrm>
            <a:off x="4756736" y="161117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400"/>
            </a:lvl1pPr>
          </a:lstStyle>
          <a:p>
            <a:pPr marL="0" marR="0" lvl="0" indent="0" algn="l"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13" name="Textplatzhalter 5">
            <a:extLst>
              <a:ext uri="{FF2B5EF4-FFF2-40B4-BE49-F238E27FC236}">
                <a16:creationId xmlns:a16="http://schemas.microsoft.com/office/drawing/2014/main" id="{C236D4CF-918D-4840-A43B-14BDEFAC60D9}"/>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214" name="Textplatzhalter 5">
            <a:extLst>
              <a:ext uri="{FF2B5EF4-FFF2-40B4-BE49-F238E27FC236}">
                <a16:creationId xmlns:a16="http://schemas.microsoft.com/office/drawing/2014/main" id="{77AAA4BF-CB1E-4130-B2B0-14F4BE309DB0}"/>
              </a:ext>
            </a:extLst>
          </p:cNvPr>
          <p:cNvSpPr>
            <a:spLocks noGrp="1"/>
          </p:cNvSpPr>
          <p:nvPr>
            <p:ph type="body" sz="quarter" idx="22" hasCustomPrompt="1"/>
          </p:nvPr>
        </p:nvSpPr>
        <p:spPr>
          <a:xfrm>
            <a:off x="4756736" y="2414868"/>
            <a:ext cx="1116000" cy="307075"/>
          </a:xfrm>
        </p:spPr>
        <p:txBody>
          <a:bodyPr anchor="ctr"/>
          <a:lstStyle>
            <a:lvl1pPr marL="0" indent="0">
              <a:buNone/>
              <a:defRPr sz="1100"/>
            </a:lvl1pPr>
          </a:lstStyle>
          <a:p>
            <a:pPr lvl="0"/>
            <a:r>
              <a:rPr lang="de-DE" dirty="0"/>
              <a:t>Ebene 1</a:t>
            </a:r>
          </a:p>
        </p:txBody>
      </p:sp>
      <p:sp>
        <p:nvSpPr>
          <p:cNvPr id="215" name="Textplatzhalter 5">
            <a:extLst>
              <a:ext uri="{FF2B5EF4-FFF2-40B4-BE49-F238E27FC236}">
                <a16:creationId xmlns:a16="http://schemas.microsoft.com/office/drawing/2014/main" id="{F2473461-7F8F-4837-9AF2-E2E0B51A0975}"/>
              </a:ext>
            </a:extLst>
          </p:cNvPr>
          <p:cNvSpPr>
            <a:spLocks noGrp="1"/>
          </p:cNvSpPr>
          <p:nvPr>
            <p:ph type="body" sz="quarter" idx="23" hasCustomPrompt="1"/>
          </p:nvPr>
        </p:nvSpPr>
        <p:spPr>
          <a:xfrm>
            <a:off x="4756736" y="2806725"/>
            <a:ext cx="1116000" cy="307075"/>
          </a:xfrm>
        </p:spPr>
        <p:txBody>
          <a:bodyPr anchor="ctr"/>
          <a:lstStyle>
            <a:lvl1pPr marL="0" indent="0">
              <a:buNone/>
              <a:defRPr sz="1100"/>
            </a:lvl1pPr>
          </a:lstStyle>
          <a:p>
            <a:pPr lvl="0"/>
            <a:r>
              <a:rPr lang="de-DE" dirty="0"/>
              <a:t>Ebene 1</a:t>
            </a:r>
          </a:p>
        </p:txBody>
      </p:sp>
      <p:sp>
        <p:nvSpPr>
          <p:cNvPr id="216" name="Textplatzhalter 5">
            <a:extLst>
              <a:ext uri="{FF2B5EF4-FFF2-40B4-BE49-F238E27FC236}">
                <a16:creationId xmlns:a16="http://schemas.microsoft.com/office/drawing/2014/main" id="{BC2242EB-553A-472A-AC20-B60C6C222D39}"/>
              </a:ext>
            </a:extLst>
          </p:cNvPr>
          <p:cNvSpPr>
            <a:spLocks noGrp="1"/>
          </p:cNvSpPr>
          <p:nvPr>
            <p:ph type="body" sz="quarter" idx="24" hasCustomPrompt="1"/>
          </p:nvPr>
        </p:nvSpPr>
        <p:spPr>
          <a:xfrm>
            <a:off x="4756736" y="3198281"/>
            <a:ext cx="1116000" cy="307075"/>
          </a:xfrm>
        </p:spPr>
        <p:txBody>
          <a:bodyPr anchor="ctr"/>
          <a:lstStyle>
            <a:lvl1pPr marL="0" indent="0">
              <a:buNone/>
              <a:defRPr sz="1100"/>
            </a:lvl1pPr>
          </a:lstStyle>
          <a:p>
            <a:pPr lvl="0"/>
            <a:r>
              <a:rPr lang="de-DE" dirty="0"/>
              <a:t>Ebene 1</a:t>
            </a:r>
          </a:p>
        </p:txBody>
      </p:sp>
      <p:sp>
        <p:nvSpPr>
          <p:cNvPr id="217" name="Textplatzhalter 5">
            <a:extLst>
              <a:ext uri="{FF2B5EF4-FFF2-40B4-BE49-F238E27FC236}">
                <a16:creationId xmlns:a16="http://schemas.microsoft.com/office/drawing/2014/main" id="{7157E233-B339-4DEC-8DD7-7EAF79D1E523}"/>
              </a:ext>
            </a:extLst>
          </p:cNvPr>
          <p:cNvSpPr>
            <a:spLocks noGrp="1"/>
          </p:cNvSpPr>
          <p:nvPr>
            <p:ph type="body" sz="quarter" idx="25" hasCustomPrompt="1"/>
          </p:nvPr>
        </p:nvSpPr>
        <p:spPr>
          <a:xfrm>
            <a:off x="4756736" y="3589837"/>
            <a:ext cx="1116000" cy="307075"/>
          </a:xfrm>
        </p:spPr>
        <p:txBody>
          <a:bodyPr anchor="ctr"/>
          <a:lstStyle>
            <a:lvl1pPr marL="0" indent="0">
              <a:buNone/>
              <a:defRPr sz="1100"/>
            </a:lvl1pPr>
          </a:lstStyle>
          <a:p>
            <a:pPr lvl="0"/>
            <a:r>
              <a:rPr lang="de-DE" dirty="0"/>
              <a:t>Ebene 1</a:t>
            </a:r>
          </a:p>
        </p:txBody>
      </p:sp>
      <p:sp>
        <p:nvSpPr>
          <p:cNvPr id="218" name="Textplatzhalter 5">
            <a:extLst>
              <a:ext uri="{FF2B5EF4-FFF2-40B4-BE49-F238E27FC236}">
                <a16:creationId xmlns:a16="http://schemas.microsoft.com/office/drawing/2014/main" id="{BFFA5CD0-EA44-4332-B762-0D82E535AC14}"/>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219" name="Textplatzhalter 5">
            <a:extLst>
              <a:ext uri="{FF2B5EF4-FFF2-40B4-BE49-F238E27FC236}">
                <a16:creationId xmlns:a16="http://schemas.microsoft.com/office/drawing/2014/main" id="{5BC5A7E0-8620-4280-81F9-FCD35CB4F7F1}"/>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20" name="Textplatzhalter 5">
            <a:extLst>
              <a:ext uri="{FF2B5EF4-FFF2-40B4-BE49-F238E27FC236}">
                <a16:creationId xmlns:a16="http://schemas.microsoft.com/office/drawing/2014/main" id="{2EA20B78-C4D2-46B5-A475-A7F826B88A74}"/>
              </a:ext>
            </a:extLst>
          </p:cNvPr>
          <p:cNvSpPr>
            <a:spLocks noGrp="1"/>
          </p:cNvSpPr>
          <p:nvPr>
            <p:ph type="body" sz="quarter" idx="28" hasCustomPrompt="1"/>
          </p:nvPr>
        </p:nvSpPr>
        <p:spPr>
          <a:xfrm>
            <a:off x="6015527" y="2012596"/>
            <a:ext cx="1116000" cy="307075"/>
          </a:xfrm>
        </p:spPr>
        <p:txBody>
          <a:bodyPr anchor="ctr"/>
          <a:lstStyle>
            <a:lvl1pPr marL="0" indent="0">
              <a:buNone/>
              <a:defRPr sz="1100"/>
            </a:lvl1pPr>
          </a:lstStyle>
          <a:p>
            <a:pPr lvl="0"/>
            <a:r>
              <a:rPr lang="de-DE" dirty="0"/>
              <a:t>Trebuchet 11</a:t>
            </a:r>
          </a:p>
        </p:txBody>
      </p:sp>
      <p:sp>
        <p:nvSpPr>
          <p:cNvPr id="221" name="Textplatzhalter 5">
            <a:extLst>
              <a:ext uri="{FF2B5EF4-FFF2-40B4-BE49-F238E27FC236}">
                <a16:creationId xmlns:a16="http://schemas.microsoft.com/office/drawing/2014/main" id="{2B4529A9-63EA-4346-9620-A8C326061E0D}"/>
              </a:ext>
            </a:extLst>
          </p:cNvPr>
          <p:cNvSpPr>
            <a:spLocks noGrp="1"/>
          </p:cNvSpPr>
          <p:nvPr>
            <p:ph type="body" sz="quarter" idx="29" hasCustomPrompt="1"/>
          </p:nvPr>
        </p:nvSpPr>
        <p:spPr>
          <a:xfrm>
            <a:off x="6015527" y="2407632"/>
            <a:ext cx="1116000" cy="307075"/>
          </a:xfrm>
        </p:spPr>
        <p:txBody>
          <a:bodyPr anchor="ctr"/>
          <a:lstStyle>
            <a:lvl1pPr marL="0" indent="0">
              <a:buNone/>
              <a:defRPr sz="1100"/>
            </a:lvl1pPr>
          </a:lstStyle>
          <a:p>
            <a:pPr lvl="0"/>
            <a:r>
              <a:rPr lang="de-DE" dirty="0"/>
              <a:t>Trebuchet 11</a:t>
            </a:r>
          </a:p>
        </p:txBody>
      </p:sp>
      <p:sp>
        <p:nvSpPr>
          <p:cNvPr id="222" name="Textplatzhalter 5">
            <a:extLst>
              <a:ext uri="{FF2B5EF4-FFF2-40B4-BE49-F238E27FC236}">
                <a16:creationId xmlns:a16="http://schemas.microsoft.com/office/drawing/2014/main" id="{11CE2ADD-FBF0-4726-83F1-5C54838D662B}"/>
              </a:ext>
            </a:extLst>
          </p:cNvPr>
          <p:cNvSpPr>
            <a:spLocks noGrp="1"/>
          </p:cNvSpPr>
          <p:nvPr>
            <p:ph type="body" sz="quarter" idx="30" hasCustomPrompt="1"/>
          </p:nvPr>
        </p:nvSpPr>
        <p:spPr>
          <a:xfrm>
            <a:off x="6015527" y="2799489"/>
            <a:ext cx="1116000" cy="307075"/>
          </a:xfrm>
        </p:spPr>
        <p:txBody>
          <a:bodyPr anchor="ctr"/>
          <a:lstStyle>
            <a:lvl1pPr marL="0" indent="0">
              <a:buNone/>
              <a:defRPr sz="1100"/>
            </a:lvl1pPr>
          </a:lstStyle>
          <a:p>
            <a:pPr lvl="0"/>
            <a:r>
              <a:rPr lang="de-DE" dirty="0"/>
              <a:t>Trebuchet 11</a:t>
            </a:r>
          </a:p>
        </p:txBody>
      </p:sp>
      <p:sp>
        <p:nvSpPr>
          <p:cNvPr id="223" name="Textplatzhalter 5">
            <a:extLst>
              <a:ext uri="{FF2B5EF4-FFF2-40B4-BE49-F238E27FC236}">
                <a16:creationId xmlns:a16="http://schemas.microsoft.com/office/drawing/2014/main" id="{BC1BB0C8-1E9B-4B83-B598-E4F7CC03AD52}"/>
              </a:ext>
            </a:extLst>
          </p:cNvPr>
          <p:cNvSpPr>
            <a:spLocks noGrp="1"/>
          </p:cNvSpPr>
          <p:nvPr>
            <p:ph type="body" sz="quarter" idx="31" hasCustomPrompt="1"/>
          </p:nvPr>
        </p:nvSpPr>
        <p:spPr>
          <a:xfrm>
            <a:off x="6015527" y="3191045"/>
            <a:ext cx="1116000" cy="307075"/>
          </a:xfrm>
        </p:spPr>
        <p:txBody>
          <a:bodyPr anchor="ctr"/>
          <a:lstStyle>
            <a:lvl1pPr marL="0" indent="0">
              <a:buNone/>
              <a:defRPr sz="1100"/>
            </a:lvl1pPr>
          </a:lstStyle>
          <a:p>
            <a:pPr lvl="0"/>
            <a:r>
              <a:rPr lang="de-DE" dirty="0"/>
              <a:t>Trebuchet 11</a:t>
            </a:r>
          </a:p>
        </p:txBody>
      </p:sp>
      <p:sp>
        <p:nvSpPr>
          <p:cNvPr id="224" name="Textplatzhalter 5">
            <a:extLst>
              <a:ext uri="{FF2B5EF4-FFF2-40B4-BE49-F238E27FC236}">
                <a16:creationId xmlns:a16="http://schemas.microsoft.com/office/drawing/2014/main" id="{309F6F15-BD71-4F79-A8AF-5417FE286712}"/>
              </a:ext>
            </a:extLst>
          </p:cNvPr>
          <p:cNvSpPr>
            <a:spLocks noGrp="1"/>
          </p:cNvSpPr>
          <p:nvPr>
            <p:ph type="body" sz="quarter" idx="32" hasCustomPrompt="1"/>
          </p:nvPr>
        </p:nvSpPr>
        <p:spPr>
          <a:xfrm>
            <a:off x="6015527" y="3582601"/>
            <a:ext cx="1116000" cy="307075"/>
          </a:xfrm>
        </p:spPr>
        <p:txBody>
          <a:bodyPr anchor="ctr"/>
          <a:lstStyle>
            <a:lvl1pPr marL="0" indent="0">
              <a:buNone/>
              <a:defRPr sz="1100"/>
            </a:lvl1pPr>
          </a:lstStyle>
          <a:p>
            <a:pPr lvl="0"/>
            <a:r>
              <a:rPr lang="de-DE" dirty="0"/>
              <a:t>Trebuchet 11</a:t>
            </a:r>
          </a:p>
        </p:txBody>
      </p:sp>
      <p:sp>
        <p:nvSpPr>
          <p:cNvPr id="225" name="Textplatzhalter 5">
            <a:extLst>
              <a:ext uri="{FF2B5EF4-FFF2-40B4-BE49-F238E27FC236}">
                <a16:creationId xmlns:a16="http://schemas.microsoft.com/office/drawing/2014/main" id="{CA62FE6B-8001-4259-A2F4-4A6484EB3470}"/>
              </a:ext>
            </a:extLst>
          </p:cNvPr>
          <p:cNvSpPr>
            <a:spLocks noGrp="1"/>
          </p:cNvSpPr>
          <p:nvPr>
            <p:ph type="body" sz="quarter" idx="33" hasCustomPrompt="1"/>
          </p:nvPr>
        </p:nvSpPr>
        <p:spPr>
          <a:xfrm>
            <a:off x="6015527" y="3974157"/>
            <a:ext cx="1116000" cy="307075"/>
          </a:xfrm>
        </p:spPr>
        <p:txBody>
          <a:bodyPr anchor="ctr"/>
          <a:lstStyle>
            <a:lvl1pPr marL="0" indent="0">
              <a:buNone/>
              <a:defRPr sz="1100"/>
            </a:lvl1pPr>
          </a:lstStyle>
          <a:p>
            <a:pPr lvl="0"/>
            <a:r>
              <a:rPr lang="de-DE" dirty="0"/>
              <a:t>Trebuchet 11</a:t>
            </a:r>
          </a:p>
        </p:txBody>
      </p:sp>
      <p:sp>
        <p:nvSpPr>
          <p:cNvPr id="226" name="Textplatzhalter 5">
            <a:extLst>
              <a:ext uri="{FF2B5EF4-FFF2-40B4-BE49-F238E27FC236}">
                <a16:creationId xmlns:a16="http://schemas.microsoft.com/office/drawing/2014/main" id="{46E50BB3-FBBE-4E9E-875B-F452B6CE2548}"/>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27" name="Textplatzhalter 5">
            <a:extLst>
              <a:ext uri="{FF2B5EF4-FFF2-40B4-BE49-F238E27FC236}">
                <a16:creationId xmlns:a16="http://schemas.microsoft.com/office/drawing/2014/main" id="{C594BB64-E628-41AB-8D85-2F771C792564}"/>
              </a:ext>
            </a:extLst>
          </p:cNvPr>
          <p:cNvSpPr>
            <a:spLocks noGrp="1"/>
          </p:cNvSpPr>
          <p:nvPr>
            <p:ph type="body" sz="quarter" idx="35" hasCustomPrompt="1"/>
          </p:nvPr>
        </p:nvSpPr>
        <p:spPr>
          <a:xfrm>
            <a:off x="7274318" y="2012596"/>
            <a:ext cx="1116000" cy="307075"/>
          </a:xfrm>
        </p:spPr>
        <p:txBody>
          <a:bodyPr anchor="ctr"/>
          <a:lstStyle>
            <a:lvl1pPr marL="0" indent="0">
              <a:buNone/>
              <a:defRPr sz="1100"/>
            </a:lvl1pPr>
          </a:lstStyle>
          <a:p>
            <a:pPr lvl="0"/>
            <a:r>
              <a:rPr lang="de-DE" dirty="0"/>
              <a:t>Ebene 1</a:t>
            </a:r>
          </a:p>
        </p:txBody>
      </p:sp>
      <p:sp>
        <p:nvSpPr>
          <p:cNvPr id="228" name="Textplatzhalter 5">
            <a:extLst>
              <a:ext uri="{FF2B5EF4-FFF2-40B4-BE49-F238E27FC236}">
                <a16:creationId xmlns:a16="http://schemas.microsoft.com/office/drawing/2014/main" id="{BA3BEF1D-1518-412E-B121-08C96011D514}"/>
              </a:ext>
            </a:extLst>
          </p:cNvPr>
          <p:cNvSpPr>
            <a:spLocks noGrp="1"/>
          </p:cNvSpPr>
          <p:nvPr>
            <p:ph type="body" sz="quarter" idx="36" hasCustomPrompt="1"/>
          </p:nvPr>
        </p:nvSpPr>
        <p:spPr>
          <a:xfrm>
            <a:off x="7274318" y="2407632"/>
            <a:ext cx="1116000" cy="307075"/>
          </a:xfrm>
        </p:spPr>
        <p:txBody>
          <a:bodyPr anchor="ctr"/>
          <a:lstStyle>
            <a:lvl1pPr marL="0" indent="0">
              <a:buNone/>
              <a:defRPr sz="1100"/>
            </a:lvl1pPr>
          </a:lstStyle>
          <a:p>
            <a:pPr lvl="0"/>
            <a:r>
              <a:rPr lang="de-DE" dirty="0"/>
              <a:t>Ebene 1</a:t>
            </a:r>
          </a:p>
        </p:txBody>
      </p:sp>
      <p:sp>
        <p:nvSpPr>
          <p:cNvPr id="229" name="Textplatzhalter 5">
            <a:extLst>
              <a:ext uri="{FF2B5EF4-FFF2-40B4-BE49-F238E27FC236}">
                <a16:creationId xmlns:a16="http://schemas.microsoft.com/office/drawing/2014/main" id="{345F70AC-EC12-49CA-8567-90BB43ED22AE}"/>
              </a:ext>
            </a:extLst>
          </p:cNvPr>
          <p:cNvSpPr>
            <a:spLocks noGrp="1"/>
          </p:cNvSpPr>
          <p:nvPr>
            <p:ph type="body" sz="quarter" idx="37" hasCustomPrompt="1"/>
          </p:nvPr>
        </p:nvSpPr>
        <p:spPr>
          <a:xfrm>
            <a:off x="7274318" y="2799489"/>
            <a:ext cx="1116000" cy="307075"/>
          </a:xfrm>
        </p:spPr>
        <p:txBody>
          <a:bodyPr anchor="ctr"/>
          <a:lstStyle>
            <a:lvl1pPr marL="0" indent="0">
              <a:buNone/>
              <a:defRPr sz="1100"/>
            </a:lvl1pPr>
          </a:lstStyle>
          <a:p>
            <a:pPr lvl="0"/>
            <a:r>
              <a:rPr lang="de-DE" dirty="0"/>
              <a:t>Ebene 1</a:t>
            </a:r>
          </a:p>
        </p:txBody>
      </p:sp>
      <p:sp>
        <p:nvSpPr>
          <p:cNvPr id="230" name="Textplatzhalter 5">
            <a:extLst>
              <a:ext uri="{FF2B5EF4-FFF2-40B4-BE49-F238E27FC236}">
                <a16:creationId xmlns:a16="http://schemas.microsoft.com/office/drawing/2014/main" id="{3DF8A3B1-A6BD-4AEC-BCB5-349BBBFC3405}"/>
              </a:ext>
            </a:extLst>
          </p:cNvPr>
          <p:cNvSpPr>
            <a:spLocks noGrp="1"/>
          </p:cNvSpPr>
          <p:nvPr>
            <p:ph type="body" sz="quarter" idx="38" hasCustomPrompt="1"/>
          </p:nvPr>
        </p:nvSpPr>
        <p:spPr>
          <a:xfrm>
            <a:off x="7274318" y="3191045"/>
            <a:ext cx="1116000" cy="307075"/>
          </a:xfrm>
        </p:spPr>
        <p:txBody>
          <a:bodyPr anchor="ctr"/>
          <a:lstStyle>
            <a:lvl1pPr marL="0" indent="0">
              <a:buNone/>
              <a:defRPr sz="1100"/>
            </a:lvl1pPr>
          </a:lstStyle>
          <a:p>
            <a:pPr lvl="0"/>
            <a:r>
              <a:rPr lang="de-DE" dirty="0"/>
              <a:t>Ebene 1</a:t>
            </a:r>
          </a:p>
        </p:txBody>
      </p:sp>
      <p:sp>
        <p:nvSpPr>
          <p:cNvPr id="231" name="Textplatzhalter 5">
            <a:extLst>
              <a:ext uri="{FF2B5EF4-FFF2-40B4-BE49-F238E27FC236}">
                <a16:creationId xmlns:a16="http://schemas.microsoft.com/office/drawing/2014/main" id="{1121203C-43A8-4F4E-95CC-A5F0B2FC0F2A}"/>
              </a:ext>
            </a:extLst>
          </p:cNvPr>
          <p:cNvSpPr>
            <a:spLocks noGrp="1"/>
          </p:cNvSpPr>
          <p:nvPr>
            <p:ph type="body" sz="quarter" idx="39" hasCustomPrompt="1"/>
          </p:nvPr>
        </p:nvSpPr>
        <p:spPr>
          <a:xfrm>
            <a:off x="7274318" y="3582601"/>
            <a:ext cx="1116000" cy="307075"/>
          </a:xfrm>
        </p:spPr>
        <p:txBody>
          <a:bodyPr anchor="ctr"/>
          <a:lstStyle>
            <a:lvl1pPr marL="0" indent="0">
              <a:buNone/>
              <a:defRPr sz="1100"/>
            </a:lvl1pPr>
          </a:lstStyle>
          <a:p>
            <a:pPr lvl="0"/>
            <a:r>
              <a:rPr lang="de-DE" dirty="0"/>
              <a:t>Ebene 1</a:t>
            </a:r>
          </a:p>
        </p:txBody>
      </p:sp>
      <p:sp>
        <p:nvSpPr>
          <p:cNvPr id="232" name="Textplatzhalter 5">
            <a:extLst>
              <a:ext uri="{FF2B5EF4-FFF2-40B4-BE49-F238E27FC236}">
                <a16:creationId xmlns:a16="http://schemas.microsoft.com/office/drawing/2014/main" id="{95689E90-65E9-41D3-818D-81EFA6713239}"/>
              </a:ext>
            </a:extLst>
          </p:cNvPr>
          <p:cNvSpPr>
            <a:spLocks noGrp="1"/>
          </p:cNvSpPr>
          <p:nvPr>
            <p:ph type="body" sz="quarter" idx="40" hasCustomPrompt="1"/>
          </p:nvPr>
        </p:nvSpPr>
        <p:spPr>
          <a:xfrm>
            <a:off x="7274318" y="3974157"/>
            <a:ext cx="1116000" cy="307075"/>
          </a:xfrm>
        </p:spPr>
        <p:txBody>
          <a:bodyPr anchor="ctr"/>
          <a:lstStyle>
            <a:lvl1pPr marL="0" indent="0">
              <a:buNone/>
              <a:defRPr sz="1100"/>
            </a:lvl1pPr>
          </a:lstStyle>
          <a:p>
            <a:pPr lvl="0"/>
            <a:r>
              <a:rPr lang="de-DE" dirty="0"/>
              <a:t>Ebene 1</a:t>
            </a:r>
          </a:p>
        </p:txBody>
      </p:sp>
      <p:sp>
        <p:nvSpPr>
          <p:cNvPr id="66" name="Foliennummernplatzhalter 1">
            <a:extLst>
              <a:ext uri="{FF2B5EF4-FFF2-40B4-BE49-F238E27FC236}">
                <a16:creationId xmlns:a16="http://schemas.microsoft.com/office/drawing/2014/main" id="{BD2C62EA-1428-4544-98CC-A0CDF0027C9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68" name="Bildplatzhalter 14">
            <a:extLst>
              <a:ext uri="{FF2B5EF4-FFF2-40B4-BE49-F238E27FC236}">
                <a16:creationId xmlns:a16="http://schemas.microsoft.com/office/drawing/2014/main" id="{13C268E3-4BF3-C54E-A4BA-18422D3D6679}"/>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69" name="Bildplatzhalter 14">
            <a:extLst>
              <a:ext uri="{FF2B5EF4-FFF2-40B4-BE49-F238E27FC236}">
                <a16:creationId xmlns:a16="http://schemas.microsoft.com/office/drawing/2014/main" id="{57391AC5-A741-7F46-A399-724FE2C7B068}"/>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71" name="Textplatzhalter 2">
            <a:extLst>
              <a:ext uri="{FF2B5EF4-FFF2-40B4-BE49-F238E27FC236}">
                <a16:creationId xmlns:a16="http://schemas.microsoft.com/office/drawing/2014/main" id="{60F3E0D2-F95C-6B40-AD05-DA01BBC01050}"/>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249675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E41DB39B-3B42-453A-B98A-19DA52BEBB37}"/>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6" name="Foliennummernplatzhalter 1">
            <a:extLst>
              <a:ext uri="{FF2B5EF4-FFF2-40B4-BE49-F238E27FC236}">
                <a16:creationId xmlns:a16="http://schemas.microsoft.com/office/drawing/2014/main" id="{453D79A4-6864-6B42-965D-BF360DB13AF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Bildplatzhalter 14">
            <a:extLst>
              <a:ext uri="{FF2B5EF4-FFF2-40B4-BE49-F238E27FC236}">
                <a16:creationId xmlns:a16="http://schemas.microsoft.com/office/drawing/2014/main" id="{CFA401F7-6123-7F44-8E31-01201E999D70}"/>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673A1FF8-4CF3-9A4B-8FD0-0D00712325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7" name="Textplatzhalter 2">
            <a:extLst>
              <a:ext uri="{FF2B5EF4-FFF2-40B4-BE49-F238E27FC236}">
                <a16:creationId xmlns:a16="http://schemas.microsoft.com/office/drawing/2014/main" id="{03227338-65D6-AE40-A783-31D34782BE9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518768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Foliennummernplatzhalter 1">
            <a:extLst>
              <a:ext uri="{FF2B5EF4-FFF2-40B4-BE49-F238E27FC236}">
                <a16:creationId xmlns:a16="http://schemas.microsoft.com/office/drawing/2014/main" id="{C97EDD68-52CA-834A-BE7C-527ED878029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9" name="Bildplatzhalter 14">
            <a:extLst>
              <a:ext uri="{FF2B5EF4-FFF2-40B4-BE49-F238E27FC236}">
                <a16:creationId xmlns:a16="http://schemas.microsoft.com/office/drawing/2014/main" id="{CD01035E-C9FA-B348-A92A-5888E5D5C0C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48E20E1D-3EE7-2D48-A62F-2A8A8BDF4BBB}"/>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1" name="Textplatzhalter 2">
            <a:extLst>
              <a:ext uri="{FF2B5EF4-FFF2-40B4-BE49-F238E27FC236}">
                <a16:creationId xmlns:a16="http://schemas.microsoft.com/office/drawing/2014/main" id="{38F5950E-2096-7946-8D08-B0732AD8C4AA}"/>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404255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1"/>
            <a:ext cx="4439919" cy="300640"/>
          </a:xfrm>
          <a:prstGeom prst="rect">
            <a:avLst/>
          </a:prstGeom>
          <a:solidFill>
            <a:srgbClr val="EBEBEB"/>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Foliennummernplatzhalter 1">
            <a:extLst>
              <a:ext uri="{FF2B5EF4-FFF2-40B4-BE49-F238E27FC236}">
                <a16:creationId xmlns:a16="http://schemas.microsoft.com/office/drawing/2014/main" id="{8221391C-9D65-AA41-A6A4-2CA6A65A4DC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8" name="Bildplatzhalter 14">
            <a:extLst>
              <a:ext uri="{FF2B5EF4-FFF2-40B4-BE49-F238E27FC236}">
                <a16:creationId xmlns:a16="http://schemas.microsoft.com/office/drawing/2014/main" id="{AE4ECAB2-9712-9C42-83A3-B337C6ACAC9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9" name="Bildplatzhalter 14">
            <a:extLst>
              <a:ext uri="{FF2B5EF4-FFF2-40B4-BE49-F238E27FC236}">
                <a16:creationId xmlns:a16="http://schemas.microsoft.com/office/drawing/2014/main" id="{2A88FF2D-A0E2-004D-B43E-8559BC115D5B}"/>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1" name="Textplatzhalter 2">
            <a:extLst>
              <a:ext uri="{FF2B5EF4-FFF2-40B4-BE49-F238E27FC236}">
                <a16:creationId xmlns:a16="http://schemas.microsoft.com/office/drawing/2014/main" id="{6012D899-FBF1-FD42-9129-469F7DE56313}"/>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09708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C8DA8C3C-AC58-44B3-B81A-25FCD4513DD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7" y="2067466"/>
            <a:ext cx="1036800"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7"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9945" y="1887687"/>
            <a:ext cx="5055494"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204"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204"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4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63"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63"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5"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62"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62"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9" y="1887687"/>
            <a:ext cx="404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801"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801"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9"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a:ln>
            <a:noFill/>
          </a:ln>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5"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84"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43"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23"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17432"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34311"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796870"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59429"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32764"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0573"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51" name="Foliennummernplatzhalter 1">
            <a:extLst>
              <a:ext uri="{FF2B5EF4-FFF2-40B4-BE49-F238E27FC236}">
                <a16:creationId xmlns:a16="http://schemas.microsoft.com/office/drawing/2014/main" id="{6981107D-A28E-574A-AA15-470767665BF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3" name="Bildplatzhalter 14">
            <a:extLst>
              <a:ext uri="{FF2B5EF4-FFF2-40B4-BE49-F238E27FC236}">
                <a16:creationId xmlns:a16="http://schemas.microsoft.com/office/drawing/2014/main" id="{A3D90575-8E04-6D42-857F-99609C7D1EB1}"/>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4" name="Bildplatzhalter 14">
            <a:extLst>
              <a:ext uri="{FF2B5EF4-FFF2-40B4-BE49-F238E27FC236}">
                <a16:creationId xmlns:a16="http://schemas.microsoft.com/office/drawing/2014/main" id="{30B87443-4F5A-DD4C-8160-7A77280CD52C}"/>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2" name="Textplatzhalter 2">
            <a:extLst>
              <a:ext uri="{FF2B5EF4-FFF2-40B4-BE49-F238E27FC236}">
                <a16:creationId xmlns:a16="http://schemas.microsoft.com/office/drawing/2014/main" id="{312133D5-F4BB-8F4B-88F8-4DDEA62E9A3C}"/>
              </a:ext>
            </a:extLst>
          </p:cNvPr>
          <p:cNvSpPr>
            <a:spLocks noGrp="1"/>
          </p:cNvSpPr>
          <p:nvPr>
            <p:ph type="body" sz="quarter" idx="33"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040039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C8DA8C3C-AC58-44B3-B81A-25FCD4513DD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6800"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a:ln>
            <a:noFill/>
          </a:ln>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88782"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55912"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05661"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68220"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30779"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04114"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1923"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51" name="Foliennummernplatzhalter 1">
            <a:extLst>
              <a:ext uri="{FF2B5EF4-FFF2-40B4-BE49-F238E27FC236}">
                <a16:creationId xmlns:a16="http://schemas.microsoft.com/office/drawing/2014/main" id="{6981107D-A28E-574A-AA15-470767665BF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3" name="Bildplatzhalter 14">
            <a:extLst>
              <a:ext uri="{FF2B5EF4-FFF2-40B4-BE49-F238E27FC236}">
                <a16:creationId xmlns:a16="http://schemas.microsoft.com/office/drawing/2014/main" id="{A3D90575-8E04-6D42-857F-99609C7D1EB1}"/>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4" name="Bildplatzhalter 14">
            <a:extLst>
              <a:ext uri="{FF2B5EF4-FFF2-40B4-BE49-F238E27FC236}">
                <a16:creationId xmlns:a16="http://schemas.microsoft.com/office/drawing/2014/main" id="{30B87443-4F5A-DD4C-8160-7A77280CD52C}"/>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2" name="Textplatzhalter 2">
            <a:extLst>
              <a:ext uri="{FF2B5EF4-FFF2-40B4-BE49-F238E27FC236}">
                <a16:creationId xmlns:a16="http://schemas.microsoft.com/office/drawing/2014/main" id="{312133D5-F4BB-8F4B-88F8-4DDEA62E9A3C}"/>
              </a:ext>
            </a:extLst>
          </p:cNvPr>
          <p:cNvSpPr>
            <a:spLocks noGrp="1"/>
          </p:cNvSpPr>
          <p:nvPr>
            <p:ph type="body" sz="quarter" idx="33"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53340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18EDE1E-E832-42D9-9231-33F970916699}"/>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BCCC1BE6-795B-4DC0-9630-764F8FBB9039}"/>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9" name="Foliennummernplatzhalter 1">
            <a:extLst>
              <a:ext uri="{FF2B5EF4-FFF2-40B4-BE49-F238E27FC236}">
                <a16:creationId xmlns:a16="http://schemas.microsoft.com/office/drawing/2014/main" id="{36983C4C-8938-944B-B1D0-20B5246F9D4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445AAA36-EE63-D744-8CD0-7901E711471B}"/>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4" name="Bildplatzhalter 14">
            <a:extLst>
              <a:ext uri="{FF2B5EF4-FFF2-40B4-BE49-F238E27FC236}">
                <a16:creationId xmlns:a16="http://schemas.microsoft.com/office/drawing/2014/main" id="{6F9E92EE-F9E7-0C4A-99FB-47D03BD707B9}"/>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Tree>
    <p:extLst>
      <p:ext uri="{BB962C8B-B14F-4D97-AF65-F5344CB8AC3E}">
        <p14:creationId xmlns:p14="http://schemas.microsoft.com/office/powerpoint/2010/main" val="15306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2BE1BA-22BB-4ABE-BCE6-6545859ED8BE}"/>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7474" y="3476313"/>
            <a:ext cx="360000" cy="3600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7473" y="4151008"/>
            <a:ext cx="360000" cy="3600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7475" y="2801618"/>
            <a:ext cx="360000" cy="360000"/>
          </a:xfrm>
        </p:spPr>
        <p:txBody>
          <a:bodyPr/>
          <a:lstStyle>
            <a:lvl1pPr marL="0" indent="0">
              <a:buNone/>
              <a:defRPr/>
            </a:lvl1pPr>
          </a:lstStyle>
          <a:p>
            <a:r>
              <a:rPr lang="de-AT" dirty="0"/>
              <a:t> </a:t>
            </a:r>
          </a:p>
        </p:txBody>
      </p:sp>
      <p:sp>
        <p:nvSpPr>
          <p:cNvPr id="19" name="Bildplatzhalter 14">
            <a:extLst>
              <a:ext uri="{FF2B5EF4-FFF2-40B4-BE49-F238E27FC236}">
                <a16:creationId xmlns:a16="http://schemas.microsoft.com/office/drawing/2014/main" id="{748A5EBA-93AD-2548-8119-6D5DD60CD7F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60B6E75-875C-8C4A-88EB-0C5F62A8104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7"/>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6" name="Foliennummernplatzhalter 1">
            <a:extLst>
              <a:ext uri="{FF2B5EF4-FFF2-40B4-BE49-F238E27FC236}">
                <a16:creationId xmlns:a16="http://schemas.microsoft.com/office/drawing/2014/main" id="{AEF4AC50-4F87-1E4B-BA87-3D6E44BFB63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4" name="Textplatzhalter 2">
            <a:extLst>
              <a:ext uri="{FF2B5EF4-FFF2-40B4-BE49-F238E27FC236}">
                <a16:creationId xmlns:a16="http://schemas.microsoft.com/office/drawing/2014/main" id="{E7596291-513E-467E-BE99-0C07D71B4582}"/>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823021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9DEA17B9-0F8C-4223-AF94-0E0FA90FA1A6}"/>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dirty="0"/>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EE81A58B-F810-4973-9231-BECA698F240E}"/>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3" name="Foliennummernplatzhalter 1">
            <a:extLst>
              <a:ext uri="{FF2B5EF4-FFF2-40B4-BE49-F238E27FC236}">
                <a16:creationId xmlns:a16="http://schemas.microsoft.com/office/drawing/2014/main" id="{F47F7101-4041-6940-8685-A186DACC60F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5" name="Bildplatzhalter 14">
            <a:extLst>
              <a:ext uri="{FF2B5EF4-FFF2-40B4-BE49-F238E27FC236}">
                <a16:creationId xmlns:a16="http://schemas.microsoft.com/office/drawing/2014/main" id="{B8B6D01B-097B-9241-AF9C-6386EC7844A7}"/>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8" name="Bildplatzhalter 14">
            <a:extLst>
              <a:ext uri="{FF2B5EF4-FFF2-40B4-BE49-F238E27FC236}">
                <a16:creationId xmlns:a16="http://schemas.microsoft.com/office/drawing/2014/main" id="{D066AFDD-76A8-654D-8C45-C25A16FE526B}"/>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3008679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F24B9C46-ED05-42DD-96DD-BB75A10A2CBD}"/>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3" name="Textplatzhalter 2">
            <a:extLst>
              <a:ext uri="{FF2B5EF4-FFF2-40B4-BE49-F238E27FC236}">
                <a16:creationId xmlns:a16="http://schemas.microsoft.com/office/drawing/2014/main" id="{924DBF86-6B72-474C-AD60-2490B38E3389}"/>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30" name="Foliennummernplatzhalter 1">
            <a:extLst>
              <a:ext uri="{FF2B5EF4-FFF2-40B4-BE49-F238E27FC236}">
                <a16:creationId xmlns:a16="http://schemas.microsoft.com/office/drawing/2014/main" id="{6BD2D84A-2FA6-BB42-AD32-3CD180786CF1}"/>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Bildplatzhalter 14">
            <a:extLst>
              <a:ext uri="{FF2B5EF4-FFF2-40B4-BE49-F238E27FC236}">
                <a16:creationId xmlns:a16="http://schemas.microsoft.com/office/drawing/2014/main" id="{FF554864-473B-5143-AD8E-8DF7E69F955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4" name="Bildplatzhalter 14">
            <a:extLst>
              <a:ext uri="{FF2B5EF4-FFF2-40B4-BE49-F238E27FC236}">
                <a16:creationId xmlns:a16="http://schemas.microsoft.com/office/drawing/2014/main" id="{4739B234-55B6-5342-8175-F80536897743}"/>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2491311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277E232-E3A8-4F72-B025-5C927BA4B3AF}"/>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2" name="Textplatzhalter 2">
            <a:extLst>
              <a:ext uri="{FF2B5EF4-FFF2-40B4-BE49-F238E27FC236}">
                <a16:creationId xmlns:a16="http://schemas.microsoft.com/office/drawing/2014/main" id="{88ED6C53-FEA3-403B-8D7D-F7A9162638A4}"/>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8" name="Foliennummernplatzhalter 1">
            <a:extLst>
              <a:ext uri="{FF2B5EF4-FFF2-40B4-BE49-F238E27FC236}">
                <a16:creationId xmlns:a16="http://schemas.microsoft.com/office/drawing/2014/main" id="{1946DA6D-9016-2746-9892-2E3CAEF8B7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0" name="Bildplatzhalter 14">
            <a:extLst>
              <a:ext uri="{FF2B5EF4-FFF2-40B4-BE49-F238E27FC236}">
                <a16:creationId xmlns:a16="http://schemas.microsoft.com/office/drawing/2014/main" id="{2EEEE549-0E6E-4B48-A1A5-F0264C49124B}"/>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3" name="Bildplatzhalter 14">
            <a:extLst>
              <a:ext uri="{FF2B5EF4-FFF2-40B4-BE49-F238E27FC236}">
                <a16:creationId xmlns:a16="http://schemas.microsoft.com/office/drawing/2014/main" id="{96BC0449-7F96-7243-B203-463284C0223E}"/>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Tree>
    <p:extLst>
      <p:ext uri="{BB962C8B-B14F-4D97-AF65-F5344CB8AC3E}">
        <p14:creationId xmlns:p14="http://schemas.microsoft.com/office/powerpoint/2010/main" val="1504341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4EDD28C-FDE3-4390-A5FE-440056D2555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6" name="Bild 1">
            <a:extLst>
              <a:ext uri="{FF2B5EF4-FFF2-40B4-BE49-F238E27FC236}">
                <a16:creationId xmlns:a16="http://schemas.microsoft.com/office/drawing/2014/main" id="{DDB2DF03-F6A3-4ED1-938F-2CCAE9B7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4896" y="1594969"/>
            <a:ext cx="3614208" cy="3159182"/>
          </a:xfrm>
          <a:prstGeom prst="rect">
            <a:avLst/>
          </a:prstGeom>
        </p:spPr>
      </p:pic>
      <p:sp>
        <p:nvSpPr>
          <p:cNvPr id="12" name="Foliennummernplatzhalter 1">
            <a:extLst>
              <a:ext uri="{FF2B5EF4-FFF2-40B4-BE49-F238E27FC236}">
                <a16:creationId xmlns:a16="http://schemas.microsoft.com/office/drawing/2014/main" id="{533E1684-B3CF-A240-9C8F-422636ED6B9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Bildplatzhalter 14">
            <a:extLst>
              <a:ext uri="{FF2B5EF4-FFF2-40B4-BE49-F238E27FC236}">
                <a16:creationId xmlns:a16="http://schemas.microsoft.com/office/drawing/2014/main" id="{CE8E4800-A598-6E44-B9C2-2EF0CFD44A8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7" name="Bildplatzhalter 14">
            <a:extLst>
              <a:ext uri="{FF2B5EF4-FFF2-40B4-BE49-F238E27FC236}">
                <a16:creationId xmlns:a16="http://schemas.microsoft.com/office/drawing/2014/main" id="{6C7E1433-4144-0D48-8249-037A0676195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Tree>
    <p:extLst>
      <p:ext uri="{BB962C8B-B14F-4D97-AF65-F5344CB8AC3E}">
        <p14:creationId xmlns:p14="http://schemas.microsoft.com/office/powerpoint/2010/main" val="601892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44EA68E-9A5B-4BD8-A2A5-9F18F2180C8E}"/>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2D889CE7-1EEB-40F4-81F8-AADBF00361A6}"/>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1A75717-A33A-46A5-9D77-F1F32098F0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5418" y="1377236"/>
            <a:ext cx="5871355" cy="3572745"/>
          </a:xfrm>
          <a:prstGeom prst="rect">
            <a:avLst/>
          </a:prstGeom>
        </p:spPr>
      </p:pic>
      <p:sp>
        <p:nvSpPr>
          <p:cNvPr id="13" name="Foliennummernplatzhalter 1">
            <a:extLst>
              <a:ext uri="{FF2B5EF4-FFF2-40B4-BE49-F238E27FC236}">
                <a16:creationId xmlns:a16="http://schemas.microsoft.com/office/drawing/2014/main" id="{9599B270-0ECC-8944-B23B-EE1F62AEC01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4" name="Bildplatzhalter 14">
            <a:extLst>
              <a:ext uri="{FF2B5EF4-FFF2-40B4-BE49-F238E27FC236}">
                <a16:creationId xmlns:a16="http://schemas.microsoft.com/office/drawing/2014/main" id="{A56EC4BE-512F-EA48-8CEC-D78ED17A50E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7C08730-412E-D342-AAF0-5FF4650E149E}"/>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Tree>
    <p:extLst>
      <p:ext uri="{BB962C8B-B14F-4D97-AF65-F5344CB8AC3E}">
        <p14:creationId xmlns:p14="http://schemas.microsoft.com/office/powerpoint/2010/main" val="2841332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Foliennummernplatzhalter 1">
            <a:extLst>
              <a:ext uri="{FF2B5EF4-FFF2-40B4-BE49-F238E27FC236}">
                <a16:creationId xmlns:a16="http://schemas.microsoft.com/office/drawing/2014/main" id="{59928478-39B5-264C-8A20-32A2FC90B9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 name="Bildplatzhalter 14">
            <a:extLst>
              <a:ext uri="{FF2B5EF4-FFF2-40B4-BE49-F238E27FC236}">
                <a16:creationId xmlns:a16="http://schemas.microsoft.com/office/drawing/2014/main" id="{C1864069-201B-144F-9A7B-9BAA71B0027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0" name="Bildplatzhalter 14">
            <a:extLst>
              <a:ext uri="{FF2B5EF4-FFF2-40B4-BE49-F238E27FC236}">
                <a16:creationId xmlns:a16="http://schemas.microsoft.com/office/drawing/2014/main" id="{E4EC4691-79D3-2446-85E9-7FFA640E23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20416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F7B3E212-6B43-1944-B56B-83A07CEE457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 name="Bildplatzhalter 14">
            <a:extLst>
              <a:ext uri="{FF2B5EF4-FFF2-40B4-BE49-F238E27FC236}">
                <a16:creationId xmlns:a16="http://schemas.microsoft.com/office/drawing/2014/main" id="{A9516D9B-70F1-3046-8331-EBDD76EC768F}"/>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6" name="Bildplatzhalter 14">
            <a:extLst>
              <a:ext uri="{FF2B5EF4-FFF2-40B4-BE49-F238E27FC236}">
                <a16:creationId xmlns:a16="http://schemas.microsoft.com/office/drawing/2014/main" id="{EA5B29F5-107F-4146-9762-5FCB7C2335E5}"/>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99921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 name="Bild 1">
            <a:extLst>
              <a:ext uri="{FF2B5EF4-FFF2-40B4-BE49-F238E27FC236}">
                <a16:creationId xmlns:a16="http://schemas.microsoft.com/office/drawing/2014/main" id="{102C9F0F-0246-49FE-AF43-940BC64AA9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2000" y="2076560"/>
            <a:ext cx="3240000" cy="990381"/>
          </a:xfrm>
          <a:prstGeom prst="rect">
            <a:avLst/>
          </a:prstGeom>
        </p:spPr>
      </p:pic>
      <p:sp>
        <p:nvSpPr>
          <p:cNvPr id="6" name="Foliennummernplatzhalter 1">
            <a:extLst>
              <a:ext uri="{FF2B5EF4-FFF2-40B4-BE49-F238E27FC236}">
                <a16:creationId xmlns:a16="http://schemas.microsoft.com/office/drawing/2014/main" id="{19090298-E7FE-9F4F-A99E-72D1D7E17C3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2638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40621-EA53-AE0A-7052-5161B1384FEB}"/>
              </a:ext>
            </a:extLst>
          </p:cNvPr>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0E9062A3-0E28-1F7C-5579-CD4857AFCF9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FEC67940-E3BE-B03B-7EB3-E8A46041D33D}"/>
              </a:ext>
            </a:extLst>
          </p:cNvPr>
          <p:cNvSpPr>
            <a:spLocks noGrp="1"/>
          </p:cNvSpPr>
          <p:nvPr>
            <p:ph type="dt" sz="half" idx="10"/>
          </p:nvPr>
        </p:nvSpPr>
        <p:spPr/>
        <p:txBody>
          <a:bodyPr/>
          <a:lstStyle/>
          <a:p>
            <a:r>
              <a:rPr lang="de-AT"/>
              <a:t>susform.at</a:t>
            </a:r>
          </a:p>
        </p:txBody>
      </p:sp>
      <p:sp>
        <p:nvSpPr>
          <p:cNvPr id="5" name="Fußzeilenplatzhalter 4">
            <a:extLst>
              <a:ext uri="{FF2B5EF4-FFF2-40B4-BE49-F238E27FC236}">
                <a16:creationId xmlns:a16="http://schemas.microsoft.com/office/drawing/2014/main" id="{E9016F2C-4B95-61B8-395E-BC9F853D0B17}"/>
              </a:ext>
            </a:extLst>
          </p:cNvPr>
          <p:cNvSpPr>
            <a:spLocks noGrp="1"/>
          </p:cNvSpPr>
          <p:nvPr>
            <p:ph type="ftr" sz="quarter" idx="11"/>
          </p:nvPr>
        </p:nvSpPr>
        <p:spPr/>
        <p:txBody>
          <a:bodyPr/>
          <a:lstStyle/>
          <a:p>
            <a:r>
              <a:rPr lang="de-AT"/>
              <a:t>Platzhalter Kapitel / Kursname</a:t>
            </a:r>
          </a:p>
        </p:txBody>
      </p:sp>
      <p:sp>
        <p:nvSpPr>
          <p:cNvPr id="6" name="Foliennummernplatzhalter 5">
            <a:extLst>
              <a:ext uri="{FF2B5EF4-FFF2-40B4-BE49-F238E27FC236}">
                <a16:creationId xmlns:a16="http://schemas.microsoft.com/office/drawing/2014/main" id="{B0972C42-C25E-3B97-9780-71C6786CBA04}"/>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090505038"/>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5DFDD-D0B9-0B1E-BF41-1A0C8EFA5D9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2D417FC-DA59-3175-655B-9A59243AD14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EAC8A88-0B04-2EBB-4411-49C906870B73}"/>
              </a:ext>
            </a:extLst>
          </p:cNvPr>
          <p:cNvSpPr>
            <a:spLocks noGrp="1"/>
          </p:cNvSpPr>
          <p:nvPr>
            <p:ph type="dt" sz="half" idx="10"/>
          </p:nvPr>
        </p:nvSpPr>
        <p:spPr/>
        <p:txBody>
          <a:bodyPr/>
          <a:lstStyle/>
          <a:p>
            <a:fld id="{D3EB3054-B75A-4BD7-8B3E-8DC0F614FAF3}" type="datetimeFigureOut">
              <a:rPr lang="de-DE" smtClean="0"/>
              <a:t>12.09.2024</a:t>
            </a:fld>
            <a:endParaRPr lang="de-DE"/>
          </a:p>
        </p:txBody>
      </p:sp>
      <p:sp>
        <p:nvSpPr>
          <p:cNvPr id="5" name="Fußzeilenplatzhalter 4">
            <a:extLst>
              <a:ext uri="{FF2B5EF4-FFF2-40B4-BE49-F238E27FC236}">
                <a16:creationId xmlns:a16="http://schemas.microsoft.com/office/drawing/2014/main" id="{241A964F-B6FB-7F1A-7163-FCDBC2F2DA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09A7288-9BED-E139-7E48-06E69FB50086}"/>
              </a:ext>
            </a:extLst>
          </p:cNvPr>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3524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4C5D1D2E-38A9-43F4-8D72-E758D21493D9}"/>
              </a:ext>
            </a:extLst>
          </p:cNvPr>
          <p:cNvGrpSpPr/>
          <p:nvPr userDrawn="1"/>
        </p:nvGrpSpPr>
        <p:grpSpPr>
          <a:xfrm>
            <a:off x="4225336" y="1390719"/>
            <a:ext cx="583787" cy="583787"/>
            <a:chOff x="4044695" y="1417223"/>
            <a:chExt cx="583787" cy="583787"/>
          </a:xfrm>
        </p:grpSpPr>
        <p:sp>
          <p:nvSpPr>
            <p:cNvPr id="18" name="Oval 13">
              <a:extLst>
                <a:ext uri="{FF2B5EF4-FFF2-40B4-BE49-F238E27FC236}">
                  <a16:creationId xmlns:a16="http://schemas.microsoft.com/office/drawing/2014/main" id="{133ECAA3-B794-458F-B485-688434C6E7C9}"/>
                </a:ext>
              </a:extLst>
            </p:cNvPr>
            <p:cNvSpPr/>
            <p:nvPr userDrawn="1"/>
          </p:nvSpPr>
          <p:spPr>
            <a:xfrm>
              <a:off x="4044695" y="1417223"/>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116056" y="1488584"/>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9" name="Rechteck 28">
            <a:extLst>
              <a:ext uri="{FF2B5EF4-FFF2-40B4-BE49-F238E27FC236}">
                <a16:creationId xmlns:a16="http://schemas.microsoft.com/office/drawing/2014/main" id="{345DE063-0E0C-4B73-B107-033A6D179527}"/>
              </a:ext>
            </a:extLst>
          </p:cNvPr>
          <p:cNvSpPr/>
          <p:nvPr userDrawn="1"/>
        </p:nvSpPr>
        <p:spPr>
          <a:xfrm>
            <a:off x="0" y="3"/>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7" name="Gruppieren 6">
            <a:extLst>
              <a:ext uri="{FF2B5EF4-FFF2-40B4-BE49-F238E27FC236}">
                <a16:creationId xmlns:a16="http://schemas.microsoft.com/office/drawing/2014/main" id="{C6807213-85F8-47F9-9FB2-F70174286847}"/>
              </a:ext>
            </a:extLst>
          </p:cNvPr>
          <p:cNvGrpSpPr/>
          <p:nvPr userDrawn="1"/>
        </p:nvGrpSpPr>
        <p:grpSpPr>
          <a:xfrm>
            <a:off x="6932760" y="1385257"/>
            <a:ext cx="583787" cy="583787"/>
            <a:chOff x="6858686" y="1411761"/>
            <a:chExt cx="583787" cy="583787"/>
          </a:xfrm>
        </p:grpSpPr>
        <p:sp>
          <p:nvSpPr>
            <p:cNvPr id="17" name="Oval 14">
              <a:extLst>
                <a:ext uri="{FF2B5EF4-FFF2-40B4-BE49-F238E27FC236}">
                  <a16:creationId xmlns:a16="http://schemas.microsoft.com/office/drawing/2014/main" id="{CF0ACB56-3C08-40DE-A4D4-A8C3C99DF610}"/>
                </a:ext>
              </a:extLst>
            </p:cNvPr>
            <p:cNvSpPr/>
            <p:nvPr userDrawn="1"/>
          </p:nvSpPr>
          <p:spPr>
            <a:xfrm>
              <a:off x="6858686" y="141176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6930047" y="1483122"/>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2" name="Bildplatzhalter 3">
            <a:extLst>
              <a:ext uri="{FF2B5EF4-FFF2-40B4-BE49-F238E27FC236}">
                <a16:creationId xmlns:a16="http://schemas.microsoft.com/office/drawing/2014/main" id="{CAEC2529-0E63-4AC5-8397-7CE72E2EE393}"/>
              </a:ext>
            </a:extLst>
          </p:cNvPr>
          <p:cNvSpPr>
            <a:spLocks noGrp="1" noChangeAspect="1"/>
          </p:cNvSpPr>
          <p:nvPr>
            <p:ph type="pic" sz="quarter" idx="18" hasCustomPrompt="1"/>
          </p:nvPr>
        </p:nvSpPr>
        <p:spPr>
          <a:xfrm>
            <a:off x="1629805" y="1497149"/>
            <a:ext cx="360000" cy="3600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p:ph type="pic" sz="quarter" idx="20" hasCustomPrompt="1"/>
          </p:nvPr>
        </p:nvSpPr>
        <p:spPr>
          <a:xfrm>
            <a:off x="7044653" y="1497150"/>
            <a:ext cx="360000" cy="3600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p:ph type="pic" sz="quarter" idx="21" hasCustomPrompt="1"/>
          </p:nvPr>
        </p:nvSpPr>
        <p:spPr>
          <a:xfrm>
            <a:off x="4337229" y="1502612"/>
            <a:ext cx="360000" cy="3600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p:ph type="body" sz="quarter" idx="23" hasCustomPrompt="1"/>
          </p:nvPr>
        </p:nvSpPr>
        <p:spPr>
          <a:xfrm>
            <a:off x="5953328" y="2153548"/>
            <a:ext cx="2542650" cy="245592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Bildplatzhalter 14">
            <a:extLst>
              <a:ext uri="{FF2B5EF4-FFF2-40B4-BE49-F238E27FC236}">
                <a16:creationId xmlns:a16="http://schemas.microsoft.com/office/drawing/2014/main" id="{31CAF31D-3298-3F45-B4B4-823347C5E30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2ECB1DA8-150A-CC4B-A925-EB542F0306C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p:ph type="body" sz="quarter" idx="15" hasCustomPrompt="1"/>
          </p:nvPr>
        </p:nvSpPr>
        <p:spPr>
          <a:xfrm>
            <a:off x="538480"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p:ph type="body" sz="quarter" idx="22" hasCustomPrompt="1"/>
          </p:nvPr>
        </p:nvSpPr>
        <p:spPr>
          <a:xfrm>
            <a:off x="3245904"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Foliennummernplatzhalter 1">
            <a:extLst>
              <a:ext uri="{FF2B5EF4-FFF2-40B4-BE49-F238E27FC236}">
                <a16:creationId xmlns:a16="http://schemas.microsoft.com/office/drawing/2014/main" id="{A13312FB-DDDC-8F41-8B39-4120091D08F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190799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3F945-DDB3-42F0-BB05-477FB723AAD8}"/>
              </a:ext>
            </a:extLst>
          </p:cNvPr>
          <p:cNvSpPr>
            <a:spLocks noGrp="1"/>
          </p:cNvSpPr>
          <p:nvPr>
            <p:ph type="title"/>
          </p:nvPr>
        </p:nvSpPr>
        <p:spPr>
          <a:xfrm>
            <a:off x="623888" y="1282304"/>
            <a:ext cx="7886700" cy="2139553"/>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EEC2FBD4-FF9F-1F76-7797-F943C30524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D977C72-9108-E621-B42B-18915ABBB46D}"/>
              </a:ext>
            </a:extLst>
          </p:cNvPr>
          <p:cNvSpPr>
            <a:spLocks noGrp="1"/>
          </p:cNvSpPr>
          <p:nvPr>
            <p:ph type="dt" sz="half" idx="10"/>
          </p:nvPr>
        </p:nvSpPr>
        <p:spPr/>
        <p:txBody>
          <a:bodyPr/>
          <a:lstStyle/>
          <a:p>
            <a:r>
              <a:rPr lang="de-AT"/>
              <a:t>susform.at</a:t>
            </a:r>
          </a:p>
        </p:txBody>
      </p:sp>
      <p:sp>
        <p:nvSpPr>
          <p:cNvPr id="5" name="Fußzeilenplatzhalter 4">
            <a:extLst>
              <a:ext uri="{FF2B5EF4-FFF2-40B4-BE49-F238E27FC236}">
                <a16:creationId xmlns:a16="http://schemas.microsoft.com/office/drawing/2014/main" id="{AE9AE335-97FC-F6AE-FF04-2331F96EFEFF}"/>
              </a:ext>
            </a:extLst>
          </p:cNvPr>
          <p:cNvSpPr>
            <a:spLocks noGrp="1"/>
          </p:cNvSpPr>
          <p:nvPr>
            <p:ph type="ftr" sz="quarter" idx="11"/>
          </p:nvPr>
        </p:nvSpPr>
        <p:spPr/>
        <p:txBody>
          <a:bodyPr/>
          <a:lstStyle/>
          <a:p>
            <a:r>
              <a:rPr lang="de-AT"/>
              <a:t>Platzhalter Kapitel / Kursname</a:t>
            </a:r>
          </a:p>
        </p:txBody>
      </p:sp>
      <p:sp>
        <p:nvSpPr>
          <p:cNvPr id="6" name="Foliennummernplatzhalter 5">
            <a:extLst>
              <a:ext uri="{FF2B5EF4-FFF2-40B4-BE49-F238E27FC236}">
                <a16:creationId xmlns:a16="http://schemas.microsoft.com/office/drawing/2014/main" id="{F8BB8C65-7EFB-7268-53C6-81CB15D54BE5}"/>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203708594"/>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58FF6-F057-2993-A4E5-BEFC1A65916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AA698A8-DCF5-2817-C80F-250D08962B19}"/>
              </a:ext>
            </a:extLst>
          </p:cNvPr>
          <p:cNvSpPr>
            <a:spLocks noGrp="1"/>
          </p:cNvSpPr>
          <p:nvPr>
            <p:ph sz="half" idx="1"/>
          </p:nvPr>
        </p:nvSpPr>
        <p:spPr>
          <a:xfrm>
            <a:off x="6286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BF2FAAC-3D69-2725-0CAF-51558ABCDD7A}"/>
              </a:ext>
            </a:extLst>
          </p:cNvPr>
          <p:cNvSpPr>
            <a:spLocks noGrp="1"/>
          </p:cNvSpPr>
          <p:nvPr>
            <p:ph sz="half" idx="2"/>
          </p:nvPr>
        </p:nvSpPr>
        <p:spPr>
          <a:xfrm>
            <a:off x="46291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F06EE1-38FF-6D5A-FAAC-EC8C264276A4}"/>
              </a:ext>
            </a:extLst>
          </p:cNvPr>
          <p:cNvSpPr>
            <a:spLocks noGrp="1"/>
          </p:cNvSpPr>
          <p:nvPr>
            <p:ph type="dt" sz="half" idx="10"/>
          </p:nvPr>
        </p:nvSpPr>
        <p:spPr/>
        <p:txBody>
          <a:bodyPr/>
          <a:lstStyle/>
          <a:p>
            <a:r>
              <a:rPr lang="de-AT"/>
              <a:t>susform.at</a:t>
            </a:r>
          </a:p>
        </p:txBody>
      </p:sp>
      <p:sp>
        <p:nvSpPr>
          <p:cNvPr id="6" name="Fußzeilenplatzhalter 5">
            <a:extLst>
              <a:ext uri="{FF2B5EF4-FFF2-40B4-BE49-F238E27FC236}">
                <a16:creationId xmlns:a16="http://schemas.microsoft.com/office/drawing/2014/main" id="{D815FD5D-3031-49F1-AE78-71A82BD7AB88}"/>
              </a:ext>
            </a:extLst>
          </p:cNvPr>
          <p:cNvSpPr>
            <a:spLocks noGrp="1"/>
          </p:cNvSpPr>
          <p:nvPr>
            <p:ph type="ftr" sz="quarter" idx="11"/>
          </p:nvPr>
        </p:nvSpPr>
        <p:spPr/>
        <p:txBody>
          <a:bodyPr/>
          <a:lstStyle/>
          <a:p>
            <a:r>
              <a:rPr lang="de-AT"/>
              <a:t>Platzhalter Kapitel / Kursname</a:t>
            </a:r>
          </a:p>
        </p:txBody>
      </p:sp>
      <p:sp>
        <p:nvSpPr>
          <p:cNvPr id="7" name="Foliennummernplatzhalter 6">
            <a:extLst>
              <a:ext uri="{FF2B5EF4-FFF2-40B4-BE49-F238E27FC236}">
                <a16:creationId xmlns:a16="http://schemas.microsoft.com/office/drawing/2014/main" id="{D9A98EB5-6403-9CCC-9A90-8837E0CB34AD}"/>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205691736"/>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5B31B-56E2-512A-DA8B-75AE6679ADB6}"/>
              </a:ext>
            </a:extLst>
          </p:cNvPr>
          <p:cNvSpPr>
            <a:spLocks noGrp="1"/>
          </p:cNvSpPr>
          <p:nvPr>
            <p:ph type="title"/>
          </p:nvPr>
        </p:nvSpPr>
        <p:spPr>
          <a:xfrm>
            <a:off x="629841" y="273844"/>
            <a:ext cx="7886700" cy="994172"/>
          </a:xfrm>
        </p:spPr>
        <p:txBody>
          <a:bodyPr/>
          <a:lstStyle/>
          <a:p>
            <a:r>
              <a:rPr lang="de-DE"/>
              <a:t>Mastertitelformat bearbeiten</a:t>
            </a:r>
          </a:p>
        </p:txBody>
      </p:sp>
      <p:sp>
        <p:nvSpPr>
          <p:cNvPr id="3" name="Textplatzhalter 2">
            <a:extLst>
              <a:ext uri="{FF2B5EF4-FFF2-40B4-BE49-F238E27FC236}">
                <a16:creationId xmlns:a16="http://schemas.microsoft.com/office/drawing/2014/main" id="{8CB14668-E048-EEB6-68B4-3CD16F69243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1D37BE39-A210-03F5-B552-6F732F8034DD}"/>
              </a:ext>
            </a:extLst>
          </p:cNvPr>
          <p:cNvSpPr>
            <a:spLocks noGrp="1"/>
          </p:cNvSpPr>
          <p:nvPr>
            <p:ph sz="half" idx="2"/>
          </p:nvPr>
        </p:nvSpPr>
        <p:spPr>
          <a:xfrm>
            <a:off x="629842" y="1878806"/>
            <a:ext cx="3868340"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F6E3744-FE19-6D9D-896C-EC83B16CB5C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CCA6C06E-440A-FC27-5DAA-617C52D7F403}"/>
              </a:ext>
            </a:extLst>
          </p:cNvPr>
          <p:cNvSpPr>
            <a:spLocks noGrp="1"/>
          </p:cNvSpPr>
          <p:nvPr>
            <p:ph sz="quarter" idx="4"/>
          </p:nvPr>
        </p:nvSpPr>
        <p:spPr>
          <a:xfrm>
            <a:off x="4629150"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DE20F2B-42F8-FC33-C2D6-5FEA500A7187}"/>
              </a:ext>
            </a:extLst>
          </p:cNvPr>
          <p:cNvSpPr>
            <a:spLocks noGrp="1"/>
          </p:cNvSpPr>
          <p:nvPr>
            <p:ph type="dt" sz="half" idx="10"/>
          </p:nvPr>
        </p:nvSpPr>
        <p:spPr/>
        <p:txBody>
          <a:bodyPr/>
          <a:lstStyle/>
          <a:p>
            <a:r>
              <a:rPr lang="de-AT"/>
              <a:t>susform.at</a:t>
            </a:r>
          </a:p>
        </p:txBody>
      </p:sp>
      <p:sp>
        <p:nvSpPr>
          <p:cNvPr id="8" name="Fußzeilenplatzhalter 7">
            <a:extLst>
              <a:ext uri="{FF2B5EF4-FFF2-40B4-BE49-F238E27FC236}">
                <a16:creationId xmlns:a16="http://schemas.microsoft.com/office/drawing/2014/main" id="{A7A96903-0372-FF0D-B94F-79604C26E8FC}"/>
              </a:ext>
            </a:extLst>
          </p:cNvPr>
          <p:cNvSpPr>
            <a:spLocks noGrp="1"/>
          </p:cNvSpPr>
          <p:nvPr>
            <p:ph type="ftr" sz="quarter" idx="11"/>
          </p:nvPr>
        </p:nvSpPr>
        <p:spPr/>
        <p:txBody>
          <a:bodyPr/>
          <a:lstStyle/>
          <a:p>
            <a:r>
              <a:rPr lang="de-AT"/>
              <a:t>Platzhalter Kapitel / Kursname</a:t>
            </a:r>
          </a:p>
        </p:txBody>
      </p:sp>
      <p:sp>
        <p:nvSpPr>
          <p:cNvPr id="9" name="Foliennummernplatzhalter 8">
            <a:extLst>
              <a:ext uri="{FF2B5EF4-FFF2-40B4-BE49-F238E27FC236}">
                <a16:creationId xmlns:a16="http://schemas.microsoft.com/office/drawing/2014/main" id="{960807CD-6D4A-C78A-CFA4-D9D37B0CB2C3}"/>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776000927"/>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9B80F-1E4E-4A65-81A3-4E80F5A8D7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9084139-FCA4-50AF-2946-E04DDD8CE4C0}"/>
              </a:ext>
            </a:extLst>
          </p:cNvPr>
          <p:cNvSpPr>
            <a:spLocks noGrp="1"/>
          </p:cNvSpPr>
          <p:nvPr>
            <p:ph type="dt" sz="half" idx="10"/>
          </p:nvPr>
        </p:nvSpPr>
        <p:spPr/>
        <p:txBody>
          <a:bodyPr/>
          <a:lstStyle/>
          <a:p>
            <a:r>
              <a:rPr lang="de-AT"/>
              <a:t>susform.at</a:t>
            </a:r>
          </a:p>
        </p:txBody>
      </p:sp>
      <p:sp>
        <p:nvSpPr>
          <p:cNvPr id="4" name="Fußzeilenplatzhalter 3">
            <a:extLst>
              <a:ext uri="{FF2B5EF4-FFF2-40B4-BE49-F238E27FC236}">
                <a16:creationId xmlns:a16="http://schemas.microsoft.com/office/drawing/2014/main" id="{BE24E2CD-60AA-75A1-1203-363E7260056A}"/>
              </a:ext>
            </a:extLst>
          </p:cNvPr>
          <p:cNvSpPr>
            <a:spLocks noGrp="1"/>
          </p:cNvSpPr>
          <p:nvPr>
            <p:ph type="ftr" sz="quarter" idx="11"/>
          </p:nvPr>
        </p:nvSpPr>
        <p:spPr/>
        <p:txBody>
          <a:bodyPr/>
          <a:lstStyle/>
          <a:p>
            <a:r>
              <a:rPr lang="de-AT"/>
              <a:t>Platzhalter Kapitel / Kursname</a:t>
            </a:r>
          </a:p>
        </p:txBody>
      </p:sp>
      <p:sp>
        <p:nvSpPr>
          <p:cNvPr id="5" name="Foliennummernplatzhalter 4">
            <a:extLst>
              <a:ext uri="{FF2B5EF4-FFF2-40B4-BE49-F238E27FC236}">
                <a16:creationId xmlns:a16="http://schemas.microsoft.com/office/drawing/2014/main" id="{16E45F37-AE4C-7CB0-BF44-8F67009CB2CB}"/>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840817070"/>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BD679D9-F8A7-729F-F0B8-49D0192C5238}"/>
              </a:ext>
            </a:extLst>
          </p:cNvPr>
          <p:cNvSpPr>
            <a:spLocks noGrp="1"/>
          </p:cNvSpPr>
          <p:nvPr>
            <p:ph type="dt" sz="half" idx="10"/>
          </p:nvPr>
        </p:nvSpPr>
        <p:spPr/>
        <p:txBody>
          <a:bodyPr/>
          <a:lstStyle/>
          <a:p>
            <a:r>
              <a:rPr lang="de-AT"/>
              <a:t>susform.at</a:t>
            </a:r>
          </a:p>
        </p:txBody>
      </p:sp>
      <p:sp>
        <p:nvSpPr>
          <p:cNvPr id="3" name="Fußzeilenplatzhalter 2">
            <a:extLst>
              <a:ext uri="{FF2B5EF4-FFF2-40B4-BE49-F238E27FC236}">
                <a16:creationId xmlns:a16="http://schemas.microsoft.com/office/drawing/2014/main" id="{54DB0A10-406E-4C14-AC48-03DD64A53198}"/>
              </a:ext>
            </a:extLst>
          </p:cNvPr>
          <p:cNvSpPr>
            <a:spLocks noGrp="1"/>
          </p:cNvSpPr>
          <p:nvPr>
            <p:ph type="ftr" sz="quarter" idx="11"/>
          </p:nvPr>
        </p:nvSpPr>
        <p:spPr/>
        <p:txBody>
          <a:bodyPr/>
          <a:lstStyle/>
          <a:p>
            <a:r>
              <a:rPr lang="de-AT"/>
              <a:t>Platzhalter Kapitel / Kursname</a:t>
            </a:r>
          </a:p>
        </p:txBody>
      </p:sp>
      <p:sp>
        <p:nvSpPr>
          <p:cNvPr id="4" name="Foliennummernplatzhalter 3">
            <a:extLst>
              <a:ext uri="{FF2B5EF4-FFF2-40B4-BE49-F238E27FC236}">
                <a16:creationId xmlns:a16="http://schemas.microsoft.com/office/drawing/2014/main" id="{6EEAD8B9-6A6C-F8DD-1904-380FC45E3B98}"/>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379293898"/>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D485B-E50F-9EAF-49AF-C222E9BF8D08}"/>
              </a:ext>
            </a:extLst>
          </p:cNvPr>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9CE924A8-862D-B804-16F2-DE68B24F1E4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F6F785B-FBC4-E02F-62BC-97DC2618036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C2AEAEA-D318-492E-1DB3-05C389A8AC33}"/>
              </a:ext>
            </a:extLst>
          </p:cNvPr>
          <p:cNvSpPr>
            <a:spLocks noGrp="1"/>
          </p:cNvSpPr>
          <p:nvPr>
            <p:ph type="dt" sz="half" idx="10"/>
          </p:nvPr>
        </p:nvSpPr>
        <p:spPr/>
        <p:txBody>
          <a:bodyPr/>
          <a:lstStyle/>
          <a:p>
            <a:r>
              <a:rPr lang="de-AT"/>
              <a:t>susform.at</a:t>
            </a:r>
          </a:p>
        </p:txBody>
      </p:sp>
      <p:sp>
        <p:nvSpPr>
          <p:cNvPr id="6" name="Fußzeilenplatzhalter 5">
            <a:extLst>
              <a:ext uri="{FF2B5EF4-FFF2-40B4-BE49-F238E27FC236}">
                <a16:creationId xmlns:a16="http://schemas.microsoft.com/office/drawing/2014/main" id="{C548E64C-6204-DF99-F305-7C2586A26CB9}"/>
              </a:ext>
            </a:extLst>
          </p:cNvPr>
          <p:cNvSpPr>
            <a:spLocks noGrp="1"/>
          </p:cNvSpPr>
          <p:nvPr>
            <p:ph type="ftr" sz="quarter" idx="11"/>
          </p:nvPr>
        </p:nvSpPr>
        <p:spPr/>
        <p:txBody>
          <a:bodyPr/>
          <a:lstStyle/>
          <a:p>
            <a:r>
              <a:rPr lang="de-AT"/>
              <a:t>Platzhalter Kapitel / Kursname</a:t>
            </a:r>
          </a:p>
        </p:txBody>
      </p:sp>
      <p:sp>
        <p:nvSpPr>
          <p:cNvPr id="7" name="Foliennummernplatzhalter 6">
            <a:extLst>
              <a:ext uri="{FF2B5EF4-FFF2-40B4-BE49-F238E27FC236}">
                <a16:creationId xmlns:a16="http://schemas.microsoft.com/office/drawing/2014/main" id="{CEE11253-4DFF-E9F6-1C79-951EA83E5C4F}"/>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834799332"/>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5D8EF-5B11-3FBE-1FB6-198167337044}"/>
              </a:ext>
            </a:extLst>
          </p:cNvPr>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0C6EE657-F3F4-00FF-EC2D-D80E0B2D3DA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0976C697-E529-2C82-434C-05237A8A252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ECD6EF34-CFEA-8FA9-4B7F-BCB469C6D172}"/>
              </a:ext>
            </a:extLst>
          </p:cNvPr>
          <p:cNvSpPr>
            <a:spLocks noGrp="1"/>
          </p:cNvSpPr>
          <p:nvPr>
            <p:ph type="dt" sz="half" idx="10"/>
          </p:nvPr>
        </p:nvSpPr>
        <p:spPr/>
        <p:txBody>
          <a:bodyPr/>
          <a:lstStyle/>
          <a:p>
            <a:r>
              <a:rPr lang="de-AT"/>
              <a:t>susform.at</a:t>
            </a:r>
          </a:p>
        </p:txBody>
      </p:sp>
      <p:sp>
        <p:nvSpPr>
          <p:cNvPr id="6" name="Fußzeilenplatzhalter 5">
            <a:extLst>
              <a:ext uri="{FF2B5EF4-FFF2-40B4-BE49-F238E27FC236}">
                <a16:creationId xmlns:a16="http://schemas.microsoft.com/office/drawing/2014/main" id="{42D2496D-6593-CA7D-DA66-6C67D557907C}"/>
              </a:ext>
            </a:extLst>
          </p:cNvPr>
          <p:cNvSpPr>
            <a:spLocks noGrp="1"/>
          </p:cNvSpPr>
          <p:nvPr>
            <p:ph type="ftr" sz="quarter" idx="11"/>
          </p:nvPr>
        </p:nvSpPr>
        <p:spPr/>
        <p:txBody>
          <a:bodyPr/>
          <a:lstStyle/>
          <a:p>
            <a:r>
              <a:rPr lang="de-AT"/>
              <a:t>Platzhalter Kapitel / Kursname</a:t>
            </a:r>
          </a:p>
        </p:txBody>
      </p:sp>
      <p:sp>
        <p:nvSpPr>
          <p:cNvPr id="7" name="Foliennummernplatzhalter 6">
            <a:extLst>
              <a:ext uri="{FF2B5EF4-FFF2-40B4-BE49-F238E27FC236}">
                <a16:creationId xmlns:a16="http://schemas.microsoft.com/office/drawing/2014/main" id="{8C316502-FEDF-85AF-4820-6B799BD97FE5}"/>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388320698"/>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E6171-962B-CCA2-211C-21104BA320F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73D4951-09D7-19D2-5418-419DEE05DB7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38A47A4-7AC8-786B-4C11-FA30DC5A40BD}"/>
              </a:ext>
            </a:extLst>
          </p:cNvPr>
          <p:cNvSpPr>
            <a:spLocks noGrp="1"/>
          </p:cNvSpPr>
          <p:nvPr>
            <p:ph type="dt" sz="half" idx="10"/>
          </p:nvPr>
        </p:nvSpPr>
        <p:spPr/>
        <p:txBody>
          <a:bodyPr/>
          <a:lstStyle/>
          <a:p>
            <a:r>
              <a:rPr lang="de-AT"/>
              <a:t>susform.at</a:t>
            </a:r>
          </a:p>
        </p:txBody>
      </p:sp>
      <p:sp>
        <p:nvSpPr>
          <p:cNvPr id="5" name="Fußzeilenplatzhalter 4">
            <a:extLst>
              <a:ext uri="{FF2B5EF4-FFF2-40B4-BE49-F238E27FC236}">
                <a16:creationId xmlns:a16="http://schemas.microsoft.com/office/drawing/2014/main" id="{C8AE38C1-47D0-05AD-6410-BE81A7832796}"/>
              </a:ext>
            </a:extLst>
          </p:cNvPr>
          <p:cNvSpPr>
            <a:spLocks noGrp="1"/>
          </p:cNvSpPr>
          <p:nvPr>
            <p:ph type="ftr" sz="quarter" idx="11"/>
          </p:nvPr>
        </p:nvSpPr>
        <p:spPr/>
        <p:txBody>
          <a:bodyPr/>
          <a:lstStyle/>
          <a:p>
            <a:r>
              <a:rPr lang="de-AT"/>
              <a:t>Platzhalter Kapitel / Kursname</a:t>
            </a:r>
          </a:p>
        </p:txBody>
      </p:sp>
      <p:sp>
        <p:nvSpPr>
          <p:cNvPr id="6" name="Foliennummernplatzhalter 5">
            <a:extLst>
              <a:ext uri="{FF2B5EF4-FFF2-40B4-BE49-F238E27FC236}">
                <a16:creationId xmlns:a16="http://schemas.microsoft.com/office/drawing/2014/main" id="{2C352B77-E1F9-2066-F5E0-6D6D10D6FA54}"/>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643100814"/>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C61AE25-F7D9-5617-1FF7-15EDACE78288}"/>
              </a:ext>
            </a:extLst>
          </p:cNvPr>
          <p:cNvSpPr>
            <a:spLocks noGrp="1"/>
          </p:cNvSpPr>
          <p:nvPr>
            <p:ph type="title" orient="vert"/>
          </p:nvPr>
        </p:nvSpPr>
        <p:spPr>
          <a:xfrm>
            <a:off x="6543675" y="273844"/>
            <a:ext cx="1971675" cy="4358879"/>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7460A4B-1D57-D8BC-68A8-3C5E2EDFCD15}"/>
              </a:ext>
            </a:extLst>
          </p:cNvPr>
          <p:cNvSpPr>
            <a:spLocks noGrp="1"/>
          </p:cNvSpPr>
          <p:nvPr>
            <p:ph type="body" orient="vert" idx="1"/>
          </p:nvPr>
        </p:nvSpPr>
        <p:spPr>
          <a:xfrm>
            <a:off x="628650" y="273844"/>
            <a:ext cx="5800725" cy="43588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B1E46B-1B3F-76E1-D05B-3E28BCD02DE5}"/>
              </a:ext>
            </a:extLst>
          </p:cNvPr>
          <p:cNvSpPr>
            <a:spLocks noGrp="1"/>
          </p:cNvSpPr>
          <p:nvPr>
            <p:ph type="dt" sz="half" idx="10"/>
          </p:nvPr>
        </p:nvSpPr>
        <p:spPr/>
        <p:txBody>
          <a:bodyPr/>
          <a:lstStyle/>
          <a:p>
            <a:r>
              <a:rPr lang="de-AT"/>
              <a:t>susform.at</a:t>
            </a:r>
          </a:p>
        </p:txBody>
      </p:sp>
      <p:sp>
        <p:nvSpPr>
          <p:cNvPr id="5" name="Fußzeilenplatzhalter 4">
            <a:extLst>
              <a:ext uri="{FF2B5EF4-FFF2-40B4-BE49-F238E27FC236}">
                <a16:creationId xmlns:a16="http://schemas.microsoft.com/office/drawing/2014/main" id="{722F4FE5-0ABE-7618-75E5-B24C124CD7C4}"/>
              </a:ext>
            </a:extLst>
          </p:cNvPr>
          <p:cNvSpPr>
            <a:spLocks noGrp="1"/>
          </p:cNvSpPr>
          <p:nvPr>
            <p:ph type="ftr" sz="quarter" idx="11"/>
          </p:nvPr>
        </p:nvSpPr>
        <p:spPr/>
        <p:txBody>
          <a:bodyPr/>
          <a:lstStyle/>
          <a:p>
            <a:r>
              <a:rPr lang="de-AT"/>
              <a:t>Platzhalter Kapitel / Kursname</a:t>
            </a:r>
          </a:p>
        </p:txBody>
      </p:sp>
      <p:sp>
        <p:nvSpPr>
          <p:cNvPr id="6" name="Foliennummernplatzhalter 5">
            <a:extLst>
              <a:ext uri="{FF2B5EF4-FFF2-40B4-BE49-F238E27FC236}">
                <a16:creationId xmlns:a16="http://schemas.microsoft.com/office/drawing/2014/main" id="{EC812119-5B30-E593-AB26-73D669C84673}"/>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528222345"/>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xtfolie mit Aufzählun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CDC2D27-3EC0-47BB-BAE1-5BD0ECEA4AF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endParaRPr lang="de-DE" dirty="0">
              <a:latin typeface="Trebuchet MS" charset="0"/>
            </a:endParaRP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Foliennummernplatzhalter 1">
            <a:extLst>
              <a:ext uri="{FF2B5EF4-FFF2-40B4-BE49-F238E27FC236}">
                <a16:creationId xmlns:a16="http://schemas.microsoft.com/office/drawing/2014/main" id="{8C97D010-7432-5943-9DCA-42E79198844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76092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C6FEAB67-F329-46BC-8F1A-00A754C4EFF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7" name="Bildplatzhalter 14">
            <a:extLst>
              <a:ext uri="{FF2B5EF4-FFF2-40B4-BE49-F238E27FC236}">
                <a16:creationId xmlns:a16="http://schemas.microsoft.com/office/drawing/2014/main" id="{5085C5E0-188B-5E4B-86BD-16996677820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8" name="Bildplatzhalter 14">
            <a:extLst>
              <a:ext uri="{FF2B5EF4-FFF2-40B4-BE49-F238E27FC236}">
                <a16:creationId xmlns:a16="http://schemas.microsoft.com/office/drawing/2014/main" id="{38871B8B-4588-6A40-8666-1B35B1EE908E}"/>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9" name="Foliennummernplatzhalter 1">
            <a:extLst>
              <a:ext uri="{FF2B5EF4-FFF2-40B4-BE49-F238E27FC236}">
                <a16:creationId xmlns:a16="http://schemas.microsoft.com/office/drawing/2014/main" id="{857061A1-2D31-B940-A531-D463F6627AC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6"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3514704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1E3ADD3-2EAC-C8CB-2A9D-50F650C120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2142" y="2080852"/>
            <a:ext cx="5339716" cy="981797"/>
          </a:xfrm>
          <a:prstGeom prst="rect">
            <a:avLst/>
          </a:prstGeom>
        </p:spPr>
      </p:pic>
    </p:spTree>
    <p:extLst>
      <p:ext uri="{BB962C8B-B14F-4D97-AF65-F5344CB8AC3E}">
        <p14:creationId xmlns:p14="http://schemas.microsoft.com/office/powerpoint/2010/main" val="257039541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C19B78C-6068-5AD3-A6C3-0A1CC8F28C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2142" y="1789400"/>
            <a:ext cx="5339716" cy="1564700"/>
          </a:xfrm>
          <a:prstGeom prst="rect">
            <a:avLst/>
          </a:prstGeom>
        </p:spPr>
      </p:pic>
    </p:spTree>
    <p:extLst>
      <p:ext uri="{BB962C8B-B14F-4D97-AF65-F5344CB8AC3E}">
        <p14:creationId xmlns:p14="http://schemas.microsoft.com/office/powerpoint/2010/main" val="15047564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p:bg>
      <p:bgRef idx="1001">
        <a:schemeClr val="bg1"/>
      </p:bgRef>
    </p:bg>
    <p:spTree>
      <p:nvGrpSpPr>
        <p:cNvPr id="1" name=""/>
        <p:cNvGrpSpPr/>
        <p:nvPr/>
      </p:nvGrpSpPr>
      <p:grpSpPr>
        <a:xfrm>
          <a:off x="0" y="0"/>
          <a:ext cx="0" cy="0"/>
          <a:chOff x="0" y="0"/>
          <a:chExt cx="0" cy="0"/>
        </a:xfrm>
      </p:grpSpPr>
      <p:sp>
        <p:nvSpPr>
          <p:cNvPr id="19" name="Titel der Präsentation">
            <a:extLst>
              <a:ext uri="{FF2B5EF4-FFF2-40B4-BE49-F238E27FC236}">
                <a16:creationId xmlns:a16="http://schemas.microsoft.com/office/drawing/2014/main" id="{B3D50A24-FEED-4171-426C-37DDD7106CBA}"/>
              </a:ext>
            </a:extLst>
          </p:cNvPr>
          <p:cNvSpPr txBox="1">
            <a:spLocks noGrp="1"/>
          </p:cNvSpPr>
          <p:nvPr>
            <p:ph type="body" sz="half" idx="24" hasCustomPrompt="1"/>
          </p:nvPr>
        </p:nvSpPr>
        <p:spPr>
          <a:xfrm>
            <a:off x="106363" y="2366318"/>
            <a:ext cx="8595392" cy="327782"/>
          </a:xfrm>
          <a:prstGeom prst="rect">
            <a:avLst/>
          </a:prstGeom>
        </p:spPr>
        <p:txBody>
          <a:bodyPr wrap="square" anchor="b">
            <a:spAutoFit/>
          </a:bodyPr>
          <a:lstStyle>
            <a:lvl1pPr marL="0" indent="0" defTabSz="1828754">
              <a:lnSpc>
                <a:spcPct val="80000"/>
              </a:lnSpc>
              <a:spcBef>
                <a:spcPts val="0"/>
              </a:spcBef>
              <a:buSzTx/>
              <a:buNone/>
              <a:defRPr sz="1800" b="0" i="0" spc="0">
                <a:solidFill>
                  <a:srgbClr val="72133F"/>
                </a:solidFill>
                <a:latin typeface="FK Grotesk Neue" panose="020B0503020202020203" pitchFamily="34" charset="0"/>
                <a:ea typeface="+mn-ea"/>
                <a:cs typeface="+mn-cs"/>
                <a:sym typeface="Haben Grotesk Medium"/>
              </a:defRPr>
            </a:lvl1pPr>
          </a:lstStyle>
          <a:p>
            <a:r>
              <a:rPr lang="de-AT"/>
              <a:t>Subheadline</a:t>
            </a:r>
            <a:endParaRPr/>
          </a:p>
        </p:txBody>
      </p:sp>
      <p:sp>
        <p:nvSpPr>
          <p:cNvPr id="8" name="Textplatzhalter 21">
            <a:extLst>
              <a:ext uri="{FF2B5EF4-FFF2-40B4-BE49-F238E27FC236}">
                <a16:creationId xmlns:a16="http://schemas.microsoft.com/office/drawing/2014/main" id="{516788D4-2290-3406-0126-645D2D22F46D}"/>
              </a:ext>
            </a:extLst>
          </p:cNvPr>
          <p:cNvSpPr>
            <a:spLocks noGrp="1"/>
          </p:cNvSpPr>
          <p:nvPr>
            <p:ph type="body" sz="quarter" idx="10" hasCustomPrompt="1"/>
          </p:nvPr>
        </p:nvSpPr>
        <p:spPr>
          <a:xfrm>
            <a:off x="106362" y="114300"/>
            <a:ext cx="8799289" cy="1113244"/>
          </a:xfrm>
          <a:prstGeom prst="rect">
            <a:avLst/>
          </a:prstGeom>
        </p:spPr>
        <p:txBody>
          <a:bodyPr vert="horz" wrap="square" lIns="0" tIns="5198" rIns="0" bIns="0" rtlCol="0">
            <a:spAutoFit/>
          </a:bodyPr>
          <a:lstStyle>
            <a:lvl1pPr>
              <a:defRPr lang="de-DE" sz="8000" b="0" i="0" spc="-150" dirty="0" smtClean="0">
                <a:solidFill>
                  <a:srgbClr val="72133F"/>
                </a:solidFill>
                <a:latin typeface="FK Grotesk Neue" panose="020B0503020202020203" pitchFamily="34" charset="0"/>
                <a:ea typeface="+mj-ea"/>
                <a:cs typeface="FK Grotesk Neue" panose="020B0503020202020203" pitchFamily="34" charset="0"/>
              </a:defRPr>
            </a:lvl1pPr>
          </a:lstStyle>
          <a:p>
            <a:pPr marL="5776" lvl="0">
              <a:spcBef>
                <a:spcPts val="41"/>
              </a:spcBef>
              <a:buNone/>
            </a:pPr>
            <a:r>
              <a:rPr lang="de-DE"/>
              <a:t>Titel</a:t>
            </a:r>
          </a:p>
        </p:txBody>
      </p:sp>
      <p:sp>
        <p:nvSpPr>
          <p:cNvPr id="20" name="Datumsplatzhalter 19">
            <a:extLst>
              <a:ext uri="{FF2B5EF4-FFF2-40B4-BE49-F238E27FC236}">
                <a16:creationId xmlns:a16="http://schemas.microsoft.com/office/drawing/2014/main" id="{C06A07B0-016E-A405-A630-FE00908A4190}"/>
              </a:ext>
            </a:extLst>
          </p:cNvPr>
          <p:cNvSpPr>
            <a:spLocks noGrp="1"/>
          </p:cNvSpPr>
          <p:nvPr>
            <p:ph type="dt" sz="half" idx="25"/>
          </p:nvPr>
        </p:nvSpPr>
        <p:spPr/>
        <p:txBody>
          <a:bodyPr/>
          <a:lstStyle>
            <a:lvl1pPr>
              <a:defRPr>
                <a:solidFill>
                  <a:schemeClr val="tx1"/>
                </a:solidFill>
              </a:defRPr>
            </a:lvl1pPr>
          </a:lstStyle>
          <a:p>
            <a:r>
              <a:rPr lang="de-AT"/>
              <a:t>susform.at</a:t>
            </a:r>
          </a:p>
        </p:txBody>
      </p:sp>
      <p:sp>
        <p:nvSpPr>
          <p:cNvPr id="21" name="Fußzeilenplatzhalter 20">
            <a:extLst>
              <a:ext uri="{FF2B5EF4-FFF2-40B4-BE49-F238E27FC236}">
                <a16:creationId xmlns:a16="http://schemas.microsoft.com/office/drawing/2014/main" id="{0C596D04-1980-840D-771C-93347632918E}"/>
              </a:ext>
            </a:extLst>
          </p:cNvPr>
          <p:cNvSpPr>
            <a:spLocks noGrp="1"/>
          </p:cNvSpPr>
          <p:nvPr>
            <p:ph type="ftr" sz="quarter" idx="26"/>
          </p:nvPr>
        </p:nvSpPr>
        <p:spPr/>
        <p:txBody>
          <a:bodyPr/>
          <a:lstStyle>
            <a:lvl1pPr>
              <a:defRPr>
                <a:solidFill>
                  <a:schemeClr val="tx1"/>
                </a:solidFill>
              </a:defRPr>
            </a:lvl1pPr>
          </a:lstStyle>
          <a:p>
            <a:r>
              <a:rPr lang="de-AT"/>
              <a:t>Platzhalter Kapitel / Kursname</a:t>
            </a:r>
          </a:p>
        </p:txBody>
      </p:sp>
      <p:sp>
        <p:nvSpPr>
          <p:cNvPr id="22" name="Foliennummernplatzhalter 21">
            <a:extLst>
              <a:ext uri="{FF2B5EF4-FFF2-40B4-BE49-F238E27FC236}">
                <a16:creationId xmlns:a16="http://schemas.microsoft.com/office/drawing/2014/main" id="{08E590FE-E434-2C1A-04C2-C0C3FEB502B6}"/>
              </a:ext>
            </a:extLst>
          </p:cNvPr>
          <p:cNvSpPr>
            <a:spLocks noGrp="1"/>
          </p:cNvSpPr>
          <p:nvPr>
            <p:ph type="sldNum" sz="quarter" idx="27"/>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83114236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Agenda">
    <p:bg>
      <p:bgRef idx="1001">
        <a:schemeClr val="bg2"/>
      </p:bgRef>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EDD671-224F-E2E0-3E5B-FB20CF99775D}"/>
              </a:ext>
            </a:extLst>
          </p:cNvPr>
          <p:cNvSpPr txBox="1"/>
          <p:nvPr/>
        </p:nvSpPr>
        <p:spPr>
          <a:xfrm>
            <a:off x="-5379529" y="-7469713"/>
            <a:ext cx="3378489" cy="1514132"/>
          </a:xfrm>
          <a:prstGeom prst="rect">
            <a:avLst/>
          </a:prstGeom>
          <a:noFill/>
        </p:spPr>
        <p:txBody>
          <a:bodyPr wrap="none" rtlCol="0">
            <a:spAutoFit/>
          </a:bodyPr>
          <a:lstStyle/>
          <a:p>
            <a:pPr algn="l"/>
            <a:r>
              <a:rPr lang="de-DE" sz="9239" spc="-329" baseline="0">
                <a:ln/>
                <a:solidFill>
                  <a:schemeClr val="tx1"/>
                </a:solidFill>
                <a:latin typeface="HabenGrotesk-Medium"/>
                <a:sym typeface="HabenGrotesk-Medium"/>
                <a:rtl val="0"/>
              </a:rPr>
              <a:t>Agend</a:t>
            </a:r>
          </a:p>
        </p:txBody>
      </p:sp>
      <p:sp>
        <p:nvSpPr>
          <p:cNvPr id="4" name="Textfeld 3">
            <a:extLst>
              <a:ext uri="{FF2B5EF4-FFF2-40B4-BE49-F238E27FC236}">
                <a16:creationId xmlns:a16="http://schemas.microsoft.com/office/drawing/2014/main" id="{F0DD81E6-20A2-5DA7-DF61-70C716714B0F}"/>
              </a:ext>
            </a:extLst>
          </p:cNvPr>
          <p:cNvSpPr txBox="1"/>
          <p:nvPr/>
        </p:nvSpPr>
        <p:spPr>
          <a:xfrm>
            <a:off x="-1142069" y="-7469713"/>
            <a:ext cx="795411" cy="1514132"/>
          </a:xfrm>
          <a:prstGeom prst="rect">
            <a:avLst/>
          </a:prstGeom>
          <a:noFill/>
        </p:spPr>
        <p:txBody>
          <a:bodyPr wrap="none" rtlCol="0">
            <a:spAutoFit/>
          </a:bodyPr>
          <a:lstStyle/>
          <a:p>
            <a:pPr algn="l"/>
            <a:r>
              <a:rPr lang="de-DE" sz="9239" spc="0" baseline="0">
                <a:ln/>
                <a:solidFill>
                  <a:schemeClr val="tx1"/>
                </a:solidFill>
                <a:latin typeface="HabenGrotesk-Medium"/>
                <a:sym typeface="HabenGrotesk-Medium"/>
                <a:rtl val="0"/>
              </a:rPr>
              <a:t>a</a:t>
            </a:r>
          </a:p>
        </p:txBody>
      </p:sp>
      <p:sp>
        <p:nvSpPr>
          <p:cNvPr id="5" name="Freihandform 4">
            <a:extLst>
              <a:ext uri="{FF2B5EF4-FFF2-40B4-BE49-F238E27FC236}">
                <a16:creationId xmlns:a16="http://schemas.microsoft.com/office/drawing/2014/main" id="{389839F8-5D91-7E38-2C5B-047AAE38ED1C}"/>
              </a:ext>
            </a:extLst>
          </p:cNvPr>
          <p:cNvSpPr/>
          <p:nvPr/>
        </p:nvSpPr>
        <p:spPr>
          <a:xfrm>
            <a:off x="-193186" y="-6591056"/>
            <a:ext cx="731099" cy="725151"/>
          </a:xfrm>
          <a:custGeom>
            <a:avLst/>
            <a:gdLst>
              <a:gd name="connsiteX0" fmla="*/ 973409 w 974799"/>
              <a:gd name="connsiteY0" fmla="*/ 966869 h 966868"/>
              <a:gd name="connsiteX1" fmla="*/ 38936 w 974799"/>
              <a:gd name="connsiteY1" fmla="*/ 966869 h 966868"/>
              <a:gd name="connsiteX2" fmla="*/ 0 w 974799"/>
              <a:gd name="connsiteY2" fmla="*/ 928194 h 966868"/>
              <a:gd name="connsiteX3" fmla="*/ 0 w 974799"/>
              <a:gd name="connsiteY3" fmla="*/ 856369 h 966868"/>
              <a:gd name="connsiteX4" fmla="*/ 38936 w 974799"/>
              <a:gd name="connsiteY4" fmla="*/ 817695 h 966868"/>
              <a:gd name="connsiteX5" fmla="*/ 450549 w 974799"/>
              <a:gd name="connsiteY5" fmla="*/ 817695 h 966868"/>
              <a:gd name="connsiteX6" fmla="*/ 556234 w 974799"/>
              <a:gd name="connsiteY6" fmla="*/ 712720 h 966868"/>
              <a:gd name="connsiteX7" fmla="*/ 521469 w 974799"/>
              <a:gd name="connsiteY7" fmla="*/ 624321 h 966868"/>
              <a:gd name="connsiteX8" fmla="*/ 497829 w 974799"/>
              <a:gd name="connsiteY8" fmla="*/ 599459 h 966868"/>
              <a:gd name="connsiteX9" fmla="*/ 57014 w 974799"/>
              <a:gd name="connsiteY9" fmla="*/ 161605 h 966868"/>
              <a:gd name="connsiteX10" fmla="*/ 57014 w 974799"/>
              <a:gd name="connsiteY10" fmla="*/ 106356 h 966868"/>
              <a:gd name="connsiteX11" fmla="*/ 108465 w 974799"/>
              <a:gd name="connsiteY11" fmla="*/ 55250 h 966868"/>
              <a:gd name="connsiteX12" fmla="*/ 164089 w 974799"/>
              <a:gd name="connsiteY12" fmla="*/ 55250 h 966868"/>
              <a:gd name="connsiteX13" fmla="*/ 604904 w 974799"/>
              <a:gd name="connsiteY13" fmla="*/ 491721 h 966868"/>
              <a:gd name="connsiteX14" fmla="*/ 629935 w 974799"/>
              <a:gd name="connsiteY14" fmla="*/ 516584 h 966868"/>
              <a:gd name="connsiteX15" fmla="*/ 718932 w 974799"/>
              <a:gd name="connsiteY15" fmla="*/ 552496 h 966868"/>
              <a:gd name="connsiteX16" fmla="*/ 824617 w 974799"/>
              <a:gd name="connsiteY16" fmla="*/ 447522 h 966868"/>
              <a:gd name="connsiteX17" fmla="*/ 824617 w 974799"/>
              <a:gd name="connsiteY17" fmla="*/ 38675 h 966868"/>
              <a:gd name="connsiteX18" fmla="*/ 863553 w 974799"/>
              <a:gd name="connsiteY18" fmla="*/ 0 h 966868"/>
              <a:gd name="connsiteX19" fmla="*/ 935864 w 974799"/>
              <a:gd name="connsiteY19" fmla="*/ 0 h 966868"/>
              <a:gd name="connsiteX20" fmla="*/ 974800 w 974799"/>
              <a:gd name="connsiteY20" fmla="*/ 38675 h 966868"/>
              <a:gd name="connsiteX21" fmla="*/ 973409 w 974799"/>
              <a:gd name="connsiteY21" fmla="*/ 966869 h 966868"/>
              <a:gd name="connsiteX22" fmla="*/ 973409 w 974799"/>
              <a:gd name="connsiteY22" fmla="*/ 966869 h 96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4799" h="966868">
                <a:moveTo>
                  <a:pt x="973409" y="966869"/>
                </a:moveTo>
                <a:lnTo>
                  <a:pt x="38936" y="966869"/>
                </a:lnTo>
                <a:cubicBezTo>
                  <a:pt x="18077" y="966869"/>
                  <a:pt x="0" y="948913"/>
                  <a:pt x="0" y="928194"/>
                </a:cubicBezTo>
                <a:lnTo>
                  <a:pt x="0" y="856369"/>
                </a:lnTo>
                <a:cubicBezTo>
                  <a:pt x="0" y="835651"/>
                  <a:pt x="18077" y="817695"/>
                  <a:pt x="38936" y="817695"/>
                </a:cubicBezTo>
                <a:lnTo>
                  <a:pt x="450549" y="817695"/>
                </a:lnTo>
                <a:cubicBezTo>
                  <a:pt x="510345" y="817695"/>
                  <a:pt x="556234" y="770732"/>
                  <a:pt x="556234" y="712720"/>
                </a:cubicBezTo>
                <a:cubicBezTo>
                  <a:pt x="556234" y="678189"/>
                  <a:pt x="540937" y="647802"/>
                  <a:pt x="521469" y="624321"/>
                </a:cubicBezTo>
                <a:cubicBezTo>
                  <a:pt x="517298" y="620178"/>
                  <a:pt x="503392" y="604983"/>
                  <a:pt x="497829" y="599459"/>
                </a:cubicBezTo>
                <a:lnTo>
                  <a:pt x="57014" y="161605"/>
                </a:lnTo>
                <a:cubicBezTo>
                  <a:pt x="41718" y="146411"/>
                  <a:pt x="41718" y="121549"/>
                  <a:pt x="57014" y="106356"/>
                </a:cubicBezTo>
                <a:lnTo>
                  <a:pt x="108465" y="55250"/>
                </a:lnTo>
                <a:cubicBezTo>
                  <a:pt x="123762" y="40056"/>
                  <a:pt x="148793" y="40056"/>
                  <a:pt x="164089" y="55250"/>
                </a:cubicBezTo>
                <a:lnTo>
                  <a:pt x="604904" y="491721"/>
                </a:lnTo>
                <a:lnTo>
                  <a:pt x="629935" y="516584"/>
                </a:lnTo>
                <a:cubicBezTo>
                  <a:pt x="654965" y="535921"/>
                  <a:pt x="685558" y="552496"/>
                  <a:pt x="718932" y="552496"/>
                </a:cubicBezTo>
                <a:cubicBezTo>
                  <a:pt x="778727" y="552496"/>
                  <a:pt x="824617" y="506916"/>
                  <a:pt x="824617" y="447522"/>
                </a:cubicBezTo>
                <a:lnTo>
                  <a:pt x="824617" y="38675"/>
                </a:lnTo>
                <a:cubicBezTo>
                  <a:pt x="824617" y="17956"/>
                  <a:pt x="842694" y="0"/>
                  <a:pt x="863553" y="0"/>
                </a:cubicBezTo>
                <a:lnTo>
                  <a:pt x="935864" y="0"/>
                </a:lnTo>
                <a:cubicBezTo>
                  <a:pt x="956722" y="0"/>
                  <a:pt x="974800" y="17956"/>
                  <a:pt x="974800" y="38675"/>
                </a:cubicBezTo>
                <a:lnTo>
                  <a:pt x="973409" y="966869"/>
                </a:lnTo>
                <a:lnTo>
                  <a:pt x="973409" y="966869"/>
                </a:lnTo>
                <a:close/>
              </a:path>
            </a:pathLst>
          </a:custGeom>
          <a:solidFill>
            <a:schemeClr val="tx1"/>
          </a:solidFill>
          <a:ln w="13895" cap="flat">
            <a:noFill/>
            <a:prstDash val="solid"/>
            <a:miter/>
          </a:ln>
        </p:spPr>
        <p:txBody>
          <a:bodyPr rtlCol="0" anchor="ctr"/>
          <a:lstStyle/>
          <a:p>
            <a:endParaRPr lang="de-DE" sz="1013" b="0" i="0">
              <a:latin typeface="FK Grotesk Neue" panose="020B0503020202020203" pitchFamily="34" charset="0"/>
            </a:endParaRPr>
          </a:p>
        </p:txBody>
      </p:sp>
      <p:sp>
        <p:nvSpPr>
          <p:cNvPr id="18" name="object 4">
            <a:extLst>
              <a:ext uri="{FF2B5EF4-FFF2-40B4-BE49-F238E27FC236}">
                <a16:creationId xmlns:a16="http://schemas.microsoft.com/office/drawing/2014/main" id="{8DAB174C-617F-373F-6553-9DFA7002DFA8}"/>
              </a:ext>
            </a:extLst>
          </p:cNvPr>
          <p:cNvSpPr/>
          <p:nvPr userDrawn="1"/>
        </p:nvSpPr>
        <p:spPr>
          <a:xfrm>
            <a:off x="6484264" y="2111159"/>
            <a:ext cx="877081" cy="934841"/>
          </a:xfrm>
          <a:custGeom>
            <a:avLst/>
            <a:gdLst/>
            <a:ahLst/>
            <a:cxnLst/>
            <a:rect l="l" t="t" r="r" b="b"/>
            <a:pathLst>
              <a:path w="1928494" h="2055495">
                <a:moveTo>
                  <a:pt x="876182" y="0"/>
                </a:moveTo>
                <a:lnTo>
                  <a:pt x="834173" y="17398"/>
                </a:lnTo>
                <a:lnTo>
                  <a:pt x="756050" y="95532"/>
                </a:lnTo>
                <a:lnTo>
                  <a:pt x="738645" y="137532"/>
                </a:lnTo>
                <a:lnTo>
                  <a:pt x="742989" y="159886"/>
                </a:lnTo>
                <a:lnTo>
                  <a:pt x="756029" y="179540"/>
                </a:lnTo>
                <a:lnTo>
                  <a:pt x="1200822" y="624594"/>
                </a:lnTo>
                <a:lnTo>
                  <a:pt x="1227288" y="659536"/>
                </a:lnTo>
                <a:lnTo>
                  <a:pt x="1243104" y="698301"/>
                </a:lnTo>
                <a:lnTo>
                  <a:pt x="1248266" y="738959"/>
                </a:lnTo>
                <a:lnTo>
                  <a:pt x="1242770" y="779579"/>
                </a:lnTo>
                <a:lnTo>
                  <a:pt x="1226611" y="818231"/>
                </a:lnTo>
                <a:lnTo>
                  <a:pt x="1199785" y="852985"/>
                </a:lnTo>
                <a:lnTo>
                  <a:pt x="1169654" y="877102"/>
                </a:lnTo>
                <a:lnTo>
                  <a:pt x="1100604" y="905333"/>
                </a:lnTo>
                <a:lnTo>
                  <a:pt x="59369" y="912292"/>
                </a:lnTo>
                <a:lnTo>
                  <a:pt x="36258" y="916973"/>
                </a:lnTo>
                <a:lnTo>
                  <a:pt x="17386" y="929708"/>
                </a:lnTo>
                <a:lnTo>
                  <a:pt x="4664" y="948589"/>
                </a:lnTo>
                <a:lnTo>
                  <a:pt x="0" y="971704"/>
                </a:lnTo>
                <a:lnTo>
                  <a:pt x="0" y="1082193"/>
                </a:lnTo>
                <a:lnTo>
                  <a:pt x="4668" y="1105320"/>
                </a:lnTo>
                <a:lnTo>
                  <a:pt x="17399" y="1124205"/>
                </a:lnTo>
                <a:lnTo>
                  <a:pt x="36284" y="1136936"/>
                </a:lnTo>
                <a:lnTo>
                  <a:pt x="59411" y="1141605"/>
                </a:lnTo>
                <a:lnTo>
                  <a:pt x="1011791" y="1141605"/>
                </a:lnTo>
                <a:lnTo>
                  <a:pt x="1023646" y="1141829"/>
                </a:lnTo>
                <a:lnTo>
                  <a:pt x="1064847" y="1143678"/>
                </a:lnTo>
                <a:lnTo>
                  <a:pt x="1136211" y="1160913"/>
                </a:lnTo>
                <a:lnTo>
                  <a:pt x="1199785" y="1202147"/>
                </a:lnTo>
                <a:lnTo>
                  <a:pt x="1226592" y="1236871"/>
                </a:lnTo>
                <a:lnTo>
                  <a:pt x="1242763" y="1275502"/>
                </a:lnTo>
                <a:lnTo>
                  <a:pt x="1248295" y="1316109"/>
                </a:lnTo>
                <a:lnTo>
                  <a:pt x="1243189" y="1356758"/>
                </a:lnTo>
                <a:lnTo>
                  <a:pt x="1227441" y="1395518"/>
                </a:lnTo>
                <a:lnTo>
                  <a:pt x="1201052" y="1430455"/>
                </a:lnTo>
                <a:lnTo>
                  <a:pt x="756196" y="1875446"/>
                </a:lnTo>
                <a:lnTo>
                  <a:pt x="743150" y="1895100"/>
                </a:lnTo>
                <a:lnTo>
                  <a:pt x="743155" y="1939811"/>
                </a:lnTo>
                <a:lnTo>
                  <a:pt x="834320" y="2037578"/>
                </a:lnTo>
                <a:lnTo>
                  <a:pt x="876334" y="2054981"/>
                </a:lnTo>
                <a:lnTo>
                  <a:pt x="898693" y="2050634"/>
                </a:lnTo>
                <a:lnTo>
                  <a:pt x="918349" y="2037588"/>
                </a:lnTo>
                <a:lnTo>
                  <a:pt x="1928360" y="1027566"/>
                </a:lnTo>
                <a:lnTo>
                  <a:pt x="918191" y="17398"/>
                </a:lnTo>
                <a:lnTo>
                  <a:pt x="898538" y="4348"/>
                </a:lnTo>
                <a:lnTo>
                  <a:pt x="876182" y="0"/>
                </a:lnTo>
                <a:close/>
              </a:path>
            </a:pathLst>
          </a:custGeom>
          <a:solidFill>
            <a:schemeClr val="bg1"/>
          </a:solidFill>
        </p:spPr>
        <p:txBody>
          <a:bodyPr wrap="square" lIns="0" tIns="0" rIns="0" bIns="0" rtlCol="0"/>
          <a:lstStyle/>
          <a:p>
            <a:endParaRPr b="0" i="0">
              <a:latin typeface="FK Grotesk Neue" panose="020B0503020202020203" pitchFamily="34" charset="0"/>
            </a:endParaRPr>
          </a:p>
        </p:txBody>
      </p:sp>
      <p:sp>
        <p:nvSpPr>
          <p:cNvPr id="8" name="Textfeld 7">
            <a:extLst>
              <a:ext uri="{FF2B5EF4-FFF2-40B4-BE49-F238E27FC236}">
                <a16:creationId xmlns:a16="http://schemas.microsoft.com/office/drawing/2014/main" id="{63A6DAB3-CD83-6ABD-080F-D19D6BFC0F16}"/>
              </a:ext>
            </a:extLst>
          </p:cNvPr>
          <p:cNvSpPr txBox="1"/>
          <p:nvPr userDrawn="1"/>
        </p:nvSpPr>
        <p:spPr>
          <a:xfrm>
            <a:off x="1798711" y="1714274"/>
            <a:ext cx="4470888" cy="1444554"/>
          </a:xfrm>
          <a:prstGeom prst="rect">
            <a:avLst/>
          </a:prstGeom>
        </p:spPr>
        <p:txBody>
          <a:bodyPr vert="horz" wrap="square" lIns="0" tIns="5198" rIns="0" bIns="0" rtlCol="0">
            <a:spAutoFit/>
          </a:bodyPr>
          <a:lstStyle>
            <a:lvl1pPr marL="5776">
              <a:lnSpc>
                <a:spcPct val="90000"/>
              </a:lnSpc>
              <a:spcBef>
                <a:spcPts val="41"/>
              </a:spcBef>
              <a:buNone/>
              <a:defRPr sz="10392" spc="-18">
                <a:solidFill>
                  <a:srgbClr val="72133F"/>
                </a:solidFill>
                <a:latin typeface="Haben Grotesk"/>
                <a:ea typeface="+mj-ea"/>
                <a:cs typeface="Haben Grotesk"/>
              </a:defRPr>
            </a:lvl1pPr>
          </a:lstStyle>
          <a:p>
            <a:pPr lvl="0"/>
            <a:r>
              <a:rPr lang="de-DE" spc="-150">
                <a:solidFill>
                  <a:schemeClr val="bg1"/>
                </a:solidFill>
                <a:latin typeface="+mj-lt"/>
              </a:rPr>
              <a:t>Agenda</a:t>
            </a:r>
          </a:p>
        </p:txBody>
      </p:sp>
      <p:sp>
        <p:nvSpPr>
          <p:cNvPr id="14" name="Datumsplatzhalter 13">
            <a:extLst>
              <a:ext uri="{FF2B5EF4-FFF2-40B4-BE49-F238E27FC236}">
                <a16:creationId xmlns:a16="http://schemas.microsoft.com/office/drawing/2014/main" id="{FFDA068D-38AE-DED7-09E3-368A757BA463}"/>
              </a:ext>
            </a:extLst>
          </p:cNvPr>
          <p:cNvSpPr>
            <a:spLocks noGrp="1"/>
          </p:cNvSpPr>
          <p:nvPr>
            <p:ph type="dt" sz="half" idx="10"/>
          </p:nvPr>
        </p:nvSpPr>
        <p:spPr>
          <a:noFill/>
          <a:ln>
            <a:noFill/>
          </a:ln>
        </p:spPr>
        <p:style>
          <a:lnRef idx="0">
            <a:scrgbClr r="0" g="0" b="0"/>
          </a:lnRef>
          <a:fillRef idx="0">
            <a:scrgbClr r="0" g="0" b="0"/>
          </a:fillRef>
          <a:effectRef idx="0">
            <a:scrgbClr r="0" g="0" b="0"/>
          </a:effectRef>
          <a:fontRef idx="minor">
            <a:schemeClr val="accent2"/>
          </a:fontRef>
        </p:style>
        <p:txBody>
          <a:bodyPr/>
          <a:lstStyle>
            <a:lvl1pPr>
              <a:defRPr>
                <a:solidFill>
                  <a:schemeClr val="bg1"/>
                </a:solidFill>
              </a:defRPr>
            </a:lvl1pPr>
          </a:lstStyle>
          <a:p>
            <a:r>
              <a:rPr lang="de-AT"/>
              <a:t>susform.at</a:t>
            </a:r>
          </a:p>
        </p:txBody>
      </p:sp>
      <p:sp>
        <p:nvSpPr>
          <p:cNvPr id="16" name="Fußzeilenplatzhalter 15">
            <a:extLst>
              <a:ext uri="{FF2B5EF4-FFF2-40B4-BE49-F238E27FC236}">
                <a16:creationId xmlns:a16="http://schemas.microsoft.com/office/drawing/2014/main" id="{8156DBC8-1396-DED0-5459-145FA0CC211F}"/>
              </a:ext>
            </a:extLst>
          </p:cNvPr>
          <p:cNvSpPr>
            <a:spLocks noGrp="1"/>
          </p:cNvSpPr>
          <p:nvPr>
            <p:ph type="ftr" sz="quarter" idx="11"/>
          </p:nvPr>
        </p:nvSpPr>
        <p:spPr>
          <a:noFill/>
          <a:ln>
            <a:noFill/>
          </a:ln>
        </p:spPr>
        <p:style>
          <a:lnRef idx="0">
            <a:scrgbClr r="0" g="0" b="0"/>
          </a:lnRef>
          <a:fillRef idx="0">
            <a:scrgbClr r="0" g="0" b="0"/>
          </a:fillRef>
          <a:effectRef idx="0">
            <a:scrgbClr r="0" g="0" b="0"/>
          </a:effectRef>
          <a:fontRef idx="minor">
            <a:schemeClr val="accent2"/>
          </a:fontRef>
        </p:style>
        <p:txBody>
          <a:bodyPr/>
          <a:lstStyle>
            <a:lvl1pPr>
              <a:defRPr>
                <a:solidFill>
                  <a:schemeClr val="bg1"/>
                </a:solidFill>
              </a:defRPr>
            </a:lvl1pPr>
          </a:lstStyle>
          <a:p>
            <a:r>
              <a:rPr lang="de-AT"/>
              <a:t>Platzhalter Kapitel / Kursname</a:t>
            </a:r>
          </a:p>
        </p:txBody>
      </p:sp>
      <p:sp>
        <p:nvSpPr>
          <p:cNvPr id="17" name="Foliennummernplatzhalter 16">
            <a:extLst>
              <a:ext uri="{FF2B5EF4-FFF2-40B4-BE49-F238E27FC236}">
                <a16:creationId xmlns:a16="http://schemas.microsoft.com/office/drawing/2014/main" id="{959C25AD-2F9B-692E-5FA6-6CD3976ECA47}"/>
              </a:ext>
            </a:extLst>
          </p:cNvPr>
          <p:cNvSpPr>
            <a:spLocks noGrp="1"/>
          </p:cNvSpPr>
          <p:nvPr>
            <p:ph type="sldNum" sz="quarter" idx="12"/>
          </p:nvPr>
        </p:nvSpPr>
        <p:spPr>
          <a:noFill/>
          <a:ln>
            <a:noFill/>
          </a:ln>
        </p:spPr>
        <p:style>
          <a:lnRef idx="0">
            <a:scrgbClr r="0" g="0" b="0"/>
          </a:lnRef>
          <a:fillRef idx="0">
            <a:scrgbClr r="0" g="0" b="0"/>
          </a:fillRef>
          <a:effectRef idx="0">
            <a:scrgbClr r="0" g="0" b="0"/>
          </a:effectRef>
          <a:fontRef idx="minor">
            <a:schemeClr val="accent2"/>
          </a:fontRef>
        </p:style>
        <p:txBody>
          <a:bodyPr/>
          <a:lstStyle>
            <a:lvl1pPr>
              <a:defRPr>
                <a:solidFill>
                  <a:schemeClr val="bg1"/>
                </a:solidFill>
              </a:defRPr>
            </a:lvl1pPr>
          </a:lstStyle>
          <a:p>
            <a:fld id="{3C164E3D-692A-4D1D-8873-CB99661B8F95}" type="slidenum">
              <a:rPr lang="de-AT" smtClean="0"/>
              <a:pPr/>
              <a:t>‹Nr.›</a:t>
            </a:fld>
            <a:endParaRPr lang="de-AT"/>
          </a:p>
        </p:txBody>
      </p:sp>
    </p:spTree>
    <p:extLst>
      <p:ext uri="{BB962C8B-B14F-4D97-AF65-F5344CB8AC3E}">
        <p14:creationId xmlns:p14="http://schemas.microsoft.com/office/powerpoint/2010/main" val="3377847725"/>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Agenda">
    <p:bg>
      <p:bgPr>
        <a:solidFill>
          <a:schemeClr val="tx1"/>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EDD671-224F-E2E0-3E5B-FB20CF99775D}"/>
              </a:ext>
            </a:extLst>
          </p:cNvPr>
          <p:cNvSpPr txBox="1"/>
          <p:nvPr/>
        </p:nvSpPr>
        <p:spPr>
          <a:xfrm>
            <a:off x="-5379529" y="-7469713"/>
            <a:ext cx="3378489" cy="1514132"/>
          </a:xfrm>
          <a:prstGeom prst="rect">
            <a:avLst/>
          </a:prstGeom>
          <a:noFill/>
        </p:spPr>
        <p:txBody>
          <a:bodyPr wrap="none" rtlCol="0">
            <a:spAutoFit/>
          </a:bodyPr>
          <a:lstStyle/>
          <a:p>
            <a:pPr algn="l"/>
            <a:r>
              <a:rPr lang="de-DE" sz="9239" spc="-329" baseline="0">
                <a:ln/>
                <a:solidFill>
                  <a:schemeClr val="tx1"/>
                </a:solidFill>
                <a:latin typeface="HabenGrotesk-Medium"/>
                <a:sym typeface="HabenGrotesk-Medium"/>
                <a:rtl val="0"/>
              </a:rPr>
              <a:t>Agend</a:t>
            </a:r>
          </a:p>
        </p:txBody>
      </p:sp>
      <p:sp>
        <p:nvSpPr>
          <p:cNvPr id="4" name="Textfeld 3">
            <a:extLst>
              <a:ext uri="{FF2B5EF4-FFF2-40B4-BE49-F238E27FC236}">
                <a16:creationId xmlns:a16="http://schemas.microsoft.com/office/drawing/2014/main" id="{F0DD81E6-20A2-5DA7-DF61-70C716714B0F}"/>
              </a:ext>
            </a:extLst>
          </p:cNvPr>
          <p:cNvSpPr txBox="1"/>
          <p:nvPr/>
        </p:nvSpPr>
        <p:spPr>
          <a:xfrm>
            <a:off x="-1142069" y="-7469713"/>
            <a:ext cx="795411" cy="1514132"/>
          </a:xfrm>
          <a:prstGeom prst="rect">
            <a:avLst/>
          </a:prstGeom>
          <a:noFill/>
        </p:spPr>
        <p:txBody>
          <a:bodyPr wrap="none" rtlCol="0">
            <a:spAutoFit/>
          </a:bodyPr>
          <a:lstStyle/>
          <a:p>
            <a:pPr algn="l"/>
            <a:r>
              <a:rPr lang="de-DE" sz="9239" spc="0" baseline="0">
                <a:ln/>
                <a:solidFill>
                  <a:schemeClr val="tx1"/>
                </a:solidFill>
                <a:latin typeface="HabenGrotesk-Medium"/>
                <a:sym typeface="HabenGrotesk-Medium"/>
                <a:rtl val="0"/>
              </a:rPr>
              <a:t>a</a:t>
            </a:r>
          </a:p>
        </p:txBody>
      </p:sp>
      <p:sp>
        <p:nvSpPr>
          <p:cNvPr id="5" name="Freihandform 4">
            <a:extLst>
              <a:ext uri="{FF2B5EF4-FFF2-40B4-BE49-F238E27FC236}">
                <a16:creationId xmlns:a16="http://schemas.microsoft.com/office/drawing/2014/main" id="{389839F8-5D91-7E38-2C5B-047AAE38ED1C}"/>
              </a:ext>
            </a:extLst>
          </p:cNvPr>
          <p:cNvSpPr/>
          <p:nvPr/>
        </p:nvSpPr>
        <p:spPr>
          <a:xfrm>
            <a:off x="-193186" y="-6591056"/>
            <a:ext cx="731099" cy="725151"/>
          </a:xfrm>
          <a:custGeom>
            <a:avLst/>
            <a:gdLst>
              <a:gd name="connsiteX0" fmla="*/ 973409 w 974799"/>
              <a:gd name="connsiteY0" fmla="*/ 966869 h 966868"/>
              <a:gd name="connsiteX1" fmla="*/ 38936 w 974799"/>
              <a:gd name="connsiteY1" fmla="*/ 966869 h 966868"/>
              <a:gd name="connsiteX2" fmla="*/ 0 w 974799"/>
              <a:gd name="connsiteY2" fmla="*/ 928194 h 966868"/>
              <a:gd name="connsiteX3" fmla="*/ 0 w 974799"/>
              <a:gd name="connsiteY3" fmla="*/ 856369 h 966868"/>
              <a:gd name="connsiteX4" fmla="*/ 38936 w 974799"/>
              <a:gd name="connsiteY4" fmla="*/ 817695 h 966868"/>
              <a:gd name="connsiteX5" fmla="*/ 450549 w 974799"/>
              <a:gd name="connsiteY5" fmla="*/ 817695 h 966868"/>
              <a:gd name="connsiteX6" fmla="*/ 556234 w 974799"/>
              <a:gd name="connsiteY6" fmla="*/ 712720 h 966868"/>
              <a:gd name="connsiteX7" fmla="*/ 521469 w 974799"/>
              <a:gd name="connsiteY7" fmla="*/ 624321 h 966868"/>
              <a:gd name="connsiteX8" fmla="*/ 497829 w 974799"/>
              <a:gd name="connsiteY8" fmla="*/ 599459 h 966868"/>
              <a:gd name="connsiteX9" fmla="*/ 57014 w 974799"/>
              <a:gd name="connsiteY9" fmla="*/ 161605 h 966868"/>
              <a:gd name="connsiteX10" fmla="*/ 57014 w 974799"/>
              <a:gd name="connsiteY10" fmla="*/ 106356 h 966868"/>
              <a:gd name="connsiteX11" fmla="*/ 108465 w 974799"/>
              <a:gd name="connsiteY11" fmla="*/ 55250 h 966868"/>
              <a:gd name="connsiteX12" fmla="*/ 164089 w 974799"/>
              <a:gd name="connsiteY12" fmla="*/ 55250 h 966868"/>
              <a:gd name="connsiteX13" fmla="*/ 604904 w 974799"/>
              <a:gd name="connsiteY13" fmla="*/ 491721 h 966868"/>
              <a:gd name="connsiteX14" fmla="*/ 629935 w 974799"/>
              <a:gd name="connsiteY14" fmla="*/ 516584 h 966868"/>
              <a:gd name="connsiteX15" fmla="*/ 718932 w 974799"/>
              <a:gd name="connsiteY15" fmla="*/ 552496 h 966868"/>
              <a:gd name="connsiteX16" fmla="*/ 824617 w 974799"/>
              <a:gd name="connsiteY16" fmla="*/ 447522 h 966868"/>
              <a:gd name="connsiteX17" fmla="*/ 824617 w 974799"/>
              <a:gd name="connsiteY17" fmla="*/ 38675 h 966868"/>
              <a:gd name="connsiteX18" fmla="*/ 863553 w 974799"/>
              <a:gd name="connsiteY18" fmla="*/ 0 h 966868"/>
              <a:gd name="connsiteX19" fmla="*/ 935864 w 974799"/>
              <a:gd name="connsiteY19" fmla="*/ 0 h 966868"/>
              <a:gd name="connsiteX20" fmla="*/ 974800 w 974799"/>
              <a:gd name="connsiteY20" fmla="*/ 38675 h 966868"/>
              <a:gd name="connsiteX21" fmla="*/ 973409 w 974799"/>
              <a:gd name="connsiteY21" fmla="*/ 966869 h 966868"/>
              <a:gd name="connsiteX22" fmla="*/ 973409 w 974799"/>
              <a:gd name="connsiteY22" fmla="*/ 966869 h 96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4799" h="966868">
                <a:moveTo>
                  <a:pt x="973409" y="966869"/>
                </a:moveTo>
                <a:lnTo>
                  <a:pt x="38936" y="966869"/>
                </a:lnTo>
                <a:cubicBezTo>
                  <a:pt x="18077" y="966869"/>
                  <a:pt x="0" y="948913"/>
                  <a:pt x="0" y="928194"/>
                </a:cubicBezTo>
                <a:lnTo>
                  <a:pt x="0" y="856369"/>
                </a:lnTo>
                <a:cubicBezTo>
                  <a:pt x="0" y="835651"/>
                  <a:pt x="18077" y="817695"/>
                  <a:pt x="38936" y="817695"/>
                </a:cubicBezTo>
                <a:lnTo>
                  <a:pt x="450549" y="817695"/>
                </a:lnTo>
                <a:cubicBezTo>
                  <a:pt x="510345" y="817695"/>
                  <a:pt x="556234" y="770732"/>
                  <a:pt x="556234" y="712720"/>
                </a:cubicBezTo>
                <a:cubicBezTo>
                  <a:pt x="556234" y="678189"/>
                  <a:pt x="540937" y="647802"/>
                  <a:pt x="521469" y="624321"/>
                </a:cubicBezTo>
                <a:cubicBezTo>
                  <a:pt x="517298" y="620178"/>
                  <a:pt x="503392" y="604983"/>
                  <a:pt x="497829" y="599459"/>
                </a:cubicBezTo>
                <a:lnTo>
                  <a:pt x="57014" y="161605"/>
                </a:lnTo>
                <a:cubicBezTo>
                  <a:pt x="41718" y="146411"/>
                  <a:pt x="41718" y="121549"/>
                  <a:pt x="57014" y="106356"/>
                </a:cubicBezTo>
                <a:lnTo>
                  <a:pt x="108465" y="55250"/>
                </a:lnTo>
                <a:cubicBezTo>
                  <a:pt x="123762" y="40056"/>
                  <a:pt x="148793" y="40056"/>
                  <a:pt x="164089" y="55250"/>
                </a:cubicBezTo>
                <a:lnTo>
                  <a:pt x="604904" y="491721"/>
                </a:lnTo>
                <a:lnTo>
                  <a:pt x="629935" y="516584"/>
                </a:lnTo>
                <a:cubicBezTo>
                  <a:pt x="654965" y="535921"/>
                  <a:pt x="685558" y="552496"/>
                  <a:pt x="718932" y="552496"/>
                </a:cubicBezTo>
                <a:cubicBezTo>
                  <a:pt x="778727" y="552496"/>
                  <a:pt x="824617" y="506916"/>
                  <a:pt x="824617" y="447522"/>
                </a:cubicBezTo>
                <a:lnTo>
                  <a:pt x="824617" y="38675"/>
                </a:lnTo>
                <a:cubicBezTo>
                  <a:pt x="824617" y="17956"/>
                  <a:pt x="842694" y="0"/>
                  <a:pt x="863553" y="0"/>
                </a:cubicBezTo>
                <a:lnTo>
                  <a:pt x="935864" y="0"/>
                </a:lnTo>
                <a:cubicBezTo>
                  <a:pt x="956722" y="0"/>
                  <a:pt x="974800" y="17956"/>
                  <a:pt x="974800" y="38675"/>
                </a:cubicBezTo>
                <a:lnTo>
                  <a:pt x="973409" y="966869"/>
                </a:lnTo>
                <a:lnTo>
                  <a:pt x="973409" y="966869"/>
                </a:lnTo>
                <a:close/>
              </a:path>
            </a:pathLst>
          </a:custGeom>
          <a:solidFill>
            <a:schemeClr val="tx1"/>
          </a:solidFill>
          <a:ln w="13895" cap="flat">
            <a:noFill/>
            <a:prstDash val="solid"/>
            <a:miter/>
          </a:ln>
        </p:spPr>
        <p:txBody>
          <a:bodyPr rtlCol="0" anchor="ctr"/>
          <a:lstStyle/>
          <a:p>
            <a:endParaRPr lang="de-DE" sz="1013" b="0" i="0">
              <a:latin typeface="FK Grotesk Neue" panose="020B0503020202020203" pitchFamily="34" charset="0"/>
            </a:endParaRPr>
          </a:p>
        </p:txBody>
      </p:sp>
      <p:sp>
        <p:nvSpPr>
          <p:cNvPr id="2" name="object 18">
            <a:extLst>
              <a:ext uri="{FF2B5EF4-FFF2-40B4-BE49-F238E27FC236}">
                <a16:creationId xmlns:a16="http://schemas.microsoft.com/office/drawing/2014/main" id="{398A3C53-84E8-9414-1079-9C3BF7C1E864}"/>
              </a:ext>
            </a:extLst>
          </p:cNvPr>
          <p:cNvSpPr txBox="1"/>
          <p:nvPr userDrawn="1"/>
        </p:nvSpPr>
        <p:spPr>
          <a:xfrm>
            <a:off x="232684" y="4847143"/>
            <a:ext cx="446586" cy="294542"/>
          </a:xfrm>
          <a:prstGeom prst="rect">
            <a:avLst/>
          </a:prstGeom>
        </p:spPr>
        <p:txBody>
          <a:bodyPr vert="horz" wrap="square" lIns="0" tIns="15595" rIns="0" bIns="0" rtlCol="0">
            <a:spAutoFit/>
          </a:bodyPr>
          <a:lstStyle/>
          <a:p>
            <a:pPr marL="5776" marR="0" lvl="0" indent="0" algn="l" defTabSz="685800" rtl="0" eaLnBrk="1" fontAlgn="auto" latinLnBrk="0" hangingPunct="1">
              <a:lnSpc>
                <a:spcPct val="100000"/>
              </a:lnSpc>
              <a:spcBef>
                <a:spcPts val="123"/>
              </a:spcBef>
              <a:spcAft>
                <a:spcPts val="0"/>
              </a:spcAft>
              <a:buClrTx/>
              <a:buSzTx/>
              <a:buFontTx/>
              <a:buNone/>
              <a:tabLst/>
              <a:defRPr/>
            </a:pPr>
            <a:fld id="{E3613A7B-9A85-BD46-A68B-4532443D2601}" type="slidenum">
              <a:rPr lang="de-AT" sz="864" b="0" i="0" spc="-9" smtClean="0">
                <a:solidFill>
                  <a:srgbClr val="72133F"/>
                </a:solidFill>
                <a:latin typeface="FK Grotesk Neue" panose="020B0503020202020203" pitchFamily="34" charset="0"/>
                <a:cs typeface="FK Grotesk Neue"/>
              </a:rPr>
              <a:pPr marL="5776" marR="0" lvl="0" indent="0" algn="l" defTabSz="685800" rtl="0" eaLnBrk="1" fontAlgn="auto" latinLnBrk="0" hangingPunct="1">
                <a:lnSpc>
                  <a:spcPct val="100000"/>
                </a:lnSpc>
                <a:spcBef>
                  <a:spcPts val="123"/>
                </a:spcBef>
                <a:spcAft>
                  <a:spcPts val="0"/>
                </a:spcAft>
                <a:buClrTx/>
                <a:buSzTx/>
                <a:buFontTx/>
                <a:buNone/>
                <a:tabLst/>
                <a:defRPr/>
              </a:pPr>
              <a:t>‹Nr.›</a:t>
            </a:fld>
            <a:r>
              <a:rPr lang="de-AT" sz="864" b="0" i="0" spc="-9">
                <a:solidFill>
                  <a:srgbClr val="72133F"/>
                </a:solidFill>
                <a:latin typeface="FK Grotesk Neue" panose="020B0503020202020203" pitchFamily="34" charset="0"/>
                <a:cs typeface="FK Grotesk Neue"/>
              </a:rPr>
              <a:t>/30</a:t>
            </a:r>
            <a:endParaRPr lang="de-AT" sz="864" b="0" i="0">
              <a:latin typeface="FK Grotesk Neue" panose="020B0503020202020203" pitchFamily="34" charset="0"/>
              <a:cs typeface="FK Grotesk Neue"/>
            </a:endParaRPr>
          </a:p>
          <a:p>
            <a:pPr marL="5776">
              <a:spcBef>
                <a:spcPts val="123"/>
              </a:spcBef>
            </a:pPr>
            <a:endParaRPr sz="864" b="0" i="0">
              <a:latin typeface="FK Grotesk Neue" panose="020B0503020202020203" pitchFamily="34" charset="0"/>
              <a:cs typeface="FK Grotesk Neue"/>
            </a:endParaRPr>
          </a:p>
        </p:txBody>
      </p:sp>
      <p:sp>
        <p:nvSpPr>
          <p:cNvPr id="18" name="object 4">
            <a:extLst>
              <a:ext uri="{FF2B5EF4-FFF2-40B4-BE49-F238E27FC236}">
                <a16:creationId xmlns:a16="http://schemas.microsoft.com/office/drawing/2014/main" id="{8DAB174C-617F-373F-6553-9DFA7002DFA8}"/>
              </a:ext>
            </a:extLst>
          </p:cNvPr>
          <p:cNvSpPr/>
          <p:nvPr userDrawn="1"/>
        </p:nvSpPr>
        <p:spPr>
          <a:xfrm>
            <a:off x="6484264" y="2111159"/>
            <a:ext cx="877081" cy="934841"/>
          </a:xfrm>
          <a:custGeom>
            <a:avLst/>
            <a:gdLst/>
            <a:ahLst/>
            <a:cxnLst/>
            <a:rect l="l" t="t" r="r" b="b"/>
            <a:pathLst>
              <a:path w="1928494" h="2055495">
                <a:moveTo>
                  <a:pt x="876182" y="0"/>
                </a:moveTo>
                <a:lnTo>
                  <a:pt x="834173" y="17398"/>
                </a:lnTo>
                <a:lnTo>
                  <a:pt x="756050" y="95532"/>
                </a:lnTo>
                <a:lnTo>
                  <a:pt x="738645" y="137532"/>
                </a:lnTo>
                <a:lnTo>
                  <a:pt x="742989" y="159886"/>
                </a:lnTo>
                <a:lnTo>
                  <a:pt x="756029" y="179540"/>
                </a:lnTo>
                <a:lnTo>
                  <a:pt x="1200822" y="624594"/>
                </a:lnTo>
                <a:lnTo>
                  <a:pt x="1227288" y="659536"/>
                </a:lnTo>
                <a:lnTo>
                  <a:pt x="1243104" y="698301"/>
                </a:lnTo>
                <a:lnTo>
                  <a:pt x="1248266" y="738959"/>
                </a:lnTo>
                <a:lnTo>
                  <a:pt x="1242770" y="779579"/>
                </a:lnTo>
                <a:lnTo>
                  <a:pt x="1226611" y="818231"/>
                </a:lnTo>
                <a:lnTo>
                  <a:pt x="1199785" y="852985"/>
                </a:lnTo>
                <a:lnTo>
                  <a:pt x="1169654" y="877102"/>
                </a:lnTo>
                <a:lnTo>
                  <a:pt x="1100604" y="905333"/>
                </a:lnTo>
                <a:lnTo>
                  <a:pt x="59369" y="912292"/>
                </a:lnTo>
                <a:lnTo>
                  <a:pt x="36258" y="916973"/>
                </a:lnTo>
                <a:lnTo>
                  <a:pt x="17386" y="929708"/>
                </a:lnTo>
                <a:lnTo>
                  <a:pt x="4664" y="948589"/>
                </a:lnTo>
                <a:lnTo>
                  <a:pt x="0" y="971704"/>
                </a:lnTo>
                <a:lnTo>
                  <a:pt x="0" y="1082193"/>
                </a:lnTo>
                <a:lnTo>
                  <a:pt x="4668" y="1105320"/>
                </a:lnTo>
                <a:lnTo>
                  <a:pt x="17399" y="1124205"/>
                </a:lnTo>
                <a:lnTo>
                  <a:pt x="36284" y="1136936"/>
                </a:lnTo>
                <a:lnTo>
                  <a:pt x="59411" y="1141605"/>
                </a:lnTo>
                <a:lnTo>
                  <a:pt x="1011791" y="1141605"/>
                </a:lnTo>
                <a:lnTo>
                  <a:pt x="1023646" y="1141829"/>
                </a:lnTo>
                <a:lnTo>
                  <a:pt x="1064847" y="1143678"/>
                </a:lnTo>
                <a:lnTo>
                  <a:pt x="1136211" y="1160913"/>
                </a:lnTo>
                <a:lnTo>
                  <a:pt x="1199785" y="1202147"/>
                </a:lnTo>
                <a:lnTo>
                  <a:pt x="1226592" y="1236871"/>
                </a:lnTo>
                <a:lnTo>
                  <a:pt x="1242763" y="1275502"/>
                </a:lnTo>
                <a:lnTo>
                  <a:pt x="1248295" y="1316109"/>
                </a:lnTo>
                <a:lnTo>
                  <a:pt x="1243189" y="1356758"/>
                </a:lnTo>
                <a:lnTo>
                  <a:pt x="1227441" y="1395518"/>
                </a:lnTo>
                <a:lnTo>
                  <a:pt x="1201052" y="1430455"/>
                </a:lnTo>
                <a:lnTo>
                  <a:pt x="756196" y="1875446"/>
                </a:lnTo>
                <a:lnTo>
                  <a:pt x="743150" y="1895100"/>
                </a:lnTo>
                <a:lnTo>
                  <a:pt x="743155" y="1939811"/>
                </a:lnTo>
                <a:lnTo>
                  <a:pt x="834320" y="2037578"/>
                </a:lnTo>
                <a:lnTo>
                  <a:pt x="876334" y="2054981"/>
                </a:lnTo>
                <a:lnTo>
                  <a:pt x="898693" y="2050634"/>
                </a:lnTo>
                <a:lnTo>
                  <a:pt x="918349" y="2037588"/>
                </a:lnTo>
                <a:lnTo>
                  <a:pt x="1928360" y="1027566"/>
                </a:lnTo>
                <a:lnTo>
                  <a:pt x="918191" y="17398"/>
                </a:lnTo>
                <a:lnTo>
                  <a:pt x="898538" y="4348"/>
                </a:lnTo>
                <a:lnTo>
                  <a:pt x="876182" y="0"/>
                </a:lnTo>
                <a:close/>
              </a:path>
            </a:pathLst>
          </a:custGeom>
          <a:solidFill>
            <a:schemeClr val="tx2"/>
          </a:solidFill>
        </p:spPr>
        <p:txBody>
          <a:bodyPr wrap="square" lIns="0" tIns="0" rIns="0" bIns="0" rtlCol="0"/>
          <a:lstStyle/>
          <a:p>
            <a:endParaRPr b="0" i="0">
              <a:latin typeface="FK Grotesk Neue" panose="020B0503020202020203" pitchFamily="34" charset="0"/>
            </a:endParaRPr>
          </a:p>
        </p:txBody>
      </p:sp>
      <p:sp>
        <p:nvSpPr>
          <p:cNvPr id="8" name="Textfeld 7">
            <a:extLst>
              <a:ext uri="{FF2B5EF4-FFF2-40B4-BE49-F238E27FC236}">
                <a16:creationId xmlns:a16="http://schemas.microsoft.com/office/drawing/2014/main" id="{63A6DAB3-CD83-6ABD-080F-D19D6BFC0F16}"/>
              </a:ext>
            </a:extLst>
          </p:cNvPr>
          <p:cNvSpPr txBox="1"/>
          <p:nvPr userDrawn="1"/>
        </p:nvSpPr>
        <p:spPr>
          <a:xfrm>
            <a:off x="1798711" y="1714274"/>
            <a:ext cx="4470888" cy="1444554"/>
          </a:xfrm>
          <a:prstGeom prst="rect">
            <a:avLst/>
          </a:prstGeom>
        </p:spPr>
        <p:txBody>
          <a:bodyPr vert="horz" wrap="square" lIns="0" tIns="5198" rIns="0" bIns="0" rtlCol="0">
            <a:spAutoFit/>
          </a:bodyPr>
          <a:lstStyle>
            <a:lvl1pPr marL="5776">
              <a:lnSpc>
                <a:spcPct val="90000"/>
              </a:lnSpc>
              <a:spcBef>
                <a:spcPts val="41"/>
              </a:spcBef>
              <a:buNone/>
              <a:defRPr sz="10392" spc="-18">
                <a:solidFill>
                  <a:srgbClr val="72133F"/>
                </a:solidFill>
                <a:latin typeface="Haben Grotesk"/>
                <a:ea typeface="+mj-ea"/>
                <a:cs typeface="Haben Grotesk"/>
              </a:defRPr>
            </a:lvl1pPr>
          </a:lstStyle>
          <a:p>
            <a:pPr lvl="0"/>
            <a:r>
              <a:rPr lang="de-DE" spc="-150">
                <a:solidFill>
                  <a:schemeClr val="tx2"/>
                </a:solidFill>
                <a:latin typeface="+mj-lt"/>
              </a:rPr>
              <a:t>Agenda</a:t>
            </a:r>
          </a:p>
        </p:txBody>
      </p:sp>
      <p:sp>
        <p:nvSpPr>
          <p:cNvPr id="16" name="object 19">
            <a:extLst>
              <a:ext uri="{FF2B5EF4-FFF2-40B4-BE49-F238E27FC236}">
                <a16:creationId xmlns:a16="http://schemas.microsoft.com/office/drawing/2014/main" id="{501D68F4-0681-E2D6-71C2-55635DF3CF51}"/>
              </a:ext>
            </a:extLst>
          </p:cNvPr>
          <p:cNvSpPr txBox="1"/>
          <p:nvPr userDrawn="1"/>
        </p:nvSpPr>
        <p:spPr>
          <a:xfrm>
            <a:off x="8495547" y="4999543"/>
            <a:ext cx="568355" cy="148732"/>
          </a:xfrm>
          <a:prstGeom prst="rect">
            <a:avLst/>
          </a:prstGeom>
        </p:spPr>
        <p:txBody>
          <a:bodyPr vert="horz" wrap="square" lIns="0" tIns="15595" rIns="0" bIns="0" rtlCol="0">
            <a:spAutoFit/>
          </a:bodyPr>
          <a:lstStyle/>
          <a:p>
            <a:pPr marL="5776">
              <a:spcBef>
                <a:spcPts val="123"/>
              </a:spcBef>
            </a:pPr>
            <a:r>
              <a:rPr sz="864" b="0" i="0" spc="-5">
                <a:solidFill>
                  <a:srgbClr val="72133F"/>
                </a:solidFill>
                <a:latin typeface="FK Grotesk Neue" panose="020B0503020202020203" pitchFamily="34" charset="0"/>
                <a:cs typeface="FK Grotesk Neue"/>
              </a:rPr>
              <a:t>susform.at</a:t>
            </a:r>
            <a:endParaRPr sz="864" b="0" i="0">
              <a:latin typeface="FK Grotesk Neue" panose="020B0503020202020203" pitchFamily="34" charset="0"/>
              <a:cs typeface="FK Grotesk Neue"/>
            </a:endParaRPr>
          </a:p>
        </p:txBody>
      </p:sp>
      <p:sp>
        <p:nvSpPr>
          <p:cNvPr id="11" name="Datumsplatzhalter 10">
            <a:extLst>
              <a:ext uri="{FF2B5EF4-FFF2-40B4-BE49-F238E27FC236}">
                <a16:creationId xmlns:a16="http://schemas.microsoft.com/office/drawing/2014/main" id="{FB922E78-5F9E-8C8B-1DFD-F2B272EE2A5F}"/>
              </a:ext>
            </a:extLst>
          </p:cNvPr>
          <p:cNvSpPr>
            <a:spLocks noGrp="1"/>
          </p:cNvSpPr>
          <p:nvPr>
            <p:ph type="dt" sz="half" idx="10"/>
          </p:nvPr>
        </p:nvSpPr>
        <p:spPr/>
        <p:txBody>
          <a:bodyPr/>
          <a:lstStyle/>
          <a:p>
            <a:r>
              <a:rPr lang="de-AT"/>
              <a:t>susform.at</a:t>
            </a:r>
          </a:p>
        </p:txBody>
      </p:sp>
      <p:sp>
        <p:nvSpPr>
          <p:cNvPr id="12" name="Fußzeilenplatzhalter 11">
            <a:extLst>
              <a:ext uri="{FF2B5EF4-FFF2-40B4-BE49-F238E27FC236}">
                <a16:creationId xmlns:a16="http://schemas.microsoft.com/office/drawing/2014/main" id="{E69D85A1-9596-35EC-24AF-F27FA8112B0B}"/>
              </a:ext>
            </a:extLst>
          </p:cNvPr>
          <p:cNvSpPr>
            <a:spLocks noGrp="1"/>
          </p:cNvSpPr>
          <p:nvPr>
            <p:ph type="ftr" sz="quarter" idx="11"/>
          </p:nvPr>
        </p:nvSpPr>
        <p:spPr/>
        <p:txBody>
          <a:bodyPr/>
          <a:lstStyle/>
          <a:p>
            <a:r>
              <a:rPr lang="de-AT"/>
              <a:t>Platzhalter Kapitel / Kursname</a:t>
            </a:r>
          </a:p>
        </p:txBody>
      </p:sp>
      <p:sp>
        <p:nvSpPr>
          <p:cNvPr id="14" name="Foliennummernplatzhalter 13">
            <a:extLst>
              <a:ext uri="{FF2B5EF4-FFF2-40B4-BE49-F238E27FC236}">
                <a16:creationId xmlns:a16="http://schemas.microsoft.com/office/drawing/2014/main" id="{E02758E7-65F6-8480-E62F-60E4E4B7C456}"/>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416825383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_Auflistung">
    <p:bg>
      <p:bgRef idx="1001">
        <a:schemeClr val="bg1"/>
      </p:bgRef>
    </p:bg>
    <p:spTree>
      <p:nvGrpSpPr>
        <p:cNvPr id="1" name=""/>
        <p:cNvGrpSpPr/>
        <p:nvPr/>
      </p:nvGrpSpPr>
      <p:grpSpPr>
        <a:xfrm>
          <a:off x="0" y="0"/>
          <a:ext cx="0" cy="0"/>
          <a:chOff x="0" y="0"/>
          <a:chExt cx="0" cy="0"/>
        </a:xfrm>
      </p:grpSpPr>
      <p:sp>
        <p:nvSpPr>
          <p:cNvPr id="3" name="Agenda">
            <a:extLst>
              <a:ext uri="{FF2B5EF4-FFF2-40B4-BE49-F238E27FC236}">
                <a16:creationId xmlns:a16="http://schemas.microsoft.com/office/drawing/2014/main" id="{39BCF362-3925-B0D5-178C-2BC388799380}"/>
              </a:ext>
            </a:extLst>
          </p:cNvPr>
          <p:cNvSpPr txBox="1">
            <a:spLocks noGrp="1"/>
          </p:cNvSpPr>
          <p:nvPr>
            <p:ph type="body" sz="quarter" idx="21" hasCustomPrompt="1"/>
          </p:nvPr>
        </p:nvSpPr>
        <p:spPr>
          <a:xfrm>
            <a:off x="197644" y="145374"/>
            <a:ext cx="4074553" cy="1015663"/>
          </a:xfrm>
          <a:prstGeom prst="rect">
            <a:avLst/>
          </a:prstGeom>
        </p:spPr>
        <p:txBody>
          <a:bodyPr wrap="square" anchor="t">
            <a:spAutoFit/>
          </a:bodyPr>
          <a:lstStyle>
            <a:lvl1pPr marL="0" indent="0" defTabSz="1828754">
              <a:lnSpc>
                <a:spcPct val="80000"/>
              </a:lnSpc>
              <a:spcBef>
                <a:spcPts val="0"/>
              </a:spcBef>
              <a:buSzTx/>
              <a:buNone/>
              <a:defRPr sz="7500" spc="-375">
                <a:solidFill>
                  <a:schemeClr val="tx1"/>
                </a:solidFill>
                <a:latin typeface="Haben Grotesk Medium" pitchFamily="2" charset="77"/>
                <a:ea typeface="+mn-ea"/>
                <a:cs typeface="+mn-cs"/>
                <a:sym typeface="Haben Grotesk Medium"/>
              </a:defRPr>
            </a:lvl1pPr>
          </a:lstStyle>
          <a:p>
            <a:r>
              <a:t>Agenda</a:t>
            </a:r>
          </a:p>
        </p:txBody>
      </p:sp>
      <p:sp>
        <p:nvSpPr>
          <p:cNvPr id="16" name="Textplatzhalter 5">
            <a:extLst>
              <a:ext uri="{FF2B5EF4-FFF2-40B4-BE49-F238E27FC236}">
                <a16:creationId xmlns:a16="http://schemas.microsoft.com/office/drawing/2014/main" id="{045877BB-6159-8E55-792D-8518EA12E87F}"/>
              </a:ext>
            </a:extLst>
          </p:cNvPr>
          <p:cNvSpPr>
            <a:spLocks noGrp="1"/>
          </p:cNvSpPr>
          <p:nvPr>
            <p:ph type="body" sz="quarter" idx="10" hasCustomPrompt="1"/>
          </p:nvPr>
        </p:nvSpPr>
        <p:spPr>
          <a:xfrm>
            <a:off x="261938" y="1498600"/>
            <a:ext cx="4010259" cy="3213100"/>
          </a:xfrm>
          <a:prstGeom prst="rect">
            <a:avLst/>
          </a:prstGeom>
        </p:spPr>
        <p:txBody>
          <a:bodyPr/>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tx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5pPr>
          </a:lstStyle>
          <a:p>
            <a:pPr lvl="0"/>
            <a:r>
              <a:rPr lang="de-DE"/>
              <a:t>Mastertextformat bearbeiten  </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B5B1B61-D54E-E526-C343-383D43063073}"/>
              </a:ext>
            </a:extLst>
          </p:cNvPr>
          <p:cNvSpPr>
            <a:spLocks noGrp="1"/>
          </p:cNvSpPr>
          <p:nvPr>
            <p:ph type="pic" sz="quarter" idx="22"/>
          </p:nvPr>
        </p:nvSpPr>
        <p:spPr>
          <a:xfrm>
            <a:off x="4598988" y="222250"/>
            <a:ext cx="4347368" cy="4489450"/>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19" name="Datumsplatzhalter 18">
            <a:extLst>
              <a:ext uri="{FF2B5EF4-FFF2-40B4-BE49-F238E27FC236}">
                <a16:creationId xmlns:a16="http://schemas.microsoft.com/office/drawing/2014/main" id="{EF0AB3E0-DB34-CA27-F557-CEB18A168673}"/>
              </a:ext>
            </a:extLst>
          </p:cNvPr>
          <p:cNvSpPr>
            <a:spLocks noGrp="1"/>
          </p:cNvSpPr>
          <p:nvPr>
            <p:ph type="dt" sz="half" idx="23"/>
          </p:nvPr>
        </p:nvSpPr>
        <p:spPr/>
        <p:txBody>
          <a:bodyPr/>
          <a:lstStyle>
            <a:lvl1pPr>
              <a:defRPr>
                <a:solidFill>
                  <a:schemeClr val="tx1"/>
                </a:solidFill>
              </a:defRPr>
            </a:lvl1pPr>
          </a:lstStyle>
          <a:p>
            <a:r>
              <a:rPr lang="de-AT"/>
              <a:t>susform.at</a:t>
            </a:r>
          </a:p>
        </p:txBody>
      </p:sp>
      <p:sp>
        <p:nvSpPr>
          <p:cNvPr id="20" name="Fußzeilenplatzhalter 19">
            <a:extLst>
              <a:ext uri="{FF2B5EF4-FFF2-40B4-BE49-F238E27FC236}">
                <a16:creationId xmlns:a16="http://schemas.microsoft.com/office/drawing/2014/main" id="{E8E71D84-4B6B-DC48-60B7-E4C05393FD55}"/>
              </a:ext>
            </a:extLst>
          </p:cNvPr>
          <p:cNvSpPr>
            <a:spLocks noGrp="1"/>
          </p:cNvSpPr>
          <p:nvPr>
            <p:ph type="ftr" sz="quarter" idx="24"/>
          </p:nvPr>
        </p:nvSpPr>
        <p:spPr/>
        <p:txBody>
          <a:bodyPr/>
          <a:lstStyle>
            <a:lvl1pPr>
              <a:defRPr>
                <a:solidFill>
                  <a:schemeClr val="tx1"/>
                </a:solidFill>
              </a:defRPr>
            </a:lvl1pPr>
          </a:lstStyle>
          <a:p>
            <a:r>
              <a:rPr lang="de-AT"/>
              <a:t>Platzhalter Kapitel / Kursname</a:t>
            </a:r>
          </a:p>
        </p:txBody>
      </p:sp>
      <p:sp>
        <p:nvSpPr>
          <p:cNvPr id="21" name="Foliennummernplatzhalter 20">
            <a:extLst>
              <a:ext uri="{FF2B5EF4-FFF2-40B4-BE49-F238E27FC236}">
                <a16:creationId xmlns:a16="http://schemas.microsoft.com/office/drawing/2014/main" id="{C02ED03B-F23F-ECB0-44C5-E1E6CD21A6B4}"/>
              </a:ext>
            </a:extLst>
          </p:cNvPr>
          <p:cNvSpPr>
            <a:spLocks noGrp="1"/>
          </p:cNvSpPr>
          <p:nvPr>
            <p:ph type="sldNum" sz="quarter" idx="25"/>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8510297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36">
          <p15:clr>
            <a:srgbClr val="FBAE40"/>
          </p15:clr>
        </p15:guide>
        <p15:guide id="4" pos="125">
          <p15:clr>
            <a:srgbClr val="FBAE40"/>
          </p15:clr>
        </p15:guide>
        <p15:guide id="5" orient="horz" pos="140">
          <p15:clr>
            <a:srgbClr val="FBAE40"/>
          </p15:clr>
        </p15:guide>
        <p15:guide id="6" orient="horz" pos="3117">
          <p15:clr>
            <a:srgbClr val="FBAE40"/>
          </p15:clr>
        </p15:guide>
        <p15:guide id="7" pos="1894">
          <p15:clr>
            <a:srgbClr val="FBAE40"/>
          </p15:clr>
        </p15:guide>
        <p15:guide id="8" pos="37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piteltrenner">
    <p:bg>
      <p:bgPr>
        <a:solidFill>
          <a:schemeClr val="tx2"/>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EDD671-224F-E2E0-3E5B-FB20CF99775D}"/>
              </a:ext>
            </a:extLst>
          </p:cNvPr>
          <p:cNvSpPr txBox="1"/>
          <p:nvPr/>
        </p:nvSpPr>
        <p:spPr>
          <a:xfrm>
            <a:off x="-5379529" y="-7469713"/>
            <a:ext cx="3378489" cy="1514132"/>
          </a:xfrm>
          <a:prstGeom prst="rect">
            <a:avLst/>
          </a:prstGeom>
          <a:noFill/>
        </p:spPr>
        <p:txBody>
          <a:bodyPr wrap="none" rtlCol="0">
            <a:spAutoFit/>
          </a:bodyPr>
          <a:lstStyle/>
          <a:p>
            <a:pPr algn="l"/>
            <a:r>
              <a:rPr lang="de-DE" sz="9239" spc="-329" baseline="0">
                <a:ln/>
                <a:solidFill>
                  <a:schemeClr val="tx1"/>
                </a:solidFill>
                <a:latin typeface="HabenGrotesk-Medium"/>
                <a:sym typeface="HabenGrotesk-Medium"/>
                <a:rtl val="0"/>
              </a:rPr>
              <a:t>Agend</a:t>
            </a:r>
          </a:p>
        </p:txBody>
      </p:sp>
      <p:sp>
        <p:nvSpPr>
          <p:cNvPr id="4" name="Textfeld 3">
            <a:extLst>
              <a:ext uri="{FF2B5EF4-FFF2-40B4-BE49-F238E27FC236}">
                <a16:creationId xmlns:a16="http://schemas.microsoft.com/office/drawing/2014/main" id="{F0DD81E6-20A2-5DA7-DF61-70C716714B0F}"/>
              </a:ext>
            </a:extLst>
          </p:cNvPr>
          <p:cNvSpPr txBox="1"/>
          <p:nvPr/>
        </p:nvSpPr>
        <p:spPr>
          <a:xfrm>
            <a:off x="-1142069" y="-7469713"/>
            <a:ext cx="795411" cy="1514132"/>
          </a:xfrm>
          <a:prstGeom prst="rect">
            <a:avLst/>
          </a:prstGeom>
          <a:noFill/>
        </p:spPr>
        <p:txBody>
          <a:bodyPr wrap="none" rtlCol="0">
            <a:spAutoFit/>
          </a:bodyPr>
          <a:lstStyle/>
          <a:p>
            <a:pPr algn="l"/>
            <a:r>
              <a:rPr lang="de-DE" sz="9239" spc="0" baseline="0">
                <a:ln/>
                <a:solidFill>
                  <a:schemeClr val="tx1"/>
                </a:solidFill>
                <a:latin typeface="HabenGrotesk-Medium"/>
                <a:sym typeface="HabenGrotesk-Medium"/>
                <a:rtl val="0"/>
              </a:rPr>
              <a:t>a</a:t>
            </a:r>
          </a:p>
        </p:txBody>
      </p:sp>
      <p:sp>
        <p:nvSpPr>
          <p:cNvPr id="5" name="Freihandform 4">
            <a:extLst>
              <a:ext uri="{FF2B5EF4-FFF2-40B4-BE49-F238E27FC236}">
                <a16:creationId xmlns:a16="http://schemas.microsoft.com/office/drawing/2014/main" id="{389839F8-5D91-7E38-2C5B-047AAE38ED1C}"/>
              </a:ext>
            </a:extLst>
          </p:cNvPr>
          <p:cNvSpPr/>
          <p:nvPr/>
        </p:nvSpPr>
        <p:spPr>
          <a:xfrm>
            <a:off x="-193186" y="-6591056"/>
            <a:ext cx="731099" cy="725151"/>
          </a:xfrm>
          <a:custGeom>
            <a:avLst/>
            <a:gdLst>
              <a:gd name="connsiteX0" fmla="*/ 973409 w 974799"/>
              <a:gd name="connsiteY0" fmla="*/ 966869 h 966868"/>
              <a:gd name="connsiteX1" fmla="*/ 38936 w 974799"/>
              <a:gd name="connsiteY1" fmla="*/ 966869 h 966868"/>
              <a:gd name="connsiteX2" fmla="*/ 0 w 974799"/>
              <a:gd name="connsiteY2" fmla="*/ 928194 h 966868"/>
              <a:gd name="connsiteX3" fmla="*/ 0 w 974799"/>
              <a:gd name="connsiteY3" fmla="*/ 856369 h 966868"/>
              <a:gd name="connsiteX4" fmla="*/ 38936 w 974799"/>
              <a:gd name="connsiteY4" fmla="*/ 817695 h 966868"/>
              <a:gd name="connsiteX5" fmla="*/ 450549 w 974799"/>
              <a:gd name="connsiteY5" fmla="*/ 817695 h 966868"/>
              <a:gd name="connsiteX6" fmla="*/ 556234 w 974799"/>
              <a:gd name="connsiteY6" fmla="*/ 712720 h 966868"/>
              <a:gd name="connsiteX7" fmla="*/ 521469 w 974799"/>
              <a:gd name="connsiteY7" fmla="*/ 624321 h 966868"/>
              <a:gd name="connsiteX8" fmla="*/ 497829 w 974799"/>
              <a:gd name="connsiteY8" fmla="*/ 599459 h 966868"/>
              <a:gd name="connsiteX9" fmla="*/ 57014 w 974799"/>
              <a:gd name="connsiteY9" fmla="*/ 161605 h 966868"/>
              <a:gd name="connsiteX10" fmla="*/ 57014 w 974799"/>
              <a:gd name="connsiteY10" fmla="*/ 106356 h 966868"/>
              <a:gd name="connsiteX11" fmla="*/ 108465 w 974799"/>
              <a:gd name="connsiteY11" fmla="*/ 55250 h 966868"/>
              <a:gd name="connsiteX12" fmla="*/ 164089 w 974799"/>
              <a:gd name="connsiteY12" fmla="*/ 55250 h 966868"/>
              <a:gd name="connsiteX13" fmla="*/ 604904 w 974799"/>
              <a:gd name="connsiteY13" fmla="*/ 491721 h 966868"/>
              <a:gd name="connsiteX14" fmla="*/ 629935 w 974799"/>
              <a:gd name="connsiteY14" fmla="*/ 516584 h 966868"/>
              <a:gd name="connsiteX15" fmla="*/ 718932 w 974799"/>
              <a:gd name="connsiteY15" fmla="*/ 552496 h 966868"/>
              <a:gd name="connsiteX16" fmla="*/ 824617 w 974799"/>
              <a:gd name="connsiteY16" fmla="*/ 447522 h 966868"/>
              <a:gd name="connsiteX17" fmla="*/ 824617 w 974799"/>
              <a:gd name="connsiteY17" fmla="*/ 38675 h 966868"/>
              <a:gd name="connsiteX18" fmla="*/ 863553 w 974799"/>
              <a:gd name="connsiteY18" fmla="*/ 0 h 966868"/>
              <a:gd name="connsiteX19" fmla="*/ 935864 w 974799"/>
              <a:gd name="connsiteY19" fmla="*/ 0 h 966868"/>
              <a:gd name="connsiteX20" fmla="*/ 974800 w 974799"/>
              <a:gd name="connsiteY20" fmla="*/ 38675 h 966868"/>
              <a:gd name="connsiteX21" fmla="*/ 973409 w 974799"/>
              <a:gd name="connsiteY21" fmla="*/ 966869 h 966868"/>
              <a:gd name="connsiteX22" fmla="*/ 973409 w 974799"/>
              <a:gd name="connsiteY22" fmla="*/ 966869 h 96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4799" h="966868">
                <a:moveTo>
                  <a:pt x="973409" y="966869"/>
                </a:moveTo>
                <a:lnTo>
                  <a:pt x="38936" y="966869"/>
                </a:lnTo>
                <a:cubicBezTo>
                  <a:pt x="18077" y="966869"/>
                  <a:pt x="0" y="948913"/>
                  <a:pt x="0" y="928194"/>
                </a:cubicBezTo>
                <a:lnTo>
                  <a:pt x="0" y="856369"/>
                </a:lnTo>
                <a:cubicBezTo>
                  <a:pt x="0" y="835651"/>
                  <a:pt x="18077" y="817695"/>
                  <a:pt x="38936" y="817695"/>
                </a:cubicBezTo>
                <a:lnTo>
                  <a:pt x="450549" y="817695"/>
                </a:lnTo>
                <a:cubicBezTo>
                  <a:pt x="510345" y="817695"/>
                  <a:pt x="556234" y="770732"/>
                  <a:pt x="556234" y="712720"/>
                </a:cubicBezTo>
                <a:cubicBezTo>
                  <a:pt x="556234" y="678189"/>
                  <a:pt x="540937" y="647802"/>
                  <a:pt x="521469" y="624321"/>
                </a:cubicBezTo>
                <a:cubicBezTo>
                  <a:pt x="517298" y="620178"/>
                  <a:pt x="503392" y="604983"/>
                  <a:pt x="497829" y="599459"/>
                </a:cubicBezTo>
                <a:lnTo>
                  <a:pt x="57014" y="161605"/>
                </a:lnTo>
                <a:cubicBezTo>
                  <a:pt x="41718" y="146411"/>
                  <a:pt x="41718" y="121549"/>
                  <a:pt x="57014" y="106356"/>
                </a:cubicBezTo>
                <a:lnTo>
                  <a:pt x="108465" y="55250"/>
                </a:lnTo>
                <a:cubicBezTo>
                  <a:pt x="123762" y="40056"/>
                  <a:pt x="148793" y="40056"/>
                  <a:pt x="164089" y="55250"/>
                </a:cubicBezTo>
                <a:lnTo>
                  <a:pt x="604904" y="491721"/>
                </a:lnTo>
                <a:lnTo>
                  <a:pt x="629935" y="516584"/>
                </a:lnTo>
                <a:cubicBezTo>
                  <a:pt x="654965" y="535921"/>
                  <a:pt x="685558" y="552496"/>
                  <a:pt x="718932" y="552496"/>
                </a:cubicBezTo>
                <a:cubicBezTo>
                  <a:pt x="778727" y="552496"/>
                  <a:pt x="824617" y="506916"/>
                  <a:pt x="824617" y="447522"/>
                </a:cubicBezTo>
                <a:lnTo>
                  <a:pt x="824617" y="38675"/>
                </a:lnTo>
                <a:cubicBezTo>
                  <a:pt x="824617" y="17956"/>
                  <a:pt x="842694" y="0"/>
                  <a:pt x="863553" y="0"/>
                </a:cubicBezTo>
                <a:lnTo>
                  <a:pt x="935864" y="0"/>
                </a:lnTo>
                <a:cubicBezTo>
                  <a:pt x="956722" y="0"/>
                  <a:pt x="974800" y="17956"/>
                  <a:pt x="974800" y="38675"/>
                </a:cubicBezTo>
                <a:lnTo>
                  <a:pt x="973409" y="966869"/>
                </a:lnTo>
                <a:lnTo>
                  <a:pt x="973409" y="966869"/>
                </a:lnTo>
                <a:close/>
              </a:path>
            </a:pathLst>
          </a:custGeom>
          <a:solidFill>
            <a:schemeClr val="tx1"/>
          </a:solidFill>
          <a:ln w="13895" cap="flat">
            <a:noFill/>
            <a:prstDash val="solid"/>
            <a:miter/>
          </a:ln>
        </p:spPr>
        <p:txBody>
          <a:bodyPr rtlCol="0" anchor="ctr"/>
          <a:lstStyle/>
          <a:p>
            <a:endParaRPr lang="de-DE" sz="1013" b="0" i="0">
              <a:latin typeface="FK Grotesk Neue" panose="020B0503020202020203" pitchFamily="34" charset="0"/>
            </a:endParaRPr>
          </a:p>
        </p:txBody>
      </p:sp>
      <p:sp>
        <p:nvSpPr>
          <p:cNvPr id="15" name="object 19">
            <a:extLst>
              <a:ext uri="{FF2B5EF4-FFF2-40B4-BE49-F238E27FC236}">
                <a16:creationId xmlns:a16="http://schemas.microsoft.com/office/drawing/2014/main" id="{92696C7F-90D2-44B8-3F7D-A7BFC2CAF4D3}"/>
              </a:ext>
            </a:extLst>
          </p:cNvPr>
          <p:cNvSpPr txBox="1"/>
          <p:nvPr userDrawn="1"/>
        </p:nvSpPr>
        <p:spPr>
          <a:xfrm>
            <a:off x="8343147" y="4847143"/>
            <a:ext cx="568355" cy="148732"/>
          </a:xfrm>
          <a:prstGeom prst="rect">
            <a:avLst/>
          </a:prstGeom>
        </p:spPr>
        <p:txBody>
          <a:bodyPr vert="horz" wrap="square" lIns="0" tIns="15595" rIns="0" bIns="0" rtlCol="0">
            <a:spAutoFit/>
          </a:bodyPr>
          <a:lstStyle/>
          <a:p>
            <a:pPr marL="5776">
              <a:spcBef>
                <a:spcPts val="123"/>
              </a:spcBef>
            </a:pPr>
            <a:r>
              <a:rPr sz="864" b="0" i="0" spc="-5">
                <a:solidFill>
                  <a:schemeClr val="tx2"/>
                </a:solidFill>
                <a:latin typeface="FK Grotesk Neue" panose="020B0503020202020203" pitchFamily="34" charset="0"/>
                <a:cs typeface="FK Grotesk Neue"/>
              </a:rPr>
              <a:t>susform.at</a:t>
            </a:r>
            <a:endParaRPr sz="864" b="0" i="0">
              <a:solidFill>
                <a:schemeClr val="tx2"/>
              </a:solidFill>
              <a:latin typeface="FK Grotesk Neue" panose="020B0503020202020203" pitchFamily="34" charset="0"/>
              <a:cs typeface="FK Grotesk Neue"/>
            </a:endParaRPr>
          </a:p>
        </p:txBody>
      </p:sp>
      <p:sp>
        <p:nvSpPr>
          <p:cNvPr id="20" name="object 3">
            <a:extLst>
              <a:ext uri="{FF2B5EF4-FFF2-40B4-BE49-F238E27FC236}">
                <a16:creationId xmlns:a16="http://schemas.microsoft.com/office/drawing/2014/main" id="{AD70DD58-957E-659D-8E09-D5E2C9515A67}"/>
              </a:ext>
            </a:extLst>
          </p:cNvPr>
          <p:cNvSpPr/>
          <p:nvPr userDrawn="1"/>
        </p:nvSpPr>
        <p:spPr>
          <a:xfrm>
            <a:off x="8012398" y="4011729"/>
            <a:ext cx="893254" cy="893542"/>
          </a:xfrm>
          <a:custGeom>
            <a:avLst/>
            <a:gdLst/>
            <a:ahLst/>
            <a:cxnLst/>
            <a:rect l="l" t="t" r="r" b="b"/>
            <a:pathLst>
              <a:path w="1964055" h="1964690">
                <a:moveTo>
                  <a:pt x="1885450" y="0"/>
                </a:moveTo>
                <a:lnTo>
                  <a:pt x="1739611" y="0"/>
                </a:lnTo>
                <a:lnTo>
                  <a:pt x="1709090" y="6160"/>
                </a:lnTo>
                <a:lnTo>
                  <a:pt x="1684165" y="22961"/>
                </a:lnTo>
                <a:lnTo>
                  <a:pt x="1667357" y="47880"/>
                </a:lnTo>
                <a:lnTo>
                  <a:pt x="1661185" y="78395"/>
                </a:lnTo>
                <a:lnTo>
                  <a:pt x="1660933" y="908967"/>
                </a:lnTo>
                <a:lnTo>
                  <a:pt x="1655023" y="958442"/>
                </a:lnTo>
                <a:lnTo>
                  <a:pt x="1638998" y="1003426"/>
                </a:lnTo>
                <a:lnTo>
                  <a:pt x="1613991" y="1042781"/>
                </a:lnTo>
                <a:lnTo>
                  <a:pt x="1581134" y="1075370"/>
                </a:lnTo>
                <a:lnTo>
                  <a:pt x="1541561" y="1100056"/>
                </a:lnTo>
                <a:lnTo>
                  <a:pt x="1496403" y="1115702"/>
                </a:lnTo>
                <a:lnTo>
                  <a:pt x="1446793" y="1121170"/>
                </a:lnTo>
                <a:lnTo>
                  <a:pt x="1396154" y="1115556"/>
                </a:lnTo>
                <a:lnTo>
                  <a:pt x="1348875" y="1100229"/>
                </a:lnTo>
                <a:lnTo>
                  <a:pt x="1305357" y="1077459"/>
                </a:lnTo>
                <a:lnTo>
                  <a:pt x="1266003" y="1049517"/>
                </a:lnTo>
                <a:lnTo>
                  <a:pt x="326995" y="112080"/>
                </a:lnTo>
                <a:lnTo>
                  <a:pt x="301051" y="94879"/>
                </a:lnTo>
                <a:lnTo>
                  <a:pt x="242055" y="94902"/>
                </a:lnTo>
                <a:lnTo>
                  <a:pt x="112991" y="215260"/>
                </a:lnTo>
                <a:lnTo>
                  <a:pt x="90020" y="270714"/>
                </a:lnTo>
                <a:lnTo>
                  <a:pt x="95763" y="300224"/>
                </a:lnTo>
                <a:lnTo>
                  <a:pt x="112991" y="326168"/>
                </a:lnTo>
                <a:lnTo>
                  <a:pt x="1001927" y="1215093"/>
                </a:lnTo>
                <a:lnTo>
                  <a:pt x="1026962" y="1241348"/>
                </a:lnTo>
                <a:lnTo>
                  <a:pt x="1077353" y="1305812"/>
                </a:lnTo>
                <a:lnTo>
                  <a:pt x="1100035" y="1349242"/>
                </a:lnTo>
                <a:lnTo>
                  <a:pt x="1115298" y="1396460"/>
                </a:lnTo>
                <a:lnTo>
                  <a:pt x="1120887" y="1447076"/>
                </a:lnTo>
                <a:lnTo>
                  <a:pt x="1115427" y="1496643"/>
                </a:lnTo>
                <a:lnTo>
                  <a:pt x="1099804" y="1541787"/>
                </a:lnTo>
                <a:lnTo>
                  <a:pt x="1075152" y="1581371"/>
                </a:lnTo>
                <a:lnTo>
                  <a:pt x="1042608" y="1614256"/>
                </a:lnTo>
                <a:lnTo>
                  <a:pt x="1003305" y="1639306"/>
                </a:lnTo>
                <a:lnTo>
                  <a:pt x="958380" y="1655384"/>
                </a:lnTo>
                <a:lnTo>
                  <a:pt x="908967" y="1661352"/>
                </a:lnTo>
                <a:lnTo>
                  <a:pt x="78405" y="1661478"/>
                </a:lnTo>
                <a:lnTo>
                  <a:pt x="47884" y="1667646"/>
                </a:lnTo>
                <a:lnTo>
                  <a:pt x="22962" y="1684455"/>
                </a:lnTo>
                <a:lnTo>
                  <a:pt x="6160" y="1709382"/>
                </a:lnTo>
                <a:lnTo>
                  <a:pt x="0" y="1739905"/>
                </a:lnTo>
                <a:lnTo>
                  <a:pt x="0" y="1885733"/>
                </a:lnTo>
                <a:lnTo>
                  <a:pt x="6162" y="1916262"/>
                </a:lnTo>
                <a:lnTo>
                  <a:pt x="22967" y="1941190"/>
                </a:lnTo>
                <a:lnTo>
                  <a:pt x="47893" y="1957997"/>
                </a:lnTo>
                <a:lnTo>
                  <a:pt x="78416" y="1964160"/>
                </a:lnTo>
                <a:lnTo>
                  <a:pt x="1963877" y="1964160"/>
                </a:lnTo>
                <a:lnTo>
                  <a:pt x="1963877" y="78426"/>
                </a:lnTo>
                <a:lnTo>
                  <a:pt x="1957714" y="47897"/>
                </a:lnTo>
                <a:lnTo>
                  <a:pt x="1940908" y="22969"/>
                </a:lnTo>
                <a:lnTo>
                  <a:pt x="1915979" y="6162"/>
                </a:lnTo>
                <a:lnTo>
                  <a:pt x="1885450" y="0"/>
                </a:lnTo>
                <a:close/>
              </a:path>
            </a:pathLst>
          </a:custGeom>
          <a:solidFill>
            <a:srgbClr val="72133F"/>
          </a:solidFill>
        </p:spPr>
        <p:txBody>
          <a:bodyPr wrap="square" lIns="0" tIns="0" rIns="0" bIns="0" rtlCol="0"/>
          <a:lstStyle/>
          <a:p>
            <a:endParaRPr/>
          </a:p>
        </p:txBody>
      </p:sp>
      <p:sp>
        <p:nvSpPr>
          <p:cNvPr id="24" name="Textplatzhalter 21">
            <a:extLst>
              <a:ext uri="{FF2B5EF4-FFF2-40B4-BE49-F238E27FC236}">
                <a16:creationId xmlns:a16="http://schemas.microsoft.com/office/drawing/2014/main" id="{EB351E35-A522-C17E-62D4-64E23F1D4F96}"/>
              </a:ext>
            </a:extLst>
          </p:cNvPr>
          <p:cNvSpPr>
            <a:spLocks noGrp="1"/>
          </p:cNvSpPr>
          <p:nvPr>
            <p:ph type="body" sz="quarter" idx="10" hasCustomPrompt="1"/>
          </p:nvPr>
        </p:nvSpPr>
        <p:spPr>
          <a:xfrm>
            <a:off x="106363" y="114300"/>
            <a:ext cx="8079694" cy="1390243"/>
          </a:xfrm>
          <a:prstGeom prst="rect">
            <a:avLst/>
          </a:prstGeom>
        </p:spPr>
        <p:txBody>
          <a:bodyPr vert="horz" wrap="square" lIns="0" tIns="5198" rIns="0" bIns="0" rtlCol="0">
            <a:spAutoFit/>
          </a:bodyPr>
          <a:lstStyle>
            <a:lvl1pPr>
              <a:defRPr lang="de-DE" sz="10000" spc="-150" dirty="0" smtClean="0">
                <a:solidFill>
                  <a:srgbClr val="72133F"/>
                </a:solidFill>
                <a:latin typeface="+mj-lt"/>
                <a:ea typeface="+mj-ea"/>
                <a:cs typeface="Aldhabi" panose="020B0604020202020204" pitchFamily="2" charset="-78"/>
              </a:defRPr>
            </a:lvl1pPr>
          </a:lstStyle>
          <a:p>
            <a:pPr marL="5776" lvl="0">
              <a:spcBef>
                <a:spcPts val="41"/>
              </a:spcBef>
              <a:buNone/>
            </a:pPr>
            <a:r>
              <a:rPr lang="de-DE"/>
              <a:t>Summary</a:t>
            </a:r>
          </a:p>
        </p:txBody>
      </p:sp>
    </p:spTree>
    <p:extLst>
      <p:ext uri="{BB962C8B-B14F-4D97-AF65-F5344CB8AC3E}">
        <p14:creationId xmlns:p14="http://schemas.microsoft.com/office/powerpoint/2010/main" val="393499673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03C2161C-080C-7647-9ACE-6C7A8300AC0F}"/>
              </a:ext>
            </a:extLst>
          </p:cNvPr>
          <p:cNvSpPr txBox="1">
            <a:spLocks/>
          </p:cNvSpPr>
          <p:nvPr userDrawn="1"/>
        </p:nvSpPr>
        <p:spPr>
          <a:xfrm>
            <a:off x="234000" y="315192"/>
            <a:ext cx="1459876" cy="427066"/>
          </a:xfrm>
          <a:prstGeom prst="rect">
            <a:avLst/>
          </a:prstGeom>
        </p:spPr>
        <p:txBody>
          <a:bodyPr vert="horz" wrap="square" lIns="0" tIns="5487"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776" marR="2310">
              <a:spcBef>
                <a:spcPts val="43"/>
              </a:spcBef>
            </a:pPr>
            <a:r>
              <a:rPr lang="de-AT" sz="1501" b="0" i="0">
                <a:solidFill>
                  <a:srgbClr val="FF4628"/>
                </a:solidFill>
                <a:latin typeface="FK Grotesk Neue" panose="020B0503020202020203" pitchFamily="34" charset="0"/>
              </a:rPr>
              <a:t>ESG</a:t>
            </a:r>
            <a:r>
              <a:rPr lang="de-AT" sz="1501" b="0" i="0" spc="30">
                <a:solidFill>
                  <a:srgbClr val="FF4628"/>
                </a:solidFill>
                <a:latin typeface="FK Grotesk Neue" panose="020B0503020202020203" pitchFamily="34" charset="0"/>
              </a:rPr>
              <a:t> </a:t>
            </a:r>
            <a:r>
              <a:rPr lang="de-AT" sz="1501" b="0" i="0">
                <a:solidFill>
                  <a:srgbClr val="FF4628"/>
                </a:solidFill>
                <a:latin typeface="FK Grotesk Neue" panose="020B0503020202020203" pitchFamily="34" charset="0"/>
              </a:rPr>
              <a:t>auf</a:t>
            </a:r>
            <a:r>
              <a:rPr lang="de-AT" sz="1501" b="0" i="0" spc="32">
                <a:solidFill>
                  <a:srgbClr val="FF4628"/>
                </a:solidFill>
                <a:latin typeface="FK Grotesk Neue" panose="020B0503020202020203" pitchFamily="34" charset="0"/>
              </a:rPr>
              <a:t> </a:t>
            </a:r>
            <a:r>
              <a:rPr lang="de-AT" sz="1501" b="0" i="0" spc="-11">
                <a:solidFill>
                  <a:srgbClr val="FF4628"/>
                </a:solidFill>
                <a:latin typeface="FK Grotesk Neue" panose="020B0503020202020203" pitchFamily="34" charset="0"/>
              </a:rPr>
              <a:t>den </a:t>
            </a:r>
            <a:r>
              <a:rPr lang="de-AT" sz="1501" b="0" i="0">
                <a:solidFill>
                  <a:srgbClr val="FF4628"/>
                </a:solidFill>
                <a:latin typeface="FK Grotesk Neue" panose="020B0503020202020203" pitchFamily="34" charset="0"/>
              </a:rPr>
              <a:t>Punkt</a:t>
            </a:r>
            <a:r>
              <a:rPr lang="de-AT" sz="1501" b="0" i="0" spc="80">
                <a:solidFill>
                  <a:srgbClr val="FF4628"/>
                </a:solidFill>
                <a:latin typeface="FK Grotesk Neue" panose="020B0503020202020203" pitchFamily="34" charset="0"/>
              </a:rPr>
              <a:t> </a:t>
            </a:r>
            <a:r>
              <a:rPr lang="de-AT" sz="1501" b="0" i="0" spc="-5">
                <a:solidFill>
                  <a:srgbClr val="FF4628"/>
                </a:solidFill>
                <a:latin typeface="FK Grotesk Neue" panose="020B0503020202020203" pitchFamily="34" charset="0"/>
              </a:rPr>
              <a:t>gebracht.</a:t>
            </a:r>
            <a:endParaRPr lang="de-AT" sz="1501" b="0" i="0">
              <a:latin typeface="FK Grotesk Neue" panose="020B0503020202020203" pitchFamily="34" charset="0"/>
            </a:endParaRPr>
          </a:p>
        </p:txBody>
      </p:sp>
      <p:sp>
        <p:nvSpPr>
          <p:cNvPr id="5" name="object 4">
            <a:extLst>
              <a:ext uri="{FF2B5EF4-FFF2-40B4-BE49-F238E27FC236}">
                <a16:creationId xmlns:a16="http://schemas.microsoft.com/office/drawing/2014/main" id="{D9F3665D-E6EB-77D5-9F05-516D80E26E2A}"/>
              </a:ext>
            </a:extLst>
          </p:cNvPr>
          <p:cNvSpPr/>
          <p:nvPr userDrawn="1"/>
        </p:nvSpPr>
        <p:spPr>
          <a:xfrm>
            <a:off x="2496801" y="1191146"/>
            <a:ext cx="3523629" cy="3523052"/>
          </a:xfrm>
          <a:custGeom>
            <a:avLst/>
            <a:gdLst/>
            <a:ahLst/>
            <a:cxnLst/>
            <a:rect l="l" t="t" r="r" b="b"/>
            <a:pathLst>
              <a:path w="7747634" h="7746365">
                <a:moveTo>
                  <a:pt x="7747052" y="0"/>
                </a:moveTo>
                <a:lnTo>
                  <a:pt x="309320" y="0"/>
                </a:lnTo>
                <a:lnTo>
                  <a:pt x="263609" y="3354"/>
                </a:lnTo>
                <a:lnTo>
                  <a:pt x="219980" y="13097"/>
                </a:lnTo>
                <a:lnTo>
                  <a:pt x="178914" y="28750"/>
                </a:lnTo>
                <a:lnTo>
                  <a:pt x="140887" y="49836"/>
                </a:lnTo>
                <a:lnTo>
                  <a:pt x="106379" y="75874"/>
                </a:lnTo>
                <a:lnTo>
                  <a:pt x="75867" y="106387"/>
                </a:lnTo>
                <a:lnTo>
                  <a:pt x="49830" y="140897"/>
                </a:lnTo>
                <a:lnTo>
                  <a:pt x="28747" y="178923"/>
                </a:lnTo>
                <a:lnTo>
                  <a:pt x="13095" y="219988"/>
                </a:lnTo>
                <a:lnTo>
                  <a:pt x="3353" y="263613"/>
                </a:lnTo>
                <a:lnTo>
                  <a:pt x="0" y="309320"/>
                </a:lnTo>
                <a:lnTo>
                  <a:pt x="0" y="884569"/>
                </a:lnTo>
                <a:lnTo>
                  <a:pt x="3352" y="930268"/>
                </a:lnTo>
                <a:lnTo>
                  <a:pt x="13090" y="973885"/>
                </a:lnTo>
                <a:lnTo>
                  <a:pt x="28736" y="1014943"/>
                </a:lnTo>
                <a:lnTo>
                  <a:pt x="49813" y="1052963"/>
                </a:lnTo>
                <a:lnTo>
                  <a:pt x="75841" y="1087468"/>
                </a:lnTo>
                <a:lnTo>
                  <a:pt x="106342" y="1117979"/>
                </a:lnTo>
                <a:lnTo>
                  <a:pt x="140840" y="1144018"/>
                </a:lnTo>
                <a:lnTo>
                  <a:pt x="178855" y="1165107"/>
                </a:lnTo>
                <a:lnTo>
                  <a:pt x="219910" y="1180767"/>
                </a:lnTo>
                <a:lnTo>
                  <a:pt x="263526" y="1190521"/>
                </a:lnTo>
                <a:lnTo>
                  <a:pt x="309226" y="1193890"/>
                </a:lnTo>
                <a:lnTo>
                  <a:pt x="3585168" y="1194874"/>
                </a:lnTo>
                <a:lnTo>
                  <a:pt x="3633651" y="1196608"/>
                </a:lnTo>
                <a:lnTo>
                  <a:pt x="3681300" y="1200863"/>
                </a:lnTo>
                <a:lnTo>
                  <a:pt x="3728053" y="1207577"/>
                </a:lnTo>
                <a:lnTo>
                  <a:pt x="3773845" y="1216688"/>
                </a:lnTo>
                <a:lnTo>
                  <a:pt x="3818615" y="1228132"/>
                </a:lnTo>
                <a:lnTo>
                  <a:pt x="3862298" y="1241847"/>
                </a:lnTo>
                <a:lnTo>
                  <a:pt x="3904832" y="1257769"/>
                </a:lnTo>
                <a:lnTo>
                  <a:pt x="3946153" y="1275836"/>
                </a:lnTo>
                <a:lnTo>
                  <a:pt x="3986199" y="1295985"/>
                </a:lnTo>
                <a:lnTo>
                  <a:pt x="4024906" y="1318154"/>
                </a:lnTo>
                <a:lnTo>
                  <a:pt x="4062212" y="1342279"/>
                </a:lnTo>
                <a:lnTo>
                  <a:pt x="4098053" y="1368298"/>
                </a:lnTo>
                <a:lnTo>
                  <a:pt x="4132367" y="1396148"/>
                </a:lnTo>
                <a:lnTo>
                  <a:pt x="4165089" y="1425765"/>
                </a:lnTo>
                <a:lnTo>
                  <a:pt x="4196158" y="1457088"/>
                </a:lnTo>
                <a:lnTo>
                  <a:pt x="4225509" y="1490053"/>
                </a:lnTo>
                <a:lnTo>
                  <a:pt x="4253081" y="1524598"/>
                </a:lnTo>
                <a:lnTo>
                  <a:pt x="4278809" y="1560660"/>
                </a:lnTo>
                <a:lnTo>
                  <a:pt x="4302631" y="1598175"/>
                </a:lnTo>
                <a:lnTo>
                  <a:pt x="4324483" y="1637082"/>
                </a:lnTo>
                <a:lnTo>
                  <a:pt x="4344304" y="1677317"/>
                </a:lnTo>
                <a:lnTo>
                  <a:pt x="4362028" y="1718817"/>
                </a:lnTo>
                <a:lnTo>
                  <a:pt x="4377594" y="1761520"/>
                </a:lnTo>
                <a:lnTo>
                  <a:pt x="4390938" y="1805363"/>
                </a:lnTo>
                <a:lnTo>
                  <a:pt x="4401998" y="1850283"/>
                </a:lnTo>
                <a:lnTo>
                  <a:pt x="4410710" y="1896217"/>
                </a:lnTo>
                <a:lnTo>
                  <a:pt x="4417010" y="1943103"/>
                </a:lnTo>
                <a:lnTo>
                  <a:pt x="4420837" y="1990877"/>
                </a:lnTo>
                <a:lnTo>
                  <a:pt x="4422127" y="2039477"/>
                </a:lnTo>
                <a:lnTo>
                  <a:pt x="4420673" y="2090564"/>
                </a:lnTo>
                <a:lnTo>
                  <a:pt x="4416406" y="2140899"/>
                </a:lnTo>
                <a:lnTo>
                  <a:pt x="4409464" y="2190455"/>
                </a:lnTo>
                <a:lnTo>
                  <a:pt x="4399988" y="2239208"/>
                </a:lnTo>
                <a:lnTo>
                  <a:pt x="4388118" y="2287134"/>
                </a:lnTo>
                <a:lnTo>
                  <a:pt x="4373993" y="2334207"/>
                </a:lnTo>
                <a:lnTo>
                  <a:pt x="4357753" y="2380403"/>
                </a:lnTo>
                <a:lnTo>
                  <a:pt x="4339539" y="2425697"/>
                </a:lnTo>
                <a:lnTo>
                  <a:pt x="4319489" y="2470063"/>
                </a:lnTo>
                <a:lnTo>
                  <a:pt x="4297744" y="2513478"/>
                </a:lnTo>
                <a:lnTo>
                  <a:pt x="4274444" y="2555916"/>
                </a:lnTo>
                <a:lnTo>
                  <a:pt x="4249729" y="2597352"/>
                </a:lnTo>
                <a:lnTo>
                  <a:pt x="4223737" y="2637762"/>
                </a:lnTo>
                <a:lnTo>
                  <a:pt x="4196610" y="2677121"/>
                </a:lnTo>
                <a:lnTo>
                  <a:pt x="4168486" y="2715404"/>
                </a:lnTo>
                <a:lnTo>
                  <a:pt x="4139507" y="2752586"/>
                </a:lnTo>
                <a:lnTo>
                  <a:pt x="3943084" y="2949543"/>
                </a:lnTo>
                <a:lnTo>
                  <a:pt x="442070" y="6456222"/>
                </a:lnTo>
                <a:lnTo>
                  <a:pt x="412162" y="6490918"/>
                </a:lnTo>
                <a:lnTo>
                  <a:pt x="388241" y="6528652"/>
                </a:lnTo>
                <a:lnTo>
                  <a:pt x="370304" y="6568748"/>
                </a:lnTo>
                <a:lnTo>
                  <a:pt x="358353" y="6610530"/>
                </a:lnTo>
                <a:lnTo>
                  <a:pt x="352386" y="6653324"/>
                </a:lnTo>
                <a:lnTo>
                  <a:pt x="352404" y="6696454"/>
                </a:lnTo>
                <a:lnTo>
                  <a:pt x="358406" y="6739243"/>
                </a:lnTo>
                <a:lnTo>
                  <a:pt x="370392" y="6781016"/>
                </a:lnTo>
                <a:lnTo>
                  <a:pt x="388361" y="6821098"/>
                </a:lnTo>
                <a:lnTo>
                  <a:pt x="412313" y="6858813"/>
                </a:lnTo>
                <a:lnTo>
                  <a:pt x="442248" y="6893486"/>
                </a:lnTo>
                <a:lnTo>
                  <a:pt x="849031" y="7300269"/>
                </a:lnTo>
                <a:lnTo>
                  <a:pt x="883723" y="7330220"/>
                </a:lnTo>
                <a:lnTo>
                  <a:pt x="921459" y="7354181"/>
                </a:lnTo>
                <a:lnTo>
                  <a:pt x="961564" y="7372152"/>
                </a:lnTo>
                <a:lnTo>
                  <a:pt x="1003361" y="7384132"/>
                </a:lnTo>
                <a:lnTo>
                  <a:pt x="1046173" y="7390123"/>
                </a:lnTo>
                <a:lnTo>
                  <a:pt x="1089324" y="7390123"/>
                </a:lnTo>
                <a:lnTo>
                  <a:pt x="1132136" y="7384132"/>
                </a:lnTo>
                <a:lnTo>
                  <a:pt x="1173934" y="7372152"/>
                </a:lnTo>
                <a:lnTo>
                  <a:pt x="1214041" y="7354181"/>
                </a:lnTo>
                <a:lnTo>
                  <a:pt x="1251779" y="7330220"/>
                </a:lnTo>
                <a:lnTo>
                  <a:pt x="1286473" y="7300269"/>
                </a:lnTo>
                <a:lnTo>
                  <a:pt x="4792597" y="3794156"/>
                </a:lnTo>
                <a:lnTo>
                  <a:pt x="4826484" y="3761433"/>
                </a:lnTo>
                <a:lnTo>
                  <a:pt x="4871737" y="3718340"/>
                </a:lnTo>
                <a:lnTo>
                  <a:pt x="4920345" y="3672840"/>
                </a:lnTo>
                <a:lnTo>
                  <a:pt x="4964291" y="3632891"/>
                </a:lnTo>
                <a:lnTo>
                  <a:pt x="4995565" y="3606455"/>
                </a:lnTo>
                <a:lnTo>
                  <a:pt x="5032645" y="3577578"/>
                </a:lnTo>
                <a:lnTo>
                  <a:pt x="5070826" y="3549555"/>
                </a:lnTo>
                <a:lnTo>
                  <a:pt x="5110085" y="3522528"/>
                </a:lnTo>
                <a:lnTo>
                  <a:pt x="5150397" y="3496633"/>
                </a:lnTo>
                <a:lnTo>
                  <a:pt x="5191739" y="3472012"/>
                </a:lnTo>
                <a:lnTo>
                  <a:pt x="5234086" y="3448801"/>
                </a:lnTo>
                <a:lnTo>
                  <a:pt x="5277415" y="3427142"/>
                </a:lnTo>
                <a:lnTo>
                  <a:pt x="5321701" y="3407172"/>
                </a:lnTo>
                <a:lnTo>
                  <a:pt x="5366921" y="3389031"/>
                </a:lnTo>
                <a:lnTo>
                  <a:pt x="5413051" y="3372857"/>
                </a:lnTo>
                <a:lnTo>
                  <a:pt x="5460066" y="3358790"/>
                </a:lnTo>
                <a:lnTo>
                  <a:pt x="5507942" y="3346969"/>
                </a:lnTo>
                <a:lnTo>
                  <a:pt x="5556657" y="3337533"/>
                </a:lnTo>
                <a:lnTo>
                  <a:pt x="5606184" y="3330621"/>
                </a:lnTo>
                <a:lnTo>
                  <a:pt x="5656502" y="3326372"/>
                </a:lnTo>
                <a:lnTo>
                  <a:pt x="5707585" y="3324924"/>
                </a:lnTo>
                <a:lnTo>
                  <a:pt x="5756131" y="3326212"/>
                </a:lnTo>
                <a:lnTo>
                  <a:pt x="5803859" y="3330033"/>
                </a:lnTo>
                <a:lnTo>
                  <a:pt x="5850706" y="3336325"/>
                </a:lnTo>
                <a:lnTo>
                  <a:pt x="5896609" y="3345023"/>
                </a:lnTo>
                <a:lnTo>
                  <a:pt x="5941504" y="3356067"/>
                </a:lnTo>
                <a:lnTo>
                  <a:pt x="5985328" y="3369392"/>
                </a:lnTo>
                <a:lnTo>
                  <a:pt x="6028019" y="3384935"/>
                </a:lnTo>
                <a:lnTo>
                  <a:pt x="6069514" y="3402634"/>
                </a:lnTo>
                <a:lnTo>
                  <a:pt x="6109748" y="3422426"/>
                </a:lnTo>
                <a:lnTo>
                  <a:pt x="6148659" y="3444248"/>
                </a:lnTo>
                <a:lnTo>
                  <a:pt x="6186185" y="3468036"/>
                </a:lnTo>
                <a:lnTo>
                  <a:pt x="6222261" y="3493728"/>
                </a:lnTo>
                <a:lnTo>
                  <a:pt x="6256826" y="3521262"/>
                </a:lnTo>
                <a:lnTo>
                  <a:pt x="6289815" y="3550573"/>
                </a:lnTo>
                <a:lnTo>
                  <a:pt x="6321165" y="3581599"/>
                </a:lnTo>
                <a:lnTo>
                  <a:pt x="6350815" y="3614277"/>
                </a:lnTo>
                <a:lnTo>
                  <a:pt x="6378700" y="3648544"/>
                </a:lnTo>
                <a:lnTo>
                  <a:pt x="6404757" y="3684337"/>
                </a:lnTo>
                <a:lnTo>
                  <a:pt x="6428923" y="3721594"/>
                </a:lnTo>
                <a:lnTo>
                  <a:pt x="6451136" y="3760250"/>
                </a:lnTo>
                <a:lnTo>
                  <a:pt x="6471332" y="3800244"/>
                </a:lnTo>
                <a:lnTo>
                  <a:pt x="6489448" y="3841513"/>
                </a:lnTo>
                <a:lnTo>
                  <a:pt x="6505421" y="3883992"/>
                </a:lnTo>
                <a:lnTo>
                  <a:pt x="6519188" y="3927620"/>
                </a:lnTo>
                <a:lnTo>
                  <a:pt x="6530685" y="3972334"/>
                </a:lnTo>
                <a:lnTo>
                  <a:pt x="6539850" y="4018070"/>
                </a:lnTo>
                <a:lnTo>
                  <a:pt x="6546620" y="4064766"/>
                </a:lnTo>
                <a:lnTo>
                  <a:pt x="6550932" y="4112358"/>
                </a:lnTo>
                <a:lnTo>
                  <a:pt x="6552721" y="4160784"/>
                </a:lnTo>
                <a:lnTo>
                  <a:pt x="6553224" y="7436695"/>
                </a:lnTo>
                <a:lnTo>
                  <a:pt x="6556585" y="7482398"/>
                </a:lnTo>
                <a:lnTo>
                  <a:pt x="6566333" y="7526018"/>
                </a:lnTo>
                <a:lnTo>
                  <a:pt x="6581988" y="7567077"/>
                </a:lnTo>
                <a:lnTo>
                  <a:pt x="6603074" y="7605098"/>
                </a:lnTo>
                <a:lnTo>
                  <a:pt x="6629112" y="7639600"/>
                </a:lnTo>
                <a:lnTo>
                  <a:pt x="6659623" y="7670107"/>
                </a:lnTo>
                <a:lnTo>
                  <a:pt x="6694129" y="7696140"/>
                </a:lnTo>
                <a:lnTo>
                  <a:pt x="6732153" y="7717220"/>
                </a:lnTo>
                <a:lnTo>
                  <a:pt x="6773215" y="7732869"/>
                </a:lnTo>
                <a:lnTo>
                  <a:pt x="6816839" y="7742610"/>
                </a:lnTo>
                <a:lnTo>
                  <a:pt x="6862544" y="7745963"/>
                </a:lnTo>
                <a:lnTo>
                  <a:pt x="7437731" y="7745963"/>
                </a:lnTo>
                <a:lnTo>
                  <a:pt x="7483440" y="7742609"/>
                </a:lnTo>
                <a:lnTo>
                  <a:pt x="7527067" y="7732866"/>
                </a:lnTo>
                <a:lnTo>
                  <a:pt x="7568133" y="7717214"/>
                </a:lnTo>
                <a:lnTo>
                  <a:pt x="7606159" y="7696130"/>
                </a:lnTo>
                <a:lnTo>
                  <a:pt x="7640668" y="7670092"/>
                </a:lnTo>
                <a:lnTo>
                  <a:pt x="7671180" y="7639581"/>
                </a:lnTo>
                <a:lnTo>
                  <a:pt x="7697218" y="7605073"/>
                </a:lnTo>
                <a:lnTo>
                  <a:pt x="7718302" y="7567048"/>
                </a:lnTo>
                <a:lnTo>
                  <a:pt x="7733955" y="7525984"/>
                </a:lnTo>
                <a:lnTo>
                  <a:pt x="7743698" y="7482359"/>
                </a:lnTo>
                <a:lnTo>
                  <a:pt x="7747052" y="7436653"/>
                </a:lnTo>
                <a:lnTo>
                  <a:pt x="7747052" y="0"/>
                </a:lnTo>
                <a:close/>
              </a:path>
            </a:pathLst>
          </a:custGeom>
          <a:solidFill>
            <a:srgbClr val="FF4628"/>
          </a:solidFill>
        </p:spPr>
        <p:txBody>
          <a:bodyPr wrap="square" lIns="0" tIns="0" rIns="0" bIns="0" rtlCol="0"/>
          <a:lstStyle/>
          <a:p>
            <a:endParaRPr b="0" i="0">
              <a:latin typeface="FK Grotesk Neue" panose="020B0503020202020203" pitchFamily="34" charset="0"/>
            </a:endParaRPr>
          </a:p>
        </p:txBody>
      </p:sp>
      <p:sp>
        <p:nvSpPr>
          <p:cNvPr id="6" name="object 5">
            <a:extLst>
              <a:ext uri="{FF2B5EF4-FFF2-40B4-BE49-F238E27FC236}">
                <a16:creationId xmlns:a16="http://schemas.microsoft.com/office/drawing/2014/main" id="{8AD4B718-EF53-6D7B-1620-A7D644794C97}"/>
              </a:ext>
            </a:extLst>
          </p:cNvPr>
          <p:cNvSpPr/>
          <p:nvPr userDrawn="1"/>
        </p:nvSpPr>
        <p:spPr>
          <a:xfrm>
            <a:off x="6155155" y="429134"/>
            <a:ext cx="627270" cy="627270"/>
          </a:xfrm>
          <a:custGeom>
            <a:avLst/>
            <a:gdLst/>
            <a:ahLst/>
            <a:cxnLst/>
            <a:rect l="l" t="t" r="r" b="b"/>
            <a:pathLst>
              <a:path w="1379219" h="1379220">
                <a:moveTo>
                  <a:pt x="689350" y="0"/>
                </a:moveTo>
                <a:lnTo>
                  <a:pt x="642153" y="1590"/>
                </a:lnTo>
                <a:lnTo>
                  <a:pt x="595809" y="6293"/>
                </a:lnTo>
                <a:lnTo>
                  <a:pt x="550421" y="14005"/>
                </a:lnTo>
                <a:lnTo>
                  <a:pt x="506092" y="24625"/>
                </a:lnTo>
                <a:lnTo>
                  <a:pt x="462925" y="38049"/>
                </a:lnTo>
                <a:lnTo>
                  <a:pt x="421022" y="54175"/>
                </a:lnTo>
                <a:lnTo>
                  <a:pt x="380486" y="72899"/>
                </a:lnTo>
                <a:lnTo>
                  <a:pt x="341420" y="94120"/>
                </a:lnTo>
                <a:lnTo>
                  <a:pt x="303926" y="117735"/>
                </a:lnTo>
                <a:lnTo>
                  <a:pt x="268107" y="143640"/>
                </a:lnTo>
                <a:lnTo>
                  <a:pt x="234066" y="171734"/>
                </a:lnTo>
                <a:lnTo>
                  <a:pt x="201904" y="201914"/>
                </a:lnTo>
                <a:lnTo>
                  <a:pt x="171726" y="234076"/>
                </a:lnTo>
                <a:lnTo>
                  <a:pt x="143633" y="268118"/>
                </a:lnTo>
                <a:lnTo>
                  <a:pt x="117729" y="303938"/>
                </a:lnTo>
                <a:lnTo>
                  <a:pt x="94115" y="341433"/>
                </a:lnTo>
                <a:lnTo>
                  <a:pt x="72895" y="380499"/>
                </a:lnTo>
                <a:lnTo>
                  <a:pt x="54172" y="421036"/>
                </a:lnTo>
                <a:lnTo>
                  <a:pt x="38047" y="462939"/>
                </a:lnTo>
                <a:lnTo>
                  <a:pt x="24624" y="506106"/>
                </a:lnTo>
                <a:lnTo>
                  <a:pt x="14005" y="550434"/>
                </a:lnTo>
                <a:lnTo>
                  <a:pt x="6292" y="595821"/>
                </a:lnTo>
                <a:lnTo>
                  <a:pt x="1590" y="642164"/>
                </a:lnTo>
                <a:lnTo>
                  <a:pt x="0" y="689361"/>
                </a:lnTo>
                <a:lnTo>
                  <a:pt x="1590" y="736557"/>
                </a:lnTo>
                <a:lnTo>
                  <a:pt x="6292" y="782900"/>
                </a:lnTo>
                <a:lnTo>
                  <a:pt x="14005" y="828287"/>
                </a:lnTo>
                <a:lnTo>
                  <a:pt x="24624" y="872616"/>
                </a:lnTo>
                <a:lnTo>
                  <a:pt x="38047" y="915783"/>
                </a:lnTo>
                <a:lnTo>
                  <a:pt x="54172" y="957686"/>
                </a:lnTo>
                <a:lnTo>
                  <a:pt x="72895" y="998222"/>
                </a:lnTo>
                <a:lnTo>
                  <a:pt x="94115" y="1037289"/>
                </a:lnTo>
                <a:lnTo>
                  <a:pt x="117729" y="1074784"/>
                </a:lnTo>
                <a:lnTo>
                  <a:pt x="143633" y="1110603"/>
                </a:lnTo>
                <a:lnTo>
                  <a:pt x="171726" y="1144646"/>
                </a:lnTo>
                <a:lnTo>
                  <a:pt x="201904" y="1176808"/>
                </a:lnTo>
                <a:lnTo>
                  <a:pt x="234066" y="1206987"/>
                </a:lnTo>
                <a:lnTo>
                  <a:pt x="268107" y="1235081"/>
                </a:lnTo>
                <a:lnTo>
                  <a:pt x="303926" y="1260986"/>
                </a:lnTo>
                <a:lnTo>
                  <a:pt x="341420" y="1284601"/>
                </a:lnTo>
                <a:lnTo>
                  <a:pt x="380486" y="1305822"/>
                </a:lnTo>
                <a:lnTo>
                  <a:pt x="421022" y="1324547"/>
                </a:lnTo>
                <a:lnTo>
                  <a:pt x="462925" y="1340672"/>
                </a:lnTo>
                <a:lnTo>
                  <a:pt x="506092" y="1354096"/>
                </a:lnTo>
                <a:lnTo>
                  <a:pt x="550421" y="1364716"/>
                </a:lnTo>
                <a:lnTo>
                  <a:pt x="595809" y="1372429"/>
                </a:lnTo>
                <a:lnTo>
                  <a:pt x="642153" y="1377131"/>
                </a:lnTo>
                <a:lnTo>
                  <a:pt x="689350" y="1378722"/>
                </a:lnTo>
                <a:lnTo>
                  <a:pt x="736548" y="1377131"/>
                </a:lnTo>
                <a:lnTo>
                  <a:pt x="782892" y="1372429"/>
                </a:lnTo>
                <a:lnTo>
                  <a:pt x="828279" y="1364716"/>
                </a:lnTo>
                <a:lnTo>
                  <a:pt x="872608" y="1354096"/>
                </a:lnTo>
                <a:lnTo>
                  <a:pt x="915775" y="1340672"/>
                </a:lnTo>
                <a:lnTo>
                  <a:pt x="957678" y="1324547"/>
                </a:lnTo>
                <a:lnTo>
                  <a:pt x="998214" y="1305822"/>
                </a:lnTo>
                <a:lnTo>
                  <a:pt x="1037280" y="1284601"/>
                </a:lnTo>
                <a:lnTo>
                  <a:pt x="1074774" y="1260986"/>
                </a:lnTo>
                <a:lnTo>
                  <a:pt x="1110593" y="1235081"/>
                </a:lnTo>
                <a:lnTo>
                  <a:pt x="1144635" y="1206987"/>
                </a:lnTo>
                <a:lnTo>
                  <a:pt x="1176796" y="1176808"/>
                </a:lnTo>
                <a:lnTo>
                  <a:pt x="1206974" y="1144646"/>
                </a:lnTo>
                <a:lnTo>
                  <a:pt x="1235067" y="1110603"/>
                </a:lnTo>
                <a:lnTo>
                  <a:pt x="1260972" y="1074784"/>
                </a:lnTo>
                <a:lnTo>
                  <a:pt x="1284585" y="1037289"/>
                </a:lnTo>
                <a:lnTo>
                  <a:pt x="1305805" y="998222"/>
                </a:lnTo>
                <a:lnTo>
                  <a:pt x="1324529" y="957686"/>
                </a:lnTo>
                <a:lnTo>
                  <a:pt x="1340654" y="915783"/>
                </a:lnTo>
                <a:lnTo>
                  <a:pt x="1354077" y="872616"/>
                </a:lnTo>
                <a:lnTo>
                  <a:pt x="1364696" y="828287"/>
                </a:lnTo>
                <a:lnTo>
                  <a:pt x="1372408" y="782900"/>
                </a:lnTo>
                <a:lnTo>
                  <a:pt x="1377111" y="736557"/>
                </a:lnTo>
                <a:lnTo>
                  <a:pt x="1378701" y="689361"/>
                </a:lnTo>
                <a:lnTo>
                  <a:pt x="1377111" y="642164"/>
                </a:lnTo>
                <a:lnTo>
                  <a:pt x="1372408" y="595821"/>
                </a:lnTo>
                <a:lnTo>
                  <a:pt x="1364696" y="550434"/>
                </a:lnTo>
                <a:lnTo>
                  <a:pt x="1354077" y="506106"/>
                </a:lnTo>
                <a:lnTo>
                  <a:pt x="1340654" y="462939"/>
                </a:lnTo>
                <a:lnTo>
                  <a:pt x="1324529" y="421036"/>
                </a:lnTo>
                <a:lnTo>
                  <a:pt x="1305805" y="380499"/>
                </a:lnTo>
                <a:lnTo>
                  <a:pt x="1284585" y="341433"/>
                </a:lnTo>
                <a:lnTo>
                  <a:pt x="1260972" y="303938"/>
                </a:lnTo>
                <a:lnTo>
                  <a:pt x="1235067" y="268118"/>
                </a:lnTo>
                <a:lnTo>
                  <a:pt x="1206974" y="234076"/>
                </a:lnTo>
                <a:lnTo>
                  <a:pt x="1176796" y="201914"/>
                </a:lnTo>
                <a:lnTo>
                  <a:pt x="1144635" y="171734"/>
                </a:lnTo>
                <a:lnTo>
                  <a:pt x="1110593" y="143640"/>
                </a:lnTo>
                <a:lnTo>
                  <a:pt x="1074774" y="117735"/>
                </a:lnTo>
                <a:lnTo>
                  <a:pt x="1037280" y="94120"/>
                </a:lnTo>
                <a:lnTo>
                  <a:pt x="998214" y="72899"/>
                </a:lnTo>
                <a:lnTo>
                  <a:pt x="957678" y="54175"/>
                </a:lnTo>
                <a:lnTo>
                  <a:pt x="915775" y="38049"/>
                </a:lnTo>
                <a:lnTo>
                  <a:pt x="872608" y="24625"/>
                </a:lnTo>
                <a:lnTo>
                  <a:pt x="828279" y="14005"/>
                </a:lnTo>
                <a:lnTo>
                  <a:pt x="782892" y="6293"/>
                </a:lnTo>
                <a:lnTo>
                  <a:pt x="736548" y="1590"/>
                </a:lnTo>
                <a:lnTo>
                  <a:pt x="689350" y="0"/>
                </a:lnTo>
                <a:close/>
              </a:path>
            </a:pathLst>
          </a:custGeom>
          <a:solidFill>
            <a:srgbClr val="FF4628"/>
          </a:solidFill>
        </p:spPr>
        <p:txBody>
          <a:bodyPr wrap="square" lIns="0" tIns="0" rIns="0" bIns="0" rtlCol="0"/>
          <a:lstStyle/>
          <a:p>
            <a:endParaRPr b="0" i="0">
              <a:latin typeface="FK Grotesk Neue" panose="020B0503020202020203" pitchFamily="34" charset="0"/>
            </a:endParaRPr>
          </a:p>
        </p:txBody>
      </p:sp>
      <p:sp>
        <p:nvSpPr>
          <p:cNvPr id="10" name="Datumsplatzhalter 9">
            <a:extLst>
              <a:ext uri="{FF2B5EF4-FFF2-40B4-BE49-F238E27FC236}">
                <a16:creationId xmlns:a16="http://schemas.microsoft.com/office/drawing/2014/main" id="{62B6E16C-7A41-6664-238F-7788DBCA1DC8}"/>
              </a:ext>
            </a:extLst>
          </p:cNvPr>
          <p:cNvSpPr>
            <a:spLocks noGrp="1"/>
          </p:cNvSpPr>
          <p:nvPr>
            <p:ph type="dt" sz="half" idx="10"/>
          </p:nvPr>
        </p:nvSpPr>
        <p:spPr/>
        <p:txBody>
          <a:bodyPr/>
          <a:lstStyle/>
          <a:p>
            <a:r>
              <a:rPr lang="de-AT"/>
              <a:t>susform.at</a:t>
            </a:r>
          </a:p>
        </p:txBody>
      </p:sp>
      <p:sp>
        <p:nvSpPr>
          <p:cNvPr id="11" name="Fußzeilenplatzhalter 10">
            <a:extLst>
              <a:ext uri="{FF2B5EF4-FFF2-40B4-BE49-F238E27FC236}">
                <a16:creationId xmlns:a16="http://schemas.microsoft.com/office/drawing/2014/main" id="{CDA00ECC-13F4-C287-DAB3-EA09A1B792B1}"/>
              </a:ext>
            </a:extLst>
          </p:cNvPr>
          <p:cNvSpPr>
            <a:spLocks noGrp="1"/>
          </p:cNvSpPr>
          <p:nvPr>
            <p:ph type="ftr" sz="quarter" idx="11"/>
          </p:nvPr>
        </p:nvSpPr>
        <p:spPr/>
        <p:txBody>
          <a:bodyPr/>
          <a:lstStyle/>
          <a:p>
            <a:r>
              <a:rPr lang="de-AT"/>
              <a:t>Platzhalter Kapitel / Kursname</a:t>
            </a:r>
          </a:p>
        </p:txBody>
      </p:sp>
      <p:sp>
        <p:nvSpPr>
          <p:cNvPr id="12" name="Foliennummernplatzhalter 11">
            <a:extLst>
              <a:ext uri="{FF2B5EF4-FFF2-40B4-BE49-F238E27FC236}">
                <a16:creationId xmlns:a16="http://schemas.microsoft.com/office/drawing/2014/main" id="{4328827D-A616-EC02-402B-869500897276}"/>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571858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_berry">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2800" y="14940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6986F926-4FBD-5325-90D0-3AC14CC7AF15}"/>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3FF6BC1-CE88-DE1F-E505-0EEFC564DC6D}"/>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2" name="Foliennummernplatzhalter 11">
            <a:extLst>
              <a:ext uri="{FF2B5EF4-FFF2-40B4-BE49-F238E27FC236}">
                <a16:creationId xmlns:a16="http://schemas.microsoft.com/office/drawing/2014/main" id="{691527A6-DF43-D5EE-C18F-CB8872916A24}"/>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AA2AAAE2-122A-0BD8-5CCD-7E7E638BD7B1}"/>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t>Mastertitelformat bearbeiten</a:t>
            </a:r>
          </a:p>
        </p:txBody>
      </p:sp>
    </p:spTree>
    <p:extLst>
      <p:ext uri="{BB962C8B-B14F-4D97-AF65-F5344CB8AC3E}">
        <p14:creationId xmlns:p14="http://schemas.microsoft.com/office/powerpoint/2010/main" val="3268130670"/>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_orange">
    <p:bg>
      <p:bgPr>
        <a:solidFill>
          <a:schemeClr val="bg2"/>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itel 12">
            <a:extLst>
              <a:ext uri="{FF2B5EF4-FFF2-40B4-BE49-F238E27FC236}">
                <a16:creationId xmlns:a16="http://schemas.microsoft.com/office/drawing/2014/main" id="{50D76B95-B8C0-9DFB-EBBA-239F9232FB60}"/>
              </a:ext>
            </a:extLst>
          </p:cNvPr>
          <p:cNvSpPr>
            <a:spLocks noGrp="1"/>
          </p:cNvSpPr>
          <p:nvPr>
            <p:ph type="title"/>
          </p:nvPr>
        </p:nvSpPr>
        <p:spPr>
          <a:xfrm>
            <a:off x="262800" y="270000"/>
            <a:ext cx="7886700" cy="993775"/>
          </a:xfrm>
          <a:prstGeom prst="rect">
            <a:avLst/>
          </a:prstGeom>
        </p:spPr>
        <p:txBody>
          <a:bodyPr lIns="0" anchor="t"/>
          <a:lstStyle>
            <a:lvl1pPr>
              <a:defRPr>
                <a:solidFill>
                  <a:schemeClr val="tx1"/>
                </a:solidFill>
              </a:defRPr>
            </a:lvl1pPr>
          </a:lstStyle>
          <a:p>
            <a:r>
              <a:rPr lang="de-DE"/>
              <a:t>Mastertitelformat bearbeiten</a:t>
            </a:r>
            <a:endParaRPr lang="de-AT"/>
          </a:p>
        </p:txBody>
      </p:sp>
      <p:sp>
        <p:nvSpPr>
          <p:cNvPr id="17" name="Datumsplatzhalter 16">
            <a:extLst>
              <a:ext uri="{FF2B5EF4-FFF2-40B4-BE49-F238E27FC236}">
                <a16:creationId xmlns:a16="http://schemas.microsoft.com/office/drawing/2014/main" id="{4708573D-2FF3-D97F-9059-D6681DD3AA7E}"/>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8" name="Fußzeilenplatzhalter 17">
            <a:extLst>
              <a:ext uri="{FF2B5EF4-FFF2-40B4-BE49-F238E27FC236}">
                <a16:creationId xmlns:a16="http://schemas.microsoft.com/office/drawing/2014/main" id="{A9CDB8A9-E8A4-A9E6-FB92-60ABBAF5A2B5}"/>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9" name="Foliennummernplatzhalter 18">
            <a:extLst>
              <a:ext uri="{FF2B5EF4-FFF2-40B4-BE49-F238E27FC236}">
                <a16:creationId xmlns:a16="http://schemas.microsoft.com/office/drawing/2014/main" id="{EA58A93B-621F-08D1-AE9E-78806D6C4069}"/>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656725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97025429-56BC-4036-B3D4-18A39CF900E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2" name="Bildplatzhalter 14">
            <a:extLst>
              <a:ext uri="{FF2B5EF4-FFF2-40B4-BE49-F238E27FC236}">
                <a16:creationId xmlns:a16="http://schemas.microsoft.com/office/drawing/2014/main" id="{5D4C1441-1E53-1B4A-B796-72B60D95265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E224FABA-ECF9-504B-82CF-D9603B26BF8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Foliennummernplatzhalter 1">
            <a:extLst>
              <a:ext uri="{FF2B5EF4-FFF2-40B4-BE49-F238E27FC236}">
                <a16:creationId xmlns:a16="http://schemas.microsoft.com/office/drawing/2014/main" id="{04945142-AA72-A149-A0C9-951D6A42099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05854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xt_orange">
    <p:bg>
      <p:bgPr>
        <a:solidFill>
          <a:schemeClr val="bg2"/>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Datumsplatzhalter 16">
            <a:extLst>
              <a:ext uri="{FF2B5EF4-FFF2-40B4-BE49-F238E27FC236}">
                <a16:creationId xmlns:a16="http://schemas.microsoft.com/office/drawing/2014/main" id="{4708573D-2FF3-D97F-9059-D6681DD3AA7E}"/>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8" name="Fußzeilenplatzhalter 17">
            <a:extLst>
              <a:ext uri="{FF2B5EF4-FFF2-40B4-BE49-F238E27FC236}">
                <a16:creationId xmlns:a16="http://schemas.microsoft.com/office/drawing/2014/main" id="{A9CDB8A9-E8A4-A9E6-FB92-60ABBAF5A2B5}"/>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9" name="Foliennummernplatzhalter 18">
            <a:extLst>
              <a:ext uri="{FF2B5EF4-FFF2-40B4-BE49-F238E27FC236}">
                <a16:creationId xmlns:a16="http://schemas.microsoft.com/office/drawing/2014/main" id="{EA58A93B-621F-08D1-AE9E-78806D6C4069}"/>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endParaRPr lang="de-AT"/>
          </a:p>
        </p:txBody>
      </p:sp>
      <p:sp>
        <p:nvSpPr>
          <p:cNvPr id="2" name="Titel 1">
            <a:extLst>
              <a:ext uri="{FF2B5EF4-FFF2-40B4-BE49-F238E27FC236}">
                <a16:creationId xmlns:a16="http://schemas.microsoft.com/office/drawing/2014/main" id="{5D342C14-1A3F-CD8B-3149-6A66178A2568}"/>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4" name="Titel 1">
            <a:extLst>
              <a:ext uri="{FF2B5EF4-FFF2-40B4-BE49-F238E27FC236}">
                <a16:creationId xmlns:a16="http://schemas.microsoft.com/office/drawing/2014/main" id="{BA5F89CC-FAD6-DDCC-FD07-5D6CFE2EDB75}"/>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t>Mastertitelformat bearbeiten</a:t>
            </a:r>
          </a:p>
        </p:txBody>
      </p:sp>
    </p:spTree>
    <p:extLst>
      <p:ext uri="{BB962C8B-B14F-4D97-AF65-F5344CB8AC3E}">
        <p14:creationId xmlns:p14="http://schemas.microsoft.com/office/powerpoint/2010/main" val="932063199"/>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_orange1">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86A5BE4A-8E0E-3245-E6E6-9125657F90D7}"/>
              </a:ext>
            </a:extLst>
          </p:cNvPr>
          <p:cNvSpPr>
            <a:spLocks noGrp="1"/>
          </p:cNvSpPr>
          <p:nvPr>
            <p:ph type="dt" sz="half" idx="11"/>
          </p:nvPr>
        </p:nvSpPr>
        <p:spPr/>
        <p:txBody>
          <a:bodyPr/>
          <a:lstStyle>
            <a:lvl1pPr>
              <a:defRPr>
                <a:solidFill>
                  <a:schemeClr val="bg1"/>
                </a:solidFill>
              </a:defRPr>
            </a:lvl1pPr>
          </a:lstStyle>
          <a:p>
            <a:r>
              <a:rPr lang="de-AT"/>
              <a:t>susform.at</a:t>
            </a:r>
          </a:p>
        </p:txBody>
      </p:sp>
      <p:sp>
        <p:nvSpPr>
          <p:cNvPr id="11" name="Fußzeilenplatzhalter 10">
            <a:extLst>
              <a:ext uri="{FF2B5EF4-FFF2-40B4-BE49-F238E27FC236}">
                <a16:creationId xmlns:a16="http://schemas.microsoft.com/office/drawing/2014/main" id="{4EE01905-12FC-5EEB-3F78-A620C1BFAA75}"/>
              </a:ext>
            </a:extLst>
          </p:cNvPr>
          <p:cNvSpPr>
            <a:spLocks noGrp="1"/>
          </p:cNvSpPr>
          <p:nvPr>
            <p:ph type="ftr" sz="quarter" idx="12"/>
          </p:nvPr>
        </p:nvSpPr>
        <p:spPr/>
        <p:txBody>
          <a:bodyPr/>
          <a:lstStyle>
            <a:lvl1pPr>
              <a:defRPr>
                <a:solidFill>
                  <a:schemeClr val="bg1"/>
                </a:solidFill>
              </a:defRPr>
            </a:lvl1pPr>
          </a:lstStyle>
          <a:p>
            <a:r>
              <a:rPr lang="de-AT"/>
              <a:t>Platzhalter Kapitel / Kursname</a:t>
            </a:r>
          </a:p>
        </p:txBody>
      </p:sp>
      <p:sp>
        <p:nvSpPr>
          <p:cNvPr id="12" name="Foliennummernplatzhalter 11">
            <a:extLst>
              <a:ext uri="{FF2B5EF4-FFF2-40B4-BE49-F238E27FC236}">
                <a16:creationId xmlns:a16="http://schemas.microsoft.com/office/drawing/2014/main" id="{C66A33F7-D3D2-78ED-FB0A-D92B9FB78F07}"/>
              </a:ext>
            </a:extLst>
          </p:cNvPr>
          <p:cNvSpPr>
            <a:spLocks noGrp="1"/>
          </p:cNvSpPr>
          <p:nvPr>
            <p:ph type="sldNum" sz="quarter" idx="13"/>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482212105"/>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_Melon">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59F4A96A-A951-ED6F-0945-67E9A6516C15}"/>
              </a:ext>
            </a:extLst>
          </p:cNvPr>
          <p:cNvSpPr>
            <a:spLocks noGrp="1"/>
          </p:cNvSpPr>
          <p:nvPr>
            <p:ph type="dt" sz="half" idx="11"/>
          </p:nvPr>
        </p:nvSpPr>
        <p:spPr/>
        <p:txBody>
          <a:bodyPr/>
          <a:lstStyle>
            <a:lvl1pPr>
              <a:defRPr>
                <a:solidFill>
                  <a:schemeClr val="bg1"/>
                </a:solidFill>
              </a:defRPr>
            </a:lvl1pPr>
          </a:lstStyle>
          <a:p>
            <a:r>
              <a:rPr lang="de-AT"/>
              <a:t>susform.at</a:t>
            </a:r>
          </a:p>
        </p:txBody>
      </p:sp>
      <p:sp>
        <p:nvSpPr>
          <p:cNvPr id="14" name="Fußzeilenplatzhalter 13">
            <a:extLst>
              <a:ext uri="{FF2B5EF4-FFF2-40B4-BE49-F238E27FC236}">
                <a16:creationId xmlns:a16="http://schemas.microsoft.com/office/drawing/2014/main" id="{35596303-45BF-28D1-BA91-A5359BB304BC}"/>
              </a:ext>
            </a:extLst>
          </p:cNvPr>
          <p:cNvSpPr>
            <a:spLocks noGrp="1"/>
          </p:cNvSpPr>
          <p:nvPr>
            <p:ph type="ftr" sz="quarter" idx="12"/>
          </p:nvPr>
        </p:nvSpPr>
        <p:spPr/>
        <p:txBody>
          <a:bodyPr/>
          <a:lstStyle>
            <a:lvl1pPr>
              <a:defRPr>
                <a:solidFill>
                  <a:schemeClr val="bg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11301926-5BC3-2E5E-2DA1-E7E5C6DCA7A8}"/>
              </a:ext>
            </a:extLst>
          </p:cNvPr>
          <p:cNvSpPr>
            <a:spLocks noGrp="1"/>
          </p:cNvSpPr>
          <p:nvPr>
            <p:ph type="sldNum" sz="quarter" idx="13"/>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709422396"/>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_Mint">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5"/>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5"/>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8EA42B6B-79A8-C1CC-E784-3B4E35B8591A}"/>
              </a:ext>
            </a:extLst>
          </p:cNvPr>
          <p:cNvSpPr>
            <a:spLocks noGrp="1"/>
          </p:cNvSpPr>
          <p:nvPr>
            <p:ph type="dt" sz="half" idx="11"/>
          </p:nvPr>
        </p:nvSpPr>
        <p:spPr/>
        <p:txBody>
          <a:bodyPr/>
          <a:lstStyle>
            <a:lvl1pPr>
              <a:defRPr>
                <a:solidFill>
                  <a:schemeClr val="accent5"/>
                </a:solidFill>
              </a:defRPr>
            </a:lvl1pPr>
          </a:lstStyle>
          <a:p>
            <a:r>
              <a:rPr lang="de-AT"/>
              <a:t>susform.at</a:t>
            </a:r>
          </a:p>
        </p:txBody>
      </p:sp>
      <p:sp>
        <p:nvSpPr>
          <p:cNvPr id="13" name="Fußzeilenplatzhalter 12">
            <a:extLst>
              <a:ext uri="{FF2B5EF4-FFF2-40B4-BE49-F238E27FC236}">
                <a16:creationId xmlns:a16="http://schemas.microsoft.com/office/drawing/2014/main" id="{BDCB5E80-62B5-571E-BE59-499BD00E5E95}"/>
              </a:ext>
            </a:extLst>
          </p:cNvPr>
          <p:cNvSpPr>
            <a:spLocks noGrp="1"/>
          </p:cNvSpPr>
          <p:nvPr>
            <p:ph type="ftr" sz="quarter" idx="12"/>
          </p:nvPr>
        </p:nvSpPr>
        <p:spPr/>
        <p:txBody>
          <a:bodyPr/>
          <a:lstStyle>
            <a:lvl1pPr>
              <a:defRPr>
                <a:solidFill>
                  <a:schemeClr val="accent5"/>
                </a:solidFill>
              </a:defRPr>
            </a:lvl1pPr>
          </a:lstStyle>
          <a:p>
            <a:r>
              <a:rPr lang="de-AT"/>
              <a:t>Platzhalter Kapitel / Kursname</a:t>
            </a:r>
          </a:p>
        </p:txBody>
      </p:sp>
      <p:sp>
        <p:nvSpPr>
          <p:cNvPr id="14" name="Foliennummernplatzhalter 13">
            <a:extLst>
              <a:ext uri="{FF2B5EF4-FFF2-40B4-BE49-F238E27FC236}">
                <a16:creationId xmlns:a16="http://schemas.microsoft.com/office/drawing/2014/main" id="{65A57D4F-4ED0-3C0C-066C-DC5F8E4A90B3}"/>
              </a:ext>
            </a:extLst>
          </p:cNvPr>
          <p:cNvSpPr>
            <a:spLocks noGrp="1"/>
          </p:cNvSpPr>
          <p:nvPr>
            <p:ph type="sldNum" sz="quarter" idx="13"/>
          </p:nvPr>
        </p:nvSpPr>
        <p:spPr/>
        <p:txBody>
          <a:bodyPr/>
          <a:lstStyle>
            <a:lvl1pPr>
              <a:defRPr>
                <a:solidFill>
                  <a:schemeClr val="accent5"/>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44267385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ext_Mint">
    <p:bg>
      <p:bgPr>
        <a:solidFill>
          <a:schemeClr val="accent4"/>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5"/>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8EA42B6B-79A8-C1CC-E784-3B4E35B8591A}"/>
              </a:ext>
            </a:extLst>
          </p:cNvPr>
          <p:cNvSpPr>
            <a:spLocks noGrp="1"/>
          </p:cNvSpPr>
          <p:nvPr>
            <p:ph type="dt" sz="half" idx="11"/>
          </p:nvPr>
        </p:nvSpPr>
        <p:spPr/>
        <p:txBody>
          <a:bodyPr/>
          <a:lstStyle>
            <a:lvl1pPr>
              <a:defRPr>
                <a:solidFill>
                  <a:schemeClr val="accent5"/>
                </a:solidFill>
              </a:defRPr>
            </a:lvl1pPr>
          </a:lstStyle>
          <a:p>
            <a:r>
              <a:rPr lang="de-AT"/>
              <a:t>susform.at</a:t>
            </a:r>
          </a:p>
        </p:txBody>
      </p:sp>
      <p:sp>
        <p:nvSpPr>
          <p:cNvPr id="13" name="Fußzeilenplatzhalter 12">
            <a:extLst>
              <a:ext uri="{FF2B5EF4-FFF2-40B4-BE49-F238E27FC236}">
                <a16:creationId xmlns:a16="http://schemas.microsoft.com/office/drawing/2014/main" id="{BDCB5E80-62B5-571E-BE59-499BD00E5E95}"/>
              </a:ext>
            </a:extLst>
          </p:cNvPr>
          <p:cNvSpPr>
            <a:spLocks noGrp="1"/>
          </p:cNvSpPr>
          <p:nvPr>
            <p:ph type="ftr" sz="quarter" idx="12"/>
          </p:nvPr>
        </p:nvSpPr>
        <p:spPr/>
        <p:txBody>
          <a:bodyPr/>
          <a:lstStyle>
            <a:lvl1pPr>
              <a:defRPr>
                <a:solidFill>
                  <a:schemeClr val="accent5"/>
                </a:solidFill>
              </a:defRPr>
            </a:lvl1pPr>
          </a:lstStyle>
          <a:p>
            <a:r>
              <a:rPr lang="de-AT"/>
              <a:t>Platzhalter Kapitel / Kursname</a:t>
            </a:r>
          </a:p>
        </p:txBody>
      </p:sp>
      <p:sp>
        <p:nvSpPr>
          <p:cNvPr id="14" name="Foliennummernplatzhalter 13">
            <a:extLst>
              <a:ext uri="{FF2B5EF4-FFF2-40B4-BE49-F238E27FC236}">
                <a16:creationId xmlns:a16="http://schemas.microsoft.com/office/drawing/2014/main" id="{65A57D4F-4ED0-3C0C-066C-DC5F8E4A90B3}"/>
              </a:ext>
            </a:extLst>
          </p:cNvPr>
          <p:cNvSpPr>
            <a:spLocks noGrp="1"/>
          </p:cNvSpPr>
          <p:nvPr>
            <p:ph type="sldNum" sz="quarter" idx="13"/>
          </p:nvPr>
        </p:nvSpPr>
        <p:spPr/>
        <p:txBody>
          <a:bodyPr/>
          <a:lstStyle>
            <a:lvl1pPr>
              <a:defRPr>
                <a:solidFill>
                  <a:schemeClr val="accent5"/>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C0845097-5560-F7B9-2E5B-151016ED0712}"/>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5"/>
                </a:solidFill>
                <a:latin typeface="FK Grotesk Neue" panose="020B0503020202020203" pitchFamily="34" charset="0"/>
              </a:defRPr>
            </a:lvl1pPr>
          </a:lstStyle>
          <a:p>
            <a:r>
              <a:rPr lang="de-DE"/>
              <a:t>Mastertitelformat bearbeiten</a:t>
            </a:r>
          </a:p>
        </p:txBody>
      </p:sp>
      <p:sp>
        <p:nvSpPr>
          <p:cNvPr id="5" name="Titel 1">
            <a:extLst>
              <a:ext uri="{FF2B5EF4-FFF2-40B4-BE49-F238E27FC236}">
                <a16:creationId xmlns:a16="http://schemas.microsoft.com/office/drawing/2014/main" id="{A2D73755-041A-F2AB-4C3C-F048B4FEC133}"/>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solidFill>
                  <a:schemeClr val="accent5"/>
                </a:solidFill>
              </a:rPr>
              <a:t>Mastertitelformat bearbeiten</a:t>
            </a:r>
          </a:p>
        </p:txBody>
      </p:sp>
    </p:spTree>
    <p:extLst>
      <p:ext uri="{BB962C8B-B14F-4D97-AF65-F5344CB8AC3E}">
        <p14:creationId xmlns:p14="http://schemas.microsoft.com/office/powerpoint/2010/main" val="95931753"/>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_FORREST">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2A786D26-64E9-2E98-5ED1-0785F036390B}"/>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AAD3532F-6540-6EAB-CBDC-942A49A030AD}"/>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11B2543E-D1DB-35C1-4035-3B381D2FEE20}"/>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D4729DB2-0DE7-58CC-43C3-11AFB259A238}"/>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065839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ext_FORREST">
    <p:bg>
      <p:bgPr>
        <a:solidFill>
          <a:schemeClr val="accent5"/>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A786D26-64E9-2E98-5ED1-0785F036390B}"/>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AAD3532F-6540-6EAB-CBDC-942A49A030AD}"/>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11B2543E-D1DB-35C1-4035-3B381D2FEE20}"/>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D4729DB2-0DE7-58CC-43C3-11AFB259A238}"/>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B6B8FB64-BE0B-EA82-1CF2-10AFE419DD79}"/>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5" name="Titel 1">
            <a:extLst>
              <a:ext uri="{FF2B5EF4-FFF2-40B4-BE49-F238E27FC236}">
                <a16:creationId xmlns:a16="http://schemas.microsoft.com/office/drawing/2014/main" id="{72736245-D739-87F5-3AF6-6083FE6707D1}"/>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solidFill>
                  <a:schemeClr val="tx1"/>
                </a:solidFill>
              </a:rPr>
              <a:t>Mastertitelformat bearbeiten</a:t>
            </a:r>
          </a:p>
        </p:txBody>
      </p:sp>
    </p:spTree>
    <p:extLst>
      <p:ext uri="{BB962C8B-B14F-4D97-AF65-F5344CB8AC3E}">
        <p14:creationId xmlns:p14="http://schemas.microsoft.com/office/powerpoint/2010/main" val="68675876"/>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_VIOLETT">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95508F22-0FCE-0716-FCFB-0964E8F1264D}"/>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C86D8265-0DE2-FC02-01F3-B6A608501D20}"/>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C5AF9B97-966A-77D7-76A6-1A9E479569AE}"/>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40B1E3B5-48C7-A29F-35F7-3589894CAEA3}"/>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060933894"/>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_MIDNIGHT">
    <p:bg>
      <p:bgPr>
        <a:solidFill>
          <a:srgbClr val="2C123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318F7555-E743-A1A8-5C8E-5E8B27314D3C}"/>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859656C-FF60-6EDB-0A52-E23744E91A10}"/>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2" name="Foliennummernplatzhalter 11">
            <a:extLst>
              <a:ext uri="{FF2B5EF4-FFF2-40B4-BE49-F238E27FC236}">
                <a16:creationId xmlns:a16="http://schemas.microsoft.com/office/drawing/2014/main" id="{A59F268A-AE1E-0DC8-F5B9-85A96B8D540E}"/>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endParaRPr lang="de-AT"/>
          </a:p>
        </p:txBody>
      </p:sp>
    </p:spTree>
    <p:extLst>
      <p:ext uri="{BB962C8B-B14F-4D97-AF65-F5344CB8AC3E}">
        <p14:creationId xmlns:p14="http://schemas.microsoft.com/office/powerpoint/2010/main" val="3904645192"/>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_WEISS">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171450">
              <a:buFontTx/>
              <a:buBlip>
                <a:blip r:embed="rId2">
                  <a:extLst>
                    <a:ext uri="{96DAC541-7B7A-43D3-8B79-37D633B846F1}">
                      <asvg:svgBlip xmlns:asvg="http://schemas.microsoft.com/office/drawing/2016/SVG/main" r:embed="rId3"/>
                    </a:ext>
                  </a:extLst>
                </a:blip>
              </a:buBlip>
              <a:defRPr sz="2000">
                <a:latin typeface="FK Grotesk Neue" panose="020B0503020202020203" pitchFamily="34" charset="0"/>
              </a:defRPr>
            </a:lvl1pPr>
            <a:lvl2pPr marL="5143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Fußzeilenplatzhalter 13">
            <a:extLst>
              <a:ext uri="{FF2B5EF4-FFF2-40B4-BE49-F238E27FC236}">
                <a16:creationId xmlns:a16="http://schemas.microsoft.com/office/drawing/2014/main" id="{C5B08861-EEFB-74B5-BF7D-0824CE1A71FE}"/>
              </a:ext>
            </a:extLst>
          </p:cNvPr>
          <p:cNvSpPr>
            <a:spLocks noGrp="1"/>
          </p:cNvSpPr>
          <p:nvPr>
            <p:ph type="ftr" sz="quarter" idx="12"/>
          </p:nvPr>
        </p:nvSpPr>
        <p:spPr/>
        <p:txBody>
          <a:bodyPr/>
          <a:lstStyle>
            <a:lvl1pPr>
              <a:defRPr>
                <a:solidFill>
                  <a:schemeClr val="tx1"/>
                </a:solidFill>
              </a:defRPr>
            </a:lvl1pPr>
          </a:lstStyle>
          <a:p>
            <a:r>
              <a:rPr lang="de-AT"/>
              <a:t>CSRD-Starter-Training</a:t>
            </a:r>
          </a:p>
        </p:txBody>
      </p:sp>
      <p:sp>
        <p:nvSpPr>
          <p:cNvPr id="15" name="Foliennummernplatzhalter 14">
            <a:extLst>
              <a:ext uri="{FF2B5EF4-FFF2-40B4-BE49-F238E27FC236}">
                <a16:creationId xmlns:a16="http://schemas.microsoft.com/office/drawing/2014/main" id="{134BDC2D-BF81-325B-A51A-B47214FEED47}"/>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8" name="Textfeld 7">
            <a:extLst>
              <a:ext uri="{FF2B5EF4-FFF2-40B4-BE49-F238E27FC236}">
                <a16:creationId xmlns:a16="http://schemas.microsoft.com/office/drawing/2014/main" id="{1EEA826C-D173-D021-5476-F5E8A8DFA2D9}"/>
              </a:ext>
            </a:extLst>
          </p:cNvPr>
          <p:cNvSpPr txBox="1"/>
          <p:nvPr userDrawn="1"/>
        </p:nvSpPr>
        <p:spPr>
          <a:xfrm>
            <a:off x="3843798" y="678526"/>
            <a:ext cx="5888799" cy="215444"/>
          </a:xfrm>
          <a:prstGeom prst="rect">
            <a:avLst/>
          </a:prstGeom>
          <a:noFill/>
        </p:spPr>
        <p:txBody>
          <a:bodyPr wrap="square" rtlCol="0">
            <a:spAutoFit/>
          </a:bodyPr>
          <a:lstStyle/>
          <a:p>
            <a:r>
              <a:rPr lang="en-GB" sz="800"/>
              <a:t>Phase-in: </a:t>
            </a:r>
            <a:r>
              <a:rPr lang="en-GB" sz="800" err="1"/>
              <a:t>Nicht</a:t>
            </a:r>
            <a:r>
              <a:rPr lang="en-GB" sz="800"/>
              <a:t> </a:t>
            </a:r>
            <a:r>
              <a:rPr lang="en-GB" sz="800" err="1"/>
              <a:t>im</a:t>
            </a:r>
            <a:r>
              <a:rPr lang="en-GB" sz="800"/>
              <a:t> </a:t>
            </a:r>
            <a:r>
              <a:rPr lang="en-GB" sz="800" err="1"/>
              <a:t>ersten</a:t>
            </a:r>
            <a:r>
              <a:rPr lang="en-GB" sz="800"/>
              <a:t> </a:t>
            </a:r>
            <a:r>
              <a:rPr lang="en-GB" sz="800" err="1"/>
              <a:t>Jahr</a:t>
            </a:r>
            <a:r>
              <a:rPr lang="en-GB" sz="800"/>
              <a:t> </a:t>
            </a:r>
            <a:r>
              <a:rPr lang="en-GB" sz="800" err="1"/>
              <a:t>verpflichtend</a:t>
            </a:r>
            <a:r>
              <a:rPr lang="en-GB" sz="800"/>
              <a:t>        </a:t>
            </a:r>
            <a:r>
              <a:rPr lang="en-GB" sz="800" err="1"/>
              <a:t>Allgemein</a:t>
            </a:r>
            <a:r>
              <a:rPr lang="en-GB" sz="800"/>
              <a:t> |        </a:t>
            </a:r>
            <a:r>
              <a:rPr lang="en-GB" sz="800" err="1"/>
              <a:t>Unternehmensgöße</a:t>
            </a:r>
            <a:r>
              <a:rPr lang="en-GB" sz="800"/>
              <a:t> &lt; 750 </a:t>
            </a:r>
            <a:r>
              <a:rPr lang="en-GB" sz="800" err="1"/>
              <a:t>Beschäftigte</a:t>
            </a:r>
            <a:endParaRPr lang="en-GB" sz="800"/>
          </a:p>
        </p:txBody>
      </p:sp>
      <p:sp>
        <p:nvSpPr>
          <p:cNvPr id="9" name="Google Shape;2958;p77">
            <a:extLst>
              <a:ext uri="{FF2B5EF4-FFF2-40B4-BE49-F238E27FC236}">
                <a16:creationId xmlns:a16="http://schemas.microsoft.com/office/drawing/2014/main" id="{379115D2-43B8-40A7-0B5B-EED78F31113B}"/>
              </a:ext>
            </a:extLst>
          </p:cNvPr>
          <p:cNvSpPr/>
          <p:nvPr userDrawn="1"/>
        </p:nvSpPr>
        <p:spPr>
          <a:xfrm>
            <a:off x="6050007" y="677894"/>
            <a:ext cx="192150" cy="173475"/>
          </a:xfrm>
          <a:prstGeom prst="star5">
            <a:avLst>
              <a:gd name="adj" fmla="val 19098"/>
              <a:gd name="hf" fmla="val 105146"/>
              <a:gd name="vf" fmla="val 110557"/>
            </a:avLst>
          </a:prstGeom>
          <a:solidFill>
            <a:srgbClr val="FF4628"/>
          </a:solidFill>
          <a:ln>
            <a:noFill/>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10" name="Sonne 9">
            <a:extLst>
              <a:ext uri="{FF2B5EF4-FFF2-40B4-BE49-F238E27FC236}">
                <a16:creationId xmlns:a16="http://schemas.microsoft.com/office/drawing/2014/main" id="{E6AF9115-8485-E7B9-A023-6D405A4AA100}"/>
              </a:ext>
            </a:extLst>
          </p:cNvPr>
          <p:cNvSpPr/>
          <p:nvPr userDrawn="1"/>
        </p:nvSpPr>
        <p:spPr>
          <a:xfrm>
            <a:off x="6806125" y="699273"/>
            <a:ext cx="190800" cy="172800"/>
          </a:xfrm>
          <a:prstGeom prst="sun">
            <a:avLst/>
          </a:prstGeom>
          <a:solidFill>
            <a:srgbClr val="FF46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fik 3" descr="Ein Bild, das Schrift, Grafiken, Grafikdesign, Text enthält.&#10;&#10;Automatisch generierte Beschreibung">
            <a:extLst>
              <a:ext uri="{FF2B5EF4-FFF2-40B4-BE49-F238E27FC236}">
                <a16:creationId xmlns:a16="http://schemas.microsoft.com/office/drawing/2014/main" id="{A8A52015-6984-35E2-5A15-D1E1F81DF6D2}"/>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193501944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Bildplatzhalter 14">
            <a:extLst>
              <a:ext uri="{FF2B5EF4-FFF2-40B4-BE49-F238E27FC236}">
                <a16:creationId xmlns:a16="http://schemas.microsoft.com/office/drawing/2014/main" id="{5A79AAB4-F134-A549-9E6F-9C58DE8FD01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24A809AD-642A-0440-835A-6F015719D65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10315"/>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5" name="Foliennummernplatzhalter 1">
            <a:extLst>
              <a:ext uri="{FF2B5EF4-FFF2-40B4-BE49-F238E27FC236}">
                <a16:creationId xmlns:a16="http://schemas.microsoft.com/office/drawing/2014/main" id="{ED740C98-B4F8-3D47-A66D-2DCB78037D9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88BD3BDE-A281-E540-8BA9-B1D96702A45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129808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_WEISS">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171450">
              <a:buFontTx/>
              <a:buBlip>
                <a:blip r:embed="rId2">
                  <a:extLst>
                    <a:ext uri="{96DAC541-7B7A-43D3-8B79-37D633B846F1}">
                      <asvg:svgBlip xmlns:asvg="http://schemas.microsoft.com/office/drawing/2016/SVG/main" r:embed="rId3"/>
                    </a:ext>
                  </a:extLst>
                </a:blip>
              </a:buBlip>
              <a:defRPr sz="2000">
                <a:latin typeface="FK Grotesk Neue" panose="020B0503020202020203" pitchFamily="34" charset="0"/>
              </a:defRPr>
            </a:lvl1pPr>
            <a:lvl2pPr marL="5143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Fußzeilenplatzhalter 13">
            <a:extLst>
              <a:ext uri="{FF2B5EF4-FFF2-40B4-BE49-F238E27FC236}">
                <a16:creationId xmlns:a16="http://schemas.microsoft.com/office/drawing/2014/main" id="{C5B08861-EEFB-74B5-BF7D-0824CE1A71FE}"/>
              </a:ext>
            </a:extLst>
          </p:cNvPr>
          <p:cNvSpPr>
            <a:spLocks noGrp="1"/>
          </p:cNvSpPr>
          <p:nvPr>
            <p:ph type="ftr" sz="quarter" idx="12"/>
          </p:nvPr>
        </p:nvSpPr>
        <p:spPr/>
        <p:txBody>
          <a:bodyPr/>
          <a:lstStyle>
            <a:lvl1pPr>
              <a:defRPr>
                <a:solidFill>
                  <a:schemeClr val="tx1"/>
                </a:solidFill>
              </a:defRPr>
            </a:lvl1pPr>
          </a:lstStyle>
          <a:p>
            <a:r>
              <a:rPr lang="de-AT"/>
              <a:t>CSRD-Starter-Training</a:t>
            </a:r>
          </a:p>
        </p:txBody>
      </p:sp>
      <p:sp>
        <p:nvSpPr>
          <p:cNvPr id="15" name="Foliennummernplatzhalter 14">
            <a:extLst>
              <a:ext uri="{FF2B5EF4-FFF2-40B4-BE49-F238E27FC236}">
                <a16:creationId xmlns:a16="http://schemas.microsoft.com/office/drawing/2014/main" id="{134BDC2D-BF81-325B-A51A-B47214FEED47}"/>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pic>
        <p:nvPicPr>
          <p:cNvPr id="3" name="Grafik 2" descr="Ein Bild, das Schrift, Grafiken, Grafikdesign, Text enthält.&#10;&#10;Automatisch generierte Beschreibung">
            <a:extLst>
              <a:ext uri="{FF2B5EF4-FFF2-40B4-BE49-F238E27FC236}">
                <a16:creationId xmlns:a16="http://schemas.microsoft.com/office/drawing/2014/main" id="{44355542-BDE8-9833-7026-CFE604C778AB}"/>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309136248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_WEISS">
    <p:bg>
      <p:bgRef idx="1001">
        <a:schemeClr val="bg1"/>
      </p:bgRef>
    </p:bg>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171450">
              <a:buFontTx/>
              <a:buBlip>
                <a:blip r:embed="rId2">
                  <a:extLst>
                    <a:ext uri="{96DAC541-7B7A-43D3-8B79-37D633B846F1}">
                      <asvg:svgBlip xmlns:asvg="http://schemas.microsoft.com/office/drawing/2016/SVG/main" r:embed="rId3"/>
                    </a:ext>
                  </a:extLst>
                </a:blip>
              </a:buBlip>
              <a:defRPr sz="2000">
                <a:latin typeface="FK Grotesk Neue" panose="020B0503020202020203" pitchFamily="34" charset="0"/>
              </a:defRPr>
            </a:lvl1pPr>
            <a:lvl2pPr marL="5143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E10FF93D-4B10-773E-1430-CE82BD7C1377}"/>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C5B08861-EEFB-74B5-BF7D-0824CE1A71FE}"/>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134BDC2D-BF81-325B-A51A-B47214FEED47}"/>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3" name="Titel 1">
            <a:extLst>
              <a:ext uri="{FF2B5EF4-FFF2-40B4-BE49-F238E27FC236}">
                <a16:creationId xmlns:a16="http://schemas.microsoft.com/office/drawing/2014/main" id="{B7B61C70-004E-38FC-7E64-8B785587B92F}"/>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4" name="Titel 1">
            <a:extLst>
              <a:ext uri="{FF2B5EF4-FFF2-40B4-BE49-F238E27FC236}">
                <a16:creationId xmlns:a16="http://schemas.microsoft.com/office/drawing/2014/main" id="{C7FF3A87-1FBA-6A58-1B77-07F6AA4E1C23}"/>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solidFill>
                  <a:schemeClr val="tx1"/>
                </a:solidFill>
              </a:rPr>
              <a:t>Mastertitelformat bearbeiten</a:t>
            </a:r>
          </a:p>
        </p:txBody>
      </p:sp>
    </p:spTree>
    <p:extLst>
      <p:ext uri="{BB962C8B-B14F-4D97-AF65-F5344CB8AC3E}">
        <p14:creationId xmlns:p14="http://schemas.microsoft.com/office/powerpoint/2010/main" val="12263986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ext_berry">
    <p:bg>
      <p:bgPr>
        <a:solidFill>
          <a:schemeClr val="tx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A3D550A-D984-A27A-86A7-B28B7EE7A5FD}"/>
              </a:ext>
            </a:extLst>
          </p:cNvPr>
          <p:cNvSpPr/>
          <p:nvPr userDrawn="1"/>
        </p:nvSpPr>
        <p:spPr>
          <a:xfrm>
            <a:off x="0" y="0"/>
            <a:ext cx="2428407" cy="51435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83239" y="274638"/>
            <a:ext cx="6205928"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4" name="Textplatzhalter 5">
            <a:extLst>
              <a:ext uri="{FF2B5EF4-FFF2-40B4-BE49-F238E27FC236}">
                <a16:creationId xmlns:a16="http://schemas.microsoft.com/office/drawing/2014/main" id="{38D28CD2-2F11-D5DE-A277-5252F0B3E7F8}"/>
              </a:ext>
            </a:extLst>
          </p:cNvPr>
          <p:cNvSpPr>
            <a:spLocks noGrp="1"/>
          </p:cNvSpPr>
          <p:nvPr>
            <p:ph type="body" sz="quarter" idx="11"/>
          </p:nvPr>
        </p:nvSpPr>
        <p:spPr>
          <a:xfrm>
            <a:off x="2683240" y="1498600"/>
            <a:ext cx="6205928"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9CC19AA5-4DF7-BED5-0F21-5DD1DF89ACC7}"/>
              </a:ext>
            </a:extLst>
          </p:cNvPr>
          <p:cNvSpPr>
            <a:spLocks noGrp="1"/>
          </p:cNvSpPr>
          <p:nvPr>
            <p:ph type="dt" sz="half" idx="12"/>
          </p:nvPr>
        </p:nvSpPr>
        <p:spPr/>
        <p:txBody>
          <a:bodyPr/>
          <a:lstStyle>
            <a:lvl1pPr>
              <a:defRPr>
                <a:solidFill>
                  <a:schemeClr val="bg1"/>
                </a:solidFill>
              </a:defRPr>
            </a:lvl1pPr>
          </a:lstStyle>
          <a:p>
            <a:r>
              <a:rPr lang="de-AT"/>
              <a:t>susform.at</a:t>
            </a:r>
          </a:p>
        </p:txBody>
      </p:sp>
      <p:sp>
        <p:nvSpPr>
          <p:cNvPr id="12" name="Fußzeilenplatzhalter 11">
            <a:extLst>
              <a:ext uri="{FF2B5EF4-FFF2-40B4-BE49-F238E27FC236}">
                <a16:creationId xmlns:a16="http://schemas.microsoft.com/office/drawing/2014/main" id="{55D7FC7D-FE33-2033-E75D-8AD10961C2E6}"/>
              </a:ext>
            </a:extLst>
          </p:cNvPr>
          <p:cNvSpPr>
            <a:spLocks noGrp="1"/>
          </p:cNvSpPr>
          <p:nvPr>
            <p:ph type="ftr" sz="quarter" idx="13"/>
          </p:nvPr>
        </p:nvSpPr>
        <p:spPr/>
        <p:txBody>
          <a:bodyPr/>
          <a:lstStyle>
            <a:lvl1pPr>
              <a:defRPr>
                <a:solidFill>
                  <a:schemeClr val="bg1"/>
                </a:solidFill>
              </a:defRPr>
            </a:lvl1pPr>
          </a:lstStyle>
          <a:p>
            <a:r>
              <a:rPr lang="de-AT"/>
              <a:t>Platzhalter Kapitel / Kursname</a:t>
            </a:r>
          </a:p>
        </p:txBody>
      </p:sp>
      <p:sp>
        <p:nvSpPr>
          <p:cNvPr id="13" name="Foliennummernplatzhalter 12">
            <a:extLst>
              <a:ext uri="{FF2B5EF4-FFF2-40B4-BE49-F238E27FC236}">
                <a16:creationId xmlns:a16="http://schemas.microsoft.com/office/drawing/2014/main" id="{258F1B08-9425-319F-D42B-302435129680}"/>
              </a:ext>
            </a:extLst>
          </p:cNvPr>
          <p:cNvSpPr>
            <a:spLocks noGrp="1"/>
          </p:cNvSpPr>
          <p:nvPr>
            <p:ph type="sldNum" sz="quarter" idx="14"/>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690278872"/>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ext_berry">
    <p:bg>
      <p:bgPr>
        <a:solidFill>
          <a:schemeClr val="tx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A3D550A-D984-A27A-86A7-B28B7EE7A5FD}"/>
              </a:ext>
            </a:extLst>
          </p:cNvPr>
          <p:cNvSpPr/>
          <p:nvPr userDrawn="1"/>
        </p:nvSpPr>
        <p:spPr>
          <a:xfrm>
            <a:off x="6745575" y="0"/>
            <a:ext cx="2398426"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6205928"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4" name="Textplatzhalter 5">
            <a:extLst>
              <a:ext uri="{FF2B5EF4-FFF2-40B4-BE49-F238E27FC236}">
                <a16:creationId xmlns:a16="http://schemas.microsoft.com/office/drawing/2014/main" id="{38D28CD2-2F11-D5DE-A277-5252F0B3E7F8}"/>
              </a:ext>
            </a:extLst>
          </p:cNvPr>
          <p:cNvSpPr>
            <a:spLocks noGrp="1"/>
          </p:cNvSpPr>
          <p:nvPr>
            <p:ph type="body" sz="quarter" idx="11"/>
          </p:nvPr>
        </p:nvSpPr>
        <p:spPr>
          <a:xfrm>
            <a:off x="262800" y="1498600"/>
            <a:ext cx="6205928"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DD00DDCF-F8E6-4F26-93E6-1F422653CCFC}"/>
              </a:ext>
            </a:extLst>
          </p:cNvPr>
          <p:cNvSpPr>
            <a:spLocks noGrp="1"/>
          </p:cNvSpPr>
          <p:nvPr>
            <p:ph type="dt" sz="half" idx="12"/>
          </p:nvPr>
        </p:nvSpPr>
        <p:spPr/>
        <p:txBody>
          <a:bodyPr/>
          <a:lstStyle>
            <a:lvl1pPr>
              <a:defRPr>
                <a:solidFill>
                  <a:schemeClr val="bg1"/>
                </a:solidFill>
              </a:defRPr>
            </a:lvl1pPr>
          </a:lstStyle>
          <a:p>
            <a:r>
              <a:rPr lang="de-AT"/>
              <a:t>susform.at</a:t>
            </a:r>
          </a:p>
        </p:txBody>
      </p:sp>
      <p:sp>
        <p:nvSpPr>
          <p:cNvPr id="12" name="Fußzeilenplatzhalter 11">
            <a:extLst>
              <a:ext uri="{FF2B5EF4-FFF2-40B4-BE49-F238E27FC236}">
                <a16:creationId xmlns:a16="http://schemas.microsoft.com/office/drawing/2014/main" id="{C90D0CAD-DEE0-A56E-FDA8-E02AB825A6C6}"/>
              </a:ext>
            </a:extLst>
          </p:cNvPr>
          <p:cNvSpPr>
            <a:spLocks noGrp="1"/>
          </p:cNvSpPr>
          <p:nvPr>
            <p:ph type="ftr" sz="quarter" idx="13"/>
          </p:nvPr>
        </p:nvSpPr>
        <p:spPr/>
        <p:txBody>
          <a:bodyPr/>
          <a:lstStyle>
            <a:lvl1pPr>
              <a:defRPr>
                <a:solidFill>
                  <a:schemeClr val="bg1"/>
                </a:solidFill>
              </a:defRPr>
            </a:lvl1pPr>
          </a:lstStyle>
          <a:p>
            <a:r>
              <a:rPr lang="de-AT"/>
              <a:t>Platzhalter Kapitel / Kursname</a:t>
            </a:r>
          </a:p>
        </p:txBody>
      </p:sp>
      <p:sp>
        <p:nvSpPr>
          <p:cNvPr id="13" name="Foliennummernplatzhalter 12">
            <a:extLst>
              <a:ext uri="{FF2B5EF4-FFF2-40B4-BE49-F238E27FC236}">
                <a16:creationId xmlns:a16="http://schemas.microsoft.com/office/drawing/2014/main" id="{8202055C-B24A-9861-EF1C-35195AB2DF1F}"/>
              </a:ext>
            </a:extLst>
          </p:cNvPr>
          <p:cNvSpPr>
            <a:spLocks noGrp="1"/>
          </p:cNvSpPr>
          <p:nvPr>
            <p:ph type="sldNum" sz="quarter" idx="14"/>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515904387"/>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A86F6C9-74E7-3C06-D254-E428E4BBE041}"/>
              </a:ext>
            </a:extLst>
          </p:cNvPr>
          <p:cNvSpPr/>
          <p:nvPr/>
        </p:nvSpPr>
        <p:spPr>
          <a:xfrm>
            <a:off x="321" y="2386"/>
            <a:ext cx="2284684" cy="5138590"/>
          </a:xfrm>
          <a:custGeom>
            <a:avLst/>
            <a:gdLst/>
            <a:ahLst/>
            <a:cxnLst/>
            <a:rect l="l" t="t" r="r" b="b"/>
            <a:pathLst>
              <a:path w="5023485" h="11298555">
                <a:moveTo>
                  <a:pt x="5023407" y="0"/>
                </a:moveTo>
                <a:lnTo>
                  <a:pt x="0" y="0"/>
                </a:lnTo>
                <a:lnTo>
                  <a:pt x="0" y="11298074"/>
                </a:lnTo>
                <a:lnTo>
                  <a:pt x="5023407" y="11298074"/>
                </a:lnTo>
                <a:lnTo>
                  <a:pt x="5023407" y="0"/>
                </a:lnTo>
                <a:close/>
              </a:path>
            </a:pathLst>
          </a:custGeom>
          <a:solidFill>
            <a:srgbClr val="9E87E5"/>
          </a:solidFill>
        </p:spPr>
        <p:txBody>
          <a:bodyPr wrap="square" lIns="0" tIns="0" rIns="0" bIns="0" rtlCol="0"/>
          <a:lstStyle/>
          <a:p>
            <a:endParaRPr b="0" i="0">
              <a:latin typeface="FK Grotesk Neue" panose="020B0503020202020203" pitchFamily="34" charset="0"/>
            </a:endParaRPr>
          </a:p>
        </p:txBody>
      </p:sp>
      <p:grpSp>
        <p:nvGrpSpPr>
          <p:cNvPr id="6" name="object 3">
            <a:extLst>
              <a:ext uri="{FF2B5EF4-FFF2-40B4-BE49-F238E27FC236}">
                <a16:creationId xmlns:a16="http://schemas.microsoft.com/office/drawing/2014/main" id="{090B8931-630D-99E7-3E49-3F06E8AC553E}"/>
              </a:ext>
            </a:extLst>
          </p:cNvPr>
          <p:cNvGrpSpPr/>
          <p:nvPr/>
        </p:nvGrpSpPr>
        <p:grpSpPr>
          <a:xfrm>
            <a:off x="2287351" y="2386"/>
            <a:ext cx="6853983" cy="5138590"/>
            <a:chOff x="5028642" y="5245"/>
            <a:chExt cx="15070300" cy="11298555"/>
          </a:xfrm>
        </p:grpSpPr>
        <p:sp>
          <p:nvSpPr>
            <p:cNvPr id="7" name="object 4">
              <a:extLst>
                <a:ext uri="{FF2B5EF4-FFF2-40B4-BE49-F238E27FC236}">
                  <a16:creationId xmlns:a16="http://schemas.microsoft.com/office/drawing/2014/main" id="{153CE9C2-FECC-7FD8-A52F-CD50FBCDB5F1}"/>
                </a:ext>
              </a:extLst>
            </p:cNvPr>
            <p:cNvSpPr/>
            <p:nvPr/>
          </p:nvSpPr>
          <p:spPr>
            <a:xfrm>
              <a:off x="10052050" y="5245"/>
              <a:ext cx="5023485" cy="11298555"/>
            </a:xfrm>
            <a:custGeom>
              <a:avLst/>
              <a:gdLst/>
              <a:ahLst/>
              <a:cxnLst/>
              <a:rect l="l" t="t" r="r" b="b"/>
              <a:pathLst>
                <a:path w="5023484" h="11298555">
                  <a:moveTo>
                    <a:pt x="5023396" y="0"/>
                  </a:moveTo>
                  <a:lnTo>
                    <a:pt x="0" y="0"/>
                  </a:lnTo>
                  <a:lnTo>
                    <a:pt x="0" y="11298074"/>
                  </a:lnTo>
                  <a:lnTo>
                    <a:pt x="5023396" y="11298074"/>
                  </a:lnTo>
                  <a:lnTo>
                    <a:pt x="5023396" y="0"/>
                  </a:lnTo>
                  <a:close/>
                </a:path>
              </a:pathLst>
            </a:custGeom>
            <a:solidFill>
              <a:srgbClr val="056146"/>
            </a:solidFill>
          </p:spPr>
          <p:txBody>
            <a:bodyPr wrap="square" lIns="0" tIns="0" rIns="0" bIns="0" rtlCol="0"/>
            <a:lstStyle/>
            <a:p>
              <a:endParaRPr b="0" i="0">
                <a:latin typeface="FK Grotesk Neue" panose="020B0503020202020203" pitchFamily="34" charset="0"/>
              </a:endParaRPr>
            </a:p>
          </p:txBody>
        </p:sp>
        <p:sp>
          <p:nvSpPr>
            <p:cNvPr id="8" name="object 5">
              <a:extLst>
                <a:ext uri="{FF2B5EF4-FFF2-40B4-BE49-F238E27FC236}">
                  <a16:creationId xmlns:a16="http://schemas.microsoft.com/office/drawing/2014/main" id="{6C8703FA-6940-4B77-FC3B-4E5EA6036B8B}"/>
                </a:ext>
              </a:extLst>
            </p:cNvPr>
            <p:cNvSpPr/>
            <p:nvPr/>
          </p:nvSpPr>
          <p:spPr>
            <a:xfrm>
              <a:off x="15075457"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rgbClr val="2C123F"/>
            </a:solidFill>
          </p:spPr>
          <p:txBody>
            <a:bodyPr wrap="square" lIns="0" tIns="0" rIns="0" bIns="0" rtlCol="0"/>
            <a:lstStyle/>
            <a:p>
              <a:endParaRPr b="0" i="0">
                <a:latin typeface="FK Grotesk Neue" panose="020B0503020202020203" pitchFamily="34" charset="0"/>
              </a:endParaRPr>
            </a:p>
          </p:txBody>
        </p:sp>
        <p:sp>
          <p:nvSpPr>
            <p:cNvPr id="9" name="object 6">
              <a:extLst>
                <a:ext uri="{FF2B5EF4-FFF2-40B4-BE49-F238E27FC236}">
                  <a16:creationId xmlns:a16="http://schemas.microsoft.com/office/drawing/2014/main" id="{8A1A2D70-62F5-4269-6958-92054506C2C5}"/>
                </a:ext>
              </a:extLst>
            </p:cNvPr>
            <p:cNvSpPr/>
            <p:nvPr/>
          </p:nvSpPr>
          <p:spPr>
            <a:xfrm>
              <a:off x="5028642"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4"/>
            </a:solidFill>
          </p:spPr>
          <p:txBody>
            <a:bodyPr wrap="square" lIns="0" tIns="0" rIns="0" bIns="0" rtlCol="0"/>
            <a:lstStyle/>
            <a:p>
              <a:endParaRPr b="0" i="0">
                <a:latin typeface="FK Grotesk Neue" panose="020B0503020202020203" pitchFamily="34" charset="0"/>
              </a:endParaRPr>
            </a:p>
          </p:txBody>
        </p:sp>
      </p:grpSp>
      <p:sp>
        <p:nvSpPr>
          <p:cNvPr id="20" name="Textplatzhalter 19">
            <a:extLst>
              <a:ext uri="{FF2B5EF4-FFF2-40B4-BE49-F238E27FC236}">
                <a16:creationId xmlns:a16="http://schemas.microsoft.com/office/drawing/2014/main" id="{2F0023C7-E2D8-9D04-CE27-6EBC039DFA29}"/>
              </a:ext>
            </a:extLst>
          </p:cNvPr>
          <p:cNvSpPr>
            <a:spLocks noGrp="1"/>
          </p:cNvSpPr>
          <p:nvPr>
            <p:ph type="body" sz="quarter" idx="11"/>
          </p:nvPr>
        </p:nvSpPr>
        <p:spPr>
          <a:xfrm>
            <a:off x="4811032"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2" name="Textplatzhalter 19">
            <a:extLst>
              <a:ext uri="{FF2B5EF4-FFF2-40B4-BE49-F238E27FC236}">
                <a16:creationId xmlns:a16="http://schemas.microsoft.com/office/drawing/2014/main" id="{B172F4C3-371E-583A-FFE1-4483199BB6CE}"/>
              </a:ext>
            </a:extLst>
          </p:cNvPr>
          <p:cNvSpPr>
            <a:spLocks noGrp="1"/>
          </p:cNvSpPr>
          <p:nvPr>
            <p:ph type="body" sz="quarter" idx="12"/>
          </p:nvPr>
        </p:nvSpPr>
        <p:spPr>
          <a:xfrm>
            <a:off x="262800"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4" name="Textplatzhalter 19">
            <a:extLst>
              <a:ext uri="{FF2B5EF4-FFF2-40B4-BE49-F238E27FC236}">
                <a16:creationId xmlns:a16="http://schemas.microsoft.com/office/drawing/2014/main" id="{82B8E0FA-A6C3-75AE-6C0B-81911DA7B561}"/>
              </a:ext>
            </a:extLst>
          </p:cNvPr>
          <p:cNvSpPr>
            <a:spLocks noGrp="1"/>
          </p:cNvSpPr>
          <p:nvPr>
            <p:ph type="body" sz="quarter" idx="13"/>
          </p:nvPr>
        </p:nvSpPr>
        <p:spPr>
          <a:xfrm>
            <a:off x="2529707"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rgbClr val="056146"/>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7" name="Textplatzhalter 19">
            <a:extLst>
              <a:ext uri="{FF2B5EF4-FFF2-40B4-BE49-F238E27FC236}">
                <a16:creationId xmlns:a16="http://schemas.microsoft.com/office/drawing/2014/main" id="{859113B3-A078-13C5-9C6E-7E4CCAA5653B}"/>
              </a:ext>
            </a:extLst>
          </p:cNvPr>
          <p:cNvSpPr>
            <a:spLocks noGrp="1"/>
          </p:cNvSpPr>
          <p:nvPr>
            <p:ph type="body" sz="quarter" idx="14"/>
          </p:nvPr>
        </p:nvSpPr>
        <p:spPr>
          <a:xfrm>
            <a:off x="7110095"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8" name="object 6">
            <a:extLst>
              <a:ext uri="{FF2B5EF4-FFF2-40B4-BE49-F238E27FC236}">
                <a16:creationId xmlns:a16="http://schemas.microsoft.com/office/drawing/2014/main" id="{1FD9EE84-F4E2-B89F-0BF9-D4A0BEC38D69}"/>
              </a:ext>
            </a:extLst>
          </p:cNvPr>
          <p:cNvSpPr/>
          <p:nvPr userDrawn="1"/>
        </p:nvSpPr>
        <p:spPr>
          <a:xfrm>
            <a:off x="509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9" name="object 7">
            <a:extLst>
              <a:ext uri="{FF2B5EF4-FFF2-40B4-BE49-F238E27FC236}">
                <a16:creationId xmlns:a16="http://schemas.microsoft.com/office/drawing/2014/main" id="{D82EF4B1-3A69-3235-4B1F-A199A787ED87}"/>
              </a:ext>
            </a:extLst>
          </p:cNvPr>
          <p:cNvSpPr/>
          <p:nvPr userDrawn="1"/>
        </p:nvSpPr>
        <p:spPr>
          <a:xfrm>
            <a:off x="2796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chemeClr val="accent5"/>
          </a:solidFill>
        </p:spPr>
        <p:txBody>
          <a:bodyPr wrap="square" lIns="0" tIns="0" rIns="0" bIns="0" rtlCol="0"/>
          <a:lstStyle/>
          <a:p>
            <a:endParaRPr/>
          </a:p>
        </p:txBody>
      </p:sp>
      <p:sp>
        <p:nvSpPr>
          <p:cNvPr id="30" name="object 6">
            <a:extLst>
              <a:ext uri="{FF2B5EF4-FFF2-40B4-BE49-F238E27FC236}">
                <a16:creationId xmlns:a16="http://schemas.microsoft.com/office/drawing/2014/main" id="{51732D2A-4745-A124-FCDE-EAC890EBDC79}"/>
              </a:ext>
            </a:extLst>
          </p:cNvPr>
          <p:cNvSpPr/>
          <p:nvPr userDrawn="1"/>
        </p:nvSpPr>
        <p:spPr>
          <a:xfrm>
            <a:off x="5081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31" name="object 7">
            <a:extLst>
              <a:ext uri="{FF2B5EF4-FFF2-40B4-BE49-F238E27FC236}">
                <a16:creationId xmlns:a16="http://schemas.microsoft.com/office/drawing/2014/main" id="{C6BFD518-8407-B186-2FBB-EBEDC959E0AB}"/>
              </a:ext>
            </a:extLst>
          </p:cNvPr>
          <p:cNvSpPr/>
          <p:nvPr userDrawn="1"/>
        </p:nvSpPr>
        <p:spPr>
          <a:xfrm>
            <a:off x="7368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chemeClr val="accent5"/>
          </a:solidFill>
        </p:spPr>
        <p:txBody>
          <a:bodyPr wrap="square" lIns="0" tIns="0" rIns="0" bIns="0" rtlCol="0"/>
          <a:lstStyle/>
          <a:p>
            <a:endParaRPr/>
          </a:p>
        </p:txBody>
      </p:sp>
      <p:sp>
        <p:nvSpPr>
          <p:cNvPr id="11" name="Datumsplatzhalter 10">
            <a:extLst>
              <a:ext uri="{FF2B5EF4-FFF2-40B4-BE49-F238E27FC236}">
                <a16:creationId xmlns:a16="http://schemas.microsoft.com/office/drawing/2014/main" id="{92CB48AD-CD43-7697-1BD1-D27F7D756FFB}"/>
              </a:ext>
            </a:extLst>
          </p:cNvPr>
          <p:cNvSpPr>
            <a:spLocks noGrp="1"/>
          </p:cNvSpPr>
          <p:nvPr>
            <p:ph type="dt" sz="half" idx="15"/>
          </p:nvPr>
        </p:nvSpPr>
        <p:spPr/>
        <p:txBody>
          <a:bodyPr/>
          <a:lstStyle>
            <a:lvl1pPr>
              <a:defRPr>
                <a:solidFill>
                  <a:schemeClr val="bg1"/>
                </a:solidFill>
              </a:defRPr>
            </a:lvl1pPr>
          </a:lstStyle>
          <a:p>
            <a:r>
              <a:rPr lang="de-AT"/>
              <a:t>susform.at</a:t>
            </a:r>
          </a:p>
        </p:txBody>
      </p:sp>
      <p:sp>
        <p:nvSpPr>
          <p:cNvPr id="13" name="Foliennummernplatzhalter 12">
            <a:extLst>
              <a:ext uri="{FF2B5EF4-FFF2-40B4-BE49-F238E27FC236}">
                <a16:creationId xmlns:a16="http://schemas.microsoft.com/office/drawing/2014/main" id="{AEB98A6F-B298-5132-6044-E2F1EE2275E8}"/>
              </a:ext>
            </a:extLst>
          </p:cNvPr>
          <p:cNvSpPr>
            <a:spLocks noGrp="1"/>
          </p:cNvSpPr>
          <p:nvPr>
            <p:ph type="sldNum" sz="quarter" idx="17"/>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8132450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Benutzerdefiniertes Layout">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A86F6C9-74E7-3C06-D254-E428E4BBE041}"/>
              </a:ext>
            </a:extLst>
          </p:cNvPr>
          <p:cNvSpPr/>
          <p:nvPr/>
        </p:nvSpPr>
        <p:spPr>
          <a:xfrm>
            <a:off x="321" y="2386"/>
            <a:ext cx="2284684" cy="5138590"/>
          </a:xfrm>
          <a:custGeom>
            <a:avLst/>
            <a:gdLst/>
            <a:ahLst/>
            <a:cxnLst/>
            <a:rect l="l" t="t" r="r" b="b"/>
            <a:pathLst>
              <a:path w="5023485" h="11298555">
                <a:moveTo>
                  <a:pt x="5023407" y="0"/>
                </a:moveTo>
                <a:lnTo>
                  <a:pt x="0" y="0"/>
                </a:lnTo>
                <a:lnTo>
                  <a:pt x="0" y="11298074"/>
                </a:lnTo>
                <a:lnTo>
                  <a:pt x="5023407" y="11298074"/>
                </a:lnTo>
                <a:lnTo>
                  <a:pt x="5023407" y="0"/>
                </a:lnTo>
                <a:close/>
              </a:path>
            </a:pathLst>
          </a:custGeom>
          <a:solidFill>
            <a:schemeClr val="tx1"/>
          </a:solidFill>
        </p:spPr>
        <p:txBody>
          <a:bodyPr wrap="square" lIns="0" tIns="0" rIns="0" bIns="0" rtlCol="0"/>
          <a:lstStyle/>
          <a:p>
            <a:r>
              <a:rPr lang="de-AT" b="0" i="0">
                <a:latin typeface="FK Grotesk Neue" panose="020B0503020202020203" pitchFamily="34" charset="0"/>
              </a:rPr>
              <a:t>i</a:t>
            </a:r>
            <a:endParaRPr b="0" i="0">
              <a:latin typeface="FK Grotesk Neue" panose="020B0503020202020203" pitchFamily="34" charset="0"/>
            </a:endParaRPr>
          </a:p>
        </p:txBody>
      </p:sp>
      <p:grpSp>
        <p:nvGrpSpPr>
          <p:cNvPr id="6" name="object 3">
            <a:extLst>
              <a:ext uri="{FF2B5EF4-FFF2-40B4-BE49-F238E27FC236}">
                <a16:creationId xmlns:a16="http://schemas.microsoft.com/office/drawing/2014/main" id="{090B8931-630D-99E7-3E49-3F06E8AC553E}"/>
              </a:ext>
            </a:extLst>
          </p:cNvPr>
          <p:cNvGrpSpPr/>
          <p:nvPr/>
        </p:nvGrpSpPr>
        <p:grpSpPr>
          <a:xfrm>
            <a:off x="2287351" y="2386"/>
            <a:ext cx="6853983" cy="5138590"/>
            <a:chOff x="5028642" y="5245"/>
            <a:chExt cx="15070300" cy="11298555"/>
          </a:xfrm>
        </p:grpSpPr>
        <p:sp>
          <p:nvSpPr>
            <p:cNvPr id="7" name="object 4">
              <a:extLst>
                <a:ext uri="{FF2B5EF4-FFF2-40B4-BE49-F238E27FC236}">
                  <a16:creationId xmlns:a16="http://schemas.microsoft.com/office/drawing/2014/main" id="{153CE9C2-FECC-7FD8-A52F-CD50FBCDB5F1}"/>
                </a:ext>
              </a:extLst>
            </p:cNvPr>
            <p:cNvSpPr/>
            <p:nvPr/>
          </p:nvSpPr>
          <p:spPr>
            <a:xfrm>
              <a:off x="10052050" y="5245"/>
              <a:ext cx="5023485" cy="11298555"/>
            </a:xfrm>
            <a:custGeom>
              <a:avLst/>
              <a:gdLst/>
              <a:ahLst/>
              <a:cxnLst/>
              <a:rect l="l" t="t" r="r" b="b"/>
              <a:pathLst>
                <a:path w="5023484" h="11298555">
                  <a:moveTo>
                    <a:pt x="5023396" y="0"/>
                  </a:moveTo>
                  <a:lnTo>
                    <a:pt x="0" y="0"/>
                  </a:lnTo>
                  <a:lnTo>
                    <a:pt x="0" y="11298074"/>
                  </a:lnTo>
                  <a:lnTo>
                    <a:pt x="5023396" y="11298074"/>
                  </a:lnTo>
                  <a:lnTo>
                    <a:pt x="5023396" y="0"/>
                  </a:lnTo>
                  <a:close/>
                </a:path>
              </a:pathLst>
            </a:custGeom>
            <a:solidFill>
              <a:schemeClr val="tx2"/>
            </a:solidFill>
          </p:spPr>
          <p:txBody>
            <a:bodyPr wrap="square" lIns="0" tIns="0" rIns="0" bIns="0" rtlCol="0"/>
            <a:lstStyle/>
            <a:p>
              <a:endParaRPr b="0" i="0">
                <a:latin typeface="FK Grotesk Neue" panose="020B0503020202020203" pitchFamily="34" charset="0"/>
              </a:endParaRPr>
            </a:p>
          </p:txBody>
        </p:sp>
        <p:sp>
          <p:nvSpPr>
            <p:cNvPr id="8" name="object 5">
              <a:extLst>
                <a:ext uri="{FF2B5EF4-FFF2-40B4-BE49-F238E27FC236}">
                  <a16:creationId xmlns:a16="http://schemas.microsoft.com/office/drawing/2014/main" id="{6C8703FA-6940-4B77-FC3B-4E5EA6036B8B}"/>
                </a:ext>
              </a:extLst>
            </p:cNvPr>
            <p:cNvSpPr/>
            <p:nvPr/>
          </p:nvSpPr>
          <p:spPr>
            <a:xfrm>
              <a:off x="15075457"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2"/>
            </a:solidFill>
          </p:spPr>
          <p:txBody>
            <a:bodyPr wrap="square" lIns="0" tIns="0" rIns="0" bIns="0" rtlCol="0"/>
            <a:lstStyle/>
            <a:p>
              <a:endParaRPr b="0" i="0">
                <a:latin typeface="FK Grotesk Neue" panose="020B0503020202020203" pitchFamily="34" charset="0"/>
              </a:endParaRPr>
            </a:p>
          </p:txBody>
        </p:sp>
        <p:sp>
          <p:nvSpPr>
            <p:cNvPr id="9" name="object 6">
              <a:extLst>
                <a:ext uri="{FF2B5EF4-FFF2-40B4-BE49-F238E27FC236}">
                  <a16:creationId xmlns:a16="http://schemas.microsoft.com/office/drawing/2014/main" id="{8A1A2D70-62F5-4269-6958-92054506C2C5}"/>
                </a:ext>
              </a:extLst>
            </p:cNvPr>
            <p:cNvSpPr/>
            <p:nvPr/>
          </p:nvSpPr>
          <p:spPr>
            <a:xfrm>
              <a:off x="5028642"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3"/>
            </a:solidFill>
          </p:spPr>
          <p:txBody>
            <a:bodyPr wrap="square" lIns="0" tIns="0" rIns="0" bIns="0" rtlCol="0"/>
            <a:lstStyle/>
            <a:p>
              <a:endParaRPr b="0" i="0">
                <a:latin typeface="FK Grotesk Neue" panose="020B0503020202020203" pitchFamily="34" charset="0"/>
              </a:endParaRPr>
            </a:p>
          </p:txBody>
        </p:sp>
      </p:grpSp>
      <p:sp>
        <p:nvSpPr>
          <p:cNvPr id="20" name="Textplatzhalter 19">
            <a:extLst>
              <a:ext uri="{FF2B5EF4-FFF2-40B4-BE49-F238E27FC236}">
                <a16:creationId xmlns:a16="http://schemas.microsoft.com/office/drawing/2014/main" id="{2F0023C7-E2D8-9D04-CE27-6EBC039DFA29}"/>
              </a:ext>
            </a:extLst>
          </p:cNvPr>
          <p:cNvSpPr>
            <a:spLocks noGrp="1"/>
          </p:cNvSpPr>
          <p:nvPr>
            <p:ph type="body" sz="quarter" idx="11"/>
          </p:nvPr>
        </p:nvSpPr>
        <p:spPr>
          <a:xfrm>
            <a:off x="4811032"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2" name="Textplatzhalter 19">
            <a:extLst>
              <a:ext uri="{FF2B5EF4-FFF2-40B4-BE49-F238E27FC236}">
                <a16:creationId xmlns:a16="http://schemas.microsoft.com/office/drawing/2014/main" id="{B172F4C3-371E-583A-FFE1-4483199BB6CE}"/>
              </a:ext>
            </a:extLst>
          </p:cNvPr>
          <p:cNvSpPr>
            <a:spLocks noGrp="1"/>
          </p:cNvSpPr>
          <p:nvPr>
            <p:ph type="body" sz="quarter" idx="12"/>
          </p:nvPr>
        </p:nvSpPr>
        <p:spPr>
          <a:xfrm>
            <a:off x="262800"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4" name="Textplatzhalter 19">
            <a:extLst>
              <a:ext uri="{FF2B5EF4-FFF2-40B4-BE49-F238E27FC236}">
                <a16:creationId xmlns:a16="http://schemas.microsoft.com/office/drawing/2014/main" id="{82B8E0FA-A6C3-75AE-6C0B-81911DA7B561}"/>
              </a:ext>
            </a:extLst>
          </p:cNvPr>
          <p:cNvSpPr>
            <a:spLocks noGrp="1"/>
          </p:cNvSpPr>
          <p:nvPr>
            <p:ph type="body" sz="quarter" idx="13"/>
          </p:nvPr>
        </p:nvSpPr>
        <p:spPr>
          <a:xfrm>
            <a:off x="2529707"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chemeClr val="tx1"/>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7" name="Textplatzhalter 19">
            <a:extLst>
              <a:ext uri="{FF2B5EF4-FFF2-40B4-BE49-F238E27FC236}">
                <a16:creationId xmlns:a16="http://schemas.microsoft.com/office/drawing/2014/main" id="{859113B3-A078-13C5-9C6E-7E4CCAA5653B}"/>
              </a:ext>
            </a:extLst>
          </p:cNvPr>
          <p:cNvSpPr>
            <a:spLocks noGrp="1"/>
          </p:cNvSpPr>
          <p:nvPr>
            <p:ph type="body" sz="quarter" idx="14"/>
          </p:nvPr>
        </p:nvSpPr>
        <p:spPr>
          <a:xfrm>
            <a:off x="7110095"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chemeClr val="tx1"/>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1" name="object 6">
            <a:extLst>
              <a:ext uri="{FF2B5EF4-FFF2-40B4-BE49-F238E27FC236}">
                <a16:creationId xmlns:a16="http://schemas.microsoft.com/office/drawing/2014/main" id="{EA9BACD2-A6B7-73C0-83C5-925E8F36BF1E}"/>
              </a:ext>
            </a:extLst>
          </p:cNvPr>
          <p:cNvSpPr/>
          <p:nvPr userDrawn="1"/>
        </p:nvSpPr>
        <p:spPr>
          <a:xfrm>
            <a:off x="509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3" name="object 7">
            <a:extLst>
              <a:ext uri="{FF2B5EF4-FFF2-40B4-BE49-F238E27FC236}">
                <a16:creationId xmlns:a16="http://schemas.microsoft.com/office/drawing/2014/main" id="{CA7E60C6-D222-590B-F029-671811253FDA}"/>
              </a:ext>
            </a:extLst>
          </p:cNvPr>
          <p:cNvSpPr/>
          <p:nvPr userDrawn="1"/>
        </p:nvSpPr>
        <p:spPr>
          <a:xfrm>
            <a:off x="2796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72133F"/>
          </a:solidFill>
        </p:spPr>
        <p:txBody>
          <a:bodyPr wrap="square" lIns="0" tIns="0" rIns="0" bIns="0" rtlCol="0"/>
          <a:lstStyle/>
          <a:p>
            <a:endParaRPr/>
          </a:p>
        </p:txBody>
      </p:sp>
      <p:sp>
        <p:nvSpPr>
          <p:cNvPr id="25" name="object 6">
            <a:extLst>
              <a:ext uri="{FF2B5EF4-FFF2-40B4-BE49-F238E27FC236}">
                <a16:creationId xmlns:a16="http://schemas.microsoft.com/office/drawing/2014/main" id="{FFF74C2C-2A7D-D5B3-0A50-2903E3940A24}"/>
              </a:ext>
            </a:extLst>
          </p:cNvPr>
          <p:cNvSpPr/>
          <p:nvPr userDrawn="1"/>
        </p:nvSpPr>
        <p:spPr>
          <a:xfrm>
            <a:off x="5081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6" name="object 7">
            <a:extLst>
              <a:ext uri="{FF2B5EF4-FFF2-40B4-BE49-F238E27FC236}">
                <a16:creationId xmlns:a16="http://schemas.microsoft.com/office/drawing/2014/main" id="{0C1B2C78-3691-FF7C-F7B0-749505458AA0}"/>
              </a:ext>
            </a:extLst>
          </p:cNvPr>
          <p:cNvSpPr/>
          <p:nvPr userDrawn="1"/>
        </p:nvSpPr>
        <p:spPr>
          <a:xfrm>
            <a:off x="7368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72133F"/>
          </a:solidFill>
        </p:spPr>
        <p:txBody>
          <a:bodyPr wrap="square" lIns="0" tIns="0" rIns="0" bIns="0" rtlCol="0"/>
          <a:lstStyle/>
          <a:p>
            <a:endParaRPr/>
          </a:p>
        </p:txBody>
      </p:sp>
      <p:sp>
        <p:nvSpPr>
          <p:cNvPr id="11" name="Datumsplatzhalter 10">
            <a:extLst>
              <a:ext uri="{FF2B5EF4-FFF2-40B4-BE49-F238E27FC236}">
                <a16:creationId xmlns:a16="http://schemas.microsoft.com/office/drawing/2014/main" id="{C2BD977F-D87D-CF52-4962-95605A9B3BEB}"/>
              </a:ext>
            </a:extLst>
          </p:cNvPr>
          <p:cNvSpPr>
            <a:spLocks noGrp="1"/>
          </p:cNvSpPr>
          <p:nvPr>
            <p:ph type="dt" sz="half" idx="15"/>
          </p:nvPr>
        </p:nvSpPr>
        <p:spPr/>
        <p:txBody>
          <a:bodyPr/>
          <a:lstStyle>
            <a:lvl1pPr>
              <a:defRPr>
                <a:solidFill>
                  <a:schemeClr val="tx1"/>
                </a:solidFill>
              </a:defRPr>
            </a:lvl1pPr>
          </a:lstStyle>
          <a:p>
            <a:r>
              <a:rPr lang="de-AT"/>
              <a:t>susform.at</a:t>
            </a:r>
          </a:p>
        </p:txBody>
      </p:sp>
      <p:sp>
        <p:nvSpPr>
          <p:cNvPr id="13" name="Foliennummernplatzhalter 12">
            <a:extLst>
              <a:ext uri="{FF2B5EF4-FFF2-40B4-BE49-F238E27FC236}">
                <a16:creationId xmlns:a16="http://schemas.microsoft.com/office/drawing/2014/main" id="{256AD0D7-7FFF-D4ED-23EF-1919340AFC8E}"/>
              </a:ext>
            </a:extLst>
          </p:cNvPr>
          <p:cNvSpPr>
            <a:spLocks noGrp="1"/>
          </p:cNvSpPr>
          <p:nvPr>
            <p:ph type="sldNum" sz="quarter" idx="17"/>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7594305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p:bg>
      <p:bgRef idx="1001">
        <a:schemeClr val="bg2"/>
      </p:bgRef>
    </p:bg>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EA94A3D-5BDE-A683-E70A-15DD3BCC9312}"/>
              </a:ext>
            </a:extLst>
          </p:cNvPr>
          <p:cNvSpPr>
            <a:spLocks noGrp="1"/>
          </p:cNvSpPr>
          <p:nvPr>
            <p:ph type="pic" sz="quarter" idx="10"/>
          </p:nvPr>
        </p:nvSpPr>
        <p:spPr>
          <a:xfrm>
            <a:off x="0" y="0"/>
            <a:ext cx="9144000" cy="5143500"/>
          </a:xfrm>
          <a:prstGeom prst="rect">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3" name="object 4">
            <a:extLst>
              <a:ext uri="{FF2B5EF4-FFF2-40B4-BE49-F238E27FC236}">
                <a16:creationId xmlns:a16="http://schemas.microsoft.com/office/drawing/2014/main" id="{DFE4D0D4-EA88-B407-3C0E-2172D42BB5F4}"/>
              </a:ext>
            </a:extLst>
          </p:cNvPr>
          <p:cNvSpPr/>
          <p:nvPr userDrawn="1"/>
        </p:nvSpPr>
        <p:spPr>
          <a:xfrm>
            <a:off x="828936" y="911316"/>
            <a:ext cx="319989" cy="319989"/>
          </a:xfrm>
          <a:custGeom>
            <a:avLst/>
            <a:gdLst/>
            <a:ahLst/>
            <a:cxnLst/>
            <a:rect l="l" t="t" r="r" b="b"/>
            <a:pathLst>
              <a:path w="703580" h="703580">
                <a:moveTo>
                  <a:pt x="674932" y="0"/>
                </a:moveTo>
                <a:lnTo>
                  <a:pt x="622724" y="0"/>
                </a:lnTo>
                <a:lnTo>
                  <a:pt x="611800" y="2205"/>
                </a:lnTo>
                <a:lnTo>
                  <a:pt x="602876" y="8219"/>
                </a:lnTo>
                <a:lnTo>
                  <a:pt x="596859" y="17139"/>
                </a:lnTo>
                <a:lnTo>
                  <a:pt x="594652" y="28061"/>
                </a:lnTo>
                <a:lnTo>
                  <a:pt x="594557" y="325382"/>
                </a:lnTo>
                <a:lnTo>
                  <a:pt x="588458" y="355340"/>
                </a:lnTo>
                <a:lnTo>
                  <a:pt x="572203" y="379440"/>
                </a:lnTo>
                <a:lnTo>
                  <a:pt x="547964"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5" name="object 6">
            <a:extLst>
              <a:ext uri="{FF2B5EF4-FFF2-40B4-BE49-F238E27FC236}">
                <a16:creationId xmlns:a16="http://schemas.microsoft.com/office/drawing/2014/main" id="{5D82811C-949D-BA4C-B19B-398C48BDC85A}"/>
              </a:ext>
            </a:extLst>
          </p:cNvPr>
          <p:cNvSpPr/>
          <p:nvPr userDrawn="1"/>
        </p:nvSpPr>
        <p:spPr>
          <a:xfrm>
            <a:off x="3428937" y="911316"/>
            <a:ext cx="319989" cy="319989"/>
          </a:xfrm>
          <a:custGeom>
            <a:avLst/>
            <a:gdLst/>
            <a:ahLst/>
            <a:cxnLst/>
            <a:rect l="l" t="t" r="r" b="b"/>
            <a:pathLst>
              <a:path w="703579" h="703580">
                <a:moveTo>
                  <a:pt x="674932" y="0"/>
                </a:moveTo>
                <a:lnTo>
                  <a:pt x="622724" y="0"/>
                </a:lnTo>
                <a:lnTo>
                  <a:pt x="611800" y="2205"/>
                </a:lnTo>
                <a:lnTo>
                  <a:pt x="602876" y="8219"/>
                </a:lnTo>
                <a:lnTo>
                  <a:pt x="596859" y="17139"/>
                </a:lnTo>
                <a:lnTo>
                  <a:pt x="594652" y="28061"/>
                </a:lnTo>
                <a:lnTo>
                  <a:pt x="594557" y="325382"/>
                </a:lnTo>
                <a:lnTo>
                  <a:pt x="588462" y="355340"/>
                </a:lnTo>
                <a:lnTo>
                  <a:pt x="572207" y="379440"/>
                </a:lnTo>
                <a:lnTo>
                  <a:pt x="547965"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10" name="object 8">
            <a:extLst>
              <a:ext uri="{FF2B5EF4-FFF2-40B4-BE49-F238E27FC236}">
                <a16:creationId xmlns:a16="http://schemas.microsoft.com/office/drawing/2014/main" id="{27B98D1F-C0BC-C794-07F5-162FD0D40D28}"/>
              </a:ext>
            </a:extLst>
          </p:cNvPr>
          <p:cNvSpPr/>
          <p:nvPr userDrawn="1"/>
        </p:nvSpPr>
        <p:spPr>
          <a:xfrm>
            <a:off x="6314290" y="911316"/>
            <a:ext cx="319989" cy="319989"/>
          </a:xfrm>
          <a:custGeom>
            <a:avLst/>
            <a:gdLst/>
            <a:ahLst/>
            <a:cxnLst/>
            <a:rect l="l" t="t" r="r" b="b"/>
            <a:pathLst>
              <a:path w="703580" h="703580">
                <a:moveTo>
                  <a:pt x="674932" y="0"/>
                </a:moveTo>
                <a:lnTo>
                  <a:pt x="622724" y="0"/>
                </a:lnTo>
                <a:lnTo>
                  <a:pt x="611800" y="2205"/>
                </a:lnTo>
                <a:lnTo>
                  <a:pt x="602876" y="8219"/>
                </a:lnTo>
                <a:lnTo>
                  <a:pt x="596859" y="17139"/>
                </a:lnTo>
                <a:lnTo>
                  <a:pt x="594652" y="28061"/>
                </a:lnTo>
                <a:lnTo>
                  <a:pt x="594557" y="325382"/>
                </a:lnTo>
                <a:lnTo>
                  <a:pt x="588462" y="355340"/>
                </a:lnTo>
                <a:lnTo>
                  <a:pt x="572207" y="379440"/>
                </a:lnTo>
                <a:lnTo>
                  <a:pt x="547965"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15" name="Textplatzhalter 14">
            <a:extLst>
              <a:ext uri="{FF2B5EF4-FFF2-40B4-BE49-F238E27FC236}">
                <a16:creationId xmlns:a16="http://schemas.microsoft.com/office/drawing/2014/main" id="{9B1EE223-6159-4AC8-C1EF-9A614C4F973B}"/>
              </a:ext>
            </a:extLst>
          </p:cNvPr>
          <p:cNvSpPr>
            <a:spLocks noGrp="1"/>
          </p:cNvSpPr>
          <p:nvPr>
            <p:ph type="body" sz="quarter" idx="11"/>
          </p:nvPr>
        </p:nvSpPr>
        <p:spPr>
          <a:xfrm>
            <a:off x="828936"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
        <p:nvSpPr>
          <p:cNvPr id="12" name="Datumsplatzhalter 11">
            <a:extLst>
              <a:ext uri="{FF2B5EF4-FFF2-40B4-BE49-F238E27FC236}">
                <a16:creationId xmlns:a16="http://schemas.microsoft.com/office/drawing/2014/main" id="{8F5A1DC8-DC86-381D-54D8-8C862A684E78}"/>
              </a:ext>
            </a:extLst>
          </p:cNvPr>
          <p:cNvSpPr>
            <a:spLocks noGrp="1"/>
          </p:cNvSpPr>
          <p:nvPr>
            <p:ph type="dt" sz="half" idx="12"/>
          </p:nvPr>
        </p:nvSpPr>
        <p:spPr/>
        <p:txBody>
          <a:bodyPr/>
          <a:lstStyle>
            <a:lvl1pPr>
              <a:defRPr>
                <a:solidFill>
                  <a:schemeClr val="bg1"/>
                </a:solidFill>
              </a:defRPr>
            </a:lvl1pPr>
          </a:lstStyle>
          <a:p>
            <a:r>
              <a:rPr lang="de-AT"/>
              <a:t>susform.at</a:t>
            </a:r>
          </a:p>
        </p:txBody>
      </p:sp>
      <p:sp>
        <p:nvSpPr>
          <p:cNvPr id="14" name="Fußzeilenplatzhalter 13">
            <a:extLst>
              <a:ext uri="{FF2B5EF4-FFF2-40B4-BE49-F238E27FC236}">
                <a16:creationId xmlns:a16="http://schemas.microsoft.com/office/drawing/2014/main" id="{73B64FC7-2F8C-6174-F933-5149D250314F}"/>
              </a:ext>
            </a:extLst>
          </p:cNvPr>
          <p:cNvSpPr>
            <a:spLocks noGrp="1"/>
          </p:cNvSpPr>
          <p:nvPr>
            <p:ph type="ftr" sz="quarter" idx="13"/>
          </p:nvPr>
        </p:nvSpPr>
        <p:spPr/>
        <p:txBody>
          <a:bodyPr/>
          <a:lstStyle>
            <a:lvl1pPr>
              <a:defRPr>
                <a:solidFill>
                  <a:schemeClr val="bg1"/>
                </a:solidFill>
              </a:defRPr>
            </a:lvl1pPr>
          </a:lstStyle>
          <a:p>
            <a:r>
              <a:rPr lang="de-AT"/>
              <a:t>Platzhalter Kapitel / Kursname</a:t>
            </a:r>
          </a:p>
        </p:txBody>
      </p:sp>
      <p:sp>
        <p:nvSpPr>
          <p:cNvPr id="17" name="Foliennummernplatzhalter 16">
            <a:extLst>
              <a:ext uri="{FF2B5EF4-FFF2-40B4-BE49-F238E27FC236}">
                <a16:creationId xmlns:a16="http://schemas.microsoft.com/office/drawing/2014/main" id="{57F8D8B1-4BED-BE81-2D8F-D3C2BDD9BE4F}"/>
              </a:ext>
            </a:extLst>
          </p:cNvPr>
          <p:cNvSpPr>
            <a:spLocks noGrp="1"/>
          </p:cNvSpPr>
          <p:nvPr>
            <p:ph type="sldNum" sz="quarter" idx="14"/>
          </p:nvPr>
        </p:nvSpPr>
        <p:spPr/>
        <p:txBody>
          <a:bodyPr/>
          <a:lstStyle>
            <a:lvl1pPr>
              <a:defRPr>
                <a:solidFill>
                  <a:schemeClr val="bg1"/>
                </a:solidFill>
              </a:defRPr>
            </a:lvl1pPr>
          </a:lstStyle>
          <a:p>
            <a:fld id="{3C164E3D-692A-4D1D-8873-CB99661B8F95}" type="slidenum">
              <a:rPr lang="de-AT" smtClean="0"/>
              <a:pPr/>
              <a:t>‹Nr.›</a:t>
            </a:fld>
            <a:endParaRPr lang="de-AT"/>
          </a:p>
        </p:txBody>
      </p:sp>
      <p:sp>
        <p:nvSpPr>
          <p:cNvPr id="18" name="Textplatzhalter 14">
            <a:extLst>
              <a:ext uri="{FF2B5EF4-FFF2-40B4-BE49-F238E27FC236}">
                <a16:creationId xmlns:a16="http://schemas.microsoft.com/office/drawing/2014/main" id="{584BA41D-EF63-2F11-9A58-F17015888258}"/>
              </a:ext>
            </a:extLst>
          </p:cNvPr>
          <p:cNvSpPr>
            <a:spLocks noGrp="1"/>
          </p:cNvSpPr>
          <p:nvPr>
            <p:ph type="body" sz="quarter" idx="15"/>
          </p:nvPr>
        </p:nvSpPr>
        <p:spPr>
          <a:xfrm>
            <a:off x="3428937"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
        <p:nvSpPr>
          <p:cNvPr id="19" name="Textplatzhalter 14">
            <a:extLst>
              <a:ext uri="{FF2B5EF4-FFF2-40B4-BE49-F238E27FC236}">
                <a16:creationId xmlns:a16="http://schemas.microsoft.com/office/drawing/2014/main" id="{6C6F2536-0161-1BFB-FBC4-1651B4FFF1FB}"/>
              </a:ext>
            </a:extLst>
          </p:cNvPr>
          <p:cNvSpPr>
            <a:spLocks noGrp="1"/>
          </p:cNvSpPr>
          <p:nvPr>
            <p:ph type="body" sz="quarter" idx="16"/>
          </p:nvPr>
        </p:nvSpPr>
        <p:spPr>
          <a:xfrm>
            <a:off x="6286468"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Tree>
    <p:extLst>
      <p:ext uri="{BB962C8B-B14F-4D97-AF65-F5344CB8AC3E}">
        <p14:creationId xmlns:p14="http://schemas.microsoft.com/office/powerpoint/2010/main" val="8425945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988E4-3324-ABAC-84C0-E4A2CEB2B60E}"/>
              </a:ext>
            </a:extLst>
          </p:cNvPr>
          <p:cNvSpPr>
            <a:spLocks noGrp="1"/>
          </p:cNvSpPr>
          <p:nvPr>
            <p:ph type="title"/>
          </p:nvPr>
        </p:nvSpPr>
        <p:spPr/>
        <p:txBody>
          <a:bodyPr/>
          <a:lstStyle/>
          <a:p>
            <a:r>
              <a:rPr lang="de-DE"/>
              <a:t>Mastertitelformat bearbeiten</a:t>
            </a:r>
            <a:endParaRPr lang="de-AT"/>
          </a:p>
        </p:txBody>
      </p:sp>
      <p:sp>
        <p:nvSpPr>
          <p:cNvPr id="3" name="Fußzeilenplatzhalter 2">
            <a:extLst>
              <a:ext uri="{FF2B5EF4-FFF2-40B4-BE49-F238E27FC236}">
                <a16:creationId xmlns:a16="http://schemas.microsoft.com/office/drawing/2014/main" id="{C4473DC1-D8D3-A6EF-0036-961E7516E57E}"/>
              </a:ext>
            </a:extLst>
          </p:cNvPr>
          <p:cNvSpPr>
            <a:spLocks noGrp="1"/>
          </p:cNvSpPr>
          <p:nvPr>
            <p:ph type="ftr" sz="quarter" idx="10"/>
          </p:nvPr>
        </p:nvSpPr>
        <p:spPr/>
        <p:txBody>
          <a:bodyPr/>
          <a:lstStyle/>
          <a:p>
            <a:r>
              <a:rPr lang="de-AT"/>
              <a:t>Platzhalter Kapitel / Kursname</a:t>
            </a:r>
          </a:p>
        </p:txBody>
      </p:sp>
      <p:sp>
        <p:nvSpPr>
          <p:cNvPr id="4" name="Datumsplatzhalter 3">
            <a:extLst>
              <a:ext uri="{FF2B5EF4-FFF2-40B4-BE49-F238E27FC236}">
                <a16:creationId xmlns:a16="http://schemas.microsoft.com/office/drawing/2014/main" id="{E8780273-A0DE-5FB6-7406-2657CA3B76F5}"/>
              </a:ext>
            </a:extLst>
          </p:cNvPr>
          <p:cNvSpPr>
            <a:spLocks noGrp="1"/>
          </p:cNvSpPr>
          <p:nvPr>
            <p:ph type="dt" sz="half" idx="11"/>
          </p:nvPr>
        </p:nvSpPr>
        <p:spPr/>
        <p:txBody>
          <a:bodyPr/>
          <a:lstStyle/>
          <a:p>
            <a:r>
              <a:rPr lang="de-AT"/>
              <a:t>susform.at</a:t>
            </a:r>
          </a:p>
        </p:txBody>
      </p:sp>
      <p:sp>
        <p:nvSpPr>
          <p:cNvPr id="5" name="Foliennummernplatzhalter 4">
            <a:extLst>
              <a:ext uri="{FF2B5EF4-FFF2-40B4-BE49-F238E27FC236}">
                <a16:creationId xmlns:a16="http://schemas.microsoft.com/office/drawing/2014/main" id="{B544D6A3-5F36-8EE2-72DC-FCA956942988}"/>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4137279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_Bild">
    <p:bg>
      <p:bgRef idx="1001">
        <a:schemeClr val="bg2"/>
      </p:bgRef>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3146ED7-73CA-E125-A105-A43166A094C4}"/>
              </a:ext>
            </a:extLst>
          </p:cNvPr>
          <p:cNvSpPr>
            <a:spLocks noGrp="1"/>
          </p:cNvSpPr>
          <p:nvPr>
            <p:ph type="pic" sz="quarter" idx="10"/>
          </p:nvPr>
        </p:nvSpPr>
        <p:spPr>
          <a:xfrm>
            <a:off x="4894660" y="284612"/>
            <a:ext cx="3939778" cy="4354063"/>
          </a:xfrm>
          <a:prstGeom prst="roundRect">
            <a:avLst>
              <a:gd name="adj" fmla="val 2673"/>
            </a:avLst>
          </a:prstGeom>
        </p:spPr>
        <p:txBody>
          <a:bodyPr/>
          <a:lstStyle>
            <a:lvl1pPr>
              <a:defRPr b="0" i="0">
                <a:solidFill>
                  <a:schemeClr val="tx1"/>
                </a:solidFill>
                <a:latin typeface="FK Grotesk Neue" panose="020B0503020202020203" pitchFamily="34" charset="0"/>
              </a:defRPr>
            </a:lvl1pPr>
          </a:lstStyle>
          <a:p>
            <a:r>
              <a:rPr lang="de-DE"/>
              <a:t>Bild durch Klicken auf Symbol hinzufügen</a:t>
            </a:r>
          </a:p>
        </p:txBody>
      </p:sp>
      <p:sp>
        <p:nvSpPr>
          <p:cNvPr id="4" name="Textplatzhalter 3">
            <a:extLst>
              <a:ext uri="{FF2B5EF4-FFF2-40B4-BE49-F238E27FC236}">
                <a16:creationId xmlns:a16="http://schemas.microsoft.com/office/drawing/2014/main" id="{9EBDA7D3-9A70-517E-E459-CE4CC9E3FB7C}"/>
              </a:ext>
            </a:extLst>
          </p:cNvPr>
          <p:cNvSpPr>
            <a:spLocks noGrp="1"/>
          </p:cNvSpPr>
          <p:nvPr>
            <p:ph type="body" sz="quarter" idx="15"/>
          </p:nvPr>
        </p:nvSpPr>
        <p:spPr>
          <a:xfrm>
            <a:off x="262800" y="2571750"/>
            <a:ext cx="4179094" cy="2066925"/>
          </a:xfrm>
          <a:prstGeom prst="rect">
            <a:avLst/>
          </a:prstGeom>
        </p:spPr>
        <p:txBody>
          <a:bodyPr lIns="0" anchor="b"/>
          <a:lstStyle>
            <a:lvl1pPr marL="0" indent="0">
              <a:buNone/>
              <a:defRPr b="0" i="0">
                <a:solidFill>
                  <a:schemeClr val="tx1"/>
                </a:solidFill>
                <a:latin typeface="FK Grotesk Neue" panose="020B0503020202020203" pitchFamily="34" charset="0"/>
              </a:defRPr>
            </a:lvl1pPr>
            <a:lvl2pPr marL="342900" indent="0">
              <a:buNone/>
              <a:defRPr>
                <a:solidFill>
                  <a:schemeClr val="tx2"/>
                </a:solidFill>
              </a:defRPr>
            </a:lvl2pPr>
            <a:lvl3pPr marL="685800" indent="0">
              <a:buNone/>
              <a:defRPr>
                <a:solidFill>
                  <a:schemeClr val="tx2"/>
                </a:solidFill>
              </a:defRPr>
            </a:lvl3pPr>
            <a:lvl4pPr marL="1028700" indent="0">
              <a:buNone/>
              <a:defRPr>
                <a:solidFill>
                  <a:schemeClr val="tx2"/>
                </a:solidFill>
              </a:defRPr>
            </a:lvl4pPr>
            <a:lvl5pPr marL="1371600" indent="0">
              <a:buNone/>
              <a:defRPr>
                <a:solidFill>
                  <a:schemeClr val="tx2"/>
                </a:solidFill>
              </a:defRPr>
            </a:lvl5pPr>
          </a:lstStyle>
          <a:p>
            <a:pPr lvl="0"/>
            <a:r>
              <a:rPr lang="de-DE"/>
              <a:t>Mastertextformat bearbeiten</a:t>
            </a:r>
          </a:p>
        </p:txBody>
      </p:sp>
      <p:sp>
        <p:nvSpPr>
          <p:cNvPr id="8" name="Titel 7">
            <a:extLst>
              <a:ext uri="{FF2B5EF4-FFF2-40B4-BE49-F238E27FC236}">
                <a16:creationId xmlns:a16="http://schemas.microsoft.com/office/drawing/2014/main" id="{3469AB75-21FD-5A05-6F02-CB91E8B69F8B}"/>
              </a:ext>
            </a:extLst>
          </p:cNvPr>
          <p:cNvSpPr>
            <a:spLocks noGrp="1"/>
          </p:cNvSpPr>
          <p:nvPr>
            <p:ph type="title"/>
          </p:nvPr>
        </p:nvSpPr>
        <p:spPr>
          <a:xfrm>
            <a:off x="262800" y="270000"/>
            <a:ext cx="4239684" cy="993775"/>
          </a:xfrm>
        </p:spPr>
        <p:txBody>
          <a:bodyPr lIns="0" anchor="t"/>
          <a:lstStyle>
            <a:lvl1pPr>
              <a:defRPr>
                <a:solidFill>
                  <a:schemeClr val="tx1"/>
                </a:solidFill>
              </a:defRPr>
            </a:lvl1pPr>
          </a:lstStyle>
          <a:p>
            <a:r>
              <a:rPr lang="de-DE"/>
              <a:t>Mastertitelformat bearbeiten</a:t>
            </a:r>
            <a:endParaRPr lang="de-AT"/>
          </a:p>
        </p:txBody>
      </p:sp>
      <p:sp>
        <p:nvSpPr>
          <p:cNvPr id="12" name="Datumsplatzhalter 11">
            <a:extLst>
              <a:ext uri="{FF2B5EF4-FFF2-40B4-BE49-F238E27FC236}">
                <a16:creationId xmlns:a16="http://schemas.microsoft.com/office/drawing/2014/main" id="{A1F0EE71-727F-5046-A3EC-AEB83D225034}"/>
              </a:ext>
            </a:extLst>
          </p:cNvPr>
          <p:cNvSpPr>
            <a:spLocks noGrp="1"/>
          </p:cNvSpPr>
          <p:nvPr>
            <p:ph type="dt" sz="half" idx="16"/>
          </p:nvPr>
        </p:nvSpPr>
        <p:spPr/>
        <p:txBody>
          <a:bodyPr/>
          <a:lstStyle>
            <a:lvl1pPr>
              <a:defRPr>
                <a:solidFill>
                  <a:schemeClr val="tx1"/>
                </a:solidFill>
              </a:defRPr>
            </a:lvl1pPr>
          </a:lstStyle>
          <a:p>
            <a:r>
              <a:rPr lang="de-AT"/>
              <a:t>susform.at</a:t>
            </a:r>
          </a:p>
        </p:txBody>
      </p:sp>
      <p:sp>
        <p:nvSpPr>
          <p:cNvPr id="13" name="Fußzeilenplatzhalter 12">
            <a:extLst>
              <a:ext uri="{FF2B5EF4-FFF2-40B4-BE49-F238E27FC236}">
                <a16:creationId xmlns:a16="http://schemas.microsoft.com/office/drawing/2014/main" id="{E51A3E2E-A975-A7B0-AC69-052C8362B34E}"/>
              </a:ext>
            </a:extLst>
          </p:cNvPr>
          <p:cNvSpPr>
            <a:spLocks noGrp="1"/>
          </p:cNvSpPr>
          <p:nvPr>
            <p:ph type="ftr" sz="quarter" idx="17"/>
          </p:nvPr>
        </p:nvSpPr>
        <p:spPr/>
        <p:txBody>
          <a:bodyPr/>
          <a:lstStyle>
            <a:lvl1pPr>
              <a:defRPr>
                <a:solidFill>
                  <a:schemeClr val="tx1"/>
                </a:solidFill>
              </a:defRPr>
            </a:lvl1pPr>
          </a:lstStyle>
          <a:p>
            <a:r>
              <a:rPr lang="de-AT"/>
              <a:t>Platzhalter Kapitel / Kursname</a:t>
            </a:r>
          </a:p>
        </p:txBody>
      </p:sp>
      <p:sp>
        <p:nvSpPr>
          <p:cNvPr id="14" name="Foliennummernplatzhalter 13">
            <a:extLst>
              <a:ext uri="{FF2B5EF4-FFF2-40B4-BE49-F238E27FC236}">
                <a16:creationId xmlns:a16="http://schemas.microsoft.com/office/drawing/2014/main" id="{F39C6CFC-23E4-C153-1EE8-0A4322D079D5}"/>
              </a:ext>
            </a:extLst>
          </p:cNvPr>
          <p:cNvSpPr>
            <a:spLocks noGrp="1"/>
          </p:cNvSpPr>
          <p:nvPr>
            <p:ph type="sldNum" sz="quarter" idx="18"/>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535581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er Spalten Text Bild">
    <p:bg>
      <p:bgRef idx="1001">
        <a:schemeClr val="bg1"/>
      </p:bgRef>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270545"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6" name="Textplatzhalter 4">
            <a:extLst>
              <a:ext uri="{FF2B5EF4-FFF2-40B4-BE49-F238E27FC236}">
                <a16:creationId xmlns:a16="http://schemas.microsoft.com/office/drawing/2014/main" id="{9AC659D4-6B14-143B-390B-F560DC7C930B}"/>
              </a:ext>
            </a:extLst>
          </p:cNvPr>
          <p:cNvSpPr>
            <a:spLocks noGrp="1"/>
          </p:cNvSpPr>
          <p:nvPr>
            <p:ph type="body" sz="quarter" idx="11"/>
          </p:nvPr>
        </p:nvSpPr>
        <p:spPr>
          <a:xfrm>
            <a:off x="3259779"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7" name="Textplatzhalter 4">
            <a:extLst>
              <a:ext uri="{FF2B5EF4-FFF2-40B4-BE49-F238E27FC236}">
                <a16:creationId xmlns:a16="http://schemas.microsoft.com/office/drawing/2014/main" id="{BD882CE8-B378-0F53-2C53-22F75C25EBC8}"/>
              </a:ext>
            </a:extLst>
          </p:cNvPr>
          <p:cNvSpPr>
            <a:spLocks noGrp="1"/>
          </p:cNvSpPr>
          <p:nvPr>
            <p:ph type="body" sz="quarter" idx="12"/>
          </p:nvPr>
        </p:nvSpPr>
        <p:spPr>
          <a:xfrm>
            <a:off x="6249015"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270545" y="3086884"/>
            <a:ext cx="2717584" cy="377832"/>
          </a:xfrm>
          <a:prstGeom prst="rect">
            <a:avLst/>
          </a:prstGeom>
        </p:spPr>
        <p:txBody>
          <a:bodyPr lIns="0"/>
          <a:lstStyle>
            <a:lvl1pPr marL="0" indent="0">
              <a:buFontTx/>
              <a:buNone/>
              <a:defRPr sz="1650" b="0" i="0">
                <a:latin typeface="FK Grotesk Neue"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8" name="Textplatzhalter 4">
            <a:extLst>
              <a:ext uri="{FF2B5EF4-FFF2-40B4-BE49-F238E27FC236}">
                <a16:creationId xmlns:a16="http://schemas.microsoft.com/office/drawing/2014/main" id="{B17D0186-4331-B905-8B45-441CCBB1F653}"/>
              </a:ext>
            </a:extLst>
          </p:cNvPr>
          <p:cNvSpPr>
            <a:spLocks noGrp="1"/>
          </p:cNvSpPr>
          <p:nvPr>
            <p:ph type="body" sz="quarter" idx="17" hasCustomPrompt="1"/>
          </p:nvPr>
        </p:nvSpPr>
        <p:spPr>
          <a:xfrm>
            <a:off x="3259779" y="3086884"/>
            <a:ext cx="2717584" cy="377832"/>
          </a:xfrm>
          <a:prstGeom prst="rect">
            <a:avLst/>
          </a:prstGeom>
        </p:spPr>
        <p:txBody>
          <a:bodyPr lIns="0"/>
          <a:lstStyle>
            <a:lvl1pPr>
              <a:defRPr lang="de-DE" sz="1650" b="0" i="0" dirty="0">
                <a:latin typeface="FK Grotesk Neue" panose="020B0503020202020203" pitchFamily="34" charset="0"/>
              </a:defRPr>
            </a:lvl1pPr>
          </a:lstStyle>
          <a:p>
            <a:pPr marL="0" lvl="0" indent="0">
              <a:buFontTx/>
              <a:buNone/>
            </a:pPr>
            <a:r>
              <a:rPr lang="de-DE"/>
              <a:t>Subheadline</a:t>
            </a:r>
          </a:p>
        </p:txBody>
      </p:sp>
      <p:sp>
        <p:nvSpPr>
          <p:cNvPr id="12" name="Textplatzhalter 4">
            <a:extLst>
              <a:ext uri="{FF2B5EF4-FFF2-40B4-BE49-F238E27FC236}">
                <a16:creationId xmlns:a16="http://schemas.microsoft.com/office/drawing/2014/main" id="{EAAA1528-38B0-F2A5-053D-7EF53824D3BF}"/>
              </a:ext>
            </a:extLst>
          </p:cNvPr>
          <p:cNvSpPr>
            <a:spLocks noGrp="1"/>
          </p:cNvSpPr>
          <p:nvPr>
            <p:ph type="body" sz="quarter" idx="18" hasCustomPrompt="1"/>
          </p:nvPr>
        </p:nvSpPr>
        <p:spPr>
          <a:xfrm>
            <a:off x="6249015" y="3086884"/>
            <a:ext cx="2717584" cy="377832"/>
          </a:xfrm>
          <a:prstGeom prst="rect">
            <a:avLst/>
          </a:prstGeom>
        </p:spPr>
        <p:txBody>
          <a:bodyPr lIns="0"/>
          <a:lstStyle>
            <a:lvl1pPr>
              <a:defRPr lang="de-DE" sz="1650" b="0" i="0" dirty="0">
                <a:latin typeface="FK Grotesk Neue" panose="020B0503020202020203" pitchFamily="34" charset="0"/>
              </a:defRPr>
            </a:lvl1pPr>
          </a:lstStyle>
          <a:p>
            <a:pPr marL="0" lvl="0" indent="0">
              <a:buFontTx/>
              <a:buNone/>
            </a:pPr>
            <a:r>
              <a:rPr lang="de-DE"/>
              <a:t>Subheadline</a:t>
            </a:r>
          </a:p>
        </p:txBody>
      </p:sp>
      <p:sp>
        <p:nvSpPr>
          <p:cNvPr id="18" name="Bildplatzhalter 4">
            <a:extLst>
              <a:ext uri="{FF2B5EF4-FFF2-40B4-BE49-F238E27FC236}">
                <a16:creationId xmlns:a16="http://schemas.microsoft.com/office/drawing/2014/main" id="{922A93F8-28C0-2A01-5E0F-7468D6834578}"/>
              </a:ext>
            </a:extLst>
          </p:cNvPr>
          <p:cNvSpPr>
            <a:spLocks noGrp="1"/>
          </p:cNvSpPr>
          <p:nvPr>
            <p:ph type="pic" sz="quarter" idx="20"/>
          </p:nvPr>
        </p:nvSpPr>
        <p:spPr>
          <a:xfrm>
            <a:off x="3246420" y="1495573"/>
            <a:ext cx="27253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19" name="Bildplatzhalter 4">
            <a:extLst>
              <a:ext uri="{FF2B5EF4-FFF2-40B4-BE49-F238E27FC236}">
                <a16:creationId xmlns:a16="http://schemas.microsoft.com/office/drawing/2014/main" id="{9E8361FB-3916-6633-85DC-4BED31D0A4B2}"/>
              </a:ext>
            </a:extLst>
          </p:cNvPr>
          <p:cNvSpPr>
            <a:spLocks noGrp="1"/>
          </p:cNvSpPr>
          <p:nvPr>
            <p:ph type="pic" sz="quarter" idx="21"/>
          </p:nvPr>
        </p:nvSpPr>
        <p:spPr>
          <a:xfrm>
            <a:off x="6230676" y="1495573"/>
            <a:ext cx="27439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20" name="Bildplatzhalter 4">
            <a:extLst>
              <a:ext uri="{FF2B5EF4-FFF2-40B4-BE49-F238E27FC236}">
                <a16:creationId xmlns:a16="http://schemas.microsoft.com/office/drawing/2014/main" id="{7EC0AEA3-602B-D94F-A1BE-F176B79A460D}"/>
              </a:ext>
            </a:extLst>
          </p:cNvPr>
          <p:cNvSpPr>
            <a:spLocks noGrp="1"/>
          </p:cNvSpPr>
          <p:nvPr>
            <p:ph type="pic" sz="quarter" idx="22"/>
          </p:nvPr>
        </p:nvSpPr>
        <p:spPr>
          <a:xfrm>
            <a:off x="262800" y="1495573"/>
            <a:ext cx="27253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11" name="Titel 1">
            <a:extLst>
              <a:ext uri="{FF2B5EF4-FFF2-40B4-BE49-F238E27FC236}">
                <a16:creationId xmlns:a16="http://schemas.microsoft.com/office/drawing/2014/main" id="{4EE2841D-825E-FA2D-5A5E-7504541A9D60}"/>
              </a:ext>
            </a:extLst>
          </p:cNvPr>
          <p:cNvSpPr txBox="1">
            <a:spLocks/>
          </p:cNvSpPr>
          <p:nvPr userDrawn="1"/>
        </p:nvSpPr>
        <p:spPr>
          <a:xfrm>
            <a:off x="262800" y="274638"/>
            <a:ext cx="6205928" cy="993775"/>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bg1"/>
                </a:solidFill>
                <a:latin typeface="FK Grotesk Neue" panose="020B0503020202020203" pitchFamily="34" charset="0"/>
                <a:ea typeface="+mj-ea"/>
                <a:cs typeface="+mj-cs"/>
              </a:defRPr>
            </a:lvl1pPr>
          </a:lstStyle>
          <a:p>
            <a:r>
              <a:rPr lang="de-DE">
                <a:solidFill>
                  <a:schemeClr val="tx1"/>
                </a:solidFill>
              </a:rPr>
              <a:t>Mastertitelformat bearbeiten</a:t>
            </a:r>
          </a:p>
        </p:txBody>
      </p:sp>
      <p:sp>
        <p:nvSpPr>
          <p:cNvPr id="17" name="Datumsplatzhalter 16">
            <a:extLst>
              <a:ext uri="{FF2B5EF4-FFF2-40B4-BE49-F238E27FC236}">
                <a16:creationId xmlns:a16="http://schemas.microsoft.com/office/drawing/2014/main" id="{15279843-A2EF-4AA4-2E63-DF72E6C0CFEB}"/>
              </a:ext>
            </a:extLst>
          </p:cNvPr>
          <p:cNvSpPr>
            <a:spLocks noGrp="1"/>
          </p:cNvSpPr>
          <p:nvPr>
            <p:ph type="dt" sz="half" idx="23"/>
          </p:nvPr>
        </p:nvSpPr>
        <p:spPr/>
        <p:txBody>
          <a:bodyPr/>
          <a:lstStyle>
            <a:lvl1pPr>
              <a:defRPr>
                <a:solidFill>
                  <a:schemeClr val="tx1"/>
                </a:solidFill>
              </a:defRPr>
            </a:lvl1pPr>
          </a:lstStyle>
          <a:p>
            <a:r>
              <a:rPr lang="de-AT"/>
              <a:t>susform.at</a:t>
            </a:r>
          </a:p>
        </p:txBody>
      </p:sp>
      <p:sp>
        <p:nvSpPr>
          <p:cNvPr id="21" name="Fußzeilenplatzhalter 20">
            <a:extLst>
              <a:ext uri="{FF2B5EF4-FFF2-40B4-BE49-F238E27FC236}">
                <a16:creationId xmlns:a16="http://schemas.microsoft.com/office/drawing/2014/main" id="{BDFCAD3A-E6DF-01F8-9B55-1A23C7C60058}"/>
              </a:ext>
            </a:extLst>
          </p:cNvPr>
          <p:cNvSpPr>
            <a:spLocks noGrp="1"/>
          </p:cNvSpPr>
          <p:nvPr>
            <p:ph type="ftr" sz="quarter" idx="24"/>
          </p:nvPr>
        </p:nvSpPr>
        <p:spPr/>
        <p:txBody>
          <a:bodyPr/>
          <a:lstStyle>
            <a:lvl1pPr>
              <a:defRPr>
                <a:solidFill>
                  <a:schemeClr val="tx1"/>
                </a:solidFill>
              </a:defRPr>
            </a:lvl1pPr>
          </a:lstStyle>
          <a:p>
            <a:r>
              <a:rPr lang="de-AT"/>
              <a:t>Platzhalter Kapitel / Kursname</a:t>
            </a:r>
          </a:p>
        </p:txBody>
      </p:sp>
      <p:sp>
        <p:nvSpPr>
          <p:cNvPr id="22" name="Foliennummernplatzhalter 21">
            <a:extLst>
              <a:ext uri="{FF2B5EF4-FFF2-40B4-BE49-F238E27FC236}">
                <a16:creationId xmlns:a16="http://schemas.microsoft.com/office/drawing/2014/main" id="{C07AFB01-AE33-CD51-38C4-6945A4C18B08}"/>
              </a:ext>
            </a:extLst>
          </p:cNvPr>
          <p:cNvSpPr>
            <a:spLocks noGrp="1"/>
          </p:cNvSpPr>
          <p:nvPr>
            <p:ph type="sldNum" sz="quarter" idx="25"/>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348778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3" name="Gruppieren 2">
            <a:extLst>
              <a:ext uri="{FF2B5EF4-FFF2-40B4-BE49-F238E27FC236}">
                <a16:creationId xmlns:a16="http://schemas.microsoft.com/office/drawing/2014/main" id="{CF5C4D5F-48BB-43D6-916C-3CBB0CB469EA}"/>
              </a:ext>
            </a:extLst>
          </p:cNvPr>
          <p:cNvGrpSpPr/>
          <p:nvPr userDrawn="1"/>
        </p:nvGrpSpPr>
        <p:grpSpPr>
          <a:xfrm>
            <a:off x="1016720" y="1603941"/>
            <a:ext cx="7378461" cy="2693036"/>
            <a:chOff x="1016720" y="1603941"/>
            <a:chExt cx="7378461" cy="2693036"/>
          </a:xfrm>
        </p:grpSpPr>
        <p:sp>
          <p:nvSpPr>
            <p:cNvPr id="59" name="Rechteck 58">
              <a:extLst>
                <a:ext uri="{FF2B5EF4-FFF2-40B4-BE49-F238E27FC236}">
                  <a16:creationId xmlns:a16="http://schemas.microsoft.com/office/drawing/2014/main" id="{C8959B46-588A-4CA6-8530-68028C590C33}"/>
                </a:ext>
              </a:extLst>
            </p:cNvPr>
            <p:cNvSpPr/>
            <p:nvPr userDrawn="1"/>
          </p:nvSpPr>
          <p:spPr>
            <a:xfrm>
              <a:off x="1016720" y="1603941"/>
              <a:ext cx="3592362"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7089DC49-75E0-4CFB-9B48-D3A970D77906}"/>
                </a:ext>
              </a:extLst>
            </p:cNvPr>
            <p:cNvSpPr/>
            <p:nvPr userDrawn="1"/>
          </p:nvSpPr>
          <p:spPr>
            <a:xfrm>
              <a:off x="1016720" y="1981063"/>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D6DD66D1-3014-4FF9-98F5-6F50039112AA}"/>
                </a:ext>
              </a:extLst>
            </p:cNvPr>
            <p:cNvSpPr/>
            <p:nvPr userDrawn="1"/>
          </p:nvSpPr>
          <p:spPr>
            <a:xfrm>
              <a:off x="4754880" y="1603941"/>
              <a:ext cx="1116705"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E7B41B8E-79BD-47EA-9FC3-3C1C00AEA232}"/>
                </a:ext>
              </a:extLst>
            </p:cNvPr>
            <p:cNvSpPr/>
            <p:nvPr userDrawn="1"/>
          </p:nvSpPr>
          <p:spPr>
            <a:xfrm>
              <a:off x="4754880" y="1981063"/>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83267FE2-2394-4C6D-88F0-B3AED447134D}"/>
                </a:ext>
              </a:extLst>
            </p:cNvPr>
            <p:cNvSpPr/>
            <p:nvPr userDrawn="1"/>
          </p:nvSpPr>
          <p:spPr>
            <a:xfrm>
              <a:off x="6017383"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A41362CD-8793-400F-8415-376458BA4AD6}"/>
                </a:ext>
              </a:extLst>
            </p:cNvPr>
            <p:cNvSpPr/>
            <p:nvPr userDrawn="1"/>
          </p:nvSpPr>
          <p:spPr>
            <a:xfrm>
              <a:off x="6017383" y="1981063"/>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8198DD0F-F5DA-4787-8116-CB4B57195C70}"/>
                </a:ext>
              </a:extLst>
            </p:cNvPr>
            <p:cNvSpPr/>
            <p:nvPr userDrawn="1"/>
          </p:nvSpPr>
          <p:spPr>
            <a:xfrm>
              <a:off x="7279181"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2B52869E-16B9-4FC4-9898-D323BC016481}"/>
                </a:ext>
              </a:extLst>
            </p:cNvPr>
            <p:cNvSpPr/>
            <p:nvPr userDrawn="1"/>
          </p:nvSpPr>
          <p:spPr>
            <a:xfrm>
              <a:off x="7279181" y="1981063"/>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2A3639CF-B760-48CB-B11F-551820D90D18}"/>
                </a:ext>
              </a:extLst>
            </p:cNvPr>
            <p:cNvSpPr/>
            <p:nvPr userDrawn="1"/>
          </p:nvSpPr>
          <p:spPr>
            <a:xfrm>
              <a:off x="1016720" y="2382776"/>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3E3AAAEC-30EF-4E00-A0FC-3AEB4217C32C}"/>
                </a:ext>
              </a:extLst>
            </p:cNvPr>
            <p:cNvSpPr/>
            <p:nvPr userDrawn="1"/>
          </p:nvSpPr>
          <p:spPr>
            <a:xfrm>
              <a:off x="4754880" y="2382776"/>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58E4BEB9-A7DE-4686-A0FC-AC4105B0398A}"/>
                </a:ext>
              </a:extLst>
            </p:cNvPr>
            <p:cNvSpPr/>
            <p:nvPr userDrawn="1"/>
          </p:nvSpPr>
          <p:spPr>
            <a:xfrm>
              <a:off x="6017383" y="2382776"/>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20C9402D-4EDD-4642-9102-3BE4DACE9BE6}"/>
                </a:ext>
              </a:extLst>
            </p:cNvPr>
            <p:cNvSpPr/>
            <p:nvPr userDrawn="1"/>
          </p:nvSpPr>
          <p:spPr>
            <a:xfrm>
              <a:off x="7279181" y="2382776"/>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54270EC8-EC40-43F7-8DB2-DFDD3F98256B}"/>
                </a:ext>
              </a:extLst>
            </p:cNvPr>
            <p:cNvSpPr/>
            <p:nvPr userDrawn="1"/>
          </p:nvSpPr>
          <p:spPr>
            <a:xfrm>
              <a:off x="1016720" y="2784559"/>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DE535EED-A5CC-4928-8D6B-7081729897D4}"/>
                </a:ext>
              </a:extLst>
            </p:cNvPr>
            <p:cNvSpPr/>
            <p:nvPr userDrawn="1"/>
          </p:nvSpPr>
          <p:spPr>
            <a:xfrm>
              <a:off x="4754880" y="2784559"/>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524A2B0B-1F02-46B1-BED1-0FBF3BBCA376}"/>
                </a:ext>
              </a:extLst>
            </p:cNvPr>
            <p:cNvSpPr/>
            <p:nvPr userDrawn="1"/>
          </p:nvSpPr>
          <p:spPr>
            <a:xfrm>
              <a:off x="6017383" y="2784559"/>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60D6983B-B7D4-46EA-AD74-2BE1BC531CE2}"/>
                </a:ext>
              </a:extLst>
            </p:cNvPr>
            <p:cNvSpPr/>
            <p:nvPr userDrawn="1"/>
          </p:nvSpPr>
          <p:spPr>
            <a:xfrm>
              <a:off x="7279181" y="2784559"/>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AAB8EFF1-ECEA-4CC8-8521-C175FC1EFDFF}"/>
                </a:ext>
              </a:extLst>
            </p:cNvPr>
            <p:cNvSpPr/>
            <p:nvPr userDrawn="1"/>
          </p:nvSpPr>
          <p:spPr>
            <a:xfrm>
              <a:off x="1016720" y="3186341"/>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DCA3A27B-24FA-4E5C-8D4D-4D7162091D57}"/>
                </a:ext>
              </a:extLst>
            </p:cNvPr>
            <p:cNvSpPr/>
            <p:nvPr userDrawn="1"/>
          </p:nvSpPr>
          <p:spPr>
            <a:xfrm>
              <a:off x="4754880" y="3186341"/>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EE19E5DD-4E08-4F59-99DB-4ECCEAC22DC7}"/>
                </a:ext>
              </a:extLst>
            </p:cNvPr>
            <p:cNvSpPr/>
            <p:nvPr userDrawn="1"/>
          </p:nvSpPr>
          <p:spPr>
            <a:xfrm>
              <a:off x="6017383" y="3186341"/>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3229ABC6-9FDD-4FE3-9328-41CC52075BE5}"/>
                </a:ext>
              </a:extLst>
            </p:cNvPr>
            <p:cNvSpPr/>
            <p:nvPr userDrawn="1"/>
          </p:nvSpPr>
          <p:spPr>
            <a:xfrm>
              <a:off x="7279181" y="3186341"/>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9AF9B851-045F-4B04-89F2-0C5848A39D9E}"/>
                </a:ext>
              </a:extLst>
            </p:cNvPr>
            <p:cNvSpPr/>
            <p:nvPr userDrawn="1"/>
          </p:nvSpPr>
          <p:spPr>
            <a:xfrm>
              <a:off x="1016720" y="3588122"/>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C4C357CF-FFA3-4EAB-8F59-50FD94A3D713}"/>
                </a:ext>
              </a:extLst>
            </p:cNvPr>
            <p:cNvSpPr/>
            <p:nvPr userDrawn="1"/>
          </p:nvSpPr>
          <p:spPr>
            <a:xfrm>
              <a:off x="4754880" y="3588122"/>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A18B96AE-79B2-4D78-8C1F-7B25624F2A61}"/>
                </a:ext>
              </a:extLst>
            </p:cNvPr>
            <p:cNvSpPr/>
            <p:nvPr userDrawn="1"/>
          </p:nvSpPr>
          <p:spPr>
            <a:xfrm>
              <a:off x="6017383" y="3588122"/>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EDAB05F9-1E3C-42B3-9519-D716632C3CCE}"/>
                </a:ext>
              </a:extLst>
            </p:cNvPr>
            <p:cNvSpPr/>
            <p:nvPr userDrawn="1"/>
          </p:nvSpPr>
          <p:spPr>
            <a:xfrm>
              <a:off x="7279181" y="3588122"/>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a:extLst>
                <a:ext uri="{FF2B5EF4-FFF2-40B4-BE49-F238E27FC236}">
                  <a16:creationId xmlns:a16="http://schemas.microsoft.com/office/drawing/2014/main" id="{8B8F9D4F-7FB7-45E1-AD17-FFEA5FAAC8B4}"/>
                </a:ext>
              </a:extLst>
            </p:cNvPr>
            <p:cNvSpPr/>
            <p:nvPr userDrawn="1"/>
          </p:nvSpPr>
          <p:spPr>
            <a:xfrm>
              <a:off x="1016720" y="3989902"/>
              <a:ext cx="3592362"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D812BB9C-34CB-48A6-93D4-D9ABAEED99FE}"/>
                </a:ext>
              </a:extLst>
            </p:cNvPr>
            <p:cNvSpPr/>
            <p:nvPr userDrawn="1"/>
          </p:nvSpPr>
          <p:spPr>
            <a:xfrm>
              <a:off x="4754880" y="3989902"/>
              <a:ext cx="1116705"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a:extLst>
                <a:ext uri="{FF2B5EF4-FFF2-40B4-BE49-F238E27FC236}">
                  <a16:creationId xmlns:a16="http://schemas.microsoft.com/office/drawing/2014/main" id="{2E731863-E620-46CE-956F-40A7ECD0EFD8}"/>
                </a:ext>
              </a:extLst>
            </p:cNvPr>
            <p:cNvSpPr/>
            <p:nvPr userDrawn="1"/>
          </p:nvSpPr>
          <p:spPr>
            <a:xfrm>
              <a:off x="6017383"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a:extLst>
                <a:ext uri="{FF2B5EF4-FFF2-40B4-BE49-F238E27FC236}">
                  <a16:creationId xmlns:a16="http://schemas.microsoft.com/office/drawing/2014/main" id="{FC7C8559-6E83-41F7-93E0-0E2B54AFD907}"/>
                </a:ext>
              </a:extLst>
            </p:cNvPr>
            <p:cNvSpPr/>
            <p:nvPr userDrawn="1"/>
          </p:nvSpPr>
          <p:spPr>
            <a:xfrm>
              <a:off x="7279181"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platzhalter 5">
            <a:extLst>
              <a:ext uri="{FF2B5EF4-FFF2-40B4-BE49-F238E27FC236}">
                <a16:creationId xmlns:a16="http://schemas.microsoft.com/office/drawing/2014/main" id="{2793670C-67BA-477B-A7FA-B38522FFBDBB}"/>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95" name="Textplatzhalter 5">
            <a:extLst>
              <a:ext uri="{FF2B5EF4-FFF2-40B4-BE49-F238E27FC236}">
                <a16:creationId xmlns:a16="http://schemas.microsoft.com/office/drawing/2014/main" id="{E06BB9BD-2905-45A7-B989-DD78BE73ED0B}"/>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96" name="Textplatzhalter 5">
            <a:extLst>
              <a:ext uri="{FF2B5EF4-FFF2-40B4-BE49-F238E27FC236}">
                <a16:creationId xmlns:a16="http://schemas.microsoft.com/office/drawing/2014/main" id="{C3A9C067-898E-4237-B3E9-7794239385AC}"/>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97" name="Textplatzhalter 5">
            <a:extLst>
              <a:ext uri="{FF2B5EF4-FFF2-40B4-BE49-F238E27FC236}">
                <a16:creationId xmlns:a16="http://schemas.microsoft.com/office/drawing/2014/main" id="{61684927-34FA-4F2D-8B0A-42173D4C630D}"/>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98" name="Textplatzhalter 5">
            <a:extLst>
              <a:ext uri="{FF2B5EF4-FFF2-40B4-BE49-F238E27FC236}">
                <a16:creationId xmlns:a16="http://schemas.microsoft.com/office/drawing/2014/main" id="{175BC4D9-E3D2-4190-A3BC-97C359B07057}"/>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99" name="Textplatzhalter 5">
            <a:extLst>
              <a:ext uri="{FF2B5EF4-FFF2-40B4-BE49-F238E27FC236}">
                <a16:creationId xmlns:a16="http://schemas.microsoft.com/office/drawing/2014/main" id="{D369F843-B3CA-476E-A83F-AC4A1535A9A6}"/>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100" name="Textplatzhalter 5">
            <a:extLst>
              <a:ext uri="{FF2B5EF4-FFF2-40B4-BE49-F238E27FC236}">
                <a16:creationId xmlns:a16="http://schemas.microsoft.com/office/drawing/2014/main" id="{46D2E620-8A49-4542-BCAC-8CB8E7A75694}"/>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101" name="Textplatzhalter 5">
            <a:extLst>
              <a:ext uri="{FF2B5EF4-FFF2-40B4-BE49-F238E27FC236}">
                <a16:creationId xmlns:a16="http://schemas.microsoft.com/office/drawing/2014/main" id="{4106B5D3-9F86-4388-A8AF-6BA856F56048}"/>
              </a:ext>
            </a:extLst>
          </p:cNvPr>
          <p:cNvSpPr>
            <a:spLocks noGrp="1"/>
          </p:cNvSpPr>
          <p:nvPr>
            <p:ph type="body" sz="quarter" idx="20" hasCustomPrompt="1"/>
          </p:nvPr>
        </p:nvSpPr>
        <p:spPr>
          <a:xfrm>
            <a:off x="4756736" y="1611177"/>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02" name="Textplatzhalter 5">
            <a:extLst>
              <a:ext uri="{FF2B5EF4-FFF2-40B4-BE49-F238E27FC236}">
                <a16:creationId xmlns:a16="http://schemas.microsoft.com/office/drawing/2014/main" id="{CDB49DF9-114B-45EF-9978-489B3CB5D330}"/>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103" name="Textplatzhalter 5">
            <a:extLst>
              <a:ext uri="{FF2B5EF4-FFF2-40B4-BE49-F238E27FC236}">
                <a16:creationId xmlns:a16="http://schemas.microsoft.com/office/drawing/2014/main" id="{4C32DC5B-E76F-4733-A8C0-6864FEFFD76E}"/>
              </a:ext>
            </a:extLst>
          </p:cNvPr>
          <p:cNvSpPr>
            <a:spLocks noGrp="1"/>
          </p:cNvSpPr>
          <p:nvPr>
            <p:ph type="body" sz="quarter" idx="22" hasCustomPrompt="1"/>
          </p:nvPr>
        </p:nvSpPr>
        <p:spPr>
          <a:xfrm>
            <a:off x="4756736" y="2414868"/>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4" name="Textplatzhalter 5">
            <a:extLst>
              <a:ext uri="{FF2B5EF4-FFF2-40B4-BE49-F238E27FC236}">
                <a16:creationId xmlns:a16="http://schemas.microsoft.com/office/drawing/2014/main" id="{3D093EBB-036B-460B-B377-C21FBD144F6D}"/>
              </a:ext>
            </a:extLst>
          </p:cNvPr>
          <p:cNvSpPr>
            <a:spLocks noGrp="1"/>
          </p:cNvSpPr>
          <p:nvPr>
            <p:ph type="body" sz="quarter" idx="23" hasCustomPrompt="1"/>
          </p:nvPr>
        </p:nvSpPr>
        <p:spPr>
          <a:xfrm>
            <a:off x="4756736" y="280672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5" name="Textplatzhalter 5">
            <a:extLst>
              <a:ext uri="{FF2B5EF4-FFF2-40B4-BE49-F238E27FC236}">
                <a16:creationId xmlns:a16="http://schemas.microsoft.com/office/drawing/2014/main" id="{E4814764-4D60-452F-AFB5-317B2472AD90}"/>
              </a:ext>
            </a:extLst>
          </p:cNvPr>
          <p:cNvSpPr>
            <a:spLocks noGrp="1"/>
          </p:cNvSpPr>
          <p:nvPr>
            <p:ph type="body" sz="quarter" idx="24" hasCustomPrompt="1"/>
          </p:nvPr>
        </p:nvSpPr>
        <p:spPr>
          <a:xfrm>
            <a:off x="4756736" y="319828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6" name="Textplatzhalter 5">
            <a:extLst>
              <a:ext uri="{FF2B5EF4-FFF2-40B4-BE49-F238E27FC236}">
                <a16:creationId xmlns:a16="http://schemas.microsoft.com/office/drawing/2014/main" id="{478BB09E-648B-4315-A74E-7C29D2601AFC}"/>
              </a:ext>
            </a:extLst>
          </p:cNvPr>
          <p:cNvSpPr>
            <a:spLocks noGrp="1"/>
          </p:cNvSpPr>
          <p:nvPr>
            <p:ph type="body" sz="quarter" idx="25" hasCustomPrompt="1"/>
          </p:nvPr>
        </p:nvSpPr>
        <p:spPr>
          <a:xfrm>
            <a:off x="4756736" y="358983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7" name="Textplatzhalter 5">
            <a:extLst>
              <a:ext uri="{FF2B5EF4-FFF2-40B4-BE49-F238E27FC236}">
                <a16:creationId xmlns:a16="http://schemas.microsoft.com/office/drawing/2014/main" id="{050CFD61-C864-4499-9478-172CBBC3101A}"/>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129" name="Textplatzhalter 5">
            <a:extLst>
              <a:ext uri="{FF2B5EF4-FFF2-40B4-BE49-F238E27FC236}">
                <a16:creationId xmlns:a16="http://schemas.microsoft.com/office/drawing/2014/main" id="{63299BA4-C306-4895-9EEB-489C30E7E91C}"/>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0" name="Textplatzhalter 5">
            <a:extLst>
              <a:ext uri="{FF2B5EF4-FFF2-40B4-BE49-F238E27FC236}">
                <a16:creationId xmlns:a16="http://schemas.microsoft.com/office/drawing/2014/main" id="{ED52632B-F66B-4396-9B15-55C7D28BA8FC}"/>
              </a:ext>
            </a:extLst>
          </p:cNvPr>
          <p:cNvSpPr>
            <a:spLocks noGrp="1"/>
          </p:cNvSpPr>
          <p:nvPr>
            <p:ph type="body" sz="quarter" idx="28" hasCustomPrompt="1"/>
          </p:nvPr>
        </p:nvSpPr>
        <p:spPr>
          <a:xfrm>
            <a:off x="6015527"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1" name="Textplatzhalter 5">
            <a:extLst>
              <a:ext uri="{FF2B5EF4-FFF2-40B4-BE49-F238E27FC236}">
                <a16:creationId xmlns:a16="http://schemas.microsoft.com/office/drawing/2014/main" id="{F3F03F11-773E-432E-BED6-FE0E06816D03}"/>
              </a:ext>
            </a:extLst>
          </p:cNvPr>
          <p:cNvSpPr>
            <a:spLocks noGrp="1"/>
          </p:cNvSpPr>
          <p:nvPr>
            <p:ph type="body" sz="quarter" idx="29" hasCustomPrompt="1"/>
          </p:nvPr>
        </p:nvSpPr>
        <p:spPr>
          <a:xfrm>
            <a:off x="6015527"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2" name="Textplatzhalter 5">
            <a:extLst>
              <a:ext uri="{FF2B5EF4-FFF2-40B4-BE49-F238E27FC236}">
                <a16:creationId xmlns:a16="http://schemas.microsoft.com/office/drawing/2014/main" id="{671E8530-D21B-4FBA-97BD-F89BBF95D74E}"/>
              </a:ext>
            </a:extLst>
          </p:cNvPr>
          <p:cNvSpPr>
            <a:spLocks noGrp="1"/>
          </p:cNvSpPr>
          <p:nvPr>
            <p:ph type="body" sz="quarter" idx="30" hasCustomPrompt="1"/>
          </p:nvPr>
        </p:nvSpPr>
        <p:spPr>
          <a:xfrm>
            <a:off x="6015527"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3" name="Textplatzhalter 5">
            <a:extLst>
              <a:ext uri="{FF2B5EF4-FFF2-40B4-BE49-F238E27FC236}">
                <a16:creationId xmlns:a16="http://schemas.microsoft.com/office/drawing/2014/main" id="{C6FB5AB2-2817-40ED-AA5F-3B81A0634C3E}"/>
              </a:ext>
            </a:extLst>
          </p:cNvPr>
          <p:cNvSpPr>
            <a:spLocks noGrp="1"/>
          </p:cNvSpPr>
          <p:nvPr>
            <p:ph type="body" sz="quarter" idx="31" hasCustomPrompt="1"/>
          </p:nvPr>
        </p:nvSpPr>
        <p:spPr>
          <a:xfrm>
            <a:off x="6015527"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4" name="Textplatzhalter 5">
            <a:extLst>
              <a:ext uri="{FF2B5EF4-FFF2-40B4-BE49-F238E27FC236}">
                <a16:creationId xmlns:a16="http://schemas.microsoft.com/office/drawing/2014/main" id="{C6C2115A-A2AB-4075-BE36-D1D6A6A91BD4}"/>
              </a:ext>
            </a:extLst>
          </p:cNvPr>
          <p:cNvSpPr>
            <a:spLocks noGrp="1"/>
          </p:cNvSpPr>
          <p:nvPr>
            <p:ph type="body" sz="quarter" idx="32" hasCustomPrompt="1"/>
          </p:nvPr>
        </p:nvSpPr>
        <p:spPr>
          <a:xfrm>
            <a:off x="6015527"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5" name="Textplatzhalter 5">
            <a:extLst>
              <a:ext uri="{FF2B5EF4-FFF2-40B4-BE49-F238E27FC236}">
                <a16:creationId xmlns:a16="http://schemas.microsoft.com/office/drawing/2014/main" id="{3F67B9C3-74E9-4B6A-BF9B-7C4B15C131CA}"/>
              </a:ext>
            </a:extLst>
          </p:cNvPr>
          <p:cNvSpPr>
            <a:spLocks noGrp="1"/>
          </p:cNvSpPr>
          <p:nvPr>
            <p:ph type="body" sz="quarter" idx="33" hasCustomPrompt="1"/>
          </p:nvPr>
        </p:nvSpPr>
        <p:spPr>
          <a:xfrm>
            <a:off x="6015527"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6" name="Textplatzhalter 5">
            <a:extLst>
              <a:ext uri="{FF2B5EF4-FFF2-40B4-BE49-F238E27FC236}">
                <a16:creationId xmlns:a16="http://schemas.microsoft.com/office/drawing/2014/main" id="{24EBBA2A-17BE-4F57-A3EA-B769BA0A76F6}"/>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7" name="Textplatzhalter 5">
            <a:extLst>
              <a:ext uri="{FF2B5EF4-FFF2-40B4-BE49-F238E27FC236}">
                <a16:creationId xmlns:a16="http://schemas.microsoft.com/office/drawing/2014/main" id="{BD680DBC-665D-4A94-A510-2C7C8F839BE4}"/>
              </a:ext>
            </a:extLst>
          </p:cNvPr>
          <p:cNvSpPr>
            <a:spLocks noGrp="1"/>
          </p:cNvSpPr>
          <p:nvPr>
            <p:ph type="body" sz="quarter" idx="35" hasCustomPrompt="1"/>
          </p:nvPr>
        </p:nvSpPr>
        <p:spPr>
          <a:xfrm>
            <a:off x="7274318"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8" name="Textplatzhalter 5">
            <a:extLst>
              <a:ext uri="{FF2B5EF4-FFF2-40B4-BE49-F238E27FC236}">
                <a16:creationId xmlns:a16="http://schemas.microsoft.com/office/drawing/2014/main" id="{68B765CE-8706-4EAF-B8F6-9220BAEE8EE5}"/>
              </a:ext>
            </a:extLst>
          </p:cNvPr>
          <p:cNvSpPr>
            <a:spLocks noGrp="1"/>
          </p:cNvSpPr>
          <p:nvPr>
            <p:ph type="body" sz="quarter" idx="36" hasCustomPrompt="1"/>
          </p:nvPr>
        </p:nvSpPr>
        <p:spPr>
          <a:xfrm>
            <a:off x="7274318"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9" name="Textplatzhalter 5">
            <a:extLst>
              <a:ext uri="{FF2B5EF4-FFF2-40B4-BE49-F238E27FC236}">
                <a16:creationId xmlns:a16="http://schemas.microsoft.com/office/drawing/2014/main" id="{399E5C65-ED2B-4A0C-9ECC-B4AFD1899674}"/>
              </a:ext>
            </a:extLst>
          </p:cNvPr>
          <p:cNvSpPr>
            <a:spLocks noGrp="1"/>
          </p:cNvSpPr>
          <p:nvPr>
            <p:ph type="body" sz="quarter" idx="37" hasCustomPrompt="1"/>
          </p:nvPr>
        </p:nvSpPr>
        <p:spPr>
          <a:xfrm>
            <a:off x="7274318"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0" name="Textplatzhalter 5">
            <a:extLst>
              <a:ext uri="{FF2B5EF4-FFF2-40B4-BE49-F238E27FC236}">
                <a16:creationId xmlns:a16="http://schemas.microsoft.com/office/drawing/2014/main" id="{F0EE0331-9A6E-489E-B06E-7A3CEF1FC4C0}"/>
              </a:ext>
            </a:extLst>
          </p:cNvPr>
          <p:cNvSpPr>
            <a:spLocks noGrp="1"/>
          </p:cNvSpPr>
          <p:nvPr>
            <p:ph type="body" sz="quarter" idx="38" hasCustomPrompt="1"/>
          </p:nvPr>
        </p:nvSpPr>
        <p:spPr>
          <a:xfrm>
            <a:off x="7274318"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1" name="Textplatzhalter 5">
            <a:extLst>
              <a:ext uri="{FF2B5EF4-FFF2-40B4-BE49-F238E27FC236}">
                <a16:creationId xmlns:a16="http://schemas.microsoft.com/office/drawing/2014/main" id="{91AE0FA0-A2A7-49BB-9205-F151AD39644B}"/>
              </a:ext>
            </a:extLst>
          </p:cNvPr>
          <p:cNvSpPr>
            <a:spLocks noGrp="1"/>
          </p:cNvSpPr>
          <p:nvPr>
            <p:ph type="body" sz="quarter" idx="39" hasCustomPrompt="1"/>
          </p:nvPr>
        </p:nvSpPr>
        <p:spPr>
          <a:xfrm>
            <a:off x="7274318"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2" name="Textplatzhalter 5">
            <a:extLst>
              <a:ext uri="{FF2B5EF4-FFF2-40B4-BE49-F238E27FC236}">
                <a16:creationId xmlns:a16="http://schemas.microsoft.com/office/drawing/2014/main" id="{CABD16FC-AF53-42A7-81BC-1175F35D78E5}"/>
              </a:ext>
            </a:extLst>
          </p:cNvPr>
          <p:cNvSpPr>
            <a:spLocks noGrp="1"/>
          </p:cNvSpPr>
          <p:nvPr>
            <p:ph type="body" sz="quarter" idx="40" hasCustomPrompt="1"/>
          </p:nvPr>
        </p:nvSpPr>
        <p:spPr>
          <a:xfrm>
            <a:off x="7274318"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0" name="Bildplatzhalter 14">
            <a:extLst>
              <a:ext uri="{FF2B5EF4-FFF2-40B4-BE49-F238E27FC236}">
                <a16:creationId xmlns:a16="http://schemas.microsoft.com/office/drawing/2014/main" id="{EAB5BB5E-B452-DF41-BFB9-E2F5B9D6F3FE}"/>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3" name="Bildplatzhalter 14">
            <a:extLst>
              <a:ext uri="{FF2B5EF4-FFF2-40B4-BE49-F238E27FC236}">
                <a16:creationId xmlns:a16="http://schemas.microsoft.com/office/drawing/2014/main" id="{5A44675F-C8FD-DA41-9F27-BC0A98EB72D5}"/>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4" name="Foliennummernplatzhalter 1">
            <a:extLst>
              <a:ext uri="{FF2B5EF4-FFF2-40B4-BE49-F238E27FC236}">
                <a16:creationId xmlns:a16="http://schemas.microsoft.com/office/drawing/2014/main" id="{0CA3979C-99EE-204D-B1FB-F472CD9F7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1" name="Textplatzhalter 2">
            <a:extLst>
              <a:ext uri="{FF2B5EF4-FFF2-40B4-BE49-F238E27FC236}">
                <a16:creationId xmlns:a16="http://schemas.microsoft.com/office/drawing/2014/main" id="{C7D9D2EB-C7F6-5646-8C65-B7465F499995}"/>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2584164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3er Spalten Text Bild">
    <p:bg>
      <p:bgRef idx="1001">
        <a:schemeClr val="bg1"/>
      </p:bgRef>
    </p:bg>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18527916-141F-A4BF-937B-473F11CBA085}"/>
              </a:ext>
            </a:extLst>
          </p:cNvPr>
          <p:cNvSpPr>
            <a:spLocks noGrp="1"/>
          </p:cNvSpPr>
          <p:nvPr>
            <p:ph type="body" sz="quarter" idx="14" hasCustomPrompt="1"/>
          </p:nvPr>
        </p:nvSpPr>
        <p:spPr>
          <a:xfrm>
            <a:off x="3167063" y="467742"/>
            <a:ext cx="5799535" cy="1381488"/>
          </a:xfrm>
          <a:prstGeom prst="rect">
            <a:avLst/>
          </a:prstGeom>
        </p:spPr>
        <p:txBody>
          <a:bodyPr lIns="0" tIns="0" rIns="0" bIns="0"/>
          <a:lstStyle>
            <a:lvl1pPr marL="0" indent="0">
              <a:buNone/>
              <a:defRPr sz="16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r>
              <a:rPr lang="de-AT">
                <a:solidFill>
                  <a:srgbClr val="72133F"/>
                </a:solidFill>
                <a:effectLst/>
                <a:latin typeface="FK Grotesk Neue Trial" panose="020B0503020202020203" pitchFamily="34" charset="77"/>
              </a:rPr>
              <a:t>Was unsere Trainings besonders macht?</a:t>
            </a:r>
          </a:p>
          <a:p>
            <a:r>
              <a:rPr lang="de-AT">
                <a:solidFill>
                  <a:srgbClr val="72133F"/>
                </a:solidFill>
                <a:effectLst/>
                <a:latin typeface="FK Grotesk Neue Trial" panose="020B0503020202020203" pitchFamily="34" charset="77"/>
              </a:rPr>
              <a:t>Die Praxiskomponente. Neben den theoretischen Grundlagen erhalten Sie Schritt-für-Schritt Praxis Anleitungen und Arbeitsvorlagen zur Umsetzung, sowie eine Community an </a:t>
            </a:r>
            <a:r>
              <a:rPr lang="de-AT" err="1">
                <a:solidFill>
                  <a:srgbClr val="72133F"/>
                </a:solidFill>
                <a:effectLst/>
                <a:latin typeface="FK Grotesk Neue Trial" panose="020B0503020202020203" pitchFamily="34" charset="77"/>
              </a:rPr>
              <a:t>Anwender:innen</a:t>
            </a:r>
            <a:r>
              <a:rPr lang="de-AT">
                <a:solidFill>
                  <a:srgbClr val="72133F"/>
                </a:solidFill>
                <a:effectLst/>
                <a:latin typeface="FK Grotesk Neue Trial" panose="020B0503020202020203" pitchFamily="34" charset="77"/>
              </a:rPr>
              <a:t> zum Austausch.</a:t>
            </a:r>
          </a:p>
        </p:txBody>
      </p:sp>
      <p:sp>
        <p:nvSpPr>
          <p:cNvPr id="23" name="Textplatzhalter 14">
            <a:extLst>
              <a:ext uri="{FF2B5EF4-FFF2-40B4-BE49-F238E27FC236}">
                <a16:creationId xmlns:a16="http://schemas.microsoft.com/office/drawing/2014/main" id="{54926B48-EDDB-D915-19E8-A36B200AF9DA}"/>
              </a:ext>
            </a:extLst>
          </p:cNvPr>
          <p:cNvSpPr>
            <a:spLocks noGrp="1"/>
          </p:cNvSpPr>
          <p:nvPr>
            <p:ph type="body" sz="quarter" idx="17" hasCustomPrompt="1"/>
          </p:nvPr>
        </p:nvSpPr>
        <p:spPr>
          <a:xfrm>
            <a:off x="168142"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8" name="Textplatzhalter 14">
            <a:extLst>
              <a:ext uri="{FF2B5EF4-FFF2-40B4-BE49-F238E27FC236}">
                <a16:creationId xmlns:a16="http://schemas.microsoft.com/office/drawing/2014/main" id="{84602EC9-B319-BC01-4004-262C3E786E07}"/>
              </a:ext>
            </a:extLst>
          </p:cNvPr>
          <p:cNvSpPr>
            <a:spLocks noGrp="1"/>
          </p:cNvSpPr>
          <p:nvPr>
            <p:ph type="body" sz="quarter" idx="21" hasCustomPrompt="1"/>
          </p:nvPr>
        </p:nvSpPr>
        <p:spPr>
          <a:xfrm>
            <a:off x="3161251"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9" name="Textplatzhalter 14">
            <a:extLst>
              <a:ext uri="{FF2B5EF4-FFF2-40B4-BE49-F238E27FC236}">
                <a16:creationId xmlns:a16="http://schemas.microsoft.com/office/drawing/2014/main" id="{61DBD102-A7C2-7185-2BC2-23FD769702AC}"/>
              </a:ext>
            </a:extLst>
          </p:cNvPr>
          <p:cNvSpPr>
            <a:spLocks noGrp="1"/>
          </p:cNvSpPr>
          <p:nvPr>
            <p:ph type="body" sz="quarter" idx="22" hasCustomPrompt="1"/>
          </p:nvPr>
        </p:nvSpPr>
        <p:spPr>
          <a:xfrm>
            <a:off x="6151156"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11" name="Titel 10">
            <a:extLst>
              <a:ext uri="{FF2B5EF4-FFF2-40B4-BE49-F238E27FC236}">
                <a16:creationId xmlns:a16="http://schemas.microsoft.com/office/drawing/2014/main" id="{D299D866-38C7-418B-9179-270615FA0FFE}"/>
              </a:ext>
            </a:extLst>
          </p:cNvPr>
          <p:cNvSpPr>
            <a:spLocks noGrp="1"/>
          </p:cNvSpPr>
          <p:nvPr>
            <p:ph type="title" hasCustomPrompt="1"/>
          </p:nvPr>
        </p:nvSpPr>
        <p:spPr>
          <a:xfrm>
            <a:off x="262800" y="240771"/>
            <a:ext cx="2810300" cy="1689629"/>
          </a:xfrm>
        </p:spPr>
        <p:txBody>
          <a:bodyPr lIns="0" anchor="t"/>
          <a:lstStyle>
            <a:lvl1pPr>
              <a:defRPr>
                <a:solidFill>
                  <a:schemeClr val="tx1"/>
                </a:solidFill>
              </a:defRPr>
            </a:lvl1pPr>
          </a:lstStyle>
          <a:p>
            <a:r>
              <a:rPr lang="de-DE"/>
              <a:t>Master-</a:t>
            </a:r>
            <a:r>
              <a:rPr lang="de-DE" err="1"/>
              <a:t>titelformat</a:t>
            </a:r>
            <a:r>
              <a:rPr lang="de-DE"/>
              <a:t> bearbeiten</a:t>
            </a:r>
            <a:endParaRPr lang="de-AT"/>
          </a:p>
        </p:txBody>
      </p:sp>
      <p:sp>
        <p:nvSpPr>
          <p:cNvPr id="14" name="Datumsplatzhalter 13">
            <a:extLst>
              <a:ext uri="{FF2B5EF4-FFF2-40B4-BE49-F238E27FC236}">
                <a16:creationId xmlns:a16="http://schemas.microsoft.com/office/drawing/2014/main" id="{E27C9D27-B5D5-21C3-FECC-A6F1785090AA}"/>
              </a:ext>
            </a:extLst>
          </p:cNvPr>
          <p:cNvSpPr>
            <a:spLocks noGrp="1"/>
          </p:cNvSpPr>
          <p:nvPr>
            <p:ph type="dt" sz="half" idx="23"/>
          </p:nvPr>
        </p:nvSpPr>
        <p:spPr/>
        <p:txBody>
          <a:bodyPr/>
          <a:lstStyle>
            <a:lvl1pPr>
              <a:defRPr>
                <a:solidFill>
                  <a:schemeClr val="tx1"/>
                </a:solidFill>
              </a:defRPr>
            </a:lvl1pPr>
          </a:lstStyle>
          <a:p>
            <a:r>
              <a:rPr lang="de-AT"/>
              <a:t>susform.at</a:t>
            </a:r>
          </a:p>
        </p:txBody>
      </p:sp>
      <p:sp>
        <p:nvSpPr>
          <p:cNvPr id="16" name="Fußzeilenplatzhalter 15">
            <a:extLst>
              <a:ext uri="{FF2B5EF4-FFF2-40B4-BE49-F238E27FC236}">
                <a16:creationId xmlns:a16="http://schemas.microsoft.com/office/drawing/2014/main" id="{DA20344A-D67D-6EB3-D206-B9328BB5A0D1}"/>
              </a:ext>
            </a:extLst>
          </p:cNvPr>
          <p:cNvSpPr>
            <a:spLocks noGrp="1"/>
          </p:cNvSpPr>
          <p:nvPr>
            <p:ph type="ftr" sz="quarter" idx="24"/>
          </p:nvPr>
        </p:nvSpPr>
        <p:spPr/>
        <p:txBody>
          <a:bodyPr/>
          <a:lstStyle>
            <a:lvl1pPr>
              <a:defRPr>
                <a:solidFill>
                  <a:schemeClr val="tx1"/>
                </a:solidFill>
              </a:defRPr>
            </a:lvl1pPr>
          </a:lstStyle>
          <a:p>
            <a:r>
              <a:rPr lang="de-AT"/>
              <a:t>Platzhalter Kapitel / Kursname</a:t>
            </a:r>
          </a:p>
        </p:txBody>
      </p:sp>
      <p:sp>
        <p:nvSpPr>
          <p:cNvPr id="17" name="Foliennummernplatzhalter 16">
            <a:extLst>
              <a:ext uri="{FF2B5EF4-FFF2-40B4-BE49-F238E27FC236}">
                <a16:creationId xmlns:a16="http://schemas.microsoft.com/office/drawing/2014/main" id="{A02F4490-6C48-ED4D-08FB-68DE258018AB}"/>
              </a:ext>
            </a:extLst>
          </p:cNvPr>
          <p:cNvSpPr>
            <a:spLocks noGrp="1"/>
          </p:cNvSpPr>
          <p:nvPr>
            <p:ph type="sldNum" sz="quarter" idx="25"/>
          </p:nvPr>
        </p:nvSpPr>
        <p:spPr/>
        <p:txBody>
          <a:bodyPr/>
          <a:lstStyle>
            <a:lvl1pPr>
              <a:defRPr>
                <a:solidFill>
                  <a:schemeClr val="tx1"/>
                </a:solidFill>
              </a:defRPr>
            </a:lvl1pPr>
          </a:lstStyle>
          <a:p>
            <a:fld id="{3C164E3D-692A-4D1D-8873-CB99661B8F95}" type="slidenum">
              <a:rPr lang="de-AT" smtClean="0"/>
              <a:pPr/>
              <a:t>‹Nr.›</a:t>
            </a:fld>
            <a:endParaRPr lang="de-AT"/>
          </a:p>
        </p:txBody>
      </p:sp>
    </p:spTree>
    <p:extLst>
      <p:ext uri="{BB962C8B-B14F-4D97-AF65-F5344CB8AC3E}">
        <p14:creationId xmlns:p14="http://schemas.microsoft.com/office/powerpoint/2010/main" val="536781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Benutzerdefiniertes Layout">
    <p:bg>
      <p:bgRef idx="1001">
        <a:schemeClr val="bg1"/>
      </p:bgRef>
    </p:bg>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C96E335B-74C1-21F8-6106-B2D7D3EEE812}"/>
              </a:ext>
            </a:extLst>
          </p:cNvPr>
          <p:cNvSpPr>
            <a:spLocks noGrp="1"/>
          </p:cNvSpPr>
          <p:nvPr>
            <p:ph type="dt" sz="half" idx="10"/>
          </p:nvPr>
        </p:nvSpPr>
        <p:spPr/>
        <p:txBody>
          <a:bodyPr/>
          <a:lstStyle>
            <a:lvl1pPr>
              <a:defRPr>
                <a:solidFill>
                  <a:schemeClr val="tx1"/>
                </a:solidFill>
              </a:defRPr>
            </a:lvl1pPr>
          </a:lstStyle>
          <a:p>
            <a:r>
              <a:rPr lang="de-AT"/>
              <a:t>susform.at</a:t>
            </a:r>
          </a:p>
        </p:txBody>
      </p:sp>
      <p:sp>
        <p:nvSpPr>
          <p:cNvPr id="7" name="Fußzeilenplatzhalter 6">
            <a:extLst>
              <a:ext uri="{FF2B5EF4-FFF2-40B4-BE49-F238E27FC236}">
                <a16:creationId xmlns:a16="http://schemas.microsoft.com/office/drawing/2014/main" id="{12DA3C7B-BD24-76CF-A586-2A58AB648983}"/>
              </a:ext>
            </a:extLst>
          </p:cNvPr>
          <p:cNvSpPr>
            <a:spLocks noGrp="1"/>
          </p:cNvSpPr>
          <p:nvPr>
            <p:ph type="ftr" sz="quarter" idx="11"/>
          </p:nvPr>
        </p:nvSpPr>
        <p:spPr/>
        <p:txBody>
          <a:bodyPr/>
          <a:lstStyle>
            <a:lvl1pPr>
              <a:defRPr>
                <a:solidFill>
                  <a:schemeClr val="tx1"/>
                </a:solidFill>
              </a:defRPr>
            </a:lvl1pPr>
          </a:lstStyle>
          <a:p>
            <a:r>
              <a:rPr lang="de-AT"/>
              <a:t>Platzhalter Kapitel / Kursname</a:t>
            </a:r>
          </a:p>
        </p:txBody>
      </p:sp>
      <p:sp>
        <p:nvSpPr>
          <p:cNvPr id="8" name="Foliennummernplatzhalter 7">
            <a:extLst>
              <a:ext uri="{FF2B5EF4-FFF2-40B4-BE49-F238E27FC236}">
                <a16:creationId xmlns:a16="http://schemas.microsoft.com/office/drawing/2014/main" id="{51FB3670-69B0-D756-DEED-7940777A0B55}"/>
              </a:ext>
            </a:extLst>
          </p:cNvPr>
          <p:cNvSpPr>
            <a:spLocks noGrp="1"/>
          </p:cNvSpPr>
          <p:nvPr>
            <p:ph type="sldNum" sz="quarter" idx="12"/>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10" name="Inhaltsplatzhalter 9">
            <a:extLst>
              <a:ext uri="{FF2B5EF4-FFF2-40B4-BE49-F238E27FC236}">
                <a16:creationId xmlns:a16="http://schemas.microsoft.com/office/drawing/2014/main" id="{4AD629F6-9223-8ED2-C087-78872D11048F}"/>
              </a:ext>
            </a:extLst>
          </p:cNvPr>
          <p:cNvSpPr>
            <a:spLocks noGrp="1"/>
          </p:cNvSpPr>
          <p:nvPr>
            <p:ph sz="quarter" idx="13"/>
          </p:nvPr>
        </p:nvSpPr>
        <p:spPr>
          <a:xfrm>
            <a:off x="262800" y="271463"/>
            <a:ext cx="8791575" cy="4460875"/>
          </a:xfrm>
          <a:prstGeom prst="rect">
            <a:avLst/>
          </a:prstGeom>
        </p:spPr>
        <p:txBody>
          <a:bodyPr lIns="0"/>
          <a:lstStyle/>
          <a:p>
            <a:pPr lvl="0"/>
            <a:r>
              <a:rPr lang="de-DE"/>
              <a:t>Mastertextformat bearbeiten</a:t>
            </a:r>
          </a:p>
        </p:txBody>
      </p:sp>
    </p:spTree>
    <p:extLst>
      <p:ext uri="{BB962C8B-B14F-4D97-AF65-F5344CB8AC3E}">
        <p14:creationId xmlns:p14="http://schemas.microsoft.com/office/powerpoint/2010/main" val="141864652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er Diagram">
    <p:bg>
      <p:bgRef idx="1001">
        <a:schemeClr val="bg1"/>
      </p:bgRef>
    </p:bg>
    <p:spTree>
      <p:nvGrpSpPr>
        <p:cNvPr id="1" name=""/>
        <p:cNvGrpSpPr/>
        <p:nvPr/>
      </p:nvGrpSpPr>
      <p:grpSpPr>
        <a:xfrm>
          <a:off x="0" y="0"/>
          <a:ext cx="0" cy="0"/>
          <a:chOff x="0" y="0"/>
          <a:chExt cx="0" cy="0"/>
        </a:xfrm>
      </p:grpSpPr>
      <p:sp>
        <p:nvSpPr>
          <p:cNvPr id="3" name="Diagrammplatzhalter 12">
            <a:extLst>
              <a:ext uri="{FF2B5EF4-FFF2-40B4-BE49-F238E27FC236}">
                <a16:creationId xmlns:a16="http://schemas.microsoft.com/office/drawing/2014/main" id="{6F4A74B6-0306-1362-50B9-5714CD0129B2}"/>
              </a:ext>
            </a:extLst>
          </p:cNvPr>
          <p:cNvSpPr>
            <a:spLocks noGrp="1"/>
          </p:cNvSpPr>
          <p:nvPr>
            <p:ph type="chart" sz="quarter" idx="10"/>
          </p:nvPr>
        </p:nvSpPr>
        <p:spPr>
          <a:xfrm>
            <a:off x="262800"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4" name="Diagrammplatzhalter 12">
            <a:extLst>
              <a:ext uri="{FF2B5EF4-FFF2-40B4-BE49-F238E27FC236}">
                <a16:creationId xmlns:a16="http://schemas.microsoft.com/office/drawing/2014/main" id="{09DBEE76-389E-BC18-2743-DBADE44E49F4}"/>
              </a:ext>
            </a:extLst>
          </p:cNvPr>
          <p:cNvSpPr>
            <a:spLocks noGrp="1"/>
          </p:cNvSpPr>
          <p:nvPr>
            <p:ph type="chart" sz="quarter" idx="11"/>
          </p:nvPr>
        </p:nvSpPr>
        <p:spPr>
          <a:xfrm>
            <a:off x="3243782"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5" name="Diagrammplatzhalter 12">
            <a:extLst>
              <a:ext uri="{FF2B5EF4-FFF2-40B4-BE49-F238E27FC236}">
                <a16:creationId xmlns:a16="http://schemas.microsoft.com/office/drawing/2014/main" id="{A0691258-9D71-C7F4-34B8-892DC2DBDF19}"/>
              </a:ext>
            </a:extLst>
          </p:cNvPr>
          <p:cNvSpPr>
            <a:spLocks noGrp="1"/>
          </p:cNvSpPr>
          <p:nvPr>
            <p:ph type="chart" sz="quarter" idx="12"/>
          </p:nvPr>
        </p:nvSpPr>
        <p:spPr>
          <a:xfrm>
            <a:off x="6224763"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15" name="Datumsplatzhalter 14">
            <a:extLst>
              <a:ext uri="{FF2B5EF4-FFF2-40B4-BE49-F238E27FC236}">
                <a16:creationId xmlns:a16="http://schemas.microsoft.com/office/drawing/2014/main" id="{18B0ED88-EE27-72BB-7BC7-D324BEC2421D}"/>
              </a:ext>
            </a:extLst>
          </p:cNvPr>
          <p:cNvSpPr>
            <a:spLocks noGrp="1"/>
          </p:cNvSpPr>
          <p:nvPr>
            <p:ph type="dt" sz="half" idx="13"/>
          </p:nvPr>
        </p:nvSpPr>
        <p:spPr/>
        <p:txBody>
          <a:bodyPr/>
          <a:lstStyle>
            <a:lvl1pPr>
              <a:defRPr>
                <a:solidFill>
                  <a:schemeClr val="tx1"/>
                </a:solidFill>
              </a:defRPr>
            </a:lvl1pPr>
          </a:lstStyle>
          <a:p>
            <a:r>
              <a:rPr lang="de-AT"/>
              <a:t>susform.at</a:t>
            </a:r>
          </a:p>
        </p:txBody>
      </p:sp>
      <p:sp>
        <p:nvSpPr>
          <p:cNvPr id="16" name="Fußzeilenplatzhalter 15">
            <a:extLst>
              <a:ext uri="{FF2B5EF4-FFF2-40B4-BE49-F238E27FC236}">
                <a16:creationId xmlns:a16="http://schemas.microsoft.com/office/drawing/2014/main" id="{B4C30CC9-41A6-89E2-2772-13BBD97D474D}"/>
              </a:ext>
            </a:extLst>
          </p:cNvPr>
          <p:cNvSpPr>
            <a:spLocks noGrp="1"/>
          </p:cNvSpPr>
          <p:nvPr>
            <p:ph type="ftr" sz="quarter" idx="14"/>
          </p:nvPr>
        </p:nvSpPr>
        <p:spPr/>
        <p:txBody>
          <a:bodyPr/>
          <a:lstStyle>
            <a:lvl1pPr>
              <a:defRPr>
                <a:solidFill>
                  <a:schemeClr val="tx1"/>
                </a:solidFill>
              </a:defRPr>
            </a:lvl1pPr>
          </a:lstStyle>
          <a:p>
            <a:r>
              <a:rPr lang="de-AT"/>
              <a:t>Platzhalter Kapitel / Kursname</a:t>
            </a:r>
          </a:p>
        </p:txBody>
      </p:sp>
      <p:sp>
        <p:nvSpPr>
          <p:cNvPr id="17" name="Foliennummernplatzhalter 16">
            <a:extLst>
              <a:ext uri="{FF2B5EF4-FFF2-40B4-BE49-F238E27FC236}">
                <a16:creationId xmlns:a16="http://schemas.microsoft.com/office/drawing/2014/main" id="{A25AC7A8-AD84-988D-1950-853D8C4F31C5}"/>
              </a:ext>
            </a:extLst>
          </p:cNvPr>
          <p:cNvSpPr>
            <a:spLocks noGrp="1"/>
          </p:cNvSpPr>
          <p:nvPr>
            <p:ph type="sldNum" sz="quarter" idx="15"/>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2" name="Titel 1">
            <a:extLst>
              <a:ext uri="{FF2B5EF4-FFF2-40B4-BE49-F238E27FC236}">
                <a16:creationId xmlns:a16="http://schemas.microsoft.com/office/drawing/2014/main" id="{D8739E83-C9D7-15FC-5491-3EB194F4E0D0}"/>
              </a:ext>
            </a:extLst>
          </p:cNvPr>
          <p:cNvSpPr>
            <a:spLocks noGrp="1"/>
          </p:cNvSpPr>
          <p:nvPr>
            <p:ph type="title"/>
          </p:nvPr>
        </p:nvSpPr>
        <p:spPr>
          <a:xfrm>
            <a:off x="262800" y="270000"/>
            <a:ext cx="8656514" cy="993775"/>
          </a:xfrm>
          <a:prstGeom prst="rect">
            <a:avLst/>
          </a:prstGeom>
        </p:spPr>
        <p:txBody>
          <a:bodyPr anchor="t"/>
          <a:lstStyle>
            <a:lvl1pPr>
              <a:defRPr sz="3000" b="0" i="0">
                <a:solidFill>
                  <a:schemeClr val="bg1"/>
                </a:solidFill>
                <a:latin typeface="FK Grotesk Neue" panose="020B0503020202020203" pitchFamily="34" charset="0"/>
              </a:defRPr>
            </a:lvl1pPr>
          </a:lstStyle>
          <a:p>
            <a:r>
              <a:rPr lang="de-DE"/>
              <a:t>Mastertitelformat bearbeiten</a:t>
            </a:r>
          </a:p>
        </p:txBody>
      </p:sp>
    </p:spTree>
    <p:extLst>
      <p:ext uri="{BB962C8B-B14F-4D97-AF65-F5344CB8AC3E}">
        <p14:creationId xmlns:p14="http://schemas.microsoft.com/office/powerpoint/2010/main" val="20467028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_Bild_berry">
    <p:bg>
      <p:bgPr>
        <a:solidFill>
          <a:schemeClr val="tx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3146ED7-73CA-E125-A105-A43166A094C4}"/>
              </a:ext>
            </a:extLst>
          </p:cNvPr>
          <p:cNvSpPr>
            <a:spLocks noGrp="1"/>
          </p:cNvSpPr>
          <p:nvPr>
            <p:ph type="pic" sz="quarter" idx="10"/>
          </p:nvPr>
        </p:nvSpPr>
        <p:spPr>
          <a:xfrm>
            <a:off x="4894660" y="284612"/>
            <a:ext cx="3939778" cy="4354063"/>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4" name="Textplatzhalter 3">
            <a:extLst>
              <a:ext uri="{FF2B5EF4-FFF2-40B4-BE49-F238E27FC236}">
                <a16:creationId xmlns:a16="http://schemas.microsoft.com/office/drawing/2014/main" id="{9EBDA7D3-9A70-517E-E459-CE4CC9E3FB7C}"/>
              </a:ext>
            </a:extLst>
          </p:cNvPr>
          <p:cNvSpPr>
            <a:spLocks noGrp="1"/>
          </p:cNvSpPr>
          <p:nvPr>
            <p:ph type="body" sz="quarter" idx="15"/>
          </p:nvPr>
        </p:nvSpPr>
        <p:spPr>
          <a:xfrm>
            <a:off x="262800" y="2571750"/>
            <a:ext cx="4179094" cy="2066925"/>
          </a:xfrm>
          <a:prstGeom prst="rect">
            <a:avLst/>
          </a:prstGeom>
        </p:spPr>
        <p:txBody>
          <a:bodyPr lIns="0" anchor="b"/>
          <a:lstStyle>
            <a:lvl1pPr marL="0" indent="0">
              <a:buNone/>
              <a:defRPr b="0" i="0">
                <a:solidFill>
                  <a:schemeClr val="accent4"/>
                </a:solidFill>
                <a:latin typeface="FK Grotesk Neue" panose="020B0503020202020203" pitchFamily="34" charset="0"/>
              </a:defRPr>
            </a:lvl1pPr>
            <a:lvl2pPr marL="342900" indent="0">
              <a:buNone/>
              <a:defRPr>
                <a:solidFill>
                  <a:schemeClr val="tx2"/>
                </a:solidFill>
              </a:defRPr>
            </a:lvl2pPr>
            <a:lvl3pPr marL="685800" indent="0">
              <a:buNone/>
              <a:defRPr>
                <a:solidFill>
                  <a:schemeClr val="tx2"/>
                </a:solidFill>
              </a:defRPr>
            </a:lvl3pPr>
            <a:lvl4pPr marL="1028700" indent="0">
              <a:buNone/>
              <a:defRPr>
                <a:solidFill>
                  <a:schemeClr val="tx2"/>
                </a:solidFill>
              </a:defRPr>
            </a:lvl4pPr>
            <a:lvl5pPr marL="1371600" indent="0">
              <a:buNone/>
              <a:defRPr>
                <a:solidFill>
                  <a:schemeClr val="tx2"/>
                </a:solidFill>
              </a:defRPr>
            </a:lvl5pPr>
          </a:lstStyle>
          <a:p>
            <a:pPr lvl="0"/>
            <a:r>
              <a:rPr lang="de-DE"/>
              <a:t>Mastertextformat bearbeiten</a:t>
            </a:r>
          </a:p>
        </p:txBody>
      </p:sp>
      <p:sp>
        <p:nvSpPr>
          <p:cNvPr id="8" name="Titel 7">
            <a:extLst>
              <a:ext uri="{FF2B5EF4-FFF2-40B4-BE49-F238E27FC236}">
                <a16:creationId xmlns:a16="http://schemas.microsoft.com/office/drawing/2014/main" id="{3469AB75-21FD-5A05-6F02-CB91E8B69F8B}"/>
              </a:ext>
            </a:extLst>
          </p:cNvPr>
          <p:cNvSpPr>
            <a:spLocks noGrp="1"/>
          </p:cNvSpPr>
          <p:nvPr>
            <p:ph type="title"/>
          </p:nvPr>
        </p:nvSpPr>
        <p:spPr>
          <a:xfrm>
            <a:off x="262800" y="270000"/>
            <a:ext cx="4239684" cy="993775"/>
          </a:xfrm>
        </p:spPr>
        <p:txBody>
          <a:bodyPr lIns="0"/>
          <a:lstStyle>
            <a:lvl1pPr>
              <a:defRPr>
                <a:solidFill>
                  <a:schemeClr val="bg1"/>
                </a:solidFill>
              </a:defRPr>
            </a:lvl1pPr>
          </a:lstStyle>
          <a:p>
            <a:r>
              <a:rPr lang="de-DE"/>
              <a:t>Mastertitelformat bearbeiten</a:t>
            </a:r>
            <a:endParaRPr lang="de-AT"/>
          </a:p>
        </p:txBody>
      </p:sp>
      <p:sp>
        <p:nvSpPr>
          <p:cNvPr id="12" name="Datumsplatzhalter 11">
            <a:extLst>
              <a:ext uri="{FF2B5EF4-FFF2-40B4-BE49-F238E27FC236}">
                <a16:creationId xmlns:a16="http://schemas.microsoft.com/office/drawing/2014/main" id="{A1F0EE71-727F-5046-A3EC-AEB83D225034}"/>
              </a:ext>
            </a:extLst>
          </p:cNvPr>
          <p:cNvSpPr>
            <a:spLocks noGrp="1"/>
          </p:cNvSpPr>
          <p:nvPr>
            <p:ph type="dt" sz="half" idx="16"/>
          </p:nvPr>
        </p:nvSpPr>
        <p:spPr/>
        <p:txBody>
          <a:bodyPr/>
          <a:lstStyle>
            <a:lvl1pPr>
              <a:defRPr>
                <a:solidFill>
                  <a:schemeClr val="bg1"/>
                </a:solidFill>
              </a:defRPr>
            </a:lvl1pPr>
          </a:lstStyle>
          <a:p>
            <a:r>
              <a:rPr lang="de-AT"/>
              <a:t>susform.at</a:t>
            </a:r>
          </a:p>
        </p:txBody>
      </p:sp>
      <p:sp>
        <p:nvSpPr>
          <p:cNvPr id="13" name="Fußzeilenplatzhalter 12">
            <a:extLst>
              <a:ext uri="{FF2B5EF4-FFF2-40B4-BE49-F238E27FC236}">
                <a16:creationId xmlns:a16="http://schemas.microsoft.com/office/drawing/2014/main" id="{E51A3E2E-A975-A7B0-AC69-052C8362B34E}"/>
              </a:ext>
            </a:extLst>
          </p:cNvPr>
          <p:cNvSpPr>
            <a:spLocks noGrp="1"/>
          </p:cNvSpPr>
          <p:nvPr>
            <p:ph type="ftr" sz="quarter" idx="17"/>
          </p:nvPr>
        </p:nvSpPr>
        <p:spPr/>
        <p:txBody>
          <a:bodyPr/>
          <a:lstStyle>
            <a:lvl1pPr>
              <a:defRPr>
                <a:solidFill>
                  <a:schemeClr val="bg1"/>
                </a:solidFill>
              </a:defRPr>
            </a:lvl1pPr>
          </a:lstStyle>
          <a:p>
            <a:r>
              <a:rPr lang="de-AT"/>
              <a:t>Platzhalter Kapitel / Kursname</a:t>
            </a:r>
          </a:p>
        </p:txBody>
      </p:sp>
      <p:sp>
        <p:nvSpPr>
          <p:cNvPr id="14" name="Foliennummernplatzhalter 13">
            <a:extLst>
              <a:ext uri="{FF2B5EF4-FFF2-40B4-BE49-F238E27FC236}">
                <a16:creationId xmlns:a16="http://schemas.microsoft.com/office/drawing/2014/main" id="{F39C6CFC-23E4-C153-1EE8-0A4322D079D5}"/>
              </a:ext>
            </a:extLst>
          </p:cNvPr>
          <p:cNvSpPr>
            <a:spLocks noGrp="1"/>
          </p:cNvSpPr>
          <p:nvPr>
            <p:ph type="sldNum" sz="quarter" idx="18"/>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41291632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2821EA55-8A9A-02FA-49E9-9C85BE8A5887}"/>
              </a:ext>
            </a:extLst>
          </p:cNvPr>
          <p:cNvSpPr txBox="1"/>
          <p:nvPr userDrawn="1"/>
        </p:nvSpPr>
        <p:spPr>
          <a:xfrm>
            <a:off x="7410665" y="209665"/>
            <a:ext cx="1560956" cy="1152592"/>
          </a:xfrm>
          <a:prstGeom prst="rect">
            <a:avLst/>
          </a:prstGeom>
        </p:spPr>
        <p:txBody>
          <a:bodyPr vert="horz" wrap="square" lIns="0" tIns="6065" rIns="0" bIns="0" rtlCol="0">
            <a:spAutoFit/>
          </a:bodyPr>
          <a:lstStyle/>
          <a:p>
            <a:pPr marL="5776">
              <a:spcBef>
                <a:spcPts val="48"/>
              </a:spcBef>
            </a:pPr>
            <a:r>
              <a:rPr sz="1200" kern="1200">
                <a:solidFill>
                  <a:schemeClr val="accent4"/>
                </a:solidFill>
                <a:latin typeface="FK Grotesk Neue"/>
                <a:ea typeface="+mn-ea"/>
                <a:cs typeface="FK Grotesk Neue"/>
              </a:rPr>
              <a:t>susform KG</a:t>
            </a:r>
          </a:p>
          <a:p>
            <a:pPr marL="5776">
              <a:spcBef>
                <a:spcPts val="59"/>
              </a:spcBef>
            </a:pPr>
            <a:r>
              <a:rPr sz="1200" kern="1200">
                <a:solidFill>
                  <a:schemeClr val="accent4"/>
                </a:solidFill>
                <a:latin typeface="FK Grotesk Neue"/>
                <a:ea typeface="+mn-ea"/>
                <a:cs typeface="FK Grotesk Neue"/>
              </a:rPr>
              <a:t>Brückenkopfgasse 1</a:t>
            </a:r>
          </a:p>
          <a:p>
            <a:pPr marL="5776" marR="0" lvl="0" indent="0" algn="l" defTabSz="685800" rtl="0" eaLnBrk="1" fontAlgn="auto" latinLnBrk="0" hangingPunct="1">
              <a:lnSpc>
                <a:spcPct val="100000"/>
              </a:lnSpc>
              <a:spcBef>
                <a:spcPts val="59"/>
              </a:spcBef>
              <a:spcAft>
                <a:spcPts val="0"/>
              </a:spcAft>
              <a:buClrTx/>
              <a:buSzTx/>
              <a:buFontTx/>
              <a:buNone/>
              <a:tabLst/>
              <a:defRPr/>
            </a:pPr>
            <a:r>
              <a:rPr sz="1200" kern="1200">
                <a:solidFill>
                  <a:schemeClr val="accent4"/>
                </a:solidFill>
                <a:latin typeface="FK Grotesk Neue"/>
                <a:ea typeface="+mn-ea"/>
                <a:cs typeface="FK Grotesk Neue"/>
              </a:rPr>
              <a:t>8020 Graz</a:t>
            </a:r>
            <a:endParaRPr lang="de-AT" sz="1200" kern="1200">
              <a:solidFill>
                <a:schemeClr val="accent4"/>
              </a:solidFill>
              <a:latin typeface="FK Grotesk Neue"/>
              <a:ea typeface="+mn-ea"/>
              <a:cs typeface="FK Grotesk Neue"/>
            </a:endParaRPr>
          </a:p>
          <a:p>
            <a:pPr marL="5776" marR="0" lvl="0" indent="0" algn="l" defTabSz="685800" rtl="0" eaLnBrk="1" fontAlgn="auto" latinLnBrk="0" hangingPunct="1">
              <a:lnSpc>
                <a:spcPct val="100000"/>
              </a:lnSpc>
              <a:spcBef>
                <a:spcPts val="59"/>
              </a:spcBef>
              <a:spcAft>
                <a:spcPts val="0"/>
              </a:spcAft>
              <a:buClrTx/>
              <a:buSzTx/>
              <a:buFontTx/>
              <a:buNone/>
              <a:tabLst/>
              <a:defRPr/>
            </a:pPr>
            <a:r>
              <a:rPr lang="de-AT" sz="1200" kern="1200" err="1">
                <a:solidFill>
                  <a:schemeClr val="accent4"/>
                </a:solidFill>
                <a:latin typeface="FK Grotesk Neue"/>
                <a:ea typeface="+mn-ea"/>
              </a:rPr>
              <a:t>Linkedin</a:t>
            </a:r>
            <a:r>
              <a:rPr lang="de-AT" sz="1200" kern="1200">
                <a:solidFill>
                  <a:schemeClr val="accent4"/>
                </a:solidFill>
                <a:latin typeface="FK Grotesk Neue"/>
                <a:ea typeface="+mn-ea"/>
              </a:rPr>
              <a:t>: </a:t>
            </a:r>
            <a:r>
              <a:rPr lang="de-AT" sz="1200" kern="1200" err="1">
                <a:solidFill>
                  <a:schemeClr val="accent4"/>
                </a:solidFill>
                <a:latin typeface="FK Grotesk Neue"/>
                <a:ea typeface="+mn-ea"/>
              </a:rPr>
              <a:t>suform</a:t>
            </a:r>
            <a:r>
              <a:rPr lang="de-AT" sz="1200" kern="1200">
                <a:solidFill>
                  <a:schemeClr val="accent4"/>
                </a:solidFill>
                <a:latin typeface="FK Grotesk Neue"/>
                <a:ea typeface="+mn-ea"/>
              </a:rPr>
              <a:t> </a:t>
            </a:r>
            <a:r>
              <a:rPr lang="de-AT" sz="1200" kern="1200">
                <a:solidFill>
                  <a:schemeClr val="accent4"/>
                </a:solidFill>
                <a:latin typeface="FK Grotesk Neue"/>
                <a:ea typeface="+mn-ea"/>
                <a:hlinkClick r:id="rId2">
                  <a:extLst>
                    <a:ext uri="{A12FA001-AC4F-418D-AE19-62706E023703}">
                      <ahyp:hlinkClr xmlns:ahyp="http://schemas.microsoft.com/office/drawing/2018/hyperlinkcolor" val="tx"/>
                    </a:ext>
                  </a:extLst>
                </a:hlinkClick>
              </a:rPr>
              <a:t>office@susform.at</a:t>
            </a:r>
            <a:r>
              <a:rPr lang="de-AT" sz="1200" kern="1200">
                <a:solidFill>
                  <a:schemeClr val="accent4"/>
                </a:solidFill>
                <a:latin typeface="FK Grotesk Neue"/>
                <a:ea typeface="+mn-ea"/>
              </a:rPr>
              <a:t> </a:t>
            </a:r>
            <a:r>
              <a:rPr lang="de-AT" sz="1200" kern="1200" err="1">
                <a:solidFill>
                  <a:schemeClr val="accent4"/>
                </a:solidFill>
                <a:latin typeface="FK Grotesk Neue"/>
                <a:ea typeface="+mn-ea"/>
              </a:rPr>
              <a:t>www.susform.at</a:t>
            </a:r>
            <a:endParaRPr lang="de-AT" sz="1200" kern="1200">
              <a:solidFill>
                <a:schemeClr val="accent4"/>
              </a:solidFill>
              <a:latin typeface="FK Grotesk Neue"/>
              <a:ea typeface="+mn-ea"/>
            </a:endParaRPr>
          </a:p>
        </p:txBody>
      </p:sp>
      <p:pic>
        <p:nvPicPr>
          <p:cNvPr id="11" name="Grafik 10">
            <a:extLst>
              <a:ext uri="{FF2B5EF4-FFF2-40B4-BE49-F238E27FC236}">
                <a16:creationId xmlns:a16="http://schemas.microsoft.com/office/drawing/2014/main" id="{4DF30923-3A0F-8F26-E21E-95D7A1631B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6255" y="244929"/>
            <a:ext cx="6264488" cy="1117328"/>
          </a:xfrm>
          <a:prstGeom prst="rect">
            <a:avLst/>
          </a:prstGeom>
        </p:spPr>
      </p:pic>
      <p:sp>
        <p:nvSpPr>
          <p:cNvPr id="14" name="Textfeld 13">
            <a:extLst>
              <a:ext uri="{FF2B5EF4-FFF2-40B4-BE49-F238E27FC236}">
                <a16:creationId xmlns:a16="http://schemas.microsoft.com/office/drawing/2014/main" id="{78A1F11F-91A5-0679-2F70-FC8F763D1E1D}"/>
              </a:ext>
            </a:extLst>
          </p:cNvPr>
          <p:cNvSpPr txBox="1"/>
          <p:nvPr userDrawn="1"/>
        </p:nvSpPr>
        <p:spPr>
          <a:xfrm>
            <a:off x="1517731" y="4152918"/>
            <a:ext cx="3466104" cy="744788"/>
          </a:xfrm>
          <a:prstGeom prst="rect">
            <a:avLst/>
          </a:prstGeom>
        </p:spPr>
        <p:txBody>
          <a:bodyPr vert="horz" wrap="square" lIns="0" tIns="6065" rIns="0" bIns="0" rtlCol="0">
            <a:spAutoFit/>
          </a:bodyPr>
          <a:lstStyle>
            <a:defPPr>
              <a:defRPr lang="de-DE"/>
            </a:defPPr>
            <a:lvl1pPr marL="5776">
              <a:spcBef>
                <a:spcPts val="48"/>
              </a:spcBef>
              <a:defRPr sz="1273" spc="27">
                <a:solidFill>
                  <a:srgbClr val="FF4628"/>
                </a:solidFill>
                <a:latin typeface="FK Grotesk Neue"/>
                <a:cs typeface="FK Grotesk Neue"/>
              </a:defRPr>
            </a:lvl1pPr>
          </a:lstStyle>
          <a:p>
            <a:pPr lvl="0"/>
            <a:r>
              <a:rPr lang="de-AT" sz="1200" err="1">
                <a:solidFill>
                  <a:schemeClr val="accent4"/>
                </a:solidFill>
              </a:rPr>
              <a:t>MMag</a:t>
            </a:r>
            <a:r>
              <a:rPr lang="de-AT" sz="1200">
                <a:solidFill>
                  <a:schemeClr val="accent4"/>
                </a:solidFill>
              </a:rPr>
              <a:t>. Julia Fessler</a:t>
            </a:r>
          </a:p>
          <a:p>
            <a:pPr lvl="0"/>
            <a:r>
              <a:rPr lang="de-AT" sz="1200">
                <a:solidFill>
                  <a:schemeClr val="accent4"/>
                </a:solidFill>
              </a:rPr>
              <a:t>Geschäftsführerin</a:t>
            </a:r>
            <a:br>
              <a:rPr lang="de-AT" sz="1200">
                <a:solidFill>
                  <a:schemeClr val="accent4"/>
                </a:solidFill>
              </a:rPr>
            </a:br>
            <a:r>
              <a:rPr lang="de-AT" sz="1200">
                <a:solidFill>
                  <a:schemeClr val="accent4"/>
                </a:solidFill>
              </a:rPr>
              <a:t>ESG- und Klima-Expertin</a:t>
            </a:r>
          </a:p>
          <a:p>
            <a:pPr lvl="0"/>
            <a:r>
              <a:rPr lang="de-AT" sz="1200" err="1">
                <a:solidFill>
                  <a:schemeClr val="accent4"/>
                </a:solidFill>
              </a:rPr>
              <a:t>julia.fessler@susform.at</a:t>
            </a:r>
            <a:endParaRPr lang="de-AT" sz="1200">
              <a:solidFill>
                <a:schemeClr val="accent4"/>
              </a:solidFill>
            </a:endParaRPr>
          </a:p>
        </p:txBody>
      </p:sp>
      <p:sp>
        <p:nvSpPr>
          <p:cNvPr id="15" name="Textfeld 14">
            <a:extLst>
              <a:ext uri="{FF2B5EF4-FFF2-40B4-BE49-F238E27FC236}">
                <a16:creationId xmlns:a16="http://schemas.microsoft.com/office/drawing/2014/main" id="{28EC0D0E-C054-0F48-7C76-128B19A6F584}"/>
              </a:ext>
            </a:extLst>
          </p:cNvPr>
          <p:cNvSpPr txBox="1"/>
          <p:nvPr userDrawn="1"/>
        </p:nvSpPr>
        <p:spPr>
          <a:xfrm>
            <a:off x="6109008" y="4314565"/>
            <a:ext cx="2816748" cy="560122"/>
          </a:xfrm>
          <a:prstGeom prst="rect">
            <a:avLst/>
          </a:prstGeom>
        </p:spPr>
        <p:txBody>
          <a:bodyPr vert="horz" wrap="square" lIns="0" tIns="6065" rIns="0" bIns="0" rtlCol="0">
            <a:spAutoFit/>
          </a:bodyPr>
          <a:lstStyle>
            <a:defPPr>
              <a:defRPr lang="de-DE"/>
            </a:defPPr>
            <a:lvl1pPr marL="5776" lvl="0">
              <a:spcBef>
                <a:spcPts val="48"/>
              </a:spcBef>
              <a:defRPr sz="1273" spc="27">
                <a:solidFill>
                  <a:schemeClr val="accent4"/>
                </a:solidFill>
                <a:latin typeface="FK Grotesk Neue"/>
                <a:cs typeface="FK Grotesk Neue"/>
              </a:defRPr>
            </a:lvl1pPr>
          </a:lstStyle>
          <a:p>
            <a:pPr lvl="0"/>
            <a:r>
              <a:rPr lang="de-AT" sz="1200"/>
              <a:t>Julia Schwarzbauer</a:t>
            </a:r>
            <a:br>
              <a:rPr lang="de-AT" sz="1200"/>
            </a:br>
            <a:r>
              <a:rPr lang="de-AT" sz="1200"/>
              <a:t>Gründerin &amp; ESG-Expertin</a:t>
            </a:r>
          </a:p>
          <a:p>
            <a:pPr lvl="0"/>
            <a:r>
              <a:rPr lang="de-AT" sz="1200" err="1"/>
              <a:t>Julia.schwarzbauer@susform.at</a:t>
            </a:r>
            <a:endParaRPr lang="de-AT" sz="1200"/>
          </a:p>
        </p:txBody>
      </p:sp>
      <p:sp>
        <p:nvSpPr>
          <p:cNvPr id="18" name="Bildplatzhalter 4">
            <a:extLst>
              <a:ext uri="{FF2B5EF4-FFF2-40B4-BE49-F238E27FC236}">
                <a16:creationId xmlns:a16="http://schemas.microsoft.com/office/drawing/2014/main" id="{0BA9F964-339D-8D6D-9A11-60BCF669E5A5}"/>
              </a:ext>
            </a:extLst>
          </p:cNvPr>
          <p:cNvSpPr>
            <a:spLocks noGrp="1"/>
          </p:cNvSpPr>
          <p:nvPr>
            <p:ph type="pic" sz="quarter" idx="10"/>
          </p:nvPr>
        </p:nvSpPr>
        <p:spPr>
          <a:xfrm>
            <a:off x="4809520" y="3242537"/>
            <a:ext cx="1103783" cy="1608472"/>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19" name="Bildplatzhalter 4">
            <a:extLst>
              <a:ext uri="{FF2B5EF4-FFF2-40B4-BE49-F238E27FC236}">
                <a16:creationId xmlns:a16="http://schemas.microsoft.com/office/drawing/2014/main" id="{781254C4-3A62-D4A1-95E8-4F40B5255B74}"/>
              </a:ext>
            </a:extLst>
          </p:cNvPr>
          <p:cNvSpPr>
            <a:spLocks noGrp="1"/>
          </p:cNvSpPr>
          <p:nvPr>
            <p:ph type="pic" sz="quarter" idx="11"/>
          </p:nvPr>
        </p:nvSpPr>
        <p:spPr>
          <a:xfrm>
            <a:off x="216255" y="3242537"/>
            <a:ext cx="1103783" cy="1608472"/>
          </a:xfrm>
          <a:prstGeom prst="roundRect">
            <a:avLst>
              <a:gd name="adj" fmla="val 2673"/>
            </a:avLst>
          </a:prstGeom>
        </p:spPr>
        <p:txBody>
          <a:bodyPr/>
          <a:lstStyle>
            <a:lvl1pPr>
              <a:defRPr b="0" i="0">
                <a:solidFill>
                  <a:schemeClr val="accent4"/>
                </a:solidFill>
                <a:latin typeface="FK Grotesk Neue" panose="020B0503020202020203" pitchFamily="34" charset="0"/>
              </a:defRPr>
            </a:lvl1pPr>
          </a:lstStyle>
          <a:p>
            <a:r>
              <a:rPr lang="de-DE"/>
              <a:t>Bild durch Klicken auf Symbol hinzufügen</a:t>
            </a:r>
          </a:p>
        </p:txBody>
      </p:sp>
    </p:spTree>
    <p:extLst>
      <p:ext uri="{BB962C8B-B14F-4D97-AF65-F5344CB8AC3E}">
        <p14:creationId xmlns:p14="http://schemas.microsoft.com/office/powerpoint/2010/main" val="38282973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anke">
    <p:bg>
      <p:bgPr>
        <a:solidFill>
          <a:schemeClr val="tx1"/>
        </a:solidFill>
        <a:effectLst/>
      </p:bgPr>
    </p:bg>
    <p:spTree>
      <p:nvGrpSpPr>
        <p:cNvPr id="1" name=""/>
        <p:cNvGrpSpPr/>
        <p:nvPr/>
      </p:nvGrpSpPr>
      <p:grpSpPr>
        <a:xfrm>
          <a:off x="0" y="0"/>
          <a:ext cx="0" cy="0"/>
          <a:chOff x="0" y="0"/>
          <a:chExt cx="0" cy="0"/>
        </a:xfrm>
      </p:grpSpPr>
      <p:sp>
        <p:nvSpPr>
          <p:cNvPr id="3" name="Agenda">
            <a:extLst>
              <a:ext uri="{FF2B5EF4-FFF2-40B4-BE49-F238E27FC236}">
                <a16:creationId xmlns:a16="http://schemas.microsoft.com/office/drawing/2014/main" id="{4CC1E2E5-F206-7B81-220C-01E2AF9E184C}"/>
              </a:ext>
            </a:extLst>
          </p:cNvPr>
          <p:cNvSpPr txBox="1">
            <a:spLocks noGrp="1"/>
          </p:cNvSpPr>
          <p:nvPr>
            <p:ph type="body" sz="quarter" idx="21" hasCustomPrompt="1"/>
          </p:nvPr>
        </p:nvSpPr>
        <p:spPr>
          <a:xfrm>
            <a:off x="2329151" y="1821544"/>
            <a:ext cx="3978974" cy="1477328"/>
          </a:xfrm>
          <a:prstGeom prst="rect">
            <a:avLst/>
          </a:prstGeom>
        </p:spPr>
        <p:txBody>
          <a:bodyPr wrap="none" anchor="b">
            <a:spAutoFit/>
          </a:bodyPr>
          <a:lstStyle>
            <a:lvl1pPr marL="0" indent="0" defTabSz="1828754">
              <a:lnSpc>
                <a:spcPct val="80000"/>
              </a:lnSpc>
              <a:spcBef>
                <a:spcPts val="0"/>
              </a:spcBef>
              <a:buSzTx/>
              <a:buNone/>
              <a:defRPr sz="11250" spc="-375">
                <a:solidFill>
                  <a:schemeClr val="accent1"/>
                </a:solidFill>
                <a:latin typeface="Haben Grotesk Medium" pitchFamily="2" charset="77"/>
                <a:ea typeface="+mn-ea"/>
                <a:cs typeface="+mn-cs"/>
                <a:sym typeface="Haben Grotesk Medium"/>
              </a:defRPr>
            </a:lvl1pPr>
          </a:lstStyle>
          <a:p>
            <a:r>
              <a:rPr lang="de-AT"/>
              <a:t>Danke</a:t>
            </a:r>
            <a:endParaRPr/>
          </a:p>
        </p:txBody>
      </p:sp>
      <p:sp>
        <p:nvSpPr>
          <p:cNvPr id="2" name="Freihandform 1">
            <a:extLst>
              <a:ext uri="{FF2B5EF4-FFF2-40B4-BE49-F238E27FC236}">
                <a16:creationId xmlns:a16="http://schemas.microsoft.com/office/drawing/2014/main" id="{0E92EE0E-DED6-F62D-42C6-50FC149C8790}"/>
              </a:ext>
            </a:extLst>
          </p:cNvPr>
          <p:cNvSpPr/>
          <p:nvPr userDrawn="1"/>
        </p:nvSpPr>
        <p:spPr>
          <a:xfrm rot="16200000">
            <a:off x="6435716" y="2174540"/>
            <a:ext cx="793948" cy="794420"/>
          </a:xfrm>
          <a:custGeom>
            <a:avLst/>
            <a:gdLst>
              <a:gd name="connsiteX0" fmla="*/ 793390 w 793948"/>
              <a:gd name="connsiteY0" fmla="*/ 794420 h 794420"/>
              <a:gd name="connsiteX1" fmla="*/ 31825 w 793948"/>
              <a:gd name="connsiteY1" fmla="*/ 794420 h 794420"/>
              <a:gd name="connsiteX2" fmla="*/ 0 w 793948"/>
              <a:gd name="connsiteY2" fmla="*/ 762576 h 794420"/>
              <a:gd name="connsiteX3" fmla="*/ 0 w 793948"/>
              <a:gd name="connsiteY3" fmla="*/ 703917 h 794420"/>
              <a:gd name="connsiteX4" fmla="*/ 31825 w 793948"/>
              <a:gd name="connsiteY4" fmla="*/ 672073 h 794420"/>
              <a:gd name="connsiteX5" fmla="*/ 367383 w 793948"/>
              <a:gd name="connsiteY5" fmla="*/ 672073 h 794420"/>
              <a:gd name="connsiteX6" fmla="*/ 452808 w 793948"/>
              <a:gd name="connsiteY6" fmla="*/ 585480 h 794420"/>
              <a:gd name="connsiteX7" fmla="*/ 423774 w 793948"/>
              <a:gd name="connsiteY7" fmla="*/ 512295 h 794420"/>
              <a:gd name="connsiteX8" fmla="*/ 404791 w 793948"/>
              <a:gd name="connsiteY8" fmla="*/ 491624 h 794420"/>
              <a:gd name="connsiteX9" fmla="*/ 45783 w 793948"/>
              <a:gd name="connsiteY9" fmla="*/ 132403 h 794420"/>
              <a:gd name="connsiteX10" fmla="*/ 45783 w 793948"/>
              <a:gd name="connsiteY10" fmla="*/ 87710 h 794420"/>
              <a:gd name="connsiteX11" fmla="*/ 87658 w 793948"/>
              <a:gd name="connsiteY11" fmla="*/ 45810 h 794420"/>
              <a:gd name="connsiteX12" fmla="*/ 132325 w 793948"/>
              <a:gd name="connsiteY12" fmla="*/ 45810 h 794420"/>
              <a:gd name="connsiteX13" fmla="*/ 491332 w 793948"/>
              <a:gd name="connsiteY13" fmla="*/ 404473 h 794420"/>
              <a:gd name="connsiteX14" fmla="*/ 511433 w 793948"/>
              <a:gd name="connsiteY14" fmla="*/ 424585 h 794420"/>
              <a:gd name="connsiteX15" fmla="*/ 584574 w 793948"/>
              <a:gd name="connsiteY15" fmla="*/ 453635 h 794420"/>
              <a:gd name="connsiteX16" fmla="*/ 671115 w 793948"/>
              <a:gd name="connsiteY16" fmla="*/ 367601 h 794420"/>
              <a:gd name="connsiteX17" fmla="*/ 671115 w 793948"/>
              <a:gd name="connsiteY17" fmla="*/ 31844 h 794420"/>
              <a:gd name="connsiteX18" fmla="*/ 702940 w 793948"/>
              <a:gd name="connsiteY18" fmla="*/ 0 h 794420"/>
              <a:gd name="connsiteX19" fmla="*/ 762123 w 793948"/>
              <a:gd name="connsiteY19" fmla="*/ 0 h 794420"/>
              <a:gd name="connsiteX20" fmla="*/ 793949 w 793948"/>
              <a:gd name="connsiteY20" fmla="*/ 31844 h 794420"/>
              <a:gd name="connsiteX21" fmla="*/ 793949 w 793948"/>
              <a:gd name="connsiteY21" fmla="*/ 794420 h 79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3948" h="794420">
                <a:moveTo>
                  <a:pt x="793390" y="794420"/>
                </a:moveTo>
                <a:lnTo>
                  <a:pt x="31825" y="794420"/>
                </a:lnTo>
                <a:cubicBezTo>
                  <a:pt x="14517" y="794420"/>
                  <a:pt x="0" y="780454"/>
                  <a:pt x="0" y="762576"/>
                </a:cubicBezTo>
                <a:lnTo>
                  <a:pt x="0" y="703917"/>
                </a:lnTo>
                <a:cubicBezTo>
                  <a:pt x="0" y="686598"/>
                  <a:pt x="13958" y="672073"/>
                  <a:pt x="31825" y="672073"/>
                </a:cubicBezTo>
                <a:lnTo>
                  <a:pt x="367383" y="672073"/>
                </a:lnTo>
                <a:cubicBezTo>
                  <a:pt x="415957" y="671514"/>
                  <a:pt x="452808" y="634084"/>
                  <a:pt x="452808" y="585480"/>
                </a:cubicBezTo>
                <a:cubicBezTo>
                  <a:pt x="452808" y="557547"/>
                  <a:pt x="439966" y="532407"/>
                  <a:pt x="423774" y="512295"/>
                </a:cubicBezTo>
                <a:cubicBezTo>
                  <a:pt x="420982" y="508384"/>
                  <a:pt x="408699" y="496094"/>
                  <a:pt x="404791" y="491624"/>
                </a:cubicBezTo>
                <a:lnTo>
                  <a:pt x="45783" y="132403"/>
                </a:lnTo>
                <a:cubicBezTo>
                  <a:pt x="33500" y="120113"/>
                  <a:pt x="33500" y="100001"/>
                  <a:pt x="45783" y="87710"/>
                </a:cubicBezTo>
                <a:lnTo>
                  <a:pt x="87658" y="45810"/>
                </a:lnTo>
                <a:cubicBezTo>
                  <a:pt x="99941" y="33520"/>
                  <a:pt x="120041" y="33520"/>
                  <a:pt x="132325" y="45810"/>
                </a:cubicBezTo>
                <a:lnTo>
                  <a:pt x="491332" y="404473"/>
                </a:lnTo>
                <a:lnTo>
                  <a:pt x="511433" y="424585"/>
                </a:lnTo>
                <a:cubicBezTo>
                  <a:pt x="531532" y="440786"/>
                  <a:pt x="556099" y="453635"/>
                  <a:pt x="584574" y="453635"/>
                </a:cubicBezTo>
                <a:cubicBezTo>
                  <a:pt x="633149" y="453635"/>
                  <a:pt x="670557" y="416205"/>
                  <a:pt x="671115" y="367601"/>
                </a:cubicBezTo>
                <a:lnTo>
                  <a:pt x="671115" y="31844"/>
                </a:lnTo>
                <a:cubicBezTo>
                  <a:pt x="671115" y="14525"/>
                  <a:pt x="685074" y="0"/>
                  <a:pt x="702940" y="0"/>
                </a:cubicBezTo>
                <a:lnTo>
                  <a:pt x="762123" y="0"/>
                </a:lnTo>
                <a:cubicBezTo>
                  <a:pt x="779432" y="0"/>
                  <a:pt x="793949" y="13967"/>
                  <a:pt x="793949" y="31844"/>
                </a:cubicBezTo>
                <a:lnTo>
                  <a:pt x="793949" y="794420"/>
                </a:lnTo>
                <a:close/>
              </a:path>
            </a:pathLst>
          </a:custGeom>
          <a:solidFill>
            <a:schemeClr val="accent1"/>
          </a:solidFill>
          <a:ln w="5578" cap="flat">
            <a:noFill/>
            <a:prstDash val="solid"/>
            <a:miter/>
          </a:ln>
        </p:spPr>
        <p:txBody>
          <a:bodyPr rtlCol="0" anchor="ctr"/>
          <a:lstStyle/>
          <a:p>
            <a:endParaRPr lang="de-DE"/>
          </a:p>
        </p:txBody>
      </p:sp>
    </p:spTree>
    <p:extLst>
      <p:ext uri="{BB962C8B-B14F-4D97-AF65-F5344CB8AC3E}">
        <p14:creationId xmlns:p14="http://schemas.microsoft.com/office/powerpoint/2010/main" val="316019014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le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0708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Text_berry">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2800" y="14940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6986F926-4FBD-5325-90D0-3AC14CC7AF15}"/>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3FF6BC1-CE88-DE1F-E505-0EEFC564DC6D}"/>
              </a:ext>
            </a:extLst>
          </p:cNvPr>
          <p:cNvSpPr>
            <a:spLocks noGrp="1"/>
          </p:cNvSpPr>
          <p:nvPr>
            <p:ph type="ftr" sz="quarter" idx="12"/>
          </p:nvPr>
        </p:nvSpPr>
        <p:spPr/>
        <p:txBody>
          <a:bodyPr/>
          <a:lstStyle>
            <a:lvl1pPr>
              <a:defRPr>
                <a:solidFill>
                  <a:schemeClr val="tx1"/>
                </a:solidFill>
              </a:defRPr>
            </a:lvl1pPr>
          </a:lstStyle>
          <a:p>
            <a:r>
              <a:rPr lang="de-AT"/>
              <a:t>CSRD-Starter-Training</a:t>
            </a:r>
          </a:p>
        </p:txBody>
      </p:sp>
      <p:sp>
        <p:nvSpPr>
          <p:cNvPr id="12" name="Foliennummernplatzhalter 11">
            <a:extLst>
              <a:ext uri="{FF2B5EF4-FFF2-40B4-BE49-F238E27FC236}">
                <a16:creationId xmlns:a16="http://schemas.microsoft.com/office/drawing/2014/main" id="{691527A6-DF43-D5EE-C18F-CB8872916A24}"/>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733520978"/>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_Text_berry">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8656514"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4010259"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5">
            <a:extLst>
              <a:ext uri="{FF2B5EF4-FFF2-40B4-BE49-F238E27FC236}">
                <a16:creationId xmlns:a16="http://schemas.microsoft.com/office/drawing/2014/main" id="{38D28CD2-2F11-D5DE-A277-5252F0B3E7F8}"/>
              </a:ext>
            </a:extLst>
          </p:cNvPr>
          <p:cNvSpPr>
            <a:spLocks noGrp="1"/>
          </p:cNvSpPr>
          <p:nvPr>
            <p:ph type="body" sz="quarter" idx="11"/>
          </p:nvPr>
        </p:nvSpPr>
        <p:spPr>
          <a:xfrm>
            <a:off x="4878908" y="1498600"/>
            <a:ext cx="4010259"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ußzeilenplatzhalter 11">
            <a:extLst>
              <a:ext uri="{FF2B5EF4-FFF2-40B4-BE49-F238E27FC236}">
                <a16:creationId xmlns:a16="http://schemas.microsoft.com/office/drawing/2014/main" id="{2D68D282-6EF8-17D5-4000-CD17CC1FF37C}"/>
              </a:ext>
            </a:extLst>
          </p:cNvPr>
          <p:cNvSpPr>
            <a:spLocks noGrp="1"/>
          </p:cNvSpPr>
          <p:nvPr>
            <p:ph type="ftr" sz="quarter" idx="13"/>
          </p:nvPr>
        </p:nvSpPr>
        <p:spPr/>
        <p:txBody>
          <a:bodyPr/>
          <a:lstStyle>
            <a:lvl1pPr>
              <a:defRPr>
                <a:solidFill>
                  <a:schemeClr val="bg1"/>
                </a:solidFill>
              </a:defRPr>
            </a:lvl1pPr>
          </a:lstStyle>
          <a:p>
            <a:r>
              <a:rPr lang="de-AT"/>
              <a:t>CSRD-Starter-Training</a:t>
            </a:r>
          </a:p>
        </p:txBody>
      </p:sp>
      <p:sp>
        <p:nvSpPr>
          <p:cNvPr id="13" name="Foliennummernplatzhalter 12">
            <a:extLst>
              <a:ext uri="{FF2B5EF4-FFF2-40B4-BE49-F238E27FC236}">
                <a16:creationId xmlns:a16="http://schemas.microsoft.com/office/drawing/2014/main" id="{014EF9A1-0C5E-1241-F151-FDF41A33ECF0}"/>
              </a:ext>
            </a:extLst>
          </p:cNvPr>
          <p:cNvSpPr>
            <a:spLocks noGrp="1"/>
          </p:cNvSpPr>
          <p:nvPr>
            <p:ph type="sldNum" sz="quarter" idx="14"/>
          </p:nvPr>
        </p:nvSpPr>
        <p:spPr/>
        <p:txBody>
          <a:bodyPr/>
          <a:lstStyle>
            <a:lvl1pPr>
              <a:defRPr>
                <a:solidFill>
                  <a:schemeClr val="bg1"/>
                </a:solidFill>
              </a:defRPr>
            </a:lvl1pPr>
          </a:lstStyle>
          <a:p>
            <a:fld id="{3C164E3D-692A-4D1D-8873-CB99661B8F95}" type="slidenum">
              <a:rPr lang="de-AT" smtClean="0"/>
              <a:pPr/>
              <a:t>‹Nr.›</a:t>
            </a:fld>
            <a:r>
              <a:rPr lang="de-AT"/>
              <a:t> </a:t>
            </a:r>
          </a:p>
        </p:txBody>
      </p:sp>
      <p:pic>
        <p:nvPicPr>
          <p:cNvPr id="5" name="Grafik 4" descr="Ein Bild, das Schrift, Grafiken, Grafikdesign, Text enthält.&#10;&#10;Automatisch generierte Beschreibung">
            <a:extLst>
              <a:ext uri="{FF2B5EF4-FFF2-40B4-BE49-F238E27FC236}">
                <a16:creationId xmlns:a16="http://schemas.microsoft.com/office/drawing/2014/main" id="{27A7A664-23D9-AA6C-1775-97DD8B3E3BFD}"/>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3751216594"/>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0_Kontakt">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2821EA55-8A9A-02FA-49E9-9C85BE8A5887}"/>
              </a:ext>
            </a:extLst>
          </p:cNvPr>
          <p:cNvSpPr txBox="1"/>
          <p:nvPr userDrawn="1"/>
        </p:nvSpPr>
        <p:spPr>
          <a:xfrm>
            <a:off x="7410665" y="209665"/>
            <a:ext cx="1560956" cy="1152592"/>
          </a:xfrm>
          <a:prstGeom prst="rect">
            <a:avLst/>
          </a:prstGeom>
        </p:spPr>
        <p:txBody>
          <a:bodyPr vert="horz" wrap="square" lIns="0" tIns="6065" rIns="0" bIns="0" rtlCol="0">
            <a:spAutoFit/>
          </a:bodyPr>
          <a:lstStyle>
            <a:defPPr>
              <a:defRPr lang="de-DE"/>
            </a:defPPr>
            <a:lvl1pPr marL="5776" lvl="0">
              <a:spcBef>
                <a:spcPts val="48"/>
              </a:spcBef>
              <a:defRPr sz="1200" spc="27">
                <a:solidFill>
                  <a:schemeClr val="tx2"/>
                </a:solidFill>
                <a:latin typeface="FK Grotesk Neue"/>
                <a:cs typeface="FK Grotesk Neue"/>
              </a:defRPr>
            </a:lvl1pPr>
          </a:lstStyle>
          <a:p>
            <a:pPr lvl="0"/>
            <a:r>
              <a:rPr dirty="0" err="1"/>
              <a:t>susform</a:t>
            </a:r>
            <a:r>
              <a:rPr dirty="0"/>
              <a:t> KG</a:t>
            </a:r>
          </a:p>
          <a:p>
            <a:pPr lvl="0"/>
            <a:r>
              <a:rPr dirty="0" err="1"/>
              <a:t>Brückenkopfgasse</a:t>
            </a:r>
            <a:r>
              <a:rPr dirty="0"/>
              <a:t> 1</a:t>
            </a:r>
          </a:p>
          <a:p>
            <a:pPr lvl="0"/>
            <a:r>
              <a:rPr dirty="0"/>
              <a:t>8020 Graz</a:t>
            </a:r>
            <a:endParaRPr lang="de-AT" dirty="0"/>
          </a:p>
          <a:p>
            <a:pPr lvl="0"/>
            <a:r>
              <a:rPr lang="de-AT" dirty="0"/>
              <a:t>LinkedIn: </a:t>
            </a:r>
            <a:r>
              <a:rPr lang="de-AT" dirty="0" err="1"/>
              <a:t>susform</a:t>
            </a:r>
            <a:r>
              <a:rPr lang="de-AT" dirty="0"/>
              <a:t> </a:t>
            </a:r>
            <a:r>
              <a:rPr lang="de-AT" dirty="0">
                <a:hlinkClick r:id="rId2">
                  <a:extLst>
                    <a:ext uri="{A12FA001-AC4F-418D-AE19-62706E023703}">
                      <ahyp:hlinkClr xmlns:ahyp="http://schemas.microsoft.com/office/drawing/2018/hyperlinkcolor" val="tx"/>
                    </a:ext>
                  </a:extLst>
                </a:hlinkClick>
              </a:rPr>
              <a:t>office@susform.at</a:t>
            </a:r>
            <a:r>
              <a:rPr lang="de-AT" dirty="0"/>
              <a:t> www.susform.at</a:t>
            </a:r>
          </a:p>
        </p:txBody>
      </p:sp>
      <p:grpSp>
        <p:nvGrpSpPr>
          <p:cNvPr id="2" name="Grafik 10">
            <a:extLst>
              <a:ext uri="{FF2B5EF4-FFF2-40B4-BE49-F238E27FC236}">
                <a16:creationId xmlns:a16="http://schemas.microsoft.com/office/drawing/2014/main" id="{7C317AFF-7D10-B318-89E4-E7D5AC642597}"/>
              </a:ext>
            </a:extLst>
          </p:cNvPr>
          <p:cNvGrpSpPr/>
          <p:nvPr/>
        </p:nvGrpSpPr>
        <p:grpSpPr>
          <a:xfrm>
            <a:off x="216255" y="244929"/>
            <a:ext cx="6263929" cy="1117328"/>
            <a:chOff x="216255" y="244929"/>
            <a:chExt cx="6263929" cy="1117328"/>
          </a:xfrm>
          <a:solidFill>
            <a:schemeClr val="accent1"/>
          </a:solidFill>
        </p:grpSpPr>
        <p:grpSp>
          <p:nvGrpSpPr>
            <p:cNvPr id="3" name="Grafik 10">
              <a:extLst>
                <a:ext uri="{FF2B5EF4-FFF2-40B4-BE49-F238E27FC236}">
                  <a16:creationId xmlns:a16="http://schemas.microsoft.com/office/drawing/2014/main" id="{27E9E012-C321-44D3-F159-C3E6B964AD20}"/>
                </a:ext>
              </a:extLst>
            </p:cNvPr>
            <p:cNvGrpSpPr/>
            <p:nvPr/>
          </p:nvGrpSpPr>
          <p:grpSpPr>
            <a:xfrm>
              <a:off x="216255" y="244929"/>
              <a:ext cx="5108740" cy="1117328"/>
              <a:chOff x="216255" y="244929"/>
              <a:chExt cx="5108740" cy="1117328"/>
            </a:xfrm>
            <a:solidFill>
              <a:schemeClr val="accent1"/>
            </a:solidFill>
          </p:grpSpPr>
          <p:sp>
            <p:nvSpPr>
              <p:cNvPr id="4" name="Freihandform 3">
                <a:extLst>
                  <a:ext uri="{FF2B5EF4-FFF2-40B4-BE49-F238E27FC236}">
                    <a16:creationId xmlns:a16="http://schemas.microsoft.com/office/drawing/2014/main" id="{02B8F83A-779B-3597-89DF-9C79E853F8BA}"/>
                  </a:ext>
                </a:extLst>
              </p:cNvPr>
              <p:cNvSpPr/>
              <p:nvPr/>
            </p:nvSpPr>
            <p:spPr>
              <a:xfrm>
                <a:off x="216255" y="244929"/>
                <a:ext cx="870998" cy="1105037"/>
              </a:xfrm>
              <a:custGeom>
                <a:avLst/>
                <a:gdLst>
                  <a:gd name="connsiteX0" fmla="*/ 437733 w 870998"/>
                  <a:gd name="connsiteY0" fmla="*/ 453635 h 1105037"/>
                  <a:gd name="connsiteX1" fmla="*/ 870998 w 870998"/>
                  <a:gd name="connsiteY1" fmla="*/ 1105037 h 1105037"/>
                  <a:gd name="connsiteX2" fmla="*/ 720807 w 870998"/>
                  <a:gd name="connsiteY2" fmla="*/ 1105037 h 1105037"/>
                  <a:gd name="connsiteX3" fmla="*/ 482399 w 870998"/>
                  <a:gd name="connsiteY3" fmla="*/ 731850 h 1105037"/>
                  <a:gd name="connsiteX4" fmla="*/ 301499 w 870998"/>
                  <a:gd name="connsiteY4" fmla="*/ 623469 h 1105037"/>
                  <a:gd name="connsiteX5" fmla="*/ 132883 w 870998"/>
                  <a:gd name="connsiteY5" fmla="*/ 793862 h 1105037"/>
                  <a:gd name="connsiteX6" fmla="*/ 132883 w 870998"/>
                  <a:gd name="connsiteY6" fmla="*/ 1105037 h 1105037"/>
                  <a:gd name="connsiteX7" fmla="*/ 0 w 870998"/>
                  <a:gd name="connsiteY7" fmla="*/ 1105037 h 1105037"/>
                  <a:gd name="connsiteX8" fmla="*/ 0 w 870998"/>
                  <a:gd name="connsiteY8" fmla="*/ 0 h 1105037"/>
                  <a:gd name="connsiteX9" fmla="*/ 132883 w 870998"/>
                  <a:gd name="connsiteY9" fmla="*/ 0 h 1105037"/>
                  <a:gd name="connsiteX10" fmla="*/ 132883 w 870998"/>
                  <a:gd name="connsiteY10" fmla="*/ 387154 h 1105037"/>
                  <a:gd name="connsiteX11" fmla="*/ 217750 w 870998"/>
                  <a:gd name="connsiteY11" fmla="*/ 472071 h 1105037"/>
                  <a:gd name="connsiteX12" fmla="*/ 310433 w 870998"/>
                  <a:gd name="connsiteY12" fmla="*/ 424026 h 1105037"/>
                  <a:gd name="connsiteX13" fmla="*/ 676140 w 870998"/>
                  <a:gd name="connsiteY13" fmla="*/ 0 h 1105037"/>
                  <a:gd name="connsiteX14" fmla="*/ 847548 w 870998"/>
                  <a:gd name="connsiteY14" fmla="*/ 0 h 1105037"/>
                  <a:gd name="connsiteX15" fmla="*/ 437733 w 870998"/>
                  <a:gd name="connsiteY15" fmla="*/ 453635 h 110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0998" h="1105037">
                    <a:moveTo>
                      <a:pt x="437733" y="453635"/>
                    </a:moveTo>
                    <a:lnTo>
                      <a:pt x="870998" y="1105037"/>
                    </a:lnTo>
                    <a:lnTo>
                      <a:pt x="720807" y="1105037"/>
                    </a:lnTo>
                    <a:lnTo>
                      <a:pt x="482399" y="731850"/>
                    </a:lnTo>
                    <a:cubicBezTo>
                      <a:pt x="445549" y="677659"/>
                      <a:pt x="389716" y="623469"/>
                      <a:pt x="301499" y="623469"/>
                    </a:cubicBezTo>
                    <a:cubicBezTo>
                      <a:pt x="208816" y="623469"/>
                      <a:pt x="132883" y="699447"/>
                      <a:pt x="132883" y="793862"/>
                    </a:cubicBezTo>
                    <a:lnTo>
                      <a:pt x="132883" y="1105037"/>
                    </a:lnTo>
                    <a:lnTo>
                      <a:pt x="0" y="1105037"/>
                    </a:lnTo>
                    <a:lnTo>
                      <a:pt x="0" y="0"/>
                    </a:lnTo>
                    <a:lnTo>
                      <a:pt x="132883" y="0"/>
                    </a:lnTo>
                    <a:lnTo>
                      <a:pt x="132883" y="387154"/>
                    </a:lnTo>
                    <a:cubicBezTo>
                      <a:pt x="132883" y="435199"/>
                      <a:pt x="169733" y="472071"/>
                      <a:pt x="217750" y="472071"/>
                    </a:cubicBezTo>
                    <a:cubicBezTo>
                      <a:pt x="256275" y="472071"/>
                      <a:pt x="288658" y="447490"/>
                      <a:pt x="310433" y="424026"/>
                    </a:cubicBezTo>
                    <a:lnTo>
                      <a:pt x="676140" y="0"/>
                    </a:lnTo>
                    <a:lnTo>
                      <a:pt x="847548" y="0"/>
                    </a:lnTo>
                    <a:lnTo>
                      <a:pt x="437733" y="453635"/>
                    </a:lnTo>
                    <a:close/>
                  </a:path>
                </a:pathLst>
              </a:custGeom>
              <a:solidFill>
                <a:schemeClr val="accent1"/>
              </a:solidFill>
              <a:ln w="5578" cap="flat">
                <a:noFill/>
                <a:prstDash val="solid"/>
                <a:miter/>
              </a:ln>
            </p:spPr>
            <p:txBody>
              <a:bodyPr rtlCol="0" anchor="ctr"/>
              <a:lstStyle/>
              <a:p>
                <a:endParaRPr lang="de-DE"/>
              </a:p>
            </p:txBody>
          </p:sp>
          <p:sp>
            <p:nvSpPr>
              <p:cNvPr id="5" name="Freihandform 4">
                <a:extLst>
                  <a:ext uri="{FF2B5EF4-FFF2-40B4-BE49-F238E27FC236}">
                    <a16:creationId xmlns:a16="http://schemas.microsoft.com/office/drawing/2014/main" id="{5D284465-86BD-EBFF-993B-318F11449F33}"/>
                  </a:ext>
                </a:extLst>
              </p:cNvPr>
              <p:cNvSpPr/>
              <p:nvPr/>
            </p:nvSpPr>
            <p:spPr>
              <a:xfrm>
                <a:off x="1088369" y="538786"/>
                <a:ext cx="742581" cy="823470"/>
              </a:xfrm>
              <a:custGeom>
                <a:avLst/>
                <a:gdLst>
                  <a:gd name="connsiteX0" fmla="*/ 0 w 742581"/>
                  <a:gd name="connsiteY0" fmla="*/ 411735 h 823470"/>
                  <a:gd name="connsiteX1" fmla="*/ 371291 w 742581"/>
                  <a:gd name="connsiteY1" fmla="*/ 0 h 823470"/>
                  <a:gd name="connsiteX2" fmla="*/ 742582 w 742581"/>
                  <a:gd name="connsiteY2" fmla="*/ 411735 h 823470"/>
                  <a:gd name="connsiteX3" fmla="*/ 371291 w 742581"/>
                  <a:gd name="connsiteY3" fmla="*/ 823471 h 823470"/>
                  <a:gd name="connsiteX4" fmla="*/ 0 w 742581"/>
                  <a:gd name="connsiteY4" fmla="*/ 411735 h 823470"/>
                  <a:gd name="connsiteX5" fmla="*/ 612491 w 742581"/>
                  <a:gd name="connsiteY5" fmla="*/ 411735 h 823470"/>
                  <a:gd name="connsiteX6" fmla="*/ 371291 w 742581"/>
                  <a:gd name="connsiteY6" fmla="*/ 106705 h 823470"/>
                  <a:gd name="connsiteX7" fmla="*/ 130091 w 742581"/>
                  <a:gd name="connsiteY7" fmla="*/ 411735 h 823470"/>
                  <a:gd name="connsiteX8" fmla="*/ 371291 w 742581"/>
                  <a:gd name="connsiteY8" fmla="*/ 716766 h 823470"/>
                  <a:gd name="connsiteX9" fmla="*/ 612491 w 742581"/>
                  <a:gd name="connsiteY9" fmla="*/ 411735 h 82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581" h="823470">
                    <a:moveTo>
                      <a:pt x="0" y="411735"/>
                    </a:moveTo>
                    <a:cubicBezTo>
                      <a:pt x="0" y="162571"/>
                      <a:pt x="146841" y="0"/>
                      <a:pt x="371291" y="0"/>
                    </a:cubicBezTo>
                    <a:cubicBezTo>
                      <a:pt x="595741" y="0"/>
                      <a:pt x="742582" y="162571"/>
                      <a:pt x="742582" y="411735"/>
                    </a:cubicBezTo>
                    <a:cubicBezTo>
                      <a:pt x="742582" y="660900"/>
                      <a:pt x="595741" y="823471"/>
                      <a:pt x="371291" y="823471"/>
                    </a:cubicBezTo>
                    <a:cubicBezTo>
                      <a:pt x="147400" y="823471"/>
                      <a:pt x="0" y="660900"/>
                      <a:pt x="0" y="411735"/>
                    </a:cubicBezTo>
                    <a:close/>
                    <a:moveTo>
                      <a:pt x="612491" y="411735"/>
                    </a:moveTo>
                    <a:cubicBezTo>
                      <a:pt x="612491" y="226259"/>
                      <a:pt x="522599" y="106705"/>
                      <a:pt x="371291" y="106705"/>
                    </a:cubicBezTo>
                    <a:cubicBezTo>
                      <a:pt x="219983" y="106705"/>
                      <a:pt x="130091" y="225700"/>
                      <a:pt x="130091" y="411735"/>
                    </a:cubicBezTo>
                    <a:cubicBezTo>
                      <a:pt x="130091" y="597212"/>
                      <a:pt x="219983" y="716766"/>
                      <a:pt x="371291" y="716766"/>
                    </a:cubicBezTo>
                    <a:cubicBezTo>
                      <a:pt x="523157" y="716766"/>
                      <a:pt x="612491" y="597771"/>
                      <a:pt x="612491" y="411735"/>
                    </a:cubicBezTo>
                    <a:close/>
                  </a:path>
                </a:pathLst>
              </a:custGeom>
              <a:solidFill>
                <a:schemeClr val="accent1"/>
              </a:solidFill>
              <a:ln w="5578" cap="flat">
                <a:noFill/>
                <a:prstDash val="solid"/>
                <a:miter/>
              </a:ln>
            </p:spPr>
            <p:txBody>
              <a:bodyPr rtlCol="0" anchor="ctr"/>
              <a:lstStyle/>
              <a:p>
                <a:endParaRPr lang="de-DE"/>
              </a:p>
            </p:txBody>
          </p:sp>
          <p:sp>
            <p:nvSpPr>
              <p:cNvPr id="7" name="Freihandform 6">
                <a:extLst>
                  <a:ext uri="{FF2B5EF4-FFF2-40B4-BE49-F238E27FC236}">
                    <a16:creationId xmlns:a16="http://schemas.microsoft.com/office/drawing/2014/main" id="{F14DA844-EDEC-50B4-D9C7-9EA794D6F5D3}"/>
                  </a:ext>
                </a:extLst>
              </p:cNvPr>
              <p:cNvSpPr/>
              <p:nvPr/>
            </p:nvSpPr>
            <p:spPr>
              <a:xfrm>
                <a:off x="1991751" y="539344"/>
                <a:ext cx="646548" cy="811180"/>
              </a:xfrm>
              <a:custGeom>
                <a:avLst/>
                <a:gdLst>
                  <a:gd name="connsiteX0" fmla="*/ 0 w 646548"/>
                  <a:gd name="connsiteY0" fmla="*/ 810622 h 811180"/>
                  <a:gd name="connsiteX1" fmla="*/ 0 w 646548"/>
                  <a:gd name="connsiteY1" fmla="*/ 12291 h 811180"/>
                  <a:gd name="connsiteX2" fmla="*/ 74258 w 646548"/>
                  <a:gd name="connsiteY2" fmla="*/ 12291 h 811180"/>
                  <a:gd name="connsiteX3" fmla="*/ 142375 w 646548"/>
                  <a:gd name="connsiteY3" fmla="*/ 80448 h 811180"/>
                  <a:gd name="connsiteX4" fmla="*/ 329416 w 646548"/>
                  <a:gd name="connsiteY4" fmla="*/ 0 h 811180"/>
                  <a:gd name="connsiteX5" fmla="*/ 646549 w 646548"/>
                  <a:gd name="connsiteY5" fmla="*/ 318997 h 811180"/>
                  <a:gd name="connsiteX6" fmla="*/ 646549 w 646548"/>
                  <a:gd name="connsiteY6" fmla="*/ 811180 h 811180"/>
                  <a:gd name="connsiteX7" fmla="*/ 516457 w 646548"/>
                  <a:gd name="connsiteY7" fmla="*/ 811180 h 811180"/>
                  <a:gd name="connsiteX8" fmla="*/ 516457 w 646548"/>
                  <a:gd name="connsiteY8" fmla="*/ 318997 h 811180"/>
                  <a:gd name="connsiteX9" fmla="*/ 323274 w 646548"/>
                  <a:gd name="connsiteY9" fmla="*/ 106705 h 811180"/>
                  <a:gd name="connsiteX10" fmla="*/ 130091 w 646548"/>
                  <a:gd name="connsiteY10" fmla="*/ 334081 h 811180"/>
                  <a:gd name="connsiteX11" fmla="*/ 130091 w 646548"/>
                  <a:gd name="connsiteY11" fmla="*/ 810622 h 811180"/>
                  <a:gd name="connsiteX12" fmla="*/ 0 w 646548"/>
                  <a:gd name="connsiteY12" fmla="*/ 810622 h 81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6548" h="811180">
                    <a:moveTo>
                      <a:pt x="0" y="810622"/>
                    </a:moveTo>
                    <a:lnTo>
                      <a:pt x="0" y="12291"/>
                    </a:lnTo>
                    <a:lnTo>
                      <a:pt x="74258" y="12291"/>
                    </a:lnTo>
                    <a:cubicBezTo>
                      <a:pt x="74258" y="50838"/>
                      <a:pt x="103850" y="80448"/>
                      <a:pt x="142375" y="80448"/>
                    </a:cubicBezTo>
                    <a:cubicBezTo>
                      <a:pt x="199325" y="80448"/>
                      <a:pt x="206025" y="0"/>
                      <a:pt x="329416" y="0"/>
                    </a:cubicBezTo>
                    <a:cubicBezTo>
                      <a:pt x="514782" y="0"/>
                      <a:pt x="646549" y="130169"/>
                      <a:pt x="646549" y="318997"/>
                    </a:cubicBezTo>
                    <a:lnTo>
                      <a:pt x="646549" y="811180"/>
                    </a:lnTo>
                    <a:lnTo>
                      <a:pt x="516457" y="811180"/>
                    </a:lnTo>
                    <a:lnTo>
                      <a:pt x="516457" y="318997"/>
                    </a:lnTo>
                    <a:cubicBezTo>
                      <a:pt x="516457" y="198326"/>
                      <a:pt x="440524" y="106705"/>
                      <a:pt x="323274" y="106705"/>
                    </a:cubicBezTo>
                    <a:cubicBezTo>
                      <a:pt x="213283" y="106705"/>
                      <a:pt x="130091" y="211734"/>
                      <a:pt x="130091" y="334081"/>
                    </a:cubicBezTo>
                    <a:lnTo>
                      <a:pt x="130091" y="810622"/>
                    </a:lnTo>
                    <a:lnTo>
                      <a:pt x="0" y="810622"/>
                    </a:lnTo>
                    <a:close/>
                  </a:path>
                </a:pathLst>
              </a:custGeom>
              <a:solidFill>
                <a:schemeClr val="accent1"/>
              </a:solidFill>
              <a:ln w="5578" cap="flat">
                <a:noFill/>
                <a:prstDash val="solid"/>
                <a:miter/>
              </a:ln>
            </p:spPr>
            <p:txBody>
              <a:bodyPr rtlCol="0" anchor="ctr"/>
              <a:lstStyle/>
              <a:p>
                <a:endParaRPr lang="de-DE"/>
              </a:p>
            </p:txBody>
          </p:sp>
          <p:sp>
            <p:nvSpPr>
              <p:cNvPr id="8" name="Freihandform 7">
                <a:extLst>
                  <a:ext uri="{FF2B5EF4-FFF2-40B4-BE49-F238E27FC236}">
                    <a16:creationId xmlns:a16="http://schemas.microsoft.com/office/drawing/2014/main" id="{21F981C6-5FDB-AD5B-9E30-FF92452A1B90}"/>
                  </a:ext>
                </a:extLst>
              </p:cNvPr>
              <p:cNvSpPr/>
              <p:nvPr/>
            </p:nvSpPr>
            <p:spPr>
              <a:xfrm>
                <a:off x="2756108" y="323700"/>
                <a:ext cx="443874" cy="1026265"/>
              </a:xfrm>
              <a:custGeom>
                <a:avLst/>
                <a:gdLst>
                  <a:gd name="connsiteX0" fmla="*/ 329416 w 443874"/>
                  <a:gd name="connsiteY0" fmla="*/ 1026266 h 1026265"/>
                  <a:gd name="connsiteX1" fmla="*/ 134558 w 443874"/>
                  <a:gd name="connsiteY1" fmla="*/ 832968 h 1026265"/>
                  <a:gd name="connsiteX2" fmla="*/ 134558 w 443874"/>
                  <a:gd name="connsiteY2" fmla="*/ 332964 h 1026265"/>
                  <a:gd name="connsiteX3" fmla="*/ 0 w 443874"/>
                  <a:gd name="connsiteY3" fmla="*/ 332964 h 1026265"/>
                  <a:gd name="connsiteX4" fmla="*/ 0 w 443874"/>
                  <a:gd name="connsiteY4" fmla="*/ 238550 h 1026265"/>
                  <a:gd name="connsiteX5" fmla="*/ 23450 w 443874"/>
                  <a:gd name="connsiteY5" fmla="*/ 238550 h 1026265"/>
                  <a:gd name="connsiteX6" fmla="*/ 158008 w 443874"/>
                  <a:gd name="connsiteY6" fmla="*/ 105587 h 1026265"/>
                  <a:gd name="connsiteX7" fmla="*/ 158008 w 443874"/>
                  <a:gd name="connsiteY7" fmla="*/ 0 h 1026265"/>
                  <a:gd name="connsiteX8" fmla="*/ 264649 w 443874"/>
                  <a:gd name="connsiteY8" fmla="*/ 0 h 1026265"/>
                  <a:gd name="connsiteX9" fmla="*/ 264649 w 443874"/>
                  <a:gd name="connsiteY9" fmla="*/ 227376 h 1026265"/>
                  <a:gd name="connsiteX10" fmla="*/ 428799 w 443874"/>
                  <a:gd name="connsiteY10" fmla="*/ 227376 h 1026265"/>
                  <a:gd name="connsiteX11" fmla="*/ 428799 w 443874"/>
                  <a:gd name="connsiteY11" fmla="*/ 332405 h 1026265"/>
                  <a:gd name="connsiteX12" fmla="*/ 264649 w 443874"/>
                  <a:gd name="connsiteY12" fmla="*/ 332405 h 1026265"/>
                  <a:gd name="connsiteX13" fmla="*/ 264649 w 443874"/>
                  <a:gd name="connsiteY13" fmla="*/ 826264 h 1026265"/>
                  <a:gd name="connsiteX14" fmla="*/ 351191 w 443874"/>
                  <a:gd name="connsiteY14" fmla="*/ 920678 h 1026265"/>
                  <a:gd name="connsiteX15" fmla="*/ 443874 w 443874"/>
                  <a:gd name="connsiteY15" fmla="*/ 920678 h 1026265"/>
                  <a:gd name="connsiteX16" fmla="*/ 443874 w 443874"/>
                  <a:gd name="connsiteY16" fmla="*/ 1025707 h 1026265"/>
                  <a:gd name="connsiteX17" fmla="*/ 329416 w 443874"/>
                  <a:gd name="connsiteY17" fmla="*/ 1025707 h 102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874" h="1026265">
                    <a:moveTo>
                      <a:pt x="329416" y="1026266"/>
                    </a:moveTo>
                    <a:cubicBezTo>
                      <a:pt x="219425" y="1026266"/>
                      <a:pt x="134558" y="942466"/>
                      <a:pt x="134558" y="832968"/>
                    </a:cubicBezTo>
                    <a:lnTo>
                      <a:pt x="134558" y="332964"/>
                    </a:lnTo>
                    <a:lnTo>
                      <a:pt x="0" y="332964"/>
                    </a:lnTo>
                    <a:lnTo>
                      <a:pt x="0" y="238550"/>
                    </a:lnTo>
                    <a:lnTo>
                      <a:pt x="23450" y="238550"/>
                    </a:lnTo>
                    <a:cubicBezTo>
                      <a:pt x="101058" y="238550"/>
                      <a:pt x="158008" y="181566"/>
                      <a:pt x="158008" y="105587"/>
                    </a:cubicBezTo>
                    <a:lnTo>
                      <a:pt x="158008" y="0"/>
                    </a:lnTo>
                    <a:lnTo>
                      <a:pt x="264649" y="0"/>
                    </a:lnTo>
                    <a:lnTo>
                      <a:pt x="264649" y="227376"/>
                    </a:lnTo>
                    <a:lnTo>
                      <a:pt x="428799" y="227376"/>
                    </a:lnTo>
                    <a:lnTo>
                      <a:pt x="428799" y="332405"/>
                    </a:lnTo>
                    <a:lnTo>
                      <a:pt x="264649" y="332405"/>
                    </a:lnTo>
                    <a:lnTo>
                      <a:pt x="264649" y="826264"/>
                    </a:lnTo>
                    <a:cubicBezTo>
                      <a:pt x="264649" y="880454"/>
                      <a:pt x="303175" y="920678"/>
                      <a:pt x="351191" y="920678"/>
                    </a:cubicBezTo>
                    <a:lnTo>
                      <a:pt x="443874" y="920678"/>
                    </a:lnTo>
                    <a:lnTo>
                      <a:pt x="443874" y="1025707"/>
                    </a:lnTo>
                    <a:lnTo>
                      <a:pt x="329416" y="1025707"/>
                    </a:lnTo>
                    <a:close/>
                  </a:path>
                </a:pathLst>
              </a:custGeom>
              <a:solidFill>
                <a:schemeClr val="accent1"/>
              </a:solidFill>
              <a:ln w="5578" cap="flat">
                <a:noFill/>
                <a:prstDash val="solid"/>
                <a:miter/>
              </a:ln>
            </p:spPr>
            <p:txBody>
              <a:bodyPr rtlCol="0" anchor="ctr"/>
              <a:lstStyle/>
              <a:p>
                <a:endParaRPr lang="de-DE"/>
              </a:p>
            </p:txBody>
          </p:sp>
          <p:sp>
            <p:nvSpPr>
              <p:cNvPr id="9" name="Freihandform 8">
                <a:extLst>
                  <a:ext uri="{FF2B5EF4-FFF2-40B4-BE49-F238E27FC236}">
                    <a16:creationId xmlns:a16="http://schemas.microsoft.com/office/drawing/2014/main" id="{099C1CFF-9E7E-ADFF-7BB1-69A9F5DAD100}"/>
                  </a:ext>
                </a:extLst>
              </p:cNvPr>
              <p:cNvSpPr/>
              <p:nvPr/>
            </p:nvSpPr>
            <p:spPr>
              <a:xfrm>
                <a:off x="3320582" y="538786"/>
                <a:ext cx="634265" cy="823470"/>
              </a:xfrm>
              <a:custGeom>
                <a:avLst/>
                <a:gdLst>
                  <a:gd name="connsiteX0" fmla="*/ 634265 w 634265"/>
                  <a:gd name="connsiteY0" fmla="*/ 255309 h 823470"/>
                  <a:gd name="connsiteX1" fmla="*/ 634265 w 634265"/>
                  <a:gd name="connsiteY1" fmla="*/ 811180 h 823470"/>
                  <a:gd name="connsiteX2" fmla="*/ 556657 w 634265"/>
                  <a:gd name="connsiteY2" fmla="*/ 811180 h 823470"/>
                  <a:gd name="connsiteX3" fmla="*/ 482399 w 634265"/>
                  <a:gd name="connsiteY3" fmla="*/ 736878 h 823470"/>
                  <a:gd name="connsiteX4" fmla="*/ 261299 w 634265"/>
                  <a:gd name="connsiteY4" fmla="*/ 823471 h 823470"/>
                  <a:gd name="connsiteX5" fmla="*/ 0 w 634265"/>
                  <a:gd name="connsiteY5" fmla="*/ 569837 h 823470"/>
                  <a:gd name="connsiteX6" fmla="*/ 270791 w 634265"/>
                  <a:gd name="connsiteY6" fmla="*/ 357545 h 823470"/>
                  <a:gd name="connsiteX7" fmla="*/ 513666 w 634265"/>
                  <a:gd name="connsiteY7" fmla="*/ 247488 h 823470"/>
                  <a:gd name="connsiteX8" fmla="*/ 331091 w 634265"/>
                  <a:gd name="connsiteY8" fmla="*/ 100560 h 823470"/>
                  <a:gd name="connsiteX9" fmla="*/ 151866 w 634265"/>
                  <a:gd name="connsiteY9" fmla="*/ 265924 h 823470"/>
                  <a:gd name="connsiteX10" fmla="*/ 27917 w 634265"/>
                  <a:gd name="connsiteY10" fmla="*/ 265924 h 823470"/>
                  <a:gd name="connsiteX11" fmla="*/ 329416 w 634265"/>
                  <a:gd name="connsiteY11" fmla="*/ 0 h 823470"/>
                  <a:gd name="connsiteX12" fmla="*/ 634265 w 634265"/>
                  <a:gd name="connsiteY12" fmla="*/ 255309 h 823470"/>
                  <a:gd name="connsiteX13" fmla="*/ 525949 w 634265"/>
                  <a:gd name="connsiteY13" fmla="*/ 407266 h 823470"/>
                  <a:gd name="connsiteX14" fmla="*/ 270791 w 634265"/>
                  <a:gd name="connsiteY14" fmla="*/ 458105 h 823470"/>
                  <a:gd name="connsiteX15" fmla="*/ 120600 w 634265"/>
                  <a:gd name="connsiteY15" fmla="*/ 574307 h 823470"/>
                  <a:gd name="connsiteX16" fmla="*/ 271908 w 634265"/>
                  <a:gd name="connsiteY16" fmla="*/ 722911 h 823470"/>
                  <a:gd name="connsiteX17" fmla="*/ 525949 w 634265"/>
                  <a:gd name="connsiteY17" fmla="*/ 407266 h 82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4265" h="823470">
                    <a:moveTo>
                      <a:pt x="634265" y="255309"/>
                    </a:moveTo>
                    <a:lnTo>
                      <a:pt x="634265" y="811180"/>
                    </a:lnTo>
                    <a:lnTo>
                      <a:pt x="556657" y="811180"/>
                    </a:lnTo>
                    <a:cubicBezTo>
                      <a:pt x="556657" y="767604"/>
                      <a:pt x="525949" y="736878"/>
                      <a:pt x="482399" y="736878"/>
                    </a:cubicBezTo>
                    <a:cubicBezTo>
                      <a:pt x="411491" y="736878"/>
                      <a:pt x="411491" y="823471"/>
                      <a:pt x="261299" y="823471"/>
                    </a:cubicBezTo>
                    <a:cubicBezTo>
                      <a:pt x="94358" y="823471"/>
                      <a:pt x="0" y="702799"/>
                      <a:pt x="0" y="569837"/>
                    </a:cubicBezTo>
                    <a:cubicBezTo>
                      <a:pt x="0" y="477099"/>
                      <a:pt x="46342" y="360897"/>
                      <a:pt x="270791" y="357545"/>
                    </a:cubicBezTo>
                    <a:cubicBezTo>
                      <a:pt x="423774" y="355869"/>
                      <a:pt x="513666" y="341902"/>
                      <a:pt x="513666" y="247488"/>
                    </a:cubicBezTo>
                    <a:cubicBezTo>
                      <a:pt x="513666" y="163689"/>
                      <a:pt x="456716" y="100560"/>
                      <a:pt x="331091" y="100560"/>
                    </a:cubicBezTo>
                    <a:cubicBezTo>
                      <a:pt x="205466" y="100560"/>
                      <a:pt x="151866" y="168717"/>
                      <a:pt x="151866" y="265924"/>
                    </a:cubicBezTo>
                    <a:lnTo>
                      <a:pt x="27917" y="265924"/>
                    </a:lnTo>
                    <a:cubicBezTo>
                      <a:pt x="27917" y="58660"/>
                      <a:pt x="190391" y="0"/>
                      <a:pt x="329416" y="0"/>
                    </a:cubicBezTo>
                    <a:cubicBezTo>
                      <a:pt x="487424" y="0"/>
                      <a:pt x="634265" y="74302"/>
                      <a:pt x="634265" y="255309"/>
                    </a:cubicBezTo>
                    <a:close/>
                    <a:moveTo>
                      <a:pt x="525949" y="407266"/>
                    </a:moveTo>
                    <a:cubicBezTo>
                      <a:pt x="476257" y="449166"/>
                      <a:pt x="385249" y="456987"/>
                      <a:pt x="270791" y="458105"/>
                    </a:cubicBezTo>
                    <a:cubicBezTo>
                      <a:pt x="152983" y="459780"/>
                      <a:pt x="120600" y="515088"/>
                      <a:pt x="120600" y="574307"/>
                    </a:cubicBezTo>
                    <a:cubicBezTo>
                      <a:pt x="120600" y="664252"/>
                      <a:pt x="185366" y="722911"/>
                      <a:pt x="271908" y="722911"/>
                    </a:cubicBezTo>
                    <a:cubicBezTo>
                      <a:pt x="420424" y="722911"/>
                      <a:pt x="514782" y="583804"/>
                      <a:pt x="525949" y="407266"/>
                    </a:cubicBezTo>
                    <a:close/>
                  </a:path>
                </a:pathLst>
              </a:custGeom>
              <a:solidFill>
                <a:schemeClr val="accent1"/>
              </a:solidFill>
              <a:ln w="5578" cap="flat">
                <a:noFill/>
                <a:prstDash val="solid"/>
                <a:miter/>
              </a:ln>
            </p:spPr>
            <p:txBody>
              <a:bodyPr rtlCol="0" anchor="ctr"/>
              <a:lstStyle/>
              <a:p>
                <a:endParaRPr lang="de-DE"/>
              </a:p>
            </p:txBody>
          </p:sp>
          <p:sp>
            <p:nvSpPr>
              <p:cNvPr id="10" name="Freihandform 9">
                <a:extLst>
                  <a:ext uri="{FF2B5EF4-FFF2-40B4-BE49-F238E27FC236}">
                    <a16:creationId xmlns:a16="http://schemas.microsoft.com/office/drawing/2014/main" id="{34E28688-311D-D342-B65D-0893A4D11B66}"/>
                  </a:ext>
                </a:extLst>
              </p:cNvPr>
              <p:cNvSpPr/>
              <p:nvPr/>
            </p:nvSpPr>
            <p:spPr>
              <a:xfrm>
                <a:off x="4153614" y="244929"/>
                <a:ext cx="673348" cy="1105037"/>
              </a:xfrm>
              <a:custGeom>
                <a:avLst/>
                <a:gdLst>
                  <a:gd name="connsiteX0" fmla="*/ 339466 w 673348"/>
                  <a:gd name="connsiteY0" fmla="*/ 597212 h 1105037"/>
                  <a:gd name="connsiteX1" fmla="*/ 673349 w 673348"/>
                  <a:gd name="connsiteY1" fmla="*/ 1105037 h 1105037"/>
                  <a:gd name="connsiteX2" fmla="*/ 524832 w 673348"/>
                  <a:gd name="connsiteY2" fmla="*/ 1105037 h 1105037"/>
                  <a:gd name="connsiteX3" fmla="*/ 309874 w 673348"/>
                  <a:gd name="connsiteY3" fmla="*/ 755314 h 1105037"/>
                  <a:gd name="connsiteX4" fmla="*/ 226125 w 673348"/>
                  <a:gd name="connsiteY4" fmla="*/ 701123 h 1105037"/>
                  <a:gd name="connsiteX5" fmla="*/ 130091 w 673348"/>
                  <a:gd name="connsiteY5" fmla="*/ 800007 h 1105037"/>
                  <a:gd name="connsiteX6" fmla="*/ 130091 w 673348"/>
                  <a:gd name="connsiteY6" fmla="*/ 1105037 h 1105037"/>
                  <a:gd name="connsiteX7" fmla="*/ 0 w 673348"/>
                  <a:gd name="connsiteY7" fmla="*/ 1105037 h 1105037"/>
                  <a:gd name="connsiteX8" fmla="*/ 0 w 673348"/>
                  <a:gd name="connsiteY8" fmla="*/ 0 h 1105037"/>
                  <a:gd name="connsiteX9" fmla="*/ 130091 w 673348"/>
                  <a:gd name="connsiteY9" fmla="*/ 0 h 1105037"/>
                  <a:gd name="connsiteX10" fmla="*/ 130091 w 673348"/>
                  <a:gd name="connsiteY10" fmla="*/ 500004 h 1105037"/>
                  <a:gd name="connsiteX11" fmla="*/ 188716 w 673348"/>
                  <a:gd name="connsiteY11" fmla="*/ 562016 h 1105037"/>
                  <a:gd name="connsiteX12" fmla="*/ 242875 w 673348"/>
                  <a:gd name="connsiteY12" fmla="*/ 540228 h 1105037"/>
                  <a:gd name="connsiteX13" fmla="*/ 482399 w 673348"/>
                  <a:gd name="connsiteY13" fmla="*/ 306707 h 1105037"/>
                  <a:gd name="connsiteX14" fmla="*/ 655482 w 673348"/>
                  <a:gd name="connsiteY14" fmla="*/ 306707 h 1105037"/>
                  <a:gd name="connsiteX15" fmla="*/ 339466 w 673348"/>
                  <a:gd name="connsiteY15" fmla="*/ 597212 h 110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3348" h="1105037">
                    <a:moveTo>
                      <a:pt x="339466" y="597212"/>
                    </a:moveTo>
                    <a:lnTo>
                      <a:pt x="673349" y="1105037"/>
                    </a:lnTo>
                    <a:lnTo>
                      <a:pt x="524832" y="1105037"/>
                    </a:lnTo>
                    <a:lnTo>
                      <a:pt x="309874" y="755314"/>
                    </a:lnTo>
                    <a:cubicBezTo>
                      <a:pt x="291450" y="725705"/>
                      <a:pt x="266325" y="701123"/>
                      <a:pt x="226125" y="701123"/>
                    </a:cubicBezTo>
                    <a:cubicBezTo>
                      <a:pt x="169175" y="701123"/>
                      <a:pt x="130091" y="743023"/>
                      <a:pt x="130091" y="800007"/>
                    </a:cubicBezTo>
                    <a:lnTo>
                      <a:pt x="130091" y="1105037"/>
                    </a:lnTo>
                    <a:lnTo>
                      <a:pt x="0" y="1105037"/>
                    </a:lnTo>
                    <a:lnTo>
                      <a:pt x="0" y="0"/>
                    </a:lnTo>
                    <a:lnTo>
                      <a:pt x="130091" y="0"/>
                    </a:lnTo>
                    <a:lnTo>
                      <a:pt x="130091" y="500004"/>
                    </a:lnTo>
                    <a:cubicBezTo>
                      <a:pt x="130091" y="536876"/>
                      <a:pt x="153541" y="562016"/>
                      <a:pt x="188716" y="562016"/>
                    </a:cubicBezTo>
                    <a:cubicBezTo>
                      <a:pt x="212166" y="562016"/>
                      <a:pt x="230591" y="551401"/>
                      <a:pt x="242875" y="540228"/>
                    </a:cubicBezTo>
                    <a:lnTo>
                      <a:pt x="482399" y="306707"/>
                    </a:lnTo>
                    <a:lnTo>
                      <a:pt x="655482" y="306707"/>
                    </a:lnTo>
                    <a:lnTo>
                      <a:pt x="339466" y="597212"/>
                    </a:lnTo>
                    <a:close/>
                  </a:path>
                </a:pathLst>
              </a:custGeom>
              <a:solidFill>
                <a:schemeClr val="accent1"/>
              </a:solidFill>
              <a:ln w="5578" cap="flat">
                <a:noFill/>
                <a:prstDash val="solid"/>
                <a:miter/>
              </a:ln>
            </p:spPr>
            <p:txBody>
              <a:bodyPr rtlCol="0" anchor="ctr"/>
              <a:lstStyle/>
              <a:p>
                <a:endParaRPr lang="de-DE"/>
              </a:p>
            </p:txBody>
          </p:sp>
          <p:sp>
            <p:nvSpPr>
              <p:cNvPr id="12" name="Freihandform 11">
                <a:extLst>
                  <a:ext uri="{FF2B5EF4-FFF2-40B4-BE49-F238E27FC236}">
                    <a16:creationId xmlns:a16="http://schemas.microsoft.com/office/drawing/2014/main" id="{B70BA8D4-EC4B-2BA3-314C-F5CDFFDC27A7}"/>
                  </a:ext>
                </a:extLst>
              </p:cNvPr>
              <p:cNvSpPr/>
              <p:nvPr/>
            </p:nvSpPr>
            <p:spPr>
              <a:xfrm>
                <a:off x="4881121" y="323700"/>
                <a:ext cx="443874" cy="1026265"/>
              </a:xfrm>
              <a:custGeom>
                <a:avLst/>
                <a:gdLst>
                  <a:gd name="connsiteX0" fmla="*/ 329416 w 443874"/>
                  <a:gd name="connsiteY0" fmla="*/ 1026266 h 1026265"/>
                  <a:gd name="connsiteX1" fmla="*/ 134558 w 443874"/>
                  <a:gd name="connsiteY1" fmla="*/ 832968 h 1026265"/>
                  <a:gd name="connsiteX2" fmla="*/ 134558 w 443874"/>
                  <a:gd name="connsiteY2" fmla="*/ 332964 h 1026265"/>
                  <a:gd name="connsiteX3" fmla="*/ 0 w 443874"/>
                  <a:gd name="connsiteY3" fmla="*/ 332964 h 1026265"/>
                  <a:gd name="connsiteX4" fmla="*/ 0 w 443874"/>
                  <a:gd name="connsiteY4" fmla="*/ 238550 h 1026265"/>
                  <a:gd name="connsiteX5" fmla="*/ 23450 w 443874"/>
                  <a:gd name="connsiteY5" fmla="*/ 238550 h 1026265"/>
                  <a:gd name="connsiteX6" fmla="*/ 158008 w 443874"/>
                  <a:gd name="connsiteY6" fmla="*/ 105587 h 1026265"/>
                  <a:gd name="connsiteX7" fmla="*/ 158008 w 443874"/>
                  <a:gd name="connsiteY7" fmla="*/ 0 h 1026265"/>
                  <a:gd name="connsiteX8" fmla="*/ 264650 w 443874"/>
                  <a:gd name="connsiteY8" fmla="*/ 0 h 1026265"/>
                  <a:gd name="connsiteX9" fmla="*/ 264650 w 443874"/>
                  <a:gd name="connsiteY9" fmla="*/ 227376 h 1026265"/>
                  <a:gd name="connsiteX10" fmla="*/ 428799 w 443874"/>
                  <a:gd name="connsiteY10" fmla="*/ 227376 h 1026265"/>
                  <a:gd name="connsiteX11" fmla="*/ 428799 w 443874"/>
                  <a:gd name="connsiteY11" fmla="*/ 332405 h 1026265"/>
                  <a:gd name="connsiteX12" fmla="*/ 264650 w 443874"/>
                  <a:gd name="connsiteY12" fmla="*/ 332405 h 1026265"/>
                  <a:gd name="connsiteX13" fmla="*/ 264650 w 443874"/>
                  <a:gd name="connsiteY13" fmla="*/ 826264 h 1026265"/>
                  <a:gd name="connsiteX14" fmla="*/ 351191 w 443874"/>
                  <a:gd name="connsiteY14" fmla="*/ 920678 h 1026265"/>
                  <a:gd name="connsiteX15" fmla="*/ 443874 w 443874"/>
                  <a:gd name="connsiteY15" fmla="*/ 920678 h 1026265"/>
                  <a:gd name="connsiteX16" fmla="*/ 443874 w 443874"/>
                  <a:gd name="connsiteY16" fmla="*/ 1025707 h 1026265"/>
                  <a:gd name="connsiteX17" fmla="*/ 329416 w 443874"/>
                  <a:gd name="connsiteY17" fmla="*/ 1025707 h 102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874" h="1026265">
                    <a:moveTo>
                      <a:pt x="329416" y="1026266"/>
                    </a:moveTo>
                    <a:cubicBezTo>
                      <a:pt x="219425" y="1026266"/>
                      <a:pt x="134558" y="942466"/>
                      <a:pt x="134558" y="832968"/>
                    </a:cubicBezTo>
                    <a:lnTo>
                      <a:pt x="134558" y="332964"/>
                    </a:lnTo>
                    <a:lnTo>
                      <a:pt x="0" y="332964"/>
                    </a:lnTo>
                    <a:lnTo>
                      <a:pt x="0" y="238550"/>
                    </a:lnTo>
                    <a:lnTo>
                      <a:pt x="23450" y="238550"/>
                    </a:lnTo>
                    <a:cubicBezTo>
                      <a:pt x="101058" y="238550"/>
                      <a:pt x="158008" y="181566"/>
                      <a:pt x="158008" y="105587"/>
                    </a:cubicBezTo>
                    <a:lnTo>
                      <a:pt x="158008" y="0"/>
                    </a:lnTo>
                    <a:lnTo>
                      <a:pt x="264650" y="0"/>
                    </a:lnTo>
                    <a:lnTo>
                      <a:pt x="264650" y="227376"/>
                    </a:lnTo>
                    <a:lnTo>
                      <a:pt x="428799" y="227376"/>
                    </a:lnTo>
                    <a:lnTo>
                      <a:pt x="428799" y="332405"/>
                    </a:lnTo>
                    <a:lnTo>
                      <a:pt x="264650" y="332405"/>
                    </a:lnTo>
                    <a:lnTo>
                      <a:pt x="264650" y="826264"/>
                    </a:lnTo>
                    <a:cubicBezTo>
                      <a:pt x="264650" y="880454"/>
                      <a:pt x="303174" y="920678"/>
                      <a:pt x="351191" y="920678"/>
                    </a:cubicBezTo>
                    <a:lnTo>
                      <a:pt x="443874" y="920678"/>
                    </a:lnTo>
                    <a:lnTo>
                      <a:pt x="443874" y="1025707"/>
                    </a:lnTo>
                    <a:lnTo>
                      <a:pt x="329416" y="1025707"/>
                    </a:lnTo>
                    <a:close/>
                  </a:path>
                </a:pathLst>
              </a:custGeom>
              <a:solidFill>
                <a:schemeClr val="accent1"/>
              </a:solidFill>
              <a:ln w="5578" cap="flat">
                <a:noFill/>
                <a:prstDash val="solid"/>
                <a:miter/>
              </a:ln>
            </p:spPr>
            <p:txBody>
              <a:bodyPr rtlCol="0" anchor="ctr"/>
              <a:lstStyle/>
              <a:p>
                <a:endParaRPr lang="de-DE"/>
              </a:p>
            </p:txBody>
          </p:sp>
        </p:grpSp>
        <p:sp>
          <p:nvSpPr>
            <p:cNvPr id="13" name="Freihandform 12">
              <a:extLst>
                <a:ext uri="{FF2B5EF4-FFF2-40B4-BE49-F238E27FC236}">
                  <a16:creationId xmlns:a16="http://schemas.microsoft.com/office/drawing/2014/main" id="{CC09B963-E80C-B4DB-145C-8A097CF3005E}"/>
                </a:ext>
              </a:extLst>
            </p:cNvPr>
            <p:cNvSpPr/>
            <p:nvPr/>
          </p:nvSpPr>
          <p:spPr>
            <a:xfrm>
              <a:off x="5686236" y="557780"/>
              <a:ext cx="793948" cy="794420"/>
            </a:xfrm>
            <a:custGeom>
              <a:avLst/>
              <a:gdLst>
                <a:gd name="connsiteX0" fmla="*/ 793390 w 793948"/>
                <a:gd name="connsiteY0" fmla="*/ 794420 h 794420"/>
                <a:gd name="connsiteX1" fmla="*/ 31825 w 793948"/>
                <a:gd name="connsiteY1" fmla="*/ 794420 h 794420"/>
                <a:gd name="connsiteX2" fmla="*/ 0 w 793948"/>
                <a:gd name="connsiteY2" fmla="*/ 762576 h 794420"/>
                <a:gd name="connsiteX3" fmla="*/ 0 w 793948"/>
                <a:gd name="connsiteY3" fmla="*/ 703917 h 794420"/>
                <a:gd name="connsiteX4" fmla="*/ 31825 w 793948"/>
                <a:gd name="connsiteY4" fmla="*/ 672073 h 794420"/>
                <a:gd name="connsiteX5" fmla="*/ 367383 w 793948"/>
                <a:gd name="connsiteY5" fmla="*/ 672073 h 794420"/>
                <a:gd name="connsiteX6" fmla="*/ 452808 w 793948"/>
                <a:gd name="connsiteY6" fmla="*/ 585480 h 794420"/>
                <a:gd name="connsiteX7" fmla="*/ 423774 w 793948"/>
                <a:gd name="connsiteY7" fmla="*/ 512295 h 794420"/>
                <a:gd name="connsiteX8" fmla="*/ 404791 w 793948"/>
                <a:gd name="connsiteY8" fmla="*/ 491624 h 794420"/>
                <a:gd name="connsiteX9" fmla="*/ 45783 w 793948"/>
                <a:gd name="connsiteY9" fmla="*/ 132403 h 794420"/>
                <a:gd name="connsiteX10" fmla="*/ 45783 w 793948"/>
                <a:gd name="connsiteY10" fmla="*/ 87710 h 794420"/>
                <a:gd name="connsiteX11" fmla="*/ 87658 w 793948"/>
                <a:gd name="connsiteY11" fmla="*/ 45810 h 794420"/>
                <a:gd name="connsiteX12" fmla="*/ 132325 w 793948"/>
                <a:gd name="connsiteY12" fmla="*/ 45810 h 794420"/>
                <a:gd name="connsiteX13" fmla="*/ 491332 w 793948"/>
                <a:gd name="connsiteY13" fmla="*/ 404473 h 794420"/>
                <a:gd name="connsiteX14" fmla="*/ 511433 w 793948"/>
                <a:gd name="connsiteY14" fmla="*/ 424585 h 794420"/>
                <a:gd name="connsiteX15" fmla="*/ 584574 w 793948"/>
                <a:gd name="connsiteY15" fmla="*/ 453635 h 794420"/>
                <a:gd name="connsiteX16" fmla="*/ 671115 w 793948"/>
                <a:gd name="connsiteY16" fmla="*/ 367601 h 794420"/>
                <a:gd name="connsiteX17" fmla="*/ 671115 w 793948"/>
                <a:gd name="connsiteY17" fmla="*/ 31844 h 794420"/>
                <a:gd name="connsiteX18" fmla="*/ 702940 w 793948"/>
                <a:gd name="connsiteY18" fmla="*/ 0 h 794420"/>
                <a:gd name="connsiteX19" fmla="*/ 762123 w 793948"/>
                <a:gd name="connsiteY19" fmla="*/ 0 h 794420"/>
                <a:gd name="connsiteX20" fmla="*/ 793949 w 793948"/>
                <a:gd name="connsiteY20" fmla="*/ 31844 h 794420"/>
                <a:gd name="connsiteX21" fmla="*/ 793949 w 793948"/>
                <a:gd name="connsiteY21" fmla="*/ 794420 h 79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3948" h="794420">
                  <a:moveTo>
                    <a:pt x="793390" y="794420"/>
                  </a:moveTo>
                  <a:lnTo>
                    <a:pt x="31825" y="794420"/>
                  </a:lnTo>
                  <a:cubicBezTo>
                    <a:pt x="14517" y="794420"/>
                    <a:pt x="0" y="780454"/>
                    <a:pt x="0" y="762576"/>
                  </a:cubicBezTo>
                  <a:lnTo>
                    <a:pt x="0" y="703917"/>
                  </a:lnTo>
                  <a:cubicBezTo>
                    <a:pt x="0" y="686598"/>
                    <a:pt x="13958" y="672073"/>
                    <a:pt x="31825" y="672073"/>
                  </a:cubicBezTo>
                  <a:lnTo>
                    <a:pt x="367383" y="672073"/>
                  </a:lnTo>
                  <a:cubicBezTo>
                    <a:pt x="415957" y="671514"/>
                    <a:pt x="452808" y="634084"/>
                    <a:pt x="452808" y="585480"/>
                  </a:cubicBezTo>
                  <a:cubicBezTo>
                    <a:pt x="452808" y="557547"/>
                    <a:pt x="439966" y="532407"/>
                    <a:pt x="423774" y="512295"/>
                  </a:cubicBezTo>
                  <a:cubicBezTo>
                    <a:pt x="420982" y="508384"/>
                    <a:pt x="408699" y="496094"/>
                    <a:pt x="404791" y="491624"/>
                  </a:cubicBezTo>
                  <a:lnTo>
                    <a:pt x="45783" y="132403"/>
                  </a:lnTo>
                  <a:cubicBezTo>
                    <a:pt x="33500" y="120113"/>
                    <a:pt x="33500" y="100001"/>
                    <a:pt x="45783" y="87710"/>
                  </a:cubicBezTo>
                  <a:lnTo>
                    <a:pt x="87658" y="45810"/>
                  </a:lnTo>
                  <a:cubicBezTo>
                    <a:pt x="99941" y="33520"/>
                    <a:pt x="120041" y="33520"/>
                    <a:pt x="132325" y="45810"/>
                  </a:cubicBezTo>
                  <a:lnTo>
                    <a:pt x="491332" y="404473"/>
                  </a:lnTo>
                  <a:lnTo>
                    <a:pt x="511433" y="424585"/>
                  </a:lnTo>
                  <a:cubicBezTo>
                    <a:pt x="531532" y="440786"/>
                    <a:pt x="556099" y="453635"/>
                    <a:pt x="584574" y="453635"/>
                  </a:cubicBezTo>
                  <a:cubicBezTo>
                    <a:pt x="633149" y="453635"/>
                    <a:pt x="670557" y="416205"/>
                    <a:pt x="671115" y="367601"/>
                  </a:cubicBezTo>
                  <a:lnTo>
                    <a:pt x="671115" y="31844"/>
                  </a:lnTo>
                  <a:cubicBezTo>
                    <a:pt x="671115" y="14525"/>
                    <a:pt x="685074" y="0"/>
                    <a:pt x="702940" y="0"/>
                  </a:cubicBezTo>
                  <a:lnTo>
                    <a:pt x="762123" y="0"/>
                  </a:lnTo>
                  <a:cubicBezTo>
                    <a:pt x="779432" y="0"/>
                    <a:pt x="793949" y="13967"/>
                    <a:pt x="793949" y="31844"/>
                  </a:cubicBezTo>
                  <a:lnTo>
                    <a:pt x="793949" y="794420"/>
                  </a:lnTo>
                  <a:close/>
                </a:path>
              </a:pathLst>
            </a:custGeom>
            <a:solidFill>
              <a:schemeClr val="accent1"/>
            </a:solidFill>
            <a:ln w="5578" cap="flat">
              <a:noFill/>
              <a:prstDash val="solid"/>
              <a:miter/>
            </a:ln>
          </p:spPr>
          <p:txBody>
            <a:bodyPr rtlCol="0" anchor="ctr"/>
            <a:lstStyle/>
            <a:p>
              <a:endParaRPr lang="de-DE"/>
            </a:p>
          </p:txBody>
        </p:sp>
      </p:grpSp>
      <p:sp>
        <p:nvSpPr>
          <p:cNvPr id="14" name="Textfeld 13">
            <a:extLst>
              <a:ext uri="{FF2B5EF4-FFF2-40B4-BE49-F238E27FC236}">
                <a16:creationId xmlns:a16="http://schemas.microsoft.com/office/drawing/2014/main" id="{78A1F11F-91A5-0679-2F70-FC8F763D1E1D}"/>
              </a:ext>
            </a:extLst>
          </p:cNvPr>
          <p:cNvSpPr txBox="1"/>
          <p:nvPr userDrawn="1"/>
        </p:nvSpPr>
        <p:spPr>
          <a:xfrm>
            <a:off x="1517731" y="4152918"/>
            <a:ext cx="3466104" cy="744788"/>
          </a:xfrm>
          <a:prstGeom prst="rect">
            <a:avLst/>
          </a:prstGeom>
        </p:spPr>
        <p:txBody>
          <a:bodyPr vert="horz" wrap="square" lIns="0" tIns="6065" rIns="0" bIns="0" rtlCol="0">
            <a:spAutoFit/>
          </a:bodyPr>
          <a:lstStyle>
            <a:defPPr>
              <a:defRPr lang="de-DE"/>
            </a:defPPr>
            <a:lvl1pPr marL="5776" lvl="0">
              <a:spcBef>
                <a:spcPts val="48"/>
              </a:spcBef>
              <a:defRPr sz="1200" spc="27">
                <a:solidFill>
                  <a:schemeClr val="tx2"/>
                </a:solidFill>
                <a:latin typeface="FK Grotesk Neue"/>
                <a:cs typeface="FK Grotesk Neue"/>
              </a:defRPr>
            </a:lvl1pPr>
          </a:lstStyle>
          <a:p>
            <a:pPr lvl="0"/>
            <a:r>
              <a:rPr lang="de-AT" err="1"/>
              <a:t>MMag</a:t>
            </a:r>
            <a:r>
              <a:rPr lang="de-AT"/>
              <a:t>. Julia Fessler</a:t>
            </a:r>
          </a:p>
          <a:p>
            <a:pPr lvl="0"/>
            <a:r>
              <a:rPr lang="de-AT"/>
              <a:t>Geschäftsführerin</a:t>
            </a:r>
            <a:br>
              <a:rPr lang="de-AT"/>
            </a:br>
            <a:r>
              <a:rPr lang="de-AT"/>
              <a:t>ESG- und Klima-Expertin</a:t>
            </a:r>
          </a:p>
          <a:p>
            <a:pPr lvl="0"/>
            <a:r>
              <a:rPr lang="de-AT" err="1"/>
              <a:t>julia.fessler@susform.at</a:t>
            </a:r>
            <a:endParaRPr lang="de-AT"/>
          </a:p>
        </p:txBody>
      </p:sp>
      <p:sp>
        <p:nvSpPr>
          <p:cNvPr id="15" name="Textfeld 14">
            <a:extLst>
              <a:ext uri="{FF2B5EF4-FFF2-40B4-BE49-F238E27FC236}">
                <a16:creationId xmlns:a16="http://schemas.microsoft.com/office/drawing/2014/main" id="{28EC0D0E-C054-0F48-7C76-128B19A6F584}"/>
              </a:ext>
            </a:extLst>
          </p:cNvPr>
          <p:cNvSpPr txBox="1"/>
          <p:nvPr userDrawn="1"/>
        </p:nvSpPr>
        <p:spPr>
          <a:xfrm>
            <a:off x="6109008" y="4314565"/>
            <a:ext cx="2816748" cy="560122"/>
          </a:xfrm>
          <a:prstGeom prst="rect">
            <a:avLst/>
          </a:prstGeom>
        </p:spPr>
        <p:txBody>
          <a:bodyPr vert="horz" wrap="square" lIns="0" tIns="6065" rIns="0" bIns="0" rtlCol="0">
            <a:spAutoFit/>
          </a:bodyPr>
          <a:lstStyle>
            <a:defPPr>
              <a:defRPr lang="de-DE"/>
            </a:defPPr>
            <a:lvl1pPr marL="5776" lvl="0">
              <a:spcBef>
                <a:spcPts val="48"/>
              </a:spcBef>
              <a:defRPr sz="1273" spc="27">
                <a:solidFill>
                  <a:schemeClr val="accent4"/>
                </a:solidFill>
                <a:latin typeface="FK Grotesk Neue"/>
                <a:cs typeface="FK Grotesk Neue"/>
              </a:defRPr>
            </a:lvl1pPr>
          </a:lstStyle>
          <a:p>
            <a:pPr lvl="0"/>
            <a:r>
              <a:rPr lang="de-AT" sz="1200">
                <a:solidFill>
                  <a:schemeClr val="tx2"/>
                </a:solidFill>
              </a:rPr>
              <a:t>Julia Schwarzbauer</a:t>
            </a:r>
            <a:br>
              <a:rPr lang="de-AT" sz="1200">
                <a:solidFill>
                  <a:schemeClr val="tx2"/>
                </a:solidFill>
              </a:rPr>
            </a:br>
            <a:r>
              <a:rPr lang="de-AT" sz="1200">
                <a:solidFill>
                  <a:schemeClr val="tx2"/>
                </a:solidFill>
              </a:rPr>
              <a:t>Gründerin &amp; ESG-Expertin</a:t>
            </a:r>
          </a:p>
          <a:p>
            <a:pPr lvl="0"/>
            <a:r>
              <a:rPr lang="de-AT" sz="1200" err="1">
                <a:solidFill>
                  <a:schemeClr val="tx2"/>
                </a:solidFill>
              </a:rPr>
              <a:t>Julia.schwarzbauer@susform.at</a:t>
            </a:r>
            <a:endParaRPr lang="de-AT" sz="1200">
              <a:solidFill>
                <a:schemeClr val="tx2"/>
              </a:solidFill>
            </a:endParaRPr>
          </a:p>
        </p:txBody>
      </p:sp>
      <p:sp>
        <p:nvSpPr>
          <p:cNvPr id="18" name="Bildplatzhalter 4">
            <a:extLst>
              <a:ext uri="{FF2B5EF4-FFF2-40B4-BE49-F238E27FC236}">
                <a16:creationId xmlns:a16="http://schemas.microsoft.com/office/drawing/2014/main" id="{0BA9F964-339D-8D6D-9A11-60BCF669E5A5}"/>
              </a:ext>
            </a:extLst>
          </p:cNvPr>
          <p:cNvSpPr>
            <a:spLocks noGrp="1"/>
          </p:cNvSpPr>
          <p:nvPr>
            <p:ph type="pic" sz="quarter" idx="10"/>
          </p:nvPr>
        </p:nvSpPr>
        <p:spPr>
          <a:xfrm>
            <a:off x="4809520" y="3242537"/>
            <a:ext cx="1103783" cy="1608472"/>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19" name="Bildplatzhalter 4">
            <a:extLst>
              <a:ext uri="{FF2B5EF4-FFF2-40B4-BE49-F238E27FC236}">
                <a16:creationId xmlns:a16="http://schemas.microsoft.com/office/drawing/2014/main" id="{781254C4-3A62-D4A1-95E8-4F40B5255B74}"/>
              </a:ext>
            </a:extLst>
          </p:cNvPr>
          <p:cNvSpPr>
            <a:spLocks noGrp="1"/>
          </p:cNvSpPr>
          <p:nvPr>
            <p:ph type="pic" sz="quarter" idx="11"/>
          </p:nvPr>
        </p:nvSpPr>
        <p:spPr>
          <a:xfrm>
            <a:off x="216255" y="3242537"/>
            <a:ext cx="1103783" cy="1608472"/>
          </a:xfrm>
          <a:prstGeom prst="roundRect">
            <a:avLst>
              <a:gd name="adj" fmla="val 2673"/>
            </a:avLst>
          </a:prstGeom>
        </p:spPr>
        <p:txBody>
          <a:bodyPr/>
          <a:lstStyle>
            <a:lvl1pPr>
              <a:defRPr b="0" i="0">
                <a:solidFill>
                  <a:schemeClr val="tx2"/>
                </a:solidFill>
                <a:latin typeface="FK Grotesk Neue" panose="020B0503020202020203" pitchFamily="34" charset="0"/>
              </a:defRPr>
            </a:lvl1pPr>
          </a:lstStyle>
          <a:p>
            <a:r>
              <a:rPr lang="de-DE"/>
              <a:t>Bild durch Klicken auf Symbol hinzufügen</a:t>
            </a:r>
          </a:p>
        </p:txBody>
      </p:sp>
    </p:spTree>
    <p:extLst>
      <p:ext uri="{BB962C8B-B14F-4D97-AF65-F5344CB8AC3E}">
        <p14:creationId xmlns:p14="http://schemas.microsoft.com/office/powerpoint/2010/main" val="238915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73.xml"/><Relationship Id="rId21" Type="http://schemas.openxmlformats.org/officeDocument/2006/relationships/slideLayout" Target="../slideLayouts/slideLayout68.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63" Type="http://schemas.openxmlformats.org/officeDocument/2006/relationships/slideLayout" Target="../slideLayouts/slideLayout110.xml"/><Relationship Id="rId68" Type="http://schemas.openxmlformats.org/officeDocument/2006/relationships/slideLayout" Target="../slideLayouts/slideLayout115.xml"/><Relationship Id="rId84" Type="http://schemas.openxmlformats.org/officeDocument/2006/relationships/slideLayout" Target="../slideLayouts/slideLayout131.xml"/><Relationship Id="rId89" Type="http://schemas.openxmlformats.org/officeDocument/2006/relationships/slideLayout" Target="../slideLayouts/slideLayout136.xml"/><Relationship Id="rId112" Type="http://schemas.openxmlformats.org/officeDocument/2006/relationships/slideLayout" Target="../slideLayouts/slideLayout159.xml"/><Relationship Id="rId16" Type="http://schemas.openxmlformats.org/officeDocument/2006/relationships/slideLayout" Target="../slideLayouts/slideLayout63.xml"/><Relationship Id="rId107" Type="http://schemas.openxmlformats.org/officeDocument/2006/relationships/slideLayout" Target="../slideLayouts/slideLayout154.xml"/><Relationship Id="rId11" Type="http://schemas.openxmlformats.org/officeDocument/2006/relationships/slideLayout" Target="../slideLayouts/slideLayout58.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53" Type="http://schemas.openxmlformats.org/officeDocument/2006/relationships/slideLayout" Target="../slideLayouts/slideLayout100.xml"/><Relationship Id="rId58" Type="http://schemas.openxmlformats.org/officeDocument/2006/relationships/slideLayout" Target="../slideLayouts/slideLayout105.xml"/><Relationship Id="rId74" Type="http://schemas.openxmlformats.org/officeDocument/2006/relationships/slideLayout" Target="../slideLayouts/slideLayout121.xml"/><Relationship Id="rId79" Type="http://schemas.openxmlformats.org/officeDocument/2006/relationships/slideLayout" Target="../slideLayouts/slideLayout126.xml"/><Relationship Id="rId102" Type="http://schemas.openxmlformats.org/officeDocument/2006/relationships/slideLayout" Target="../slideLayouts/slideLayout149.xml"/><Relationship Id="rId5" Type="http://schemas.openxmlformats.org/officeDocument/2006/relationships/slideLayout" Target="../slideLayouts/slideLayout52.xml"/><Relationship Id="rId90" Type="http://schemas.openxmlformats.org/officeDocument/2006/relationships/slideLayout" Target="../slideLayouts/slideLayout137.xml"/><Relationship Id="rId95" Type="http://schemas.openxmlformats.org/officeDocument/2006/relationships/slideLayout" Target="../slideLayouts/slideLayout142.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64" Type="http://schemas.openxmlformats.org/officeDocument/2006/relationships/slideLayout" Target="../slideLayouts/slideLayout111.xml"/><Relationship Id="rId69" Type="http://schemas.openxmlformats.org/officeDocument/2006/relationships/slideLayout" Target="../slideLayouts/slideLayout116.xml"/><Relationship Id="rId113" Type="http://schemas.openxmlformats.org/officeDocument/2006/relationships/slideLayout" Target="../slideLayouts/slideLayout160.xml"/><Relationship Id="rId80" Type="http://schemas.openxmlformats.org/officeDocument/2006/relationships/slideLayout" Target="../slideLayouts/slideLayout127.xml"/><Relationship Id="rId85" Type="http://schemas.openxmlformats.org/officeDocument/2006/relationships/slideLayout" Target="../slideLayouts/slideLayout132.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59" Type="http://schemas.openxmlformats.org/officeDocument/2006/relationships/slideLayout" Target="../slideLayouts/slideLayout106.xml"/><Relationship Id="rId103" Type="http://schemas.openxmlformats.org/officeDocument/2006/relationships/slideLayout" Target="../slideLayouts/slideLayout150.xml"/><Relationship Id="rId108" Type="http://schemas.openxmlformats.org/officeDocument/2006/relationships/slideLayout" Target="../slideLayouts/slideLayout155.xml"/><Relationship Id="rId54" Type="http://schemas.openxmlformats.org/officeDocument/2006/relationships/slideLayout" Target="../slideLayouts/slideLayout101.xml"/><Relationship Id="rId70" Type="http://schemas.openxmlformats.org/officeDocument/2006/relationships/slideLayout" Target="../slideLayouts/slideLayout117.xml"/><Relationship Id="rId75" Type="http://schemas.openxmlformats.org/officeDocument/2006/relationships/slideLayout" Target="../slideLayouts/slideLayout122.xml"/><Relationship Id="rId91" Type="http://schemas.openxmlformats.org/officeDocument/2006/relationships/slideLayout" Target="../slideLayouts/slideLayout138.xml"/><Relationship Id="rId96" Type="http://schemas.openxmlformats.org/officeDocument/2006/relationships/slideLayout" Target="../slideLayouts/slideLayout14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slideLayout" Target="../slideLayouts/slideLayout96.xml"/><Relationship Id="rId57" Type="http://schemas.openxmlformats.org/officeDocument/2006/relationships/slideLayout" Target="../slideLayouts/slideLayout104.xml"/><Relationship Id="rId106" Type="http://schemas.openxmlformats.org/officeDocument/2006/relationships/slideLayout" Target="../slideLayouts/slideLayout153.xml"/><Relationship Id="rId114" Type="http://schemas.openxmlformats.org/officeDocument/2006/relationships/slideLayout" Target="../slideLayouts/slideLayout161.xml"/><Relationship Id="rId10" Type="http://schemas.openxmlformats.org/officeDocument/2006/relationships/slideLayout" Target="../slideLayouts/slideLayout57.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52" Type="http://schemas.openxmlformats.org/officeDocument/2006/relationships/slideLayout" Target="../slideLayouts/slideLayout99.xml"/><Relationship Id="rId60" Type="http://schemas.openxmlformats.org/officeDocument/2006/relationships/slideLayout" Target="../slideLayouts/slideLayout107.xml"/><Relationship Id="rId65" Type="http://schemas.openxmlformats.org/officeDocument/2006/relationships/slideLayout" Target="../slideLayouts/slideLayout112.xml"/><Relationship Id="rId73" Type="http://schemas.openxmlformats.org/officeDocument/2006/relationships/slideLayout" Target="../slideLayouts/slideLayout120.xml"/><Relationship Id="rId78" Type="http://schemas.openxmlformats.org/officeDocument/2006/relationships/slideLayout" Target="../slideLayouts/slideLayout125.xml"/><Relationship Id="rId81" Type="http://schemas.openxmlformats.org/officeDocument/2006/relationships/slideLayout" Target="../slideLayouts/slideLayout128.xml"/><Relationship Id="rId86" Type="http://schemas.openxmlformats.org/officeDocument/2006/relationships/slideLayout" Target="../slideLayouts/slideLayout133.xml"/><Relationship Id="rId94" Type="http://schemas.openxmlformats.org/officeDocument/2006/relationships/slideLayout" Target="../slideLayouts/slideLayout141.xml"/><Relationship Id="rId99" Type="http://schemas.openxmlformats.org/officeDocument/2006/relationships/slideLayout" Target="../slideLayouts/slideLayout146.xml"/><Relationship Id="rId101" Type="http://schemas.openxmlformats.org/officeDocument/2006/relationships/slideLayout" Target="../slideLayouts/slideLayout14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9" Type="http://schemas.openxmlformats.org/officeDocument/2006/relationships/slideLayout" Target="../slideLayouts/slideLayout86.xml"/><Relationship Id="rId109" Type="http://schemas.openxmlformats.org/officeDocument/2006/relationships/slideLayout" Target="../slideLayouts/slideLayout156.xml"/><Relationship Id="rId34" Type="http://schemas.openxmlformats.org/officeDocument/2006/relationships/slideLayout" Target="../slideLayouts/slideLayout81.xml"/><Relationship Id="rId50" Type="http://schemas.openxmlformats.org/officeDocument/2006/relationships/slideLayout" Target="../slideLayouts/slideLayout97.xml"/><Relationship Id="rId55" Type="http://schemas.openxmlformats.org/officeDocument/2006/relationships/slideLayout" Target="../slideLayouts/slideLayout102.xml"/><Relationship Id="rId76" Type="http://schemas.openxmlformats.org/officeDocument/2006/relationships/slideLayout" Target="../slideLayouts/slideLayout123.xml"/><Relationship Id="rId97" Type="http://schemas.openxmlformats.org/officeDocument/2006/relationships/slideLayout" Target="../slideLayouts/slideLayout144.xml"/><Relationship Id="rId104" Type="http://schemas.openxmlformats.org/officeDocument/2006/relationships/slideLayout" Target="../slideLayouts/slideLayout151.xml"/><Relationship Id="rId7" Type="http://schemas.openxmlformats.org/officeDocument/2006/relationships/slideLayout" Target="../slideLayouts/slideLayout54.xml"/><Relationship Id="rId71" Type="http://schemas.openxmlformats.org/officeDocument/2006/relationships/slideLayout" Target="../slideLayouts/slideLayout118.xml"/><Relationship Id="rId92" Type="http://schemas.openxmlformats.org/officeDocument/2006/relationships/slideLayout" Target="../slideLayouts/slideLayout139.xml"/><Relationship Id="rId2" Type="http://schemas.openxmlformats.org/officeDocument/2006/relationships/slideLayout" Target="../slideLayouts/slideLayout49.xml"/><Relationship Id="rId29" Type="http://schemas.openxmlformats.org/officeDocument/2006/relationships/slideLayout" Target="../slideLayouts/slideLayout76.xml"/><Relationship Id="rId24" Type="http://schemas.openxmlformats.org/officeDocument/2006/relationships/slideLayout" Target="../slideLayouts/slideLayout71.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66" Type="http://schemas.openxmlformats.org/officeDocument/2006/relationships/slideLayout" Target="../slideLayouts/slideLayout113.xml"/><Relationship Id="rId87" Type="http://schemas.openxmlformats.org/officeDocument/2006/relationships/slideLayout" Target="../slideLayouts/slideLayout134.xml"/><Relationship Id="rId110" Type="http://schemas.openxmlformats.org/officeDocument/2006/relationships/slideLayout" Target="../slideLayouts/slideLayout157.xml"/><Relationship Id="rId115" Type="http://schemas.openxmlformats.org/officeDocument/2006/relationships/slideLayout" Target="../slideLayouts/slideLayout162.xml"/><Relationship Id="rId61" Type="http://schemas.openxmlformats.org/officeDocument/2006/relationships/slideLayout" Target="../slideLayouts/slideLayout108.xml"/><Relationship Id="rId82" Type="http://schemas.openxmlformats.org/officeDocument/2006/relationships/slideLayout" Target="../slideLayouts/slideLayout129.xml"/><Relationship Id="rId19" Type="http://schemas.openxmlformats.org/officeDocument/2006/relationships/slideLayout" Target="../slideLayouts/slideLayout66.xml"/><Relationship Id="rId14" Type="http://schemas.openxmlformats.org/officeDocument/2006/relationships/slideLayout" Target="../slideLayouts/slideLayout61.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56" Type="http://schemas.openxmlformats.org/officeDocument/2006/relationships/slideLayout" Target="../slideLayouts/slideLayout103.xml"/><Relationship Id="rId77" Type="http://schemas.openxmlformats.org/officeDocument/2006/relationships/slideLayout" Target="../slideLayouts/slideLayout124.xml"/><Relationship Id="rId100" Type="http://schemas.openxmlformats.org/officeDocument/2006/relationships/slideLayout" Target="../slideLayouts/slideLayout147.xml"/><Relationship Id="rId105" Type="http://schemas.openxmlformats.org/officeDocument/2006/relationships/slideLayout" Target="../slideLayouts/slideLayout152.xml"/><Relationship Id="rId8" Type="http://schemas.openxmlformats.org/officeDocument/2006/relationships/slideLayout" Target="../slideLayouts/slideLayout55.xml"/><Relationship Id="rId51" Type="http://schemas.openxmlformats.org/officeDocument/2006/relationships/slideLayout" Target="../slideLayouts/slideLayout98.xml"/><Relationship Id="rId72" Type="http://schemas.openxmlformats.org/officeDocument/2006/relationships/slideLayout" Target="../slideLayouts/slideLayout119.xml"/><Relationship Id="rId93" Type="http://schemas.openxmlformats.org/officeDocument/2006/relationships/slideLayout" Target="../slideLayouts/slideLayout140.xml"/><Relationship Id="rId98" Type="http://schemas.openxmlformats.org/officeDocument/2006/relationships/slideLayout" Target="../slideLayouts/slideLayout145.xml"/><Relationship Id="rId3" Type="http://schemas.openxmlformats.org/officeDocument/2006/relationships/slideLayout" Target="../slideLayouts/slideLayout50.xml"/><Relationship Id="rId25" Type="http://schemas.openxmlformats.org/officeDocument/2006/relationships/slideLayout" Target="../slideLayouts/slideLayout72.xml"/><Relationship Id="rId46" Type="http://schemas.openxmlformats.org/officeDocument/2006/relationships/slideLayout" Target="../slideLayouts/slideLayout93.xml"/><Relationship Id="rId67" Type="http://schemas.openxmlformats.org/officeDocument/2006/relationships/slideLayout" Target="../slideLayouts/slideLayout114.xml"/><Relationship Id="rId116" Type="http://schemas.openxmlformats.org/officeDocument/2006/relationships/theme" Target="../theme/theme3.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62" Type="http://schemas.openxmlformats.org/officeDocument/2006/relationships/slideLayout" Target="../slideLayouts/slideLayout109.xml"/><Relationship Id="rId83" Type="http://schemas.openxmlformats.org/officeDocument/2006/relationships/slideLayout" Target="../slideLayouts/slideLayout130.xml"/><Relationship Id="rId88" Type="http://schemas.openxmlformats.org/officeDocument/2006/relationships/slideLayout" Target="../slideLayouts/slideLayout135.xml"/><Relationship Id="rId111"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2" name="Foliennummernplatzhalter 1">
            <a:extLst>
              <a:ext uri="{FF2B5EF4-FFF2-40B4-BE49-F238E27FC236}">
                <a16:creationId xmlns:a16="http://schemas.microsoft.com/office/drawing/2014/main" id="{D74F6057-71E3-4E93-AB27-F7B5EAFD5D1D}"/>
              </a:ext>
            </a:extLst>
          </p:cNvPr>
          <p:cNvSpPr>
            <a:spLocks noGrp="1"/>
          </p:cNvSpPr>
          <p:nvPr>
            <p:ph type="sldNum" sz="quarter" idx="4"/>
          </p:nvPr>
        </p:nvSpPr>
        <p:spPr>
          <a:xfrm>
            <a:off x="0" y="4820430"/>
            <a:ext cx="566738"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864" r:id="rId1"/>
    <p:sldLayoutId id="2147483880" r:id="rId2"/>
    <p:sldLayoutId id="2147483881" r:id="rId3"/>
    <p:sldLayoutId id="2147483882" r:id="rId4"/>
    <p:sldLayoutId id="2147483883" r:id="rId5"/>
    <p:sldLayoutId id="2147483884" r:id="rId6"/>
    <p:sldLayoutId id="2147483885" r:id="rId7"/>
    <p:sldLayoutId id="2147483887" r:id="rId8"/>
    <p:sldLayoutId id="2147483895" r:id="rId9"/>
    <p:sldLayoutId id="2147483890" r:id="rId10"/>
    <p:sldLayoutId id="2147483919" r:id="rId11"/>
    <p:sldLayoutId id="2147483920" r:id="rId12"/>
    <p:sldLayoutId id="2147483925" r:id="rId13"/>
    <p:sldLayoutId id="2147483889" r:id="rId14"/>
    <p:sldLayoutId id="2147483892" r:id="rId15"/>
    <p:sldLayoutId id="2147483894" r:id="rId16"/>
    <p:sldLayoutId id="2147483896" r:id="rId17"/>
    <p:sldLayoutId id="2147483893" r:id="rId18"/>
    <p:sldLayoutId id="2147483886" r:id="rId19"/>
    <p:sldLayoutId id="2147483888" r:id="rId20"/>
    <p:sldLayoutId id="2147483923" r:id="rId21"/>
    <p:sldLayoutId id="2147483863" r:id="rId22"/>
    <p:sldLayoutId id="2147483879" r:id="rId23"/>
    <p:sldLayoutId id="2147483927" r:id="rId24"/>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7" name="Foliennummernplatzhalter 1">
            <a:extLst>
              <a:ext uri="{FF2B5EF4-FFF2-40B4-BE49-F238E27FC236}">
                <a16:creationId xmlns:a16="http://schemas.microsoft.com/office/drawing/2014/main" id="{C7833F1A-C8D3-9B43-A878-76EFBB314D7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85344172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8" r:id="rId8"/>
    <p:sldLayoutId id="2147483916" r:id="rId9"/>
    <p:sldLayoutId id="2147483910" r:id="rId10"/>
    <p:sldLayoutId id="2147483921" r:id="rId11"/>
    <p:sldLayoutId id="2147483922" r:id="rId12"/>
    <p:sldLayoutId id="2147483926" r:id="rId13"/>
    <p:sldLayoutId id="2147483909" r:id="rId14"/>
    <p:sldLayoutId id="2147483912" r:id="rId15"/>
    <p:sldLayoutId id="2147483913" r:id="rId16"/>
    <p:sldLayoutId id="2147483914" r:id="rId17"/>
    <p:sldLayoutId id="2147483915" r:id="rId18"/>
    <p:sldLayoutId id="2147483906" r:id="rId19"/>
    <p:sldLayoutId id="2147483907" r:id="rId20"/>
    <p:sldLayoutId id="2147483924" r:id="rId21"/>
    <p:sldLayoutId id="2147483917" r:id="rId22"/>
    <p:sldLayoutId id="2147483918" r:id="rId23"/>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853240D-DF05-2B7D-0000-844371DBBBC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D3B29FB-D24C-A910-DB99-AF7EC1FE955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D43E104-45C2-3BC6-54C9-6A22A29B5AD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72500C6-3C4F-4E1C-8606-B27792CFAA82}" type="datetimeFigureOut">
              <a:rPr lang="de-DE" smtClean="0"/>
              <a:t>12.09.2024</a:t>
            </a:fld>
            <a:endParaRPr lang="de-DE"/>
          </a:p>
        </p:txBody>
      </p:sp>
      <p:sp>
        <p:nvSpPr>
          <p:cNvPr id="5" name="Fußzeilenplatzhalter 4">
            <a:extLst>
              <a:ext uri="{FF2B5EF4-FFF2-40B4-BE49-F238E27FC236}">
                <a16:creationId xmlns:a16="http://schemas.microsoft.com/office/drawing/2014/main" id="{BF4B5AFE-27EB-1573-2ABD-F916DA9490B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FEFD8F6-0800-C541-BEE2-EB51B2ADE5D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22666667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46"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3" r:id="rId21"/>
    <p:sldLayoutId id="2147484034" r:id="rId22"/>
    <p:sldLayoutId id="2147484035" r:id="rId23"/>
    <p:sldLayoutId id="2147484036" r:id="rId24"/>
    <p:sldLayoutId id="2147484038" r:id="rId25"/>
    <p:sldLayoutId id="2147484039" r:id="rId26"/>
    <p:sldLayoutId id="2147484040" r:id="rId27"/>
    <p:sldLayoutId id="2147484041" r:id="rId28"/>
    <p:sldLayoutId id="2147484042" r:id="rId29"/>
    <p:sldLayoutId id="2147484043" r:id="rId30"/>
    <p:sldLayoutId id="2147484044" r:id="rId31"/>
    <p:sldLayoutId id="2147484045" r:id="rId32"/>
    <p:sldLayoutId id="2147484046" r:id="rId33"/>
    <p:sldLayoutId id="2147484047" r:id="rId34"/>
    <p:sldLayoutId id="2147484049" r:id="rId35"/>
    <p:sldLayoutId id="2147484050" r:id="rId36"/>
    <p:sldLayoutId id="2147484051" r:id="rId37"/>
    <p:sldLayoutId id="2147484052" r:id="rId38"/>
    <p:sldLayoutId id="2147484053" r:id="rId39"/>
    <p:sldLayoutId id="2147484054" r:id="rId40"/>
    <p:sldLayoutId id="2147484055" r:id="rId41"/>
    <p:sldLayoutId id="2147484056" r:id="rId42"/>
    <p:sldLayoutId id="2147484057" r:id="rId43"/>
    <p:sldLayoutId id="2147484058" r:id="rId44"/>
    <p:sldLayoutId id="2147484059" r:id="rId45"/>
    <p:sldLayoutId id="2147484060" r:id="rId46"/>
    <p:sldLayoutId id="2147484062" r:id="rId47"/>
    <p:sldLayoutId id="2147484063" r:id="rId48"/>
    <p:sldLayoutId id="2147484064" r:id="rId49"/>
    <p:sldLayoutId id="2147484109" r:id="rId50"/>
    <p:sldLayoutId id="2147484111" r:id="rId51"/>
    <p:sldLayoutId id="2147484114" r:id="rId52"/>
    <p:sldLayoutId id="2147483979" r:id="rId53"/>
    <p:sldLayoutId id="2147483981" r:id="rId54"/>
    <p:sldLayoutId id="2147483982" r:id="rId55"/>
    <p:sldLayoutId id="2147483984" r:id="rId56"/>
    <p:sldLayoutId id="2147483985" r:id="rId57"/>
    <p:sldLayoutId id="2147483986" r:id="rId58"/>
    <p:sldLayoutId id="2147483987" r:id="rId59"/>
    <p:sldLayoutId id="2147483988" r:id="rId60"/>
    <p:sldLayoutId id="2147483989" r:id="rId61"/>
    <p:sldLayoutId id="2147483990" r:id="rId62"/>
    <p:sldLayoutId id="2147483991" r:id="rId63"/>
    <p:sldLayoutId id="2147483992" r:id="rId64"/>
    <p:sldLayoutId id="2147483993" r:id="rId65"/>
    <p:sldLayoutId id="2147483994" r:id="rId66"/>
    <p:sldLayoutId id="2147483995" r:id="rId67"/>
    <p:sldLayoutId id="2147483996" r:id="rId68"/>
    <p:sldLayoutId id="2147483998" r:id="rId69"/>
    <p:sldLayoutId id="2147483999" r:id="rId70"/>
    <p:sldLayoutId id="2147484000" r:id="rId71"/>
    <p:sldLayoutId id="2147484001" r:id="rId72"/>
    <p:sldLayoutId id="2147484002" r:id="rId73"/>
    <p:sldLayoutId id="2147484003" r:id="rId74"/>
    <p:sldLayoutId id="2147484004" r:id="rId75"/>
    <p:sldLayoutId id="2147484005" r:id="rId76"/>
    <p:sldLayoutId id="2147484006" r:id="rId77"/>
    <p:sldLayoutId id="2147484007" r:id="rId78"/>
    <p:sldLayoutId id="2147484008" r:id="rId79"/>
    <p:sldLayoutId id="2147484012" r:id="rId80"/>
    <p:sldLayoutId id="2147484013" r:id="rId81"/>
    <p:sldLayoutId id="2147484016" r:id="rId82"/>
    <p:sldLayoutId id="2147484082" r:id="rId83"/>
    <p:sldLayoutId id="2147484083" r:id="rId84"/>
    <p:sldLayoutId id="2147484085" r:id="rId85"/>
    <p:sldLayoutId id="2147483936" r:id="rId86"/>
    <p:sldLayoutId id="2147483937" r:id="rId87"/>
    <p:sldLayoutId id="2147483938" r:id="rId88"/>
    <p:sldLayoutId id="2147483940" r:id="rId89"/>
    <p:sldLayoutId id="2147483942" r:id="rId90"/>
    <p:sldLayoutId id="2147483943" r:id="rId91"/>
    <p:sldLayoutId id="2147483944" r:id="rId92"/>
    <p:sldLayoutId id="2147483945" r:id="rId93"/>
    <p:sldLayoutId id="2147483946" r:id="rId94"/>
    <p:sldLayoutId id="2147483947" r:id="rId95"/>
    <p:sldLayoutId id="2147483948" r:id="rId96"/>
    <p:sldLayoutId id="2147483949" r:id="rId97"/>
    <p:sldLayoutId id="2147483950" r:id="rId98"/>
    <p:sldLayoutId id="2147483951" r:id="rId99"/>
    <p:sldLayoutId id="2147483952" r:id="rId100"/>
    <p:sldLayoutId id="2147483953" r:id="rId101"/>
    <p:sldLayoutId id="2147483954" r:id="rId102"/>
    <p:sldLayoutId id="2147483955" r:id="rId103"/>
    <p:sldLayoutId id="2147483957" r:id="rId104"/>
    <p:sldLayoutId id="2147483958" r:id="rId105"/>
    <p:sldLayoutId id="2147483959" r:id="rId106"/>
    <p:sldLayoutId id="2147483960" r:id="rId107"/>
    <p:sldLayoutId id="2147483961" r:id="rId108"/>
    <p:sldLayoutId id="2147483962" r:id="rId109"/>
    <p:sldLayoutId id="2147483963" r:id="rId110"/>
    <p:sldLayoutId id="2147483964" r:id="rId111"/>
    <p:sldLayoutId id="2147483965" r:id="rId112"/>
    <p:sldLayoutId id="2147483966" r:id="rId113"/>
    <p:sldLayoutId id="2147483967" r:id="rId114"/>
    <p:sldLayoutId id="2147483971" r:id="rId1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0.xml.rels><?xml version="1.0" encoding="UTF-8" standalone="yes"?>
<Relationships xmlns="http://schemas.openxmlformats.org/package/2006/relationships"><Relationship Id="rId3" Type="http://schemas.openxmlformats.org/officeDocument/2006/relationships/hyperlink" Target="https://www.wko.at/service/ooe/umwelt-energie/Ratgeber_EU-Taxonomie_2023_WEB.pdf" TargetMode="External"/><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image" Target="../media/image27.jpg"/><Relationship Id="rId5" Type="http://schemas.openxmlformats.org/officeDocument/2006/relationships/image" Target="../media/image62.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59.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wifi-ooe.at/kurssuche?q=Nachhaltigkeit" TargetMode="Externa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linkedin.com/groups/9562204/" TargetMode="Externa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Layout" Target="../diagrams/layout1.xml"/><Relationship Id="rId7" Type="http://schemas.openxmlformats.org/officeDocument/2006/relationships/image" Target="../media/image27.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28.jpg"/><Relationship Id="rId4" Type="http://schemas.openxmlformats.org/officeDocument/2006/relationships/image" Target="../media/image38.sv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27.jp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8.jpg"/><Relationship Id="rId9" Type="http://schemas.openxmlformats.org/officeDocument/2006/relationships/image" Target="../media/image47.png"/><Relationship Id="rId14" Type="http://schemas.openxmlformats.org/officeDocument/2006/relationships/image" Target="../media/image52.svg"/></Relationships>
</file>

<file path=ppt/slides/_rels/slide7.xml.rels><?xml version="1.0" encoding="UTF-8" standalone="yes"?>
<Relationships xmlns="http://schemas.openxmlformats.org/package/2006/relationships"><Relationship Id="rId3" Type="http://schemas.openxmlformats.org/officeDocument/2006/relationships/hyperlink" Target="http://www.foerderungen.wkooe.at/oeko-plu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8" Type="http://schemas.openxmlformats.org/officeDocument/2006/relationships/hyperlink" Target="http://www.wko.at/ooe/umwelt-energie/nachhaltigkeitsberichte" TargetMode="External"/><Relationship Id="rId3" Type="http://schemas.openxmlformats.org/officeDocument/2006/relationships/hyperlink" Target="https://www.wko.at/ooe/umwelt-energie/nachhaltigkeitsberichte" TargetMode="External"/><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2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a:xfrm>
            <a:off x="1192742" y="2690747"/>
            <a:ext cx="7951258" cy="490446"/>
          </a:xfrm>
        </p:spPr>
        <p:txBody>
          <a:bodyPr/>
          <a:lstStyle/>
          <a:p>
            <a:r>
              <a:rPr lang="de-AT" dirty="0"/>
              <a:t>NACHHALTIGKEITS-</a:t>
            </a:r>
            <a:br>
              <a:rPr lang="de-AT" dirty="0"/>
            </a:br>
            <a:r>
              <a:rPr lang="de-AT" dirty="0"/>
              <a:t>BERICHTERSTATTUNG </a:t>
            </a:r>
            <a:br>
              <a:rPr lang="de-AT" dirty="0"/>
            </a:br>
            <a:r>
              <a:rPr lang="de-AT" dirty="0"/>
              <a:t>IN DER PRAXIS </a:t>
            </a:r>
            <a:br>
              <a:rPr lang="de-AT" dirty="0"/>
            </a:br>
            <a:endParaRPr lang="de-AT" dirty="0"/>
          </a:p>
        </p:txBody>
      </p:sp>
      <p:sp>
        <p:nvSpPr>
          <p:cNvPr id="8" name="Textplatzhalter 7"/>
          <p:cNvSpPr>
            <a:spLocks noGrp="1"/>
          </p:cNvSpPr>
          <p:nvPr>
            <p:ph type="body" sz="quarter" idx="16"/>
          </p:nvPr>
        </p:nvSpPr>
        <p:spPr>
          <a:xfrm>
            <a:off x="1200150" y="3692990"/>
            <a:ext cx="7935913" cy="720725"/>
          </a:xfrm>
        </p:spPr>
        <p:txBody>
          <a:bodyPr/>
          <a:lstStyle/>
          <a:p>
            <a:endParaRPr lang="de-AT" dirty="0"/>
          </a:p>
          <a:p>
            <a:r>
              <a:rPr lang="de-AT" dirty="0"/>
              <a:t>Dr. Josef Baumüller I TU Wien</a:t>
            </a:r>
          </a:p>
        </p:txBody>
      </p:sp>
      <p:sp>
        <p:nvSpPr>
          <p:cNvPr id="5" name="Bildplatzhalter 4">
            <a:extLst>
              <a:ext uri="{FF2B5EF4-FFF2-40B4-BE49-F238E27FC236}">
                <a16:creationId xmlns:a16="http://schemas.microsoft.com/office/drawing/2014/main" id="{20E53149-5293-51E2-FFC1-E19F25E2AEC8}"/>
              </a:ext>
            </a:extLst>
          </p:cNvPr>
          <p:cNvSpPr>
            <a:spLocks noGrp="1"/>
          </p:cNvSpPr>
          <p:nvPr>
            <p:ph type="pic" sz="quarter" idx="15"/>
          </p:nvPr>
        </p:nvSpPr>
        <p:spPr>
          <a:xfrm>
            <a:off x="341196" y="4485335"/>
            <a:ext cx="1441450" cy="603397"/>
          </a:xfrm>
        </p:spPr>
        <p:txBody>
          <a:bodyPr/>
          <a:lstStyle/>
          <a:p>
            <a:endParaRPr lang="de-AT"/>
          </a:p>
        </p:txBody>
      </p:sp>
      <p:grpSp>
        <p:nvGrpSpPr>
          <p:cNvPr id="2" name="Gruppieren 1">
            <a:extLst>
              <a:ext uri="{FF2B5EF4-FFF2-40B4-BE49-F238E27FC236}">
                <a16:creationId xmlns:a16="http://schemas.microsoft.com/office/drawing/2014/main" id="{B0A09367-7B41-45D9-8CDE-F86FBC7D0D5C}"/>
              </a:ext>
            </a:extLst>
          </p:cNvPr>
          <p:cNvGrpSpPr/>
          <p:nvPr/>
        </p:nvGrpSpPr>
        <p:grpSpPr>
          <a:xfrm>
            <a:off x="4671892" y="114"/>
            <a:ext cx="4472108" cy="1206279"/>
            <a:chOff x="0" y="-8182"/>
            <a:chExt cx="9170927" cy="2438880"/>
          </a:xfrm>
        </p:grpSpPr>
        <p:pic>
          <p:nvPicPr>
            <p:cNvPr id="3" name="Grafik 2" descr="Ein Bild, das Entwurf, Kinderkunst, Zeichnung, Kunst enthält.&#10;&#10;Automatisch generierte Beschreibung">
              <a:extLst>
                <a:ext uri="{FF2B5EF4-FFF2-40B4-BE49-F238E27FC236}">
                  <a16:creationId xmlns:a16="http://schemas.microsoft.com/office/drawing/2014/main" id="{ABA610D2-C191-54F9-7672-297EB9FEB2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6" name="Grafik 5" descr="Ein Bild, das Text, Schrift, Kalligrafie, Handschrift enthält.&#10;&#10;Automatisch generierte Beschreibung">
              <a:extLst>
                <a:ext uri="{FF2B5EF4-FFF2-40B4-BE49-F238E27FC236}">
                  <a16:creationId xmlns:a16="http://schemas.microsoft.com/office/drawing/2014/main" id="{B9F186E6-9316-5E97-1246-0CCCB56E47A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spTree>
    <p:extLst>
      <p:ext uri="{BB962C8B-B14F-4D97-AF65-F5344CB8AC3E}">
        <p14:creationId xmlns:p14="http://schemas.microsoft.com/office/powerpoint/2010/main" val="37029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31834" y="1246148"/>
            <a:ext cx="6394331" cy="3746432"/>
          </a:xfrm>
        </p:spPr>
        <p:txBody>
          <a:bodyPr>
            <a:normAutofit/>
          </a:bodyPr>
          <a:lstStyle/>
          <a:p>
            <a:pPr lvl="1">
              <a:lnSpc>
                <a:spcPct val="100000"/>
              </a:lnSpc>
              <a:spcBef>
                <a:spcPts val="0"/>
              </a:spcBef>
              <a:spcAft>
                <a:spcPts val="600"/>
              </a:spcAft>
            </a:pPr>
            <a:endParaRPr lang="de-DE" sz="1600" b="1" dirty="0">
              <a:solidFill>
                <a:srgbClr val="FF0000"/>
              </a:solidFill>
              <a:latin typeface="Trebuchet MS" panose="020B0603020202020204" pitchFamily="34" charset="0"/>
            </a:endParaRPr>
          </a:p>
          <a:p>
            <a:pPr lvl="1">
              <a:lnSpc>
                <a:spcPct val="100000"/>
              </a:lnSpc>
              <a:spcBef>
                <a:spcPts val="0"/>
              </a:spcBef>
              <a:spcAft>
                <a:spcPts val="600"/>
              </a:spcAft>
            </a:pPr>
            <a:r>
              <a:rPr lang="de-DE" sz="1600" b="1" dirty="0">
                <a:solidFill>
                  <a:srgbClr val="FF0000"/>
                </a:solidFill>
                <a:latin typeface="Trebuchet MS" panose="020B0603020202020204" pitchFamily="34" charset="0"/>
              </a:rPr>
              <a:t>Online Ratgeber zur EU-Taxonomie-Verordnung</a:t>
            </a:r>
          </a:p>
          <a:p>
            <a:pPr lvl="1">
              <a:lnSpc>
                <a:spcPct val="100000"/>
              </a:lnSpc>
              <a:spcBef>
                <a:spcPts val="0"/>
              </a:spcBef>
              <a:spcAft>
                <a:spcPts val="600"/>
              </a:spcAft>
            </a:pPr>
            <a:endParaRPr lang="de-DE" sz="1600" b="1" dirty="0">
              <a:solidFill>
                <a:srgbClr val="FF0000"/>
              </a:solidFill>
              <a:latin typeface="Trebuchet MS" panose="020B0603020202020204" pitchFamily="34" charset="0"/>
            </a:endParaRPr>
          </a:p>
          <a:p>
            <a:pPr lvl="2" algn="just">
              <a:lnSpc>
                <a:spcPct val="100000"/>
              </a:lnSpc>
              <a:spcBef>
                <a:spcPts val="0"/>
              </a:spcBef>
              <a:spcAft>
                <a:spcPts val="1200"/>
              </a:spcAft>
            </a:pPr>
            <a:r>
              <a:rPr lang="de-DE" sz="1400" dirty="0">
                <a:latin typeface="Trebuchet MS" panose="020B0603020202020204" pitchFamily="34" charset="0"/>
              </a:rPr>
              <a:t>Was ist die EU-Taxonomie?</a:t>
            </a:r>
          </a:p>
          <a:p>
            <a:pPr lvl="2" algn="just">
              <a:lnSpc>
                <a:spcPct val="100000"/>
              </a:lnSpc>
              <a:spcBef>
                <a:spcPts val="0"/>
              </a:spcBef>
              <a:spcAft>
                <a:spcPts val="1200"/>
              </a:spcAft>
            </a:pPr>
            <a:r>
              <a:rPr lang="de-DE" sz="1400" dirty="0">
                <a:latin typeface="Trebuchet MS" panose="020B0603020202020204" pitchFamily="34" charset="0"/>
              </a:rPr>
              <a:t>Wer ist von der EU-Taxonomie-Verordnung betroffen?</a:t>
            </a:r>
          </a:p>
          <a:p>
            <a:pPr lvl="2" algn="just">
              <a:lnSpc>
                <a:spcPct val="100000"/>
              </a:lnSpc>
              <a:spcBef>
                <a:spcPts val="0"/>
              </a:spcBef>
              <a:spcAft>
                <a:spcPts val="1200"/>
              </a:spcAft>
            </a:pPr>
            <a:r>
              <a:rPr lang="de-DE" sz="1400" dirty="0">
                <a:latin typeface="Trebuchet MS" panose="020B0603020202020204" pitchFamily="34" charset="0"/>
              </a:rPr>
              <a:t>Welche Ziele werden durch die Verordnung erreicht?</a:t>
            </a:r>
          </a:p>
          <a:p>
            <a:pPr lvl="2" algn="just">
              <a:lnSpc>
                <a:spcPct val="100000"/>
              </a:lnSpc>
              <a:spcBef>
                <a:spcPts val="0"/>
              </a:spcBef>
              <a:spcAft>
                <a:spcPts val="1200"/>
              </a:spcAft>
            </a:pPr>
            <a:r>
              <a:rPr lang="de-DE" sz="1400" dirty="0">
                <a:latin typeface="Trebuchet MS" panose="020B0603020202020204" pitchFamily="34" charset="0"/>
              </a:rPr>
              <a:t>3 Leveltest zur </a:t>
            </a:r>
            <a:r>
              <a:rPr lang="de-DE" sz="1400" dirty="0" err="1">
                <a:latin typeface="Trebuchet MS" panose="020B0603020202020204" pitchFamily="34" charset="0"/>
              </a:rPr>
              <a:t>Taxonomiekonformität</a:t>
            </a:r>
            <a:r>
              <a:rPr lang="de-DE" sz="1400" dirty="0">
                <a:latin typeface="Trebuchet MS" panose="020B0603020202020204" pitchFamily="34" charset="0"/>
              </a:rPr>
              <a:t> von Geschäftstätigkeiten </a:t>
            </a:r>
          </a:p>
          <a:p>
            <a:pPr lvl="2" algn="just">
              <a:lnSpc>
                <a:spcPct val="100000"/>
              </a:lnSpc>
              <a:spcBef>
                <a:spcPts val="0"/>
              </a:spcBef>
              <a:spcAft>
                <a:spcPts val="1200"/>
              </a:spcAft>
            </a:pPr>
            <a:r>
              <a:rPr lang="de-DE" sz="1400" dirty="0">
                <a:latin typeface="Trebuchet MS" panose="020B0603020202020204" pitchFamily="34" charset="0"/>
              </a:rPr>
              <a:t>Weiterführende Links zu den EU-Dokumenten</a:t>
            </a:r>
          </a:p>
          <a:p>
            <a:pPr lvl="2">
              <a:lnSpc>
                <a:spcPct val="100000"/>
              </a:lnSpc>
              <a:spcBef>
                <a:spcPts val="0"/>
              </a:spcBef>
              <a:spcAft>
                <a:spcPts val="600"/>
              </a:spcAft>
            </a:pPr>
            <a:endParaRPr lang="de-DE" dirty="0"/>
          </a:p>
          <a:p>
            <a:endParaRPr lang="de-AT" dirty="0"/>
          </a:p>
        </p:txBody>
      </p:sp>
      <p:sp>
        <p:nvSpPr>
          <p:cNvPr id="39" name="Textplatzhalter 38">
            <a:extLst>
              <a:ext uri="{FF2B5EF4-FFF2-40B4-BE49-F238E27FC236}">
                <a16:creationId xmlns:a16="http://schemas.microsoft.com/office/drawing/2014/main" id="{869A1430-0A51-429D-9FFE-45060FDC9B44}"/>
              </a:ext>
            </a:extLst>
          </p:cNvPr>
          <p:cNvSpPr>
            <a:spLocks noGrp="1"/>
          </p:cNvSpPr>
          <p:nvPr>
            <p:ph type="body" sz="quarter" idx="10"/>
          </p:nvPr>
        </p:nvSpPr>
        <p:spPr>
          <a:xfrm>
            <a:off x="281771" y="185133"/>
            <a:ext cx="4190338" cy="300850"/>
          </a:xfrm>
        </p:spPr>
        <p:txBody>
          <a:bodyPr>
            <a:normAutofit lnSpcReduction="10000"/>
          </a:bodyPr>
          <a:lstStyle/>
          <a:p>
            <a:r>
              <a:rPr lang="de-AT" dirty="0"/>
              <a:t>Ökologisierung und Nachhaltigkeit</a:t>
            </a:r>
          </a:p>
        </p:txBody>
      </p:sp>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281771" y="550159"/>
            <a:ext cx="4190338" cy="423210"/>
          </a:xfrm>
        </p:spPr>
        <p:txBody>
          <a:bodyPr>
            <a:normAutofit fontScale="85000" lnSpcReduction="20000"/>
          </a:bodyPr>
          <a:lstStyle/>
          <a:p>
            <a:r>
              <a:rPr lang="de-DE" dirty="0"/>
              <a:t>EU-Taxonomie</a:t>
            </a:r>
            <a:endParaRPr lang="de-AT" dirty="0"/>
          </a:p>
        </p:txBody>
      </p:sp>
      <p:pic>
        <p:nvPicPr>
          <p:cNvPr id="4" name="Grafik 3">
            <a:hlinkClick r:id="rId3"/>
            <a:extLst>
              <a:ext uri="{FF2B5EF4-FFF2-40B4-BE49-F238E27FC236}">
                <a16:creationId xmlns:a16="http://schemas.microsoft.com/office/drawing/2014/main" id="{A83EA932-8D7E-69AA-D373-CD69848649D6}"/>
              </a:ext>
            </a:extLst>
          </p:cNvPr>
          <p:cNvPicPr>
            <a:picLocks noChangeAspect="1"/>
          </p:cNvPicPr>
          <p:nvPr/>
        </p:nvPicPr>
        <p:blipFill>
          <a:blip r:embed="rId4"/>
          <a:stretch>
            <a:fillRect/>
          </a:stretch>
        </p:blipFill>
        <p:spPr>
          <a:xfrm>
            <a:off x="6603385" y="1427926"/>
            <a:ext cx="2155593" cy="3225494"/>
          </a:xfrm>
          <a:prstGeom prst="rect">
            <a:avLst/>
          </a:prstGeom>
        </p:spPr>
      </p:pic>
      <p:grpSp>
        <p:nvGrpSpPr>
          <p:cNvPr id="2" name="Gruppieren 1">
            <a:extLst>
              <a:ext uri="{FF2B5EF4-FFF2-40B4-BE49-F238E27FC236}">
                <a16:creationId xmlns:a16="http://schemas.microsoft.com/office/drawing/2014/main" id="{925DC28F-FF22-6798-C4AD-32918F237367}"/>
              </a:ext>
            </a:extLst>
          </p:cNvPr>
          <p:cNvGrpSpPr/>
          <p:nvPr/>
        </p:nvGrpSpPr>
        <p:grpSpPr>
          <a:xfrm>
            <a:off x="4671892" y="114"/>
            <a:ext cx="4472108" cy="1206279"/>
            <a:chOff x="0" y="-8182"/>
            <a:chExt cx="9170927" cy="2438880"/>
          </a:xfrm>
        </p:grpSpPr>
        <p:pic>
          <p:nvPicPr>
            <p:cNvPr id="5" name="Grafik 4" descr="Ein Bild, das Entwurf, Kinderkunst, Zeichnung, Kunst enthält.&#10;&#10;Automatisch generierte Beschreibung">
              <a:extLst>
                <a:ext uri="{FF2B5EF4-FFF2-40B4-BE49-F238E27FC236}">
                  <a16:creationId xmlns:a16="http://schemas.microsoft.com/office/drawing/2014/main" id="{FBCF7510-6398-E500-9A33-41FE1168E4FE}"/>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6" name="Grafik 5" descr="Ein Bild, das Text, Schrift, Kalligrafie, Handschrift enthält.&#10;&#10;Automatisch generierte Beschreibung">
              <a:extLst>
                <a:ext uri="{FF2B5EF4-FFF2-40B4-BE49-F238E27FC236}">
                  <a16:creationId xmlns:a16="http://schemas.microsoft.com/office/drawing/2014/main" id="{F78F6BB2-1811-68E7-EA3E-2380C4FB2B3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sp>
        <p:nvSpPr>
          <p:cNvPr id="8" name="Textfeld 7">
            <a:extLst>
              <a:ext uri="{FF2B5EF4-FFF2-40B4-BE49-F238E27FC236}">
                <a16:creationId xmlns:a16="http://schemas.microsoft.com/office/drawing/2014/main" id="{3AEF0C86-8348-A2BF-1864-D415860AA86F}"/>
              </a:ext>
            </a:extLst>
          </p:cNvPr>
          <p:cNvSpPr txBox="1"/>
          <p:nvPr/>
        </p:nvSpPr>
        <p:spPr>
          <a:xfrm>
            <a:off x="231834" y="4559312"/>
            <a:ext cx="6789005" cy="248722"/>
          </a:xfrm>
          <a:prstGeom prst="rect">
            <a:avLst/>
          </a:prstGeom>
          <a:noFill/>
        </p:spPr>
        <p:txBody>
          <a:bodyPr wrap="square" rtlCol="0">
            <a:spAutoFit/>
          </a:bodyPr>
          <a:lstStyle/>
          <a:p>
            <a:pPr defTabSz="914378" eaLnBrk="0" hangingPunct="0">
              <a:lnSpc>
                <a:spcPct val="110000"/>
              </a:lnSpc>
              <a:spcBef>
                <a:spcPts val="400"/>
              </a:spcBef>
              <a:spcAft>
                <a:spcPts val="0"/>
              </a:spcAft>
              <a:defRPr/>
            </a:pPr>
            <a:r>
              <a:rPr lang="de-AT" sz="1000" b="1" kern="0" dirty="0">
                <a:solidFill>
                  <a:srgbClr val="FF0000"/>
                </a:solidFill>
                <a:latin typeface="Trebuchet MS" panose="020B0603020202020204" pitchFamily="34" charset="0"/>
                <a:cs typeface="Times New Roman" panose="02020603050405020304" pitchFamily="18" charset="0"/>
              </a:rPr>
              <a:t>https://www.wko.at/finanzierung/eu-taxonomie-verordnung-eutax</a:t>
            </a:r>
          </a:p>
        </p:txBody>
      </p:sp>
    </p:spTree>
    <p:extLst>
      <p:ext uri="{BB962C8B-B14F-4D97-AF65-F5344CB8AC3E}">
        <p14:creationId xmlns:p14="http://schemas.microsoft.com/office/powerpoint/2010/main" val="185392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92C9858B-CD7D-4E21-82DE-A34245F132FE}"/>
              </a:ext>
            </a:extLst>
          </p:cNvPr>
          <p:cNvSpPr>
            <a:spLocks noGrp="1"/>
          </p:cNvSpPr>
          <p:nvPr>
            <p:ph type="body" sz="quarter" idx="11"/>
          </p:nvPr>
        </p:nvSpPr>
        <p:spPr>
          <a:xfrm>
            <a:off x="538481" y="418046"/>
            <a:ext cx="6600371" cy="423210"/>
          </a:xfrm>
        </p:spPr>
        <p:txBody>
          <a:bodyPr>
            <a:normAutofit fontScale="92500" lnSpcReduction="20000"/>
          </a:bodyPr>
          <a:lstStyle/>
          <a:p>
            <a:r>
              <a:rPr lang="de-DE" sz="2700" b="1" dirty="0"/>
              <a:t>KLIMAPORTAL CO</a:t>
            </a:r>
            <a:r>
              <a:rPr lang="de-DE" sz="1400" b="1" dirty="0"/>
              <a:t>2</a:t>
            </a:r>
            <a:r>
              <a:rPr lang="de-DE" sz="2700" b="1" dirty="0"/>
              <a:t>-FUSSABDRUCK</a:t>
            </a:r>
          </a:p>
        </p:txBody>
      </p:sp>
      <p:pic>
        <p:nvPicPr>
          <p:cNvPr id="5" name="Grafik 4">
            <a:extLst>
              <a:ext uri="{FF2B5EF4-FFF2-40B4-BE49-F238E27FC236}">
                <a16:creationId xmlns:a16="http://schemas.microsoft.com/office/drawing/2014/main" id="{4925685C-15ED-97D4-F51E-C270CC2A235C}"/>
              </a:ext>
            </a:extLst>
          </p:cNvPr>
          <p:cNvPicPr>
            <a:picLocks noChangeAspect="1"/>
          </p:cNvPicPr>
          <p:nvPr/>
        </p:nvPicPr>
        <p:blipFill>
          <a:blip r:embed="rId3"/>
          <a:stretch>
            <a:fillRect/>
          </a:stretch>
        </p:blipFill>
        <p:spPr>
          <a:xfrm>
            <a:off x="7314217" y="1262301"/>
            <a:ext cx="1750934" cy="871710"/>
          </a:xfrm>
          <a:prstGeom prst="rect">
            <a:avLst/>
          </a:prstGeom>
        </p:spPr>
      </p:pic>
      <p:sp>
        <p:nvSpPr>
          <p:cNvPr id="11" name="Textfeld 10">
            <a:extLst>
              <a:ext uri="{FF2B5EF4-FFF2-40B4-BE49-F238E27FC236}">
                <a16:creationId xmlns:a16="http://schemas.microsoft.com/office/drawing/2014/main" id="{AB907C4C-6727-A39B-3F05-00892A8D0EC3}"/>
              </a:ext>
            </a:extLst>
          </p:cNvPr>
          <p:cNvSpPr txBox="1"/>
          <p:nvPr/>
        </p:nvSpPr>
        <p:spPr>
          <a:xfrm>
            <a:off x="269240" y="1197761"/>
            <a:ext cx="8592924" cy="1107996"/>
          </a:xfrm>
          <a:prstGeom prst="rect">
            <a:avLst/>
          </a:prstGeom>
          <a:noFill/>
        </p:spPr>
        <p:txBody>
          <a:bodyPr wrap="square" rtlCol="0">
            <a:spAutoFit/>
          </a:bodyPr>
          <a:lstStyle/>
          <a:p>
            <a:pPr marL="285743" indent="-285743" defTabSz="914378">
              <a:spcBef>
                <a:spcPts val="600"/>
              </a:spcBef>
              <a:buClr>
                <a:srgbClr val="C00000"/>
              </a:buClr>
              <a:buFont typeface="Arial" panose="020B0604020202020204" pitchFamily="34" charset="0"/>
              <a:buChar char="•"/>
              <a:defRPr/>
            </a:pPr>
            <a:r>
              <a:rPr lang="de-DE"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Erstanalyse und Datenaufbereitung der CO</a:t>
            </a:r>
            <a:r>
              <a:rPr lang="de-DE" sz="1400" baseline="-25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a:t>
            </a:r>
            <a:r>
              <a:rPr lang="de-DE"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Emissionen auf Unternehmensebene, </a:t>
            </a:r>
            <a:br>
              <a:rPr lang="de-DE"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de-DE"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Einstieg in das Thema</a:t>
            </a:r>
          </a:p>
          <a:p>
            <a:pPr marL="285743" indent="-285743" defTabSz="914378">
              <a:spcBef>
                <a:spcPts val="600"/>
              </a:spcBef>
              <a:buClr>
                <a:srgbClr val="C00000"/>
              </a:buClr>
              <a:buFont typeface="Arial" panose="020B0604020202020204" pitchFamily="34" charset="0"/>
              <a:buChar char="•"/>
              <a:defRPr/>
            </a:pPr>
            <a:r>
              <a:rPr lang="de-DE" sz="1400" dirty="0">
                <a:solidFill>
                  <a:srgbClr val="000000"/>
                </a:solidFill>
                <a:latin typeface="Trebuchet MS" panose="020B0603020202020204" pitchFamily="34" charset="0"/>
                <a:cs typeface="Times New Roman" panose="02020603050405020304" pitchFamily="18" charset="0"/>
              </a:rPr>
              <a:t>Einfacher Erhebungsbogen, der in 7 Schritten zu ersten CO</a:t>
            </a:r>
            <a:r>
              <a:rPr lang="de-DE" sz="1400" baseline="-25000" dirty="0">
                <a:solidFill>
                  <a:srgbClr val="000000"/>
                </a:solidFill>
                <a:latin typeface="Trebuchet MS" panose="020B0603020202020204" pitchFamily="34" charset="0"/>
                <a:cs typeface="Times New Roman" panose="02020603050405020304" pitchFamily="18" charset="0"/>
              </a:rPr>
              <a:t>2</a:t>
            </a:r>
            <a:r>
              <a:rPr lang="de-DE" sz="1400" dirty="0">
                <a:solidFill>
                  <a:srgbClr val="000000"/>
                </a:solidFill>
                <a:latin typeface="Trebuchet MS" panose="020B0603020202020204" pitchFamily="34" charset="0"/>
                <a:cs typeface="Times New Roman" panose="02020603050405020304" pitchFamily="18" charset="0"/>
              </a:rPr>
              <a:t> Werten führt</a:t>
            </a:r>
          </a:p>
          <a:p>
            <a:pPr marL="285743" indent="-285743" defTabSz="914378">
              <a:spcBef>
                <a:spcPts val="600"/>
              </a:spcBef>
              <a:buClr>
                <a:srgbClr val="C00000"/>
              </a:buClr>
              <a:buFont typeface="Arial" panose="020B0604020202020204" pitchFamily="34" charset="0"/>
              <a:buChar char="•"/>
              <a:defRPr/>
            </a:pPr>
            <a:r>
              <a:rPr lang="de-DE" sz="1400" dirty="0">
                <a:solidFill>
                  <a:srgbClr val="000000"/>
                </a:solidFill>
                <a:latin typeface="Trebuchet MS" panose="020B0603020202020204" pitchFamily="34" charset="0"/>
              </a:rPr>
              <a:t>Geringe Komplexität und Zeitaufwand</a:t>
            </a:r>
          </a:p>
        </p:txBody>
      </p:sp>
      <p:pic>
        <p:nvPicPr>
          <p:cNvPr id="12" name="Grafik 11">
            <a:extLst>
              <a:ext uri="{FF2B5EF4-FFF2-40B4-BE49-F238E27FC236}">
                <a16:creationId xmlns:a16="http://schemas.microsoft.com/office/drawing/2014/main" id="{5AD05FA6-591B-F178-D2B8-0260D7E848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8658" y="2598145"/>
            <a:ext cx="2961365" cy="2222286"/>
          </a:xfrm>
          <a:prstGeom prst="rect">
            <a:avLst/>
          </a:prstGeom>
        </p:spPr>
      </p:pic>
      <p:pic>
        <p:nvPicPr>
          <p:cNvPr id="13" name="Grafik 12">
            <a:extLst>
              <a:ext uri="{FF2B5EF4-FFF2-40B4-BE49-F238E27FC236}">
                <a16:creationId xmlns:a16="http://schemas.microsoft.com/office/drawing/2014/main" id="{A3334644-234C-4B3E-64CE-F476ED9C262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42986" y="2322503"/>
            <a:ext cx="3166367" cy="2537645"/>
          </a:xfrm>
          <a:prstGeom prst="rect">
            <a:avLst/>
          </a:prstGeom>
        </p:spPr>
      </p:pic>
      <p:grpSp>
        <p:nvGrpSpPr>
          <p:cNvPr id="2" name="Gruppieren 1">
            <a:extLst>
              <a:ext uri="{FF2B5EF4-FFF2-40B4-BE49-F238E27FC236}">
                <a16:creationId xmlns:a16="http://schemas.microsoft.com/office/drawing/2014/main" id="{6873A4C9-DC26-EE69-BF8D-05806ED212C0}"/>
              </a:ext>
            </a:extLst>
          </p:cNvPr>
          <p:cNvGrpSpPr/>
          <p:nvPr/>
        </p:nvGrpSpPr>
        <p:grpSpPr>
          <a:xfrm>
            <a:off x="4671892" y="114"/>
            <a:ext cx="4472108" cy="1206279"/>
            <a:chOff x="0" y="-8182"/>
            <a:chExt cx="9170927" cy="2438880"/>
          </a:xfrm>
        </p:grpSpPr>
        <p:pic>
          <p:nvPicPr>
            <p:cNvPr id="3" name="Grafik 2" descr="Ein Bild, das Entwurf, Kinderkunst, Zeichnung, Kunst enthält.&#10;&#10;Automatisch generierte Beschreibung">
              <a:extLst>
                <a:ext uri="{FF2B5EF4-FFF2-40B4-BE49-F238E27FC236}">
                  <a16:creationId xmlns:a16="http://schemas.microsoft.com/office/drawing/2014/main" id="{6DDE3DA7-AAF5-E58F-2F09-68E1EE3E1728}"/>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4" name="Grafik 3" descr="Ein Bild, das Text, Schrift, Kalligrafie, Handschrift enthält.&#10;&#10;Automatisch generierte Beschreibung">
              <a:extLst>
                <a:ext uri="{FF2B5EF4-FFF2-40B4-BE49-F238E27FC236}">
                  <a16:creationId xmlns:a16="http://schemas.microsoft.com/office/drawing/2014/main" id="{83162576-92D4-CDB4-5090-DFA879C0427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sp>
        <p:nvSpPr>
          <p:cNvPr id="6" name="Textplatzhalter 8">
            <a:extLst>
              <a:ext uri="{FF2B5EF4-FFF2-40B4-BE49-F238E27FC236}">
                <a16:creationId xmlns:a16="http://schemas.microsoft.com/office/drawing/2014/main" id="{6BB66B19-B2C6-7474-97CC-C720433A75D4}"/>
              </a:ext>
            </a:extLst>
          </p:cNvPr>
          <p:cNvSpPr txBox="1">
            <a:spLocks/>
          </p:cNvSpPr>
          <p:nvPr/>
        </p:nvSpPr>
        <p:spPr bwMode="auto">
          <a:xfrm>
            <a:off x="-45993" y="4820431"/>
            <a:ext cx="6691050" cy="31630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472679" algn="just"/>
            <a:r>
              <a:rPr lang="de-AT" altLang="de-DE" sz="1000" b="1" cap="none" dirty="0">
                <a:solidFill>
                  <a:srgbClr val="FF0000"/>
                </a:solidFill>
                <a:latin typeface="Trebuchet MS" panose="020B0603020202020204" pitchFamily="34" charset="0"/>
                <a:cs typeface="Times New Roman" panose="02020603050405020304" pitchFamily="18" charset="0"/>
              </a:rPr>
              <a:t>https://wk.esg-portal.at/</a:t>
            </a:r>
          </a:p>
        </p:txBody>
      </p:sp>
    </p:spTree>
    <p:extLst>
      <p:ext uri="{BB962C8B-B14F-4D97-AF65-F5344CB8AC3E}">
        <p14:creationId xmlns:p14="http://schemas.microsoft.com/office/powerpoint/2010/main" val="260974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473166" y="389808"/>
            <a:ext cx="5836194" cy="423210"/>
          </a:xfrm>
        </p:spPr>
        <p:txBody>
          <a:bodyPr>
            <a:normAutofit fontScale="85000" lnSpcReduction="20000"/>
          </a:bodyPr>
          <a:lstStyle/>
          <a:p>
            <a:pPr>
              <a:spcBef>
                <a:spcPts val="0"/>
              </a:spcBef>
            </a:pPr>
            <a:r>
              <a:rPr lang="de-DE" dirty="0">
                <a:solidFill>
                  <a:srgbClr val="FF0000"/>
                </a:solidFill>
              </a:rPr>
              <a:t>NACHHALTIGKEITSBERICHT </a:t>
            </a:r>
            <a:endParaRPr lang="de-AT" b="1" dirty="0"/>
          </a:p>
        </p:txBody>
      </p:sp>
      <p:pic>
        <p:nvPicPr>
          <p:cNvPr id="2" name="Grafik 1">
            <a:extLst>
              <a:ext uri="{FF2B5EF4-FFF2-40B4-BE49-F238E27FC236}">
                <a16:creationId xmlns:a16="http://schemas.microsoft.com/office/drawing/2014/main" id="{50962767-8761-4CA0-592C-879878F0924C}"/>
              </a:ext>
            </a:extLst>
          </p:cNvPr>
          <p:cNvPicPr>
            <a:picLocks noChangeAspect="1"/>
          </p:cNvPicPr>
          <p:nvPr/>
        </p:nvPicPr>
        <p:blipFill>
          <a:blip r:embed="rId3"/>
          <a:stretch>
            <a:fillRect/>
          </a:stretch>
        </p:blipFill>
        <p:spPr>
          <a:xfrm>
            <a:off x="538480" y="1238353"/>
            <a:ext cx="2292402" cy="3253897"/>
          </a:xfrm>
          <a:prstGeom prst="rect">
            <a:avLst/>
          </a:prstGeom>
          <a:ln>
            <a:noFill/>
          </a:ln>
          <a:effectLst>
            <a:outerShdw blurRad="292100" dist="139700" dir="2700000" algn="tl" rotWithShape="0">
              <a:srgbClr val="333333">
                <a:alpha val="65000"/>
              </a:srgbClr>
            </a:outerShdw>
          </a:effectLst>
        </p:spPr>
      </p:pic>
      <p:grpSp>
        <p:nvGrpSpPr>
          <p:cNvPr id="3" name="Gruppieren 2">
            <a:extLst>
              <a:ext uri="{FF2B5EF4-FFF2-40B4-BE49-F238E27FC236}">
                <a16:creationId xmlns:a16="http://schemas.microsoft.com/office/drawing/2014/main" id="{C0910C19-56EF-21B9-438B-663328359A8A}"/>
              </a:ext>
            </a:extLst>
          </p:cNvPr>
          <p:cNvGrpSpPr/>
          <p:nvPr/>
        </p:nvGrpSpPr>
        <p:grpSpPr>
          <a:xfrm>
            <a:off x="4671892" y="114"/>
            <a:ext cx="4472108" cy="1206279"/>
            <a:chOff x="0" y="-8182"/>
            <a:chExt cx="9170927" cy="2438880"/>
          </a:xfrm>
        </p:grpSpPr>
        <p:pic>
          <p:nvPicPr>
            <p:cNvPr id="5" name="Grafik 4" descr="Ein Bild, das Entwurf, Kinderkunst, Zeichnung, Kunst enthält.&#10;&#10;Automatisch generierte Beschreibung">
              <a:extLst>
                <a:ext uri="{FF2B5EF4-FFF2-40B4-BE49-F238E27FC236}">
                  <a16:creationId xmlns:a16="http://schemas.microsoft.com/office/drawing/2014/main" id="{3FC2F46F-AE5B-6460-B59B-911255ACD2D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6" name="Grafik 5" descr="Ein Bild, das Text, Schrift, Kalligrafie, Handschrift enthält.&#10;&#10;Automatisch generierte Beschreibung">
              <a:extLst>
                <a:ext uri="{FF2B5EF4-FFF2-40B4-BE49-F238E27FC236}">
                  <a16:creationId xmlns:a16="http://schemas.microsoft.com/office/drawing/2014/main" id="{08C30562-95AC-7CC7-1498-ED3A27FD28B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sp>
        <p:nvSpPr>
          <p:cNvPr id="7" name="Textplatzhalter 8">
            <a:extLst>
              <a:ext uri="{FF2B5EF4-FFF2-40B4-BE49-F238E27FC236}">
                <a16:creationId xmlns:a16="http://schemas.microsoft.com/office/drawing/2014/main" id="{62AD2660-E5CB-4291-82C7-7EBDD8C548EA}"/>
              </a:ext>
            </a:extLst>
          </p:cNvPr>
          <p:cNvSpPr txBox="1">
            <a:spLocks/>
          </p:cNvSpPr>
          <p:nvPr/>
        </p:nvSpPr>
        <p:spPr bwMode="auto">
          <a:xfrm>
            <a:off x="3632134" y="2253603"/>
            <a:ext cx="4008717" cy="181588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lvl="2" algn="just">
              <a:lnSpc>
                <a:spcPct val="100000"/>
              </a:lnSpc>
              <a:spcBef>
                <a:spcPts val="0"/>
              </a:spcBef>
              <a:spcAft>
                <a:spcPts val="1200"/>
              </a:spcAft>
            </a:pPr>
            <a:r>
              <a:rPr lang="de-AT" altLang="de-DE" sz="1200" kern="0" dirty="0">
                <a:latin typeface="Trebuchet MS" panose="020B0603020202020204" pitchFamily="34" charset="0"/>
              </a:rPr>
              <a:t>Neuer Bericht 2023/2024</a:t>
            </a:r>
          </a:p>
          <a:p>
            <a:pPr lvl="2" algn="just">
              <a:lnSpc>
                <a:spcPct val="100000"/>
              </a:lnSpc>
              <a:spcBef>
                <a:spcPts val="0"/>
              </a:spcBef>
              <a:spcAft>
                <a:spcPts val="1200"/>
              </a:spcAft>
            </a:pPr>
            <a:r>
              <a:rPr lang="de-AT" altLang="de-DE" sz="1200" kern="0" dirty="0">
                <a:latin typeface="Trebuchet MS" panose="020B0603020202020204" pitchFamily="34" charset="0"/>
              </a:rPr>
              <a:t>Orientierung an den GRI-Standard</a:t>
            </a:r>
          </a:p>
          <a:p>
            <a:pPr lvl="2">
              <a:lnSpc>
                <a:spcPct val="100000"/>
              </a:lnSpc>
              <a:spcBef>
                <a:spcPts val="0"/>
              </a:spcBef>
              <a:spcAft>
                <a:spcPts val="1200"/>
              </a:spcAft>
            </a:pPr>
            <a:r>
              <a:rPr lang="de-AT" altLang="de-DE" sz="1200" kern="0" dirty="0">
                <a:latin typeface="Trebuchet MS" panose="020B0603020202020204" pitchFamily="34" charset="0"/>
              </a:rPr>
              <a:t>Schwerpunktsetzung auf die regionalen Initiativen der Bezirksstellen</a:t>
            </a:r>
          </a:p>
          <a:p>
            <a:pPr lvl="2">
              <a:lnSpc>
                <a:spcPct val="100000"/>
              </a:lnSpc>
              <a:spcBef>
                <a:spcPts val="0"/>
              </a:spcBef>
              <a:spcAft>
                <a:spcPts val="1200"/>
              </a:spcAft>
            </a:pPr>
            <a:r>
              <a:rPr lang="de-AT" altLang="de-DE" sz="1200" kern="0" dirty="0">
                <a:latin typeface="Trebuchet MS" panose="020B0603020202020204" pitchFamily="34" charset="0"/>
              </a:rPr>
              <a:t>Nachhaltigkeitsprogramm und Ziele</a:t>
            </a:r>
          </a:p>
          <a:p>
            <a:pPr lvl="2">
              <a:lnSpc>
                <a:spcPct val="100000"/>
              </a:lnSpc>
              <a:spcBef>
                <a:spcPts val="0"/>
              </a:spcBef>
              <a:spcAft>
                <a:spcPts val="1200"/>
              </a:spcAft>
            </a:pPr>
            <a:endParaRPr lang="de-AT" altLang="de-DE" sz="1200" kern="0" dirty="0"/>
          </a:p>
        </p:txBody>
      </p:sp>
      <p:sp>
        <p:nvSpPr>
          <p:cNvPr id="10" name="Textplatzhalter 8">
            <a:extLst>
              <a:ext uri="{FF2B5EF4-FFF2-40B4-BE49-F238E27FC236}">
                <a16:creationId xmlns:a16="http://schemas.microsoft.com/office/drawing/2014/main" id="{D03AE929-6E2A-C7B2-06CC-F6AC26BE5A32}"/>
              </a:ext>
            </a:extLst>
          </p:cNvPr>
          <p:cNvSpPr txBox="1">
            <a:spLocks/>
          </p:cNvSpPr>
          <p:nvPr/>
        </p:nvSpPr>
        <p:spPr bwMode="auto">
          <a:xfrm>
            <a:off x="-45993" y="4696802"/>
            <a:ext cx="6691050" cy="31630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472679" algn="just"/>
            <a:r>
              <a:rPr lang="de-AT" altLang="de-DE" sz="1000" b="1" cap="none" dirty="0">
                <a:solidFill>
                  <a:srgbClr val="FF0000"/>
                </a:solidFill>
                <a:latin typeface="Trebuchet MS" panose="020B0603020202020204" pitchFamily="34" charset="0"/>
                <a:cs typeface="Times New Roman" panose="02020603050405020304" pitchFamily="18" charset="0"/>
              </a:rPr>
              <a:t>https://www.wko.at/ooe/umwelt-energie/nachhaltigkeitsbericht.pdf</a:t>
            </a:r>
          </a:p>
        </p:txBody>
      </p:sp>
    </p:spTree>
    <p:extLst>
      <p:ext uri="{BB962C8B-B14F-4D97-AF65-F5344CB8AC3E}">
        <p14:creationId xmlns:p14="http://schemas.microsoft.com/office/powerpoint/2010/main" val="6078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410536" y="425925"/>
            <a:ext cx="5836194" cy="423210"/>
          </a:xfrm>
        </p:spPr>
        <p:txBody>
          <a:bodyPr/>
          <a:lstStyle/>
          <a:p>
            <a:pPr>
              <a:spcBef>
                <a:spcPts val="0"/>
              </a:spcBef>
            </a:pPr>
            <a:r>
              <a:rPr lang="de-DE" sz="2700" dirty="0">
                <a:solidFill>
                  <a:srgbClr val="FF0000"/>
                </a:solidFill>
              </a:rPr>
              <a:t>NACHHALTIGKEITSKURSE </a:t>
            </a:r>
            <a:endParaRPr lang="de-DE" sz="2700" b="1" dirty="0">
              <a:solidFill>
                <a:srgbClr val="FF0000"/>
              </a:solidFill>
            </a:endParaRPr>
          </a:p>
          <a:p>
            <a:pPr>
              <a:spcBef>
                <a:spcPts val="0"/>
              </a:spcBef>
            </a:pPr>
            <a:r>
              <a:rPr lang="de-DE" sz="2700" dirty="0"/>
              <a:t>AM WIFI LINZ</a:t>
            </a:r>
            <a:endParaRPr lang="de-AT" sz="2700" dirty="0"/>
          </a:p>
        </p:txBody>
      </p:sp>
      <p:sp>
        <p:nvSpPr>
          <p:cNvPr id="9" name="Textplatzhalter 8">
            <a:extLst>
              <a:ext uri="{FF2B5EF4-FFF2-40B4-BE49-F238E27FC236}">
                <a16:creationId xmlns:a16="http://schemas.microsoft.com/office/drawing/2014/main" id="{959D369C-3802-1A72-5663-723799B544E4}"/>
              </a:ext>
            </a:extLst>
          </p:cNvPr>
          <p:cNvSpPr txBox="1">
            <a:spLocks noGrp="1"/>
          </p:cNvSpPr>
          <p:nvPr>
            <p:ph type="body" sz="quarter" idx="13"/>
          </p:nvPr>
        </p:nvSpPr>
        <p:spPr>
          <a:xfrm>
            <a:off x="216896" y="1202925"/>
            <a:ext cx="8157283" cy="3190938"/>
          </a:xfrm>
          <a:prstGeom prst="rect">
            <a:avLst/>
          </a:prstGeom>
          <a:noFill/>
        </p:spPr>
        <p:txBody>
          <a:bodyPr wrap="square" rtlCol="0">
            <a:spAutoFit/>
          </a:bodyPr>
          <a:lstStyle/>
          <a:p>
            <a:pPr marL="171450" indent="-171450">
              <a:buFont typeface="Arial" panose="020B0604020202020204" pitchFamily="34" charset="0"/>
              <a:buChar char="•"/>
            </a:pPr>
            <a:r>
              <a:rPr lang="de-DE" sz="1400" dirty="0">
                <a:solidFill>
                  <a:schemeClr val="tx1"/>
                </a:solidFill>
                <a:effectLst/>
                <a:latin typeface="+mj-lt"/>
                <a:ea typeface="Calibri" panose="020F0502020204030204" pitchFamily="34" charset="0"/>
              </a:rPr>
              <a:t>Kurs: </a:t>
            </a:r>
            <a:r>
              <a:rPr lang="de-DE" sz="1400" b="1" dirty="0">
                <a:solidFill>
                  <a:schemeClr val="tx1"/>
                </a:solidFill>
                <a:effectLst/>
                <a:latin typeface="+mj-lt"/>
                <a:ea typeface="Calibri" panose="020F0502020204030204" pitchFamily="34" charset="0"/>
              </a:rPr>
              <a:t>5614 Lehrgang Nachhaltigkeitsmanagement</a:t>
            </a:r>
            <a:r>
              <a:rPr lang="de-DE" sz="1400" dirty="0">
                <a:solidFill>
                  <a:schemeClr val="tx1"/>
                </a:solidFill>
                <a:effectLst/>
                <a:latin typeface="+mj-lt"/>
                <a:ea typeface="Calibri" panose="020F0502020204030204" pitchFamily="34" charset="0"/>
              </a:rPr>
              <a:t> </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Kursort: WIFI Linz </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Kursbeginn: 25.09.2024, Mi bis Fr </a:t>
            </a:r>
            <a:r>
              <a:rPr lang="de-DE" sz="1400" dirty="0">
                <a:solidFill>
                  <a:schemeClr val="tx1"/>
                </a:solidFill>
                <a:latin typeface="+mj-lt"/>
                <a:ea typeface="Calibri" panose="020F0502020204030204" pitchFamily="34" charset="0"/>
              </a:rPr>
              <a:t>9:00</a:t>
            </a:r>
            <a:r>
              <a:rPr lang="de-DE" sz="1400" dirty="0">
                <a:solidFill>
                  <a:schemeClr val="tx1"/>
                </a:solidFill>
                <a:effectLst/>
                <a:latin typeface="+mj-lt"/>
                <a:ea typeface="Calibri" panose="020F0502020204030204" pitchFamily="34" charset="0"/>
              </a:rPr>
              <a:t> bis 17 Uhr</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Kursbeginn: 05.03.2025, Mi bis Fr </a:t>
            </a:r>
            <a:r>
              <a:rPr lang="de-DE" sz="1400" dirty="0">
                <a:solidFill>
                  <a:schemeClr val="tx1"/>
                </a:solidFill>
                <a:latin typeface="+mj-lt"/>
                <a:ea typeface="Calibri" panose="020F0502020204030204" pitchFamily="34" charset="0"/>
              </a:rPr>
              <a:t>9:00</a:t>
            </a:r>
            <a:r>
              <a:rPr lang="de-DE" sz="1400" dirty="0">
                <a:solidFill>
                  <a:schemeClr val="tx1"/>
                </a:solidFill>
                <a:effectLst/>
                <a:latin typeface="+mj-lt"/>
                <a:ea typeface="Calibri" panose="020F0502020204030204" pitchFamily="34" charset="0"/>
              </a:rPr>
              <a:t> bis </a:t>
            </a:r>
            <a:r>
              <a:rPr lang="de-DE" sz="1400" dirty="0">
                <a:solidFill>
                  <a:schemeClr val="tx1"/>
                </a:solidFill>
                <a:latin typeface="+mj-lt"/>
                <a:ea typeface="Calibri" panose="020F0502020204030204" pitchFamily="34" charset="0"/>
              </a:rPr>
              <a:t>17</a:t>
            </a:r>
            <a:r>
              <a:rPr lang="de-DE" sz="1400" dirty="0">
                <a:solidFill>
                  <a:schemeClr val="tx1"/>
                </a:solidFill>
                <a:effectLst/>
                <a:latin typeface="+mj-lt"/>
                <a:ea typeface="Calibri" panose="020F0502020204030204" pitchFamily="34" charset="0"/>
              </a:rPr>
              <a:t> Uhr</a:t>
            </a:r>
          </a:p>
          <a:p>
            <a:endParaRPr lang="de-DE" sz="1400" dirty="0">
              <a:solidFill>
                <a:schemeClr val="tx1"/>
              </a:solidFill>
              <a:effectLst/>
              <a:latin typeface="+mj-lt"/>
              <a:ea typeface="Calibri" panose="020F0502020204030204" pitchFamily="34" charset="0"/>
            </a:endParaRPr>
          </a:p>
          <a:p>
            <a:pPr marL="171450" indent="-171450">
              <a:buFont typeface="Arial" panose="020B0604020202020204" pitchFamily="34" charset="0"/>
              <a:buChar char="•"/>
            </a:pPr>
            <a:r>
              <a:rPr lang="de-DE" sz="1400" dirty="0">
                <a:solidFill>
                  <a:schemeClr val="tx1"/>
                </a:solidFill>
                <a:latin typeface="+mj-lt"/>
                <a:ea typeface="Calibri" panose="020F0502020204030204" pitchFamily="34" charset="0"/>
              </a:rPr>
              <a:t>KURS: </a:t>
            </a:r>
            <a:r>
              <a:rPr lang="de-DE" sz="1400" b="1" dirty="0">
                <a:solidFill>
                  <a:schemeClr val="tx1"/>
                </a:solidFill>
                <a:latin typeface="+mj-lt"/>
                <a:ea typeface="Calibri" panose="020F0502020204030204" pitchFamily="34" charset="0"/>
              </a:rPr>
              <a:t>5616</a:t>
            </a:r>
            <a:r>
              <a:rPr lang="de-DE" sz="1400" dirty="0">
                <a:solidFill>
                  <a:schemeClr val="tx1"/>
                </a:solidFill>
                <a:latin typeface="+mj-lt"/>
                <a:ea typeface="Calibri" panose="020F0502020204030204" pitchFamily="34" charset="0"/>
              </a:rPr>
              <a:t> </a:t>
            </a:r>
            <a:r>
              <a:rPr lang="de-DE" sz="1400" b="1" dirty="0">
                <a:solidFill>
                  <a:schemeClr val="tx1"/>
                </a:solidFill>
                <a:latin typeface="+mj-lt"/>
                <a:ea typeface="Calibri" panose="020F0502020204030204" pitchFamily="34" charset="0"/>
              </a:rPr>
              <a:t>LEHRGANG NACHHALTIGKEITSBERICHT &amp; TAXONOMIEVERORDNUNG</a:t>
            </a:r>
            <a:br>
              <a:rPr lang="de-DE" sz="1400" b="1" dirty="0">
                <a:solidFill>
                  <a:schemeClr val="tx1"/>
                </a:solidFill>
                <a:latin typeface="+mj-lt"/>
                <a:ea typeface="Calibri" panose="020F0502020204030204" pitchFamily="34" charset="0"/>
              </a:rPr>
            </a:br>
            <a:r>
              <a:rPr lang="de-DE" sz="1400" dirty="0">
                <a:solidFill>
                  <a:schemeClr val="tx1"/>
                </a:solidFill>
                <a:latin typeface="+mj-lt"/>
                <a:ea typeface="Calibri" panose="020F0502020204030204" pitchFamily="34" charset="0"/>
              </a:rPr>
              <a:t>KURSORT: WIFI LINZ</a:t>
            </a:r>
            <a:br>
              <a:rPr lang="de-DE" sz="1400" dirty="0">
                <a:solidFill>
                  <a:schemeClr val="tx1"/>
                </a:solidFill>
                <a:latin typeface="+mj-lt"/>
                <a:ea typeface="Calibri" panose="020F0502020204030204" pitchFamily="34" charset="0"/>
              </a:rPr>
            </a:br>
            <a:r>
              <a:rPr lang="de-DE" sz="1400" dirty="0">
                <a:solidFill>
                  <a:schemeClr val="tx1"/>
                </a:solidFill>
                <a:latin typeface="+mj-lt"/>
                <a:ea typeface="Calibri" panose="020F0502020204030204" pitchFamily="34" charset="0"/>
              </a:rPr>
              <a:t>KURSBEGINN: 27.11.2024 BIS 05.12.2024, 5 Tage von 9:00 bis 17:00 </a:t>
            </a:r>
            <a:r>
              <a:rPr lang="de-DE" sz="1400" dirty="0" err="1">
                <a:solidFill>
                  <a:schemeClr val="tx1"/>
                </a:solidFill>
                <a:latin typeface="+mj-lt"/>
                <a:ea typeface="Calibri" panose="020F0502020204030204" pitchFamily="34" charset="0"/>
              </a:rPr>
              <a:t>uhr</a:t>
            </a:r>
            <a:endParaRPr lang="de-DE" sz="1400" dirty="0">
              <a:solidFill>
                <a:schemeClr val="tx1"/>
              </a:solidFill>
              <a:latin typeface="+mj-lt"/>
              <a:ea typeface="Calibri" panose="020F0502020204030204" pitchFamily="34" charset="0"/>
            </a:endParaRPr>
          </a:p>
          <a:p>
            <a:pPr marL="171450" indent="-171450">
              <a:buFont typeface="Arial" panose="020B0604020202020204" pitchFamily="34" charset="0"/>
              <a:buChar char="•"/>
            </a:pPr>
            <a:endParaRPr lang="de-DE" sz="1400" b="1" dirty="0">
              <a:solidFill>
                <a:schemeClr val="tx1"/>
              </a:solidFill>
              <a:effectLst/>
              <a:latin typeface="+mj-lt"/>
              <a:ea typeface="Calibri" panose="020F0502020204030204" pitchFamily="34" charset="0"/>
            </a:endParaRPr>
          </a:p>
          <a:p>
            <a:pPr marL="171450" indent="-171450">
              <a:buFont typeface="Arial" panose="020B0604020202020204" pitchFamily="34" charset="0"/>
              <a:buChar char="•"/>
            </a:pPr>
            <a:r>
              <a:rPr lang="de-DE" sz="1400" dirty="0">
                <a:solidFill>
                  <a:schemeClr val="tx1"/>
                </a:solidFill>
                <a:effectLst/>
                <a:latin typeface="+mj-lt"/>
                <a:ea typeface="Calibri" panose="020F0502020204030204" pitchFamily="34" charset="0"/>
              </a:rPr>
              <a:t>Kurs: </a:t>
            </a:r>
            <a:r>
              <a:rPr lang="de-DE" sz="1400" b="1" dirty="0">
                <a:solidFill>
                  <a:schemeClr val="tx1"/>
                </a:solidFill>
                <a:effectLst/>
                <a:latin typeface="+mj-lt"/>
                <a:ea typeface="Calibri" panose="020F0502020204030204" pitchFamily="34" charset="0"/>
              </a:rPr>
              <a:t>5621 Entsorgungs- und Recyclingfachkraft </a:t>
            </a:r>
            <a:r>
              <a:rPr lang="de-DE" sz="1400" dirty="0">
                <a:solidFill>
                  <a:schemeClr val="tx1"/>
                </a:solidFill>
                <a:effectLst/>
                <a:latin typeface="+mj-lt"/>
                <a:ea typeface="Calibri" panose="020F0502020204030204" pitchFamily="34" charset="0"/>
              </a:rPr>
              <a:t>Kursort: WIFI Linz </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Kursbeginn: 7.10. bis 9.12.2024, Mo Di 9 bis 17 Uhr</a:t>
            </a:r>
          </a:p>
          <a:p>
            <a:pPr marL="257175" indent="-257175" algn="just">
              <a:buFont typeface="Arial" panose="020B0604020202020204" pitchFamily="34" charset="0"/>
              <a:buChar char="•"/>
            </a:pPr>
            <a:endParaRPr lang="de-DE" altLang="de-DE" sz="1050" dirty="0">
              <a:solidFill>
                <a:schemeClr val="tx1"/>
              </a:solidFill>
              <a:latin typeface="Trebuchet MS" panose="020B0603020202020204" pitchFamily="34" charset="0"/>
              <a:cs typeface="Times New Roman" panose="02020603050405020304" pitchFamily="18" charset="0"/>
            </a:endParaRPr>
          </a:p>
        </p:txBody>
      </p:sp>
      <p:pic>
        <p:nvPicPr>
          <p:cNvPr id="3" name="Grafik 2" descr="Ein Bild, das Grafiken, Schrift, Logo, Grafikdesign enthält.&#10;&#10;Automatisch generierte Beschreibung">
            <a:extLst>
              <a:ext uri="{FF2B5EF4-FFF2-40B4-BE49-F238E27FC236}">
                <a16:creationId xmlns:a16="http://schemas.microsoft.com/office/drawing/2014/main" id="{F0C5C444-2318-190B-5AC3-AAF9DD800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752" y="1393603"/>
            <a:ext cx="1134479" cy="1128141"/>
          </a:xfrm>
          <a:prstGeom prst="rect">
            <a:avLst/>
          </a:prstGeom>
        </p:spPr>
      </p:pic>
      <p:grpSp>
        <p:nvGrpSpPr>
          <p:cNvPr id="2" name="Gruppieren 1">
            <a:extLst>
              <a:ext uri="{FF2B5EF4-FFF2-40B4-BE49-F238E27FC236}">
                <a16:creationId xmlns:a16="http://schemas.microsoft.com/office/drawing/2014/main" id="{83411E6F-ECFB-0EF5-388A-E48CE3F93B83}"/>
              </a:ext>
            </a:extLst>
          </p:cNvPr>
          <p:cNvGrpSpPr/>
          <p:nvPr/>
        </p:nvGrpSpPr>
        <p:grpSpPr>
          <a:xfrm>
            <a:off x="4671892" y="114"/>
            <a:ext cx="4472108" cy="1206279"/>
            <a:chOff x="0" y="-8182"/>
            <a:chExt cx="9170927" cy="2438880"/>
          </a:xfrm>
        </p:grpSpPr>
        <p:pic>
          <p:nvPicPr>
            <p:cNvPr id="5" name="Grafik 4" descr="Ein Bild, das Entwurf, Kinderkunst, Zeichnung, Kunst enthält.&#10;&#10;Automatisch generierte Beschreibung">
              <a:extLst>
                <a:ext uri="{FF2B5EF4-FFF2-40B4-BE49-F238E27FC236}">
                  <a16:creationId xmlns:a16="http://schemas.microsoft.com/office/drawing/2014/main" id="{569BB714-D2D3-27D6-7154-C7F63CA576C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6" name="Grafik 5" descr="Ein Bild, das Text, Schrift, Kalligrafie, Handschrift enthält.&#10;&#10;Automatisch generierte Beschreibung">
              <a:extLst>
                <a:ext uri="{FF2B5EF4-FFF2-40B4-BE49-F238E27FC236}">
                  <a16:creationId xmlns:a16="http://schemas.microsoft.com/office/drawing/2014/main" id="{FF5CA559-5E94-FE3B-052D-85DA708D589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sp>
        <p:nvSpPr>
          <p:cNvPr id="11" name="Textplatzhalter 8">
            <a:extLst>
              <a:ext uri="{FF2B5EF4-FFF2-40B4-BE49-F238E27FC236}">
                <a16:creationId xmlns:a16="http://schemas.microsoft.com/office/drawing/2014/main" id="{D43F9BDC-24B3-885B-C9AB-B238C8CE4EC6}"/>
              </a:ext>
            </a:extLst>
          </p:cNvPr>
          <p:cNvSpPr txBox="1">
            <a:spLocks/>
          </p:cNvSpPr>
          <p:nvPr/>
        </p:nvSpPr>
        <p:spPr bwMode="auto">
          <a:xfrm>
            <a:off x="-108780" y="4564445"/>
            <a:ext cx="6691050" cy="57894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472679" algn="just"/>
            <a:r>
              <a:rPr lang="de-AT" altLang="de-DE" sz="1000" b="1" cap="none" dirty="0">
                <a:solidFill>
                  <a:srgbClr val="FF0000"/>
                </a:solidFill>
                <a:latin typeface="Trebuchet MS" panose="020B0603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https://www.wifi-ooe.at/kurssuche?q=Nachhaltigkeit</a:t>
            </a:r>
            <a:endParaRPr lang="de-AT" altLang="de-DE" sz="1000" b="1" cap="none" dirty="0">
              <a:solidFill>
                <a:srgbClr val="FF0000"/>
              </a:solidFill>
              <a:latin typeface="Trebuchet MS" panose="020B0603020202020204" pitchFamily="34" charset="0"/>
              <a:cs typeface="Times New Roman" panose="02020603050405020304" pitchFamily="18" charset="0"/>
            </a:endParaRPr>
          </a:p>
          <a:p>
            <a:pPr marL="472679" algn="just"/>
            <a:endParaRPr lang="de-AT" altLang="de-DE" sz="1000" b="1" cap="none" dirty="0">
              <a:solidFill>
                <a:srgbClr val="FF0000"/>
              </a:solidFill>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25806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C51604C-CE61-6A69-B6AD-52CBB991379E}"/>
              </a:ext>
            </a:extLst>
          </p:cNvPr>
          <p:cNvSpPr>
            <a:spLocks noGrp="1"/>
          </p:cNvSpPr>
          <p:nvPr>
            <p:ph type="body" sz="quarter" idx="11"/>
          </p:nvPr>
        </p:nvSpPr>
        <p:spPr/>
        <p:txBody>
          <a:bodyPr/>
          <a:lstStyle/>
          <a:p>
            <a:r>
              <a:rPr lang="de-DE" sz="2800" dirty="0"/>
              <a:t>LinkedIn Community</a:t>
            </a:r>
          </a:p>
        </p:txBody>
      </p:sp>
      <p:sp>
        <p:nvSpPr>
          <p:cNvPr id="5" name="Textfeld 4">
            <a:hlinkClick r:id="rId2"/>
            <a:extLst>
              <a:ext uri="{FF2B5EF4-FFF2-40B4-BE49-F238E27FC236}">
                <a16:creationId xmlns:a16="http://schemas.microsoft.com/office/drawing/2014/main" id="{DD818257-719C-EF58-0740-DB9568FE3652}"/>
              </a:ext>
            </a:extLst>
          </p:cNvPr>
          <p:cNvSpPr txBox="1"/>
          <p:nvPr/>
        </p:nvSpPr>
        <p:spPr>
          <a:xfrm>
            <a:off x="1130878" y="4749238"/>
            <a:ext cx="1961468" cy="215444"/>
          </a:xfrm>
          <a:prstGeom prst="rect">
            <a:avLst/>
          </a:prstGeom>
          <a:noFill/>
        </p:spPr>
        <p:txBody>
          <a:bodyPr wrap="square" rtlCol="0">
            <a:spAutoFit/>
          </a:bodyPr>
          <a:lstStyle/>
          <a:p>
            <a:r>
              <a:rPr lang="de-DE" sz="800" b="1" dirty="0">
                <a:solidFill>
                  <a:srgbClr val="FF0000"/>
                </a:solidFill>
                <a:latin typeface="+mj-lt"/>
              </a:rPr>
              <a:t>www.linkedin.com/groups/9562204</a:t>
            </a:r>
          </a:p>
        </p:txBody>
      </p:sp>
      <p:pic>
        <p:nvPicPr>
          <p:cNvPr id="9" name="Grafik 8" descr="Ein Bild, das Screenshot, Grafiken, Design, Muster enthält.&#10;&#10;Automatisch generierte Beschreibung">
            <a:extLst>
              <a:ext uri="{FF2B5EF4-FFF2-40B4-BE49-F238E27FC236}">
                <a16:creationId xmlns:a16="http://schemas.microsoft.com/office/drawing/2014/main" id="{7ED357B2-A587-CA03-1933-47574757D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31" y="3987333"/>
            <a:ext cx="1029600" cy="1029600"/>
          </a:xfrm>
          <a:prstGeom prst="rect">
            <a:avLst/>
          </a:prstGeom>
        </p:spPr>
      </p:pic>
      <p:sp>
        <p:nvSpPr>
          <p:cNvPr id="10" name="Textfeld 9">
            <a:extLst>
              <a:ext uri="{FF2B5EF4-FFF2-40B4-BE49-F238E27FC236}">
                <a16:creationId xmlns:a16="http://schemas.microsoft.com/office/drawing/2014/main" id="{16D79623-1AA1-BC2B-015A-BE78BEEC561D}"/>
              </a:ext>
            </a:extLst>
          </p:cNvPr>
          <p:cNvSpPr txBox="1"/>
          <p:nvPr/>
        </p:nvSpPr>
        <p:spPr>
          <a:xfrm>
            <a:off x="595654" y="1645138"/>
            <a:ext cx="3502179" cy="1384995"/>
          </a:xfrm>
          <a:prstGeom prst="rect">
            <a:avLst/>
          </a:prstGeom>
          <a:noFill/>
        </p:spPr>
        <p:txBody>
          <a:bodyPr wrap="square" rtlCol="0">
            <a:spAutoFit/>
          </a:bodyPr>
          <a:lstStyle/>
          <a:p>
            <a:r>
              <a:rPr lang="de-DE" sz="1400" dirty="0">
                <a:latin typeface="+mj-lt"/>
              </a:rPr>
              <a:t>Laufende Infos über:</a:t>
            </a:r>
          </a:p>
          <a:p>
            <a:endParaRPr lang="de-DE" sz="1400" dirty="0">
              <a:latin typeface="+mj-lt"/>
            </a:endParaRPr>
          </a:p>
          <a:p>
            <a:pPr marL="285750" indent="-285750">
              <a:buClr>
                <a:schemeClr val="accent2"/>
              </a:buClr>
              <a:buFont typeface="Wingdings" panose="05000000000000000000" pitchFamily="2" charset="2"/>
              <a:buChar char="§"/>
            </a:pPr>
            <a:r>
              <a:rPr lang="de-DE" sz="1400" dirty="0">
                <a:latin typeface="+mj-lt"/>
              </a:rPr>
              <a:t>Rechtliche Aspekte</a:t>
            </a:r>
          </a:p>
          <a:p>
            <a:pPr marL="285750" indent="-285750">
              <a:buClr>
                <a:schemeClr val="accent2"/>
              </a:buClr>
              <a:buFont typeface="Wingdings" panose="05000000000000000000" pitchFamily="2" charset="2"/>
              <a:buChar char="§"/>
            </a:pPr>
            <a:r>
              <a:rPr lang="de-DE" sz="1400" dirty="0">
                <a:latin typeface="+mj-lt"/>
              </a:rPr>
              <a:t>Begriffserklärungen</a:t>
            </a:r>
          </a:p>
          <a:p>
            <a:pPr marL="285750" indent="-285750">
              <a:buClr>
                <a:schemeClr val="accent2"/>
              </a:buClr>
              <a:buFont typeface="Wingdings" panose="05000000000000000000" pitchFamily="2" charset="2"/>
              <a:buChar char="§"/>
            </a:pPr>
            <a:r>
              <a:rPr lang="de-DE" sz="1400" dirty="0">
                <a:latin typeface="+mj-lt"/>
              </a:rPr>
              <a:t>Produkte der WKOÖ</a:t>
            </a:r>
          </a:p>
          <a:p>
            <a:pPr marL="285750" indent="-285750">
              <a:buClr>
                <a:schemeClr val="accent2"/>
              </a:buClr>
              <a:buFont typeface="Wingdings" panose="05000000000000000000" pitchFamily="2" charset="2"/>
              <a:buChar char="§"/>
            </a:pPr>
            <a:r>
              <a:rPr lang="de-DE" sz="1400" dirty="0">
                <a:latin typeface="+mj-lt"/>
              </a:rPr>
              <a:t>Veranstaltungen der WKOÖ</a:t>
            </a:r>
          </a:p>
        </p:txBody>
      </p:sp>
      <p:grpSp>
        <p:nvGrpSpPr>
          <p:cNvPr id="3" name="Gruppieren 2">
            <a:extLst>
              <a:ext uri="{FF2B5EF4-FFF2-40B4-BE49-F238E27FC236}">
                <a16:creationId xmlns:a16="http://schemas.microsoft.com/office/drawing/2014/main" id="{7695AB40-B17D-4B50-9699-94A794983F8E}"/>
              </a:ext>
            </a:extLst>
          </p:cNvPr>
          <p:cNvGrpSpPr/>
          <p:nvPr/>
        </p:nvGrpSpPr>
        <p:grpSpPr>
          <a:xfrm>
            <a:off x="4671892" y="114"/>
            <a:ext cx="4472108" cy="1206279"/>
            <a:chOff x="0" y="-8182"/>
            <a:chExt cx="9170927" cy="2438880"/>
          </a:xfrm>
        </p:grpSpPr>
        <p:pic>
          <p:nvPicPr>
            <p:cNvPr id="8" name="Grafik 7" descr="Ein Bild, das Entwurf, Kinderkunst, Zeichnung, Kunst enthält.&#10;&#10;Automatisch generierte Beschreibung">
              <a:extLst>
                <a:ext uri="{FF2B5EF4-FFF2-40B4-BE49-F238E27FC236}">
                  <a16:creationId xmlns:a16="http://schemas.microsoft.com/office/drawing/2014/main" id="{1D598557-ABCB-4F7F-260D-EBFA3CA43B1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11" name="Grafik 10" descr="Ein Bild, das Text, Schrift, Kalligrafie, Handschrift enthält.&#10;&#10;Automatisch generierte Beschreibung">
              <a:extLst>
                <a:ext uri="{FF2B5EF4-FFF2-40B4-BE49-F238E27FC236}">
                  <a16:creationId xmlns:a16="http://schemas.microsoft.com/office/drawing/2014/main" id="{96468660-1648-3D65-50A5-982033E37CF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pic>
        <p:nvPicPr>
          <p:cNvPr id="13" name="Grafik 12">
            <a:extLst>
              <a:ext uri="{FF2B5EF4-FFF2-40B4-BE49-F238E27FC236}">
                <a16:creationId xmlns:a16="http://schemas.microsoft.com/office/drawing/2014/main" id="{3019ABE8-E418-117C-1E6C-FAE7DB3CA65E}"/>
              </a:ext>
            </a:extLst>
          </p:cNvPr>
          <p:cNvPicPr>
            <a:picLocks noChangeAspect="1"/>
          </p:cNvPicPr>
          <p:nvPr/>
        </p:nvPicPr>
        <p:blipFill>
          <a:blip r:embed="rId6"/>
          <a:stretch>
            <a:fillRect/>
          </a:stretch>
        </p:blipFill>
        <p:spPr>
          <a:xfrm>
            <a:off x="3659843" y="1161748"/>
            <a:ext cx="4888503" cy="3340385"/>
          </a:xfrm>
          <a:prstGeom prst="rect">
            <a:avLst/>
          </a:prstGeom>
        </p:spPr>
      </p:pic>
    </p:spTree>
    <p:extLst>
      <p:ext uri="{BB962C8B-B14F-4D97-AF65-F5344CB8AC3E}">
        <p14:creationId xmlns:p14="http://schemas.microsoft.com/office/powerpoint/2010/main" val="1515530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4918C342-F476-1385-412A-665E1FB664C9}"/>
              </a:ext>
            </a:extLst>
          </p:cNvPr>
          <p:cNvGrpSpPr/>
          <p:nvPr/>
        </p:nvGrpSpPr>
        <p:grpSpPr>
          <a:xfrm>
            <a:off x="4671892" y="114"/>
            <a:ext cx="4472108" cy="1206279"/>
            <a:chOff x="0" y="-8182"/>
            <a:chExt cx="9170927" cy="2438880"/>
          </a:xfrm>
        </p:grpSpPr>
        <p:pic>
          <p:nvPicPr>
            <p:cNvPr id="3" name="Grafik 2" descr="Ein Bild, das Entwurf, Kinderkunst, Zeichnung, Kunst enthält.&#10;&#10;Automatisch generierte Beschreibung">
              <a:extLst>
                <a:ext uri="{FF2B5EF4-FFF2-40B4-BE49-F238E27FC236}">
                  <a16:creationId xmlns:a16="http://schemas.microsoft.com/office/drawing/2014/main" id="{5DB92BB2-0603-2A86-74DC-8D25BE6F3CA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4" name="Grafik 3" descr="Ein Bild, das Text, Schrift, Kalligrafie, Handschrift enthält.&#10;&#10;Automatisch generierte Beschreibung">
              <a:extLst>
                <a:ext uri="{FF2B5EF4-FFF2-40B4-BE49-F238E27FC236}">
                  <a16:creationId xmlns:a16="http://schemas.microsoft.com/office/drawing/2014/main" id="{9D106128-EF97-439C-97DB-AB8E281BAD4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spTree>
    <p:extLst>
      <p:ext uri="{BB962C8B-B14F-4D97-AF65-F5344CB8AC3E}">
        <p14:creationId xmlns:p14="http://schemas.microsoft.com/office/powerpoint/2010/main" val="153779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14EE6C4-64AE-426B-9EA7-236255F7051A}"/>
              </a:ext>
            </a:extLst>
          </p:cNvPr>
          <p:cNvSpPr>
            <a:spLocks noGrp="1"/>
          </p:cNvSpPr>
          <p:nvPr>
            <p:ph type="body" sz="quarter" idx="11"/>
          </p:nvPr>
        </p:nvSpPr>
        <p:spPr>
          <a:xfrm>
            <a:off x="538480" y="472966"/>
            <a:ext cx="4190338" cy="423210"/>
          </a:xfrm>
        </p:spPr>
        <p:txBody>
          <a:bodyPr/>
          <a:lstStyle/>
          <a:p>
            <a:r>
              <a:rPr lang="de-DE" sz="3600" dirty="0"/>
              <a:t>Fragen?</a:t>
            </a:r>
          </a:p>
        </p:txBody>
      </p:sp>
      <p:pic>
        <p:nvPicPr>
          <p:cNvPr id="13" name="Grafik 12">
            <a:extLst>
              <a:ext uri="{FF2B5EF4-FFF2-40B4-BE49-F238E27FC236}">
                <a16:creationId xmlns:a16="http://schemas.microsoft.com/office/drawing/2014/main" id="{A800EC25-9900-41AC-8BD5-3B89912501C4}"/>
              </a:ext>
            </a:extLst>
          </p:cNvPr>
          <p:cNvPicPr>
            <a:picLocks noChangeAspect="1"/>
          </p:cNvPicPr>
          <p:nvPr/>
        </p:nvPicPr>
        <p:blipFill>
          <a:blip r:embed="rId3"/>
          <a:stretch>
            <a:fillRect/>
          </a:stretch>
        </p:blipFill>
        <p:spPr>
          <a:xfrm>
            <a:off x="456649" y="1557167"/>
            <a:ext cx="8544338" cy="2935300"/>
          </a:xfrm>
          <a:prstGeom prst="rect">
            <a:avLst/>
          </a:prstGeom>
        </p:spPr>
      </p:pic>
      <p:sp>
        <p:nvSpPr>
          <p:cNvPr id="5" name="Textplatzhalter 4">
            <a:extLst>
              <a:ext uri="{FF2B5EF4-FFF2-40B4-BE49-F238E27FC236}">
                <a16:creationId xmlns:a16="http://schemas.microsoft.com/office/drawing/2014/main" id="{CEC3ECD8-690B-0D90-AF5E-E26A39CF2AA1}"/>
              </a:ext>
            </a:extLst>
          </p:cNvPr>
          <p:cNvSpPr>
            <a:spLocks noGrp="1"/>
          </p:cNvSpPr>
          <p:nvPr>
            <p:ph type="body" sz="quarter" idx="10"/>
          </p:nvPr>
        </p:nvSpPr>
        <p:spPr/>
        <p:txBody>
          <a:bodyPr/>
          <a:lstStyle/>
          <a:p>
            <a:endParaRPr lang="de-AT"/>
          </a:p>
        </p:txBody>
      </p:sp>
      <p:grpSp>
        <p:nvGrpSpPr>
          <p:cNvPr id="2" name="Gruppieren 1">
            <a:extLst>
              <a:ext uri="{FF2B5EF4-FFF2-40B4-BE49-F238E27FC236}">
                <a16:creationId xmlns:a16="http://schemas.microsoft.com/office/drawing/2014/main" id="{A2D651DB-F5A3-697A-2457-1DA9E5A9CC87}"/>
              </a:ext>
            </a:extLst>
          </p:cNvPr>
          <p:cNvGrpSpPr/>
          <p:nvPr/>
        </p:nvGrpSpPr>
        <p:grpSpPr>
          <a:xfrm>
            <a:off x="4671892" y="114"/>
            <a:ext cx="4472108" cy="1206279"/>
            <a:chOff x="0" y="-8182"/>
            <a:chExt cx="9170927" cy="2438880"/>
          </a:xfrm>
        </p:grpSpPr>
        <p:pic>
          <p:nvPicPr>
            <p:cNvPr id="4" name="Grafik 3" descr="Ein Bild, das Entwurf, Kinderkunst, Zeichnung, Kunst enthält.&#10;&#10;Automatisch generierte Beschreibung">
              <a:extLst>
                <a:ext uri="{FF2B5EF4-FFF2-40B4-BE49-F238E27FC236}">
                  <a16:creationId xmlns:a16="http://schemas.microsoft.com/office/drawing/2014/main" id="{9F9F8BF7-4964-C4BB-1D0E-720C9581A85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6" name="Grafik 5" descr="Ein Bild, das Text, Schrift, Kalligrafie, Handschrift enthält.&#10;&#10;Automatisch generierte Beschreibung">
              <a:extLst>
                <a:ext uri="{FF2B5EF4-FFF2-40B4-BE49-F238E27FC236}">
                  <a16:creationId xmlns:a16="http://schemas.microsoft.com/office/drawing/2014/main" id="{0C6696F9-12F7-357E-5FC1-B073E329913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spTree>
    <p:extLst>
      <p:ext uri="{BB962C8B-B14F-4D97-AF65-F5344CB8AC3E}">
        <p14:creationId xmlns:p14="http://schemas.microsoft.com/office/powerpoint/2010/main" val="379501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8FD2255-6D19-4BE6-8631-2AB142F85BB4}"/>
              </a:ext>
            </a:extLst>
          </p:cNvPr>
          <p:cNvSpPr>
            <a:spLocks noGrp="1"/>
          </p:cNvSpPr>
          <p:nvPr>
            <p:ph type="ctrTitle" sz="quarter"/>
          </p:nvPr>
        </p:nvSpPr>
        <p:spPr>
          <a:xfrm>
            <a:off x="1208087" y="2114550"/>
            <a:ext cx="10359936" cy="914400"/>
          </a:xfrm>
          <a:noFill/>
          <a:ln>
            <a:noFill/>
          </a:ln>
        </p:spPr>
        <p:txBody>
          <a:bodyPr/>
          <a:lstStyle/>
          <a:p>
            <a:r>
              <a:rPr lang="de-DE" b="1" dirty="0">
                <a:solidFill>
                  <a:srgbClr val="6EB72B"/>
                </a:solidFill>
                <a:latin typeface="+mn-lt"/>
              </a:rPr>
              <a:t>WKOÖ-SERVICE</a:t>
            </a:r>
          </a:p>
        </p:txBody>
      </p:sp>
      <p:sp>
        <p:nvSpPr>
          <p:cNvPr id="25" name="Rechteck 24">
            <a:extLst>
              <a:ext uri="{FF2B5EF4-FFF2-40B4-BE49-F238E27FC236}">
                <a16:creationId xmlns:a16="http://schemas.microsoft.com/office/drawing/2014/main" id="{598A552F-B391-42CA-B918-0B831D295FC9}"/>
              </a:ext>
            </a:extLst>
          </p:cNvPr>
          <p:cNvSpPr/>
          <p:nvPr/>
        </p:nvSpPr>
        <p:spPr>
          <a:xfrm>
            <a:off x="0" y="1951745"/>
            <a:ext cx="1214077" cy="1245322"/>
          </a:xfrm>
          <a:prstGeom prst="rect">
            <a:avLst/>
          </a:prstGeom>
          <a:solidFill>
            <a:srgbClr val="6EB72B"/>
          </a:solidFill>
          <a:ln>
            <a:solidFill>
              <a:srgbClr val="6EB7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79CA30"/>
              </a:solidFill>
            </a:endParaRPr>
          </a:p>
        </p:txBody>
      </p:sp>
      <p:sp>
        <p:nvSpPr>
          <p:cNvPr id="2" name="Textplatzhalter 7">
            <a:extLst>
              <a:ext uri="{FF2B5EF4-FFF2-40B4-BE49-F238E27FC236}">
                <a16:creationId xmlns:a16="http://schemas.microsoft.com/office/drawing/2014/main" id="{9742D942-613D-57B7-EA44-E0C87BD05481}"/>
              </a:ext>
            </a:extLst>
          </p:cNvPr>
          <p:cNvSpPr>
            <a:spLocks noGrp="1"/>
          </p:cNvSpPr>
          <p:nvPr>
            <p:ph type="body" sz="quarter" idx="16"/>
          </p:nvPr>
        </p:nvSpPr>
        <p:spPr>
          <a:xfrm>
            <a:off x="1270467" y="3576744"/>
            <a:ext cx="7935913" cy="720725"/>
          </a:xfrm>
        </p:spPr>
        <p:txBody>
          <a:bodyPr/>
          <a:lstStyle/>
          <a:p>
            <a:r>
              <a:rPr lang="de-AT" dirty="0"/>
              <a:t>Ing. Mag. Rainer Uhrmann I WKOÖ</a:t>
            </a:r>
          </a:p>
        </p:txBody>
      </p:sp>
      <p:pic>
        <p:nvPicPr>
          <p:cNvPr id="4" name="Grafik 3" descr="Offene Hand mit Pflanze Silhouette">
            <a:extLst>
              <a:ext uri="{FF2B5EF4-FFF2-40B4-BE49-F238E27FC236}">
                <a16:creationId xmlns:a16="http://schemas.microsoft.com/office/drawing/2014/main" id="{C4C4EDEC-E312-D35D-A731-7FB2D2BE1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4689" y="1439636"/>
            <a:ext cx="1725708" cy="1725708"/>
          </a:xfrm>
          <a:prstGeom prst="rect">
            <a:avLst/>
          </a:prstGeom>
        </p:spPr>
      </p:pic>
      <p:grpSp>
        <p:nvGrpSpPr>
          <p:cNvPr id="3" name="Gruppieren 2">
            <a:extLst>
              <a:ext uri="{FF2B5EF4-FFF2-40B4-BE49-F238E27FC236}">
                <a16:creationId xmlns:a16="http://schemas.microsoft.com/office/drawing/2014/main" id="{3BC9450B-0B59-613A-753C-8238888E6123}"/>
              </a:ext>
            </a:extLst>
          </p:cNvPr>
          <p:cNvGrpSpPr/>
          <p:nvPr/>
        </p:nvGrpSpPr>
        <p:grpSpPr>
          <a:xfrm>
            <a:off x="4671892" y="114"/>
            <a:ext cx="4472108" cy="1206279"/>
            <a:chOff x="0" y="-8182"/>
            <a:chExt cx="9170927" cy="2438880"/>
          </a:xfrm>
        </p:grpSpPr>
        <p:pic>
          <p:nvPicPr>
            <p:cNvPr id="6" name="Grafik 5" descr="Ein Bild, das Entwurf, Kinderkunst, Zeichnung, Kunst enthält.&#10;&#10;Automatisch generierte Beschreibung">
              <a:extLst>
                <a:ext uri="{FF2B5EF4-FFF2-40B4-BE49-F238E27FC236}">
                  <a16:creationId xmlns:a16="http://schemas.microsoft.com/office/drawing/2014/main" id="{84CFCFE9-4931-BE33-5072-98C45FC6F3A2}"/>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7" name="Grafik 6" descr="Ein Bild, das Text, Schrift, Kalligrafie, Handschrift enthält.&#10;&#10;Automatisch generierte Beschreibung">
              <a:extLst>
                <a:ext uri="{FF2B5EF4-FFF2-40B4-BE49-F238E27FC236}">
                  <a16:creationId xmlns:a16="http://schemas.microsoft.com/office/drawing/2014/main" id="{BFAB19C4-6A3E-2767-9983-19524F49DE6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spTree>
    <p:extLst>
      <p:ext uri="{BB962C8B-B14F-4D97-AF65-F5344CB8AC3E}">
        <p14:creationId xmlns:p14="http://schemas.microsoft.com/office/powerpoint/2010/main" val="87271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772A64C3-E596-F8BE-66DD-BEFFD3E21F6E}"/>
              </a:ext>
            </a:extLst>
          </p:cNvPr>
          <p:cNvSpPr>
            <a:spLocks noGrp="1"/>
          </p:cNvSpPr>
          <p:nvPr>
            <p:ph type="body" sz="quarter" idx="10"/>
          </p:nvPr>
        </p:nvSpPr>
        <p:spPr/>
        <p:txBody>
          <a:bodyPr/>
          <a:lstStyle/>
          <a:p>
            <a:r>
              <a:rPr lang="de-AT" dirty="0"/>
              <a:t>Energie und Nachhaltigkeit</a:t>
            </a:r>
          </a:p>
        </p:txBody>
      </p:sp>
      <p:sp>
        <p:nvSpPr>
          <p:cNvPr id="7" name="Textplatzhalter 6">
            <a:extLst>
              <a:ext uri="{FF2B5EF4-FFF2-40B4-BE49-F238E27FC236}">
                <a16:creationId xmlns:a16="http://schemas.microsoft.com/office/drawing/2014/main" id="{EC1B13D3-0965-F157-1B4E-301C8DFAD081}"/>
              </a:ext>
            </a:extLst>
          </p:cNvPr>
          <p:cNvSpPr>
            <a:spLocks noGrp="1"/>
          </p:cNvSpPr>
          <p:nvPr>
            <p:ph type="body" sz="quarter" idx="11"/>
          </p:nvPr>
        </p:nvSpPr>
        <p:spPr>
          <a:xfrm>
            <a:off x="538479" y="512721"/>
            <a:ext cx="7671527" cy="423210"/>
          </a:xfrm>
        </p:spPr>
        <p:txBody>
          <a:bodyPr/>
          <a:lstStyle/>
          <a:p>
            <a:r>
              <a:rPr lang="de-AT" sz="2800" dirty="0"/>
              <a:t>Team Energie und Nachhaltigkeit</a:t>
            </a:r>
          </a:p>
        </p:txBody>
      </p:sp>
      <p:graphicFrame>
        <p:nvGraphicFramePr>
          <p:cNvPr id="9" name="Diagramm 8">
            <a:extLst>
              <a:ext uri="{FF2B5EF4-FFF2-40B4-BE49-F238E27FC236}">
                <a16:creationId xmlns:a16="http://schemas.microsoft.com/office/drawing/2014/main" id="{8CC36D18-C886-DA9B-DD2E-CF30D268D5E9}"/>
              </a:ext>
            </a:extLst>
          </p:cNvPr>
          <p:cNvGraphicFramePr/>
          <p:nvPr/>
        </p:nvGraphicFramePr>
        <p:xfrm>
          <a:off x="332598" y="1281676"/>
          <a:ext cx="8484830" cy="3349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pieren 2">
            <a:extLst>
              <a:ext uri="{FF2B5EF4-FFF2-40B4-BE49-F238E27FC236}">
                <a16:creationId xmlns:a16="http://schemas.microsoft.com/office/drawing/2014/main" id="{82DF8785-8D63-10FE-44F1-678A3D3D40FB}"/>
              </a:ext>
            </a:extLst>
          </p:cNvPr>
          <p:cNvGrpSpPr/>
          <p:nvPr/>
        </p:nvGrpSpPr>
        <p:grpSpPr>
          <a:xfrm>
            <a:off x="4671892" y="114"/>
            <a:ext cx="4472108" cy="1206279"/>
            <a:chOff x="0" y="-8182"/>
            <a:chExt cx="9170927" cy="2438880"/>
          </a:xfrm>
        </p:grpSpPr>
        <p:pic>
          <p:nvPicPr>
            <p:cNvPr id="5" name="Grafik 4" descr="Ein Bild, das Entwurf, Kinderkunst, Zeichnung, Kunst enthält.&#10;&#10;Automatisch generierte Beschreibung">
              <a:extLst>
                <a:ext uri="{FF2B5EF4-FFF2-40B4-BE49-F238E27FC236}">
                  <a16:creationId xmlns:a16="http://schemas.microsoft.com/office/drawing/2014/main" id="{DDCCAA75-70EA-644D-28EB-C32E5A0B7CE5}"/>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8" name="Grafik 7" descr="Ein Bild, das Text, Schrift, Kalligrafie, Handschrift enthält.&#10;&#10;Automatisch generierte Beschreibung">
              <a:extLst>
                <a:ext uri="{FF2B5EF4-FFF2-40B4-BE49-F238E27FC236}">
                  <a16:creationId xmlns:a16="http://schemas.microsoft.com/office/drawing/2014/main" id="{8C311093-F9F2-F066-387C-5B5ABAA0E0B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spTree>
    <p:extLst>
      <p:ext uri="{BB962C8B-B14F-4D97-AF65-F5344CB8AC3E}">
        <p14:creationId xmlns:p14="http://schemas.microsoft.com/office/powerpoint/2010/main" val="366462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F8F0234-9F1B-46C6-8F3B-DBD68387831D}"/>
              </a:ext>
            </a:extLst>
          </p:cNvPr>
          <p:cNvSpPr>
            <a:spLocks noGrp="1"/>
          </p:cNvSpPr>
          <p:nvPr>
            <p:ph type="body" sz="quarter" idx="13"/>
          </p:nvPr>
        </p:nvSpPr>
        <p:spPr>
          <a:xfrm>
            <a:off x="1798698" y="1545246"/>
            <a:ext cx="6858622" cy="3467623"/>
          </a:xfrm>
        </p:spPr>
        <p:txBody>
          <a:bodyPr/>
          <a:lstStyle/>
          <a:p>
            <a:pPr marL="342900" indent="-342900">
              <a:lnSpc>
                <a:spcPct val="100000"/>
              </a:lnSpc>
              <a:spcBef>
                <a:spcPts val="600"/>
              </a:spcBef>
              <a:spcAft>
                <a:spcPts val="600"/>
              </a:spcAft>
              <a:buFont typeface="Wingdings" panose="05000000000000000000" pitchFamily="2" charset="2"/>
              <a:buChar char="§"/>
            </a:pPr>
            <a:r>
              <a:rPr lang="de-DE" sz="1400" b="1" cap="none" dirty="0">
                <a:solidFill>
                  <a:schemeClr val="tx1"/>
                </a:solidFill>
                <a:latin typeface="Trebuchet MS" panose="020B0603020202020204" pitchFamily="34" charset="0"/>
                <a:cs typeface="Times New Roman" panose="02020603050405020304" pitchFamily="18" charset="0"/>
              </a:rPr>
              <a:t>WIRKUNGSORIENTIERUNG</a:t>
            </a:r>
            <a:br>
              <a:rPr lang="de-DE" sz="1400" b="1" cap="none" dirty="0">
                <a:solidFill>
                  <a:schemeClr val="tx1"/>
                </a:solidFill>
                <a:latin typeface="Trebuchet MS" panose="020B0603020202020204" pitchFamily="34" charset="0"/>
                <a:cs typeface="Times New Roman" panose="02020603050405020304" pitchFamily="18" charset="0"/>
              </a:rPr>
            </a:br>
            <a:r>
              <a:rPr lang="de-DE" sz="1400" cap="none" dirty="0">
                <a:solidFill>
                  <a:schemeClr val="tx1"/>
                </a:solidFill>
                <a:latin typeface="Trebuchet MS" panose="020B0603020202020204" pitchFamily="34" charset="0"/>
                <a:cs typeface="Times New Roman" panose="02020603050405020304" pitchFamily="18" charset="0"/>
              </a:rPr>
              <a:t>Umgesetzte Projekte reduzieren CO</a:t>
            </a:r>
            <a:r>
              <a:rPr lang="de-DE" sz="1400" cap="none" baseline="-25000" dirty="0">
                <a:solidFill>
                  <a:schemeClr val="tx1"/>
                </a:solidFill>
                <a:latin typeface="Trebuchet MS" panose="020B0603020202020204" pitchFamily="34" charset="0"/>
                <a:cs typeface="Times New Roman" panose="02020603050405020304" pitchFamily="18" charset="0"/>
              </a:rPr>
              <a:t>2</a:t>
            </a:r>
            <a:r>
              <a:rPr lang="de-DE" sz="1400" cap="none" dirty="0">
                <a:solidFill>
                  <a:schemeClr val="tx1"/>
                </a:solidFill>
                <a:latin typeface="Trebuchet MS" panose="020B0603020202020204" pitchFamily="34" charset="0"/>
                <a:cs typeface="Times New Roman" panose="02020603050405020304" pitchFamily="18" charset="0"/>
              </a:rPr>
              <a:t>, nicht Ziele per se. </a:t>
            </a:r>
          </a:p>
          <a:p>
            <a:pPr marL="342900" indent="-342900">
              <a:lnSpc>
                <a:spcPct val="100000"/>
              </a:lnSpc>
              <a:spcBef>
                <a:spcPts val="600"/>
              </a:spcBef>
              <a:spcAft>
                <a:spcPts val="600"/>
              </a:spcAft>
              <a:buFont typeface="Wingdings" panose="05000000000000000000" pitchFamily="2" charset="2"/>
              <a:buChar char="§"/>
            </a:pPr>
            <a:endParaRPr lang="de-DE" sz="1400" b="1" cap="none" dirty="0">
              <a:solidFill>
                <a:schemeClr val="tx1"/>
              </a:solidFill>
              <a:latin typeface="Trebuchet MS" panose="020B0603020202020204" pitchFamily="34" charset="0"/>
              <a:cs typeface="Times New Roman" panose="02020603050405020304" pitchFamily="18" charset="0"/>
            </a:endParaRPr>
          </a:p>
          <a:p>
            <a:pPr marL="342900" indent="-342900">
              <a:lnSpc>
                <a:spcPct val="100000"/>
              </a:lnSpc>
              <a:spcBef>
                <a:spcPts val="600"/>
              </a:spcBef>
              <a:spcAft>
                <a:spcPts val="600"/>
              </a:spcAft>
              <a:buFont typeface="Wingdings" panose="05000000000000000000" pitchFamily="2" charset="2"/>
              <a:buChar char="§"/>
            </a:pPr>
            <a:r>
              <a:rPr lang="de-DE" sz="1400" b="1" cap="none" dirty="0">
                <a:solidFill>
                  <a:schemeClr val="tx1"/>
                </a:solidFill>
                <a:latin typeface="Trebuchet MS" panose="020B0603020202020204" pitchFamily="34" charset="0"/>
                <a:cs typeface="Times New Roman" panose="02020603050405020304" pitchFamily="18" charset="0"/>
              </a:rPr>
              <a:t>CHANCENORIENTIERUNG</a:t>
            </a:r>
            <a:br>
              <a:rPr lang="de-DE" sz="1400" b="1" cap="none" dirty="0">
                <a:solidFill>
                  <a:schemeClr val="tx1"/>
                </a:solidFill>
                <a:latin typeface="Trebuchet MS" panose="020B0603020202020204" pitchFamily="34" charset="0"/>
                <a:cs typeface="Times New Roman" panose="02020603050405020304" pitchFamily="18" charset="0"/>
              </a:rPr>
            </a:br>
            <a:r>
              <a:rPr lang="de-DE" sz="1400" cap="none" dirty="0">
                <a:solidFill>
                  <a:schemeClr val="tx1"/>
                </a:solidFill>
                <a:latin typeface="Trebuchet MS" panose="020B0603020202020204" pitchFamily="34" charset="0"/>
                <a:cs typeface="Times New Roman" panose="02020603050405020304" pitchFamily="18" charset="0"/>
              </a:rPr>
              <a:t>Umsetzung mit Rücksicht auf Wettbewerbsfähigkeit der Unternehmen und des Wirtschaftsstandorts Oberösterreich. </a:t>
            </a:r>
          </a:p>
          <a:p>
            <a:pPr marL="342900" indent="-342900">
              <a:lnSpc>
                <a:spcPct val="100000"/>
              </a:lnSpc>
              <a:spcBef>
                <a:spcPts val="600"/>
              </a:spcBef>
              <a:spcAft>
                <a:spcPts val="600"/>
              </a:spcAft>
              <a:buFont typeface="Wingdings" panose="05000000000000000000" pitchFamily="2" charset="2"/>
              <a:buChar char="§"/>
            </a:pPr>
            <a:endParaRPr lang="de-DE" sz="1400" cap="none" dirty="0">
              <a:solidFill>
                <a:schemeClr val="tx1"/>
              </a:solidFill>
              <a:latin typeface="Trebuchet MS" panose="020B0603020202020204" pitchFamily="34" charset="0"/>
              <a:cs typeface="Times New Roman" panose="02020603050405020304" pitchFamily="18" charset="0"/>
            </a:endParaRPr>
          </a:p>
          <a:p>
            <a:pPr marL="342900" indent="-342900">
              <a:lnSpc>
                <a:spcPct val="100000"/>
              </a:lnSpc>
              <a:spcBef>
                <a:spcPts val="600"/>
              </a:spcBef>
              <a:spcAft>
                <a:spcPts val="600"/>
              </a:spcAft>
              <a:buFont typeface="Wingdings" panose="05000000000000000000" pitchFamily="2" charset="2"/>
              <a:buChar char="§"/>
            </a:pPr>
            <a:r>
              <a:rPr lang="de-DE" sz="1400" b="1" cap="none" dirty="0">
                <a:solidFill>
                  <a:schemeClr val="tx1"/>
                </a:solidFill>
                <a:latin typeface="Trebuchet MS" panose="020B0603020202020204" pitchFamily="34" charset="0"/>
                <a:cs typeface="Times New Roman" panose="02020603050405020304" pitchFamily="18" charset="0"/>
              </a:rPr>
              <a:t>ERFOLGSORIENTIERUNG</a:t>
            </a:r>
            <a:br>
              <a:rPr lang="de-DE" sz="1400" b="1" cap="none" dirty="0">
                <a:solidFill>
                  <a:schemeClr val="tx1"/>
                </a:solidFill>
                <a:latin typeface="Trebuchet MS" panose="020B0603020202020204" pitchFamily="34" charset="0"/>
                <a:cs typeface="Times New Roman" panose="02020603050405020304" pitchFamily="18" charset="0"/>
              </a:rPr>
            </a:br>
            <a:r>
              <a:rPr lang="de-DE" sz="1400" cap="none" dirty="0">
                <a:solidFill>
                  <a:schemeClr val="tx1"/>
                </a:solidFill>
                <a:latin typeface="Trebuchet MS" panose="020B0603020202020204" pitchFamily="34" charset="0"/>
                <a:cs typeface="Times New Roman" panose="02020603050405020304" pitchFamily="18" charset="0"/>
              </a:rPr>
              <a:t>Nachhaltigkeit muss sich auch rechnen. Nur wenn das finanzielle Gleichgewicht hergestellt ist, kann sich eine Investition langfristig amortisieren und der Wirtschaftsstandort nachhaltig erfolgreich sein.</a:t>
            </a:r>
          </a:p>
        </p:txBody>
      </p:sp>
      <p:sp>
        <p:nvSpPr>
          <p:cNvPr id="7" name="Textplatzhalter 6">
            <a:extLst>
              <a:ext uri="{FF2B5EF4-FFF2-40B4-BE49-F238E27FC236}">
                <a16:creationId xmlns:a16="http://schemas.microsoft.com/office/drawing/2014/main" id="{92C9858B-CD7D-4E21-82DE-A34245F132FE}"/>
              </a:ext>
            </a:extLst>
          </p:cNvPr>
          <p:cNvSpPr>
            <a:spLocks noGrp="1"/>
          </p:cNvSpPr>
          <p:nvPr>
            <p:ph type="body" sz="quarter" idx="11"/>
          </p:nvPr>
        </p:nvSpPr>
        <p:spPr>
          <a:xfrm>
            <a:off x="538479" y="439645"/>
            <a:ext cx="6600371" cy="423210"/>
          </a:xfrm>
        </p:spPr>
        <p:txBody>
          <a:bodyPr/>
          <a:lstStyle/>
          <a:p>
            <a:r>
              <a:rPr lang="de-DE" dirty="0"/>
              <a:t>Prämissen</a:t>
            </a:r>
          </a:p>
        </p:txBody>
      </p:sp>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fld id="{4518FE79-028C-46C7-B438-8E5B72215A1D}" type="slidenum">
              <a:rPr lang="de-AT" smtClean="0"/>
              <a:pPr/>
              <a:t>5</a:t>
            </a:fld>
            <a:endParaRPr lang="de-AT"/>
          </a:p>
        </p:txBody>
      </p:sp>
      <p:grpSp>
        <p:nvGrpSpPr>
          <p:cNvPr id="3" name="Gruppieren 2">
            <a:extLst>
              <a:ext uri="{FF2B5EF4-FFF2-40B4-BE49-F238E27FC236}">
                <a16:creationId xmlns:a16="http://schemas.microsoft.com/office/drawing/2014/main" id="{008C075B-E7DE-BE14-689B-E6DDB1C14ED6}"/>
              </a:ext>
            </a:extLst>
          </p:cNvPr>
          <p:cNvGrpSpPr/>
          <p:nvPr/>
        </p:nvGrpSpPr>
        <p:grpSpPr>
          <a:xfrm>
            <a:off x="814711" y="1286782"/>
            <a:ext cx="914400" cy="3279465"/>
            <a:chOff x="814711" y="1365154"/>
            <a:chExt cx="914400" cy="3279465"/>
          </a:xfrm>
        </p:grpSpPr>
        <p:pic>
          <p:nvPicPr>
            <p:cNvPr id="4" name="Grafik 3" descr="Monatskalender Silhouette">
              <a:extLst>
                <a:ext uri="{FF2B5EF4-FFF2-40B4-BE49-F238E27FC236}">
                  <a16:creationId xmlns:a16="http://schemas.microsoft.com/office/drawing/2014/main" id="{7D5DFF41-37D8-4543-97D2-B1CD4FE11C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711" y="2571750"/>
              <a:ext cx="914400" cy="914400"/>
            </a:xfrm>
            <a:prstGeom prst="rect">
              <a:avLst/>
            </a:prstGeom>
          </p:spPr>
        </p:pic>
        <p:pic>
          <p:nvPicPr>
            <p:cNvPr id="6" name="Grafik 5" descr="Brainstorming Silhouette">
              <a:extLst>
                <a:ext uri="{FF2B5EF4-FFF2-40B4-BE49-F238E27FC236}">
                  <a16:creationId xmlns:a16="http://schemas.microsoft.com/office/drawing/2014/main" id="{A46EEDB6-5843-4DEA-957D-093B6C6D99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711" y="3730219"/>
              <a:ext cx="914400" cy="914400"/>
            </a:xfrm>
            <a:prstGeom prst="rect">
              <a:avLst/>
            </a:prstGeom>
          </p:spPr>
        </p:pic>
        <p:pic>
          <p:nvPicPr>
            <p:cNvPr id="11" name="Grafik 10" descr="Solarmodule Silhouette">
              <a:extLst>
                <a:ext uri="{FF2B5EF4-FFF2-40B4-BE49-F238E27FC236}">
                  <a16:creationId xmlns:a16="http://schemas.microsoft.com/office/drawing/2014/main" id="{D146D5A2-388F-4014-B118-C26FCC8BDB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4711" y="1365154"/>
              <a:ext cx="914400" cy="914400"/>
            </a:xfrm>
            <a:prstGeom prst="rect">
              <a:avLst/>
            </a:prstGeom>
          </p:spPr>
        </p:pic>
      </p:grpSp>
      <p:grpSp>
        <p:nvGrpSpPr>
          <p:cNvPr id="5" name="Gruppieren 4">
            <a:extLst>
              <a:ext uri="{FF2B5EF4-FFF2-40B4-BE49-F238E27FC236}">
                <a16:creationId xmlns:a16="http://schemas.microsoft.com/office/drawing/2014/main" id="{BC292179-DF4D-41CE-BEB1-784690F6195A}"/>
              </a:ext>
            </a:extLst>
          </p:cNvPr>
          <p:cNvGrpSpPr/>
          <p:nvPr/>
        </p:nvGrpSpPr>
        <p:grpSpPr>
          <a:xfrm>
            <a:off x="4671892" y="114"/>
            <a:ext cx="4472108" cy="1206279"/>
            <a:chOff x="0" y="-8182"/>
            <a:chExt cx="9170927" cy="2438880"/>
          </a:xfrm>
        </p:grpSpPr>
        <p:pic>
          <p:nvPicPr>
            <p:cNvPr id="9" name="Grafik 8" descr="Ein Bild, das Entwurf, Kinderkunst, Zeichnung, Kunst enthält.&#10;&#10;Automatisch generierte Beschreibung">
              <a:extLst>
                <a:ext uri="{FF2B5EF4-FFF2-40B4-BE49-F238E27FC236}">
                  <a16:creationId xmlns:a16="http://schemas.microsoft.com/office/drawing/2014/main" id="{35871459-B545-6E11-3834-142BA4CBF9DA}"/>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12" name="Grafik 11" descr="Ein Bild, das Text, Schrift, Kalligrafie, Handschrift enthält.&#10;&#10;Automatisch generierte Beschreibung">
              <a:extLst>
                <a:ext uri="{FF2B5EF4-FFF2-40B4-BE49-F238E27FC236}">
                  <a16:creationId xmlns:a16="http://schemas.microsoft.com/office/drawing/2014/main" id="{F988E33F-5D30-4BEE-D4B0-5DB6D732AF1E}"/>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spTree>
    <p:extLst>
      <p:ext uri="{BB962C8B-B14F-4D97-AF65-F5344CB8AC3E}">
        <p14:creationId xmlns:p14="http://schemas.microsoft.com/office/powerpoint/2010/main" val="197294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F8F0234-9F1B-46C6-8F3B-DBD68387831D}"/>
              </a:ext>
            </a:extLst>
          </p:cNvPr>
          <p:cNvSpPr>
            <a:spLocks noGrp="1"/>
          </p:cNvSpPr>
          <p:nvPr>
            <p:ph type="body" sz="quarter" idx="13"/>
          </p:nvPr>
        </p:nvSpPr>
        <p:spPr>
          <a:xfrm>
            <a:off x="1730953" y="1302386"/>
            <a:ext cx="6328116" cy="3384151"/>
          </a:xfrm>
        </p:spPr>
        <p:txBody>
          <a:bodyPr/>
          <a:lstStyle/>
          <a:p>
            <a:pPr marL="342900" indent="-342900">
              <a:lnSpc>
                <a:spcPct val="100000"/>
              </a:lnSpc>
              <a:spcBef>
                <a:spcPts val="600"/>
              </a:spcBef>
              <a:spcAft>
                <a:spcPts val="1200"/>
              </a:spcAft>
              <a:buFont typeface="Wingdings" panose="05000000000000000000" pitchFamily="2" charset="2"/>
              <a:buChar char="§"/>
            </a:pPr>
            <a:r>
              <a:rPr lang="de-AT" sz="1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BESCHLEUNIGUNG UND VEREINFACHUNG </a:t>
            </a:r>
            <a:br>
              <a:rPr lang="de-AT" sz="1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br>
            <a:r>
              <a:rPr lang="de-DE" sz="1400" cap="none" dirty="0">
                <a:solidFill>
                  <a:schemeClr val="tx1"/>
                </a:solidFill>
                <a:latin typeface="Trebuchet MS" panose="020B0603020202020204" pitchFamily="34" charset="0"/>
                <a:cs typeface="Times New Roman" panose="02020603050405020304" pitchFamily="18" charset="0"/>
              </a:rPr>
              <a:t>aller Genehmigungsverfahren für Energieinfrastrukturprojekte </a:t>
            </a:r>
          </a:p>
          <a:p>
            <a:pPr marL="342900" indent="-342900">
              <a:lnSpc>
                <a:spcPct val="100000"/>
              </a:lnSpc>
              <a:spcBef>
                <a:spcPts val="600"/>
              </a:spcBef>
              <a:spcAft>
                <a:spcPts val="1200"/>
              </a:spcAft>
              <a:buFont typeface="Wingdings" panose="05000000000000000000" pitchFamily="2" charset="2"/>
              <a:buChar char="§"/>
            </a:pPr>
            <a:r>
              <a:rPr lang="de-DE" sz="14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PLANUNGS- UND RECHTSSICHERHEIT NÖTIG</a:t>
            </a:r>
            <a:br>
              <a:rPr lang="de-DE" sz="1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br>
            <a:r>
              <a:rPr lang="de-DE" sz="1400" cap="none" dirty="0">
                <a:solidFill>
                  <a:schemeClr val="tx1"/>
                </a:solidFill>
                <a:latin typeface="Trebuchet MS" panose="020B0603020202020204" pitchFamily="34" charset="0"/>
                <a:cs typeface="Times New Roman" panose="02020603050405020304" pitchFamily="18" charset="0"/>
              </a:rPr>
              <a:t>berechenbare (kürzere) Verfahrensabwicklungen,  klare und dauerhafte Regeln</a:t>
            </a:r>
          </a:p>
          <a:p>
            <a:pPr marL="342900" indent="-342900">
              <a:lnSpc>
                <a:spcPct val="100000"/>
              </a:lnSpc>
              <a:spcBef>
                <a:spcPts val="600"/>
              </a:spcBef>
              <a:spcAft>
                <a:spcPts val="1200"/>
              </a:spcAft>
              <a:buFont typeface="Wingdings" panose="05000000000000000000" pitchFamily="2" charset="2"/>
              <a:buChar char="§"/>
            </a:pPr>
            <a:r>
              <a:rPr lang="de-AT" sz="1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TECHNOLOGIEOFFENE AUSRICHTUNG </a:t>
            </a:r>
            <a:r>
              <a:rPr lang="de-DE" sz="1400" cap="none" dirty="0">
                <a:solidFill>
                  <a:schemeClr val="tx1"/>
                </a:solidFill>
                <a:latin typeface="Trebuchet MS" panose="020B0603020202020204" pitchFamily="34" charset="0"/>
                <a:cs typeface="Times New Roman" panose="02020603050405020304" pitchFamily="18" charset="0"/>
              </a:rPr>
              <a:t>keine einseitigen politischen Vorgaben hinsichtlich der Umsetzung der Klimaziele -&gt; unternehmerische Entscheidungsfreiheit</a:t>
            </a:r>
          </a:p>
          <a:p>
            <a:pPr marL="342900" indent="-342900" algn="just">
              <a:lnSpc>
                <a:spcPct val="100000"/>
              </a:lnSpc>
              <a:spcBef>
                <a:spcPts val="600"/>
              </a:spcBef>
              <a:spcAft>
                <a:spcPts val="1200"/>
              </a:spcAft>
              <a:buFont typeface="Wingdings" panose="05000000000000000000" pitchFamily="2" charset="2"/>
              <a:buChar char="§"/>
            </a:pPr>
            <a:r>
              <a:rPr lang="de-AT" sz="14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AUSBAU DER POTENZIALE IM GREEN-TECH EXPORT</a:t>
            </a:r>
            <a:r>
              <a:rPr lang="de-DE" sz="1400" b="1" cap="none" dirty="0">
                <a:solidFill>
                  <a:schemeClr val="tx1"/>
                </a:solidFill>
                <a:latin typeface="Trebuchet MS" panose="020B0603020202020204" pitchFamily="34" charset="0"/>
                <a:cs typeface="Times New Roman" panose="02020603050405020304" pitchFamily="18" charset="0"/>
              </a:rPr>
              <a:t> </a:t>
            </a:r>
          </a:p>
          <a:p>
            <a:pPr marL="342900" indent="-342900" algn="just">
              <a:lnSpc>
                <a:spcPct val="100000"/>
              </a:lnSpc>
              <a:spcBef>
                <a:spcPts val="600"/>
              </a:spcBef>
              <a:spcAft>
                <a:spcPts val="600"/>
              </a:spcAft>
              <a:buFont typeface="Wingdings" panose="05000000000000000000" pitchFamily="2" charset="2"/>
              <a:buChar char="§"/>
            </a:pPr>
            <a:r>
              <a:rPr lang="de-DE" sz="1400" b="1" cap="none" dirty="0">
                <a:solidFill>
                  <a:schemeClr val="tx1"/>
                </a:solidFill>
                <a:latin typeface="Trebuchet MS" panose="020B0603020202020204" pitchFamily="34" charset="0"/>
                <a:cs typeface="Times New Roman" panose="02020603050405020304" pitchFamily="18" charset="0"/>
              </a:rPr>
              <a:t>UNTERSTÜTZUNG </a:t>
            </a:r>
            <a:r>
              <a:rPr lang="de-DE" sz="1400" cap="none" dirty="0">
                <a:solidFill>
                  <a:schemeClr val="tx1"/>
                </a:solidFill>
                <a:latin typeface="Trebuchet MS" panose="020B0603020202020204" pitchFamily="34" charset="0"/>
                <a:cs typeface="Times New Roman" panose="02020603050405020304" pitchFamily="18" charset="0"/>
              </a:rPr>
              <a:t>der Unternehmen durch die öffentliche Hand und Bereitstellung der notwendigen Infrastruktur</a:t>
            </a:r>
          </a:p>
        </p:txBody>
      </p:sp>
      <p:sp>
        <p:nvSpPr>
          <p:cNvPr id="7" name="Textplatzhalter 6">
            <a:extLst>
              <a:ext uri="{FF2B5EF4-FFF2-40B4-BE49-F238E27FC236}">
                <a16:creationId xmlns:a16="http://schemas.microsoft.com/office/drawing/2014/main" id="{92C9858B-CD7D-4E21-82DE-A34245F132FE}"/>
              </a:ext>
            </a:extLst>
          </p:cNvPr>
          <p:cNvSpPr>
            <a:spLocks noGrp="1"/>
          </p:cNvSpPr>
          <p:nvPr>
            <p:ph type="body" sz="quarter" idx="11"/>
          </p:nvPr>
        </p:nvSpPr>
        <p:spPr>
          <a:xfrm>
            <a:off x="538479" y="439645"/>
            <a:ext cx="6600371" cy="423210"/>
          </a:xfrm>
        </p:spPr>
        <p:txBody>
          <a:bodyPr/>
          <a:lstStyle/>
          <a:p>
            <a:r>
              <a:rPr lang="de-DE" dirty="0"/>
              <a:t>Position der Wirtschaft</a:t>
            </a:r>
          </a:p>
        </p:txBody>
      </p:sp>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fld id="{4518FE79-028C-46C7-B438-8E5B72215A1D}" type="slidenum">
              <a:rPr lang="de-AT" smtClean="0"/>
              <a:pPr/>
              <a:t>6</a:t>
            </a:fld>
            <a:endParaRPr lang="de-AT"/>
          </a:p>
        </p:txBody>
      </p:sp>
      <p:grpSp>
        <p:nvGrpSpPr>
          <p:cNvPr id="5" name="Gruppieren 4">
            <a:extLst>
              <a:ext uri="{FF2B5EF4-FFF2-40B4-BE49-F238E27FC236}">
                <a16:creationId xmlns:a16="http://schemas.microsoft.com/office/drawing/2014/main" id="{5349EFBF-49CE-7793-E396-E868C43CC3F7}"/>
              </a:ext>
            </a:extLst>
          </p:cNvPr>
          <p:cNvGrpSpPr/>
          <p:nvPr/>
        </p:nvGrpSpPr>
        <p:grpSpPr>
          <a:xfrm>
            <a:off x="4671892" y="114"/>
            <a:ext cx="4472108" cy="1206279"/>
            <a:chOff x="0" y="-8182"/>
            <a:chExt cx="9170927" cy="2438880"/>
          </a:xfrm>
        </p:grpSpPr>
        <p:pic>
          <p:nvPicPr>
            <p:cNvPr id="9" name="Grafik 8" descr="Ein Bild, das Entwurf, Kinderkunst, Zeichnung, Kunst enthält.&#10;&#10;Automatisch generierte Beschreibung">
              <a:extLst>
                <a:ext uri="{FF2B5EF4-FFF2-40B4-BE49-F238E27FC236}">
                  <a16:creationId xmlns:a16="http://schemas.microsoft.com/office/drawing/2014/main" id="{FF7DFB45-EE3A-197B-FEAB-1BABEA4808E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12" name="Grafik 11" descr="Ein Bild, das Text, Schrift, Kalligrafie, Handschrift enthält.&#10;&#10;Automatisch generierte Beschreibung">
              <a:extLst>
                <a:ext uri="{FF2B5EF4-FFF2-40B4-BE49-F238E27FC236}">
                  <a16:creationId xmlns:a16="http://schemas.microsoft.com/office/drawing/2014/main" id="{D0418B4F-209B-5C3B-5799-68D6BDBB2F8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pic>
        <p:nvPicPr>
          <p:cNvPr id="14" name="Grafik 13" descr="Stoppuhr Silhouette">
            <a:extLst>
              <a:ext uri="{FF2B5EF4-FFF2-40B4-BE49-F238E27FC236}">
                <a16:creationId xmlns:a16="http://schemas.microsoft.com/office/drawing/2014/main" id="{224E4C54-ED93-E84A-A2BA-4FC6B3F437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339" y="1278816"/>
            <a:ext cx="612000" cy="612000"/>
          </a:xfrm>
          <a:prstGeom prst="rect">
            <a:avLst/>
          </a:prstGeom>
        </p:spPr>
      </p:pic>
      <p:pic>
        <p:nvPicPr>
          <p:cNvPr id="16" name="Grafik 15" descr="Gantt-Diagramm Silhouette">
            <a:extLst>
              <a:ext uri="{FF2B5EF4-FFF2-40B4-BE49-F238E27FC236}">
                <a16:creationId xmlns:a16="http://schemas.microsoft.com/office/drawing/2014/main" id="{155284EA-8611-8463-5A1D-1A6D789C3C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2339" y="2022208"/>
            <a:ext cx="612000" cy="612000"/>
          </a:xfrm>
          <a:prstGeom prst="rect">
            <a:avLst/>
          </a:prstGeom>
        </p:spPr>
      </p:pic>
      <p:pic>
        <p:nvPicPr>
          <p:cNvPr id="18" name="Grafik 17" descr="Stecker Silhouette">
            <a:extLst>
              <a:ext uri="{FF2B5EF4-FFF2-40B4-BE49-F238E27FC236}">
                <a16:creationId xmlns:a16="http://schemas.microsoft.com/office/drawing/2014/main" id="{12858C19-832B-B51D-ED9A-BE2D67317D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8573" y="2765544"/>
            <a:ext cx="612000" cy="612000"/>
          </a:xfrm>
          <a:prstGeom prst="rect">
            <a:avLst/>
          </a:prstGeom>
        </p:spPr>
      </p:pic>
      <p:pic>
        <p:nvPicPr>
          <p:cNvPr id="20" name="Grafik 19" descr="Fracht Silhouette">
            <a:extLst>
              <a:ext uri="{FF2B5EF4-FFF2-40B4-BE49-F238E27FC236}">
                <a16:creationId xmlns:a16="http://schemas.microsoft.com/office/drawing/2014/main" id="{40F9F35F-FC5A-0783-79BF-ADAB1105A4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2339" y="3508936"/>
            <a:ext cx="612000" cy="612000"/>
          </a:xfrm>
          <a:prstGeom prst="rect">
            <a:avLst/>
          </a:prstGeom>
        </p:spPr>
      </p:pic>
      <p:pic>
        <p:nvPicPr>
          <p:cNvPr id="22" name="Grafik 21" descr="Offene Hand Silhouette">
            <a:extLst>
              <a:ext uri="{FF2B5EF4-FFF2-40B4-BE49-F238E27FC236}">
                <a16:creationId xmlns:a16="http://schemas.microsoft.com/office/drawing/2014/main" id="{A1E51DC8-3BBD-EF66-EB1F-3F1F2F6388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4495" y="4252272"/>
            <a:ext cx="612000" cy="612000"/>
          </a:xfrm>
          <a:prstGeom prst="rect">
            <a:avLst/>
          </a:prstGeom>
        </p:spPr>
      </p:pic>
    </p:spTree>
    <p:extLst>
      <p:ext uri="{BB962C8B-B14F-4D97-AF65-F5344CB8AC3E}">
        <p14:creationId xmlns:p14="http://schemas.microsoft.com/office/powerpoint/2010/main" val="124547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618468" y="1377374"/>
            <a:ext cx="5825875" cy="3405154"/>
          </a:xfrm>
        </p:spPr>
        <p:txBody>
          <a:bodyPr/>
          <a:lstStyle/>
          <a:p>
            <a:pPr lvl="1">
              <a:lnSpc>
                <a:spcPct val="100000"/>
              </a:lnSpc>
              <a:spcBef>
                <a:spcPts val="0"/>
              </a:spcBef>
              <a:spcAft>
                <a:spcPts val="0"/>
              </a:spcAft>
              <a:buClr>
                <a:schemeClr val="accent6"/>
              </a:buClr>
            </a:pPr>
            <a:r>
              <a:rPr lang="de-DE" sz="1600" b="1" kern="1200" dirty="0">
                <a:solidFill>
                  <a:schemeClr val="accent6"/>
                </a:solidFill>
              </a:rPr>
              <a:t>Das WKOÖ Förderprogramm für Nachhaltigkeit</a:t>
            </a:r>
            <a:br>
              <a:rPr lang="de-DE" sz="1600" kern="1200" cap="all" dirty="0"/>
            </a:br>
            <a:r>
              <a:rPr lang="de-DE" sz="1300" kern="1200" dirty="0">
                <a:latin typeface="Trebuchet MS" panose="020B0603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foerderungen.wkooe.at/oeko-plus</a:t>
            </a:r>
            <a:endParaRPr lang="de-DE" sz="1300" kern="1200" dirty="0">
              <a:latin typeface="Trebuchet MS" panose="020B0603020202020204" pitchFamily="34" charset="0"/>
              <a:cs typeface="Times New Roman" panose="02020603050405020304" pitchFamily="18" charset="0"/>
            </a:endParaRPr>
          </a:p>
          <a:p>
            <a:pPr lvl="1">
              <a:lnSpc>
                <a:spcPct val="100000"/>
              </a:lnSpc>
              <a:spcBef>
                <a:spcPts val="0"/>
              </a:spcBef>
              <a:spcAft>
                <a:spcPts val="0"/>
              </a:spcAft>
              <a:buClr>
                <a:schemeClr val="accent6"/>
              </a:buClr>
            </a:pPr>
            <a:endParaRPr lang="de-DE" sz="1300" kern="1200" cap="all" dirty="0">
              <a:solidFill>
                <a:srgbClr val="44546A"/>
              </a:solidFill>
              <a:latin typeface="Trebuchet MS" panose="020B0603020202020204" pitchFamily="34" charset="0"/>
              <a:cs typeface="Times New Roman" panose="02020603050405020304" pitchFamily="18" charset="0"/>
            </a:endParaRPr>
          </a:p>
          <a:p>
            <a:pPr lvl="1">
              <a:lnSpc>
                <a:spcPct val="100000"/>
              </a:lnSpc>
              <a:spcBef>
                <a:spcPts val="0"/>
              </a:spcBef>
              <a:spcAft>
                <a:spcPts val="0"/>
              </a:spcAft>
              <a:buClr>
                <a:schemeClr val="accent6"/>
              </a:buClr>
            </a:pPr>
            <a:endParaRPr lang="de-DE" sz="1600" kern="1200" cap="all" dirty="0"/>
          </a:p>
          <a:p>
            <a:pPr lvl="1">
              <a:lnSpc>
                <a:spcPct val="100000"/>
              </a:lnSpc>
              <a:spcBef>
                <a:spcPts val="0"/>
              </a:spcBef>
              <a:spcAft>
                <a:spcPts val="0"/>
              </a:spcAft>
              <a:buClr>
                <a:schemeClr val="accent6"/>
              </a:buClr>
            </a:pPr>
            <a:r>
              <a:rPr lang="de-DE" sz="1600" b="1" kern="1200" dirty="0">
                <a:solidFill>
                  <a:schemeClr val="accent6"/>
                </a:solidFill>
              </a:rPr>
              <a:t>Eckpunkte</a:t>
            </a:r>
          </a:p>
          <a:p>
            <a:pPr marL="342900" indent="-342900">
              <a:buFont typeface="Wingdings" panose="05000000000000000000" pitchFamily="2" charset="2"/>
              <a:buChar char="§"/>
            </a:pPr>
            <a:r>
              <a:rPr lang="de-AT" sz="1400" cap="none" dirty="0">
                <a:solidFill>
                  <a:schemeClr val="tx1"/>
                </a:solidFill>
                <a:latin typeface="Trebuchet MS" panose="020B0603020202020204" pitchFamily="34" charset="0"/>
                <a:cs typeface="Times New Roman" panose="02020603050405020304" pitchFamily="18" charset="0"/>
              </a:rPr>
              <a:t>2-stufiges Beratungsprogramm</a:t>
            </a:r>
          </a:p>
          <a:p>
            <a:pPr marL="342900" indent="-342900">
              <a:buFont typeface="Wingdings" panose="05000000000000000000" pitchFamily="2" charset="2"/>
              <a:buChar char="§"/>
            </a:pPr>
            <a:r>
              <a:rPr lang="de-AT" sz="1400" cap="none" dirty="0">
                <a:solidFill>
                  <a:schemeClr val="tx1"/>
                </a:solidFill>
                <a:latin typeface="Trebuchet MS" panose="020B0603020202020204" pitchFamily="34" charset="0"/>
                <a:cs typeface="Times New Roman" panose="02020603050405020304" pitchFamily="18" charset="0"/>
              </a:rPr>
              <a:t>Bis zu 100 % vom Beratungshonorar</a:t>
            </a:r>
            <a:endParaRPr lang="de-DE" sz="1400" cap="none" dirty="0">
              <a:solidFill>
                <a:schemeClr val="tx1"/>
              </a:solidFill>
              <a:latin typeface="Trebuchet MS" panose="020B0603020202020204" pitchFamily="34" charset="0"/>
              <a:cs typeface="Times New Roman" panose="02020603050405020304" pitchFamily="18" charset="0"/>
            </a:endParaRPr>
          </a:p>
          <a:p>
            <a:pPr marL="342900" indent="-342900">
              <a:buFont typeface="Wingdings" panose="05000000000000000000" pitchFamily="2" charset="2"/>
              <a:buChar char="§"/>
            </a:pPr>
            <a:r>
              <a:rPr lang="de-AT" sz="1400" cap="none" dirty="0">
                <a:solidFill>
                  <a:schemeClr val="tx1"/>
                </a:solidFill>
                <a:latin typeface="Trebuchet MS" panose="020B0603020202020204" pitchFamily="34" charset="0"/>
                <a:cs typeface="Times New Roman" panose="02020603050405020304" pitchFamily="18" charset="0"/>
              </a:rPr>
              <a:t>Bis max. 2.250,- Euro</a:t>
            </a:r>
            <a:endParaRPr lang="de-DE" sz="1400" cap="none" dirty="0">
              <a:solidFill>
                <a:schemeClr val="tx1"/>
              </a:solidFill>
              <a:latin typeface="Trebuchet MS" panose="020B0603020202020204" pitchFamily="34" charset="0"/>
              <a:cs typeface="Times New Roman" panose="02020603050405020304" pitchFamily="18" charset="0"/>
            </a:endParaRPr>
          </a:p>
          <a:p>
            <a:pPr marL="342900" indent="-342900">
              <a:buFont typeface="Wingdings" panose="05000000000000000000" pitchFamily="2" charset="2"/>
              <a:buChar char="§"/>
            </a:pPr>
            <a:r>
              <a:rPr lang="de-AT" sz="1400" cap="none" dirty="0">
                <a:solidFill>
                  <a:schemeClr val="tx1"/>
                </a:solidFill>
                <a:latin typeface="Trebuchet MS" panose="020B0603020202020204" pitchFamily="34" charset="0"/>
                <a:cs typeface="Times New Roman" panose="02020603050405020304" pitchFamily="18" charset="0"/>
              </a:rPr>
              <a:t>Finanziert durch die WKOÖ</a:t>
            </a:r>
            <a:endParaRPr lang="de-DE" sz="1400" cap="none" dirty="0">
              <a:solidFill>
                <a:schemeClr val="tx1"/>
              </a:solidFill>
              <a:latin typeface="Trebuchet MS" panose="020B0603020202020204" pitchFamily="34" charset="0"/>
              <a:cs typeface="Times New Roman" panose="02020603050405020304" pitchFamily="18" charset="0"/>
            </a:endParaRPr>
          </a:p>
          <a:p>
            <a:pPr marL="342900" indent="-342900">
              <a:buFont typeface="Wingdings" panose="05000000000000000000" pitchFamily="2" charset="2"/>
              <a:buChar char="§"/>
            </a:pPr>
            <a:r>
              <a:rPr lang="de-AT" sz="1400" cap="none" dirty="0">
                <a:solidFill>
                  <a:schemeClr val="tx1"/>
                </a:solidFill>
                <a:latin typeface="Trebuchet MS" panose="020B0603020202020204" pitchFamily="34" charset="0"/>
                <a:cs typeface="Times New Roman" panose="02020603050405020304" pitchFamily="18" charset="0"/>
              </a:rPr>
              <a:t>Online-Einreichung bis 28.12.2024</a:t>
            </a:r>
          </a:p>
          <a:p>
            <a:pPr marL="342900" indent="-342900">
              <a:buFont typeface="Wingdings" panose="05000000000000000000" pitchFamily="2" charset="2"/>
              <a:buChar char="§"/>
            </a:pPr>
            <a:r>
              <a:rPr lang="de-AT" altLang="de-DE" sz="1400" cap="none" dirty="0">
                <a:solidFill>
                  <a:schemeClr val="tx1"/>
                </a:solidFill>
                <a:latin typeface="Trebuchet MS" panose="020B0603020202020204" pitchFamily="34" charset="0"/>
                <a:cs typeface="Times New Roman" panose="02020603050405020304" pitchFamily="18" charset="0"/>
              </a:rPr>
              <a:t>Abrechnung bis 28.02.2025</a:t>
            </a:r>
            <a:r>
              <a:rPr lang="de-AT" altLang="de-DE" sz="1400" dirty="0">
                <a:solidFill>
                  <a:srgbClr val="44546A"/>
                </a:solidFill>
                <a:latin typeface="Trebuchet MS" panose="020B0603020202020204" pitchFamily="34" charset="0"/>
                <a:cs typeface="Times New Roman" panose="02020603050405020304" pitchFamily="18" charset="0"/>
              </a:rPr>
              <a:t> </a:t>
            </a:r>
          </a:p>
        </p:txBody>
      </p:sp>
      <p:sp>
        <p:nvSpPr>
          <p:cNvPr id="5" name="Textplatzhalter 1">
            <a:extLst>
              <a:ext uri="{FF2B5EF4-FFF2-40B4-BE49-F238E27FC236}">
                <a16:creationId xmlns:a16="http://schemas.microsoft.com/office/drawing/2014/main" id="{23402B67-3DA3-4CEA-96E4-1421A486E8C5}"/>
              </a:ext>
            </a:extLst>
          </p:cNvPr>
          <p:cNvSpPr txBox="1">
            <a:spLocks/>
          </p:cNvSpPr>
          <p:nvPr/>
        </p:nvSpPr>
        <p:spPr bwMode="auto">
          <a:xfrm>
            <a:off x="4625789" y="1883802"/>
            <a:ext cx="4215703" cy="255516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171450" lvl="1" indent="-171450">
              <a:lnSpc>
                <a:spcPct val="100000"/>
              </a:lnSpc>
              <a:spcBef>
                <a:spcPts val="0"/>
              </a:spcBef>
              <a:spcAft>
                <a:spcPts val="0"/>
              </a:spcAft>
              <a:buClr>
                <a:schemeClr val="accent6"/>
              </a:buClr>
              <a:buFont typeface="Wingdings" panose="05000000000000000000" pitchFamily="2" charset="2"/>
              <a:buChar char="§"/>
            </a:pPr>
            <a:r>
              <a:rPr lang="de-DE" altLang="de-DE" b="1" dirty="0">
                <a:latin typeface="Trebuchet MS" panose="020B0603020202020204" pitchFamily="34" charset="0"/>
                <a:cs typeface="Times New Roman" panose="02020603050405020304" pitchFamily="18" charset="0"/>
              </a:rPr>
              <a:t>Stufe 1</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Erst-Check: Stärken/Schwächen,</a:t>
            </a:r>
            <a:br>
              <a:rPr lang="de-DE" altLang="de-DE" sz="1000" dirty="0">
                <a:latin typeface="Trebuchet MS" panose="020B0603020202020204" pitchFamily="34" charset="0"/>
                <a:cs typeface="Times New Roman" panose="02020603050405020304" pitchFamily="18" charset="0"/>
              </a:rPr>
            </a:br>
            <a:r>
              <a:rPr lang="de-DE" altLang="de-DE" sz="1000" dirty="0">
                <a:latin typeface="Trebuchet MS" panose="020B0603020202020204" pitchFamily="34" charset="0"/>
                <a:cs typeface="Times New Roman" panose="02020603050405020304" pitchFamily="18" charset="0"/>
              </a:rPr>
              <a:t>bestehende Kompetenzen</a:t>
            </a:r>
          </a:p>
          <a:p>
            <a:pPr marL="171450" lvl="1" indent="-171450">
              <a:lnSpc>
                <a:spcPct val="100000"/>
              </a:lnSpc>
              <a:spcBef>
                <a:spcPts val="0"/>
              </a:spcBef>
              <a:spcAft>
                <a:spcPts val="0"/>
              </a:spcAft>
              <a:buClr>
                <a:schemeClr val="accent6"/>
              </a:buClr>
              <a:buFont typeface="Wingdings" panose="05000000000000000000" pitchFamily="2" charset="2"/>
              <a:buChar char="§"/>
            </a:pPr>
            <a:endParaRPr lang="de-DE" altLang="de-DE" b="1" dirty="0">
              <a:latin typeface="Trebuchet MS" panose="020B0603020202020204" pitchFamily="34" charset="0"/>
              <a:cs typeface="Times New Roman" panose="02020603050405020304" pitchFamily="18" charset="0"/>
            </a:endParaRPr>
          </a:p>
          <a:p>
            <a:pPr marL="171450" lvl="1" indent="-171450">
              <a:lnSpc>
                <a:spcPct val="100000"/>
              </a:lnSpc>
              <a:spcBef>
                <a:spcPts val="0"/>
              </a:spcBef>
              <a:spcAft>
                <a:spcPts val="0"/>
              </a:spcAft>
              <a:buClr>
                <a:schemeClr val="accent6"/>
              </a:buClr>
              <a:buFont typeface="Wingdings" panose="05000000000000000000" pitchFamily="2" charset="2"/>
              <a:buChar char="§"/>
            </a:pPr>
            <a:r>
              <a:rPr lang="de-DE" altLang="de-DE" b="1" dirty="0">
                <a:latin typeface="Trebuchet MS" panose="020B0603020202020204" pitchFamily="34" charset="0"/>
                <a:cs typeface="Times New Roman" panose="02020603050405020304" pitchFamily="18" charset="0"/>
              </a:rPr>
              <a:t>Stufe 2</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CSR-/ ESG-Strategie / Nachhaltigkeitsbericht</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Umwelt- und Energiemanagementsysteme</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Energieberatung</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Gebäudemanagement</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CO</a:t>
            </a:r>
            <a:r>
              <a:rPr lang="de-DE" altLang="de-DE" sz="1000" baseline="-25000" dirty="0">
                <a:latin typeface="Trebuchet MS" panose="020B0603020202020204" pitchFamily="34" charset="0"/>
                <a:cs typeface="Times New Roman" panose="02020603050405020304" pitchFamily="18" charset="0"/>
              </a:rPr>
              <a:t>2</a:t>
            </a:r>
            <a:r>
              <a:rPr lang="de-DE" altLang="de-DE" sz="1000" dirty="0">
                <a:latin typeface="Trebuchet MS" panose="020B0603020202020204" pitchFamily="34" charset="0"/>
                <a:cs typeface="Times New Roman" panose="02020603050405020304" pitchFamily="18" charset="0"/>
              </a:rPr>
              <a:t>-Kompensationsmaßnahmen</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Mobilitätskonzepte</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Abfall-/Kreislaufwirtschaft</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Green Events</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Cleaner </a:t>
            </a:r>
            <a:r>
              <a:rPr lang="de-DE" altLang="de-DE" sz="1000" dirty="0" err="1">
                <a:latin typeface="Trebuchet MS" panose="020B0603020202020204" pitchFamily="34" charset="0"/>
                <a:cs typeface="Times New Roman" panose="02020603050405020304" pitchFamily="18" charset="0"/>
              </a:rPr>
              <a:t>Production</a:t>
            </a:r>
            <a:endParaRPr lang="de-DE" altLang="de-DE" sz="1000" dirty="0">
              <a:latin typeface="Trebuchet MS" panose="020B0603020202020204" pitchFamily="34" charset="0"/>
              <a:cs typeface="Times New Roman" panose="02020603050405020304" pitchFamily="18" charset="0"/>
            </a:endParaRP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Lieferkettengesetz, regionaler Einkauf, EU-Taxonomie etc. </a:t>
            </a:r>
          </a:p>
        </p:txBody>
      </p:sp>
      <p:pic>
        <p:nvPicPr>
          <p:cNvPr id="4098" name="Picture 2">
            <a:extLst>
              <a:ext uri="{FF2B5EF4-FFF2-40B4-BE49-F238E27FC236}">
                <a16:creationId xmlns:a16="http://schemas.microsoft.com/office/drawing/2014/main" id="{23F95466-A4B7-46BB-B9C1-E08A9DF1C2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
            <a:ext cx="9144000" cy="119051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Klemmbrett abgehakt Silhouette">
            <a:extLst>
              <a:ext uri="{FF2B5EF4-FFF2-40B4-BE49-F238E27FC236}">
                <a16:creationId xmlns:a16="http://schemas.microsoft.com/office/drawing/2014/main" id="{1DE93696-7C77-4176-B6EF-3922A43D7EC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19204" y="1883802"/>
            <a:ext cx="822288" cy="822288"/>
          </a:xfrm>
          <a:prstGeom prst="rect">
            <a:avLst/>
          </a:prstGeom>
        </p:spPr>
      </p:pic>
    </p:spTree>
    <p:extLst>
      <p:ext uri="{BB962C8B-B14F-4D97-AF65-F5344CB8AC3E}">
        <p14:creationId xmlns:p14="http://schemas.microsoft.com/office/powerpoint/2010/main" val="1536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platzhalter 38">
            <a:extLst>
              <a:ext uri="{FF2B5EF4-FFF2-40B4-BE49-F238E27FC236}">
                <a16:creationId xmlns:a16="http://schemas.microsoft.com/office/drawing/2014/main" id="{869A1430-0A51-429D-9FFE-45060FDC9B44}"/>
              </a:ext>
            </a:extLst>
          </p:cNvPr>
          <p:cNvSpPr>
            <a:spLocks noGrp="1"/>
          </p:cNvSpPr>
          <p:nvPr>
            <p:ph type="body" sz="quarter" idx="10"/>
          </p:nvPr>
        </p:nvSpPr>
        <p:spPr>
          <a:xfrm>
            <a:off x="281771" y="67123"/>
            <a:ext cx="4190338" cy="300850"/>
          </a:xfrm>
        </p:spPr>
        <p:txBody>
          <a:bodyPr/>
          <a:lstStyle/>
          <a:p>
            <a:r>
              <a:rPr lang="de-AT" dirty="0"/>
              <a:t>Schwerpunkt Berichterstattung</a:t>
            </a:r>
          </a:p>
        </p:txBody>
      </p:sp>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278947" y="310341"/>
            <a:ext cx="5737806" cy="765771"/>
          </a:xfrm>
        </p:spPr>
        <p:txBody>
          <a:bodyPr/>
          <a:lstStyle/>
          <a:p>
            <a:r>
              <a:rPr lang="de-DE" sz="2700" dirty="0">
                <a:solidFill>
                  <a:srgbClr val="FF0000"/>
                </a:solidFill>
              </a:rPr>
              <a:t>KAMPAGNE Berichtspflichten</a:t>
            </a:r>
            <a:endParaRPr lang="de-AT" sz="2700" b="1" dirty="0"/>
          </a:p>
        </p:txBody>
      </p:sp>
      <p:sp>
        <p:nvSpPr>
          <p:cNvPr id="12" name="Inhaltsplatzhalter 2">
            <a:extLst>
              <a:ext uri="{FF2B5EF4-FFF2-40B4-BE49-F238E27FC236}">
                <a16:creationId xmlns:a16="http://schemas.microsoft.com/office/drawing/2014/main" id="{8B55E708-CAD7-5AB2-EDA2-2B361466AB9C}"/>
              </a:ext>
            </a:extLst>
          </p:cNvPr>
          <p:cNvSpPr txBox="1">
            <a:spLocks/>
          </p:cNvSpPr>
          <p:nvPr/>
        </p:nvSpPr>
        <p:spPr>
          <a:xfrm>
            <a:off x="278946" y="2505948"/>
            <a:ext cx="6017271" cy="1444332"/>
          </a:xfrm>
          <a:prstGeom prst="rect">
            <a:avLst/>
          </a:prstGeom>
        </p:spPr>
        <p:txBody>
          <a:bodyPr>
            <a:noAutofit/>
          </a:bodyPr>
          <a:lst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214313" indent="-214313" algn="just" defTabSz="914378" eaLnBrk="0" hangingPunct="0">
              <a:lnSpc>
                <a:spcPct val="110000"/>
              </a:lnSpc>
              <a:spcBef>
                <a:spcPts val="400"/>
              </a:spcBef>
              <a:spcAft>
                <a:spcPts val="0"/>
              </a:spcAft>
              <a:buFont typeface="Wingdings" panose="05000000000000000000" pitchFamily="2" charset="2"/>
              <a:buChar char="§"/>
              <a:defRPr/>
            </a:pPr>
            <a:r>
              <a:rPr lang="de-DE" kern="0" dirty="0">
                <a:solidFill>
                  <a:srgbClr val="000000"/>
                </a:solidFill>
                <a:latin typeface="+mj-lt"/>
                <a:cs typeface="Times New Roman" panose="02020603050405020304" pitchFamily="18" charset="0"/>
              </a:rPr>
              <a:t>CSRD – Corporate </a:t>
            </a:r>
            <a:r>
              <a:rPr lang="de-DE" kern="0" dirty="0" err="1">
                <a:solidFill>
                  <a:srgbClr val="000000"/>
                </a:solidFill>
                <a:latin typeface="+mj-lt"/>
                <a:cs typeface="Times New Roman" panose="02020603050405020304" pitchFamily="18" charset="0"/>
              </a:rPr>
              <a:t>Sustainability</a:t>
            </a:r>
            <a:r>
              <a:rPr lang="de-DE" kern="0" dirty="0">
                <a:solidFill>
                  <a:srgbClr val="000000"/>
                </a:solidFill>
                <a:latin typeface="+mj-lt"/>
                <a:cs typeface="Times New Roman" panose="02020603050405020304" pitchFamily="18" charset="0"/>
              </a:rPr>
              <a:t> Reporting </a:t>
            </a:r>
            <a:r>
              <a:rPr lang="de-DE" kern="0" dirty="0" err="1">
                <a:solidFill>
                  <a:srgbClr val="000000"/>
                </a:solidFill>
                <a:latin typeface="+mj-lt"/>
                <a:cs typeface="Times New Roman" panose="02020603050405020304" pitchFamily="18" charset="0"/>
              </a:rPr>
              <a:t>Directive</a:t>
            </a:r>
            <a:r>
              <a:rPr lang="de-DE" kern="0" dirty="0">
                <a:solidFill>
                  <a:srgbClr val="000000"/>
                </a:solidFill>
                <a:latin typeface="+mj-lt"/>
                <a:cs typeface="Times New Roman" panose="02020603050405020304" pitchFamily="18" charset="0"/>
              </a:rPr>
              <a:t> -&gt; CO</a:t>
            </a:r>
            <a:r>
              <a:rPr lang="de-DE" kern="0" baseline="-25000" dirty="0">
                <a:solidFill>
                  <a:srgbClr val="000000"/>
                </a:solidFill>
                <a:latin typeface="+mj-lt"/>
                <a:cs typeface="Times New Roman" panose="02020603050405020304" pitchFamily="18" charset="0"/>
              </a:rPr>
              <a:t>2</a:t>
            </a:r>
            <a:r>
              <a:rPr lang="de-DE" kern="0" dirty="0">
                <a:solidFill>
                  <a:srgbClr val="000000"/>
                </a:solidFill>
                <a:latin typeface="+mj-lt"/>
                <a:cs typeface="Times New Roman" panose="02020603050405020304" pitchFamily="18" charset="0"/>
              </a:rPr>
              <a:t> FP</a:t>
            </a:r>
          </a:p>
          <a:p>
            <a:pPr marL="214313" indent="-214313" algn="just" defTabSz="914378" eaLnBrk="0" hangingPunct="0">
              <a:lnSpc>
                <a:spcPct val="110000"/>
              </a:lnSpc>
              <a:spcBef>
                <a:spcPts val="400"/>
              </a:spcBef>
              <a:spcAft>
                <a:spcPts val="0"/>
              </a:spcAft>
              <a:buFont typeface="Wingdings" panose="05000000000000000000" pitchFamily="2" charset="2"/>
              <a:buChar char="§"/>
              <a:defRPr/>
            </a:pPr>
            <a:r>
              <a:rPr lang="de-DE" kern="0" dirty="0">
                <a:solidFill>
                  <a:srgbClr val="000000"/>
                </a:solidFill>
                <a:latin typeface="+mj-lt"/>
                <a:cs typeface="Times New Roman" panose="02020603050405020304" pitchFamily="18" charset="0"/>
              </a:rPr>
              <a:t>CSDDD - Lieferkettengesetz – Corporate Sustainability Due Diligence Directive (und </a:t>
            </a:r>
            <a:r>
              <a:rPr lang="de-DE" kern="0" dirty="0" err="1">
                <a:solidFill>
                  <a:srgbClr val="000000"/>
                </a:solidFill>
                <a:latin typeface="+mj-lt"/>
                <a:cs typeface="Times New Roman" panose="02020603050405020304" pitchFamily="18" charset="0"/>
              </a:rPr>
              <a:t>LkSG</a:t>
            </a:r>
            <a:r>
              <a:rPr lang="de-DE" kern="0" dirty="0">
                <a:solidFill>
                  <a:srgbClr val="000000"/>
                </a:solidFill>
                <a:latin typeface="+mj-lt"/>
                <a:cs typeface="Times New Roman" panose="02020603050405020304" pitchFamily="18" charset="0"/>
              </a:rPr>
              <a:t>)</a:t>
            </a:r>
          </a:p>
          <a:p>
            <a:pPr marL="214313" indent="-214313" algn="just" defTabSz="914378" eaLnBrk="0" hangingPunct="0">
              <a:lnSpc>
                <a:spcPct val="110000"/>
              </a:lnSpc>
              <a:spcBef>
                <a:spcPts val="400"/>
              </a:spcBef>
              <a:spcAft>
                <a:spcPts val="0"/>
              </a:spcAft>
              <a:buFont typeface="Wingdings" panose="05000000000000000000" pitchFamily="2" charset="2"/>
              <a:buChar char="§"/>
              <a:defRPr/>
            </a:pPr>
            <a:r>
              <a:rPr lang="de-DE" kern="0" dirty="0">
                <a:solidFill>
                  <a:srgbClr val="000000"/>
                </a:solidFill>
                <a:latin typeface="+mj-lt"/>
                <a:cs typeface="Times New Roman" panose="02020603050405020304" pitchFamily="18" charset="0"/>
              </a:rPr>
              <a:t>EUTAX EU-Taxonomie-Verordnung</a:t>
            </a:r>
          </a:p>
          <a:p>
            <a:pPr marL="214313" indent="-214313" algn="just" defTabSz="914378" eaLnBrk="0" hangingPunct="0">
              <a:lnSpc>
                <a:spcPct val="110000"/>
              </a:lnSpc>
              <a:spcBef>
                <a:spcPts val="400"/>
              </a:spcBef>
              <a:spcAft>
                <a:spcPts val="0"/>
              </a:spcAft>
              <a:buFont typeface="Wingdings" panose="05000000000000000000" pitchFamily="2" charset="2"/>
              <a:buChar char="§"/>
              <a:defRPr/>
            </a:pPr>
            <a:r>
              <a:rPr lang="de-DE" kern="0" dirty="0">
                <a:solidFill>
                  <a:srgbClr val="000000"/>
                </a:solidFill>
                <a:latin typeface="+mj-lt"/>
                <a:cs typeface="Times New Roman" panose="02020603050405020304" pitchFamily="18" charset="0"/>
              </a:rPr>
              <a:t>CBAM – CO</a:t>
            </a:r>
            <a:r>
              <a:rPr lang="de-DE" kern="0" baseline="-25000" dirty="0">
                <a:solidFill>
                  <a:srgbClr val="000000"/>
                </a:solidFill>
                <a:latin typeface="+mj-lt"/>
                <a:cs typeface="Times New Roman" panose="02020603050405020304" pitchFamily="18" charset="0"/>
              </a:rPr>
              <a:t>2</a:t>
            </a:r>
            <a:r>
              <a:rPr lang="de-DE" kern="0" dirty="0">
                <a:solidFill>
                  <a:srgbClr val="000000"/>
                </a:solidFill>
                <a:latin typeface="+mj-lt"/>
                <a:cs typeface="Times New Roman" panose="02020603050405020304" pitchFamily="18" charset="0"/>
              </a:rPr>
              <a:t> Grenzausgleichsmechanismus (Carbon Border Adjustment </a:t>
            </a:r>
            <a:r>
              <a:rPr lang="de-DE" kern="0" dirty="0" err="1">
                <a:solidFill>
                  <a:srgbClr val="000000"/>
                </a:solidFill>
                <a:latin typeface="+mj-lt"/>
                <a:cs typeface="Times New Roman" panose="02020603050405020304" pitchFamily="18" charset="0"/>
              </a:rPr>
              <a:t>Mechanism</a:t>
            </a:r>
            <a:r>
              <a:rPr lang="de-DE" kern="0" dirty="0">
                <a:solidFill>
                  <a:srgbClr val="000000"/>
                </a:solidFill>
                <a:latin typeface="+mj-lt"/>
                <a:cs typeface="Times New Roman" panose="02020603050405020304" pitchFamily="18" charset="0"/>
              </a:rPr>
              <a:t>)</a:t>
            </a:r>
          </a:p>
          <a:p>
            <a:pPr marL="214313" indent="-214313" algn="just" defTabSz="914378" eaLnBrk="0" hangingPunct="0">
              <a:lnSpc>
                <a:spcPct val="110000"/>
              </a:lnSpc>
              <a:spcBef>
                <a:spcPts val="400"/>
              </a:spcBef>
              <a:spcAft>
                <a:spcPts val="0"/>
              </a:spcAft>
              <a:buFont typeface="Wingdings" panose="05000000000000000000" pitchFamily="2" charset="2"/>
              <a:buChar char="§"/>
              <a:defRPr/>
            </a:pPr>
            <a:r>
              <a:rPr lang="de-DE" kern="0" dirty="0">
                <a:solidFill>
                  <a:srgbClr val="000000"/>
                </a:solidFill>
                <a:latin typeface="+mj-lt"/>
                <a:cs typeface="Times New Roman" panose="02020603050405020304" pitchFamily="18" charset="0"/>
              </a:rPr>
              <a:t>Green Claims </a:t>
            </a:r>
            <a:r>
              <a:rPr lang="de-DE" kern="0" dirty="0" err="1">
                <a:solidFill>
                  <a:srgbClr val="000000"/>
                </a:solidFill>
                <a:latin typeface="+mj-lt"/>
                <a:cs typeface="Times New Roman" panose="02020603050405020304" pitchFamily="18" charset="0"/>
              </a:rPr>
              <a:t>Directive</a:t>
            </a:r>
            <a:r>
              <a:rPr lang="de-DE" kern="0" dirty="0">
                <a:solidFill>
                  <a:srgbClr val="000000"/>
                </a:solidFill>
                <a:latin typeface="+mj-lt"/>
                <a:cs typeface="Times New Roman" panose="02020603050405020304" pitchFamily="18" charset="0"/>
              </a:rPr>
              <a:t> </a:t>
            </a:r>
          </a:p>
          <a:p>
            <a:pPr marL="214313" indent="-214313" algn="just" defTabSz="914378" eaLnBrk="0" hangingPunct="0">
              <a:lnSpc>
                <a:spcPct val="110000"/>
              </a:lnSpc>
              <a:spcBef>
                <a:spcPts val="400"/>
              </a:spcBef>
              <a:spcAft>
                <a:spcPts val="0"/>
              </a:spcAft>
              <a:buFont typeface="Wingdings" panose="05000000000000000000" pitchFamily="2" charset="2"/>
              <a:buChar char="§"/>
              <a:defRPr/>
            </a:pPr>
            <a:r>
              <a:rPr lang="de-DE" kern="0" dirty="0">
                <a:solidFill>
                  <a:srgbClr val="000000"/>
                </a:solidFill>
                <a:latin typeface="+mj-lt"/>
                <a:cs typeface="Times New Roman" panose="02020603050405020304" pitchFamily="18" charset="0"/>
              </a:rPr>
              <a:t>Ökodesign Verordnung</a:t>
            </a:r>
          </a:p>
          <a:p>
            <a:pPr marL="214313" indent="-214313" defTabSz="914378" eaLnBrk="0" hangingPunct="0">
              <a:lnSpc>
                <a:spcPct val="110000"/>
              </a:lnSpc>
              <a:spcBef>
                <a:spcPts val="400"/>
              </a:spcBef>
              <a:spcAft>
                <a:spcPts val="0"/>
              </a:spcAft>
              <a:buFont typeface="Wingdings" panose="05000000000000000000" pitchFamily="2" charset="2"/>
              <a:buChar char="§"/>
              <a:defRPr/>
            </a:pPr>
            <a:endParaRPr lang="de-DE" sz="800" b="1" kern="0" dirty="0">
              <a:latin typeface="Trebuchet MS" panose="020B0603020202020204" pitchFamily="34" charset="0"/>
              <a:cs typeface="Times New Roman" panose="02020603050405020304" pitchFamily="18" charset="0"/>
            </a:endParaRPr>
          </a:p>
          <a:p>
            <a:pPr defTabSz="914378" eaLnBrk="0" hangingPunct="0">
              <a:lnSpc>
                <a:spcPct val="110000"/>
              </a:lnSpc>
              <a:spcBef>
                <a:spcPts val="400"/>
              </a:spcBef>
              <a:spcAft>
                <a:spcPts val="0"/>
              </a:spcAft>
              <a:defRPr/>
            </a:pPr>
            <a:endParaRPr lang="de-DE" sz="800" b="1" kern="0" dirty="0">
              <a:latin typeface="Trebuchet MS" panose="020B0603020202020204" pitchFamily="34" charset="0"/>
              <a:cs typeface="Times New Roman" panose="02020603050405020304" pitchFamily="18" charset="0"/>
            </a:endParaRPr>
          </a:p>
          <a:p>
            <a:pPr defTabSz="914378" eaLnBrk="0" hangingPunct="0">
              <a:lnSpc>
                <a:spcPct val="110000"/>
              </a:lnSpc>
              <a:spcBef>
                <a:spcPts val="400"/>
              </a:spcBef>
              <a:spcAft>
                <a:spcPts val="0"/>
              </a:spcAft>
              <a:defRPr/>
            </a:pPr>
            <a:endParaRPr lang="de-DE" sz="800" b="1" kern="0" dirty="0">
              <a:latin typeface="Trebuchet MS" panose="020B0603020202020204" pitchFamily="34" charset="0"/>
              <a:cs typeface="Times New Roman" panose="02020603050405020304" pitchFamily="18" charset="0"/>
              <a:hlinkClick r:id="rId3"/>
            </a:endParaRPr>
          </a:p>
          <a:p>
            <a:pPr defTabSz="914378" eaLnBrk="0" hangingPunct="0">
              <a:lnSpc>
                <a:spcPct val="110000"/>
              </a:lnSpc>
              <a:spcBef>
                <a:spcPts val="400"/>
              </a:spcBef>
              <a:spcAft>
                <a:spcPts val="0"/>
              </a:spcAft>
              <a:defRPr/>
            </a:pPr>
            <a:endParaRPr lang="de-AT" sz="800" b="1" kern="0" dirty="0">
              <a:solidFill>
                <a:srgbClr val="000000"/>
              </a:solidFill>
              <a:latin typeface="Trebuchet MS" panose="020B0603020202020204" pitchFamily="34" charset="0"/>
              <a:cs typeface="Times New Roman" panose="02020603050405020304" pitchFamily="18" charset="0"/>
            </a:endParaRPr>
          </a:p>
          <a:p>
            <a:pPr marL="214313" indent="-214313" defTabSz="914378" eaLnBrk="0" hangingPunct="0">
              <a:lnSpc>
                <a:spcPct val="110000"/>
              </a:lnSpc>
              <a:spcBef>
                <a:spcPts val="400"/>
              </a:spcBef>
              <a:spcAft>
                <a:spcPts val="0"/>
              </a:spcAft>
              <a:buFont typeface="Wingdings" panose="05000000000000000000" pitchFamily="2" charset="2"/>
              <a:buChar char="§"/>
              <a:defRPr/>
            </a:pPr>
            <a:endParaRPr lang="de-AT" sz="800" b="1" kern="0" dirty="0">
              <a:solidFill>
                <a:srgbClr val="000000"/>
              </a:solidFill>
              <a:latin typeface="Trebuchet MS" panose="020B0603020202020204" pitchFamily="34" charset="0"/>
              <a:cs typeface="Times New Roman" panose="02020603050405020304" pitchFamily="18" charset="0"/>
            </a:endParaRPr>
          </a:p>
          <a:p>
            <a:pPr defTabSz="914378" eaLnBrk="0" hangingPunct="0">
              <a:lnSpc>
                <a:spcPct val="110000"/>
              </a:lnSpc>
              <a:spcBef>
                <a:spcPts val="400"/>
              </a:spcBef>
              <a:spcAft>
                <a:spcPts val="0"/>
              </a:spcAft>
              <a:defRPr/>
            </a:pPr>
            <a:endParaRPr lang="de-DE" sz="800" b="1" kern="0" dirty="0">
              <a:solidFill>
                <a:srgbClr val="000000"/>
              </a:solidFill>
              <a:latin typeface="Trebuchet MS" panose="020B0603020202020204" pitchFamily="34" charset="0"/>
              <a:cs typeface="Times New Roman" panose="02020603050405020304" pitchFamily="18" charset="0"/>
            </a:endParaRPr>
          </a:p>
        </p:txBody>
      </p:sp>
      <p:sp>
        <p:nvSpPr>
          <p:cNvPr id="17" name="Textfeld 16">
            <a:extLst>
              <a:ext uri="{FF2B5EF4-FFF2-40B4-BE49-F238E27FC236}">
                <a16:creationId xmlns:a16="http://schemas.microsoft.com/office/drawing/2014/main" id="{B4DC4DE4-A1B0-BE2B-EC22-8ED131742780}"/>
              </a:ext>
            </a:extLst>
          </p:cNvPr>
          <p:cNvSpPr txBox="1"/>
          <p:nvPr/>
        </p:nvSpPr>
        <p:spPr>
          <a:xfrm>
            <a:off x="278947" y="1429199"/>
            <a:ext cx="5737806" cy="808939"/>
          </a:xfrm>
          <a:prstGeom prst="rect">
            <a:avLst/>
          </a:prstGeom>
          <a:noFill/>
        </p:spPr>
        <p:txBody>
          <a:bodyPr wrap="square" rtlCol="0">
            <a:spAutoFit/>
          </a:bodyPr>
          <a:lstStyle/>
          <a:p>
            <a:pPr>
              <a:lnSpc>
                <a:spcPct val="114000"/>
              </a:lnSpc>
            </a:pPr>
            <a:r>
              <a:rPr lang="de-DE" sz="1400" b="1" dirty="0">
                <a:solidFill>
                  <a:srgbClr val="FF0000"/>
                </a:solidFill>
                <a:latin typeface="Trebuchet MS" panose="020B0603020202020204" pitchFamily="34" charset="0"/>
              </a:rPr>
              <a:t>Nachhaltigkeitsberichterstattung –</a:t>
            </a:r>
          </a:p>
          <a:p>
            <a:pPr>
              <a:lnSpc>
                <a:spcPct val="114000"/>
              </a:lnSpc>
            </a:pPr>
            <a:r>
              <a:rPr lang="de-DE" sz="1400" b="1" dirty="0">
                <a:solidFill>
                  <a:srgbClr val="FF0000"/>
                </a:solidFill>
                <a:latin typeface="Trebuchet MS" panose="020B0603020202020204" pitchFamily="34" charset="0"/>
              </a:rPr>
              <a:t>Aufbereitung einer Übersicht und Information für erweiterte Zielgruppen (GU) </a:t>
            </a:r>
          </a:p>
        </p:txBody>
      </p:sp>
      <p:grpSp>
        <p:nvGrpSpPr>
          <p:cNvPr id="3" name="Gruppieren 2">
            <a:extLst>
              <a:ext uri="{FF2B5EF4-FFF2-40B4-BE49-F238E27FC236}">
                <a16:creationId xmlns:a16="http://schemas.microsoft.com/office/drawing/2014/main" id="{16DE4707-1FF3-02D2-DF72-75A9090CACDB}"/>
              </a:ext>
            </a:extLst>
          </p:cNvPr>
          <p:cNvGrpSpPr/>
          <p:nvPr/>
        </p:nvGrpSpPr>
        <p:grpSpPr>
          <a:xfrm>
            <a:off x="4671892" y="114"/>
            <a:ext cx="4472108" cy="1206279"/>
            <a:chOff x="4671892" y="114"/>
            <a:chExt cx="4472108" cy="1206279"/>
          </a:xfrm>
        </p:grpSpPr>
        <p:grpSp>
          <p:nvGrpSpPr>
            <p:cNvPr id="4" name="Gruppieren 3">
              <a:extLst>
                <a:ext uri="{FF2B5EF4-FFF2-40B4-BE49-F238E27FC236}">
                  <a16:creationId xmlns:a16="http://schemas.microsoft.com/office/drawing/2014/main" id="{D1399936-7A0C-BBE7-5806-29F8D4D49F5A}"/>
                </a:ext>
              </a:extLst>
            </p:cNvPr>
            <p:cNvGrpSpPr/>
            <p:nvPr/>
          </p:nvGrpSpPr>
          <p:grpSpPr>
            <a:xfrm>
              <a:off x="4671892" y="114"/>
              <a:ext cx="4472108" cy="1206279"/>
              <a:chOff x="0" y="-8182"/>
              <a:chExt cx="9170927" cy="2438880"/>
            </a:xfrm>
          </p:grpSpPr>
          <p:pic>
            <p:nvPicPr>
              <p:cNvPr id="6" name="Grafik 5" descr="Ein Bild, das Entwurf, Kinderkunst, Zeichnung, Kunst enthält.&#10;&#10;Automatisch generierte Beschreibung">
                <a:extLst>
                  <a:ext uri="{FF2B5EF4-FFF2-40B4-BE49-F238E27FC236}">
                    <a16:creationId xmlns:a16="http://schemas.microsoft.com/office/drawing/2014/main" id="{D82DF1C0-B6AA-450C-2D0A-C5037B4BE8E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7" name="Grafik 6" descr="Ein Bild, das Text, Schrift, Kalligrafie, Handschrift enthält.&#10;&#10;Automatisch generierte Beschreibung">
                <a:extLst>
                  <a:ext uri="{FF2B5EF4-FFF2-40B4-BE49-F238E27FC236}">
                    <a16:creationId xmlns:a16="http://schemas.microsoft.com/office/drawing/2014/main" id="{0CC6E1A2-422F-96EE-55F9-DF6C36E10DC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pic>
          <p:nvPicPr>
            <p:cNvPr id="5" name="Grafik 4">
              <a:extLst>
                <a:ext uri="{FF2B5EF4-FFF2-40B4-BE49-F238E27FC236}">
                  <a16:creationId xmlns:a16="http://schemas.microsoft.com/office/drawing/2014/main" id="{6906B8A8-EA75-7472-8683-566A63D33ABE}"/>
                </a:ext>
              </a:extLst>
            </p:cNvPr>
            <p:cNvPicPr>
              <a:picLocks noChangeAspect="1"/>
            </p:cNvPicPr>
            <p:nvPr/>
          </p:nvPicPr>
          <p:blipFill>
            <a:blip r:embed="rId6"/>
            <a:stretch>
              <a:fillRect/>
            </a:stretch>
          </p:blipFill>
          <p:spPr>
            <a:xfrm>
              <a:off x="5654912" y="1058094"/>
              <a:ext cx="816077" cy="122064"/>
            </a:xfrm>
            <a:prstGeom prst="rect">
              <a:avLst/>
            </a:prstGeom>
          </p:spPr>
        </p:pic>
      </p:grpSp>
      <p:pic>
        <p:nvPicPr>
          <p:cNvPr id="9" name="Grafik 8">
            <a:extLst>
              <a:ext uri="{FF2B5EF4-FFF2-40B4-BE49-F238E27FC236}">
                <a16:creationId xmlns:a16="http://schemas.microsoft.com/office/drawing/2014/main" id="{93A6877C-BFF5-502C-A921-4A8D1E7B55A7}"/>
              </a:ext>
            </a:extLst>
          </p:cNvPr>
          <p:cNvPicPr>
            <a:picLocks noChangeAspect="1"/>
          </p:cNvPicPr>
          <p:nvPr/>
        </p:nvPicPr>
        <p:blipFill rotWithShape="1">
          <a:blip r:embed="rId7"/>
          <a:srcRect l="1860" t="1149" r="1602" b="1372"/>
          <a:stretch/>
        </p:blipFill>
        <p:spPr>
          <a:xfrm>
            <a:off x="6275494" y="1193220"/>
            <a:ext cx="2756263" cy="3939872"/>
          </a:xfrm>
          <a:prstGeom prst="rect">
            <a:avLst/>
          </a:prstGeom>
        </p:spPr>
      </p:pic>
      <p:sp>
        <p:nvSpPr>
          <p:cNvPr id="13" name="Textfeld 12">
            <a:extLst>
              <a:ext uri="{FF2B5EF4-FFF2-40B4-BE49-F238E27FC236}">
                <a16:creationId xmlns:a16="http://schemas.microsoft.com/office/drawing/2014/main" id="{D8364E4C-A48E-9D53-3C2C-6088FC121F4B}"/>
              </a:ext>
            </a:extLst>
          </p:cNvPr>
          <p:cNvSpPr txBox="1"/>
          <p:nvPr/>
        </p:nvSpPr>
        <p:spPr>
          <a:xfrm>
            <a:off x="335134" y="4615727"/>
            <a:ext cx="4399703" cy="248722"/>
          </a:xfrm>
          <a:prstGeom prst="rect">
            <a:avLst/>
          </a:prstGeom>
          <a:noFill/>
        </p:spPr>
        <p:txBody>
          <a:bodyPr wrap="square" rtlCol="0">
            <a:spAutoFit/>
          </a:bodyPr>
          <a:lstStyle/>
          <a:p>
            <a:pPr defTabSz="914378" eaLnBrk="0" hangingPunct="0">
              <a:lnSpc>
                <a:spcPct val="110000"/>
              </a:lnSpc>
              <a:spcBef>
                <a:spcPts val="400"/>
              </a:spcBef>
              <a:spcAft>
                <a:spcPts val="0"/>
              </a:spcAft>
              <a:defRPr/>
            </a:pPr>
            <a:r>
              <a:rPr lang="de-AT" sz="1000" b="1" kern="0" dirty="0">
                <a:solidFill>
                  <a:srgbClr val="FF0000"/>
                </a:solidFill>
                <a:latin typeface="Trebuchet MS" panose="020B0603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www.wko.at/ooe/umwelt-energie/nachhaltigkeitsberichte</a:t>
            </a:r>
            <a:endParaRPr lang="de-AT" sz="1000" b="1" kern="0" dirty="0">
              <a:solidFill>
                <a:srgbClr val="FF0000"/>
              </a:solidFill>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34474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125254" y="1510052"/>
            <a:ext cx="6241143" cy="3746432"/>
          </a:xfrm>
        </p:spPr>
        <p:txBody>
          <a:bodyPr>
            <a:normAutofit/>
          </a:bodyPr>
          <a:lstStyle/>
          <a:p>
            <a:pPr lvl="1">
              <a:lnSpc>
                <a:spcPct val="100000"/>
              </a:lnSpc>
              <a:spcBef>
                <a:spcPts val="0"/>
              </a:spcBef>
              <a:spcAft>
                <a:spcPts val="600"/>
              </a:spcAft>
            </a:pPr>
            <a:endParaRPr lang="de-DE" sz="1600" b="1" dirty="0">
              <a:solidFill>
                <a:srgbClr val="FF0000"/>
              </a:solidFill>
              <a:latin typeface="Trebuchet MS" panose="020B0603020202020204" pitchFamily="34" charset="0"/>
            </a:endParaRPr>
          </a:p>
          <a:p>
            <a:pPr lvl="1">
              <a:lnSpc>
                <a:spcPct val="100000"/>
              </a:lnSpc>
              <a:spcBef>
                <a:spcPts val="0"/>
              </a:spcBef>
              <a:spcAft>
                <a:spcPts val="600"/>
              </a:spcAft>
            </a:pPr>
            <a:r>
              <a:rPr lang="de-DE" sz="1600" b="1" dirty="0">
                <a:solidFill>
                  <a:srgbClr val="FF0000"/>
                </a:solidFill>
                <a:latin typeface="Trebuchet MS" panose="020B0603020202020204" pitchFamily="34" charset="0"/>
              </a:rPr>
              <a:t>      …für Nachhaltigkeitsvorschriften</a:t>
            </a:r>
          </a:p>
          <a:p>
            <a:pPr lvl="1">
              <a:lnSpc>
                <a:spcPct val="100000"/>
              </a:lnSpc>
              <a:spcBef>
                <a:spcPts val="0"/>
              </a:spcBef>
              <a:spcAft>
                <a:spcPts val="600"/>
              </a:spcAft>
            </a:pPr>
            <a:endParaRPr lang="de-DE" sz="1600" b="1" dirty="0">
              <a:solidFill>
                <a:srgbClr val="FF0000"/>
              </a:solidFill>
              <a:latin typeface="Trebuchet MS" panose="020B0603020202020204" pitchFamily="34" charset="0"/>
            </a:endParaRPr>
          </a:p>
          <a:p>
            <a:pPr lvl="2" algn="just">
              <a:lnSpc>
                <a:spcPct val="100000"/>
              </a:lnSpc>
              <a:spcBef>
                <a:spcPts val="0"/>
              </a:spcBef>
              <a:spcAft>
                <a:spcPts val="1200"/>
              </a:spcAft>
            </a:pPr>
            <a:r>
              <a:rPr lang="de-DE" sz="1400" dirty="0">
                <a:latin typeface="Trebuchet MS" panose="020B0603020202020204" pitchFamily="34" charset="0"/>
              </a:rPr>
              <a:t>Online Selbstcheck für Nachhaltigkeitsvorschriften</a:t>
            </a:r>
          </a:p>
          <a:p>
            <a:pPr lvl="2" algn="just">
              <a:lnSpc>
                <a:spcPct val="100000"/>
              </a:lnSpc>
              <a:spcBef>
                <a:spcPts val="0"/>
              </a:spcBef>
              <a:spcAft>
                <a:spcPts val="1200"/>
              </a:spcAft>
            </a:pPr>
            <a:r>
              <a:rPr lang="de-DE" sz="1400" dirty="0">
                <a:latin typeface="Trebuchet MS" panose="020B0603020202020204" pitchFamily="34" charset="0"/>
              </a:rPr>
              <a:t>Wer ist von welcher Berichtspflicht betroffen?</a:t>
            </a:r>
          </a:p>
          <a:p>
            <a:pPr lvl="2" algn="just">
              <a:lnSpc>
                <a:spcPct val="100000"/>
              </a:lnSpc>
              <a:spcBef>
                <a:spcPts val="0"/>
              </a:spcBef>
              <a:spcAft>
                <a:spcPts val="1200"/>
              </a:spcAft>
            </a:pPr>
            <a:r>
              <a:rPr lang="de-DE" sz="1400" dirty="0">
                <a:latin typeface="Trebuchet MS" panose="020B0603020202020204" pitchFamily="34" charset="0"/>
              </a:rPr>
              <a:t>Direkte/ indirekte Betroffenheit</a:t>
            </a:r>
          </a:p>
          <a:p>
            <a:pPr lvl="2" algn="just">
              <a:lnSpc>
                <a:spcPct val="100000"/>
              </a:lnSpc>
              <a:spcBef>
                <a:spcPts val="0"/>
              </a:spcBef>
              <a:spcAft>
                <a:spcPts val="1200"/>
              </a:spcAft>
            </a:pPr>
            <a:r>
              <a:rPr lang="de-DE" sz="1400" dirty="0">
                <a:latin typeface="Trebuchet MS" panose="020B0603020202020204" pitchFamily="34" charset="0"/>
              </a:rPr>
              <a:t>Weiterführende Links zu den EU-Dokumenten</a:t>
            </a:r>
          </a:p>
          <a:p>
            <a:pPr lvl="2" algn="just">
              <a:lnSpc>
                <a:spcPct val="100000"/>
              </a:lnSpc>
              <a:spcBef>
                <a:spcPts val="0"/>
              </a:spcBef>
              <a:spcAft>
                <a:spcPts val="1200"/>
              </a:spcAft>
            </a:pPr>
            <a:endParaRPr lang="de-DE" sz="1400" dirty="0">
              <a:latin typeface="Trebuchet MS" panose="020B0603020202020204" pitchFamily="34" charset="0"/>
            </a:endParaRPr>
          </a:p>
          <a:p>
            <a:pPr marL="357187" lvl="2" indent="0" algn="just">
              <a:lnSpc>
                <a:spcPct val="100000"/>
              </a:lnSpc>
              <a:spcBef>
                <a:spcPts val="0"/>
              </a:spcBef>
              <a:spcAft>
                <a:spcPts val="1200"/>
              </a:spcAft>
              <a:buNone/>
            </a:pPr>
            <a:endParaRPr lang="de-DE" sz="1400" dirty="0">
              <a:latin typeface="Trebuchet MS" panose="020B0603020202020204" pitchFamily="34" charset="0"/>
            </a:endParaRPr>
          </a:p>
          <a:p>
            <a:pPr lvl="2">
              <a:lnSpc>
                <a:spcPct val="100000"/>
              </a:lnSpc>
              <a:spcBef>
                <a:spcPts val="0"/>
              </a:spcBef>
              <a:spcAft>
                <a:spcPts val="600"/>
              </a:spcAft>
            </a:pPr>
            <a:endParaRPr lang="de-DE" dirty="0"/>
          </a:p>
          <a:p>
            <a:endParaRPr lang="de-AT" dirty="0"/>
          </a:p>
        </p:txBody>
      </p:sp>
      <p:sp>
        <p:nvSpPr>
          <p:cNvPr id="39" name="Textplatzhalter 38">
            <a:extLst>
              <a:ext uri="{FF2B5EF4-FFF2-40B4-BE49-F238E27FC236}">
                <a16:creationId xmlns:a16="http://schemas.microsoft.com/office/drawing/2014/main" id="{869A1430-0A51-429D-9FFE-45060FDC9B44}"/>
              </a:ext>
            </a:extLst>
          </p:cNvPr>
          <p:cNvSpPr>
            <a:spLocks noGrp="1"/>
          </p:cNvSpPr>
          <p:nvPr>
            <p:ph type="body" sz="quarter" idx="10"/>
          </p:nvPr>
        </p:nvSpPr>
        <p:spPr>
          <a:xfrm>
            <a:off x="325780" y="211836"/>
            <a:ext cx="4190338" cy="300850"/>
          </a:xfrm>
        </p:spPr>
        <p:txBody>
          <a:bodyPr>
            <a:noAutofit/>
          </a:bodyPr>
          <a:lstStyle/>
          <a:p>
            <a:r>
              <a:rPr lang="de-AT" dirty="0"/>
              <a:t>Ökologisierung und Nachhaltigkeit</a:t>
            </a:r>
          </a:p>
        </p:txBody>
      </p:sp>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325780" y="521984"/>
            <a:ext cx="4403038" cy="635390"/>
          </a:xfrm>
        </p:spPr>
        <p:txBody>
          <a:bodyPr>
            <a:normAutofit/>
          </a:bodyPr>
          <a:lstStyle/>
          <a:p>
            <a:r>
              <a:rPr lang="de-DE" dirty="0"/>
              <a:t>ONLINE SELBSTCHECK</a:t>
            </a:r>
            <a:endParaRPr lang="de-AT" dirty="0"/>
          </a:p>
        </p:txBody>
      </p:sp>
      <p:grpSp>
        <p:nvGrpSpPr>
          <p:cNvPr id="2" name="Gruppieren 1">
            <a:extLst>
              <a:ext uri="{FF2B5EF4-FFF2-40B4-BE49-F238E27FC236}">
                <a16:creationId xmlns:a16="http://schemas.microsoft.com/office/drawing/2014/main" id="{925DC28F-FF22-6798-C4AD-32918F237367}"/>
              </a:ext>
            </a:extLst>
          </p:cNvPr>
          <p:cNvGrpSpPr/>
          <p:nvPr/>
        </p:nvGrpSpPr>
        <p:grpSpPr>
          <a:xfrm>
            <a:off x="4671892" y="114"/>
            <a:ext cx="4472108" cy="1206279"/>
            <a:chOff x="0" y="-8182"/>
            <a:chExt cx="9170927" cy="2438880"/>
          </a:xfrm>
        </p:grpSpPr>
        <p:pic>
          <p:nvPicPr>
            <p:cNvPr id="5" name="Grafik 4" descr="Ein Bild, das Entwurf, Kinderkunst, Zeichnung, Kunst enthält.&#10;&#10;Automatisch generierte Beschreibung">
              <a:extLst>
                <a:ext uri="{FF2B5EF4-FFF2-40B4-BE49-F238E27FC236}">
                  <a16:creationId xmlns:a16="http://schemas.microsoft.com/office/drawing/2014/main" id="{FBCF7510-6398-E500-9A33-41FE1168E4F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00" t="38695" r="6116"/>
            <a:stretch/>
          </p:blipFill>
          <p:spPr>
            <a:xfrm>
              <a:off x="0" y="-8182"/>
              <a:ext cx="9170927" cy="2438880"/>
            </a:xfrm>
            <a:prstGeom prst="rect">
              <a:avLst/>
            </a:prstGeom>
          </p:spPr>
        </p:pic>
        <p:pic>
          <p:nvPicPr>
            <p:cNvPr id="6" name="Grafik 5" descr="Ein Bild, das Text, Schrift, Kalligrafie, Handschrift enthält.&#10;&#10;Automatisch generierte Beschreibung">
              <a:extLst>
                <a:ext uri="{FF2B5EF4-FFF2-40B4-BE49-F238E27FC236}">
                  <a16:creationId xmlns:a16="http://schemas.microsoft.com/office/drawing/2014/main" id="{F78F6BB2-1811-68E7-EA3E-2380C4FB2B3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80" y="1103911"/>
              <a:ext cx="2745239" cy="1208952"/>
            </a:xfrm>
            <a:prstGeom prst="rect">
              <a:avLst/>
            </a:prstGeom>
          </p:spPr>
        </p:pic>
      </p:grpSp>
      <p:pic>
        <p:nvPicPr>
          <p:cNvPr id="8" name="Grafik 7">
            <a:extLst>
              <a:ext uri="{FF2B5EF4-FFF2-40B4-BE49-F238E27FC236}">
                <a16:creationId xmlns:a16="http://schemas.microsoft.com/office/drawing/2014/main" id="{844E9618-08FD-B282-23CF-2318724E164C}"/>
              </a:ext>
            </a:extLst>
          </p:cNvPr>
          <p:cNvPicPr>
            <a:picLocks noChangeAspect="1"/>
          </p:cNvPicPr>
          <p:nvPr/>
        </p:nvPicPr>
        <p:blipFill>
          <a:blip r:embed="rId5"/>
          <a:stretch>
            <a:fillRect/>
          </a:stretch>
        </p:blipFill>
        <p:spPr>
          <a:xfrm>
            <a:off x="4589596" y="1375889"/>
            <a:ext cx="4472108" cy="2419498"/>
          </a:xfrm>
          <a:prstGeom prst="rect">
            <a:avLst/>
          </a:prstGeom>
        </p:spPr>
      </p:pic>
      <p:sp>
        <p:nvSpPr>
          <p:cNvPr id="9" name="Textfeld 8">
            <a:extLst>
              <a:ext uri="{FF2B5EF4-FFF2-40B4-BE49-F238E27FC236}">
                <a16:creationId xmlns:a16="http://schemas.microsoft.com/office/drawing/2014/main" id="{81635B41-A3BE-5095-430D-1B76757C9304}"/>
              </a:ext>
            </a:extLst>
          </p:cNvPr>
          <p:cNvSpPr txBox="1"/>
          <p:nvPr/>
        </p:nvSpPr>
        <p:spPr>
          <a:xfrm>
            <a:off x="325779" y="4753989"/>
            <a:ext cx="4847469" cy="248722"/>
          </a:xfrm>
          <a:prstGeom prst="rect">
            <a:avLst/>
          </a:prstGeom>
          <a:noFill/>
        </p:spPr>
        <p:txBody>
          <a:bodyPr wrap="square" rtlCol="0">
            <a:spAutoFit/>
          </a:bodyPr>
          <a:lstStyle/>
          <a:p>
            <a:pPr defTabSz="914378" eaLnBrk="0" hangingPunct="0">
              <a:lnSpc>
                <a:spcPct val="110000"/>
              </a:lnSpc>
              <a:spcBef>
                <a:spcPts val="400"/>
              </a:spcBef>
              <a:spcAft>
                <a:spcPts val="0"/>
              </a:spcAft>
              <a:defRPr/>
            </a:pPr>
            <a:r>
              <a:rPr lang="de-AT" sz="1000" b="1" kern="0" dirty="0">
                <a:solidFill>
                  <a:srgbClr val="FF0000"/>
                </a:solidFill>
                <a:latin typeface="Trebuchet MS" panose="020B0603020202020204" pitchFamily="34" charset="0"/>
                <a:cs typeface="Times New Roman" panose="02020603050405020304" pitchFamily="18" charset="0"/>
              </a:rPr>
              <a:t>https://www.wko.at/nachhaltigkeit/selbstcheck-nachhaltigkeit-vorschriften</a:t>
            </a:r>
          </a:p>
        </p:txBody>
      </p:sp>
    </p:spTree>
    <p:extLst>
      <p:ext uri="{BB962C8B-B14F-4D97-AF65-F5344CB8AC3E}">
        <p14:creationId xmlns:p14="http://schemas.microsoft.com/office/powerpoint/2010/main" val="145025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KO Standard grau">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D9DB7789-AFBC-D74F-8B01-F91B6A4BB2D7}" vid="{E057F7A9-2D24-2249-B30B-FA93816BA3BF}"/>
    </a:ext>
  </a:extLst>
</a:theme>
</file>

<file path=ppt/theme/theme2.xml><?xml version="1.0" encoding="utf-8"?>
<a:theme xmlns:a="http://schemas.openxmlformats.org/drawingml/2006/main" name="WKO Standard weiß">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D9DB7789-AFBC-D74F-8B01-F91B6A4BB2D7}" vid="{FFB0ADE7-0453-6C49-9C6A-7C2D523FEE54}"/>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DE0848E13E8A44A7A9DCA1AC958CCF" ma:contentTypeVersion="14" ma:contentTypeDescription="Ein neues Dokument erstellen." ma:contentTypeScope="" ma:versionID="1c06f7d2094baaeacdce0e0df37764e9">
  <xsd:schema xmlns:xsd="http://www.w3.org/2001/XMLSchema" xmlns:xs="http://www.w3.org/2001/XMLSchema" xmlns:p="http://schemas.microsoft.com/office/2006/metadata/properties" xmlns:ns2="acbda20b-ebe2-4651-ab9b-d10879249fef" xmlns:ns3="8dc6f35e-c767-4d19-b496-fb08cdebfba0" targetNamespace="http://schemas.microsoft.com/office/2006/metadata/properties" ma:root="true" ma:fieldsID="584c819ace469abc64a1645227f0483f" ns2:_="" ns3:_="">
    <xsd:import namespace="acbda20b-ebe2-4651-ab9b-d10879249fef"/>
    <xsd:import namespace="8dc6f35e-c767-4d19-b496-fb08cdebfba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da20b-ebe2-4651-ab9b-d10879249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2e72a580-c3ef-4a9f-b5d1-491189745f8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c6f35e-c767-4d19-b496-fb08cdebfba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e8120cb-1188-4375-998d-78672899a029}" ma:internalName="TaxCatchAll" ma:showField="CatchAllData" ma:web="8dc6f35e-c767-4d19-b496-fb08cdebfba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FCC5A-DEB4-4585-8A1B-E7AA4FE17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da20b-ebe2-4651-ab9b-d10879249fef"/>
    <ds:schemaRef ds:uri="8dc6f35e-c767-4d19-b496-fb08cdebf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C7A10-0620-4465-933B-7E2EE673DA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WKO_Vorlage</Template>
  <TotalTime>0</TotalTime>
  <Words>660</Words>
  <Application>Microsoft Office PowerPoint</Application>
  <PresentationFormat>Bildschirmpräsentation (16:9)</PresentationFormat>
  <Paragraphs>154</Paragraphs>
  <Slides>15</Slides>
  <Notes>13</Notes>
  <HiddenSlides>0</HiddenSlides>
  <MMClips>0</MMClips>
  <ScaleCrop>false</ScaleCrop>
  <HeadingPairs>
    <vt:vector size="6" baseType="variant">
      <vt:variant>
        <vt:lpstr>Verwendete Schriftarten</vt:lpstr>
      </vt:variant>
      <vt:variant>
        <vt:i4>14</vt:i4>
      </vt:variant>
      <vt:variant>
        <vt:lpstr>Design</vt:lpstr>
      </vt:variant>
      <vt:variant>
        <vt:i4>3</vt:i4>
      </vt:variant>
      <vt:variant>
        <vt:lpstr>Folientitel</vt:lpstr>
      </vt:variant>
      <vt:variant>
        <vt:i4>15</vt:i4>
      </vt:variant>
    </vt:vector>
  </HeadingPairs>
  <TitlesOfParts>
    <vt:vector size="32" baseType="lpstr">
      <vt:lpstr>Arial</vt:lpstr>
      <vt:lpstr>Calibri</vt:lpstr>
      <vt:lpstr>Calibri Light</vt:lpstr>
      <vt:lpstr>FK Display Trial</vt:lpstr>
      <vt:lpstr>FK Grotesk Neue</vt:lpstr>
      <vt:lpstr>FK Grotesk Neue Medium</vt:lpstr>
      <vt:lpstr>FK Grotesk Neue Trial</vt:lpstr>
      <vt:lpstr>Haben Grotesk Medium</vt:lpstr>
      <vt:lpstr>HabenGrotesk-Medium</vt:lpstr>
      <vt:lpstr>Symbol</vt:lpstr>
      <vt:lpstr>Times New Roman</vt:lpstr>
      <vt:lpstr>Trebuchet MS</vt:lpstr>
      <vt:lpstr>Verdana</vt:lpstr>
      <vt:lpstr>Wingdings</vt:lpstr>
      <vt:lpstr>WKO Standard grau</vt:lpstr>
      <vt:lpstr>WKO Standard weiß</vt:lpstr>
      <vt:lpstr>Office</vt:lpstr>
      <vt:lpstr>NACHHALTIGKEITS- BERICHTERSTATTUNG  IN DER PRAXIS  </vt:lpstr>
      <vt:lpstr>PowerPoint-Präsentation</vt:lpstr>
      <vt:lpstr>WKOÖ-SERVICE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2023-11-14T13:38:21Z</dcterms:created>
  <dcterms:modified xsi:type="dcterms:W3CDTF">2024-09-12T11:58:12Z</dcterms:modified>
</cp:coreProperties>
</file>