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 id="2147483927" r:id="rId2"/>
    <p:sldMasterId id="2147483897" r:id="rId3"/>
  </p:sldMasterIdLst>
  <p:notesMasterIdLst>
    <p:notesMasterId r:id="rId17"/>
  </p:notesMasterIdLst>
  <p:handoutMasterIdLst>
    <p:handoutMasterId r:id="rId18"/>
  </p:handoutMasterIdLst>
  <p:sldIdLst>
    <p:sldId id="321" r:id="rId4"/>
    <p:sldId id="382" r:id="rId5"/>
    <p:sldId id="345" r:id="rId6"/>
    <p:sldId id="343" r:id="rId7"/>
    <p:sldId id="374" r:id="rId8"/>
    <p:sldId id="380" r:id="rId9"/>
    <p:sldId id="381" r:id="rId10"/>
    <p:sldId id="375" r:id="rId11"/>
    <p:sldId id="383" r:id="rId12"/>
    <p:sldId id="377" r:id="rId13"/>
    <p:sldId id="384" r:id="rId14"/>
    <p:sldId id="385" r:id="rId15"/>
    <p:sldId id="350" r:id="rId16"/>
  </p:sldIdLst>
  <p:sldSz cx="9144000" cy="5143500" type="screen16x9"/>
  <p:notesSz cx="6735763" cy="9866313"/>
  <p:defaultTextStyle>
    <a:defPPr>
      <a:defRPr lang="de-AT"/>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914400" rtl="0" eaLnBrk="1" latinLnBrk="0" hangingPunct="1">
      <a:defRPr kern="1200">
        <a:solidFill>
          <a:schemeClr val="tx1"/>
        </a:solidFill>
        <a:latin typeface="Verdana" charset="0"/>
        <a:ea typeface="+mn-ea"/>
        <a:cs typeface="+mn-cs"/>
      </a:defRPr>
    </a:lvl6pPr>
    <a:lvl7pPr marL="2743200" algn="l" defTabSz="914400" rtl="0" eaLnBrk="1" latinLnBrk="0" hangingPunct="1">
      <a:defRPr kern="1200">
        <a:solidFill>
          <a:schemeClr val="tx1"/>
        </a:solidFill>
        <a:latin typeface="Verdana" charset="0"/>
        <a:ea typeface="+mn-ea"/>
        <a:cs typeface="+mn-cs"/>
      </a:defRPr>
    </a:lvl7pPr>
    <a:lvl8pPr marL="3200400" algn="l" defTabSz="914400" rtl="0" eaLnBrk="1" latinLnBrk="0" hangingPunct="1">
      <a:defRPr kern="1200">
        <a:solidFill>
          <a:schemeClr val="tx1"/>
        </a:solidFill>
        <a:latin typeface="Verdana" charset="0"/>
        <a:ea typeface="+mn-ea"/>
        <a:cs typeface="+mn-cs"/>
      </a:defRPr>
    </a:lvl8pPr>
    <a:lvl9pPr marL="3657600" algn="l" defTabSz="914400" rtl="0" eaLnBrk="1" latinLnBrk="0" hangingPunct="1">
      <a:defRPr kern="1200">
        <a:solidFill>
          <a:schemeClr val="tx1"/>
        </a:solidFill>
        <a:latin typeface="Verdana"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9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AEAEA"/>
    <a:srgbClr val="C5CDD3"/>
    <a:srgbClr val="6E7B8C"/>
    <a:srgbClr val="FF0000"/>
    <a:srgbClr val="36414A"/>
    <a:srgbClr val="C81B16"/>
    <a:srgbClr val="F0F0F0"/>
    <a:srgbClr val="36424A"/>
    <a:srgbClr val="DDE5E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853" autoAdjust="0"/>
  </p:normalViewPr>
  <p:slideViewPr>
    <p:cSldViewPr snapToGrid="0">
      <p:cViewPr varScale="1">
        <p:scale>
          <a:sx n="152" d="100"/>
          <a:sy n="152" d="100"/>
        </p:scale>
        <p:origin x="426" y="132"/>
      </p:cViewPr>
      <p:guideLst>
        <p:guide orient="horz" pos="1620"/>
        <p:guide pos="2880"/>
        <p:guide orient="horz" pos="940"/>
      </p:guideLst>
    </p:cSldViewPr>
  </p:slideViewPr>
  <p:outlineViewPr>
    <p:cViewPr>
      <p:scale>
        <a:sx n="33" d="100"/>
        <a:sy n="33" d="100"/>
      </p:scale>
      <p:origin x="0" y="-12596"/>
    </p:cViewPr>
  </p:outlineViewPr>
  <p:notesTextViewPr>
    <p:cViewPr>
      <p:scale>
        <a:sx n="100" d="100"/>
        <a:sy n="100" d="100"/>
      </p:scale>
      <p:origin x="0" y="0"/>
    </p:cViewPr>
  </p:notesTextViewPr>
  <p:sorterViewPr>
    <p:cViewPr>
      <p:scale>
        <a:sx n="111" d="100"/>
        <a:sy n="111" d="100"/>
      </p:scale>
      <p:origin x="0" y="-2608"/>
    </p:cViewPr>
  </p:sorterViewPr>
  <p:notesViewPr>
    <p:cSldViewPr snapToGrid="0">
      <p:cViewPr varScale="1">
        <p:scale>
          <a:sx n="68" d="100"/>
          <a:sy n="68" d="100"/>
        </p:scale>
        <p:origin x="2752" y="6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19565" cy="49378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72707" name="Rectangle 3"/>
          <p:cNvSpPr>
            <a:spLocks noGrp="1" noChangeArrowheads="1"/>
          </p:cNvSpPr>
          <p:nvPr>
            <p:ph type="dt" sz="quarter" idx="1"/>
          </p:nvPr>
        </p:nvSpPr>
        <p:spPr bwMode="auto">
          <a:xfrm>
            <a:off x="3814626" y="0"/>
            <a:ext cx="2919565" cy="49378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2708" name="Rectangle 4"/>
          <p:cNvSpPr>
            <a:spLocks noGrp="1" noChangeArrowheads="1"/>
          </p:cNvSpPr>
          <p:nvPr>
            <p:ph type="ftr" sz="quarter" idx="2"/>
          </p:nvPr>
        </p:nvSpPr>
        <p:spPr bwMode="auto">
          <a:xfrm>
            <a:off x="0" y="9370947"/>
            <a:ext cx="2919565" cy="493789"/>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72709" name="Rectangle 5"/>
          <p:cNvSpPr>
            <a:spLocks noGrp="1" noChangeArrowheads="1"/>
          </p:cNvSpPr>
          <p:nvPr>
            <p:ph type="sldNum" sz="quarter" idx="3"/>
          </p:nvPr>
        </p:nvSpPr>
        <p:spPr bwMode="auto">
          <a:xfrm>
            <a:off x="3814626" y="9370947"/>
            <a:ext cx="2919565" cy="493789"/>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5F5200D-87F2-374C-AA65-139B1E217D53}" type="slidenum">
              <a:rPr lang="de-AT" altLang="de-DE"/>
              <a:pPr>
                <a:defRPr/>
              </a:pPr>
              <a:t>‹Nr.›</a:t>
            </a:fld>
            <a:endParaRPr lang="de-AT" altLang="de-DE"/>
          </a:p>
        </p:txBody>
      </p:sp>
    </p:spTree>
    <p:extLst>
      <p:ext uri="{BB962C8B-B14F-4D97-AF65-F5344CB8AC3E}">
        <p14:creationId xmlns:p14="http://schemas.microsoft.com/office/powerpoint/2010/main" val="194444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19565" cy="49378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41987" name="Rectangle 3"/>
          <p:cNvSpPr>
            <a:spLocks noGrp="1" noChangeArrowheads="1"/>
          </p:cNvSpPr>
          <p:nvPr>
            <p:ph type="dt" idx="1"/>
          </p:nvPr>
        </p:nvSpPr>
        <p:spPr bwMode="auto">
          <a:xfrm>
            <a:off x="3814626" y="0"/>
            <a:ext cx="2919565" cy="493789"/>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172" name="Rectangle 4"/>
          <p:cNvSpPr>
            <a:spLocks noGrp="1" noRot="1" noChangeAspect="1" noChangeArrowheads="1" noTextEdit="1"/>
          </p:cNvSpPr>
          <p:nvPr>
            <p:ph type="sldImg" idx="2"/>
          </p:nvPr>
        </p:nvSpPr>
        <p:spPr bwMode="auto">
          <a:xfrm>
            <a:off x="80963" y="739775"/>
            <a:ext cx="6573837" cy="3698875"/>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1989" name="Rectangle 5"/>
          <p:cNvSpPr>
            <a:spLocks noGrp="1" noChangeArrowheads="1"/>
          </p:cNvSpPr>
          <p:nvPr>
            <p:ph type="body" sz="quarter" idx="3"/>
          </p:nvPr>
        </p:nvSpPr>
        <p:spPr bwMode="auto">
          <a:xfrm>
            <a:off x="673262" y="4687052"/>
            <a:ext cx="5389240" cy="4439368"/>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p>
            <a:pPr lvl="0"/>
            <a:r>
              <a:rPr lang="de-AT" noProof="0"/>
              <a:t>Textmasterformate durch Klicken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41990" name="Rectangle 6"/>
          <p:cNvSpPr>
            <a:spLocks noGrp="1" noChangeArrowheads="1"/>
          </p:cNvSpPr>
          <p:nvPr>
            <p:ph type="ftr" sz="quarter" idx="4"/>
          </p:nvPr>
        </p:nvSpPr>
        <p:spPr bwMode="auto">
          <a:xfrm>
            <a:off x="0" y="9370947"/>
            <a:ext cx="2919565" cy="493789"/>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41991" name="Rectangle 7"/>
          <p:cNvSpPr>
            <a:spLocks noGrp="1" noChangeArrowheads="1"/>
          </p:cNvSpPr>
          <p:nvPr>
            <p:ph type="sldNum" sz="quarter" idx="5"/>
          </p:nvPr>
        </p:nvSpPr>
        <p:spPr bwMode="auto">
          <a:xfrm>
            <a:off x="3814626" y="9370947"/>
            <a:ext cx="2919565" cy="493789"/>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51DA8D0-30E8-B448-8741-4BD13CFCB212}" type="slidenum">
              <a:rPr lang="de-AT" altLang="de-DE"/>
              <a:pPr>
                <a:defRPr/>
              </a:pPr>
              <a:t>‹Nr.›</a:t>
            </a:fld>
            <a:endParaRPr lang="de-AT" altLang="de-DE"/>
          </a:p>
        </p:txBody>
      </p:sp>
    </p:spTree>
    <p:extLst>
      <p:ext uri="{BB962C8B-B14F-4D97-AF65-F5344CB8AC3E}">
        <p14:creationId xmlns:p14="http://schemas.microsoft.com/office/powerpoint/2010/main" val="2183894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37378" indent="-283607">
              <a:spcBef>
                <a:spcPct val="30000"/>
              </a:spcBef>
              <a:defRPr sz="1200">
                <a:solidFill>
                  <a:schemeClr val="tx1"/>
                </a:solidFill>
                <a:latin typeface="Arial" charset="0"/>
              </a:defRPr>
            </a:lvl2pPr>
            <a:lvl3pPr marL="1134428" indent="-226886">
              <a:spcBef>
                <a:spcPct val="30000"/>
              </a:spcBef>
              <a:defRPr sz="1200">
                <a:solidFill>
                  <a:schemeClr val="tx1"/>
                </a:solidFill>
                <a:latin typeface="Arial" charset="0"/>
              </a:defRPr>
            </a:lvl3pPr>
            <a:lvl4pPr marL="1588199" indent="-226886">
              <a:spcBef>
                <a:spcPct val="30000"/>
              </a:spcBef>
              <a:defRPr sz="1200">
                <a:solidFill>
                  <a:schemeClr val="tx1"/>
                </a:solidFill>
                <a:latin typeface="Arial" charset="0"/>
              </a:defRPr>
            </a:lvl4pPr>
            <a:lvl5pPr marL="2041970" indent="-226886">
              <a:spcBef>
                <a:spcPct val="30000"/>
              </a:spcBef>
              <a:defRPr sz="1200">
                <a:solidFill>
                  <a:schemeClr val="tx1"/>
                </a:solidFill>
                <a:latin typeface="Arial" charset="0"/>
              </a:defRPr>
            </a:lvl5pPr>
            <a:lvl6pPr marL="2495741" indent="-226886" eaLnBrk="0" fontAlgn="base" hangingPunct="0">
              <a:spcBef>
                <a:spcPct val="30000"/>
              </a:spcBef>
              <a:spcAft>
                <a:spcPct val="0"/>
              </a:spcAft>
              <a:defRPr sz="1200">
                <a:solidFill>
                  <a:schemeClr val="tx1"/>
                </a:solidFill>
                <a:latin typeface="Arial" charset="0"/>
              </a:defRPr>
            </a:lvl6pPr>
            <a:lvl7pPr marL="2949512" indent="-226886" eaLnBrk="0" fontAlgn="base" hangingPunct="0">
              <a:spcBef>
                <a:spcPct val="30000"/>
              </a:spcBef>
              <a:spcAft>
                <a:spcPct val="0"/>
              </a:spcAft>
              <a:defRPr sz="1200">
                <a:solidFill>
                  <a:schemeClr val="tx1"/>
                </a:solidFill>
                <a:latin typeface="Arial" charset="0"/>
              </a:defRPr>
            </a:lvl7pPr>
            <a:lvl8pPr marL="3403283" indent="-226886" eaLnBrk="0" fontAlgn="base" hangingPunct="0">
              <a:spcBef>
                <a:spcPct val="30000"/>
              </a:spcBef>
              <a:spcAft>
                <a:spcPct val="0"/>
              </a:spcAft>
              <a:defRPr sz="1200">
                <a:solidFill>
                  <a:schemeClr val="tx1"/>
                </a:solidFill>
                <a:latin typeface="Arial" charset="0"/>
              </a:defRPr>
            </a:lvl8pPr>
            <a:lvl9pPr marL="3857054" indent="-226886" eaLnBrk="0" fontAlgn="base" hangingPunct="0">
              <a:spcBef>
                <a:spcPct val="30000"/>
              </a:spcBef>
              <a:spcAft>
                <a:spcPct val="0"/>
              </a:spcAft>
              <a:defRPr sz="1200">
                <a:solidFill>
                  <a:schemeClr val="tx1"/>
                </a:solidFill>
                <a:latin typeface="Arial" charset="0"/>
              </a:defRPr>
            </a:lvl9pPr>
          </a:lstStyle>
          <a:p>
            <a:pPr>
              <a:spcBef>
                <a:spcPct val="0"/>
              </a:spcBef>
            </a:pPr>
            <a:fld id="{E3297516-F913-924F-9ED9-41D43479CC6E}" type="slidenum">
              <a:rPr lang="de-AT" altLang="de-DE"/>
              <a:pPr>
                <a:spcBef>
                  <a:spcPct val="0"/>
                </a:spcBef>
              </a:pPr>
              <a:t>1</a:t>
            </a:fld>
            <a:endParaRPr lang="de-AT" altLang="de-DE"/>
          </a:p>
        </p:txBody>
      </p:sp>
      <p:sp>
        <p:nvSpPr>
          <p:cNvPr id="10242" name="Rectangle 2"/>
          <p:cNvSpPr>
            <a:spLocks noGrp="1" noRot="1" noChangeAspect="1" noChangeArrowheads="1" noTextEdit="1"/>
          </p:cNvSpPr>
          <p:nvPr>
            <p:ph type="sldImg"/>
          </p:nvPr>
        </p:nvSpPr>
        <p:spPr>
          <a:xfrm>
            <a:off x="80963" y="739775"/>
            <a:ext cx="6573837" cy="3698875"/>
          </a:xfrm>
          <a:ln/>
        </p:spPr>
      </p:sp>
      <p:sp>
        <p:nvSpPr>
          <p:cNvPr id="102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1558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11</a:t>
            </a:fld>
            <a:endParaRPr lang="de-AT" altLang="de-DE"/>
          </a:p>
        </p:txBody>
      </p:sp>
    </p:spTree>
    <p:extLst>
      <p:ext uri="{BB962C8B-B14F-4D97-AF65-F5344CB8AC3E}">
        <p14:creationId xmlns:p14="http://schemas.microsoft.com/office/powerpoint/2010/main" val="20508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12</a:t>
            </a:fld>
            <a:endParaRPr lang="de-AT" altLang="de-DE"/>
          </a:p>
        </p:txBody>
      </p:sp>
    </p:spTree>
    <p:extLst>
      <p:ext uri="{BB962C8B-B14F-4D97-AF65-F5344CB8AC3E}">
        <p14:creationId xmlns:p14="http://schemas.microsoft.com/office/powerpoint/2010/main" val="366451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13</a:t>
            </a:fld>
            <a:endParaRPr lang="de-AT" altLang="de-DE"/>
          </a:p>
        </p:txBody>
      </p:sp>
    </p:spTree>
    <p:extLst>
      <p:ext uri="{BB962C8B-B14F-4D97-AF65-F5344CB8AC3E}">
        <p14:creationId xmlns:p14="http://schemas.microsoft.com/office/powerpoint/2010/main" val="77620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3</a:t>
            </a:fld>
            <a:endParaRPr lang="de-AT" altLang="de-DE"/>
          </a:p>
        </p:txBody>
      </p:sp>
    </p:spTree>
    <p:extLst>
      <p:ext uri="{BB962C8B-B14F-4D97-AF65-F5344CB8AC3E}">
        <p14:creationId xmlns:p14="http://schemas.microsoft.com/office/powerpoint/2010/main" val="29991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4</a:t>
            </a:fld>
            <a:endParaRPr lang="de-AT" altLang="de-DE"/>
          </a:p>
        </p:txBody>
      </p:sp>
    </p:spTree>
    <p:extLst>
      <p:ext uri="{BB962C8B-B14F-4D97-AF65-F5344CB8AC3E}">
        <p14:creationId xmlns:p14="http://schemas.microsoft.com/office/powerpoint/2010/main" val="167945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5</a:t>
            </a:fld>
            <a:endParaRPr lang="de-AT" altLang="de-DE"/>
          </a:p>
        </p:txBody>
      </p:sp>
    </p:spTree>
    <p:extLst>
      <p:ext uri="{BB962C8B-B14F-4D97-AF65-F5344CB8AC3E}">
        <p14:creationId xmlns:p14="http://schemas.microsoft.com/office/powerpoint/2010/main" val="321363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6</a:t>
            </a:fld>
            <a:endParaRPr lang="de-AT" altLang="de-DE"/>
          </a:p>
        </p:txBody>
      </p:sp>
    </p:spTree>
    <p:extLst>
      <p:ext uri="{BB962C8B-B14F-4D97-AF65-F5344CB8AC3E}">
        <p14:creationId xmlns:p14="http://schemas.microsoft.com/office/powerpoint/2010/main" val="39565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7</a:t>
            </a:fld>
            <a:endParaRPr lang="de-AT" altLang="de-DE"/>
          </a:p>
        </p:txBody>
      </p:sp>
    </p:spTree>
    <p:extLst>
      <p:ext uri="{BB962C8B-B14F-4D97-AF65-F5344CB8AC3E}">
        <p14:creationId xmlns:p14="http://schemas.microsoft.com/office/powerpoint/2010/main" val="3108926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8</a:t>
            </a:fld>
            <a:endParaRPr lang="de-AT" altLang="de-DE"/>
          </a:p>
        </p:txBody>
      </p:sp>
    </p:spTree>
    <p:extLst>
      <p:ext uri="{BB962C8B-B14F-4D97-AF65-F5344CB8AC3E}">
        <p14:creationId xmlns:p14="http://schemas.microsoft.com/office/powerpoint/2010/main" val="2484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9</a:t>
            </a:fld>
            <a:endParaRPr lang="de-AT" altLang="de-DE"/>
          </a:p>
        </p:txBody>
      </p:sp>
    </p:spTree>
    <p:extLst>
      <p:ext uri="{BB962C8B-B14F-4D97-AF65-F5344CB8AC3E}">
        <p14:creationId xmlns:p14="http://schemas.microsoft.com/office/powerpoint/2010/main" val="325905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10</a:t>
            </a:fld>
            <a:endParaRPr lang="de-AT" altLang="de-DE"/>
          </a:p>
        </p:txBody>
      </p:sp>
    </p:spTree>
    <p:extLst>
      <p:ext uri="{BB962C8B-B14F-4D97-AF65-F5344CB8AC3E}">
        <p14:creationId xmlns:p14="http://schemas.microsoft.com/office/powerpoint/2010/main" val="1506137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694" name="Rectangle 46"/>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dirty="0"/>
          </a:p>
        </p:txBody>
      </p:sp>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p:cNvSpPr>
            <a:spLocks noGrp="1"/>
          </p:cNvSpPr>
          <p:nvPr>
            <p:ph type="body" sz="quarter" idx="16" hasCustomPrompt="1"/>
          </p:nvPr>
        </p:nvSpPr>
        <p:spPr>
          <a:xfrm>
            <a:off x="1200150" y="3367088"/>
            <a:ext cx="7935913" cy="720725"/>
          </a:xfrm>
        </p:spPr>
        <p:txBody>
          <a:bodyPr/>
          <a:lstStyle>
            <a:lvl1pPr marL="268288" indent="0">
              <a:tabLst/>
              <a:defRPr sz="1600" baseline="0"/>
            </a:lvl1pPr>
          </a:lstStyle>
          <a:p>
            <a:pPr lvl="0"/>
            <a:r>
              <a:rPr lang="de-DE" dirty="0"/>
              <a:t>VORTRAGENDER (TREBUCHET 16)</a:t>
            </a:r>
            <a:endParaRPr lang="de-AT" dirty="0"/>
          </a:p>
        </p:txBody>
      </p:sp>
      <p:pic>
        <p:nvPicPr>
          <p:cNvPr id="15" name="Bild 7" descr="Alles Unternehmen_RGB.png">
            <a:extLst>
              <a:ext uri="{FF2B5EF4-FFF2-40B4-BE49-F238E27FC236}">
                <a16:creationId xmlns:a16="http://schemas.microsoft.com/office/drawing/2014/main" id="{DEACE1A4-5EE0-804D-BB6A-00002C4DAC6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75417" y="4646653"/>
            <a:ext cx="1341408" cy="342900"/>
          </a:xfrm>
          <a:prstGeom prst="rect">
            <a:avLst/>
          </a:prstGeom>
        </p:spPr>
      </p:pic>
      <p:pic>
        <p:nvPicPr>
          <p:cNvPr id="4" name="Grafik 3"/>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868585" y="4595581"/>
            <a:ext cx="1023655" cy="393972"/>
          </a:xfrm>
          <a:prstGeom prst="rect">
            <a:avLst/>
          </a:prstGeom>
        </p:spPr>
      </p:pic>
    </p:spTree>
    <p:extLst>
      <p:ext uri="{BB962C8B-B14F-4D97-AF65-F5344CB8AC3E}">
        <p14:creationId xmlns:p14="http://schemas.microsoft.com/office/powerpoint/2010/main" val="1967802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Bildplatzhalter 14">
            <a:extLst>
              <a:ext uri="{FF2B5EF4-FFF2-40B4-BE49-F238E27FC236}">
                <a16:creationId xmlns:a16="http://schemas.microsoft.com/office/drawing/2014/main" id="{EAF5FF97-2296-EF43-8B8A-0060BF46609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F394A391-CF69-2049-955F-B7D5AA9315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A6F27D37-0D68-EE4F-9996-8A8C49BE776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Textplatzhalter 2">
            <a:extLst>
              <a:ext uri="{FF2B5EF4-FFF2-40B4-BE49-F238E27FC236}">
                <a16:creationId xmlns:a16="http://schemas.microsoft.com/office/drawing/2014/main" id="{6C77AF77-9E95-9F41-B845-8560C7D96FF1}"/>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03214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Bildplatzhalter 14">
            <a:extLst>
              <a:ext uri="{FF2B5EF4-FFF2-40B4-BE49-F238E27FC236}">
                <a16:creationId xmlns:a16="http://schemas.microsoft.com/office/drawing/2014/main" id="{3C4CAC0A-9887-3F4E-8515-9151E407FBC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170BE91D-ABD7-7748-801F-D056C5974578}"/>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0" name="Foliennummernplatzhalter 1">
            <a:extLst>
              <a:ext uri="{FF2B5EF4-FFF2-40B4-BE49-F238E27FC236}">
                <a16:creationId xmlns:a16="http://schemas.microsoft.com/office/drawing/2014/main" id="{128A9290-290A-EB42-A4BB-3E1F74CE3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Textplatzhalter 2">
            <a:extLst>
              <a:ext uri="{FF2B5EF4-FFF2-40B4-BE49-F238E27FC236}">
                <a16:creationId xmlns:a16="http://schemas.microsoft.com/office/drawing/2014/main" id="{3D073640-878A-8043-8115-B3CCDB90D7E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85657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Bildplatzhalter 14">
            <a:extLst>
              <a:ext uri="{FF2B5EF4-FFF2-40B4-BE49-F238E27FC236}">
                <a16:creationId xmlns:a16="http://schemas.microsoft.com/office/drawing/2014/main" id="{CDBF991D-6F7D-D543-9A05-A6B9AA275E2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8" name="Bildplatzhalter 14">
            <a:extLst>
              <a:ext uri="{FF2B5EF4-FFF2-40B4-BE49-F238E27FC236}">
                <a16:creationId xmlns:a16="http://schemas.microsoft.com/office/drawing/2014/main" id="{3AA08D44-4C17-EB4A-A1DC-A784B649A46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9" name="Foliennummernplatzhalter 1">
            <a:extLst>
              <a:ext uri="{FF2B5EF4-FFF2-40B4-BE49-F238E27FC236}">
                <a16:creationId xmlns:a16="http://schemas.microsoft.com/office/drawing/2014/main" id="{134AC3CD-56B6-8445-97DB-BE2A75735C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1" name="Textplatzhalter 2">
            <a:extLst>
              <a:ext uri="{FF2B5EF4-FFF2-40B4-BE49-F238E27FC236}">
                <a16:creationId xmlns:a16="http://schemas.microsoft.com/office/drawing/2014/main" id="{DB4011AF-922A-7445-B715-C9C3C12CCF0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4645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5860" y="1887687"/>
            <a:ext cx="505549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0"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199"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199"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37"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58"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58"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5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5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4"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796"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796"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4"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0"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7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3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1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0854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57598"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820157"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97130"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49618"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7475"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24842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7990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38156"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28953"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91512"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68485"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20973"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8830"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087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51519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3B56A1E-3079-4225-BE0A-AA98E646364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smtClean="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99E16466-3A61-423C-9775-21F7BDBC82C6}"/>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0" name="Bildplatzhalter 14">
            <a:extLst>
              <a:ext uri="{FF2B5EF4-FFF2-40B4-BE49-F238E27FC236}">
                <a16:creationId xmlns:a16="http://schemas.microsoft.com/office/drawing/2014/main" id="{C42C9FE0-0659-3E41-9C53-035DADA501A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1FB17C0-BD29-3047-AF7F-505F25A70029}"/>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Foliennummernplatzhalter 1">
            <a:extLst>
              <a:ext uri="{FF2B5EF4-FFF2-40B4-BE49-F238E27FC236}">
                <a16:creationId xmlns:a16="http://schemas.microsoft.com/office/drawing/2014/main" id="{1628AA5F-2CF2-624E-A4D2-9BC9E1D17A7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956292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smtClean="0"/>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smtClean="0"/>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smtClean="0"/>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smtClean="0"/>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smtClean="0"/>
              <a:t>Diagramm durch Klicken auf Symbol hinzufügen</a:t>
            </a:r>
            <a:endParaRPr lang="de-AT" dirty="0"/>
          </a:p>
        </p:txBody>
      </p:sp>
      <p:sp>
        <p:nvSpPr>
          <p:cNvPr id="23" name="Rechteck 22">
            <a:extLst>
              <a:ext uri="{FF2B5EF4-FFF2-40B4-BE49-F238E27FC236}">
                <a16:creationId xmlns:a16="http://schemas.microsoft.com/office/drawing/2014/main" id="{E0DF8602-476B-44D9-8BB5-FC03C02D6E60}"/>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952A533D-A0DF-4C14-B8E4-1226EF8A0E50}"/>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4" name="Bildplatzhalter 14">
            <a:extLst>
              <a:ext uri="{FF2B5EF4-FFF2-40B4-BE49-F238E27FC236}">
                <a16:creationId xmlns:a16="http://schemas.microsoft.com/office/drawing/2014/main" id="{3F30B7A3-9CDA-A648-8CB4-7DAF81B9E2B1}"/>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580CC0E-2BBD-344E-B2EC-53C7629F5963}"/>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F4912C99-4574-F84E-BC8C-5681D2DC2A3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91249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87" name="Rechteck 86">
            <a:extLst>
              <a:ext uri="{FF2B5EF4-FFF2-40B4-BE49-F238E27FC236}">
                <a16:creationId xmlns:a16="http://schemas.microsoft.com/office/drawing/2014/main" id="{8789533A-EB8A-4475-851D-5B3E89BF330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smtClean="0"/>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smtClean="0"/>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smtClean="0"/>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smtClean="0"/>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smtClean="0"/>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2" name="Textplatzhalter 2">
            <a:extLst>
              <a:ext uri="{FF2B5EF4-FFF2-40B4-BE49-F238E27FC236}">
                <a16:creationId xmlns:a16="http://schemas.microsoft.com/office/drawing/2014/main" id="{88840FD5-EDAB-4602-A1F3-390C16FC66E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9" name="Bildplatzhalter 14">
            <a:extLst>
              <a:ext uri="{FF2B5EF4-FFF2-40B4-BE49-F238E27FC236}">
                <a16:creationId xmlns:a16="http://schemas.microsoft.com/office/drawing/2014/main" id="{899C8073-0314-AD4D-880D-F77E8647DBE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A64D1418-B23F-1D49-AC54-F206CA5D7E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3" name="Foliennummernplatzhalter 1">
            <a:extLst>
              <a:ext uri="{FF2B5EF4-FFF2-40B4-BE49-F238E27FC236}">
                <a16:creationId xmlns:a16="http://schemas.microsoft.com/office/drawing/2014/main" id="{8B166832-EA96-CA4E-ADA7-FE89800CB31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2346646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a:p>
            <a:pPr lvl="0"/>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smtClean="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smtClean="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Textplatzhalter 2">
            <a:extLst>
              <a:ext uri="{FF2B5EF4-FFF2-40B4-BE49-F238E27FC236}">
                <a16:creationId xmlns:a16="http://schemas.microsoft.com/office/drawing/2014/main" id="{ACDD6280-AF5E-4F6C-83E0-E561E8DEBABE}"/>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7" name="Bildplatzhalter 14">
            <a:extLst>
              <a:ext uri="{FF2B5EF4-FFF2-40B4-BE49-F238E27FC236}">
                <a16:creationId xmlns:a16="http://schemas.microsoft.com/office/drawing/2014/main" id="{2BD451F4-76B2-484C-9EA2-7AAC4086E1FE}"/>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2E5A1E3-5250-DB49-BA6E-496CE391E2CE}"/>
              </a:ext>
            </a:extLst>
          </p:cNvPr>
          <p:cNvSpPr>
            <a:spLocks noGrp="1"/>
          </p:cNvSpPr>
          <p:nvPr>
            <p:ph type="pic" sz="quarter" idx="20"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2" name="Foliennummernplatzhalter 1">
            <a:extLst>
              <a:ext uri="{FF2B5EF4-FFF2-40B4-BE49-F238E27FC236}">
                <a16:creationId xmlns:a16="http://schemas.microsoft.com/office/drawing/2014/main" id="{73923991-47B6-D74B-9BF7-B7C901D9AC8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670861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3" name="Bild 1">
            <a:extLst>
              <a:ext uri="{FF2B5EF4-FFF2-40B4-BE49-F238E27FC236}">
                <a16:creationId xmlns:a16="http://schemas.microsoft.com/office/drawing/2014/main" id="{B2B32C20-AF89-467A-9813-399D0BDA4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4896" y="1594969"/>
            <a:ext cx="3614208" cy="3159182"/>
          </a:xfrm>
          <a:prstGeom prst="rect">
            <a:avLst/>
          </a:prstGeom>
        </p:spPr>
      </p:pic>
      <p:sp>
        <p:nvSpPr>
          <p:cNvPr id="11" name="Bildplatzhalter 14">
            <a:extLst>
              <a:ext uri="{FF2B5EF4-FFF2-40B4-BE49-F238E27FC236}">
                <a16:creationId xmlns:a16="http://schemas.microsoft.com/office/drawing/2014/main" id="{CC9FA6CF-B118-FD4D-B2B5-A56BC70BC51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28B3B3C0-2893-794F-928E-0E3E43346BAB}"/>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6" name="Foliennummernplatzhalter 1">
            <a:extLst>
              <a:ext uri="{FF2B5EF4-FFF2-40B4-BE49-F238E27FC236}">
                <a16:creationId xmlns:a16="http://schemas.microsoft.com/office/drawing/2014/main" id="{0B003CC4-02EA-3A4C-9E57-796BD94C3AE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81441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dirty="0" smtClean="0"/>
              <a:t>Bild durch Klicken auf Symbol hinzufügen</a:t>
            </a:r>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0DAE7118-D14F-FB4F-BE01-7135CB42297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6"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5" name="Textplatzhalter 2">
            <a:extLst>
              <a:ext uri="{FF2B5EF4-FFF2-40B4-BE49-F238E27FC236}">
                <a16:creationId xmlns:a16="http://schemas.microsoft.com/office/drawing/2014/main" id="{E7596291-513E-467E-BE99-0C07D71B4582}"/>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2" name="Grafik 1"/>
          <p:cNvPicPr>
            <a:picLocks noChangeAspect="1"/>
          </p:cNvPicPr>
          <p:nvPr userDrawn="1"/>
        </p:nvPicPr>
        <p:blipFill>
          <a:blip r:embed="rId2"/>
          <a:stretch>
            <a:fillRect/>
          </a:stretch>
        </p:blipFill>
        <p:spPr>
          <a:xfrm>
            <a:off x="4768789" y="19050"/>
            <a:ext cx="4375383" cy="1168948"/>
          </a:xfrm>
          <a:prstGeom prst="rect">
            <a:avLst/>
          </a:prstGeom>
        </p:spPr>
      </p:pic>
    </p:spTree>
    <p:extLst>
      <p:ext uri="{BB962C8B-B14F-4D97-AF65-F5344CB8AC3E}">
        <p14:creationId xmlns:p14="http://schemas.microsoft.com/office/powerpoint/2010/main" val="65337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B19E7D07-D34B-4D41-8781-D3BD41DA2C2D}"/>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D2896CD-5330-4D97-B023-A29B9E990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5418" y="1377236"/>
            <a:ext cx="5871355" cy="3572745"/>
          </a:xfrm>
          <a:prstGeom prst="rect">
            <a:avLst/>
          </a:prstGeom>
        </p:spPr>
      </p:pic>
      <p:sp>
        <p:nvSpPr>
          <p:cNvPr id="12" name="Bildplatzhalter 14">
            <a:extLst>
              <a:ext uri="{FF2B5EF4-FFF2-40B4-BE49-F238E27FC236}">
                <a16:creationId xmlns:a16="http://schemas.microsoft.com/office/drawing/2014/main" id="{60434354-0DEA-A540-86F5-28402178DEF9}"/>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DB9976E4-B952-5649-AED5-0523D52976C8}"/>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8" name="Foliennummernplatzhalter 1">
            <a:extLst>
              <a:ext uri="{FF2B5EF4-FFF2-40B4-BE49-F238E27FC236}">
                <a16:creationId xmlns:a16="http://schemas.microsoft.com/office/drawing/2014/main" id="{DEBB0A6B-57EE-BD4A-8095-78E759420FC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87219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Bildplatzhalter 14">
            <a:extLst>
              <a:ext uri="{FF2B5EF4-FFF2-40B4-BE49-F238E27FC236}">
                <a16:creationId xmlns:a16="http://schemas.microsoft.com/office/drawing/2014/main" id="{8FEE5687-BBF1-7C4A-9EED-F1747FD82968}"/>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B9F77B97-73CB-C242-ABAE-F41FEB15D78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0" name="Foliennummernplatzhalter 1">
            <a:extLst>
              <a:ext uri="{FF2B5EF4-FFF2-40B4-BE49-F238E27FC236}">
                <a16:creationId xmlns:a16="http://schemas.microsoft.com/office/drawing/2014/main" id="{897D884D-ED10-FB44-B507-EF02722CB3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55365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7A83F325-B2CC-FB4C-A5BA-9CC4886E0CE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 name="Bildplatzhalter 14">
            <a:extLst>
              <a:ext uri="{FF2B5EF4-FFF2-40B4-BE49-F238E27FC236}">
                <a16:creationId xmlns:a16="http://schemas.microsoft.com/office/drawing/2014/main" id="{33D97B32-C7E9-0E4C-8847-CCFD83B75CE2}"/>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 name="Foliennummernplatzhalter 1">
            <a:extLst>
              <a:ext uri="{FF2B5EF4-FFF2-40B4-BE49-F238E27FC236}">
                <a16:creationId xmlns:a16="http://schemas.microsoft.com/office/drawing/2014/main" id="{DF42BD2F-66C2-A04B-849A-4D1C5AD71A3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942141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9" name="Grafik 8">
            <a:extLst>
              <a:ext uri="{FF2B5EF4-FFF2-40B4-BE49-F238E27FC236}">
                <a16:creationId xmlns:a16="http://schemas.microsoft.com/office/drawing/2014/main" id="{2C38009B-8B2A-C242-A76E-FFA9F7B5D47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52000" y="2076559"/>
            <a:ext cx="3240000" cy="1202971"/>
          </a:xfrm>
          <a:prstGeom prst="rect">
            <a:avLst/>
          </a:prstGeom>
        </p:spPr>
      </p:pic>
      <p:sp>
        <p:nvSpPr>
          <p:cNvPr id="6" name="Foliennummernplatzhalter 1">
            <a:extLst>
              <a:ext uri="{FF2B5EF4-FFF2-40B4-BE49-F238E27FC236}">
                <a16:creationId xmlns:a16="http://schemas.microsoft.com/office/drawing/2014/main" id="{2F50B0E7-29EB-084C-B740-76300C5B72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088749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7A3ECE5-91C6-4878-A935-DBC51D4665B2}" type="datetimeFigureOut">
              <a:rPr lang="de-DE" smtClean="0"/>
              <a:t>22.04.2021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2140583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7A3ECE5-91C6-4878-A935-DBC51D4665B2}" type="datetimeFigureOut">
              <a:rPr lang="de-DE" smtClean="0"/>
              <a:t>22.04.2021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519425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37A3ECE5-91C6-4878-A935-DBC51D4665B2}" type="datetimeFigureOut">
              <a:rPr lang="de-DE" smtClean="0"/>
              <a:t>22.04.2021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2703489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370013"/>
            <a:ext cx="3867150" cy="32623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370013"/>
            <a:ext cx="3867150" cy="32623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7A3ECE5-91C6-4878-A935-DBC51D4665B2}" type="datetimeFigureOut">
              <a:rPr lang="de-DE" smtClean="0"/>
              <a:t>22.04.2021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2845991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1879600"/>
            <a:ext cx="3868737" cy="276225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1879600"/>
            <a:ext cx="3887788" cy="276225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7A3ECE5-91C6-4878-A935-DBC51D4665B2}" type="datetimeFigureOut">
              <a:rPr lang="de-DE" smtClean="0"/>
              <a:t>22.04.2021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2353962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7A3ECE5-91C6-4878-A935-DBC51D4665B2}" type="datetimeFigureOut">
              <a:rPr lang="de-DE" smtClean="0"/>
              <a:t>22.04.2021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129023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Foliennummernplatzhalter 1">
            <a:extLst>
              <a:ext uri="{FF2B5EF4-FFF2-40B4-BE49-F238E27FC236}">
                <a16:creationId xmlns:a16="http://schemas.microsoft.com/office/drawing/2014/main" id="{D6A702D4-6714-774E-BD47-9B61AB7637B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141082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7A3ECE5-91C6-4878-A935-DBC51D4665B2}" type="datetimeFigureOut">
              <a:rPr lang="de-DE" smtClean="0"/>
              <a:t>22.04.2021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572616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7A3ECE5-91C6-4878-A935-DBC51D4665B2}" type="datetimeFigureOut">
              <a:rPr lang="de-DE" smtClean="0"/>
              <a:t>22.04.2021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2049125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7A3ECE5-91C6-4878-A935-DBC51D4665B2}" type="datetimeFigureOut">
              <a:rPr lang="de-DE" smtClean="0"/>
              <a:t>22.04.2021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3426468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7A3ECE5-91C6-4878-A935-DBC51D4665B2}" type="datetimeFigureOut">
              <a:rPr lang="de-DE" smtClean="0"/>
              <a:t>22.04.2021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765339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274638"/>
            <a:ext cx="1971675" cy="43576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274638"/>
            <a:ext cx="5762625" cy="435768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7A3ECE5-91C6-4878-A935-DBC51D4665B2}" type="datetimeFigureOut">
              <a:rPr lang="de-DE" smtClean="0"/>
              <a:t>22.04.2021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2EFEBE-10EA-4598-BC22-20108E31B8BA}" type="slidenum">
              <a:rPr lang="de-DE" smtClean="0"/>
              <a:t>‹Nr.›</a:t>
            </a:fld>
            <a:endParaRPr lang="de-DE"/>
          </a:p>
        </p:txBody>
      </p:sp>
    </p:spTree>
    <p:extLst>
      <p:ext uri="{BB962C8B-B14F-4D97-AF65-F5344CB8AC3E}">
        <p14:creationId xmlns:p14="http://schemas.microsoft.com/office/powerpoint/2010/main" val="1673726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folie weiß">
    <p:spTree>
      <p:nvGrpSpPr>
        <p:cNvPr id="1" name=""/>
        <p:cNvGrpSpPr/>
        <p:nvPr/>
      </p:nvGrpSpPr>
      <p:grpSpPr>
        <a:xfrm>
          <a:off x="0" y="0"/>
          <a:ext cx="0" cy="0"/>
          <a:chOff x="0" y="0"/>
          <a:chExt cx="0" cy="0"/>
        </a:xfrm>
      </p:grpSpPr>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46">
            <a:extLst>
              <a:ext uri="{FF2B5EF4-FFF2-40B4-BE49-F238E27FC236}">
                <a16:creationId xmlns:a16="http://schemas.microsoft.com/office/drawing/2014/main" id="{03F4140E-613A-4C2B-9E88-B06D730A39D1}"/>
              </a:ext>
            </a:extLst>
          </p:cNvPr>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10" name="Rectangle 47">
            <a:extLst>
              <a:ext uri="{FF2B5EF4-FFF2-40B4-BE49-F238E27FC236}">
                <a16:creationId xmlns:a16="http://schemas.microsoft.com/office/drawing/2014/main" id="{37D34ABA-FC18-46BF-9D44-19792DEA162E}"/>
              </a:ext>
            </a:extLst>
          </p:cNvPr>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sp>
        <p:nvSpPr>
          <p:cNvPr id="7" name="Foliennummernplatzhalter 1">
            <a:extLst>
              <a:ext uri="{FF2B5EF4-FFF2-40B4-BE49-F238E27FC236}">
                <a16:creationId xmlns:a16="http://schemas.microsoft.com/office/drawing/2014/main" id="{79B804AD-CFB8-DB42-8042-9354A7573E9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 name="Bildplatzhalter 14">
            <a:extLst>
              <a:ext uri="{FF2B5EF4-FFF2-40B4-BE49-F238E27FC236}">
                <a16:creationId xmlns:a16="http://schemas.microsoft.com/office/drawing/2014/main" id="{4C81FDDF-E18A-3143-86C2-B5BF18D3BF6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6331CCA1-AC1A-3B49-9764-3D92571726A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Textplatzhalter 2"/>
          <p:cNvSpPr>
            <a:spLocks noGrp="1"/>
          </p:cNvSpPr>
          <p:nvPr>
            <p:ph type="body" sz="quarter" idx="16" hasCustomPrompt="1"/>
          </p:nvPr>
        </p:nvSpPr>
        <p:spPr>
          <a:xfrm>
            <a:off x="1200150" y="3367088"/>
            <a:ext cx="7935913" cy="720725"/>
          </a:xfrm>
        </p:spPr>
        <p:txBody>
          <a:bodyPr/>
          <a:lstStyle>
            <a:lvl1pPr>
              <a:defRPr sz="1600" baseline="0"/>
            </a:lvl1pPr>
          </a:lstStyle>
          <a:p>
            <a:pPr lvl="0"/>
            <a:r>
              <a:rPr lang="de-DE" dirty="0"/>
              <a:t>    VORTRAGENDER (TREBUCHET 16)</a:t>
            </a:r>
            <a:endParaRPr lang="de-AT" dirty="0"/>
          </a:p>
        </p:txBody>
      </p:sp>
      <p:pic>
        <p:nvPicPr>
          <p:cNvPr id="14" name="Bild 7" descr="Alles Unternehmen_RGB.png">
            <a:extLst>
              <a:ext uri="{FF2B5EF4-FFF2-40B4-BE49-F238E27FC236}">
                <a16:creationId xmlns:a16="http://schemas.microsoft.com/office/drawing/2014/main" id="{2208C78E-32F8-8247-8033-133AC64FAA4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275417" y="4646653"/>
            <a:ext cx="1341408" cy="342900"/>
          </a:xfrm>
          <a:prstGeom prst="rect">
            <a:avLst/>
          </a:prstGeom>
        </p:spPr>
      </p:pic>
      <p:pic>
        <p:nvPicPr>
          <p:cNvPr id="17" name="Grafik 16">
            <a:extLst>
              <a:ext uri="{FF2B5EF4-FFF2-40B4-BE49-F238E27FC236}">
                <a16:creationId xmlns:a16="http://schemas.microsoft.com/office/drawing/2014/main" id="{B80E644C-0937-0742-B373-28A8B638C9B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864475" y="4646653"/>
            <a:ext cx="1117566" cy="414938"/>
          </a:xfrm>
          <a:prstGeom prst="rect">
            <a:avLst/>
          </a:prstGeom>
        </p:spPr>
      </p:pic>
    </p:spTree>
    <p:extLst>
      <p:ext uri="{BB962C8B-B14F-4D97-AF65-F5344CB8AC3E}">
        <p14:creationId xmlns:p14="http://schemas.microsoft.com/office/powerpoint/2010/main" val="1405922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marL="0" marR="0" lvl="0" indent="0" algn="l"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80E29099-A690-C843-B2EA-EE73D63CABE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5" name="Bildplatzhalter 14">
            <a:extLst>
              <a:ext uri="{FF2B5EF4-FFF2-40B4-BE49-F238E27FC236}">
                <a16:creationId xmlns:a16="http://schemas.microsoft.com/office/drawing/2014/main" id="{4CE91A37-6BE1-B94F-A4DF-5F50071C4CC6}"/>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6" name="Bildplatzhalter 14">
            <a:extLst>
              <a:ext uri="{FF2B5EF4-FFF2-40B4-BE49-F238E27FC236}">
                <a16:creationId xmlns:a16="http://schemas.microsoft.com/office/drawing/2014/main" id="{105156B2-15D1-744E-88E4-4A3402D31AC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Bildplatzhalter 14">
            <a:extLst>
              <a:ext uri="{FF2B5EF4-FFF2-40B4-BE49-F238E27FC236}">
                <a16:creationId xmlns:a16="http://schemas.microsoft.com/office/drawing/2014/main" id="{508B768F-699E-BA43-A38B-D90D3564FEA7}"/>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8" name="Textplatzhalter 2">
            <a:extLst>
              <a:ext uri="{FF2B5EF4-FFF2-40B4-BE49-F238E27FC236}">
                <a16:creationId xmlns:a16="http://schemas.microsoft.com/office/drawing/2014/main" id="{6AD4D05D-2D9E-4C63-8685-483D31534EF7}"/>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822455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CDC2D27-3EC0-47BB-BAE1-5BD0ECEA4AF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endParaRPr lang="de-DE" dirty="0">
              <a:latin typeface="Trebuchet MS" charset="0"/>
            </a:endParaRP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Foliennummernplatzhalter 1">
            <a:extLst>
              <a:ext uri="{FF2B5EF4-FFF2-40B4-BE49-F238E27FC236}">
                <a16:creationId xmlns:a16="http://schemas.microsoft.com/office/drawing/2014/main" id="{8C97D010-7432-5943-9DCA-42E79198844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76588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C8F5F439-A6C8-4A3F-817D-6F3FF5B05A29}"/>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5674" y="3474513"/>
            <a:ext cx="363600" cy="3636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5673" y="4149208"/>
            <a:ext cx="363600" cy="3636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5675" y="2799818"/>
            <a:ext cx="363600" cy="363600"/>
          </a:xfrm>
        </p:spPr>
        <p:txBody>
          <a:bodyPr/>
          <a:lstStyle>
            <a:lvl1pPr marL="0" indent="0">
              <a:buNone/>
              <a:defRPr/>
            </a:lvl1pPr>
          </a:lstStyle>
          <a:p>
            <a:r>
              <a:rPr lang="de-AT" dirty="0"/>
              <a:t> </a:t>
            </a:r>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4" name="Foliennummernplatzhalter 1">
            <a:extLst>
              <a:ext uri="{FF2B5EF4-FFF2-40B4-BE49-F238E27FC236}">
                <a16:creationId xmlns:a16="http://schemas.microsoft.com/office/drawing/2014/main" id="{0ED3B746-53EF-BA42-9684-BBC8781BD18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Bildplatzhalter 14">
            <a:extLst>
              <a:ext uri="{FF2B5EF4-FFF2-40B4-BE49-F238E27FC236}">
                <a16:creationId xmlns:a16="http://schemas.microsoft.com/office/drawing/2014/main" id="{FCD6DD55-0BA2-1A41-BD7F-76EBC2E6391B}"/>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96892C00-E376-4A4E-9C78-1A1D50D066C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8"/>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5" name="Textplatzhalter 2">
            <a:extLst>
              <a:ext uri="{FF2B5EF4-FFF2-40B4-BE49-F238E27FC236}">
                <a16:creationId xmlns:a16="http://schemas.microsoft.com/office/drawing/2014/main" id="{6AD4D05D-2D9E-4C63-8685-483D31534EF7}"/>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972538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sp>
        <p:nvSpPr>
          <p:cNvPr id="18" name="Oval 13">
            <a:extLst>
              <a:ext uri="{FF2B5EF4-FFF2-40B4-BE49-F238E27FC236}">
                <a16:creationId xmlns:a16="http://schemas.microsoft.com/office/drawing/2014/main" id="{133ECAA3-B794-458F-B485-688434C6E7C9}"/>
              </a:ext>
            </a:extLst>
          </p:cNvPr>
          <p:cNvSpPr/>
          <p:nvPr userDrawn="1"/>
        </p:nvSpPr>
        <p:spPr>
          <a:xfrm>
            <a:off x="4225336" y="1390719"/>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296697" y="1462080"/>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B208D81-8BB1-4301-845E-33F1C592BD1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a:solidFill>
            <a:srgbClr val="EAEAEA"/>
          </a:solidFill>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gradFill>
              <a:gsLst>
                <a:gs pos="0">
                  <a:srgbClr val="C5CDD3"/>
                </a:gs>
                <a:gs pos="18000">
                  <a:srgbClr val="6E7B8C"/>
                </a:gs>
                <a:gs pos="83000">
                  <a:srgbClr val="6E7B8C"/>
                </a:gs>
                <a:gs pos="100000">
                  <a:srgbClr val="6E7B8C"/>
                </a:gs>
              </a:gsLst>
              <a:lin ang="5400000" scaled="1"/>
            </a:gra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Oval 14">
            <a:extLst>
              <a:ext uri="{FF2B5EF4-FFF2-40B4-BE49-F238E27FC236}">
                <a16:creationId xmlns:a16="http://schemas.microsoft.com/office/drawing/2014/main" id="{CF0ACB56-3C08-40DE-A4D4-A8C3C99DF610}"/>
              </a:ext>
            </a:extLst>
          </p:cNvPr>
          <p:cNvSpPr/>
          <p:nvPr userDrawn="1"/>
        </p:nvSpPr>
        <p:spPr>
          <a:xfrm>
            <a:off x="6932760" y="1385257"/>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7004121" y="1456618"/>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Bildplatzhalter 3">
            <a:extLst>
              <a:ext uri="{FF2B5EF4-FFF2-40B4-BE49-F238E27FC236}">
                <a16:creationId xmlns:a16="http://schemas.microsoft.com/office/drawing/2014/main" id="{CAEC2529-0E63-4AC5-8397-7CE72E2EE393}"/>
              </a:ext>
            </a:extLst>
          </p:cNvPr>
          <p:cNvSpPr>
            <a:spLocks noGrp="1" noChangeAspect="1"/>
          </p:cNvSpPr>
          <p:nvPr userDrawn="1">
            <p:ph type="pic" sz="quarter" idx="18" hasCustomPrompt="1"/>
          </p:nvPr>
        </p:nvSpPr>
        <p:spPr>
          <a:xfrm>
            <a:off x="1628005" y="1495349"/>
            <a:ext cx="363600" cy="3636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userDrawn="1">
            <p:ph type="pic" sz="quarter" idx="20" hasCustomPrompt="1"/>
          </p:nvPr>
        </p:nvSpPr>
        <p:spPr>
          <a:xfrm>
            <a:off x="7042853" y="1495349"/>
            <a:ext cx="363600" cy="3636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userDrawn="1">
            <p:ph type="pic" sz="quarter" idx="21" hasCustomPrompt="1"/>
          </p:nvPr>
        </p:nvSpPr>
        <p:spPr>
          <a:xfrm>
            <a:off x="4333629" y="1499012"/>
            <a:ext cx="367200" cy="3672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userDrawn="1">
            <p:ph type="body" sz="quarter" idx="23" hasCustomPrompt="1"/>
          </p:nvPr>
        </p:nvSpPr>
        <p:spPr>
          <a:xfrm>
            <a:off x="5953328"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userDrawn="1">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userDrawn="1">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userDrawn="1">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8" name="Foliennummernplatzhalter 1">
            <a:extLst>
              <a:ext uri="{FF2B5EF4-FFF2-40B4-BE49-F238E27FC236}">
                <a16:creationId xmlns:a16="http://schemas.microsoft.com/office/drawing/2014/main" id="{B796FDB9-9D35-884E-8E37-7C4E50F183A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9" name="Bildplatzhalter 14">
            <a:extLst>
              <a:ext uri="{FF2B5EF4-FFF2-40B4-BE49-F238E27FC236}">
                <a16:creationId xmlns:a16="http://schemas.microsoft.com/office/drawing/2014/main" id="{4C0AB3AC-FF47-2E4A-81D3-907694AAA37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C8E6A512-B306-3E4C-9B8F-ECFEE79F22F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userDrawn="1">
            <p:ph type="body" sz="quarter" idx="15" hasCustomPrompt="1"/>
          </p:nvPr>
        </p:nvSpPr>
        <p:spPr>
          <a:xfrm>
            <a:off x="538480"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userDrawn="1">
            <p:ph type="body" sz="quarter" idx="22" hasCustomPrompt="1"/>
          </p:nvPr>
        </p:nvSpPr>
        <p:spPr>
          <a:xfrm>
            <a:off x="3245904"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54672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2BE1BA-22BB-4ABE-BCE6-6545859ED8BE}"/>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7474" y="3476313"/>
            <a:ext cx="360000" cy="3600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7473" y="4151008"/>
            <a:ext cx="360000" cy="3600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7475" y="2801618"/>
            <a:ext cx="360000" cy="360000"/>
          </a:xfrm>
        </p:spPr>
        <p:txBody>
          <a:bodyPr/>
          <a:lstStyle>
            <a:lvl1pPr marL="0" indent="0">
              <a:buNone/>
              <a:defRPr/>
            </a:lvl1pPr>
          </a:lstStyle>
          <a:p>
            <a:r>
              <a:rPr lang="de-AT" dirty="0"/>
              <a:t> </a:t>
            </a:r>
          </a:p>
        </p:txBody>
      </p:sp>
      <p:sp>
        <p:nvSpPr>
          <p:cNvPr id="19" name="Bildplatzhalter 14">
            <a:extLst>
              <a:ext uri="{FF2B5EF4-FFF2-40B4-BE49-F238E27FC236}">
                <a16:creationId xmlns:a16="http://schemas.microsoft.com/office/drawing/2014/main" id="{748A5EBA-93AD-2548-8119-6D5DD60CD7F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60B6E75-875C-8C4A-88EB-0C5F62A8104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7"/>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6" name="Foliennummernplatzhalter 1">
            <a:extLst>
              <a:ext uri="{FF2B5EF4-FFF2-40B4-BE49-F238E27FC236}">
                <a16:creationId xmlns:a16="http://schemas.microsoft.com/office/drawing/2014/main" id="{AEF4AC50-4F87-1E4B-BA87-3D6E44BFB63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4" name="Textplatzhalter 2">
            <a:extLst>
              <a:ext uri="{FF2B5EF4-FFF2-40B4-BE49-F238E27FC236}">
                <a16:creationId xmlns:a16="http://schemas.microsoft.com/office/drawing/2014/main" id="{E7596291-513E-467E-BE99-0C07D71B4582}"/>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823021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D06ED220-C31D-4D1B-A3A8-08D810CD9863}"/>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6" name="Foliennummernplatzhalter 1">
            <a:extLst>
              <a:ext uri="{FF2B5EF4-FFF2-40B4-BE49-F238E27FC236}">
                <a16:creationId xmlns:a16="http://schemas.microsoft.com/office/drawing/2014/main" id="{0285E84D-F030-E94E-903B-3AAC7A77A56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8" name="Bildplatzhalter 14">
            <a:extLst>
              <a:ext uri="{FF2B5EF4-FFF2-40B4-BE49-F238E27FC236}">
                <a16:creationId xmlns:a16="http://schemas.microsoft.com/office/drawing/2014/main" id="{83112D7A-45B8-1349-99F9-950B916C308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9" name="Bildplatzhalter 14">
            <a:extLst>
              <a:ext uri="{FF2B5EF4-FFF2-40B4-BE49-F238E27FC236}">
                <a16:creationId xmlns:a16="http://schemas.microsoft.com/office/drawing/2014/main" id="{CC191C05-A90D-1040-B0CF-A545458A95A9}"/>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026944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6E9BBDE3-113B-436B-8B8C-E2B7CBD0AF8B}"/>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3" name="Foliennummernplatzhalter 1">
            <a:extLst>
              <a:ext uri="{FF2B5EF4-FFF2-40B4-BE49-F238E27FC236}">
                <a16:creationId xmlns:a16="http://schemas.microsoft.com/office/drawing/2014/main" id="{047FCC0D-404D-CA43-9D1B-38D6DE858D7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5" name="Bildplatzhalter 14">
            <a:extLst>
              <a:ext uri="{FF2B5EF4-FFF2-40B4-BE49-F238E27FC236}">
                <a16:creationId xmlns:a16="http://schemas.microsoft.com/office/drawing/2014/main" id="{DB991010-8D87-C740-AC81-4776607C9C7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3C8D49E1-B877-F746-B53C-6E58B8062694}"/>
              </a:ext>
            </a:extLst>
          </p:cNvPr>
          <p:cNvSpPr>
            <a:spLocks noGrp="1"/>
          </p:cNvSpPr>
          <p:nvPr>
            <p:ph type="pic" sz="quarter" idx="3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578464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038BD58E-EF95-40A4-B3F0-E1F754EC73AE}"/>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2" name="Foliennummernplatzhalter 1">
            <a:extLst>
              <a:ext uri="{FF2B5EF4-FFF2-40B4-BE49-F238E27FC236}">
                <a16:creationId xmlns:a16="http://schemas.microsoft.com/office/drawing/2014/main" id="{767606A9-2CD6-954E-B8F5-91485CE8956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4" name="Bildplatzhalter 14">
            <a:extLst>
              <a:ext uri="{FF2B5EF4-FFF2-40B4-BE49-F238E27FC236}">
                <a16:creationId xmlns:a16="http://schemas.microsoft.com/office/drawing/2014/main" id="{BA5CB3B9-EDC6-9648-A8C4-8BD85167910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80CC8B08-A0AF-BA40-A9B4-48DB05247207}"/>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99074"/>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3" name="Textplatzhalter 2">
            <a:extLst>
              <a:ext uri="{FF2B5EF4-FFF2-40B4-BE49-F238E27FC236}">
                <a16:creationId xmlns:a16="http://schemas.microsoft.com/office/drawing/2014/main" id="{7FC6F0F4-75CF-5448-A0B4-FBA4AA14A86F}"/>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756850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grpSp>
        <p:nvGrpSpPr>
          <p:cNvPr id="176" name="Gruppieren 175">
            <a:extLst>
              <a:ext uri="{FF2B5EF4-FFF2-40B4-BE49-F238E27FC236}">
                <a16:creationId xmlns:a16="http://schemas.microsoft.com/office/drawing/2014/main" id="{19170E60-6672-4745-9230-D8DB383834AF}"/>
              </a:ext>
            </a:extLst>
          </p:cNvPr>
          <p:cNvGrpSpPr/>
          <p:nvPr userDrawn="1"/>
        </p:nvGrpSpPr>
        <p:grpSpPr>
          <a:xfrm>
            <a:off x="1016720" y="1603941"/>
            <a:ext cx="7378461" cy="2693036"/>
            <a:chOff x="1016720" y="1603941"/>
            <a:chExt cx="7378461" cy="2693036"/>
          </a:xfrm>
          <a:solidFill>
            <a:srgbClr val="EAEAEA"/>
          </a:solidFill>
        </p:grpSpPr>
        <p:sp>
          <p:nvSpPr>
            <p:cNvPr id="177" name="Rechteck 176">
              <a:extLst>
                <a:ext uri="{FF2B5EF4-FFF2-40B4-BE49-F238E27FC236}">
                  <a16:creationId xmlns:a16="http://schemas.microsoft.com/office/drawing/2014/main" id="{C56CBCF0-4DF4-4040-903D-AF0CB1ABDBF0}"/>
                </a:ext>
              </a:extLst>
            </p:cNvPr>
            <p:cNvSpPr/>
            <p:nvPr userDrawn="1"/>
          </p:nvSpPr>
          <p:spPr>
            <a:xfrm>
              <a:off x="1016720" y="1603941"/>
              <a:ext cx="3592362"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8" name="Rechteck 177">
              <a:extLst>
                <a:ext uri="{FF2B5EF4-FFF2-40B4-BE49-F238E27FC236}">
                  <a16:creationId xmlns:a16="http://schemas.microsoft.com/office/drawing/2014/main" id="{5FAD3428-ABBB-4592-87B9-2EB75CDB4B03}"/>
                </a:ext>
              </a:extLst>
            </p:cNvPr>
            <p:cNvSpPr/>
            <p:nvPr userDrawn="1"/>
          </p:nvSpPr>
          <p:spPr>
            <a:xfrm>
              <a:off x="1016720" y="1981063"/>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Rechteck 178">
              <a:extLst>
                <a:ext uri="{FF2B5EF4-FFF2-40B4-BE49-F238E27FC236}">
                  <a16:creationId xmlns:a16="http://schemas.microsoft.com/office/drawing/2014/main" id="{D9D1BE01-0AF1-48B6-ACE4-DAC0DFA1B4D6}"/>
                </a:ext>
              </a:extLst>
            </p:cNvPr>
            <p:cNvSpPr/>
            <p:nvPr userDrawn="1"/>
          </p:nvSpPr>
          <p:spPr>
            <a:xfrm>
              <a:off x="4754880" y="1603941"/>
              <a:ext cx="1116705"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Rechteck 179">
              <a:extLst>
                <a:ext uri="{FF2B5EF4-FFF2-40B4-BE49-F238E27FC236}">
                  <a16:creationId xmlns:a16="http://schemas.microsoft.com/office/drawing/2014/main" id="{84602E9F-96C7-49E3-9CF9-F06C47122962}"/>
                </a:ext>
              </a:extLst>
            </p:cNvPr>
            <p:cNvSpPr/>
            <p:nvPr userDrawn="1"/>
          </p:nvSpPr>
          <p:spPr>
            <a:xfrm>
              <a:off x="4754880" y="1981063"/>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Rechteck 180">
              <a:extLst>
                <a:ext uri="{FF2B5EF4-FFF2-40B4-BE49-F238E27FC236}">
                  <a16:creationId xmlns:a16="http://schemas.microsoft.com/office/drawing/2014/main" id="{5745CB76-CB06-456F-986D-CD04A3FBA04E}"/>
                </a:ext>
              </a:extLst>
            </p:cNvPr>
            <p:cNvSpPr/>
            <p:nvPr userDrawn="1"/>
          </p:nvSpPr>
          <p:spPr>
            <a:xfrm>
              <a:off x="6017383" y="1603941"/>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Rechteck 181">
              <a:extLst>
                <a:ext uri="{FF2B5EF4-FFF2-40B4-BE49-F238E27FC236}">
                  <a16:creationId xmlns:a16="http://schemas.microsoft.com/office/drawing/2014/main" id="{98B0B360-0293-4402-8825-A7F507CFA950}"/>
                </a:ext>
              </a:extLst>
            </p:cNvPr>
            <p:cNvSpPr/>
            <p:nvPr userDrawn="1"/>
          </p:nvSpPr>
          <p:spPr>
            <a:xfrm>
              <a:off x="6017383" y="1981063"/>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Rechteck 182">
              <a:extLst>
                <a:ext uri="{FF2B5EF4-FFF2-40B4-BE49-F238E27FC236}">
                  <a16:creationId xmlns:a16="http://schemas.microsoft.com/office/drawing/2014/main" id="{699CB76A-69F4-47C8-AFAA-77294D760D38}"/>
                </a:ext>
              </a:extLst>
            </p:cNvPr>
            <p:cNvSpPr/>
            <p:nvPr userDrawn="1"/>
          </p:nvSpPr>
          <p:spPr>
            <a:xfrm>
              <a:off x="7279181" y="1603941"/>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Rechteck 183">
              <a:extLst>
                <a:ext uri="{FF2B5EF4-FFF2-40B4-BE49-F238E27FC236}">
                  <a16:creationId xmlns:a16="http://schemas.microsoft.com/office/drawing/2014/main" id="{8E1D9AC1-CA7E-4954-8D8A-DD19A35A3861}"/>
                </a:ext>
              </a:extLst>
            </p:cNvPr>
            <p:cNvSpPr/>
            <p:nvPr userDrawn="1"/>
          </p:nvSpPr>
          <p:spPr>
            <a:xfrm>
              <a:off x="7279181" y="1981063"/>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Rechteck 184">
              <a:extLst>
                <a:ext uri="{FF2B5EF4-FFF2-40B4-BE49-F238E27FC236}">
                  <a16:creationId xmlns:a16="http://schemas.microsoft.com/office/drawing/2014/main" id="{3ACE45B4-7923-4B92-BDC0-36666B8012C3}"/>
                </a:ext>
              </a:extLst>
            </p:cNvPr>
            <p:cNvSpPr/>
            <p:nvPr userDrawn="1"/>
          </p:nvSpPr>
          <p:spPr>
            <a:xfrm>
              <a:off x="1016720" y="2382776"/>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Rechteck 185">
              <a:extLst>
                <a:ext uri="{FF2B5EF4-FFF2-40B4-BE49-F238E27FC236}">
                  <a16:creationId xmlns:a16="http://schemas.microsoft.com/office/drawing/2014/main" id="{CFA82639-B973-4D68-BE16-4CBF7700472B}"/>
                </a:ext>
              </a:extLst>
            </p:cNvPr>
            <p:cNvSpPr/>
            <p:nvPr userDrawn="1"/>
          </p:nvSpPr>
          <p:spPr>
            <a:xfrm>
              <a:off x="4754880" y="2382776"/>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Rechteck 186">
              <a:extLst>
                <a:ext uri="{FF2B5EF4-FFF2-40B4-BE49-F238E27FC236}">
                  <a16:creationId xmlns:a16="http://schemas.microsoft.com/office/drawing/2014/main" id="{41E8CFEC-1684-4A0B-B59F-8E6905D11BB4}"/>
                </a:ext>
              </a:extLst>
            </p:cNvPr>
            <p:cNvSpPr/>
            <p:nvPr userDrawn="1"/>
          </p:nvSpPr>
          <p:spPr>
            <a:xfrm>
              <a:off x="6017383" y="2382776"/>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Rechteck 187">
              <a:extLst>
                <a:ext uri="{FF2B5EF4-FFF2-40B4-BE49-F238E27FC236}">
                  <a16:creationId xmlns:a16="http://schemas.microsoft.com/office/drawing/2014/main" id="{7EC7D1A7-F80A-49B0-989D-0571A5F377D4}"/>
                </a:ext>
              </a:extLst>
            </p:cNvPr>
            <p:cNvSpPr/>
            <p:nvPr userDrawn="1"/>
          </p:nvSpPr>
          <p:spPr>
            <a:xfrm>
              <a:off x="7279181" y="2382776"/>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Rechteck 188">
              <a:extLst>
                <a:ext uri="{FF2B5EF4-FFF2-40B4-BE49-F238E27FC236}">
                  <a16:creationId xmlns:a16="http://schemas.microsoft.com/office/drawing/2014/main" id="{A71F9FF8-4379-4B65-9ED4-69E2351DAE5A}"/>
                </a:ext>
              </a:extLst>
            </p:cNvPr>
            <p:cNvSpPr/>
            <p:nvPr userDrawn="1"/>
          </p:nvSpPr>
          <p:spPr>
            <a:xfrm>
              <a:off x="1016720" y="2784559"/>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Rechteck 189">
              <a:extLst>
                <a:ext uri="{FF2B5EF4-FFF2-40B4-BE49-F238E27FC236}">
                  <a16:creationId xmlns:a16="http://schemas.microsoft.com/office/drawing/2014/main" id="{C94143D0-3259-4C14-B1A9-EB8A2886E91B}"/>
                </a:ext>
              </a:extLst>
            </p:cNvPr>
            <p:cNvSpPr/>
            <p:nvPr userDrawn="1"/>
          </p:nvSpPr>
          <p:spPr>
            <a:xfrm>
              <a:off x="4754880" y="2784559"/>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Rechteck 190">
              <a:extLst>
                <a:ext uri="{FF2B5EF4-FFF2-40B4-BE49-F238E27FC236}">
                  <a16:creationId xmlns:a16="http://schemas.microsoft.com/office/drawing/2014/main" id="{90164D80-1AF8-4E1E-8160-A27EB12F5972}"/>
                </a:ext>
              </a:extLst>
            </p:cNvPr>
            <p:cNvSpPr/>
            <p:nvPr userDrawn="1"/>
          </p:nvSpPr>
          <p:spPr>
            <a:xfrm>
              <a:off x="6017383" y="2784559"/>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Rechteck 191">
              <a:extLst>
                <a:ext uri="{FF2B5EF4-FFF2-40B4-BE49-F238E27FC236}">
                  <a16:creationId xmlns:a16="http://schemas.microsoft.com/office/drawing/2014/main" id="{0C85CC14-5419-44E6-B5B4-E975A2800B2F}"/>
                </a:ext>
              </a:extLst>
            </p:cNvPr>
            <p:cNvSpPr/>
            <p:nvPr userDrawn="1"/>
          </p:nvSpPr>
          <p:spPr>
            <a:xfrm>
              <a:off x="7279181" y="2784559"/>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Rechteck 192">
              <a:extLst>
                <a:ext uri="{FF2B5EF4-FFF2-40B4-BE49-F238E27FC236}">
                  <a16:creationId xmlns:a16="http://schemas.microsoft.com/office/drawing/2014/main" id="{A227D023-63FF-4103-BA93-CA485D6C4002}"/>
                </a:ext>
              </a:extLst>
            </p:cNvPr>
            <p:cNvSpPr/>
            <p:nvPr userDrawn="1"/>
          </p:nvSpPr>
          <p:spPr>
            <a:xfrm>
              <a:off x="1016720" y="3186341"/>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Rechteck 193">
              <a:extLst>
                <a:ext uri="{FF2B5EF4-FFF2-40B4-BE49-F238E27FC236}">
                  <a16:creationId xmlns:a16="http://schemas.microsoft.com/office/drawing/2014/main" id="{3AD8E8DB-DE6B-4957-9A7E-9C86CDBDE152}"/>
                </a:ext>
              </a:extLst>
            </p:cNvPr>
            <p:cNvSpPr/>
            <p:nvPr userDrawn="1"/>
          </p:nvSpPr>
          <p:spPr>
            <a:xfrm>
              <a:off x="4754880" y="3186341"/>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Rechteck 194">
              <a:extLst>
                <a:ext uri="{FF2B5EF4-FFF2-40B4-BE49-F238E27FC236}">
                  <a16:creationId xmlns:a16="http://schemas.microsoft.com/office/drawing/2014/main" id="{B679F19D-C9F7-42A7-96F0-495ED6842B75}"/>
                </a:ext>
              </a:extLst>
            </p:cNvPr>
            <p:cNvSpPr/>
            <p:nvPr userDrawn="1"/>
          </p:nvSpPr>
          <p:spPr>
            <a:xfrm>
              <a:off x="6017383" y="3186341"/>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Rechteck 195">
              <a:extLst>
                <a:ext uri="{FF2B5EF4-FFF2-40B4-BE49-F238E27FC236}">
                  <a16:creationId xmlns:a16="http://schemas.microsoft.com/office/drawing/2014/main" id="{8E04D8FE-8B36-4666-93A2-562565780113}"/>
                </a:ext>
              </a:extLst>
            </p:cNvPr>
            <p:cNvSpPr/>
            <p:nvPr userDrawn="1"/>
          </p:nvSpPr>
          <p:spPr>
            <a:xfrm>
              <a:off x="7279181" y="3186341"/>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Rechteck 196">
              <a:extLst>
                <a:ext uri="{FF2B5EF4-FFF2-40B4-BE49-F238E27FC236}">
                  <a16:creationId xmlns:a16="http://schemas.microsoft.com/office/drawing/2014/main" id="{8EA239B4-B8F0-4FAD-800D-82BB5163F0FC}"/>
                </a:ext>
              </a:extLst>
            </p:cNvPr>
            <p:cNvSpPr/>
            <p:nvPr userDrawn="1"/>
          </p:nvSpPr>
          <p:spPr>
            <a:xfrm>
              <a:off x="1016720" y="3588122"/>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Rechteck 197">
              <a:extLst>
                <a:ext uri="{FF2B5EF4-FFF2-40B4-BE49-F238E27FC236}">
                  <a16:creationId xmlns:a16="http://schemas.microsoft.com/office/drawing/2014/main" id="{25A0D23C-4BE6-41AE-8DAB-743E2D1AAC55}"/>
                </a:ext>
              </a:extLst>
            </p:cNvPr>
            <p:cNvSpPr/>
            <p:nvPr userDrawn="1"/>
          </p:nvSpPr>
          <p:spPr>
            <a:xfrm>
              <a:off x="4754880" y="3588122"/>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Rechteck 198">
              <a:extLst>
                <a:ext uri="{FF2B5EF4-FFF2-40B4-BE49-F238E27FC236}">
                  <a16:creationId xmlns:a16="http://schemas.microsoft.com/office/drawing/2014/main" id="{8C63DACC-7427-4B31-BB68-ACC7E6C148A0}"/>
                </a:ext>
              </a:extLst>
            </p:cNvPr>
            <p:cNvSpPr/>
            <p:nvPr userDrawn="1"/>
          </p:nvSpPr>
          <p:spPr>
            <a:xfrm>
              <a:off x="6017383" y="3588122"/>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Rechteck 199">
              <a:extLst>
                <a:ext uri="{FF2B5EF4-FFF2-40B4-BE49-F238E27FC236}">
                  <a16:creationId xmlns:a16="http://schemas.microsoft.com/office/drawing/2014/main" id="{509DA063-4631-440B-845E-AE1C5C1E49B5}"/>
                </a:ext>
              </a:extLst>
            </p:cNvPr>
            <p:cNvSpPr/>
            <p:nvPr userDrawn="1"/>
          </p:nvSpPr>
          <p:spPr>
            <a:xfrm>
              <a:off x="7279181" y="3588122"/>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Rechteck 200">
              <a:extLst>
                <a:ext uri="{FF2B5EF4-FFF2-40B4-BE49-F238E27FC236}">
                  <a16:creationId xmlns:a16="http://schemas.microsoft.com/office/drawing/2014/main" id="{2F0D154B-2D83-4612-81E2-15FD276A23F9}"/>
                </a:ext>
              </a:extLst>
            </p:cNvPr>
            <p:cNvSpPr/>
            <p:nvPr userDrawn="1"/>
          </p:nvSpPr>
          <p:spPr>
            <a:xfrm>
              <a:off x="1016720" y="3989902"/>
              <a:ext cx="3592362"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Rechteck 201">
              <a:extLst>
                <a:ext uri="{FF2B5EF4-FFF2-40B4-BE49-F238E27FC236}">
                  <a16:creationId xmlns:a16="http://schemas.microsoft.com/office/drawing/2014/main" id="{2293D068-399A-47B0-ADC6-1908AA8DD22B}"/>
                </a:ext>
              </a:extLst>
            </p:cNvPr>
            <p:cNvSpPr/>
            <p:nvPr userDrawn="1"/>
          </p:nvSpPr>
          <p:spPr>
            <a:xfrm>
              <a:off x="4754880" y="3989902"/>
              <a:ext cx="1116705"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Rechteck 202">
              <a:extLst>
                <a:ext uri="{FF2B5EF4-FFF2-40B4-BE49-F238E27FC236}">
                  <a16:creationId xmlns:a16="http://schemas.microsoft.com/office/drawing/2014/main" id="{8EBC3BA2-C3AA-4A86-87E3-39B983CB9998}"/>
                </a:ext>
              </a:extLst>
            </p:cNvPr>
            <p:cNvSpPr/>
            <p:nvPr userDrawn="1"/>
          </p:nvSpPr>
          <p:spPr>
            <a:xfrm>
              <a:off x="6017383" y="3989902"/>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Rechteck 203">
              <a:extLst>
                <a:ext uri="{FF2B5EF4-FFF2-40B4-BE49-F238E27FC236}">
                  <a16:creationId xmlns:a16="http://schemas.microsoft.com/office/drawing/2014/main" id="{19489778-F00C-4915-BD7F-9D3E2CDD64B1}"/>
                </a:ext>
              </a:extLst>
            </p:cNvPr>
            <p:cNvSpPr/>
            <p:nvPr userDrawn="1"/>
          </p:nvSpPr>
          <p:spPr>
            <a:xfrm>
              <a:off x="7279181" y="3989902"/>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5" name="Textplatzhalter 5">
            <a:extLst>
              <a:ext uri="{FF2B5EF4-FFF2-40B4-BE49-F238E27FC236}">
                <a16:creationId xmlns:a16="http://schemas.microsoft.com/office/drawing/2014/main" id="{A4C01383-BBDF-42A6-B074-E0E025CFC99A}"/>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206" name="Textplatzhalter 5">
            <a:extLst>
              <a:ext uri="{FF2B5EF4-FFF2-40B4-BE49-F238E27FC236}">
                <a16:creationId xmlns:a16="http://schemas.microsoft.com/office/drawing/2014/main" id="{635504A5-E8D1-4287-AE1D-139AF0EE6D8F}"/>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207" name="Textplatzhalter 5">
            <a:extLst>
              <a:ext uri="{FF2B5EF4-FFF2-40B4-BE49-F238E27FC236}">
                <a16:creationId xmlns:a16="http://schemas.microsoft.com/office/drawing/2014/main" id="{BE6404DE-7227-4406-9C2F-92F271012383}"/>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208" name="Textplatzhalter 5">
            <a:extLst>
              <a:ext uri="{FF2B5EF4-FFF2-40B4-BE49-F238E27FC236}">
                <a16:creationId xmlns:a16="http://schemas.microsoft.com/office/drawing/2014/main" id="{13BF8B2C-1ABE-444A-9F17-91F8EC179541}"/>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209" name="Textplatzhalter 5">
            <a:extLst>
              <a:ext uri="{FF2B5EF4-FFF2-40B4-BE49-F238E27FC236}">
                <a16:creationId xmlns:a16="http://schemas.microsoft.com/office/drawing/2014/main" id="{0A90FADE-2187-46E1-BA65-19D3E69F63EA}"/>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210" name="Textplatzhalter 5">
            <a:extLst>
              <a:ext uri="{FF2B5EF4-FFF2-40B4-BE49-F238E27FC236}">
                <a16:creationId xmlns:a16="http://schemas.microsoft.com/office/drawing/2014/main" id="{E77B5CCF-6F29-444A-AE4F-7DC203414EBF}"/>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211" name="Textplatzhalter 5">
            <a:extLst>
              <a:ext uri="{FF2B5EF4-FFF2-40B4-BE49-F238E27FC236}">
                <a16:creationId xmlns:a16="http://schemas.microsoft.com/office/drawing/2014/main" id="{713334A0-1CD1-4858-BB85-12AE3648CE40}"/>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212" name="Textplatzhalter 5">
            <a:extLst>
              <a:ext uri="{FF2B5EF4-FFF2-40B4-BE49-F238E27FC236}">
                <a16:creationId xmlns:a16="http://schemas.microsoft.com/office/drawing/2014/main" id="{1CA423DF-D8DD-49B5-86B7-F4FBFCAEC698}"/>
              </a:ext>
            </a:extLst>
          </p:cNvPr>
          <p:cNvSpPr>
            <a:spLocks noGrp="1"/>
          </p:cNvSpPr>
          <p:nvPr>
            <p:ph type="body" sz="quarter" idx="20" hasCustomPrompt="1"/>
          </p:nvPr>
        </p:nvSpPr>
        <p:spPr>
          <a:xfrm>
            <a:off x="4756736" y="161117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400"/>
            </a:lvl1pPr>
          </a:lstStyle>
          <a:p>
            <a:pPr marL="0" marR="0" lvl="0" indent="0" algn="l"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13" name="Textplatzhalter 5">
            <a:extLst>
              <a:ext uri="{FF2B5EF4-FFF2-40B4-BE49-F238E27FC236}">
                <a16:creationId xmlns:a16="http://schemas.microsoft.com/office/drawing/2014/main" id="{C236D4CF-918D-4840-A43B-14BDEFAC60D9}"/>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214" name="Textplatzhalter 5">
            <a:extLst>
              <a:ext uri="{FF2B5EF4-FFF2-40B4-BE49-F238E27FC236}">
                <a16:creationId xmlns:a16="http://schemas.microsoft.com/office/drawing/2014/main" id="{77AAA4BF-CB1E-4130-B2B0-14F4BE309DB0}"/>
              </a:ext>
            </a:extLst>
          </p:cNvPr>
          <p:cNvSpPr>
            <a:spLocks noGrp="1"/>
          </p:cNvSpPr>
          <p:nvPr>
            <p:ph type="body" sz="quarter" idx="22" hasCustomPrompt="1"/>
          </p:nvPr>
        </p:nvSpPr>
        <p:spPr>
          <a:xfrm>
            <a:off x="4756736" y="2414868"/>
            <a:ext cx="1116000" cy="307075"/>
          </a:xfrm>
        </p:spPr>
        <p:txBody>
          <a:bodyPr anchor="ctr"/>
          <a:lstStyle>
            <a:lvl1pPr marL="0" indent="0">
              <a:buNone/>
              <a:defRPr sz="1100"/>
            </a:lvl1pPr>
          </a:lstStyle>
          <a:p>
            <a:pPr lvl="0"/>
            <a:r>
              <a:rPr lang="de-DE" dirty="0"/>
              <a:t>Ebene 1</a:t>
            </a:r>
          </a:p>
        </p:txBody>
      </p:sp>
      <p:sp>
        <p:nvSpPr>
          <p:cNvPr id="215" name="Textplatzhalter 5">
            <a:extLst>
              <a:ext uri="{FF2B5EF4-FFF2-40B4-BE49-F238E27FC236}">
                <a16:creationId xmlns:a16="http://schemas.microsoft.com/office/drawing/2014/main" id="{F2473461-7F8F-4837-9AF2-E2E0B51A0975}"/>
              </a:ext>
            </a:extLst>
          </p:cNvPr>
          <p:cNvSpPr>
            <a:spLocks noGrp="1"/>
          </p:cNvSpPr>
          <p:nvPr>
            <p:ph type="body" sz="quarter" idx="23" hasCustomPrompt="1"/>
          </p:nvPr>
        </p:nvSpPr>
        <p:spPr>
          <a:xfrm>
            <a:off x="4756736" y="2806725"/>
            <a:ext cx="1116000" cy="307075"/>
          </a:xfrm>
        </p:spPr>
        <p:txBody>
          <a:bodyPr anchor="ctr"/>
          <a:lstStyle>
            <a:lvl1pPr marL="0" indent="0">
              <a:buNone/>
              <a:defRPr sz="1100"/>
            </a:lvl1pPr>
          </a:lstStyle>
          <a:p>
            <a:pPr lvl="0"/>
            <a:r>
              <a:rPr lang="de-DE" dirty="0"/>
              <a:t>Ebene 1</a:t>
            </a:r>
          </a:p>
        </p:txBody>
      </p:sp>
      <p:sp>
        <p:nvSpPr>
          <p:cNvPr id="216" name="Textplatzhalter 5">
            <a:extLst>
              <a:ext uri="{FF2B5EF4-FFF2-40B4-BE49-F238E27FC236}">
                <a16:creationId xmlns:a16="http://schemas.microsoft.com/office/drawing/2014/main" id="{BC2242EB-553A-472A-AC20-B60C6C222D39}"/>
              </a:ext>
            </a:extLst>
          </p:cNvPr>
          <p:cNvSpPr>
            <a:spLocks noGrp="1"/>
          </p:cNvSpPr>
          <p:nvPr>
            <p:ph type="body" sz="quarter" idx="24" hasCustomPrompt="1"/>
          </p:nvPr>
        </p:nvSpPr>
        <p:spPr>
          <a:xfrm>
            <a:off x="4756736" y="3198281"/>
            <a:ext cx="1116000" cy="307075"/>
          </a:xfrm>
        </p:spPr>
        <p:txBody>
          <a:bodyPr anchor="ctr"/>
          <a:lstStyle>
            <a:lvl1pPr marL="0" indent="0">
              <a:buNone/>
              <a:defRPr sz="1100"/>
            </a:lvl1pPr>
          </a:lstStyle>
          <a:p>
            <a:pPr lvl="0"/>
            <a:r>
              <a:rPr lang="de-DE" dirty="0"/>
              <a:t>Ebene 1</a:t>
            </a:r>
          </a:p>
        </p:txBody>
      </p:sp>
      <p:sp>
        <p:nvSpPr>
          <p:cNvPr id="217" name="Textplatzhalter 5">
            <a:extLst>
              <a:ext uri="{FF2B5EF4-FFF2-40B4-BE49-F238E27FC236}">
                <a16:creationId xmlns:a16="http://schemas.microsoft.com/office/drawing/2014/main" id="{7157E233-B339-4DEC-8DD7-7EAF79D1E523}"/>
              </a:ext>
            </a:extLst>
          </p:cNvPr>
          <p:cNvSpPr>
            <a:spLocks noGrp="1"/>
          </p:cNvSpPr>
          <p:nvPr>
            <p:ph type="body" sz="quarter" idx="25" hasCustomPrompt="1"/>
          </p:nvPr>
        </p:nvSpPr>
        <p:spPr>
          <a:xfrm>
            <a:off x="4756736" y="3589837"/>
            <a:ext cx="1116000" cy="307075"/>
          </a:xfrm>
        </p:spPr>
        <p:txBody>
          <a:bodyPr anchor="ctr"/>
          <a:lstStyle>
            <a:lvl1pPr marL="0" indent="0">
              <a:buNone/>
              <a:defRPr sz="1100"/>
            </a:lvl1pPr>
          </a:lstStyle>
          <a:p>
            <a:pPr lvl="0"/>
            <a:r>
              <a:rPr lang="de-DE" dirty="0"/>
              <a:t>Ebene 1</a:t>
            </a:r>
          </a:p>
        </p:txBody>
      </p:sp>
      <p:sp>
        <p:nvSpPr>
          <p:cNvPr id="218" name="Textplatzhalter 5">
            <a:extLst>
              <a:ext uri="{FF2B5EF4-FFF2-40B4-BE49-F238E27FC236}">
                <a16:creationId xmlns:a16="http://schemas.microsoft.com/office/drawing/2014/main" id="{BFFA5CD0-EA44-4332-B762-0D82E535AC14}"/>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219" name="Textplatzhalter 5">
            <a:extLst>
              <a:ext uri="{FF2B5EF4-FFF2-40B4-BE49-F238E27FC236}">
                <a16:creationId xmlns:a16="http://schemas.microsoft.com/office/drawing/2014/main" id="{5BC5A7E0-8620-4280-81F9-FCD35CB4F7F1}"/>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20" name="Textplatzhalter 5">
            <a:extLst>
              <a:ext uri="{FF2B5EF4-FFF2-40B4-BE49-F238E27FC236}">
                <a16:creationId xmlns:a16="http://schemas.microsoft.com/office/drawing/2014/main" id="{2EA20B78-C4D2-46B5-A475-A7F826B88A74}"/>
              </a:ext>
            </a:extLst>
          </p:cNvPr>
          <p:cNvSpPr>
            <a:spLocks noGrp="1"/>
          </p:cNvSpPr>
          <p:nvPr>
            <p:ph type="body" sz="quarter" idx="28" hasCustomPrompt="1"/>
          </p:nvPr>
        </p:nvSpPr>
        <p:spPr>
          <a:xfrm>
            <a:off x="6015527" y="2012596"/>
            <a:ext cx="1116000" cy="307075"/>
          </a:xfrm>
        </p:spPr>
        <p:txBody>
          <a:bodyPr anchor="ctr"/>
          <a:lstStyle>
            <a:lvl1pPr marL="0" indent="0">
              <a:buNone/>
              <a:defRPr sz="1100"/>
            </a:lvl1pPr>
          </a:lstStyle>
          <a:p>
            <a:pPr lvl="0"/>
            <a:r>
              <a:rPr lang="de-DE" dirty="0"/>
              <a:t>Trebuchet 11</a:t>
            </a:r>
          </a:p>
        </p:txBody>
      </p:sp>
      <p:sp>
        <p:nvSpPr>
          <p:cNvPr id="221" name="Textplatzhalter 5">
            <a:extLst>
              <a:ext uri="{FF2B5EF4-FFF2-40B4-BE49-F238E27FC236}">
                <a16:creationId xmlns:a16="http://schemas.microsoft.com/office/drawing/2014/main" id="{2B4529A9-63EA-4346-9620-A8C326061E0D}"/>
              </a:ext>
            </a:extLst>
          </p:cNvPr>
          <p:cNvSpPr>
            <a:spLocks noGrp="1"/>
          </p:cNvSpPr>
          <p:nvPr>
            <p:ph type="body" sz="quarter" idx="29" hasCustomPrompt="1"/>
          </p:nvPr>
        </p:nvSpPr>
        <p:spPr>
          <a:xfrm>
            <a:off x="6015527" y="2407632"/>
            <a:ext cx="1116000" cy="307075"/>
          </a:xfrm>
        </p:spPr>
        <p:txBody>
          <a:bodyPr anchor="ctr"/>
          <a:lstStyle>
            <a:lvl1pPr marL="0" indent="0">
              <a:buNone/>
              <a:defRPr sz="1100"/>
            </a:lvl1pPr>
          </a:lstStyle>
          <a:p>
            <a:pPr lvl="0"/>
            <a:r>
              <a:rPr lang="de-DE" dirty="0"/>
              <a:t>Trebuchet 11</a:t>
            </a:r>
          </a:p>
        </p:txBody>
      </p:sp>
      <p:sp>
        <p:nvSpPr>
          <p:cNvPr id="222" name="Textplatzhalter 5">
            <a:extLst>
              <a:ext uri="{FF2B5EF4-FFF2-40B4-BE49-F238E27FC236}">
                <a16:creationId xmlns:a16="http://schemas.microsoft.com/office/drawing/2014/main" id="{11CE2ADD-FBF0-4726-83F1-5C54838D662B}"/>
              </a:ext>
            </a:extLst>
          </p:cNvPr>
          <p:cNvSpPr>
            <a:spLocks noGrp="1"/>
          </p:cNvSpPr>
          <p:nvPr>
            <p:ph type="body" sz="quarter" idx="30" hasCustomPrompt="1"/>
          </p:nvPr>
        </p:nvSpPr>
        <p:spPr>
          <a:xfrm>
            <a:off x="6015527" y="2799489"/>
            <a:ext cx="1116000" cy="307075"/>
          </a:xfrm>
        </p:spPr>
        <p:txBody>
          <a:bodyPr anchor="ctr"/>
          <a:lstStyle>
            <a:lvl1pPr marL="0" indent="0">
              <a:buNone/>
              <a:defRPr sz="1100"/>
            </a:lvl1pPr>
          </a:lstStyle>
          <a:p>
            <a:pPr lvl="0"/>
            <a:r>
              <a:rPr lang="de-DE" dirty="0"/>
              <a:t>Trebuchet 11</a:t>
            </a:r>
          </a:p>
        </p:txBody>
      </p:sp>
      <p:sp>
        <p:nvSpPr>
          <p:cNvPr id="223" name="Textplatzhalter 5">
            <a:extLst>
              <a:ext uri="{FF2B5EF4-FFF2-40B4-BE49-F238E27FC236}">
                <a16:creationId xmlns:a16="http://schemas.microsoft.com/office/drawing/2014/main" id="{BC1BB0C8-1E9B-4B83-B598-E4F7CC03AD52}"/>
              </a:ext>
            </a:extLst>
          </p:cNvPr>
          <p:cNvSpPr>
            <a:spLocks noGrp="1"/>
          </p:cNvSpPr>
          <p:nvPr>
            <p:ph type="body" sz="quarter" idx="31" hasCustomPrompt="1"/>
          </p:nvPr>
        </p:nvSpPr>
        <p:spPr>
          <a:xfrm>
            <a:off x="6015527" y="3191045"/>
            <a:ext cx="1116000" cy="307075"/>
          </a:xfrm>
        </p:spPr>
        <p:txBody>
          <a:bodyPr anchor="ctr"/>
          <a:lstStyle>
            <a:lvl1pPr marL="0" indent="0">
              <a:buNone/>
              <a:defRPr sz="1100"/>
            </a:lvl1pPr>
          </a:lstStyle>
          <a:p>
            <a:pPr lvl="0"/>
            <a:r>
              <a:rPr lang="de-DE" dirty="0"/>
              <a:t>Trebuchet 11</a:t>
            </a:r>
          </a:p>
        </p:txBody>
      </p:sp>
      <p:sp>
        <p:nvSpPr>
          <p:cNvPr id="224" name="Textplatzhalter 5">
            <a:extLst>
              <a:ext uri="{FF2B5EF4-FFF2-40B4-BE49-F238E27FC236}">
                <a16:creationId xmlns:a16="http://schemas.microsoft.com/office/drawing/2014/main" id="{309F6F15-BD71-4F79-A8AF-5417FE286712}"/>
              </a:ext>
            </a:extLst>
          </p:cNvPr>
          <p:cNvSpPr>
            <a:spLocks noGrp="1"/>
          </p:cNvSpPr>
          <p:nvPr>
            <p:ph type="body" sz="quarter" idx="32" hasCustomPrompt="1"/>
          </p:nvPr>
        </p:nvSpPr>
        <p:spPr>
          <a:xfrm>
            <a:off x="6015527" y="3582601"/>
            <a:ext cx="1116000" cy="307075"/>
          </a:xfrm>
        </p:spPr>
        <p:txBody>
          <a:bodyPr anchor="ctr"/>
          <a:lstStyle>
            <a:lvl1pPr marL="0" indent="0">
              <a:buNone/>
              <a:defRPr sz="1100"/>
            </a:lvl1pPr>
          </a:lstStyle>
          <a:p>
            <a:pPr lvl="0"/>
            <a:r>
              <a:rPr lang="de-DE" dirty="0"/>
              <a:t>Trebuchet 11</a:t>
            </a:r>
          </a:p>
        </p:txBody>
      </p:sp>
      <p:sp>
        <p:nvSpPr>
          <p:cNvPr id="225" name="Textplatzhalter 5">
            <a:extLst>
              <a:ext uri="{FF2B5EF4-FFF2-40B4-BE49-F238E27FC236}">
                <a16:creationId xmlns:a16="http://schemas.microsoft.com/office/drawing/2014/main" id="{CA62FE6B-8001-4259-A2F4-4A6484EB3470}"/>
              </a:ext>
            </a:extLst>
          </p:cNvPr>
          <p:cNvSpPr>
            <a:spLocks noGrp="1"/>
          </p:cNvSpPr>
          <p:nvPr>
            <p:ph type="body" sz="quarter" idx="33" hasCustomPrompt="1"/>
          </p:nvPr>
        </p:nvSpPr>
        <p:spPr>
          <a:xfrm>
            <a:off x="6015527" y="3974157"/>
            <a:ext cx="1116000" cy="307075"/>
          </a:xfrm>
        </p:spPr>
        <p:txBody>
          <a:bodyPr anchor="ctr"/>
          <a:lstStyle>
            <a:lvl1pPr marL="0" indent="0">
              <a:buNone/>
              <a:defRPr sz="1100"/>
            </a:lvl1pPr>
          </a:lstStyle>
          <a:p>
            <a:pPr lvl="0"/>
            <a:r>
              <a:rPr lang="de-DE" dirty="0"/>
              <a:t>Trebuchet 11</a:t>
            </a:r>
          </a:p>
        </p:txBody>
      </p:sp>
      <p:sp>
        <p:nvSpPr>
          <p:cNvPr id="226" name="Textplatzhalter 5">
            <a:extLst>
              <a:ext uri="{FF2B5EF4-FFF2-40B4-BE49-F238E27FC236}">
                <a16:creationId xmlns:a16="http://schemas.microsoft.com/office/drawing/2014/main" id="{46E50BB3-FBBE-4E9E-875B-F452B6CE2548}"/>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27" name="Textplatzhalter 5">
            <a:extLst>
              <a:ext uri="{FF2B5EF4-FFF2-40B4-BE49-F238E27FC236}">
                <a16:creationId xmlns:a16="http://schemas.microsoft.com/office/drawing/2014/main" id="{C594BB64-E628-41AB-8D85-2F771C792564}"/>
              </a:ext>
            </a:extLst>
          </p:cNvPr>
          <p:cNvSpPr>
            <a:spLocks noGrp="1"/>
          </p:cNvSpPr>
          <p:nvPr>
            <p:ph type="body" sz="quarter" idx="35" hasCustomPrompt="1"/>
          </p:nvPr>
        </p:nvSpPr>
        <p:spPr>
          <a:xfrm>
            <a:off x="7274318" y="2012596"/>
            <a:ext cx="1116000" cy="307075"/>
          </a:xfrm>
        </p:spPr>
        <p:txBody>
          <a:bodyPr anchor="ctr"/>
          <a:lstStyle>
            <a:lvl1pPr marL="0" indent="0">
              <a:buNone/>
              <a:defRPr sz="1100"/>
            </a:lvl1pPr>
          </a:lstStyle>
          <a:p>
            <a:pPr lvl="0"/>
            <a:r>
              <a:rPr lang="de-DE" dirty="0"/>
              <a:t>Ebene 1</a:t>
            </a:r>
          </a:p>
        </p:txBody>
      </p:sp>
      <p:sp>
        <p:nvSpPr>
          <p:cNvPr id="228" name="Textplatzhalter 5">
            <a:extLst>
              <a:ext uri="{FF2B5EF4-FFF2-40B4-BE49-F238E27FC236}">
                <a16:creationId xmlns:a16="http://schemas.microsoft.com/office/drawing/2014/main" id="{BA3BEF1D-1518-412E-B121-08C96011D514}"/>
              </a:ext>
            </a:extLst>
          </p:cNvPr>
          <p:cNvSpPr>
            <a:spLocks noGrp="1"/>
          </p:cNvSpPr>
          <p:nvPr>
            <p:ph type="body" sz="quarter" idx="36" hasCustomPrompt="1"/>
          </p:nvPr>
        </p:nvSpPr>
        <p:spPr>
          <a:xfrm>
            <a:off x="7274318" y="2407632"/>
            <a:ext cx="1116000" cy="307075"/>
          </a:xfrm>
        </p:spPr>
        <p:txBody>
          <a:bodyPr anchor="ctr"/>
          <a:lstStyle>
            <a:lvl1pPr marL="0" indent="0">
              <a:buNone/>
              <a:defRPr sz="1100"/>
            </a:lvl1pPr>
          </a:lstStyle>
          <a:p>
            <a:pPr lvl="0"/>
            <a:r>
              <a:rPr lang="de-DE" dirty="0"/>
              <a:t>Ebene 1</a:t>
            </a:r>
          </a:p>
        </p:txBody>
      </p:sp>
      <p:sp>
        <p:nvSpPr>
          <p:cNvPr id="229" name="Textplatzhalter 5">
            <a:extLst>
              <a:ext uri="{FF2B5EF4-FFF2-40B4-BE49-F238E27FC236}">
                <a16:creationId xmlns:a16="http://schemas.microsoft.com/office/drawing/2014/main" id="{345F70AC-EC12-49CA-8567-90BB43ED22AE}"/>
              </a:ext>
            </a:extLst>
          </p:cNvPr>
          <p:cNvSpPr>
            <a:spLocks noGrp="1"/>
          </p:cNvSpPr>
          <p:nvPr>
            <p:ph type="body" sz="quarter" idx="37" hasCustomPrompt="1"/>
          </p:nvPr>
        </p:nvSpPr>
        <p:spPr>
          <a:xfrm>
            <a:off x="7274318" y="2799489"/>
            <a:ext cx="1116000" cy="307075"/>
          </a:xfrm>
        </p:spPr>
        <p:txBody>
          <a:bodyPr anchor="ctr"/>
          <a:lstStyle>
            <a:lvl1pPr marL="0" indent="0">
              <a:buNone/>
              <a:defRPr sz="1100"/>
            </a:lvl1pPr>
          </a:lstStyle>
          <a:p>
            <a:pPr lvl="0"/>
            <a:r>
              <a:rPr lang="de-DE" dirty="0"/>
              <a:t>Ebene 1</a:t>
            </a:r>
          </a:p>
        </p:txBody>
      </p:sp>
      <p:sp>
        <p:nvSpPr>
          <p:cNvPr id="230" name="Textplatzhalter 5">
            <a:extLst>
              <a:ext uri="{FF2B5EF4-FFF2-40B4-BE49-F238E27FC236}">
                <a16:creationId xmlns:a16="http://schemas.microsoft.com/office/drawing/2014/main" id="{3DF8A3B1-A6BD-4AEC-BCB5-349BBBFC3405}"/>
              </a:ext>
            </a:extLst>
          </p:cNvPr>
          <p:cNvSpPr>
            <a:spLocks noGrp="1"/>
          </p:cNvSpPr>
          <p:nvPr>
            <p:ph type="body" sz="quarter" idx="38" hasCustomPrompt="1"/>
          </p:nvPr>
        </p:nvSpPr>
        <p:spPr>
          <a:xfrm>
            <a:off x="7274318" y="3191045"/>
            <a:ext cx="1116000" cy="307075"/>
          </a:xfrm>
        </p:spPr>
        <p:txBody>
          <a:bodyPr anchor="ctr"/>
          <a:lstStyle>
            <a:lvl1pPr marL="0" indent="0">
              <a:buNone/>
              <a:defRPr sz="1100"/>
            </a:lvl1pPr>
          </a:lstStyle>
          <a:p>
            <a:pPr lvl="0"/>
            <a:r>
              <a:rPr lang="de-DE" dirty="0"/>
              <a:t>Ebene 1</a:t>
            </a:r>
          </a:p>
        </p:txBody>
      </p:sp>
      <p:sp>
        <p:nvSpPr>
          <p:cNvPr id="231" name="Textplatzhalter 5">
            <a:extLst>
              <a:ext uri="{FF2B5EF4-FFF2-40B4-BE49-F238E27FC236}">
                <a16:creationId xmlns:a16="http://schemas.microsoft.com/office/drawing/2014/main" id="{1121203C-43A8-4F4E-95CC-A5F0B2FC0F2A}"/>
              </a:ext>
            </a:extLst>
          </p:cNvPr>
          <p:cNvSpPr>
            <a:spLocks noGrp="1"/>
          </p:cNvSpPr>
          <p:nvPr>
            <p:ph type="body" sz="quarter" idx="39" hasCustomPrompt="1"/>
          </p:nvPr>
        </p:nvSpPr>
        <p:spPr>
          <a:xfrm>
            <a:off x="7274318" y="3582601"/>
            <a:ext cx="1116000" cy="307075"/>
          </a:xfrm>
        </p:spPr>
        <p:txBody>
          <a:bodyPr anchor="ctr"/>
          <a:lstStyle>
            <a:lvl1pPr marL="0" indent="0">
              <a:buNone/>
              <a:defRPr sz="1100"/>
            </a:lvl1pPr>
          </a:lstStyle>
          <a:p>
            <a:pPr lvl="0"/>
            <a:r>
              <a:rPr lang="de-DE" dirty="0"/>
              <a:t>Ebene 1</a:t>
            </a:r>
          </a:p>
        </p:txBody>
      </p:sp>
      <p:sp>
        <p:nvSpPr>
          <p:cNvPr id="232" name="Textplatzhalter 5">
            <a:extLst>
              <a:ext uri="{FF2B5EF4-FFF2-40B4-BE49-F238E27FC236}">
                <a16:creationId xmlns:a16="http://schemas.microsoft.com/office/drawing/2014/main" id="{95689E90-65E9-41D3-818D-81EFA6713239}"/>
              </a:ext>
            </a:extLst>
          </p:cNvPr>
          <p:cNvSpPr>
            <a:spLocks noGrp="1"/>
          </p:cNvSpPr>
          <p:nvPr>
            <p:ph type="body" sz="quarter" idx="40" hasCustomPrompt="1"/>
          </p:nvPr>
        </p:nvSpPr>
        <p:spPr>
          <a:xfrm>
            <a:off x="7274318" y="3974157"/>
            <a:ext cx="1116000" cy="307075"/>
          </a:xfrm>
        </p:spPr>
        <p:txBody>
          <a:bodyPr anchor="ctr"/>
          <a:lstStyle>
            <a:lvl1pPr marL="0" indent="0">
              <a:buNone/>
              <a:defRPr sz="1100"/>
            </a:lvl1pPr>
          </a:lstStyle>
          <a:p>
            <a:pPr lvl="0"/>
            <a:r>
              <a:rPr lang="de-DE" dirty="0"/>
              <a:t>Ebene 1</a:t>
            </a:r>
          </a:p>
        </p:txBody>
      </p:sp>
      <p:sp>
        <p:nvSpPr>
          <p:cNvPr id="66" name="Foliennummernplatzhalter 1">
            <a:extLst>
              <a:ext uri="{FF2B5EF4-FFF2-40B4-BE49-F238E27FC236}">
                <a16:creationId xmlns:a16="http://schemas.microsoft.com/office/drawing/2014/main" id="{BD2C62EA-1428-4544-98CC-A0CDF0027C9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68" name="Bildplatzhalter 14">
            <a:extLst>
              <a:ext uri="{FF2B5EF4-FFF2-40B4-BE49-F238E27FC236}">
                <a16:creationId xmlns:a16="http://schemas.microsoft.com/office/drawing/2014/main" id="{13C268E3-4BF3-C54E-A4BA-18422D3D6679}"/>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69" name="Bildplatzhalter 14">
            <a:extLst>
              <a:ext uri="{FF2B5EF4-FFF2-40B4-BE49-F238E27FC236}">
                <a16:creationId xmlns:a16="http://schemas.microsoft.com/office/drawing/2014/main" id="{57391AC5-A741-7F46-A399-724FE2C7B068}"/>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71" name="Textplatzhalter 2">
            <a:extLst>
              <a:ext uri="{FF2B5EF4-FFF2-40B4-BE49-F238E27FC236}">
                <a16:creationId xmlns:a16="http://schemas.microsoft.com/office/drawing/2014/main" id="{60F3E0D2-F95C-6B40-AD05-DA01BBC01050}"/>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2496750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E41DB39B-3B42-453A-B98A-19DA52BEBB37}"/>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6" name="Foliennummernplatzhalter 1">
            <a:extLst>
              <a:ext uri="{FF2B5EF4-FFF2-40B4-BE49-F238E27FC236}">
                <a16:creationId xmlns:a16="http://schemas.microsoft.com/office/drawing/2014/main" id="{453D79A4-6864-6B42-965D-BF360DB13AF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Bildplatzhalter 14">
            <a:extLst>
              <a:ext uri="{FF2B5EF4-FFF2-40B4-BE49-F238E27FC236}">
                <a16:creationId xmlns:a16="http://schemas.microsoft.com/office/drawing/2014/main" id="{CFA401F7-6123-7F44-8E31-01201E999D70}"/>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673A1FF8-4CF3-9A4B-8FD0-0D00712325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7" name="Textplatzhalter 2">
            <a:extLst>
              <a:ext uri="{FF2B5EF4-FFF2-40B4-BE49-F238E27FC236}">
                <a16:creationId xmlns:a16="http://schemas.microsoft.com/office/drawing/2014/main" id="{03227338-65D6-AE40-A783-31D34782BE9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518768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Foliennummernplatzhalter 1">
            <a:extLst>
              <a:ext uri="{FF2B5EF4-FFF2-40B4-BE49-F238E27FC236}">
                <a16:creationId xmlns:a16="http://schemas.microsoft.com/office/drawing/2014/main" id="{C97EDD68-52CA-834A-BE7C-527ED878029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9" name="Bildplatzhalter 14">
            <a:extLst>
              <a:ext uri="{FF2B5EF4-FFF2-40B4-BE49-F238E27FC236}">
                <a16:creationId xmlns:a16="http://schemas.microsoft.com/office/drawing/2014/main" id="{CD01035E-C9FA-B348-A92A-5888E5D5C0C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48E20E1D-3EE7-2D48-A62F-2A8A8BDF4BBB}"/>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1" name="Textplatzhalter 2">
            <a:extLst>
              <a:ext uri="{FF2B5EF4-FFF2-40B4-BE49-F238E27FC236}">
                <a16:creationId xmlns:a16="http://schemas.microsoft.com/office/drawing/2014/main" id="{38F5950E-2096-7946-8D08-B0732AD8C4AA}"/>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404255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1"/>
            <a:ext cx="4439919" cy="300640"/>
          </a:xfrm>
          <a:prstGeom prst="rect">
            <a:avLst/>
          </a:prstGeom>
          <a:solidFill>
            <a:srgbClr val="EBEBEB"/>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Foliennummernplatzhalter 1">
            <a:extLst>
              <a:ext uri="{FF2B5EF4-FFF2-40B4-BE49-F238E27FC236}">
                <a16:creationId xmlns:a16="http://schemas.microsoft.com/office/drawing/2014/main" id="{8221391C-9D65-AA41-A6A4-2CA6A65A4DC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8" name="Bildplatzhalter 14">
            <a:extLst>
              <a:ext uri="{FF2B5EF4-FFF2-40B4-BE49-F238E27FC236}">
                <a16:creationId xmlns:a16="http://schemas.microsoft.com/office/drawing/2014/main" id="{AE4ECAB2-9712-9C42-83A3-B337C6ACAC9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9" name="Bildplatzhalter 14">
            <a:extLst>
              <a:ext uri="{FF2B5EF4-FFF2-40B4-BE49-F238E27FC236}">
                <a16:creationId xmlns:a16="http://schemas.microsoft.com/office/drawing/2014/main" id="{2A88FF2D-A0E2-004D-B43E-8559BC115D5B}"/>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1" name="Textplatzhalter 2">
            <a:extLst>
              <a:ext uri="{FF2B5EF4-FFF2-40B4-BE49-F238E27FC236}">
                <a16:creationId xmlns:a16="http://schemas.microsoft.com/office/drawing/2014/main" id="{6012D899-FBF1-FD42-9129-469F7DE56313}"/>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09708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C8DA8C3C-AC58-44B3-B81A-25FCD4513DD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7" y="2067466"/>
            <a:ext cx="1036800"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7"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9945" y="1887687"/>
            <a:ext cx="5055494"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204"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204"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4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63"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63"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5"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62"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62"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9" y="1887687"/>
            <a:ext cx="404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801"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801"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9"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a:ln>
            <a:noFill/>
          </a:ln>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5"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84"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43"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23"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17432"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34311"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796870"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59429"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32764"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0573"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51" name="Foliennummernplatzhalter 1">
            <a:extLst>
              <a:ext uri="{FF2B5EF4-FFF2-40B4-BE49-F238E27FC236}">
                <a16:creationId xmlns:a16="http://schemas.microsoft.com/office/drawing/2014/main" id="{6981107D-A28E-574A-AA15-470767665BF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3" name="Bildplatzhalter 14">
            <a:extLst>
              <a:ext uri="{FF2B5EF4-FFF2-40B4-BE49-F238E27FC236}">
                <a16:creationId xmlns:a16="http://schemas.microsoft.com/office/drawing/2014/main" id="{A3D90575-8E04-6D42-857F-99609C7D1EB1}"/>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4" name="Bildplatzhalter 14">
            <a:extLst>
              <a:ext uri="{FF2B5EF4-FFF2-40B4-BE49-F238E27FC236}">
                <a16:creationId xmlns:a16="http://schemas.microsoft.com/office/drawing/2014/main" id="{30B87443-4F5A-DD4C-8160-7A77280CD52C}"/>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2" name="Textplatzhalter 2">
            <a:extLst>
              <a:ext uri="{FF2B5EF4-FFF2-40B4-BE49-F238E27FC236}">
                <a16:creationId xmlns:a16="http://schemas.microsoft.com/office/drawing/2014/main" id="{312133D5-F4BB-8F4B-88F8-4DDEA62E9A3C}"/>
              </a:ext>
            </a:extLst>
          </p:cNvPr>
          <p:cNvSpPr>
            <a:spLocks noGrp="1"/>
          </p:cNvSpPr>
          <p:nvPr>
            <p:ph type="body" sz="quarter" idx="33"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0400398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C8DA8C3C-AC58-44B3-B81A-25FCD4513DD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6800"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a:ln>
            <a:noFill/>
          </a:ln>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88782"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55912"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05661"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68220"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30779"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04114"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1923"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51" name="Foliennummernplatzhalter 1">
            <a:extLst>
              <a:ext uri="{FF2B5EF4-FFF2-40B4-BE49-F238E27FC236}">
                <a16:creationId xmlns:a16="http://schemas.microsoft.com/office/drawing/2014/main" id="{6981107D-A28E-574A-AA15-470767665BF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3" name="Bildplatzhalter 14">
            <a:extLst>
              <a:ext uri="{FF2B5EF4-FFF2-40B4-BE49-F238E27FC236}">
                <a16:creationId xmlns:a16="http://schemas.microsoft.com/office/drawing/2014/main" id="{A3D90575-8E04-6D42-857F-99609C7D1EB1}"/>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4" name="Bildplatzhalter 14">
            <a:extLst>
              <a:ext uri="{FF2B5EF4-FFF2-40B4-BE49-F238E27FC236}">
                <a16:creationId xmlns:a16="http://schemas.microsoft.com/office/drawing/2014/main" id="{30B87443-4F5A-DD4C-8160-7A77280CD52C}"/>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2" name="Textplatzhalter 2">
            <a:extLst>
              <a:ext uri="{FF2B5EF4-FFF2-40B4-BE49-F238E27FC236}">
                <a16:creationId xmlns:a16="http://schemas.microsoft.com/office/drawing/2014/main" id="{312133D5-F4BB-8F4B-88F8-4DDEA62E9A3C}"/>
              </a:ext>
            </a:extLst>
          </p:cNvPr>
          <p:cNvSpPr>
            <a:spLocks noGrp="1"/>
          </p:cNvSpPr>
          <p:nvPr>
            <p:ph type="body" sz="quarter" idx="33"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53340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18EDE1E-E832-42D9-9231-33F970916699}"/>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BCCC1BE6-795B-4DC0-9630-764F8FBB9039}"/>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9" name="Foliennummernplatzhalter 1">
            <a:extLst>
              <a:ext uri="{FF2B5EF4-FFF2-40B4-BE49-F238E27FC236}">
                <a16:creationId xmlns:a16="http://schemas.microsoft.com/office/drawing/2014/main" id="{36983C4C-8938-944B-B1D0-20B5246F9D4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445AAA36-EE63-D744-8CD0-7901E711471B}"/>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4" name="Bildplatzhalter 14">
            <a:extLst>
              <a:ext uri="{FF2B5EF4-FFF2-40B4-BE49-F238E27FC236}">
                <a16:creationId xmlns:a16="http://schemas.microsoft.com/office/drawing/2014/main" id="{6F9E92EE-F9E7-0C4A-99FB-47D03BD707B9}"/>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Tree>
    <p:extLst>
      <p:ext uri="{BB962C8B-B14F-4D97-AF65-F5344CB8AC3E}">
        <p14:creationId xmlns:p14="http://schemas.microsoft.com/office/powerpoint/2010/main" val="15306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4C5D1D2E-38A9-43F4-8D72-E758D21493D9}"/>
              </a:ext>
            </a:extLst>
          </p:cNvPr>
          <p:cNvGrpSpPr/>
          <p:nvPr userDrawn="1"/>
        </p:nvGrpSpPr>
        <p:grpSpPr>
          <a:xfrm>
            <a:off x="4225336" y="1390719"/>
            <a:ext cx="583787" cy="583787"/>
            <a:chOff x="4044695" y="1417223"/>
            <a:chExt cx="583787" cy="583787"/>
          </a:xfrm>
        </p:grpSpPr>
        <p:sp>
          <p:nvSpPr>
            <p:cNvPr id="18" name="Oval 13">
              <a:extLst>
                <a:ext uri="{FF2B5EF4-FFF2-40B4-BE49-F238E27FC236}">
                  <a16:creationId xmlns:a16="http://schemas.microsoft.com/office/drawing/2014/main" id="{133ECAA3-B794-458F-B485-688434C6E7C9}"/>
                </a:ext>
              </a:extLst>
            </p:cNvPr>
            <p:cNvSpPr/>
            <p:nvPr userDrawn="1"/>
          </p:nvSpPr>
          <p:spPr>
            <a:xfrm>
              <a:off x="4044695" y="1417223"/>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116056" y="1488584"/>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9" name="Rechteck 28">
            <a:extLst>
              <a:ext uri="{FF2B5EF4-FFF2-40B4-BE49-F238E27FC236}">
                <a16:creationId xmlns:a16="http://schemas.microsoft.com/office/drawing/2014/main" id="{345DE063-0E0C-4B73-B107-033A6D179527}"/>
              </a:ext>
            </a:extLst>
          </p:cNvPr>
          <p:cNvSpPr/>
          <p:nvPr userDrawn="1"/>
        </p:nvSpPr>
        <p:spPr>
          <a:xfrm>
            <a:off x="0" y="3"/>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7" name="Gruppieren 6">
            <a:extLst>
              <a:ext uri="{FF2B5EF4-FFF2-40B4-BE49-F238E27FC236}">
                <a16:creationId xmlns:a16="http://schemas.microsoft.com/office/drawing/2014/main" id="{C6807213-85F8-47F9-9FB2-F70174286847}"/>
              </a:ext>
            </a:extLst>
          </p:cNvPr>
          <p:cNvGrpSpPr/>
          <p:nvPr userDrawn="1"/>
        </p:nvGrpSpPr>
        <p:grpSpPr>
          <a:xfrm>
            <a:off x="6932760" y="1385257"/>
            <a:ext cx="583787" cy="583787"/>
            <a:chOff x="6858686" y="1411761"/>
            <a:chExt cx="583787" cy="583787"/>
          </a:xfrm>
        </p:grpSpPr>
        <p:sp>
          <p:nvSpPr>
            <p:cNvPr id="17" name="Oval 14">
              <a:extLst>
                <a:ext uri="{FF2B5EF4-FFF2-40B4-BE49-F238E27FC236}">
                  <a16:creationId xmlns:a16="http://schemas.microsoft.com/office/drawing/2014/main" id="{CF0ACB56-3C08-40DE-A4D4-A8C3C99DF610}"/>
                </a:ext>
              </a:extLst>
            </p:cNvPr>
            <p:cNvSpPr/>
            <p:nvPr userDrawn="1"/>
          </p:nvSpPr>
          <p:spPr>
            <a:xfrm>
              <a:off x="6858686" y="141176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6930047" y="1483122"/>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2" name="Bildplatzhalter 3">
            <a:extLst>
              <a:ext uri="{FF2B5EF4-FFF2-40B4-BE49-F238E27FC236}">
                <a16:creationId xmlns:a16="http://schemas.microsoft.com/office/drawing/2014/main" id="{CAEC2529-0E63-4AC5-8397-7CE72E2EE393}"/>
              </a:ext>
            </a:extLst>
          </p:cNvPr>
          <p:cNvSpPr>
            <a:spLocks noGrp="1" noChangeAspect="1"/>
          </p:cNvSpPr>
          <p:nvPr>
            <p:ph type="pic" sz="quarter" idx="18" hasCustomPrompt="1"/>
          </p:nvPr>
        </p:nvSpPr>
        <p:spPr>
          <a:xfrm>
            <a:off x="1629805" y="1497149"/>
            <a:ext cx="360000" cy="3600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p:ph type="pic" sz="quarter" idx="20" hasCustomPrompt="1"/>
          </p:nvPr>
        </p:nvSpPr>
        <p:spPr>
          <a:xfrm>
            <a:off x="7044653" y="1497150"/>
            <a:ext cx="360000" cy="3600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p:ph type="pic" sz="quarter" idx="21" hasCustomPrompt="1"/>
          </p:nvPr>
        </p:nvSpPr>
        <p:spPr>
          <a:xfrm>
            <a:off x="4337229" y="1502612"/>
            <a:ext cx="360000" cy="3600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p:ph type="body" sz="quarter" idx="23" hasCustomPrompt="1"/>
          </p:nvPr>
        </p:nvSpPr>
        <p:spPr>
          <a:xfrm>
            <a:off x="5953328" y="2153548"/>
            <a:ext cx="2542650" cy="245592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Bildplatzhalter 14">
            <a:extLst>
              <a:ext uri="{FF2B5EF4-FFF2-40B4-BE49-F238E27FC236}">
                <a16:creationId xmlns:a16="http://schemas.microsoft.com/office/drawing/2014/main" id="{31CAF31D-3298-3F45-B4B4-823347C5E30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2ECB1DA8-150A-CC4B-A925-EB542F0306C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p:ph type="body" sz="quarter" idx="15" hasCustomPrompt="1"/>
          </p:nvPr>
        </p:nvSpPr>
        <p:spPr>
          <a:xfrm>
            <a:off x="538480"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p:ph type="body" sz="quarter" idx="22" hasCustomPrompt="1"/>
          </p:nvPr>
        </p:nvSpPr>
        <p:spPr>
          <a:xfrm>
            <a:off x="3245904"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Foliennummernplatzhalter 1">
            <a:extLst>
              <a:ext uri="{FF2B5EF4-FFF2-40B4-BE49-F238E27FC236}">
                <a16:creationId xmlns:a16="http://schemas.microsoft.com/office/drawing/2014/main" id="{A13312FB-DDDC-8F41-8B39-4120091D08F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190799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9DEA17B9-0F8C-4223-AF94-0E0FA90FA1A6}"/>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dirty="0"/>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EE81A58B-F810-4973-9231-BECA698F240E}"/>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3" name="Foliennummernplatzhalter 1">
            <a:extLst>
              <a:ext uri="{FF2B5EF4-FFF2-40B4-BE49-F238E27FC236}">
                <a16:creationId xmlns:a16="http://schemas.microsoft.com/office/drawing/2014/main" id="{F47F7101-4041-6940-8685-A186DACC60F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5" name="Bildplatzhalter 14">
            <a:extLst>
              <a:ext uri="{FF2B5EF4-FFF2-40B4-BE49-F238E27FC236}">
                <a16:creationId xmlns:a16="http://schemas.microsoft.com/office/drawing/2014/main" id="{B8B6D01B-097B-9241-AF9C-6386EC7844A7}"/>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8" name="Bildplatzhalter 14">
            <a:extLst>
              <a:ext uri="{FF2B5EF4-FFF2-40B4-BE49-F238E27FC236}">
                <a16:creationId xmlns:a16="http://schemas.microsoft.com/office/drawing/2014/main" id="{D066AFDD-76A8-654D-8C45-C25A16FE526B}"/>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3008679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F24B9C46-ED05-42DD-96DD-BB75A10A2CBD}"/>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3" name="Textplatzhalter 2">
            <a:extLst>
              <a:ext uri="{FF2B5EF4-FFF2-40B4-BE49-F238E27FC236}">
                <a16:creationId xmlns:a16="http://schemas.microsoft.com/office/drawing/2014/main" id="{924DBF86-6B72-474C-AD60-2490B38E3389}"/>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30" name="Foliennummernplatzhalter 1">
            <a:extLst>
              <a:ext uri="{FF2B5EF4-FFF2-40B4-BE49-F238E27FC236}">
                <a16:creationId xmlns:a16="http://schemas.microsoft.com/office/drawing/2014/main" id="{6BD2D84A-2FA6-BB42-AD32-3CD180786CF1}"/>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Bildplatzhalter 14">
            <a:extLst>
              <a:ext uri="{FF2B5EF4-FFF2-40B4-BE49-F238E27FC236}">
                <a16:creationId xmlns:a16="http://schemas.microsoft.com/office/drawing/2014/main" id="{FF554864-473B-5143-AD8E-8DF7E69F955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4" name="Bildplatzhalter 14">
            <a:extLst>
              <a:ext uri="{FF2B5EF4-FFF2-40B4-BE49-F238E27FC236}">
                <a16:creationId xmlns:a16="http://schemas.microsoft.com/office/drawing/2014/main" id="{4739B234-55B6-5342-8175-F80536897743}"/>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2491311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277E232-E3A8-4F72-B025-5C927BA4B3AF}"/>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2" name="Textplatzhalter 2">
            <a:extLst>
              <a:ext uri="{FF2B5EF4-FFF2-40B4-BE49-F238E27FC236}">
                <a16:creationId xmlns:a16="http://schemas.microsoft.com/office/drawing/2014/main" id="{88ED6C53-FEA3-403B-8D7D-F7A9162638A4}"/>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8" name="Foliennummernplatzhalter 1">
            <a:extLst>
              <a:ext uri="{FF2B5EF4-FFF2-40B4-BE49-F238E27FC236}">
                <a16:creationId xmlns:a16="http://schemas.microsoft.com/office/drawing/2014/main" id="{1946DA6D-9016-2746-9892-2E3CAEF8B7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0" name="Bildplatzhalter 14">
            <a:extLst>
              <a:ext uri="{FF2B5EF4-FFF2-40B4-BE49-F238E27FC236}">
                <a16:creationId xmlns:a16="http://schemas.microsoft.com/office/drawing/2014/main" id="{2EEEE549-0E6E-4B48-A1A5-F0264C49124B}"/>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3" name="Bildplatzhalter 14">
            <a:extLst>
              <a:ext uri="{FF2B5EF4-FFF2-40B4-BE49-F238E27FC236}">
                <a16:creationId xmlns:a16="http://schemas.microsoft.com/office/drawing/2014/main" id="{96BC0449-7F96-7243-B203-463284C0223E}"/>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Tree>
    <p:extLst>
      <p:ext uri="{BB962C8B-B14F-4D97-AF65-F5344CB8AC3E}">
        <p14:creationId xmlns:p14="http://schemas.microsoft.com/office/powerpoint/2010/main" val="1504341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4EDD28C-FDE3-4390-A5FE-440056D2555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6" name="Bild 1">
            <a:extLst>
              <a:ext uri="{FF2B5EF4-FFF2-40B4-BE49-F238E27FC236}">
                <a16:creationId xmlns:a16="http://schemas.microsoft.com/office/drawing/2014/main" id="{DDB2DF03-F6A3-4ED1-938F-2CCAE9B7D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4896" y="1594969"/>
            <a:ext cx="3614208" cy="3159182"/>
          </a:xfrm>
          <a:prstGeom prst="rect">
            <a:avLst/>
          </a:prstGeom>
        </p:spPr>
      </p:pic>
      <p:sp>
        <p:nvSpPr>
          <p:cNvPr id="12" name="Foliennummernplatzhalter 1">
            <a:extLst>
              <a:ext uri="{FF2B5EF4-FFF2-40B4-BE49-F238E27FC236}">
                <a16:creationId xmlns:a16="http://schemas.microsoft.com/office/drawing/2014/main" id="{533E1684-B3CF-A240-9C8F-422636ED6B9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Bildplatzhalter 14">
            <a:extLst>
              <a:ext uri="{FF2B5EF4-FFF2-40B4-BE49-F238E27FC236}">
                <a16:creationId xmlns:a16="http://schemas.microsoft.com/office/drawing/2014/main" id="{CE8E4800-A598-6E44-B9C2-2EF0CFD44A8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7" name="Bildplatzhalter 14">
            <a:extLst>
              <a:ext uri="{FF2B5EF4-FFF2-40B4-BE49-F238E27FC236}">
                <a16:creationId xmlns:a16="http://schemas.microsoft.com/office/drawing/2014/main" id="{6C7E1433-4144-0D48-8249-037A0676195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Tree>
    <p:extLst>
      <p:ext uri="{BB962C8B-B14F-4D97-AF65-F5344CB8AC3E}">
        <p14:creationId xmlns:p14="http://schemas.microsoft.com/office/powerpoint/2010/main" val="601892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44EA68E-9A5B-4BD8-A2A5-9F18F2180C8E}"/>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2D889CE7-1EEB-40F4-81F8-AADBF00361A6}"/>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1A75717-A33A-46A5-9D77-F1F32098F0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5418" y="1377236"/>
            <a:ext cx="5871355" cy="3572745"/>
          </a:xfrm>
          <a:prstGeom prst="rect">
            <a:avLst/>
          </a:prstGeom>
        </p:spPr>
      </p:pic>
      <p:sp>
        <p:nvSpPr>
          <p:cNvPr id="13" name="Foliennummernplatzhalter 1">
            <a:extLst>
              <a:ext uri="{FF2B5EF4-FFF2-40B4-BE49-F238E27FC236}">
                <a16:creationId xmlns:a16="http://schemas.microsoft.com/office/drawing/2014/main" id="{9599B270-0ECC-8944-B23B-EE1F62AEC01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4" name="Bildplatzhalter 14">
            <a:extLst>
              <a:ext uri="{FF2B5EF4-FFF2-40B4-BE49-F238E27FC236}">
                <a16:creationId xmlns:a16="http://schemas.microsoft.com/office/drawing/2014/main" id="{A56EC4BE-512F-EA48-8CEC-D78ED17A50E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7C08730-412E-D342-AAF0-5FF4650E149E}"/>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Tree>
    <p:extLst>
      <p:ext uri="{BB962C8B-B14F-4D97-AF65-F5344CB8AC3E}">
        <p14:creationId xmlns:p14="http://schemas.microsoft.com/office/powerpoint/2010/main" val="28413323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Foliennummernplatzhalter 1">
            <a:extLst>
              <a:ext uri="{FF2B5EF4-FFF2-40B4-BE49-F238E27FC236}">
                <a16:creationId xmlns:a16="http://schemas.microsoft.com/office/drawing/2014/main" id="{59928478-39B5-264C-8A20-32A2FC90B9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 name="Bildplatzhalter 14">
            <a:extLst>
              <a:ext uri="{FF2B5EF4-FFF2-40B4-BE49-F238E27FC236}">
                <a16:creationId xmlns:a16="http://schemas.microsoft.com/office/drawing/2014/main" id="{C1864069-201B-144F-9A7B-9BAA71B0027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0" name="Bildplatzhalter 14">
            <a:extLst>
              <a:ext uri="{FF2B5EF4-FFF2-40B4-BE49-F238E27FC236}">
                <a16:creationId xmlns:a16="http://schemas.microsoft.com/office/drawing/2014/main" id="{E4EC4691-79D3-2446-85E9-7FFA640E23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204160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F7B3E212-6B43-1944-B56B-83A07CEE457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 name="Bildplatzhalter 14">
            <a:extLst>
              <a:ext uri="{FF2B5EF4-FFF2-40B4-BE49-F238E27FC236}">
                <a16:creationId xmlns:a16="http://schemas.microsoft.com/office/drawing/2014/main" id="{A9516D9B-70F1-3046-8331-EBDD76EC768F}"/>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6" name="Bildplatzhalter 14">
            <a:extLst>
              <a:ext uri="{FF2B5EF4-FFF2-40B4-BE49-F238E27FC236}">
                <a16:creationId xmlns:a16="http://schemas.microsoft.com/office/drawing/2014/main" id="{EA5B29F5-107F-4146-9762-5FCB7C2335E5}"/>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99921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Foliennummernplatzhalter 1">
            <a:extLst>
              <a:ext uri="{FF2B5EF4-FFF2-40B4-BE49-F238E27FC236}">
                <a16:creationId xmlns:a16="http://schemas.microsoft.com/office/drawing/2014/main" id="{19090298-E7FE-9F4F-A99E-72D1D7E17C3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pic>
        <p:nvPicPr>
          <p:cNvPr id="8" name="Grafik 7">
            <a:extLst>
              <a:ext uri="{FF2B5EF4-FFF2-40B4-BE49-F238E27FC236}">
                <a16:creationId xmlns:a16="http://schemas.microsoft.com/office/drawing/2014/main" id="{0B747184-4B36-0544-A57C-480A0C2C76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52000" y="2076559"/>
            <a:ext cx="3240000" cy="1202971"/>
          </a:xfrm>
          <a:prstGeom prst="rect">
            <a:avLst/>
          </a:prstGeom>
        </p:spPr>
      </p:pic>
    </p:spTree>
    <p:extLst>
      <p:ext uri="{BB962C8B-B14F-4D97-AF65-F5344CB8AC3E}">
        <p14:creationId xmlns:p14="http://schemas.microsoft.com/office/powerpoint/2010/main" val="12638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C6FEAB67-F329-46BC-8F1A-00A754C4EFF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7" name="Bildplatzhalter 14">
            <a:extLst>
              <a:ext uri="{FF2B5EF4-FFF2-40B4-BE49-F238E27FC236}">
                <a16:creationId xmlns:a16="http://schemas.microsoft.com/office/drawing/2014/main" id="{5085C5E0-188B-5E4B-86BD-16996677820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8" name="Bildplatzhalter 14">
            <a:extLst>
              <a:ext uri="{FF2B5EF4-FFF2-40B4-BE49-F238E27FC236}">
                <a16:creationId xmlns:a16="http://schemas.microsoft.com/office/drawing/2014/main" id="{38871B8B-4588-6A40-8666-1B35B1EE908E}"/>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9" name="Foliennummernplatzhalter 1">
            <a:extLst>
              <a:ext uri="{FF2B5EF4-FFF2-40B4-BE49-F238E27FC236}">
                <a16:creationId xmlns:a16="http://schemas.microsoft.com/office/drawing/2014/main" id="{857061A1-2D31-B940-A531-D463F6627AC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6"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35147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97025429-56BC-4036-B3D4-18A39CF900E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2" name="Bildplatzhalter 14">
            <a:extLst>
              <a:ext uri="{FF2B5EF4-FFF2-40B4-BE49-F238E27FC236}">
                <a16:creationId xmlns:a16="http://schemas.microsoft.com/office/drawing/2014/main" id="{5D4C1441-1E53-1B4A-B796-72B60D95265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E224FABA-ECF9-504B-82CF-D9603B26BF8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Foliennummernplatzhalter 1">
            <a:extLst>
              <a:ext uri="{FF2B5EF4-FFF2-40B4-BE49-F238E27FC236}">
                <a16:creationId xmlns:a16="http://schemas.microsoft.com/office/drawing/2014/main" id="{04945142-AA72-A149-A0C9-951D6A42099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0585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smtClean="0"/>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Bildplatzhalter 14">
            <a:extLst>
              <a:ext uri="{FF2B5EF4-FFF2-40B4-BE49-F238E27FC236}">
                <a16:creationId xmlns:a16="http://schemas.microsoft.com/office/drawing/2014/main" id="{5A79AAB4-F134-A549-9E6F-9C58DE8FD01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24A809AD-642A-0440-835A-6F015719D65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10315"/>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5" name="Foliennummernplatzhalter 1">
            <a:extLst>
              <a:ext uri="{FF2B5EF4-FFF2-40B4-BE49-F238E27FC236}">
                <a16:creationId xmlns:a16="http://schemas.microsoft.com/office/drawing/2014/main" id="{ED740C98-B4F8-3D47-A66D-2DCB78037D9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88BD3BDE-A281-E540-8BA9-B1D96702A45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12980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3" name="Gruppieren 2">
            <a:extLst>
              <a:ext uri="{FF2B5EF4-FFF2-40B4-BE49-F238E27FC236}">
                <a16:creationId xmlns:a16="http://schemas.microsoft.com/office/drawing/2014/main" id="{CF5C4D5F-48BB-43D6-916C-3CBB0CB469EA}"/>
              </a:ext>
            </a:extLst>
          </p:cNvPr>
          <p:cNvGrpSpPr/>
          <p:nvPr userDrawn="1"/>
        </p:nvGrpSpPr>
        <p:grpSpPr>
          <a:xfrm>
            <a:off x="1016720" y="1603941"/>
            <a:ext cx="7378461" cy="2693036"/>
            <a:chOff x="1016720" y="1603941"/>
            <a:chExt cx="7378461" cy="2693036"/>
          </a:xfrm>
        </p:grpSpPr>
        <p:sp>
          <p:nvSpPr>
            <p:cNvPr id="59" name="Rechteck 58">
              <a:extLst>
                <a:ext uri="{FF2B5EF4-FFF2-40B4-BE49-F238E27FC236}">
                  <a16:creationId xmlns:a16="http://schemas.microsoft.com/office/drawing/2014/main" id="{C8959B46-588A-4CA6-8530-68028C590C33}"/>
                </a:ext>
              </a:extLst>
            </p:cNvPr>
            <p:cNvSpPr/>
            <p:nvPr userDrawn="1"/>
          </p:nvSpPr>
          <p:spPr>
            <a:xfrm>
              <a:off x="1016720" y="1603941"/>
              <a:ext cx="3592362"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7089DC49-75E0-4CFB-9B48-D3A970D77906}"/>
                </a:ext>
              </a:extLst>
            </p:cNvPr>
            <p:cNvSpPr/>
            <p:nvPr userDrawn="1"/>
          </p:nvSpPr>
          <p:spPr>
            <a:xfrm>
              <a:off x="1016720" y="1981063"/>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D6DD66D1-3014-4FF9-98F5-6F50039112AA}"/>
                </a:ext>
              </a:extLst>
            </p:cNvPr>
            <p:cNvSpPr/>
            <p:nvPr userDrawn="1"/>
          </p:nvSpPr>
          <p:spPr>
            <a:xfrm>
              <a:off x="4754880" y="1603941"/>
              <a:ext cx="1116705"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E7B41B8E-79BD-47EA-9FC3-3C1C00AEA232}"/>
                </a:ext>
              </a:extLst>
            </p:cNvPr>
            <p:cNvSpPr/>
            <p:nvPr userDrawn="1"/>
          </p:nvSpPr>
          <p:spPr>
            <a:xfrm>
              <a:off x="4754880" y="1981063"/>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83267FE2-2394-4C6D-88F0-B3AED447134D}"/>
                </a:ext>
              </a:extLst>
            </p:cNvPr>
            <p:cNvSpPr/>
            <p:nvPr userDrawn="1"/>
          </p:nvSpPr>
          <p:spPr>
            <a:xfrm>
              <a:off x="6017383"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A41362CD-8793-400F-8415-376458BA4AD6}"/>
                </a:ext>
              </a:extLst>
            </p:cNvPr>
            <p:cNvSpPr/>
            <p:nvPr userDrawn="1"/>
          </p:nvSpPr>
          <p:spPr>
            <a:xfrm>
              <a:off x="6017383" y="1981063"/>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8198DD0F-F5DA-4787-8116-CB4B57195C70}"/>
                </a:ext>
              </a:extLst>
            </p:cNvPr>
            <p:cNvSpPr/>
            <p:nvPr userDrawn="1"/>
          </p:nvSpPr>
          <p:spPr>
            <a:xfrm>
              <a:off x="7279181"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2B52869E-16B9-4FC4-9898-D323BC016481}"/>
                </a:ext>
              </a:extLst>
            </p:cNvPr>
            <p:cNvSpPr/>
            <p:nvPr userDrawn="1"/>
          </p:nvSpPr>
          <p:spPr>
            <a:xfrm>
              <a:off x="7279181" y="1981063"/>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2A3639CF-B760-48CB-B11F-551820D90D18}"/>
                </a:ext>
              </a:extLst>
            </p:cNvPr>
            <p:cNvSpPr/>
            <p:nvPr userDrawn="1"/>
          </p:nvSpPr>
          <p:spPr>
            <a:xfrm>
              <a:off x="1016720" y="2382776"/>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3E3AAAEC-30EF-4E00-A0FC-3AEB4217C32C}"/>
                </a:ext>
              </a:extLst>
            </p:cNvPr>
            <p:cNvSpPr/>
            <p:nvPr userDrawn="1"/>
          </p:nvSpPr>
          <p:spPr>
            <a:xfrm>
              <a:off x="4754880" y="2382776"/>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58E4BEB9-A7DE-4686-A0FC-AC4105B0398A}"/>
                </a:ext>
              </a:extLst>
            </p:cNvPr>
            <p:cNvSpPr/>
            <p:nvPr userDrawn="1"/>
          </p:nvSpPr>
          <p:spPr>
            <a:xfrm>
              <a:off x="6017383" y="2382776"/>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20C9402D-4EDD-4642-9102-3BE4DACE9BE6}"/>
                </a:ext>
              </a:extLst>
            </p:cNvPr>
            <p:cNvSpPr/>
            <p:nvPr userDrawn="1"/>
          </p:nvSpPr>
          <p:spPr>
            <a:xfrm>
              <a:off x="7279181" y="2382776"/>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54270EC8-EC40-43F7-8DB2-DFDD3F98256B}"/>
                </a:ext>
              </a:extLst>
            </p:cNvPr>
            <p:cNvSpPr/>
            <p:nvPr userDrawn="1"/>
          </p:nvSpPr>
          <p:spPr>
            <a:xfrm>
              <a:off x="1016720" y="2784559"/>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DE535EED-A5CC-4928-8D6B-7081729897D4}"/>
                </a:ext>
              </a:extLst>
            </p:cNvPr>
            <p:cNvSpPr/>
            <p:nvPr userDrawn="1"/>
          </p:nvSpPr>
          <p:spPr>
            <a:xfrm>
              <a:off x="4754880" y="2784559"/>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524A2B0B-1F02-46B1-BED1-0FBF3BBCA376}"/>
                </a:ext>
              </a:extLst>
            </p:cNvPr>
            <p:cNvSpPr/>
            <p:nvPr userDrawn="1"/>
          </p:nvSpPr>
          <p:spPr>
            <a:xfrm>
              <a:off x="6017383" y="2784559"/>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60D6983B-B7D4-46EA-AD74-2BE1BC531CE2}"/>
                </a:ext>
              </a:extLst>
            </p:cNvPr>
            <p:cNvSpPr/>
            <p:nvPr userDrawn="1"/>
          </p:nvSpPr>
          <p:spPr>
            <a:xfrm>
              <a:off x="7279181" y="2784559"/>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AAB8EFF1-ECEA-4CC8-8521-C175FC1EFDFF}"/>
                </a:ext>
              </a:extLst>
            </p:cNvPr>
            <p:cNvSpPr/>
            <p:nvPr userDrawn="1"/>
          </p:nvSpPr>
          <p:spPr>
            <a:xfrm>
              <a:off x="1016720" y="3186341"/>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DCA3A27B-24FA-4E5C-8D4D-4D7162091D57}"/>
                </a:ext>
              </a:extLst>
            </p:cNvPr>
            <p:cNvSpPr/>
            <p:nvPr userDrawn="1"/>
          </p:nvSpPr>
          <p:spPr>
            <a:xfrm>
              <a:off x="4754880" y="3186341"/>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EE19E5DD-4E08-4F59-99DB-4ECCEAC22DC7}"/>
                </a:ext>
              </a:extLst>
            </p:cNvPr>
            <p:cNvSpPr/>
            <p:nvPr userDrawn="1"/>
          </p:nvSpPr>
          <p:spPr>
            <a:xfrm>
              <a:off x="6017383" y="3186341"/>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3229ABC6-9FDD-4FE3-9328-41CC52075BE5}"/>
                </a:ext>
              </a:extLst>
            </p:cNvPr>
            <p:cNvSpPr/>
            <p:nvPr userDrawn="1"/>
          </p:nvSpPr>
          <p:spPr>
            <a:xfrm>
              <a:off x="7279181" y="3186341"/>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9AF9B851-045F-4B04-89F2-0C5848A39D9E}"/>
                </a:ext>
              </a:extLst>
            </p:cNvPr>
            <p:cNvSpPr/>
            <p:nvPr userDrawn="1"/>
          </p:nvSpPr>
          <p:spPr>
            <a:xfrm>
              <a:off x="1016720" y="3588122"/>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C4C357CF-FFA3-4EAB-8F59-50FD94A3D713}"/>
                </a:ext>
              </a:extLst>
            </p:cNvPr>
            <p:cNvSpPr/>
            <p:nvPr userDrawn="1"/>
          </p:nvSpPr>
          <p:spPr>
            <a:xfrm>
              <a:off x="4754880" y="3588122"/>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A18B96AE-79B2-4D78-8C1F-7B25624F2A61}"/>
                </a:ext>
              </a:extLst>
            </p:cNvPr>
            <p:cNvSpPr/>
            <p:nvPr userDrawn="1"/>
          </p:nvSpPr>
          <p:spPr>
            <a:xfrm>
              <a:off x="6017383" y="3588122"/>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EDAB05F9-1E3C-42B3-9519-D716632C3CCE}"/>
                </a:ext>
              </a:extLst>
            </p:cNvPr>
            <p:cNvSpPr/>
            <p:nvPr userDrawn="1"/>
          </p:nvSpPr>
          <p:spPr>
            <a:xfrm>
              <a:off x="7279181" y="3588122"/>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a:extLst>
                <a:ext uri="{FF2B5EF4-FFF2-40B4-BE49-F238E27FC236}">
                  <a16:creationId xmlns:a16="http://schemas.microsoft.com/office/drawing/2014/main" id="{8B8F9D4F-7FB7-45E1-AD17-FFEA5FAAC8B4}"/>
                </a:ext>
              </a:extLst>
            </p:cNvPr>
            <p:cNvSpPr/>
            <p:nvPr userDrawn="1"/>
          </p:nvSpPr>
          <p:spPr>
            <a:xfrm>
              <a:off x="1016720" y="3989902"/>
              <a:ext cx="3592362"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D812BB9C-34CB-48A6-93D4-D9ABAEED99FE}"/>
                </a:ext>
              </a:extLst>
            </p:cNvPr>
            <p:cNvSpPr/>
            <p:nvPr userDrawn="1"/>
          </p:nvSpPr>
          <p:spPr>
            <a:xfrm>
              <a:off x="4754880" y="3989902"/>
              <a:ext cx="1116705"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a:extLst>
                <a:ext uri="{FF2B5EF4-FFF2-40B4-BE49-F238E27FC236}">
                  <a16:creationId xmlns:a16="http://schemas.microsoft.com/office/drawing/2014/main" id="{2E731863-E620-46CE-956F-40A7ECD0EFD8}"/>
                </a:ext>
              </a:extLst>
            </p:cNvPr>
            <p:cNvSpPr/>
            <p:nvPr userDrawn="1"/>
          </p:nvSpPr>
          <p:spPr>
            <a:xfrm>
              <a:off x="6017383"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a:extLst>
                <a:ext uri="{FF2B5EF4-FFF2-40B4-BE49-F238E27FC236}">
                  <a16:creationId xmlns:a16="http://schemas.microsoft.com/office/drawing/2014/main" id="{FC7C8559-6E83-41F7-93E0-0E2B54AFD907}"/>
                </a:ext>
              </a:extLst>
            </p:cNvPr>
            <p:cNvSpPr/>
            <p:nvPr userDrawn="1"/>
          </p:nvSpPr>
          <p:spPr>
            <a:xfrm>
              <a:off x="7279181"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platzhalter 5">
            <a:extLst>
              <a:ext uri="{FF2B5EF4-FFF2-40B4-BE49-F238E27FC236}">
                <a16:creationId xmlns:a16="http://schemas.microsoft.com/office/drawing/2014/main" id="{2793670C-67BA-477B-A7FA-B38522FFBDBB}"/>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95" name="Textplatzhalter 5">
            <a:extLst>
              <a:ext uri="{FF2B5EF4-FFF2-40B4-BE49-F238E27FC236}">
                <a16:creationId xmlns:a16="http://schemas.microsoft.com/office/drawing/2014/main" id="{E06BB9BD-2905-45A7-B989-DD78BE73ED0B}"/>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96" name="Textplatzhalter 5">
            <a:extLst>
              <a:ext uri="{FF2B5EF4-FFF2-40B4-BE49-F238E27FC236}">
                <a16:creationId xmlns:a16="http://schemas.microsoft.com/office/drawing/2014/main" id="{C3A9C067-898E-4237-B3E9-7794239385AC}"/>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97" name="Textplatzhalter 5">
            <a:extLst>
              <a:ext uri="{FF2B5EF4-FFF2-40B4-BE49-F238E27FC236}">
                <a16:creationId xmlns:a16="http://schemas.microsoft.com/office/drawing/2014/main" id="{61684927-34FA-4F2D-8B0A-42173D4C630D}"/>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98" name="Textplatzhalter 5">
            <a:extLst>
              <a:ext uri="{FF2B5EF4-FFF2-40B4-BE49-F238E27FC236}">
                <a16:creationId xmlns:a16="http://schemas.microsoft.com/office/drawing/2014/main" id="{175BC4D9-E3D2-4190-A3BC-97C359B07057}"/>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99" name="Textplatzhalter 5">
            <a:extLst>
              <a:ext uri="{FF2B5EF4-FFF2-40B4-BE49-F238E27FC236}">
                <a16:creationId xmlns:a16="http://schemas.microsoft.com/office/drawing/2014/main" id="{D369F843-B3CA-476E-A83F-AC4A1535A9A6}"/>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100" name="Textplatzhalter 5">
            <a:extLst>
              <a:ext uri="{FF2B5EF4-FFF2-40B4-BE49-F238E27FC236}">
                <a16:creationId xmlns:a16="http://schemas.microsoft.com/office/drawing/2014/main" id="{46D2E620-8A49-4542-BCAC-8CB8E7A75694}"/>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101" name="Textplatzhalter 5">
            <a:extLst>
              <a:ext uri="{FF2B5EF4-FFF2-40B4-BE49-F238E27FC236}">
                <a16:creationId xmlns:a16="http://schemas.microsoft.com/office/drawing/2014/main" id="{4106B5D3-9F86-4388-A8AF-6BA856F56048}"/>
              </a:ext>
            </a:extLst>
          </p:cNvPr>
          <p:cNvSpPr>
            <a:spLocks noGrp="1"/>
          </p:cNvSpPr>
          <p:nvPr>
            <p:ph type="body" sz="quarter" idx="20" hasCustomPrompt="1"/>
          </p:nvPr>
        </p:nvSpPr>
        <p:spPr>
          <a:xfrm>
            <a:off x="4756736" y="1611177"/>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02" name="Textplatzhalter 5">
            <a:extLst>
              <a:ext uri="{FF2B5EF4-FFF2-40B4-BE49-F238E27FC236}">
                <a16:creationId xmlns:a16="http://schemas.microsoft.com/office/drawing/2014/main" id="{CDB49DF9-114B-45EF-9978-489B3CB5D330}"/>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103" name="Textplatzhalter 5">
            <a:extLst>
              <a:ext uri="{FF2B5EF4-FFF2-40B4-BE49-F238E27FC236}">
                <a16:creationId xmlns:a16="http://schemas.microsoft.com/office/drawing/2014/main" id="{4C32DC5B-E76F-4733-A8C0-6864FEFFD76E}"/>
              </a:ext>
            </a:extLst>
          </p:cNvPr>
          <p:cNvSpPr>
            <a:spLocks noGrp="1"/>
          </p:cNvSpPr>
          <p:nvPr>
            <p:ph type="body" sz="quarter" idx="22" hasCustomPrompt="1"/>
          </p:nvPr>
        </p:nvSpPr>
        <p:spPr>
          <a:xfrm>
            <a:off x="4756736" y="2414868"/>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4" name="Textplatzhalter 5">
            <a:extLst>
              <a:ext uri="{FF2B5EF4-FFF2-40B4-BE49-F238E27FC236}">
                <a16:creationId xmlns:a16="http://schemas.microsoft.com/office/drawing/2014/main" id="{3D093EBB-036B-460B-B377-C21FBD144F6D}"/>
              </a:ext>
            </a:extLst>
          </p:cNvPr>
          <p:cNvSpPr>
            <a:spLocks noGrp="1"/>
          </p:cNvSpPr>
          <p:nvPr>
            <p:ph type="body" sz="quarter" idx="23" hasCustomPrompt="1"/>
          </p:nvPr>
        </p:nvSpPr>
        <p:spPr>
          <a:xfrm>
            <a:off x="4756736" y="280672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5" name="Textplatzhalter 5">
            <a:extLst>
              <a:ext uri="{FF2B5EF4-FFF2-40B4-BE49-F238E27FC236}">
                <a16:creationId xmlns:a16="http://schemas.microsoft.com/office/drawing/2014/main" id="{E4814764-4D60-452F-AFB5-317B2472AD90}"/>
              </a:ext>
            </a:extLst>
          </p:cNvPr>
          <p:cNvSpPr>
            <a:spLocks noGrp="1"/>
          </p:cNvSpPr>
          <p:nvPr>
            <p:ph type="body" sz="quarter" idx="24" hasCustomPrompt="1"/>
          </p:nvPr>
        </p:nvSpPr>
        <p:spPr>
          <a:xfrm>
            <a:off x="4756736" y="319828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6" name="Textplatzhalter 5">
            <a:extLst>
              <a:ext uri="{FF2B5EF4-FFF2-40B4-BE49-F238E27FC236}">
                <a16:creationId xmlns:a16="http://schemas.microsoft.com/office/drawing/2014/main" id="{478BB09E-648B-4315-A74E-7C29D2601AFC}"/>
              </a:ext>
            </a:extLst>
          </p:cNvPr>
          <p:cNvSpPr>
            <a:spLocks noGrp="1"/>
          </p:cNvSpPr>
          <p:nvPr>
            <p:ph type="body" sz="quarter" idx="25" hasCustomPrompt="1"/>
          </p:nvPr>
        </p:nvSpPr>
        <p:spPr>
          <a:xfrm>
            <a:off x="4756736" y="358983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7" name="Textplatzhalter 5">
            <a:extLst>
              <a:ext uri="{FF2B5EF4-FFF2-40B4-BE49-F238E27FC236}">
                <a16:creationId xmlns:a16="http://schemas.microsoft.com/office/drawing/2014/main" id="{050CFD61-C864-4499-9478-172CBBC3101A}"/>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129" name="Textplatzhalter 5">
            <a:extLst>
              <a:ext uri="{FF2B5EF4-FFF2-40B4-BE49-F238E27FC236}">
                <a16:creationId xmlns:a16="http://schemas.microsoft.com/office/drawing/2014/main" id="{63299BA4-C306-4895-9EEB-489C30E7E91C}"/>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0" name="Textplatzhalter 5">
            <a:extLst>
              <a:ext uri="{FF2B5EF4-FFF2-40B4-BE49-F238E27FC236}">
                <a16:creationId xmlns:a16="http://schemas.microsoft.com/office/drawing/2014/main" id="{ED52632B-F66B-4396-9B15-55C7D28BA8FC}"/>
              </a:ext>
            </a:extLst>
          </p:cNvPr>
          <p:cNvSpPr>
            <a:spLocks noGrp="1"/>
          </p:cNvSpPr>
          <p:nvPr>
            <p:ph type="body" sz="quarter" idx="28" hasCustomPrompt="1"/>
          </p:nvPr>
        </p:nvSpPr>
        <p:spPr>
          <a:xfrm>
            <a:off x="6015527"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1" name="Textplatzhalter 5">
            <a:extLst>
              <a:ext uri="{FF2B5EF4-FFF2-40B4-BE49-F238E27FC236}">
                <a16:creationId xmlns:a16="http://schemas.microsoft.com/office/drawing/2014/main" id="{F3F03F11-773E-432E-BED6-FE0E06816D03}"/>
              </a:ext>
            </a:extLst>
          </p:cNvPr>
          <p:cNvSpPr>
            <a:spLocks noGrp="1"/>
          </p:cNvSpPr>
          <p:nvPr>
            <p:ph type="body" sz="quarter" idx="29" hasCustomPrompt="1"/>
          </p:nvPr>
        </p:nvSpPr>
        <p:spPr>
          <a:xfrm>
            <a:off x="6015527"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2" name="Textplatzhalter 5">
            <a:extLst>
              <a:ext uri="{FF2B5EF4-FFF2-40B4-BE49-F238E27FC236}">
                <a16:creationId xmlns:a16="http://schemas.microsoft.com/office/drawing/2014/main" id="{671E8530-D21B-4FBA-97BD-F89BBF95D74E}"/>
              </a:ext>
            </a:extLst>
          </p:cNvPr>
          <p:cNvSpPr>
            <a:spLocks noGrp="1"/>
          </p:cNvSpPr>
          <p:nvPr>
            <p:ph type="body" sz="quarter" idx="30" hasCustomPrompt="1"/>
          </p:nvPr>
        </p:nvSpPr>
        <p:spPr>
          <a:xfrm>
            <a:off x="6015527"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3" name="Textplatzhalter 5">
            <a:extLst>
              <a:ext uri="{FF2B5EF4-FFF2-40B4-BE49-F238E27FC236}">
                <a16:creationId xmlns:a16="http://schemas.microsoft.com/office/drawing/2014/main" id="{C6FB5AB2-2817-40ED-AA5F-3B81A0634C3E}"/>
              </a:ext>
            </a:extLst>
          </p:cNvPr>
          <p:cNvSpPr>
            <a:spLocks noGrp="1"/>
          </p:cNvSpPr>
          <p:nvPr>
            <p:ph type="body" sz="quarter" idx="31" hasCustomPrompt="1"/>
          </p:nvPr>
        </p:nvSpPr>
        <p:spPr>
          <a:xfrm>
            <a:off x="6015527"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4" name="Textplatzhalter 5">
            <a:extLst>
              <a:ext uri="{FF2B5EF4-FFF2-40B4-BE49-F238E27FC236}">
                <a16:creationId xmlns:a16="http://schemas.microsoft.com/office/drawing/2014/main" id="{C6C2115A-A2AB-4075-BE36-D1D6A6A91BD4}"/>
              </a:ext>
            </a:extLst>
          </p:cNvPr>
          <p:cNvSpPr>
            <a:spLocks noGrp="1"/>
          </p:cNvSpPr>
          <p:nvPr>
            <p:ph type="body" sz="quarter" idx="32" hasCustomPrompt="1"/>
          </p:nvPr>
        </p:nvSpPr>
        <p:spPr>
          <a:xfrm>
            <a:off x="6015527"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5" name="Textplatzhalter 5">
            <a:extLst>
              <a:ext uri="{FF2B5EF4-FFF2-40B4-BE49-F238E27FC236}">
                <a16:creationId xmlns:a16="http://schemas.microsoft.com/office/drawing/2014/main" id="{3F67B9C3-74E9-4B6A-BF9B-7C4B15C131CA}"/>
              </a:ext>
            </a:extLst>
          </p:cNvPr>
          <p:cNvSpPr>
            <a:spLocks noGrp="1"/>
          </p:cNvSpPr>
          <p:nvPr>
            <p:ph type="body" sz="quarter" idx="33" hasCustomPrompt="1"/>
          </p:nvPr>
        </p:nvSpPr>
        <p:spPr>
          <a:xfrm>
            <a:off x="6015527"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6" name="Textplatzhalter 5">
            <a:extLst>
              <a:ext uri="{FF2B5EF4-FFF2-40B4-BE49-F238E27FC236}">
                <a16:creationId xmlns:a16="http://schemas.microsoft.com/office/drawing/2014/main" id="{24EBBA2A-17BE-4F57-A3EA-B769BA0A76F6}"/>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7" name="Textplatzhalter 5">
            <a:extLst>
              <a:ext uri="{FF2B5EF4-FFF2-40B4-BE49-F238E27FC236}">
                <a16:creationId xmlns:a16="http://schemas.microsoft.com/office/drawing/2014/main" id="{BD680DBC-665D-4A94-A510-2C7C8F839BE4}"/>
              </a:ext>
            </a:extLst>
          </p:cNvPr>
          <p:cNvSpPr>
            <a:spLocks noGrp="1"/>
          </p:cNvSpPr>
          <p:nvPr>
            <p:ph type="body" sz="quarter" idx="35" hasCustomPrompt="1"/>
          </p:nvPr>
        </p:nvSpPr>
        <p:spPr>
          <a:xfrm>
            <a:off x="7274318"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8" name="Textplatzhalter 5">
            <a:extLst>
              <a:ext uri="{FF2B5EF4-FFF2-40B4-BE49-F238E27FC236}">
                <a16:creationId xmlns:a16="http://schemas.microsoft.com/office/drawing/2014/main" id="{68B765CE-8706-4EAF-B8F6-9220BAEE8EE5}"/>
              </a:ext>
            </a:extLst>
          </p:cNvPr>
          <p:cNvSpPr>
            <a:spLocks noGrp="1"/>
          </p:cNvSpPr>
          <p:nvPr>
            <p:ph type="body" sz="quarter" idx="36" hasCustomPrompt="1"/>
          </p:nvPr>
        </p:nvSpPr>
        <p:spPr>
          <a:xfrm>
            <a:off x="7274318"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9" name="Textplatzhalter 5">
            <a:extLst>
              <a:ext uri="{FF2B5EF4-FFF2-40B4-BE49-F238E27FC236}">
                <a16:creationId xmlns:a16="http://schemas.microsoft.com/office/drawing/2014/main" id="{399E5C65-ED2B-4A0C-9ECC-B4AFD1899674}"/>
              </a:ext>
            </a:extLst>
          </p:cNvPr>
          <p:cNvSpPr>
            <a:spLocks noGrp="1"/>
          </p:cNvSpPr>
          <p:nvPr>
            <p:ph type="body" sz="quarter" idx="37" hasCustomPrompt="1"/>
          </p:nvPr>
        </p:nvSpPr>
        <p:spPr>
          <a:xfrm>
            <a:off x="7274318"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0" name="Textplatzhalter 5">
            <a:extLst>
              <a:ext uri="{FF2B5EF4-FFF2-40B4-BE49-F238E27FC236}">
                <a16:creationId xmlns:a16="http://schemas.microsoft.com/office/drawing/2014/main" id="{F0EE0331-9A6E-489E-B06E-7A3CEF1FC4C0}"/>
              </a:ext>
            </a:extLst>
          </p:cNvPr>
          <p:cNvSpPr>
            <a:spLocks noGrp="1"/>
          </p:cNvSpPr>
          <p:nvPr>
            <p:ph type="body" sz="quarter" idx="38" hasCustomPrompt="1"/>
          </p:nvPr>
        </p:nvSpPr>
        <p:spPr>
          <a:xfrm>
            <a:off x="7274318"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1" name="Textplatzhalter 5">
            <a:extLst>
              <a:ext uri="{FF2B5EF4-FFF2-40B4-BE49-F238E27FC236}">
                <a16:creationId xmlns:a16="http://schemas.microsoft.com/office/drawing/2014/main" id="{91AE0FA0-A2A7-49BB-9205-F151AD39644B}"/>
              </a:ext>
            </a:extLst>
          </p:cNvPr>
          <p:cNvSpPr>
            <a:spLocks noGrp="1"/>
          </p:cNvSpPr>
          <p:nvPr>
            <p:ph type="body" sz="quarter" idx="39" hasCustomPrompt="1"/>
          </p:nvPr>
        </p:nvSpPr>
        <p:spPr>
          <a:xfrm>
            <a:off x="7274318"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2" name="Textplatzhalter 5">
            <a:extLst>
              <a:ext uri="{FF2B5EF4-FFF2-40B4-BE49-F238E27FC236}">
                <a16:creationId xmlns:a16="http://schemas.microsoft.com/office/drawing/2014/main" id="{CABD16FC-AF53-42A7-81BC-1175F35D78E5}"/>
              </a:ext>
            </a:extLst>
          </p:cNvPr>
          <p:cNvSpPr>
            <a:spLocks noGrp="1"/>
          </p:cNvSpPr>
          <p:nvPr>
            <p:ph type="body" sz="quarter" idx="40" hasCustomPrompt="1"/>
          </p:nvPr>
        </p:nvSpPr>
        <p:spPr>
          <a:xfrm>
            <a:off x="7274318"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smtClean="0"/>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0" name="Bildplatzhalter 14">
            <a:extLst>
              <a:ext uri="{FF2B5EF4-FFF2-40B4-BE49-F238E27FC236}">
                <a16:creationId xmlns:a16="http://schemas.microsoft.com/office/drawing/2014/main" id="{EAB5BB5E-B452-DF41-BFB9-E2F5B9D6F3FE}"/>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3" name="Bildplatzhalter 14">
            <a:extLst>
              <a:ext uri="{FF2B5EF4-FFF2-40B4-BE49-F238E27FC236}">
                <a16:creationId xmlns:a16="http://schemas.microsoft.com/office/drawing/2014/main" id="{5A44675F-C8FD-DA41-9F27-BC0A98EB72D5}"/>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4" name="Foliennummernplatzhalter 1">
            <a:extLst>
              <a:ext uri="{FF2B5EF4-FFF2-40B4-BE49-F238E27FC236}">
                <a16:creationId xmlns:a16="http://schemas.microsoft.com/office/drawing/2014/main" id="{0CA3979C-99EE-204D-B1FB-F472CD9F7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1" name="Textplatzhalter 2">
            <a:extLst>
              <a:ext uri="{FF2B5EF4-FFF2-40B4-BE49-F238E27FC236}">
                <a16:creationId xmlns:a16="http://schemas.microsoft.com/office/drawing/2014/main" id="{C7D9D2EB-C7F6-5646-8C65-B7465F499995}"/>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25841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image" Target="../media/image9.png"/><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1.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theme" Target="../theme/theme3.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275417" y="4646653"/>
            <a:ext cx="1341408" cy="342900"/>
          </a:xfrm>
          <a:prstGeom prst="rect">
            <a:avLst/>
          </a:prstGeom>
        </p:spPr>
      </p:pic>
      <p:sp>
        <p:nvSpPr>
          <p:cNvPr id="2" name="Foliennummernplatzhalter 1">
            <a:extLst>
              <a:ext uri="{FF2B5EF4-FFF2-40B4-BE49-F238E27FC236}">
                <a16:creationId xmlns:a16="http://schemas.microsoft.com/office/drawing/2014/main" id="{D74F6057-71E3-4E93-AB27-F7B5EAFD5D1D}"/>
              </a:ext>
            </a:extLst>
          </p:cNvPr>
          <p:cNvSpPr>
            <a:spLocks noGrp="1"/>
          </p:cNvSpPr>
          <p:nvPr>
            <p:ph type="sldNum" sz="quarter" idx="4"/>
          </p:nvPr>
        </p:nvSpPr>
        <p:spPr>
          <a:xfrm>
            <a:off x="0" y="4820430"/>
            <a:ext cx="566738"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pic>
        <p:nvPicPr>
          <p:cNvPr id="4" name="Grafik 3"/>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7885572" y="4594673"/>
            <a:ext cx="989680" cy="380897"/>
          </a:xfrm>
          <a:prstGeom prst="rect">
            <a:avLst/>
          </a:prstGeom>
        </p:spPr>
      </p:pic>
    </p:spTree>
  </p:cSld>
  <p:clrMap bg1="lt1" tx1="dk1" bg2="lt2" tx2="dk2" accent1="accent1" accent2="accent2" accent3="accent3" accent4="accent4" accent5="accent5" accent6="accent6" hlink="hlink" folHlink="folHlink"/>
  <p:sldLayoutIdLst>
    <p:sldLayoutId id="2147483864" r:id="rId1"/>
    <p:sldLayoutId id="2147483880" r:id="rId2"/>
    <p:sldLayoutId id="2147483881" r:id="rId3"/>
    <p:sldLayoutId id="2147483882" r:id="rId4"/>
    <p:sldLayoutId id="2147483883" r:id="rId5"/>
    <p:sldLayoutId id="2147483884" r:id="rId6"/>
    <p:sldLayoutId id="2147483885" r:id="rId7"/>
    <p:sldLayoutId id="2147483887" r:id="rId8"/>
    <p:sldLayoutId id="2147483895" r:id="rId9"/>
    <p:sldLayoutId id="2147483890" r:id="rId10"/>
    <p:sldLayoutId id="2147483919" r:id="rId11"/>
    <p:sldLayoutId id="2147483920" r:id="rId12"/>
    <p:sldLayoutId id="2147483925" r:id="rId13"/>
    <p:sldLayoutId id="2147483889" r:id="rId14"/>
    <p:sldLayoutId id="2147483892" r:id="rId15"/>
    <p:sldLayoutId id="2147483894" r:id="rId16"/>
    <p:sldLayoutId id="2147483896" r:id="rId17"/>
    <p:sldLayoutId id="2147483893" r:id="rId18"/>
    <p:sldLayoutId id="2147483886" r:id="rId19"/>
    <p:sldLayoutId id="2147483888" r:id="rId20"/>
    <p:sldLayoutId id="2147483923" r:id="rId21"/>
    <p:sldLayoutId id="2147483863" r:id="rId22"/>
    <p:sldLayoutId id="2147483879" r:id="rId23"/>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7A3ECE5-91C6-4878-A935-DBC51D4665B2}" type="datetimeFigureOut">
              <a:rPr lang="de-DE" smtClean="0"/>
              <a:t>22.04.2021</a:t>
            </a:fld>
            <a:endParaRPr lang="de-DE"/>
          </a:p>
        </p:txBody>
      </p:sp>
      <p:sp>
        <p:nvSpPr>
          <p:cNvPr id="5" name="Fußzeilenplatzhalt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E2EFEBE-10EA-4598-BC22-20108E31B8BA}" type="slidenum">
              <a:rPr lang="de-DE" smtClean="0"/>
              <a:t>‹Nr.›</a:t>
            </a:fld>
            <a:endParaRPr lang="de-DE"/>
          </a:p>
        </p:txBody>
      </p:sp>
    </p:spTree>
    <p:extLst>
      <p:ext uri="{BB962C8B-B14F-4D97-AF65-F5344CB8AC3E}">
        <p14:creationId xmlns:p14="http://schemas.microsoft.com/office/powerpoint/2010/main" val="268476038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sp>
        <p:nvSpPr>
          <p:cNvPr id="7" name="Foliennummernplatzhalter 1">
            <a:extLst>
              <a:ext uri="{FF2B5EF4-FFF2-40B4-BE49-F238E27FC236}">
                <a16:creationId xmlns:a16="http://schemas.microsoft.com/office/drawing/2014/main" id="{C7833F1A-C8D3-9B43-A878-76EFBB314D7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pic>
        <p:nvPicPr>
          <p:cNvPr id="6" name="Bild 7" descr="Alles Unternehmen_RGB.png">
            <a:extLst>
              <a:ext uri="{FF2B5EF4-FFF2-40B4-BE49-F238E27FC236}">
                <a16:creationId xmlns:a16="http://schemas.microsoft.com/office/drawing/2014/main" id="{CDFF5C29-AAF9-4D43-BD81-876CB5DA6695}"/>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275417" y="4646653"/>
            <a:ext cx="1341408" cy="342900"/>
          </a:xfrm>
          <a:prstGeom prst="rect">
            <a:avLst/>
          </a:prstGeom>
        </p:spPr>
      </p:pic>
      <p:pic>
        <p:nvPicPr>
          <p:cNvPr id="11" name="Grafik 10">
            <a:extLst>
              <a:ext uri="{FF2B5EF4-FFF2-40B4-BE49-F238E27FC236}">
                <a16:creationId xmlns:a16="http://schemas.microsoft.com/office/drawing/2014/main" id="{6D536038-957D-2547-9B95-1ECAE1C5E8E0}"/>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7864475" y="4646653"/>
            <a:ext cx="1117566" cy="414938"/>
          </a:xfrm>
          <a:prstGeom prst="rect">
            <a:avLst/>
          </a:prstGeom>
        </p:spPr>
      </p:pic>
    </p:spTree>
    <p:extLst>
      <p:ext uri="{BB962C8B-B14F-4D97-AF65-F5344CB8AC3E}">
        <p14:creationId xmlns:p14="http://schemas.microsoft.com/office/powerpoint/2010/main" val="85344172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8" r:id="rId8"/>
    <p:sldLayoutId id="2147483916" r:id="rId9"/>
    <p:sldLayoutId id="2147483910" r:id="rId10"/>
    <p:sldLayoutId id="2147483921" r:id="rId11"/>
    <p:sldLayoutId id="2147483922" r:id="rId12"/>
    <p:sldLayoutId id="2147483926" r:id="rId13"/>
    <p:sldLayoutId id="2147483909" r:id="rId14"/>
    <p:sldLayoutId id="2147483912" r:id="rId15"/>
    <p:sldLayoutId id="2147483913" r:id="rId16"/>
    <p:sldLayoutId id="2147483914" r:id="rId17"/>
    <p:sldLayoutId id="2147483915" r:id="rId18"/>
    <p:sldLayoutId id="2147483906" r:id="rId19"/>
    <p:sldLayoutId id="2147483907" r:id="rId20"/>
    <p:sldLayoutId id="2147483924" r:id="rId21"/>
    <p:sldLayoutId id="2147483917" r:id="rId22"/>
    <p:sldLayoutId id="2147483918" r:id="rId23"/>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mhPPAPO1IgY&amp;feature=youtu.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2.bin"/><Relationship Id="rId10" Type="http://schemas.openxmlformats.org/officeDocument/2006/relationships/image" Target="../media/image18.emf"/><Relationship Id="rId4" Type="http://schemas.openxmlformats.org/officeDocument/2006/relationships/image" Target="../media/image14.jpeg"/><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firmen.wko.at/SearchComplex.aspx" TargetMode="External"/><Relationship Id="rId4" Type="http://schemas.openxmlformats.org/officeDocument/2006/relationships/hyperlink" Target="https://www.wko.at/branchen/ooe/information-consulting/immobilien-vermoegenstreuhaender/immobilienprojekt-immobilientreuhaend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p:txBody>
          <a:bodyPr/>
          <a:lstStyle/>
          <a:p>
            <a:r>
              <a:rPr lang="de-AT" dirty="0" smtClean="0"/>
              <a:t>Leerflächenmanagement</a:t>
            </a:r>
            <a:endParaRPr lang="de-AT" dirty="0"/>
          </a:p>
        </p:txBody>
      </p:sp>
      <p:sp>
        <p:nvSpPr>
          <p:cNvPr id="5" name="Untertitel 4"/>
          <p:cNvSpPr>
            <a:spLocks noGrp="1"/>
          </p:cNvSpPr>
          <p:nvPr>
            <p:ph type="subTitle" sz="quarter" idx="1"/>
          </p:nvPr>
        </p:nvSpPr>
        <p:spPr/>
        <p:txBody>
          <a:bodyPr/>
          <a:lstStyle/>
          <a:p>
            <a:r>
              <a:rPr lang="de-AT" dirty="0" smtClean="0"/>
              <a:t>Tipps für Gemeinden</a:t>
            </a:r>
            <a:endParaRPr lang="de-AT" dirty="0"/>
          </a:p>
        </p:txBody>
      </p:sp>
      <p:sp>
        <p:nvSpPr>
          <p:cNvPr id="8" name="Textplatzhalter 7"/>
          <p:cNvSpPr>
            <a:spLocks noGrp="1"/>
          </p:cNvSpPr>
          <p:nvPr>
            <p:ph type="body" sz="quarter" idx="16"/>
          </p:nvPr>
        </p:nvSpPr>
        <p:spPr/>
        <p:txBody>
          <a:bodyPr/>
          <a:lstStyle/>
          <a:p>
            <a:r>
              <a:rPr lang="de-AT" dirty="0" smtClean="0"/>
              <a:t>Dr. Alois Ellmer, WKO Schärding</a:t>
            </a:r>
          </a:p>
          <a:p>
            <a:r>
              <a:rPr lang="de-AT" dirty="0" smtClean="0"/>
              <a:t>22.4.2021</a:t>
            </a:r>
            <a:endParaRPr lang="de-AT" dirty="0"/>
          </a:p>
        </p:txBody>
      </p:sp>
      <p:pic>
        <p:nvPicPr>
          <p:cNvPr id="2" name="Grafik 1"/>
          <p:cNvPicPr>
            <a:picLocks noChangeAspect="1"/>
          </p:cNvPicPr>
          <p:nvPr/>
        </p:nvPicPr>
        <p:blipFill>
          <a:blip r:embed="rId3"/>
          <a:stretch>
            <a:fillRect/>
          </a:stretch>
        </p:blipFill>
        <p:spPr>
          <a:xfrm>
            <a:off x="3906801" y="-13997"/>
            <a:ext cx="5229262" cy="1842798"/>
          </a:xfrm>
          <a:prstGeom prst="rect">
            <a:avLst/>
          </a:prstGeom>
        </p:spPr>
      </p:pic>
      <p:pic>
        <p:nvPicPr>
          <p:cNvPr id="10" name="Bildplatzhalter 9"/>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t="2940" b="2940"/>
          <a:stretch>
            <a:fillRect/>
          </a:stretch>
        </p:blipFill>
        <p:spPr>
          <a:xfrm>
            <a:off x="0" y="4540103"/>
            <a:ext cx="1441450" cy="603397"/>
          </a:xfrm>
        </p:spPr>
      </p:pic>
    </p:spTree>
    <p:extLst>
      <p:ext uri="{BB962C8B-B14F-4D97-AF65-F5344CB8AC3E}">
        <p14:creationId xmlns:p14="http://schemas.microsoft.com/office/powerpoint/2010/main" val="370293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80" y="1246908"/>
            <a:ext cx="8170854" cy="3896591"/>
          </a:xfrm>
        </p:spPr>
        <p:txBody>
          <a:bodyPr/>
          <a:lstStyle/>
          <a:p>
            <a:pPr marL="285750" lvl="1" indent="-285750">
              <a:buFont typeface="Wingdings" panose="05000000000000000000" pitchFamily="2" charset="2"/>
              <a:buChar char="§"/>
            </a:pPr>
            <a:r>
              <a:rPr lang="de-AT" sz="1800" dirty="0" smtClean="0"/>
              <a:t>Gemeinden </a:t>
            </a:r>
            <a:r>
              <a:rPr lang="de-AT" sz="1800" dirty="0"/>
              <a:t>könnten auch </a:t>
            </a:r>
            <a:r>
              <a:rPr lang="de-AT" sz="1800" b="1" dirty="0"/>
              <a:t>Standort-Folder</a:t>
            </a:r>
            <a:r>
              <a:rPr lang="de-AT" sz="1800" dirty="0"/>
              <a:t> </a:t>
            </a:r>
            <a:r>
              <a:rPr lang="de-AT" sz="1800" dirty="0" smtClean="0"/>
              <a:t>machen, in </a:t>
            </a:r>
            <a:r>
              <a:rPr lang="de-AT" sz="1800" dirty="0"/>
              <a:t>denen sie die Vorzüge und Stärken der jeweiligen Gemeinde (samt Umfeld) als Wirtschaftsstandort präsentieren (Daten, besteh. Leitbetriebe</a:t>
            </a:r>
            <a:r>
              <a:rPr lang="de-AT" sz="1800" dirty="0" smtClean="0"/>
              <a:t>,…)</a:t>
            </a:r>
            <a:br>
              <a:rPr lang="de-AT" sz="1800" dirty="0" smtClean="0"/>
            </a:br>
            <a:r>
              <a:rPr lang="de-AT" sz="1800" dirty="0" smtClean="0"/>
              <a:t>WKO-Bezirksstelle </a:t>
            </a:r>
            <a:r>
              <a:rPr lang="de-AT" sz="1800" dirty="0"/>
              <a:t>unterstützt </a:t>
            </a:r>
            <a:r>
              <a:rPr lang="de-AT" sz="1800" dirty="0" smtClean="0"/>
              <a:t>dabei </a:t>
            </a:r>
            <a:endParaRPr lang="de-AT" sz="1800" dirty="0"/>
          </a:p>
          <a:p>
            <a:pPr marL="285750" lvl="1" indent="-285750">
              <a:buFont typeface="Wingdings" panose="05000000000000000000" pitchFamily="2" charset="2"/>
              <a:buChar char="§"/>
            </a:pPr>
            <a:r>
              <a:rPr lang="de-AT" sz="1800" dirty="0" smtClean="0"/>
              <a:t>Ankauf von strategisch wichtigen Objekten </a:t>
            </a:r>
          </a:p>
          <a:p>
            <a:pPr marL="285750" lvl="1" indent="-285750">
              <a:buFont typeface="Wingdings" panose="05000000000000000000" pitchFamily="2" charset="2"/>
              <a:buChar char="§"/>
            </a:pPr>
            <a:r>
              <a:rPr lang="de-AT" sz="1800" dirty="0" smtClean="0"/>
              <a:t>Leerflächenmanagement stellt gemeinsame Kernaufgaben privater und öffentlicher </a:t>
            </a:r>
            <a:r>
              <a:rPr lang="de-AT" sz="1800" dirty="0" err="1" smtClean="0"/>
              <a:t>Akteursgruppen</a:t>
            </a:r>
            <a:r>
              <a:rPr lang="de-AT" sz="1800" dirty="0" smtClean="0"/>
              <a:t> dar und benötigt Partner und Unterstützer </a:t>
            </a:r>
          </a:p>
          <a:p>
            <a:pPr lvl="1"/>
            <a:r>
              <a:rPr lang="de-AT" sz="1800" dirty="0" smtClean="0"/>
              <a:t>	</a:t>
            </a:r>
            <a:r>
              <a:rPr lang="de-AT" sz="1200" dirty="0" smtClean="0"/>
              <a:t>- Immobilieneigentümer</a:t>
            </a:r>
          </a:p>
          <a:p>
            <a:pPr lvl="1"/>
            <a:r>
              <a:rPr lang="de-AT" sz="1200" dirty="0"/>
              <a:t>	</a:t>
            </a:r>
            <a:r>
              <a:rPr lang="de-AT" sz="1200" dirty="0" smtClean="0"/>
              <a:t>- Öffentliche Institutionen</a:t>
            </a:r>
          </a:p>
          <a:p>
            <a:pPr lvl="1"/>
            <a:r>
              <a:rPr lang="de-AT" sz="1200" dirty="0"/>
              <a:t>	</a:t>
            </a:r>
            <a:r>
              <a:rPr lang="de-AT" sz="1200" dirty="0" smtClean="0"/>
              <a:t>- Gemeinde-/Stadtverwaltung</a:t>
            </a:r>
          </a:p>
          <a:p>
            <a:pPr lvl="1"/>
            <a:r>
              <a:rPr lang="de-AT" sz="1200" dirty="0"/>
              <a:t>	</a:t>
            </a:r>
            <a:r>
              <a:rPr lang="de-AT" sz="1200" dirty="0" smtClean="0"/>
              <a:t>- Immobilienmakler und Projektentwickler</a:t>
            </a:r>
          </a:p>
          <a:p>
            <a:pPr lvl="1"/>
            <a:r>
              <a:rPr lang="de-AT" sz="1200" dirty="0"/>
              <a:t>	</a:t>
            </a:r>
            <a:r>
              <a:rPr lang="de-AT" sz="1200" dirty="0" smtClean="0"/>
              <a:t>- Lokales Orts-/Stadtmarketing</a:t>
            </a:r>
          </a:p>
          <a:p>
            <a:pPr lvl="1"/>
            <a:r>
              <a:rPr lang="de-AT" sz="1200" dirty="0"/>
              <a:t>	</a:t>
            </a:r>
            <a:r>
              <a:rPr lang="de-AT" sz="1200" dirty="0" smtClean="0"/>
              <a:t>- Bestehende Firmen vor Ort oder Ansiedler und ansiedlungswillige Unternehmen</a:t>
            </a:r>
          </a:p>
          <a:p>
            <a:endParaRPr lang="de-AT" dirty="0"/>
          </a:p>
        </p:txBody>
      </p:sp>
      <p:pic>
        <p:nvPicPr>
          <p:cNvPr id="14" name="Bildplatzhalter 13">
            <a:extLst>
              <a:ext uri="{FF2B5EF4-FFF2-40B4-BE49-F238E27FC236}">
                <a16:creationId xmlns:a16="http://schemas.microsoft.com/office/drawing/2014/main" id="{ACFAFE29-239A-4D25-B4B1-782DF7CEE2CD}"/>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t="68" b="68"/>
          <a:stretch/>
        </p:blipFill>
        <p:spPr/>
      </p:pic>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p:txBody>
          <a:bodyPr/>
          <a:lstStyle/>
          <a:p>
            <a:r>
              <a:rPr lang="de-AT" dirty="0" smtClean="0"/>
              <a:t>Leerflächen-Management</a:t>
            </a:r>
            <a:endParaRPr lang="de-AT" dirty="0"/>
          </a:p>
        </p:txBody>
      </p:sp>
    </p:spTree>
    <p:extLst>
      <p:ext uri="{BB962C8B-B14F-4D97-AF65-F5344CB8AC3E}">
        <p14:creationId xmlns:p14="http://schemas.microsoft.com/office/powerpoint/2010/main" val="362502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80" y="1543792"/>
            <a:ext cx="8170854" cy="2921331"/>
          </a:xfrm>
        </p:spPr>
        <p:txBody>
          <a:bodyPr/>
          <a:lstStyle/>
          <a:p>
            <a:pPr marL="285750" lvl="1" indent="-285750">
              <a:buFont typeface="Wingdings" panose="05000000000000000000" pitchFamily="2" charset="2"/>
              <a:buChar char="§"/>
            </a:pPr>
            <a:r>
              <a:rPr lang="de-AT" sz="1800" dirty="0" smtClean="0"/>
              <a:t>Abkehr von direkten </a:t>
            </a:r>
            <a:r>
              <a:rPr lang="de-AT" sz="1800" dirty="0" err="1" smtClean="0"/>
              <a:t>monitären</a:t>
            </a:r>
            <a:r>
              <a:rPr lang="de-AT" sz="1800" dirty="0" smtClean="0"/>
              <a:t> Förderungen zu Gunsten Kostenübernahme von sinnvollen und notwendigen Beratung- und Marketingleistungen</a:t>
            </a:r>
          </a:p>
          <a:p>
            <a:pPr marL="285750" lvl="1" indent="-285750">
              <a:buFont typeface="Wingdings" panose="05000000000000000000" pitchFamily="2" charset="2"/>
              <a:buChar char="§"/>
            </a:pPr>
            <a:endParaRPr lang="de-AT" sz="1800" dirty="0" smtClean="0"/>
          </a:p>
          <a:p>
            <a:pPr marL="285750" lvl="1" indent="-285750">
              <a:buFont typeface="Wingdings" panose="05000000000000000000" pitchFamily="2" charset="2"/>
              <a:buChar char="§"/>
            </a:pPr>
            <a:r>
              <a:rPr lang="de-AT" sz="1800" dirty="0" smtClean="0"/>
              <a:t>Aufbau eines lokalen Unterstützungsnetzwerkes</a:t>
            </a:r>
          </a:p>
          <a:p>
            <a:pPr marL="285750" lvl="1" indent="-285750">
              <a:buFont typeface="Wingdings" panose="05000000000000000000" pitchFamily="2" charset="2"/>
              <a:buChar char="§"/>
            </a:pPr>
            <a:endParaRPr lang="de-AT" sz="1800" dirty="0" smtClean="0"/>
          </a:p>
          <a:p>
            <a:pPr marL="285750" lvl="1" indent="-285750">
              <a:buFont typeface="Wingdings" panose="05000000000000000000" pitchFamily="2" charset="2"/>
              <a:buChar char="§"/>
            </a:pPr>
            <a:r>
              <a:rPr lang="de-AT" sz="1800" dirty="0" smtClean="0"/>
              <a:t>Praxis zeigt, dass mit kommunalen Förderprogrammen wie Mietzuschüssen oder Erlass/Reduktion kommunaler Abgaben keine nachhaltige Belebung der Kernzone</a:t>
            </a:r>
          </a:p>
          <a:p>
            <a:pPr marL="285750" lvl="1" indent="-285750">
              <a:buFont typeface="Wingdings" panose="05000000000000000000" pitchFamily="2" charset="2"/>
              <a:buChar char="§"/>
            </a:pPr>
            <a:endParaRPr lang="de-AT" sz="1800" dirty="0"/>
          </a:p>
          <a:p>
            <a:pPr marL="285750" lvl="1" indent="-285750">
              <a:buFont typeface="Wingdings" panose="05000000000000000000" pitchFamily="2" charset="2"/>
              <a:buChar char="§"/>
            </a:pPr>
            <a:r>
              <a:rPr lang="de-AT" sz="1800" dirty="0" smtClean="0"/>
              <a:t>Frühzeitiges aktives Vorgehen und Vorbeugen gegenüber Leerständen</a:t>
            </a:r>
          </a:p>
        </p:txBody>
      </p:sp>
      <p:pic>
        <p:nvPicPr>
          <p:cNvPr id="14" name="Bildplatzhalter 13">
            <a:extLst>
              <a:ext uri="{FF2B5EF4-FFF2-40B4-BE49-F238E27FC236}">
                <a16:creationId xmlns:a16="http://schemas.microsoft.com/office/drawing/2014/main" id="{ACFAFE29-239A-4D25-B4B1-782DF7CEE2CD}"/>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t="68" b="68"/>
          <a:stretch/>
        </p:blipFill>
        <p:spPr/>
      </p:pic>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p:txBody>
          <a:bodyPr/>
          <a:lstStyle/>
          <a:p>
            <a:r>
              <a:rPr lang="de-AT" dirty="0" smtClean="0"/>
              <a:t>Leerflächen-Management</a:t>
            </a:r>
            <a:endParaRPr lang="de-AT" dirty="0"/>
          </a:p>
        </p:txBody>
      </p:sp>
    </p:spTree>
    <p:extLst>
      <p:ext uri="{BB962C8B-B14F-4D97-AF65-F5344CB8AC3E}">
        <p14:creationId xmlns:p14="http://schemas.microsoft.com/office/powerpoint/2010/main" val="60171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F1A8A43F-7133-4D47-B0C5-FD674333D087}"/>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t="36552" b="36552"/>
          <a:stretch>
            <a:fillRect/>
          </a:stretch>
        </p:blipFill>
        <p:spPr/>
      </p:pic>
      <p:sp>
        <p:nvSpPr>
          <p:cNvPr id="5" name="Textplatzhalter 4">
            <a:extLst>
              <a:ext uri="{FF2B5EF4-FFF2-40B4-BE49-F238E27FC236}">
                <a16:creationId xmlns:a16="http://schemas.microsoft.com/office/drawing/2014/main" id="{71C14FCD-87ED-4BB1-91ED-1C4B528CC894}"/>
              </a:ext>
            </a:extLst>
          </p:cNvPr>
          <p:cNvSpPr>
            <a:spLocks noGrp="1"/>
          </p:cNvSpPr>
          <p:nvPr>
            <p:ph type="body" sz="quarter" idx="11"/>
          </p:nvPr>
        </p:nvSpPr>
        <p:spPr/>
        <p:txBody>
          <a:bodyPr/>
          <a:lstStyle/>
          <a:p>
            <a:r>
              <a:rPr lang="de-AT" dirty="0" smtClean="0"/>
              <a:t>Leerflächen-</a:t>
            </a:r>
            <a:br>
              <a:rPr lang="de-AT" dirty="0" smtClean="0"/>
            </a:br>
            <a:r>
              <a:rPr lang="de-AT" dirty="0" smtClean="0"/>
              <a:t>management</a:t>
            </a:r>
          </a:p>
        </p:txBody>
      </p:sp>
      <p:sp>
        <p:nvSpPr>
          <p:cNvPr id="22" name="Textplatzhalter 21"/>
          <p:cNvSpPr>
            <a:spLocks noGrp="1"/>
          </p:cNvSpPr>
          <p:nvPr>
            <p:ph type="body" sz="quarter" idx="4294967295"/>
          </p:nvPr>
        </p:nvSpPr>
        <p:spPr>
          <a:xfrm>
            <a:off x="538480" y="1289650"/>
            <a:ext cx="8207166" cy="3276044"/>
          </a:xfrm>
        </p:spPr>
        <p:txBody>
          <a:bodyPr/>
          <a:lstStyle/>
          <a:p>
            <a:r>
              <a:rPr lang="de-AT" sz="1600" b="1" dirty="0" smtClean="0"/>
              <a:t>Workshops „Aktives Standortmarketing 2021“ für OÖ Ort-/</a:t>
            </a:r>
            <a:r>
              <a:rPr lang="de-AT" sz="1600" b="1" dirty="0" smtClean="0"/>
              <a:t>S</a:t>
            </a:r>
            <a:r>
              <a:rPr lang="de-AT" sz="1600" b="1" dirty="0" smtClean="0"/>
              <a:t>tadtkerne</a:t>
            </a:r>
          </a:p>
          <a:p>
            <a:pPr marL="171450" indent="-171450">
              <a:buFont typeface="Arial" panose="020B0604020202020204" pitchFamily="34" charset="0"/>
              <a:buChar char="•"/>
            </a:pPr>
            <a:r>
              <a:rPr lang="de-AT" b="1" dirty="0" smtClean="0"/>
              <a:t>Zielgruppen</a:t>
            </a:r>
            <a:r>
              <a:rPr lang="de-AT" dirty="0" smtClean="0"/>
              <a:t>: Gemeinden, Orts-/Stadtmarketingorganisationen, Werbegemeinschaften, Leader und Regionalmanagement, 	   Betriebe</a:t>
            </a:r>
          </a:p>
          <a:p>
            <a:pPr marL="171450" indent="-171450">
              <a:lnSpc>
                <a:spcPct val="100000"/>
              </a:lnSpc>
              <a:buFont typeface="Arial" panose="020B0604020202020204" pitchFamily="34" charset="0"/>
              <a:buChar char="•"/>
            </a:pPr>
            <a:r>
              <a:rPr lang="de-AT" b="1" dirty="0" smtClean="0"/>
              <a:t>Termine</a:t>
            </a:r>
            <a:r>
              <a:rPr lang="de-AT" dirty="0" smtClean="0"/>
              <a:t>: ganztägig von 9.00 Uhr – 17.30 Uhr</a:t>
            </a:r>
            <a:br>
              <a:rPr lang="de-AT" dirty="0" smtClean="0"/>
            </a:br>
            <a:r>
              <a:rPr lang="de-AT" dirty="0" smtClean="0"/>
              <a:t/>
            </a:r>
            <a:br>
              <a:rPr lang="de-AT" dirty="0" smtClean="0"/>
            </a:br>
            <a:r>
              <a:rPr lang="de-AT" dirty="0" smtClean="0"/>
              <a:t>	- 07.06.2021, WKO Gmunden</a:t>
            </a:r>
            <a:br>
              <a:rPr lang="de-AT" dirty="0" smtClean="0"/>
            </a:br>
            <a:r>
              <a:rPr lang="de-AT" dirty="0" smtClean="0"/>
              <a:t>	- </a:t>
            </a:r>
            <a:r>
              <a:rPr lang="de-AT" sz="1200" b="1" dirty="0" smtClean="0"/>
              <a:t>10.06.2021, WKO Ried</a:t>
            </a:r>
            <a:r>
              <a:rPr lang="de-AT" dirty="0" smtClean="0"/>
              <a:t/>
            </a:r>
            <a:br>
              <a:rPr lang="de-AT" dirty="0" smtClean="0"/>
            </a:br>
            <a:r>
              <a:rPr lang="de-AT" dirty="0" smtClean="0"/>
              <a:t>	- 14.06.2021, WKO Linz</a:t>
            </a:r>
            <a:br>
              <a:rPr lang="de-AT" dirty="0" smtClean="0"/>
            </a:br>
            <a:r>
              <a:rPr lang="de-AT" dirty="0" smtClean="0"/>
              <a:t>	- 22.06.2021, WKO Wels</a:t>
            </a:r>
            <a:br>
              <a:rPr lang="de-AT" dirty="0" smtClean="0"/>
            </a:br>
            <a:r>
              <a:rPr lang="de-AT" dirty="0" smtClean="0"/>
              <a:t>	- 28.06.2021, WKO Steyr</a:t>
            </a:r>
          </a:p>
          <a:p>
            <a:pPr marL="171450" indent="-171450">
              <a:buFont typeface="Arial" panose="020B0604020202020204" pitchFamily="34" charset="0"/>
              <a:buChar char="•"/>
            </a:pPr>
            <a:r>
              <a:rPr lang="de-AT" b="1" dirty="0" smtClean="0"/>
              <a:t>Themen</a:t>
            </a:r>
            <a:r>
              <a:rPr lang="de-AT" dirty="0" smtClean="0"/>
              <a:t>:</a:t>
            </a:r>
            <a:br>
              <a:rPr lang="de-AT" dirty="0" smtClean="0"/>
            </a:br>
            <a:r>
              <a:rPr lang="de-AT" dirty="0" smtClean="0"/>
              <a:t>- Standorttrends sowie Trendcheck der eigenen Gemeinde</a:t>
            </a:r>
            <a:br>
              <a:rPr lang="de-AT" dirty="0" smtClean="0"/>
            </a:br>
            <a:r>
              <a:rPr lang="de-AT" dirty="0" smtClean="0"/>
              <a:t>- Standortkennzahlen und Leerflächentypen</a:t>
            </a:r>
            <a:br>
              <a:rPr lang="de-AT" dirty="0" smtClean="0"/>
            </a:br>
            <a:r>
              <a:rPr lang="de-AT" dirty="0" smtClean="0"/>
              <a:t>- Die vier Säulen des aktiven Standortmarketings</a:t>
            </a:r>
            <a:br>
              <a:rPr lang="de-AT" dirty="0" smtClean="0"/>
            </a:br>
            <a:r>
              <a:rPr lang="de-AT" dirty="0" smtClean="0"/>
              <a:t>- Vorgangsweise für effizientes Leerflächenmanagement sowie „</a:t>
            </a:r>
            <a:r>
              <a:rPr lang="de-AT" dirty="0" err="1" smtClean="0"/>
              <a:t>best</a:t>
            </a:r>
            <a:r>
              <a:rPr lang="de-AT" dirty="0" smtClean="0"/>
              <a:t> </a:t>
            </a:r>
            <a:r>
              <a:rPr lang="de-AT" dirty="0" err="1" smtClean="0"/>
              <a:t>practice</a:t>
            </a:r>
            <a:r>
              <a:rPr lang="de-AT" dirty="0" smtClean="0"/>
              <a:t>“ Beispiele</a:t>
            </a:r>
          </a:p>
        </p:txBody>
      </p:sp>
      <p:pic>
        <p:nvPicPr>
          <p:cNvPr id="29" name="Bildplatzhalter 28"/>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29857" b="29857"/>
          <a:stretch>
            <a:fillRect/>
          </a:stretch>
        </p:blipFill>
        <p:spPr>
          <a:xfrm>
            <a:off x="4729163" y="0"/>
            <a:ext cx="4414837" cy="1187450"/>
          </a:xfrm>
        </p:spPr>
      </p:pic>
    </p:spTree>
    <p:extLst>
      <p:ext uri="{BB962C8B-B14F-4D97-AF65-F5344CB8AC3E}">
        <p14:creationId xmlns:p14="http://schemas.microsoft.com/office/powerpoint/2010/main" val="100957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106" y="1557634"/>
            <a:ext cx="5110722" cy="1966956"/>
          </a:xfrm>
          <a:prstGeom prst="rect">
            <a:avLst/>
          </a:prstGeom>
        </p:spPr>
      </p:pic>
    </p:spTree>
    <p:extLst>
      <p:ext uri="{BB962C8B-B14F-4D97-AF65-F5344CB8AC3E}">
        <p14:creationId xmlns:p14="http://schemas.microsoft.com/office/powerpoint/2010/main" val="153779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7"/>
          </p:nvPr>
        </p:nvSpPr>
        <p:spPr/>
        <p:txBody>
          <a:bodyPr/>
          <a:lstStyle/>
          <a:p>
            <a:r>
              <a:rPr lang="de-AT" u="sng" dirty="0">
                <a:hlinkClick r:id="rId2"/>
              </a:rPr>
              <a:t>https://www.youtube.com/watch?v=mhPPAPO1IgY&amp;feature=youtu.be</a:t>
            </a:r>
            <a:r>
              <a:rPr lang="de-AT" dirty="0"/>
              <a:t> </a:t>
            </a:r>
          </a:p>
        </p:txBody>
      </p:sp>
      <p:sp>
        <p:nvSpPr>
          <p:cNvPr id="2" name="Rechteck 1"/>
          <p:cNvSpPr/>
          <p:nvPr/>
        </p:nvSpPr>
        <p:spPr>
          <a:xfrm>
            <a:off x="736271" y="77190"/>
            <a:ext cx="3051958" cy="1077218"/>
          </a:xfrm>
          <a:prstGeom prst="rect">
            <a:avLst/>
          </a:prstGeom>
        </p:spPr>
        <p:txBody>
          <a:bodyPr wrap="square">
            <a:spAutoFit/>
          </a:bodyPr>
          <a:lstStyle/>
          <a:p>
            <a:pPr lvl="0" eaLnBrk="1" hangingPunct="1">
              <a:spcBef>
                <a:spcPct val="20000"/>
              </a:spcBef>
              <a:buClr>
                <a:srgbClr val="ED1C24"/>
              </a:buClr>
            </a:pPr>
            <a:r>
              <a:rPr lang="de-AT" sz="3200" kern="0" cap="all" spc="100" dirty="0" smtClean="0">
                <a:solidFill>
                  <a:srgbClr val="FF0000"/>
                </a:solidFill>
                <a:latin typeface="Trebuchet MS" charset="0"/>
              </a:rPr>
              <a:t>Leerflächen-Management</a:t>
            </a:r>
            <a:endParaRPr lang="de-AT" sz="3200" kern="0" cap="all" spc="100" dirty="0">
              <a:solidFill>
                <a:srgbClr val="FF0000"/>
              </a:solidFill>
              <a:latin typeface="Trebuchet MS" charset="0"/>
            </a:endParaRPr>
          </a:p>
        </p:txBody>
      </p:sp>
    </p:spTree>
    <p:extLst>
      <p:ext uri="{BB962C8B-B14F-4D97-AF65-F5344CB8AC3E}">
        <p14:creationId xmlns:p14="http://schemas.microsoft.com/office/powerpoint/2010/main" val="320911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80" y="1700171"/>
            <a:ext cx="8170854" cy="2206250"/>
          </a:xfrm>
        </p:spPr>
        <p:txBody>
          <a:bodyPr/>
          <a:lstStyle/>
          <a:p>
            <a:pPr marL="285750" lvl="1" indent="-285750">
              <a:buFont typeface="Wingdings" panose="05000000000000000000" pitchFamily="2" charset="2"/>
              <a:buChar char="§"/>
            </a:pPr>
            <a:r>
              <a:rPr lang="de-AT" sz="1800" dirty="0" smtClean="0"/>
              <a:t>Wie </a:t>
            </a:r>
            <a:r>
              <a:rPr lang="de-AT" sz="1800" dirty="0"/>
              <a:t>können Gemeinden </a:t>
            </a:r>
            <a:r>
              <a:rPr lang="de-AT" sz="1800" b="1" dirty="0"/>
              <a:t>investitionsbereite Unternehmer unterstützen</a:t>
            </a:r>
            <a:r>
              <a:rPr lang="de-AT" sz="1800" dirty="0" smtClean="0"/>
              <a:t>?</a:t>
            </a:r>
          </a:p>
          <a:p>
            <a:pPr marL="285750" lvl="1" indent="-285750">
              <a:buFont typeface="Wingdings" panose="05000000000000000000" pitchFamily="2" charset="2"/>
              <a:buChar char="§"/>
            </a:pPr>
            <a:endParaRPr lang="de-AT" sz="1800" dirty="0"/>
          </a:p>
          <a:p>
            <a:pPr marL="285750" lvl="1" indent="-285750">
              <a:buFont typeface="Wingdings" panose="05000000000000000000" pitchFamily="2" charset="2"/>
              <a:buChar char="§"/>
            </a:pPr>
            <a:r>
              <a:rPr lang="de-AT" sz="1800" dirty="0"/>
              <a:t>Wie können Gemeinden beitragen, dass </a:t>
            </a:r>
            <a:r>
              <a:rPr lang="de-AT" sz="1800" b="1" dirty="0"/>
              <a:t>gewerbliche Leerflächen </a:t>
            </a:r>
            <a:r>
              <a:rPr lang="de-AT" sz="1800" dirty="0"/>
              <a:t>möglichst kurz ungenutzt bleiben und </a:t>
            </a:r>
            <a:r>
              <a:rPr lang="de-AT" sz="1800" b="1" dirty="0"/>
              <a:t>rasch einer Neunutzung zugeführt </a:t>
            </a:r>
            <a:r>
              <a:rPr lang="de-AT" sz="1800" dirty="0"/>
              <a:t>werden?</a:t>
            </a:r>
          </a:p>
          <a:p>
            <a:endParaRPr lang="de-AT" dirty="0"/>
          </a:p>
        </p:txBody>
      </p:sp>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p:txBody>
          <a:bodyPr/>
          <a:lstStyle/>
          <a:p>
            <a:r>
              <a:rPr lang="de-AT" dirty="0" smtClean="0"/>
              <a:t>Leerflächen-Management</a:t>
            </a:r>
            <a:endParaRPr lang="de-AT" dirty="0"/>
          </a:p>
        </p:txBody>
      </p:sp>
      <p:pic>
        <p:nvPicPr>
          <p:cNvPr id="4" name="Bildplatzhalter 3"/>
          <p:cNvPicPr>
            <a:picLocks noGrp="1" noChangeAspect="1"/>
          </p:cNvPicPr>
          <p:nvPr>
            <p:ph type="pic" sz="quarter" idx="16"/>
          </p:nvPr>
        </p:nvPicPr>
        <p:blipFill>
          <a:blip r:embed="rId3"/>
          <a:srcRect l="2803" r="2803"/>
          <a:stretch>
            <a:fillRect/>
          </a:stretch>
        </p:blipFill>
        <p:spPr>
          <a:prstGeom prst="rect">
            <a:avLst/>
          </a:prstGeom>
        </p:spPr>
      </p:pic>
    </p:spTree>
    <p:extLst>
      <p:ext uri="{BB962C8B-B14F-4D97-AF65-F5344CB8AC3E}">
        <p14:creationId xmlns:p14="http://schemas.microsoft.com/office/powerpoint/2010/main" val="2608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F1A8A43F-7133-4D47-B0C5-FD674333D087}"/>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t="36552" b="36552"/>
          <a:stretch>
            <a:fillRect/>
          </a:stretch>
        </p:blipFill>
        <p:spPr/>
      </p:pic>
      <p:sp>
        <p:nvSpPr>
          <p:cNvPr id="5" name="Textplatzhalter 4">
            <a:extLst>
              <a:ext uri="{FF2B5EF4-FFF2-40B4-BE49-F238E27FC236}">
                <a16:creationId xmlns:a16="http://schemas.microsoft.com/office/drawing/2014/main" id="{71C14FCD-87ED-4BB1-91ED-1C4B528CC894}"/>
              </a:ext>
            </a:extLst>
          </p:cNvPr>
          <p:cNvSpPr>
            <a:spLocks noGrp="1"/>
          </p:cNvSpPr>
          <p:nvPr>
            <p:ph type="body" sz="quarter" idx="11"/>
          </p:nvPr>
        </p:nvSpPr>
        <p:spPr/>
        <p:txBody>
          <a:bodyPr/>
          <a:lstStyle/>
          <a:p>
            <a:r>
              <a:rPr lang="de-AT" dirty="0" smtClean="0"/>
              <a:t>Leerflächen-Management</a:t>
            </a:r>
            <a:endParaRPr lang="de-AT" dirty="0"/>
          </a:p>
        </p:txBody>
      </p:sp>
      <p:sp>
        <p:nvSpPr>
          <p:cNvPr id="22" name="Textplatzhalter 21"/>
          <p:cNvSpPr>
            <a:spLocks noGrp="1"/>
          </p:cNvSpPr>
          <p:nvPr>
            <p:ph type="body" sz="quarter" idx="4294967295"/>
          </p:nvPr>
        </p:nvSpPr>
        <p:spPr>
          <a:xfrm>
            <a:off x="538480" y="1359018"/>
            <a:ext cx="8207166" cy="2968625"/>
          </a:xfrm>
        </p:spPr>
        <p:txBody>
          <a:bodyPr/>
          <a:lstStyle/>
          <a:p>
            <a:r>
              <a:rPr lang="de-AT" sz="1600" dirty="0"/>
              <a:t>Konkrete Personen festlegen, die für Wirtschaftstreibende und Betriebsansiedler als </a:t>
            </a:r>
            <a:r>
              <a:rPr lang="de-AT" sz="1600" b="1" u="sng" dirty="0">
                <a:solidFill>
                  <a:srgbClr val="FF0000"/>
                </a:solidFill>
              </a:rPr>
              <a:t>Ansprechpartner</a:t>
            </a:r>
            <a:r>
              <a:rPr lang="de-AT" sz="1600" dirty="0"/>
              <a:t> </a:t>
            </a:r>
            <a:r>
              <a:rPr lang="de-AT" sz="1600" dirty="0" smtClean="0"/>
              <a:t>bereitstehen</a:t>
            </a:r>
          </a:p>
          <a:p>
            <a:pPr>
              <a:lnSpc>
                <a:spcPct val="100000"/>
              </a:lnSpc>
              <a:spcBef>
                <a:spcPts val="0"/>
              </a:spcBef>
            </a:pPr>
            <a:endParaRPr lang="de-AT" sz="800" dirty="0" smtClean="0"/>
          </a:p>
          <a:p>
            <a:pPr marL="285750" indent="-285750">
              <a:lnSpc>
                <a:spcPct val="100000"/>
              </a:lnSpc>
              <a:spcBef>
                <a:spcPts val="0"/>
              </a:spcBef>
              <a:buClr>
                <a:srgbClr val="6E7B8C"/>
              </a:buClr>
              <a:buFont typeface="Wingdings" panose="05000000000000000000" pitchFamily="2" charset="2"/>
              <a:buChar char="§"/>
            </a:pPr>
            <a:r>
              <a:rPr lang="de-AT" sz="1600" dirty="0" smtClean="0"/>
              <a:t>Idealerweise </a:t>
            </a:r>
            <a:r>
              <a:rPr lang="de-AT" sz="1600" dirty="0"/>
              <a:t>ein </a:t>
            </a:r>
            <a:r>
              <a:rPr lang="de-AT" sz="1600" b="1" u="sng" dirty="0"/>
              <a:t>politischer Vertreter </a:t>
            </a:r>
            <a:r>
              <a:rPr lang="de-AT" sz="1600" dirty="0"/>
              <a:t>(Bgm, Wirtschaftsausschuss-Obfrau/-mann,…) und zusätzlich ein/e </a:t>
            </a:r>
            <a:r>
              <a:rPr lang="de-AT" sz="1600" b="1" u="sng" dirty="0" err="1"/>
              <a:t>MitarbeiterIn</a:t>
            </a:r>
            <a:r>
              <a:rPr lang="de-AT" sz="1600" dirty="0"/>
              <a:t> vom Gemeindeamt (</a:t>
            </a:r>
            <a:r>
              <a:rPr lang="de-AT" sz="1600" dirty="0" err="1"/>
              <a:t>AmtsleiterIn</a:t>
            </a:r>
            <a:r>
              <a:rPr lang="de-AT" sz="1600" dirty="0"/>
              <a:t>, </a:t>
            </a:r>
            <a:r>
              <a:rPr lang="de-AT" sz="1600" dirty="0" err="1"/>
              <a:t>BauamtsleiterIn</a:t>
            </a:r>
            <a:r>
              <a:rPr lang="de-AT" sz="1600" dirty="0" smtClean="0"/>
              <a:t>,..)</a:t>
            </a:r>
          </a:p>
          <a:p>
            <a:pPr marL="285750" indent="-285750">
              <a:lnSpc>
                <a:spcPct val="100000"/>
              </a:lnSpc>
              <a:spcBef>
                <a:spcPts val="0"/>
              </a:spcBef>
              <a:buClr>
                <a:srgbClr val="6E7B8C"/>
              </a:buClr>
              <a:buFont typeface="Wingdings" panose="05000000000000000000" pitchFamily="2" charset="2"/>
              <a:buChar char="§"/>
            </a:pPr>
            <a:endParaRPr lang="de-AT" sz="1600" dirty="0" smtClean="0"/>
          </a:p>
          <a:p>
            <a:pPr marL="285750" indent="-285750">
              <a:lnSpc>
                <a:spcPct val="100000"/>
              </a:lnSpc>
              <a:spcBef>
                <a:spcPts val="0"/>
              </a:spcBef>
              <a:buClr>
                <a:srgbClr val="6E7B8C"/>
              </a:buClr>
              <a:buFont typeface="Wingdings" panose="05000000000000000000" pitchFamily="2" charset="2"/>
              <a:buChar char="§"/>
            </a:pPr>
            <a:r>
              <a:rPr lang="de-AT" sz="1600" dirty="0" smtClean="0"/>
              <a:t>Diese </a:t>
            </a:r>
            <a:r>
              <a:rPr lang="de-AT" sz="1600" dirty="0"/>
              <a:t>Ansprechpartner sollten in der Gemeinde als solche </a:t>
            </a:r>
            <a:r>
              <a:rPr lang="de-AT" sz="1600" b="1" u="sng" dirty="0"/>
              <a:t>bekannt</a:t>
            </a:r>
            <a:r>
              <a:rPr lang="de-AT" sz="1600" dirty="0"/>
              <a:t> sein, insb. auch bei den lokalen </a:t>
            </a:r>
            <a:r>
              <a:rPr lang="de-AT" sz="1600" dirty="0" err="1" smtClean="0"/>
              <a:t>UnternehmerInnen</a:t>
            </a:r>
            <a:r>
              <a:rPr lang="de-AT" sz="1600" dirty="0" smtClean="0"/>
              <a:t>, sie sollten über </a:t>
            </a:r>
            <a:r>
              <a:rPr lang="de-AT" sz="1600" dirty="0" err="1" smtClean="0"/>
              <a:t>Know</a:t>
            </a:r>
            <a:r>
              <a:rPr lang="de-AT" sz="1600" dirty="0" smtClean="0"/>
              <a:t> </a:t>
            </a:r>
            <a:r>
              <a:rPr lang="de-AT" sz="1600" dirty="0" err="1" smtClean="0"/>
              <a:t>How</a:t>
            </a:r>
            <a:r>
              <a:rPr lang="de-AT" sz="1600" dirty="0" smtClean="0"/>
              <a:t> im Bereich Betriebsansiedelung verfügen.</a:t>
            </a:r>
          </a:p>
          <a:p>
            <a:pPr marL="285750" indent="-285750">
              <a:lnSpc>
                <a:spcPct val="100000"/>
              </a:lnSpc>
              <a:spcBef>
                <a:spcPts val="0"/>
              </a:spcBef>
              <a:buClr>
                <a:srgbClr val="6E7B8C"/>
              </a:buClr>
              <a:buFont typeface="Wingdings" panose="05000000000000000000" pitchFamily="2" charset="2"/>
              <a:buChar char="§"/>
            </a:pPr>
            <a:endParaRPr lang="de-AT" sz="1600" dirty="0"/>
          </a:p>
          <a:p>
            <a:pPr marL="285750" indent="-285750">
              <a:lnSpc>
                <a:spcPct val="100000"/>
              </a:lnSpc>
              <a:spcBef>
                <a:spcPts val="0"/>
              </a:spcBef>
              <a:buClr>
                <a:srgbClr val="6E7B8C"/>
              </a:buClr>
              <a:buFont typeface="Wingdings" panose="05000000000000000000" pitchFamily="2" charset="2"/>
              <a:buChar char="§"/>
            </a:pPr>
            <a:r>
              <a:rPr lang="de-AT" sz="1600" dirty="0"/>
              <a:t>S</a:t>
            </a:r>
            <a:r>
              <a:rPr lang="de-AT" sz="1600" dirty="0" smtClean="0"/>
              <a:t>ie </a:t>
            </a:r>
            <a:r>
              <a:rPr lang="de-AT" sz="1600" dirty="0"/>
              <a:t>sollen </a:t>
            </a:r>
            <a:r>
              <a:rPr lang="de-AT" sz="1600" b="1" u="sng" dirty="0"/>
              <a:t>aktiv</a:t>
            </a:r>
            <a:r>
              <a:rPr lang="de-AT" sz="1600" dirty="0"/>
              <a:t> das Thema Betriebsansiedelung </a:t>
            </a:r>
            <a:r>
              <a:rPr lang="de-AT" sz="1600" dirty="0" smtClean="0"/>
              <a:t>betreuen. Jeder </a:t>
            </a:r>
            <a:r>
              <a:rPr lang="de-AT" sz="1600" b="1" dirty="0"/>
              <a:t>interessierte</a:t>
            </a:r>
            <a:r>
              <a:rPr lang="de-AT" sz="1600" dirty="0"/>
              <a:t> Investor sollte von diesen Ansprechpartnern aktiv an der Hand genommen und betreut werden </a:t>
            </a:r>
          </a:p>
          <a:p>
            <a:pPr lvl="2"/>
            <a:endParaRPr lang="de-DE" dirty="0"/>
          </a:p>
          <a:p>
            <a:endParaRPr lang="de-AT" dirty="0"/>
          </a:p>
        </p:txBody>
      </p:sp>
      <p:pic>
        <p:nvPicPr>
          <p:cNvPr id="29" name="Bildplatzhalter 28"/>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29857" b="29857"/>
          <a:stretch>
            <a:fillRect/>
          </a:stretch>
        </p:blipFill>
        <p:spPr>
          <a:xfrm>
            <a:off x="4729163" y="0"/>
            <a:ext cx="4414837" cy="1187450"/>
          </a:xfrm>
        </p:spPr>
      </p:pic>
    </p:spTree>
    <p:extLst>
      <p:ext uri="{BB962C8B-B14F-4D97-AF65-F5344CB8AC3E}">
        <p14:creationId xmlns:p14="http://schemas.microsoft.com/office/powerpoint/2010/main" val="119950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79" y="1666252"/>
            <a:ext cx="8086905" cy="2692250"/>
          </a:xfrm>
        </p:spPr>
        <p:txBody>
          <a:bodyPr/>
          <a:lstStyle/>
          <a:p>
            <a:pPr marL="285750" lvl="1" indent="-285750">
              <a:buFont typeface="Wingdings" panose="05000000000000000000" pitchFamily="2" charset="2"/>
              <a:buChar char="§"/>
            </a:pPr>
            <a:r>
              <a:rPr lang="de-AT" sz="1800" b="1" dirty="0" smtClean="0">
                <a:solidFill>
                  <a:srgbClr val="FF0000"/>
                </a:solidFill>
              </a:rPr>
              <a:t>Eigentümer</a:t>
            </a:r>
            <a:r>
              <a:rPr lang="de-AT" sz="1800" dirty="0" smtClean="0"/>
              <a:t> </a:t>
            </a:r>
            <a:r>
              <a:rPr lang="de-AT" sz="1800" dirty="0"/>
              <a:t>von leerstehenden Gewerbe-Immobilien sollten frühzeitig (möglichst noch Beginn eines absehbaren Leerstands) </a:t>
            </a:r>
            <a:r>
              <a:rPr lang="de-AT" sz="1800" b="1" dirty="0" smtClean="0">
                <a:solidFill>
                  <a:srgbClr val="FF0000"/>
                </a:solidFill>
              </a:rPr>
              <a:t>aktiv angesprochen</a:t>
            </a:r>
            <a:r>
              <a:rPr lang="de-AT" sz="1800" dirty="0" smtClean="0">
                <a:solidFill>
                  <a:srgbClr val="FF0000"/>
                </a:solidFill>
              </a:rPr>
              <a:t> </a:t>
            </a:r>
            <a:r>
              <a:rPr lang="de-AT" sz="1800" dirty="0"/>
              <a:t>werden und unterstützt werden, wie eine Nachnutzung bzw. Neunutzung aussehen </a:t>
            </a:r>
            <a:r>
              <a:rPr lang="de-AT" sz="1800" dirty="0" smtClean="0"/>
              <a:t>könnte</a:t>
            </a:r>
          </a:p>
          <a:p>
            <a:pPr lvl="1"/>
            <a:endParaRPr lang="de-AT" sz="1800" dirty="0"/>
          </a:p>
          <a:p>
            <a:pPr marL="285750" lvl="1" indent="-285750">
              <a:buFont typeface="Wingdings" panose="05000000000000000000" pitchFamily="2" charset="2"/>
              <a:buChar char="§"/>
            </a:pPr>
            <a:r>
              <a:rPr lang="de-AT" sz="1800" dirty="0" smtClean="0"/>
              <a:t>Dabei </a:t>
            </a:r>
            <a:r>
              <a:rPr lang="de-AT" sz="1800" dirty="0"/>
              <a:t>soll aktiv immer auch </a:t>
            </a:r>
            <a:r>
              <a:rPr lang="de-AT" sz="1800" b="1" dirty="0">
                <a:solidFill>
                  <a:srgbClr val="FF0000"/>
                </a:solidFill>
              </a:rPr>
              <a:t>standortooe.at angeboten </a:t>
            </a:r>
            <a:r>
              <a:rPr lang="de-AT" sz="1800" dirty="0"/>
              <a:t>werden, Selbsterfassung und Hilfestellung durch </a:t>
            </a:r>
            <a:r>
              <a:rPr lang="de-AT" sz="1800" dirty="0" smtClean="0"/>
              <a:t>Gemeinde oder WKO anbieten</a:t>
            </a:r>
          </a:p>
          <a:p>
            <a:pPr lvl="1"/>
            <a:endParaRPr lang="de-AT" sz="1800" dirty="0" smtClean="0"/>
          </a:p>
          <a:p>
            <a:pPr marL="285750" lvl="1" indent="-285750">
              <a:buFont typeface="Wingdings" panose="05000000000000000000" pitchFamily="2" charset="2"/>
              <a:buChar char="§"/>
            </a:pPr>
            <a:r>
              <a:rPr lang="de-AT" sz="1800" dirty="0" smtClean="0"/>
              <a:t>Bei Bedarf Beiziehung von Immobilien-Treuhänder anregen</a:t>
            </a:r>
            <a:endParaRPr lang="de-AT" sz="1800" dirty="0"/>
          </a:p>
          <a:p>
            <a:endParaRPr lang="de-AT" dirty="0"/>
          </a:p>
        </p:txBody>
      </p:sp>
      <p:pic>
        <p:nvPicPr>
          <p:cNvPr id="14" name="Bildplatzhalter 13">
            <a:extLst>
              <a:ext uri="{FF2B5EF4-FFF2-40B4-BE49-F238E27FC236}">
                <a16:creationId xmlns:a16="http://schemas.microsoft.com/office/drawing/2014/main" id="{ACFAFE29-239A-4D25-B4B1-782DF7CEE2CD}"/>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t="68" b="68"/>
          <a:stretch/>
        </p:blipFill>
        <p:spPr/>
      </p:pic>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p:txBody>
          <a:bodyPr/>
          <a:lstStyle/>
          <a:p>
            <a:r>
              <a:rPr lang="de-AT" dirty="0" smtClean="0"/>
              <a:t>Leerflächen-management</a:t>
            </a:r>
            <a:endParaRPr lang="de-AT" dirty="0"/>
          </a:p>
        </p:txBody>
      </p:sp>
    </p:spTree>
    <p:extLst>
      <p:ext uri="{BB962C8B-B14F-4D97-AF65-F5344CB8AC3E}">
        <p14:creationId xmlns:p14="http://schemas.microsoft.com/office/powerpoint/2010/main" val="156228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79" y="1666252"/>
            <a:ext cx="3948919" cy="2692250"/>
          </a:xfrm>
        </p:spPr>
        <p:txBody>
          <a:bodyPr/>
          <a:lstStyle/>
          <a:p>
            <a:pPr marL="285750" lvl="1" indent="-285750">
              <a:buFont typeface="Wingdings" panose="05000000000000000000" pitchFamily="2" charset="2"/>
              <a:buChar char="§"/>
            </a:pPr>
            <a:r>
              <a:rPr lang="de-AT" sz="1800" b="1" dirty="0" smtClean="0"/>
              <a:t>Bericht </a:t>
            </a:r>
            <a:r>
              <a:rPr lang="de-AT" sz="1800" b="1" dirty="0"/>
              <a:t>in </a:t>
            </a:r>
            <a:r>
              <a:rPr lang="de-AT" sz="1800" b="1" dirty="0" smtClean="0">
                <a:solidFill>
                  <a:srgbClr val="FF0000"/>
                </a:solidFill>
              </a:rPr>
              <a:t>Gemeinde-Amtsblatt,</a:t>
            </a:r>
            <a:r>
              <a:rPr lang="de-AT" sz="1800" dirty="0" smtClean="0"/>
              <a:t> regelmäßig </a:t>
            </a:r>
            <a:r>
              <a:rPr lang="de-AT" sz="1800" dirty="0"/>
              <a:t>alle 1 bis 2 </a:t>
            </a:r>
            <a:r>
              <a:rPr lang="de-AT" sz="1800" dirty="0" smtClean="0"/>
              <a:t>Jahre; </a:t>
            </a:r>
            <a:br>
              <a:rPr lang="de-AT" sz="1800" dirty="0" smtClean="0"/>
            </a:br>
            <a:r>
              <a:rPr lang="de-AT" sz="1800" dirty="0" smtClean="0"/>
              <a:t>WKO stellt Muster bereit </a:t>
            </a:r>
          </a:p>
          <a:p>
            <a:pPr marL="285750" lvl="1" indent="-285750">
              <a:buFont typeface="Wingdings" panose="05000000000000000000" pitchFamily="2" charset="2"/>
              <a:buChar char="§"/>
            </a:pPr>
            <a:endParaRPr lang="de-AT" sz="1800" dirty="0"/>
          </a:p>
          <a:p>
            <a:pPr marL="285750" lvl="1" indent="-285750">
              <a:buFont typeface="Wingdings" panose="05000000000000000000" pitchFamily="2" charset="2"/>
              <a:buChar char="§"/>
            </a:pPr>
            <a:r>
              <a:rPr lang="de-AT" sz="1800" b="1" dirty="0" smtClean="0">
                <a:solidFill>
                  <a:srgbClr val="FF0000"/>
                </a:solidFill>
              </a:rPr>
              <a:t>Video</a:t>
            </a:r>
            <a:r>
              <a:rPr lang="de-AT" sz="1800" dirty="0" smtClean="0"/>
              <a:t> (Appetizer)</a:t>
            </a:r>
          </a:p>
          <a:p>
            <a:pPr marL="285750" lvl="1" indent="-285750">
              <a:buFont typeface="Wingdings" panose="05000000000000000000" pitchFamily="2" charset="2"/>
              <a:buChar char="§"/>
            </a:pPr>
            <a:endParaRPr lang="de-AT" sz="1800" dirty="0"/>
          </a:p>
        </p:txBody>
      </p:sp>
      <p:pic>
        <p:nvPicPr>
          <p:cNvPr id="14" name="Bildplatzhalter 13">
            <a:extLst>
              <a:ext uri="{FF2B5EF4-FFF2-40B4-BE49-F238E27FC236}">
                <a16:creationId xmlns:a16="http://schemas.microsoft.com/office/drawing/2014/main" id="{ACFAFE29-239A-4D25-B4B1-782DF7CEE2CD}"/>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a:ext>
            </a:extLst>
          </a:blip>
          <a:srcRect t="68" b="68"/>
          <a:stretch/>
        </p:blipFill>
        <p:spPr/>
      </p:pic>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p:txBody>
          <a:bodyPr/>
          <a:lstStyle/>
          <a:p>
            <a:r>
              <a:rPr lang="de-AT" dirty="0" smtClean="0"/>
              <a:t>Leerflächen-management</a:t>
            </a:r>
            <a:endParaRPr lang="de-AT" dirty="0"/>
          </a:p>
        </p:txBody>
      </p:sp>
      <p:graphicFrame>
        <p:nvGraphicFramePr>
          <p:cNvPr id="2" name="Objekt 1"/>
          <p:cNvGraphicFramePr>
            <a:graphicFrameLocks noChangeAspect="1"/>
          </p:cNvGraphicFramePr>
          <p:nvPr>
            <p:extLst>
              <p:ext uri="{D42A27DB-BD31-4B8C-83A1-F6EECF244321}">
                <p14:modId xmlns:p14="http://schemas.microsoft.com/office/powerpoint/2010/main" val="667481783"/>
              </p:ext>
            </p:extLst>
          </p:nvPr>
        </p:nvGraphicFramePr>
        <p:xfrm>
          <a:off x="4964325" y="2500159"/>
          <a:ext cx="2695575" cy="1885950"/>
        </p:xfrm>
        <a:graphic>
          <a:graphicData uri="http://schemas.openxmlformats.org/presentationml/2006/ole">
            <mc:AlternateContent xmlns:mc="http://schemas.openxmlformats.org/markup-compatibility/2006">
              <mc:Choice xmlns:v="urn:schemas-microsoft-com:vml" Requires="v">
                <p:oleObj spid="_x0000_s2077" name="Acrobat Document" r:id="rId5" imgW="2695414" imgH="1885830" progId="AcroExch.Document.2020">
                  <p:embed/>
                </p:oleObj>
              </mc:Choice>
              <mc:Fallback>
                <p:oleObj name="Acrobat Document" r:id="rId5" imgW="2695414" imgH="1885830" progId="AcroExch.Document.2020">
                  <p:embed/>
                  <p:pic>
                    <p:nvPicPr>
                      <p:cNvPr id="0" name=""/>
                      <p:cNvPicPr/>
                      <p:nvPr/>
                    </p:nvPicPr>
                    <p:blipFill>
                      <a:blip r:embed="rId6"/>
                      <a:stretch>
                        <a:fillRect/>
                      </a:stretch>
                    </p:blipFill>
                    <p:spPr>
                      <a:xfrm>
                        <a:off x="4964325" y="2500159"/>
                        <a:ext cx="2695575" cy="1885950"/>
                      </a:xfrm>
                      <a:prstGeom prst="rect">
                        <a:avLst/>
                      </a:prstGeom>
                    </p:spPr>
                  </p:pic>
                </p:oleObj>
              </mc:Fallback>
            </mc:AlternateContent>
          </a:graphicData>
        </a:graphic>
      </p:graphicFrame>
      <p:pic>
        <p:nvPicPr>
          <p:cNvPr id="10" name="Grafik 9"/>
          <p:cNvPicPr>
            <a:picLocks noChangeAspect="1"/>
          </p:cNvPicPr>
          <p:nvPr/>
        </p:nvPicPr>
        <p:blipFill>
          <a:blip r:embed="rId7"/>
          <a:stretch>
            <a:fillRect/>
          </a:stretch>
        </p:blipFill>
        <p:spPr>
          <a:xfrm>
            <a:off x="4535674" y="548"/>
            <a:ext cx="4608326" cy="5142952"/>
          </a:xfrm>
          <a:prstGeom prst="rect">
            <a:avLst/>
          </a:prstGeom>
        </p:spPr>
      </p:pic>
    </p:spTree>
    <p:extLst>
      <p:ext uri="{BB962C8B-B14F-4D97-AF65-F5344CB8AC3E}">
        <p14:creationId xmlns:p14="http://schemas.microsoft.com/office/powerpoint/2010/main" val="19515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79" y="1666252"/>
            <a:ext cx="3779947" cy="2692250"/>
          </a:xfrm>
        </p:spPr>
        <p:txBody>
          <a:bodyPr/>
          <a:lstStyle/>
          <a:p>
            <a:pPr marL="285750" lvl="1" indent="-285750">
              <a:buFont typeface="Wingdings" panose="05000000000000000000" pitchFamily="2" charset="2"/>
              <a:buChar char="§"/>
            </a:pPr>
            <a:r>
              <a:rPr lang="de-AT" sz="1800" b="1" dirty="0" smtClean="0">
                <a:solidFill>
                  <a:srgbClr val="FF0000"/>
                </a:solidFill>
              </a:rPr>
              <a:t>Link </a:t>
            </a:r>
            <a:r>
              <a:rPr lang="de-AT" sz="1800" b="1" dirty="0">
                <a:solidFill>
                  <a:srgbClr val="FF0000"/>
                </a:solidFill>
              </a:rPr>
              <a:t>von Gemeinde-Website </a:t>
            </a:r>
            <a:r>
              <a:rPr lang="de-AT" sz="1800" dirty="0"/>
              <a:t>auf standortooe.at setzen </a:t>
            </a:r>
            <a:r>
              <a:rPr lang="de-AT" sz="1800" dirty="0" smtClean="0"/>
              <a:t/>
            </a:r>
            <a:br>
              <a:rPr lang="de-AT" sz="1800" dirty="0" smtClean="0"/>
            </a:br>
            <a:r>
              <a:rPr lang="de-AT" sz="1800" dirty="0" smtClean="0"/>
              <a:t>(bei RIS-Gemeinden genügt Häkchen setzen)</a:t>
            </a:r>
            <a:br>
              <a:rPr lang="de-AT" sz="1800" dirty="0" smtClean="0"/>
            </a:br>
            <a:endParaRPr lang="de-AT" sz="1800" dirty="0" smtClean="0"/>
          </a:p>
          <a:p>
            <a:pPr marL="285750" lvl="1" indent="-285750">
              <a:buFont typeface="Wingdings" panose="05000000000000000000" pitchFamily="2" charset="2"/>
              <a:buChar char="§"/>
            </a:pPr>
            <a:endParaRPr lang="de-AT" sz="1800" dirty="0" smtClean="0"/>
          </a:p>
          <a:p>
            <a:pPr marL="285750" lvl="1" indent="-285750">
              <a:buFont typeface="Wingdings" panose="05000000000000000000" pitchFamily="2" charset="2"/>
              <a:buChar char="§"/>
            </a:pPr>
            <a:r>
              <a:rPr lang="de-AT" sz="1800" dirty="0" smtClean="0"/>
              <a:t>Sujets für Inserate 	</a:t>
            </a:r>
            <a:r>
              <a:rPr lang="de-AT" sz="1800" dirty="0"/>
              <a:t>	</a:t>
            </a:r>
            <a:endParaRPr lang="de-AT" sz="1800" dirty="0" smtClean="0"/>
          </a:p>
          <a:p>
            <a:pPr marL="285750" lvl="1" indent="-285750">
              <a:buFont typeface="Wingdings" panose="05000000000000000000" pitchFamily="2" charset="2"/>
              <a:buChar char="§"/>
            </a:pPr>
            <a:endParaRPr lang="de-AT" sz="1800" dirty="0"/>
          </a:p>
          <a:p>
            <a:pPr marL="285750" lvl="1" indent="-285750">
              <a:buFont typeface="Wingdings" panose="05000000000000000000" pitchFamily="2" charset="2"/>
              <a:buChar char="§"/>
            </a:pPr>
            <a:endParaRPr lang="de-AT" sz="1800" dirty="0" smtClean="0"/>
          </a:p>
          <a:p>
            <a:pPr marL="285750" lvl="1" indent="-285750">
              <a:buFont typeface="Wingdings" panose="05000000000000000000" pitchFamily="2" charset="2"/>
              <a:buChar char="§"/>
            </a:pPr>
            <a:endParaRPr lang="de-AT" sz="1800" dirty="0" smtClean="0"/>
          </a:p>
          <a:p>
            <a:pPr marL="285750" lvl="1" indent="-285750">
              <a:buFont typeface="Wingdings" panose="05000000000000000000" pitchFamily="2" charset="2"/>
              <a:buChar char="§"/>
            </a:pPr>
            <a:endParaRPr lang="de-AT" sz="1800" dirty="0"/>
          </a:p>
          <a:p>
            <a:endParaRPr lang="de-AT" dirty="0"/>
          </a:p>
        </p:txBody>
      </p:sp>
      <p:pic>
        <p:nvPicPr>
          <p:cNvPr id="14" name="Bildplatzhalter 13">
            <a:extLst>
              <a:ext uri="{FF2B5EF4-FFF2-40B4-BE49-F238E27FC236}">
                <a16:creationId xmlns:a16="http://schemas.microsoft.com/office/drawing/2014/main" id="{ACFAFE29-239A-4D25-B4B1-782DF7CEE2CD}"/>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a:ext>
            </a:extLst>
          </a:blip>
          <a:srcRect t="68" b="68"/>
          <a:stretch/>
        </p:blipFill>
        <p:spPr/>
      </p:pic>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p:txBody>
          <a:bodyPr/>
          <a:lstStyle/>
          <a:p>
            <a:r>
              <a:rPr lang="de-AT" dirty="0" smtClean="0"/>
              <a:t>Leerflächen-management</a:t>
            </a:r>
            <a:endParaRPr lang="de-AT" dirty="0"/>
          </a:p>
        </p:txBody>
      </p:sp>
      <p:graphicFrame>
        <p:nvGraphicFramePr>
          <p:cNvPr id="2" name="Objekt 1"/>
          <p:cNvGraphicFramePr>
            <a:graphicFrameLocks noChangeAspect="1"/>
          </p:cNvGraphicFramePr>
          <p:nvPr>
            <p:extLst>
              <p:ext uri="{D42A27DB-BD31-4B8C-83A1-F6EECF244321}">
                <p14:modId xmlns:p14="http://schemas.microsoft.com/office/powerpoint/2010/main" val="1293740685"/>
              </p:ext>
            </p:extLst>
          </p:nvPr>
        </p:nvGraphicFramePr>
        <p:xfrm>
          <a:off x="5908288" y="2650532"/>
          <a:ext cx="2056585" cy="1438883"/>
        </p:xfrm>
        <a:graphic>
          <a:graphicData uri="http://schemas.openxmlformats.org/presentationml/2006/ole">
            <mc:AlternateContent xmlns:mc="http://schemas.openxmlformats.org/markup-compatibility/2006">
              <mc:Choice xmlns:v="urn:schemas-microsoft-com:vml" Requires="v">
                <p:oleObj spid="_x0000_s3159" name="Acrobat Document" r:id="rId5" imgW="2695414" imgH="1885830" progId="AcroExch.Document.2020">
                  <p:embed/>
                </p:oleObj>
              </mc:Choice>
              <mc:Fallback>
                <p:oleObj name="Acrobat Document" r:id="rId5" imgW="2695414" imgH="1885830" progId="AcroExch.Document.2020">
                  <p:embed/>
                  <p:pic>
                    <p:nvPicPr>
                      <p:cNvPr id="2" name="Objekt 1"/>
                      <p:cNvPicPr/>
                      <p:nvPr/>
                    </p:nvPicPr>
                    <p:blipFill>
                      <a:blip r:embed="rId6"/>
                      <a:stretch>
                        <a:fillRect/>
                      </a:stretch>
                    </p:blipFill>
                    <p:spPr>
                      <a:xfrm>
                        <a:off x="5908288" y="2650532"/>
                        <a:ext cx="2056585" cy="1438883"/>
                      </a:xfrm>
                      <a:prstGeom prst="rect">
                        <a:avLst/>
                      </a:prstGeom>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2688186950"/>
              </p:ext>
            </p:extLst>
          </p:nvPr>
        </p:nvGraphicFramePr>
        <p:xfrm>
          <a:off x="2742121" y="3798796"/>
          <a:ext cx="1986697" cy="785946"/>
        </p:xfrm>
        <a:graphic>
          <a:graphicData uri="http://schemas.openxmlformats.org/presentationml/2006/ole">
            <mc:AlternateContent xmlns:mc="http://schemas.openxmlformats.org/markup-compatibility/2006">
              <mc:Choice xmlns:v="urn:schemas-microsoft-com:vml" Requires="v">
                <p:oleObj spid="_x0000_s3160" name="Acrobat Document" r:id="rId7" imgW="6067376" imgH="2400180" progId="AcroExch.Document.2020">
                  <p:embed/>
                </p:oleObj>
              </mc:Choice>
              <mc:Fallback>
                <p:oleObj name="Acrobat Document" r:id="rId7" imgW="6067376" imgH="2400180" progId="AcroExch.Document.2020">
                  <p:embed/>
                  <p:pic>
                    <p:nvPicPr>
                      <p:cNvPr id="9" name="Objekt 8"/>
                      <p:cNvPicPr/>
                      <p:nvPr/>
                    </p:nvPicPr>
                    <p:blipFill>
                      <a:blip r:embed="rId8"/>
                      <a:stretch>
                        <a:fillRect/>
                      </a:stretch>
                    </p:blipFill>
                    <p:spPr>
                      <a:xfrm>
                        <a:off x="2742121" y="3798796"/>
                        <a:ext cx="1986697" cy="785946"/>
                      </a:xfrm>
                      <a:prstGeom prst="rect">
                        <a:avLst/>
                      </a:prstGeom>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3277823433"/>
              </p:ext>
            </p:extLst>
          </p:nvPr>
        </p:nvGraphicFramePr>
        <p:xfrm>
          <a:off x="861523" y="3547739"/>
          <a:ext cx="1772126" cy="1288060"/>
        </p:xfrm>
        <a:graphic>
          <a:graphicData uri="http://schemas.openxmlformats.org/presentationml/2006/ole">
            <mc:AlternateContent xmlns:mc="http://schemas.openxmlformats.org/markup-compatibility/2006">
              <mc:Choice xmlns:v="urn:schemas-microsoft-com:vml" Requires="v">
                <p:oleObj spid="_x0000_s3161" name="Acrobat Document" r:id="rId9" imgW="6067376" imgH="4409742" progId="AcroExch.Document.2020">
                  <p:embed/>
                </p:oleObj>
              </mc:Choice>
              <mc:Fallback>
                <p:oleObj name="Acrobat Document" r:id="rId9" imgW="6067376" imgH="4409742" progId="AcroExch.Document.2020">
                  <p:embed/>
                  <p:pic>
                    <p:nvPicPr>
                      <p:cNvPr id="10" name="Objekt 9"/>
                      <p:cNvPicPr/>
                      <p:nvPr/>
                    </p:nvPicPr>
                    <p:blipFill>
                      <a:blip r:embed="rId10"/>
                      <a:stretch>
                        <a:fillRect/>
                      </a:stretch>
                    </p:blipFill>
                    <p:spPr>
                      <a:xfrm>
                        <a:off x="861523" y="3547739"/>
                        <a:ext cx="1772126" cy="1288060"/>
                      </a:xfrm>
                      <a:prstGeom prst="rect">
                        <a:avLst/>
                      </a:prstGeom>
                    </p:spPr>
                  </p:pic>
                </p:oleObj>
              </mc:Fallback>
            </mc:AlternateContent>
          </a:graphicData>
        </a:graphic>
      </p:graphicFrame>
      <p:sp>
        <p:nvSpPr>
          <p:cNvPr id="8" name="Textplatzhalter 2"/>
          <p:cNvSpPr>
            <a:spLocks noGrp="1"/>
          </p:cNvSpPr>
          <p:nvPr>
            <p:ph type="body" sz="quarter" idx="13"/>
          </p:nvPr>
        </p:nvSpPr>
        <p:spPr>
          <a:xfrm>
            <a:off x="5612525" y="1687471"/>
            <a:ext cx="3169118" cy="1076625"/>
          </a:xfrm>
        </p:spPr>
        <p:txBody>
          <a:bodyPr/>
          <a:lstStyle/>
          <a:p>
            <a:pPr marL="285750" lvl="1" indent="-285750">
              <a:buFont typeface="Wingdings" panose="05000000000000000000" pitchFamily="2" charset="2"/>
              <a:buChar char="§"/>
            </a:pPr>
            <a:r>
              <a:rPr lang="de-AT" sz="1800" dirty="0" smtClean="0"/>
              <a:t>Banner/</a:t>
            </a:r>
            <a:r>
              <a:rPr lang="de-AT" sz="1800" dirty="0" err="1" smtClean="0"/>
              <a:t>Slider</a:t>
            </a:r>
            <a:r>
              <a:rPr lang="de-AT" sz="1800" dirty="0" smtClean="0"/>
              <a:t> </a:t>
            </a:r>
            <a:r>
              <a:rPr lang="de-AT" sz="1800" dirty="0"/>
              <a:t>für </a:t>
            </a:r>
            <a:r>
              <a:rPr lang="de-AT" sz="1800" dirty="0" smtClean="0"/>
              <a:t>Websites</a:t>
            </a:r>
          </a:p>
          <a:p>
            <a:pPr marL="285750" lvl="1" indent="-285750">
              <a:buFont typeface="Wingdings" panose="05000000000000000000" pitchFamily="2" charset="2"/>
              <a:buChar char="§"/>
            </a:pPr>
            <a:r>
              <a:rPr lang="de-AT" sz="1800" dirty="0" err="1" smtClean="0"/>
              <a:t>Reminder</a:t>
            </a:r>
            <a:r>
              <a:rPr lang="de-AT" sz="1800" dirty="0" smtClean="0"/>
              <a:t> Card </a:t>
            </a:r>
            <a:endParaRPr lang="de-AT" sz="1800" dirty="0"/>
          </a:p>
          <a:p>
            <a:endParaRPr lang="de-AT" dirty="0"/>
          </a:p>
        </p:txBody>
      </p:sp>
    </p:spTree>
    <p:extLst>
      <p:ext uri="{BB962C8B-B14F-4D97-AF65-F5344CB8AC3E}">
        <p14:creationId xmlns:p14="http://schemas.microsoft.com/office/powerpoint/2010/main" val="370487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89658C1-C5FB-4673-A53A-EFE3803CDA92}"/>
              </a:ext>
            </a:extLst>
          </p:cNvPr>
          <p:cNvSpPr>
            <a:spLocks noGrp="1"/>
          </p:cNvSpPr>
          <p:nvPr>
            <p:ph type="body" sz="quarter" idx="11"/>
          </p:nvPr>
        </p:nvSpPr>
        <p:spPr/>
        <p:txBody>
          <a:bodyPr/>
          <a:lstStyle/>
          <a:p>
            <a:r>
              <a:rPr lang="de-AT" dirty="0" smtClean="0"/>
              <a:t>Immobilien-Treuhänder</a:t>
            </a:r>
            <a:endParaRPr lang="de-AT" dirty="0"/>
          </a:p>
        </p:txBody>
      </p:sp>
      <p:pic>
        <p:nvPicPr>
          <p:cNvPr id="16" name="Bildplatzhalter 15">
            <a:extLst>
              <a:ext uri="{FF2B5EF4-FFF2-40B4-BE49-F238E27FC236}">
                <a16:creationId xmlns:a16="http://schemas.microsoft.com/office/drawing/2014/main" id="{CA0953D1-512C-462C-8C00-9B455C59831B}"/>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t="68" b="68"/>
          <a:stretch/>
        </p:blipFill>
        <p:spPr/>
      </p:pic>
      <p:sp>
        <p:nvSpPr>
          <p:cNvPr id="6" name="Textplatzhalter 5"/>
          <p:cNvSpPr>
            <a:spLocks noGrp="1"/>
          </p:cNvSpPr>
          <p:nvPr>
            <p:ph type="body" sz="quarter" idx="17"/>
          </p:nvPr>
        </p:nvSpPr>
        <p:spPr/>
        <p:txBody>
          <a:bodyPr/>
          <a:lstStyle/>
          <a:p>
            <a:pPr lvl="0"/>
            <a:r>
              <a:rPr lang="de-DE" sz="1800" cap="none" dirty="0" smtClean="0">
                <a:solidFill>
                  <a:schemeClr val="accent2"/>
                </a:solidFill>
              </a:rPr>
              <a:t>Immobilien</a:t>
            </a:r>
            <a:r>
              <a:rPr lang="de-DE" sz="1800" cap="none" dirty="0" smtClean="0">
                <a:solidFill>
                  <a:schemeClr val="tx1"/>
                </a:solidFill>
              </a:rPr>
              <a:t>treuhänder sind Immobilien</a:t>
            </a:r>
            <a:r>
              <a:rPr lang="de-DE" sz="1800" cap="none" dirty="0" smtClean="0">
                <a:solidFill>
                  <a:schemeClr val="accent2"/>
                </a:solidFill>
              </a:rPr>
              <a:t>ratgeber</a:t>
            </a:r>
          </a:p>
          <a:p>
            <a:pPr lvl="0"/>
            <a:endParaRPr lang="de-DE" sz="1800" dirty="0" smtClean="0"/>
          </a:p>
          <a:p>
            <a:pPr marL="285750" lvl="0" indent="-285750">
              <a:buFont typeface="Arial" panose="020B0604020202020204" pitchFamily="34" charset="0"/>
              <a:buChar char="•"/>
            </a:pPr>
            <a:r>
              <a:rPr lang="de-DE" sz="1800" cap="none" dirty="0" smtClean="0">
                <a:solidFill>
                  <a:schemeClr val="tx1"/>
                </a:solidFill>
              </a:rPr>
              <a:t>Kennen den </a:t>
            </a:r>
            <a:r>
              <a:rPr lang="de-DE" sz="1800" b="1" cap="none" dirty="0" smtClean="0">
                <a:solidFill>
                  <a:schemeClr val="tx1"/>
                </a:solidFill>
              </a:rPr>
              <a:t>Markt</a:t>
            </a:r>
          </a:p>
          <a:p>
            <a:pPr marL="285750" lvl="0" indent="-285750">
              <a:buFont typeface="Arial" panose="020B0604020202020204" pitchFamily="34" charset="0"/>
              <a:buChar char="•"/>
            </a:pPr>
            <a:r>
              <a:rPr lang="de-DE" sz="1800" cap="none" dirty="0" smtClean="0">
                <a:solidFill>
                  <a:schemeClr val="tx1"/>
                </a:solidFill>
              </a:rPr>
              <a:t>Ermitteln einen </a:t>
            </a:r>
            <a:r>
              <a:rPr lang="de-DE" sz="1800" cap="none" dirty="0">
                <a:solidFill>
                  <a:schemeClr val="tx1"/>
                </a:solidFill>
              </a:rPr>
              <a:t>m</a:t>
            </a:r>
            <a:r>
              <a:rPr lang="de-DE" sz="1800" cap="none" dirty="0" smtClean="0">
                <a:solidFill>
                  <a:schemeClr val="tx1"/>
                </a:solidFill>
              </a:rPr>
              <a:t>arktkonformen </a:t>
            </a:r>
            <a:r>
              <a:rPr lang="de-DE" sz="1800" b="1" cap="none" dirty="0" smtClean="0">
                <a:solidFill>
                  <a:schemeClr val="tx1"/>
                </a:solidFill>
              </a:rPr>
              <a:t>Wert</a:t>
            </a:r>
          </a:p>
          <a:p>
            <a:pPr marL="285750" lvl="0" indent="-285750">
              <a:buFont typeface="Arial" panose="020B0604020202020204" pitchFamily="34" charset="0"/>
              <a:buChar char="•"/>
            </a:pPr>
            <a:r>
              <a:rPr lang="de-DE" sz="1800" cap="none" dirty="0" smtClean="0">
                <a:solidFill>
                  <a:schemeClr val="tx1"/>
                </a:solidFill>
              </a:rPr>
              <a:t>Suchen nach dem richtigen Angebot und dem richtigen Nachfrager</a:t>
            </a:r>
            <a:endParaRPr lang="de-DE" sz="1800" b="1" cap="none" dirty="0" smtClean="0">
              <a:solidFill>
                <a:schemeClr val="tx1"/>
              </a:solidFill>
            </a:endParaRPr>
          </a:p>
          <a:p>
            <a:pPr marL="285750" lvl="0" indent="-285750">
              <a:buFont typeface="Arial" panose="020B0604020202020204" pitchFamily="34" charset="0"/>
              <a:buChar char="•"/>
            </a:pPr>
            <a:r>
              <a:rPr lang="de-DE" sz="1800" cap="none" dirty="0" smtClean="0">
                <a:solidFill>
                  <a:schemeClr val="tx1"/>
                </a:solidFill>
              </a:rPr>
              <a:t>Beraten in </a:t>
            </a:r>
            <a:r>
              <a:rPr lang="de-DE" sz="1800" b="1" cap="none" dirty="0" smtClean="0">
                <a:solidFill>
                  <a:schemeClr val="tx1"/>
                </a:solidFill>
              </a:rPr>
              <a:t>rechtlichen und steuerlichen Fragen</a:t>
            </a:r>
          </a:p>
          <a:p>
            <a:pPr marL="285750" lvl="0" indent="-285750">
              <a:buFont typeface="Arial" panose="020B0604020202020204" pitchFamily="34" charset="0"/>
              <a:buChar char="•"/>
            </a:pPr>
            <a:r>
              <a:rPr lang="de-DE" sz="1800" cap="none" dirty="0" smtClean="0">
                <a:solidFill>
                  <a:schemeClr val="tx1"/>
                </a:solidFill>
              </a:rPr>
              <a:t>Bieten </a:t>
            </a:r>
            <a:r>
              <a:rPr lang="de-DE" sz="1800" cap="none" dirty="0">
                <a:solidFill>
                  <a:schemeClr val="tx1"/>
                </a:solidFill>
              </a:rPr>
              <a:t>V</a:t>
            </a:r>
            <a:r>
              <a:rPr lang="de-DE" sz="1800" cap="none" dirty="0" smtClean="0">
                <a:solidFill>
                  <a:schemeClr val="tx1"/>
                </a:solidFill>
              </a:rPr>
              <a:t>erwaltung von Objekten, auch für Gemeinden</a:t>
            </a:r>
          </a:p>
          <a:p>
            <a:pPr lvl="0"/>
            <a:endParaRPr lang="de-DE" sz="1800" dirty="0"/>
          </a:p>
        </p:txBody>
      </p:sp>
      <p:pic>
        <p:nvPicPr>
          <p:cNvPr id="2" name="Grafik 1"/>
          <p:cNvPicPr>
            <a:picLocks noChangeAspect="1"/>
          </p:cNvPicPr>
          <p:nvPr/>
        </p:nvPicPr>
        <p:blipFill>
          <a:blip r:embed="rId4"/>
          <a:stretch>
            <a:fillRect/>
          </a:stretch>
        </p:blipFill>
        <p:spPr>
          <a:xfrm>
            <a:off x="6152617" y="1800000"/>
            <a:ext cx="1013830" cy="1013830"/>
          </a:xfrm>
          <a:prstGeom prst="rect">
            <a:avLst/>
          </a:prstGeom>
        </p:spPr>
      </p:pic>
    </p:spTree>
    <p:extLst>
      <p:ext uri="{BB962C8B-B14F-4D97-AF65-F5344CB8AC3E}">
        <p14:creationId xmlns:p14="http://schemas.microsoft.com/office/powerpoint/2010/main" val="19644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89658C1-C5FB-4673-A53A-EFE3803CDA92}"/>
              </a:ext>
            </a:extLst>
          </p:cNvPr>
          <p:cNvSpPr>
            <a:spLocks noGrp="1"/>
          </p:cNvSpPr>
          <p:nvPr>
            <p:ph type="body" sz="quarter" idx="11"/>
          </p:nvPr>
        </p:nvSpPr>
        <p:spPr/>
        <p:txBody>
          <a:bodyPr/>
          <a:lstStyle/>
          <a:p>
            <a:r>
              <a:rPr lang="de-AT" dirty="0" smtClean="0"/>
              <a:t>Immobilien-treuhänder</a:t>
            </a:r>
            <a:endParaRPr lang="de-AT" dirty="0"/>
          </a:p>
        </p:txBody>
      </p:sp>
      <p:pic>
        <p:nvPicPr>
          <p:cNvPr id="16" name="Bildplatzhalter 15">
            <a:extLst>
              <a:ext uri="{FF2B5EF4-FFF2-40B4-BE49-F238E27FC236}">
                <a16:creationId xmlns:a16="http://schemas.microsoft.com/office/drawing/2014/main" id="{CA0953D1-512C-462C-8C00-9B455C59831B}"/>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t="68" b="68"/>
          <a:stretch/>
        </p:blipFill>
        <p:spPr/>
      </p:pic>
      <p:sp>
        <p:nvSpPr>
          <p:cNvPr id="6" name="Textplatzhalter 5"/>
          <p:cNvSpPr>
            <a:spLocks noGrp="1"/>
          </p:cNvSpPr>
          <p:nvPr>
            <p:ph type="body" sz="quarter" idx="17"/>
          </p:nvPr>
        </p:nvSpPr>
        <p:spPr>
          <a:xfrm>
            <a:off x="538480" y="1292772"/>
            <a:ext cx="8167687" cy="3201215"/>
          </a:xfrm>
        </p:spPr>
        <p:txBody>
          <a:bodyPr/>
          <a:lstStyle/>
          <a:p>
            <a:pPr lvl="1"/>
            <a:endParaRPr lang="de-DE" dirty="0" smtClean="0"/>
          </a:p>
          <a:p>
            <a:pPr lvl="1"/>
            <a:r>
              <a:rPr lang="de-DE" sz="1800" b="1" u="sng" dirty="0" smtClean="0">
                <a:solidFill>
                  <a:srgbClr val="FF0000"/>
                </a:solidFill>
              </a:rPr>
              <a:t>kostenlose </a:t>
            </a:r>
            <a:r>
              <a:rPr lang="de-DE" sz="1800" b="1" u="sng" dirty="0">
                <a:solidFill>
                  <a:srgbClr val="FF0000"/>
                </a:solidFill>
              </a:rPr>
              <a:t>Erstberatung</a:t>
            </a:r>
            <a:r>
              <a:rPr lang="de-DE" sz="1800" b="1" u="sng" dirty="0"/>
              <a:t> </a:t>
            </a:r>
            <a:r>
              <a:rPr lang="de-DE" sz="1800" b="1" u="sng" dirty="0" smtClean="0"/>
              <a:t>durch Immobilien-Treuhänder </a:t>
            </a:r>
            <a:br>
              <a:rPr lang="de-DE" sz="1800" b="1" u="sng" dirty="0" smtClean="0"/>
            </a:br>
            <a:r>
              <a:rPr lang="de-DE" sz="1800" b="1" u="sng" dirty="0" smtClean="0"/>
              <a:t>im </a:t>
            </a:r>
            <a:r>
              <a:rPr lang="de-DE" sz="1800" b="1" u="sng" dirty="0"/>
              <a:t>Ausmaß einer </a:t>
            </a:r>
            <a:r>
              <a:rPr lang="de-DE" sz="1800" b="1" u="sng" dirty="0" smtClean="0"/>
              <a:t>Stunde</a:t>
            </a:r>
            <a:r>
              <a:rPr lang="de-DE" sz="1800" dirty="0" smtClean="0"/>
              <a:t>, bei </a:t>
            </a:r>
            <a:r>
              <a:rPr lang="de-DE" sz="1800" dirty="0" smtClean="0">
                <a:hlinkClick r:id="rId4"/>
              </a:rPr>
              <a:t>Partnerbetrieben</a:t>
            </a:r>
            <a:r>
              <a:rPr lang="de-DE" sz="1800" dirty="0" smtClean="0"/>
              <a:t>.</a:t>
            </a:r>
          </a:p>
          <a:p>
            <a:pPr lvl="1"/>
            <a:endParaRPr lang="de-DE" sz="1800" dirty="0" smtClean="0"/>
          </a:p>
          <a:p>
            <a:pPr lvl="1"/>
            <a:r>
              <a:rPr lang="de-DE" sz="1800" dirty="0" smtClean="0"/>
              <a:t>Die Immobilientreuhänder mit Standort im Bezirk finden Sie aktuell </a:t>
            </a:r>
            <a:r>
              <a:rPr lang="de-DE" sz="1800" dirty="0"/>
              <a:t>unter </a:t>
            </a:r>
            <a:r>
              <a:rPr lang="de-DE" sz="1800" dirty="0">
                <a:hlinkClick r:id="rId5"/>
              </a:rPr>
              <a:t>https</a:t>
            </a:r>
            <a:r>
              <a:rPr lang="de-DE" sz="1800" dirty="0" smtClean="0">
                <a:hlinkClick r:id="rId5"/>
              </a:rPr>
              <a:t>://firmen.wko.at/SearchComplex.aspx</a:t>
            </a:r>
            <a:r>
              <a:rPr lang="de-DE" sz="1800" dirty="0" smtClean="0"/>
              <a:t>. </a:t>
            </a:r>
            <a:br>
              <a:rPr lang="de-DE" sz="1800" dirty="0" smtClean="0"/>
            </a:br>
            <a:endParaRPr lang="de-DE" sz="1800" dirty="0" smtClean="0"/>
          </a:p>
          <a:p>
            <a:pPr lvl="1"/>
            <a:r>
              <a:rPr lang="de-DE" sz="1800" dirty="0" smtClean="0"/>
              <a:t>Die WKO Schärding händigt gern eine aktuelle Liste aus</a:t>
            </a:r>
            <a:endParaRPr lang="de-DE" sz="1800" dirty="0"/>
          </a:p>
        </p:txBody>
      </p:sp>
      <p:pic>
        <p:nvPicPr>
          <p:cNvPr id="2" name="Grafik 1"/>
          <p:cNvPicPr>
            <a:picLocks noChangeAspect="1"/>
          </p:cNvPicPr>
          <p:nvPr/>
        </p:nvPicPr>
        <p:blipFill>
          <a:blip r:embed="rId6"/>
          <a:stretch>
            <a:fillRect/>
          </a:stretch>
        </p:blipFill>
        <p:spPr>
          <a:xfrm>
            <a:off x="6525726" y="3270326"/>
            <a:ext cx="1076671" cy="1073889"/>
          </a:xfrm>
          <a:prstGeom prst="rect">
            <a:avLst/>
          </a:prstGeom>
        </p:spPr>
      </p:pic>
    </p:spTree>
    <p:extLst>
      <p:ext uri="{BB962C8B-B14F-4D97-AF65-F5344CB8AC3E}">
        <p14:creationId xmlns:p14="http://schemas.microsoft.com/office/powerpoint/2010/main" val="417024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KO Standard grau">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Vorlage_Eferding" id="{EEB94B48-91CA-134F-B098-E998ADE9AB1A}" vid="{A0831570-5AAA-D142-9F6B-1BA8E28AE3FE}"/>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KO Standard weiß">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Vorlage_Eferding" id="{EEB94B48-91CA-134F-B098-E998ADE9AB1A}" vid="{7FD5C81B-2E67-2341-805E-AC1BE8B9D714}"/>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PowerPoint_Vorlage_Freistadt</Template>
  <TotalTime>0</TotalTime>
  <Words>558</Words>
  <Application>Microsoft Office PowerPoint</Application>
  <PresentationFormat>Bildschirmpräsentation (16:9)</PresentationFormat>
  <Paragraphs>86</Paragraphs>
  <Slides>13</Slides>
  <Notes>12</Notes>
  <HiddenSlides>0</HiddenSlides>
  <MMClips>0</MMClips>
  <ScaleCrop>false</ScaleCrop>
  <HeadingPairs>
    <vt:vector size="8" baseType="variant">
      <vt:variant>
        <vt:lpstr>Verwendete Schriftarten</vt:lpstr>
      </vt:variant>
      <vt:variant>
        <vt:i4>8</vt:i4>
      </vt:variant>
      <vt:variant>
        <vt:lpstr>Design</vt:lpstr>
      </vt:variant>
      <vt:variant>
        <vt:i4>3</vt:i4>
      </vt:variant>
      <vt:variant>
        <vt:lpstr>Eingebettete OLE-Server</vt:lpstr>
      </vt:variant>
      <vt:variant>
        <vt:i4>1</vt:i4>
      </vt:variant>
      <vt:variant>
        <vt:lpstr>Folientitel</vt:lpstr>
      </vt:variant>
      <vt:variant>
        <vt:i4>13</vt:i4>
      </vt:variant>
    </vt:vector>
  </HeadingPairs>
  <TitlesOfParts>
    <vt:vector size="25" baseType="lpstr">
      <vt:lpstr>Arial</vt:lpstr>
      <vt:lpstr>Calibri</vt:lpstr>
      <vt:lpstr>Calibri Light</vt:lpstr>
      <vt:lpstr>Symbol</vt:lpstr>
      <vt:lpstr>Times New Roman</vt:lpstr>
      <vt:lpstr>Trebuchet MS</vt:lpstr>
      <vt:lpstr>Verdana</vt:lpstr>
      <vt:lpstr>Wingdings</vt:lpstr>
      <vt:lpstr>WKO Standard grau</vt:lpstr>
      <vt:lpstr>Benutzerdefiniertes Design</vt:lpstr>
      <vt:lpstr>WKO Standard weiß</vt:lpstr>
      <vt:lpstr>Acrobat Document</vt:lpstr>
      <vt:lpstr>Leerflächenmanagement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2018-07-30T12:51:41Z</dcterms:created>
  <dcterms:modified xsi:type="dcterms:W3CDTF">2021-04-22T08:18:06Z</dcterms:modified>
</cp:coreProperties>
</file>