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1263" r:id="rId2"/>
    <p:sldId id="1264" r:id="rId3"/>
    <p:sldId id="284" r:id="rId4"/>
    <p:sldId id="1265" r:id="rId5"/>
    <p:sldId id="1269" r:id="rId6"/>
    <p:sldId id="1272" r:id="rId7"/>
    <p:sldId id="726" r:id="rId8"/>
    <p:sldId id="652" r:id="rId9"/>
    <p:sldId id="656" r:id="rId10"/>
    <p:sldId id="1260" r:id="rId11"/>
    <p:sldId id="1245" r:id="rId12"/>
    <p:sldId id="658" r:id="rId13"/>
    <p:sldId id="659" r:id="rId14"/>
    <p:sldId id="261" r:id="rId15"/>
    <p:sldId id="262" r:id="rId16"/>
    <p:sldId id="263" r:id="rId17"/>
    <p:sldId id="1261" r:id="rId18"/>
    <p:sldId id="279" r:id="rId19"/>
    <p:sldId id="1270" r:id="rId20"/>
    <p:sldId id="1273" r:id="rId21"/>
    <p:sldId id="688" r:id="rId22"/>
    <p:sldId id="267" r:id="rId23"/>
    <p:sldId id="1262" r:id="rId24"/>
    <p:sldId id="653" r:id="rId25"/>
    <p:sldId id="654" r:id="rId26"/>
    <p:sldId id="633" r:id="rId27"/>
    <p:sldId id="649" r:id="rId28"/>
    <p:sldId id="687" r:id="rId29"/>
    <p:sldId id="721" r:id="rId30"/>
    <p:sldId id="723" r:id="rId31"/>
    <p:sldId id="651" r:id="rId32"/>
    <p:sldId id="635" r:id="rId33"/>
    <p:sldId id="718" r:id="rId34"/>
    <p:sldId id="647" r:id="rId35"/>
    <p:sldId id="725" r:id="rId36"/>
    <p:sldId id="636" r:id="rId37"/>
    <p:sldId id="1268" r:id="rId38"/>
    <p:sldId id="1278" r:id="rId39"/>
    <p:sldId id="1277" r:id="rId40"/>
    <p:sldId id="1276" r:id="rId41"/>
    <p:sldId id="1274" r:id="rId42"/>
    <p:sldId id="1271" r:id="rId43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5289" autoAdjust="0"/>
  </p:normalViewPr>
  <p:slideViewPr>
    <p:cSldViewPr snapToGrid="0">
      <p:cViewPr varScale="1">
        <p:scale>
          <a:sx n="62" d="100"/>
          <a:sy n="62" d="100"/>
        </p:scale>
        <p:origin x="804" y="40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tfile01\IwS\2_STUDIEN\S7%20Ausbau\Analyse%20A2\Analyse_hochrrangigStra&#223;enbau_Stmk_1971-2001_neue%20Gemeind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dirty="0"/>
              <a:t>Entwicklung der Beschäftigtenzahlen in der Steiermark</a:t>
            </a:r>
            <a:r>
              <a:rPr lang="de-AT" baseline="0" dirty="0"/>
              <a:t> 1971 bis 2001 - Gemeinden entlang A2, A9 </a:t>
            </a:r>
            <a:r>
              <a:rPr lang="de-AT" sz="11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(Index: 1971=100)</a:t>
            </a:r>
            <a:endParaRPr lang="de-AT" dirty="0"/>
          </a:p>
        </c:rich>
      </c:tx>
      <c:layout>
        <c:manualLayout>
          <c:xMode val="edge"/>
          <c:yMode val="edge"/>
          <c:x val="0.12407229983841217"/>
          <c:y val="2.10684725357411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'AnalyseStmk_A2 plus A9'!$AP$14</c:f>
              <c:strCache>
                <c:ptCount val="1"/>
                <c:pt idx="0">
                  <c:v>Gemeinden entlang A2, A9</c:v>
                </c:pt>
              </c:strCache>
            </c:strRef>
          </c:tx>
          <c:spPr>
            <a:ln w="28575" cap="rnd">
              <a:solidFill>
                <a:srgbClr val="D90E18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'AnalyseStmk_A2 plus A9'!$AQ$13:$AT$13</c:f>
              <c:numCache>
                <c:formatCode>General</c:formatCode>
                <c:ptCount val="4"/>
                <c:pt idx="0">
                  <c:v>1971</c:v>
                </c:pt>
                <c:pt idx="1">
                  <c:v>1981</c:v>
                </c:pt>
                <c:pt idx="2">
                  <c:v>1991</c:v>
                </c:pt>
                <c:pt idx="3">
                  <c:v>2001</c:v>
                </c:pt>
              </c:numCache>
            </c:numRef>
          </c:cat>
          <c:val>
            <c:numRef>
              <c:f>'AnalyseStmk_A2 plus A9'!$AQ$14:$AT$14</c:f>
              <c:numCache>
                <c:formatCode>0</c:formatCode>
                <c:ptCount val="4"/>
                <c:pt idx="0">
                  <c:v>100</c:v>
                </c:pt>
                <c:pt idx="1">
                  <c:v>110.05706316938996</c:v>
                </c:pt>
                <c:pt idx="2">
                  <c:v>117.35068983373245</c:v>
                </c:pt>
                <c:pt idx="3">
                  <c:v>119.83419380969724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4B-4CC4-B7F9-860DDA4F8E72}"/>
            </c:ext>
          </c:extLst>
        </c:ser>
        <c:ser>
          <c:idx val="1"/>
          <c:order val="1"/>
          <c:tx>
            <c:strRef>
              <c:f>'AnalyseStmk_A2 plus A9'!$AP$15</c:f>
              <c:strCache>
                <c:ptCount val="1"/>
                <c:pt idx="0">
                  <c:v>Steiermark exkl. Gemeinden entlang A2, A9</c:v>
                </c:pt>
              </c:strCache>
            </c:strRef>
          </c:tx>
          <c:spPr>
            <a:ln w="28575" cap="rnd">
              <a:solidFill>
                <a:srgbClr val="66819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4B-4CC4-B7F9-860DDA4F8E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'AnalyseStmk_A2 plus A9'!$AQ$13:$AT$13</c:f>
              <c:numCache>
                <c:formatCode>General</c:formatCode>
                <c:ptCount val="4"/>
                <c:pt idx="0">
                  <c:v>1971</c:v>
                </c:pt>
                <c:pt idx="1">
                  <c:v>1981</c:v>
                </c:pt>
                <c:pt idx="2">
                  <c:v>1991</c:v>
                </c:pt>
                <c:pt idx="3">
                  <c:v>2001</c:v>
                </c:pt>
              </c:numCache>
            </c:numRef>
          </c:cat>
          <c:val>
            <c:numRef>
              <c:f>'AnalyseStmk_A2 plus A9'!$AQ$15:$AT$15</c:f>
              <c:numCache>
                <c:formatCode>0</c:formatCode>
                <c:ptCount val="4"/>
                <c:pt idx="0">
                  <c:v>100</c:v>
                </c:pt>
                <c:pt idx="1">
                  <c:v>99.627369764990661</c:v>
                </c:pt>
                <c:pt idx="2">
                  <c:v>92.847280986950551</c:v>
                </c:pt>
                <c:pt idx="3">
                  <c:v>92.794578304309823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C4B-4CC4-B7F9-860DDA4F8E72}"/>
            </c:ext>
          </c:extLst>
        </c:ser>
        <c:ser>
          <c:idx val="2"/>
          <c:order val="2"/>
          <c:tx>
            <c:strRef>
              <c:f>'AnalyseStmk_A2 plus A9'!$AP$16</c:f>
              <c:strCache>
                <c:ptCount val="1"/>
                <c:pt idx="0">
                  <c:v>Steiermark gesamt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4B-4CC4-B7F9-860DDA4F8E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'AnalyseStmk_A2 plus A9'!$AQ$13:$AT$13</c:f>
              <c:numCache>
                <c:formatCode>General</c:formatCode>
                <c:ptCount val="4"/>
                <c:pt idx="0">
                  <c:v>1971</c:v>
                </c:pt>
                <c:pt idx="1">
                  <c:v>1981</c:v>
                </c:pt>
                <c:pt idx="2">
                  <c:v>1991</c:v>
                </c:pt>
                <c:pt idx="3">
                  <c:v>2001</c:v>
                </c:pt>
              </c:numCache>
            </c:numRef>
          </c:cat>
          <c:val>
            <c:numRef>
              <c:f>'AnalyseStmk_A2 plus A9'!$AQ$16:$AT$16</c:f>
              <c:numCache>
                <c:formatCode>0</c:formatCode>
                <c:ptCount val="4"/>
                <c:pt idx="0">
                  <c:v>100</c:v>
                </c:pt>
                <c:pt idx="1">
                  <c:v>104.00703577956571</c:v>
                </c:pt>
                <c:pt idx="2">
                  <c:v>103.13682093854891</c:v>
                </c:pt>
                <c:pt idx="3">
                  <c:v>104.14912924692622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C4B-4CC4-B7F9-860DDA4F8E7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78257423"/>
        <c:axId val="1578261263"/>
      </c:lineChart>
      <c:catAx>
        <c:axId val="1578257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78261263"/>
        <c:crosses val="autoZero"/>
        <c:auto val="1"/>
        <c:lblAlgn val="ctr"/>
        <c:lblOffset val="100"/>
        <c:noMultiLvlLbl val="0"/>
      </c:catAx>
      <c:valAx>
        <c:axId val="1578261263"/>
        <c:scaling>
          <c:orientation val="minMax"/>
          <c:max val="12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78257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1AAF008-F139-4563-A2CF-634BCCC47344}" type="datetimeFigureOut">
              <a:rPr lang="de-AT" smtClean="0"/>
              <a:t>08.11.2023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3643D3E-16E3-459B-81A7-E202F7C8083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0283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43D3E-16E3-459B-81A7-E202F7C80830}" type="slidenum">
              <a:rPr lang="de-AT" smtClean="0"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62488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43D3E-16E3-459B-81A7-E202F7C80830}" type="slidenum">
              <a:rPr lang="de-AT" smtClean="0"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57562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43D3E-16E3-459B-81A7-E202F7C80830}" type="slidenum">
              <a:rPr lang="de-AT" smtClean="0"/>
              <a:t>34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95205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43D3E-16E3-459B-81A7-E202F7C80830}" type="slidenum">
              <a:rPr lang="de-AT" smtClean="0"/>
              <a:t>35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80555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43D3E-16E3-459B-81A7-E202F7C80830}" type="slidenum">
              <a:rPr lang="de-AT" smtClean="0"/>
              <a:t>36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0771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43D3E-16E3-459B-81A7-E202F7C80830}" type="slidenum">
              <a:rPr lang="de-AT" smtClean="0"/>
              <a:t>37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74902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43D3E-16E3-459B-81A7-E202F7C80830}" type="slidenum">
              <a:rPr lang="de-AT" smtClean="0"/>
              <a:t>42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6869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43D3E-16E3-459B-81A7-E202F7C80830}" type="slidenum">
              <a:rPr lang="de-AT" smtClean="0"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62488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43D3E-16E3-459B-81A7-E202F7C80830}" type="slidenum">
              <a:rPr lang="de-AT" smtClean="0"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63709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43D3E-16E3-459B-81A7-E202F7C80830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1866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4983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43D3E-16E3-459B-81A7-E202F7C80830}" type="slidenum">
              <a:rPr lang="de-AT" smtClean="0"/>
              <a:t>19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71662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43D3E-16E3-459B-81A7-E202F7C80830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1111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43D3E-16E3-459B-81A7-E202F7C80830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85296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43D3E-16E3-459B-81A7-E202F7C80830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2486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1">
    <p:bg>
      <p:bgPr>
        <a:solidFill>
          <a:srgbClr val="EB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14D96DC3-2CFE-D294-47B1-47D1BAF646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0746" y="486284"/>
            <a:ext cx="10097609" cy="1321898"/>
          </a:xfrm>
        </p:spPr>
        <p:txBody>
          <a:bodyPr>
            <a:noAutofit/>
          </a:bodyPr>
          <a:lstStyle>
            <a:lvl1pPr marL="0" indent="0" algn="l">
              <a:buNone/>
              <a:defRPr sz="6600" b="1" spc="60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TITEL PRÄSENTATION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2E28200-17A6-59F7-D7A9-F790400E2ED2}"/>
              </a:ext>
            </a:extLst>
          </p:cNvPr>
          <p:cNvSpPr/>
          <p:nvPr userDrawn="1"/>
        </p:nvSpPr>
        <p:spPr>
          <a:xfrm>
            <a:off x="0" y="6169514"/>
            <a:ext cx="12192000" cy="688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EC94897-644E-26A2-4000-EF5944C7F3F1}"/>
              </a:ext>
            </a:extLst>
          </p:cNvPr>
          <p:cNvGrpSpPr/>
          <p:nvPr userDrawn="1"/>
        </p:nvGrpSpPr>
        <p:grpSpPr>
          <a:xfrm>
            <a:off x="9663190" y="6326676"/>
            <a:ext cx="2250659" cy="374162"/>
            <a:chOff x="9697831" y="6321914"/>
            <a:chExt cx="2250659" cy="374162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B547FE0-51AD-603F-11EE-F440C17E01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9697831" y="6322190"/>
              <a:ext cx="1073948" cy="335609"/>
            </a:xfrm>
            <a:prstGeom prst="rect">
              <a:avLst/>
            </a:prstGeom>
          </p:spPr>
        </p:pic>
        <p:pic>
          <p:nvPicPr>
            <p:cNvPr id="7" name="Grafik 6" descr="Ein Bild, das Schrift, Grafiken, Screenshot, Grafikdesign enthält.&#10;&#10;Automatisch generierte Beschreibung">
              <a:extLst>
                <a:ext uri="{FF2B5EF4-FFF2-40B4-BE49-F238E27FC236}">
                  <a16:creationId xmlns:a16="http://schemas.microsoft.com/office/drawing/2014/main" id="{2FDA8E9A-8FD2-1DEC-8A89-6DCB681FF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883743" y="6321914"/>
              <a:ext cx="1064747" cy="374162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2BC658C-6935-71F0-F073-FDAABDCCF6FF}"/>
              </a:ext>
            </a:extLst>
          </p:cNvPr>
          <p:cNvSpPr txBox="1"/>
          <p:nvPr userDrawn="1"/>
        </p:nvSpPr>
        <p:spPr>
          <a:xfrm rot="16200000">
            <a:off x="10448155" y="1751640"/>
            <a:ext cx="274320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de-DE" sz="1200" b="1" spc="3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area-</a:t>
            </a:r>
            <a:r>
              <a:rPr lang="de-DE" sz="1200" b="1" spc="300" dirty="0" err="1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sued.wko.at</a:t>
            </a:r>
            <a:endParaRPr lang="de-DE" sz="1200" b="1" spc="300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 descr="Ein Bild, das Grafiken enthält.&#10;&#10;Automatisch generierte Beschreibung">
            <a:extLst>
              <a:ext uri="{FF2B5EF4-FFF2-40B4-BE49-F238E27FC236}">
                <a16:creationId xmlns:a16="http://schemas.microsoft.com/office/drawing/2014/main" id="{21493678-7A25-C9E3-F5A9-056F5C3F71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72250" y="2396829"/>
            <a:ext cx="6458905" cy="4569616"/>
          </a:xfrm>
          <a:prstGeom prst="rect">
            <a:avLst/>
          </a:prstGeom>
        </p:spPr>
      </p:pic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7DAEABE8-A6C9-E607-1E86-9985E0C95E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169" y="6268860"/>
            <a:ext cx="2743200" cy="365125"/>
          </a:xfrm>
        </p:spPr>
        <p:txBody>
          <a:bodyPr anchor="b">
            <a:normAutofit/>
          </a:bodyPr>
          <a:lstStyle>
            <a:lvl1pPr marL="0" indent="0">
              <a:buNone/>
              <a:defRPr sz="1200" b="1" spc="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xx.xx.xxxx</a:t>
            </a:r>
            <a:r>
              <a:rPr lang="de-DE" dirty="0"/>
              <a:t> Datum</a:t>
            </a:r>
          </a:p>
        </p:txBody>
      </p:sp>
      <p:pic>
        <p:nvPicPr>
          <p:cNvPr id="27" name="Grafik 26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3B6A3E9E-A286-5CF5-7615-678779436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6934" t="23614" r="20021" b="21858"/>
          <a:stretch/>
        </p:blipFill>
        <p:spPr>
          <a:xfrm>
            <a:off x="510745" y="4259967"/>
            <a:ext cx="2083415" cy="151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5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rafik 7" descr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089" y="6169790"/>
            <a:ext cx="1073949" cy="335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Grafik 8" descr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002" y="6169514"/>
            <a:ext cx="1064748" cy="374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Grafik 11" descr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454" y="3429000"/>
            <a:ext cx="4858059" cy="343703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31676" y="1449386"/>
            <a:ext cx="7412175" cy="416560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500">
                <a:latin typeface="Arial"/>
                <a:ea typeface="Arial"/>
                <a:cs typeface="Arial"/>
                <a:sym typeface="Arial"/>
              </a:defRPr>
            </a:lvl1pPr>
            <a:lvl2pPr marL="685800" indent="-228600">
              <a:buFontTx/>
              <a:defRPr sz="2500">
                <a:latin typeface="Arial"/>
                <a:ea typeface="Arial"/>
                <a:cs typeface="Arial"/>
                <a:sym typeface="Arial"/>
              </a:defRPr>
            </a:lvl2pPr>
            <a:lvl3pPr marL="1143000" indent="-228600">
              <a:buFontTx/>
              <a:defRPr sz="2500">
                <a:latin typeface="Arial"/>
                <a:ea typeface="Arial"/>
                <a:cs typeface="Arial"/>
                <a:sym typeface="Arial"/>
              </a:defRPr>
            </a:lvl3pPr>
            <a:lvl4pPr marL="1600200" indent="-228600">
              <a:buFontTx/>
              <a:defRPr sz="2500">
                <a:latin typeface="Arial"/>
                <a:ea typeface="Arial"/>
                <a:cs typeface="Arial"/>
                <a:sym typeface="Arial"/>
              </a:defRPr>
            </a:lvl4pPr>
            <a:lvl5pPr marL="2057400" indent="-228600">
              <a:buFontTx/>
              <a:defRPr sz="25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Copy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531676" y="523725"/>
            <a:ext cx="8980415" cy="719288"/>
          </a:xfrm>
          <a:prstGeom prst="rect">
            <a:avLst/>
          </a:prstGeom>
        </p:spPr>
        <p:txBody>
          <a:bodyPr anchor="t"/>
          <a:lstStyle>
            <a:lvl1pPr>
              <a:defRPr b="1" spc="600">
                <a:solidFill>
                  <a:srgbClr val="EB3B4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HEADLINE</a:t>
            </a:r>
          </a:p>
        </p:txBody>
      </p:sp>
      <p:sp>
        <p:nvSpPr>
          <p:cNvPr id="99" name="Textplatzhalt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2169" y="6268859"/>
            <a:ext cx="2743201" cy="36512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200" b="1" spc="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Kapitel</a:t>
            </a:r>
          </a:p>
        </p:txBody>
      </p:sp>
      <p:sp>
        <p:nvSpPr>
          <p:cNvPr id="10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795038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 V1">
    <p:bg>
      <p:bgPr>
        <a:solidFill>
          <a:srgbClr val="EB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10746" y="486283"/>
            <a:ext cx="10097610" cy="132189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 spc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FontTx/>
              <a:buNone/>
              <a:defRPr sz="6000" b="1" spc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FontTx/>
              <a:buNone/>
              <a:defRPr sz="6000" b="1" spc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FontTx/>
              <a:buNone/>
              <a:defRPr sz="6000" b="1" spc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FontTx/>
              <a:buNone/>
              <a:defRPr sz="6000" b="1" spc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TITEL PRÄSENTATION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Rechteck 3"/>
          <p:cNvSpPr/>
          <p:nvPr/>
        </p:nvSpPr>
        <p:spPr>
          <a:xfrm>
            <a:off x="0" y="6169514"/>
            <a:ext cx="12192000" cy="6884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15" name="Gruppieren 22"/>
          <p:cNvGrpSpPr/>
          <p:nvPr/>
        </p:nvGrpSpPr>
        <p:grpSpPr>
          <a:xfrm>
            <a:off x="9663189" y="6326675"/>
            <a:ext cx="2250661" cy="374163"/>
            <a:chOff x="0" y="0"/>
            <a:chExt cx="2250659" cy="374161"/>
          </a:xfrm>
        </p:grpSpPr>
        <p:pic>
          <p:nvPicPr>
            <p:cNvPr id="13" name="Grafik 5" descr="Grafik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275"/>
              <a:ext cx="1073949" cy="33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Grafik 6" descr="Grafi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5912" y="0"/>
              <a:ext cx="1064748" cy="3741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Textfeld 8"/>
          <p:cNvSpPr txBox="1"/>
          <p:nvPr/>
        </p:nvSpPr>
        <p:spPr>
          <a:xfrm rot="16200000">
            <a:off x="10500247" y="1758012"/>
            <a:ext cx="26517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r">
              <a:defRPr sz="1200" b="1" spc="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area-sued.wko.at</a:t>
            </a:r>
          </a:p>
        </p:txBody>
      </p:sp>
      <p:pic>
        <p:nvPicPr>
          <p:cNvPr id="17" name="Grafik 18" descr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0" y="2396829"/>
            <a:ext cx="6458905" cy="456961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platzhalt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2169" y="6268859"/>
            <a:ext cx="2743201" cy="36512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200" b="1" spc="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xx.xx.xxxx Datum</a:t>
            </a:r>
          </a:p>
        </p:txBody>
      </p:sp>
      <p:pic>
        <p:nvPicPr>
          <p:cNvPr id="19" name="AREA_SUED_2.0_DE_neg rgb.png" descr="AREA_SUED_2.0_DE_neg rg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45" y="4275712"/>
            <a:ext cx="2083416" cy="148370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011190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55BD810-8D88-4083-BF0F-206532C477D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61DBE-8378-4C26-A917-28F7656FB57B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770131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031" y="392148"/>
            <a:ext cx="5578269" cy="342530"/>
          </a:xfrm>
        </p:spPr>
        <p:txBody>
          <a:bodyPr lIns="0" tIns="0" rIns="0" bIns="0"/>
          <a:lstStyle>
            <a:lvl1pPr>
              <a:defRPr sz="2226" b="0" i="0">
                <a:solidFill>
                  <a:srgbClr val="3D444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14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5702">
              <a:lnSpc>
                <a:spcPts val="1221"/>
              </a:lnSpc>
            </a:pPr>
            <a:fld id="{81D60167-4931-47E6-BA6A-407CBD079E47}" type="slidenum">
              <a:rPr lang="de-AT" spc="-17" smtClean="0"/>
              <a:pPr marL="25702">
                <a:lnSpc>
                  <a:spcPts val="1221"/>
                </a:lnSpc>
              </a:pPr>
              <a:t>‹Nr.›</a:t>
            </a:fld>
            <a:endParaRPr lang="de-AT" spc="-17" dirty="0"/>
          </a:p>
        </p:txBody>
      </p:sp>
    </p:spTree>
    <p:extLst>
      <p:ext uri="{BB962C8B-B14F-4D97-AF65-F5344CB8AC3E}">
        <p14:creationId xmlns:p14="http://schemas.microsoft.com/office/powerpoint/2010/main" val="116795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2E28200-17A6-59F7-D7A9-F790400E2ED2}"/>
              </a:ext>
            </a:extLst>
          </p:cNvPr>
          <p:cNvSpPr/>
          <p:nvPr userDrawn="1"/>
        </p:nvSpPr>
        <p:spPr>
          <a:xfrm>
            <a:off x="0" y="6169514"/>
            <a:ext cx="12192000" cy="688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Trebuchet MS" panose="020B0603020202020204" pitchFamily="34" charset="0"/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EC94897-644E-26A2-4000-EF5944C7F3F1}"/>
              </a:ext>
            </a:extLst>
          </p:cNvPr>
          <p:cNvGrpSpPr/>
          <p:nvPr userDrawn="1"/>
        </p:nvGrpSpPr>
        <p:grpSpPr>
          <a:xfrm>
            <a:off x="9663190" y="6326676"/>
            <a:ext cx="2250659" cy="374162"/>
            <a:chOff x="9697831" y="6321914"/>
            <a:chExt cx="2250659" cy="374162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B547FE0-51AD-603F-11EE-F440C17E01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9697831" y="6322190"/>
              <a:ext cx="1073948" cy="335609"/>
            </a:xfrm>
            <a:prstGeom prst="rect">
              <a:avLst/>
            </a:prstGeom>
          </p:spPr>
        </p:pic>
        <p:pic>
          <p:nvPicPr>
            <p:cNvPr id="7" name="Grafik 6" descr="Ein Bild, das Schrift, Grafiken, Screenshot, Grafikdesign enthält.&#10;&#10;Automatisch generierte Beschreibung">
              <a:extLst>
                <a:ext uri="{FF2B5EF4-FFF2-40B4-BE49-F238E27FC236}">
                  <a16:creationId xmlns:a16="http://schemas.microsoft.com/office/drawing/2014/main" id="{2FDA8E9A-8FD2-1DEC-8A89-6DCB681FF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883743" y="6321914"/>
              <a:ext cx="1064747" cy="374162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2BC658C-6935-71F0-F073-FDAABDCCF6FF}"/>
              </a:ext>
            </a:extLst>
          </p:cNvPr>
          <p:cNvSpPr txBox="1"/>
          <p:nvPr userDrawn="1"/>
        </p:nvSpPr>
        <p:spPr>
          <a:xfrm rot="16200000">
            <a:off x="10403751" y="1708776"/>
            <a:ext cx="274320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de-DE" sz="1200" b="1" spc="300" dirty="0">
                <a:solidFill>
                  <a:srgbClr val="EB3B45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www.aerea-sued.at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7DAEABE8-A6C9-E607-1E86-9985E0C95E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169" y="6268860"/>
            <a:ext cx="2743200" cy="365125"/>
          </a:xfrm>
        </p:spPr>
        <p:txBody>
          <a:bodyPr anchor="b">
            <a:normAutofit/>
          </a:bodyPr>
          <a:lstStyle>
            <a:lvl1pPr marL="0" indent="0">
              <a:buNone/>
              <a:defRPr sz="1200" b="1" spc="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xx.xx.xxxx</a:t>
            </a:r>
            <a:r>
              <a:rPr lang="de-DE" dirty="0"/>
              <a:t> Datum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88C0937-6D11-91B9-0A7E-9D138C96AD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0746" y="486284"/>
            <a:ext cx="10097609" cy="1321898"/>
          </a:xfrm>
        </p:spPr>
        <p:txBody>
          <a:bodyPr>
            <a:noAutofit/>
          </a:bodyPr>
          <a:lstStyle>
            <a:lvl1pPr marL="0" indent="0" algn="l">
              <a:buNone/>
              <a:defRPr sz="6600" b="1" spc="600">
                <a:solidFill>
                  <a:srgbClr val="EB3B45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TITEL PRÄSENTATION</a:t>
            </a:r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0DA80CC8-B2C0-82EB-6079-5E4376F64B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91522" y="2032192"/>
            <a:ext cx="3737919" cy="3737919"/>
          </a:xfrm>
          <a:prstGeom prst="ellipse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31" name="Grafik 30" descr="Ein Bild, das Text, Kreis, Screenshot, Schrift enthält.&#10;&#10;Automatisch generierte Beschreibung">
            <a:extLst>
              <a:ext uri="{FF2B5EF4-FFF2-40B4-BE49-F238E27FC236}">
                <a16:creationId xmlns:a16="http://schemas.microsoft.com/office/drawing/2014/main" id="{6103FC2A-A85B-D541-1680-D07570F164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70694" y="3192430"/>
            <a:ext cx="5106921" cy="361310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326C296-4FF3-485F-8F31-D41B7AFAEE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32310" y="3880703"/>
            <a:ext cx="3481539" cy="22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16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23A3F8A-EDC8-A695-D045-EB27E43AB3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12090" y="6169790"/>
            <a:ext cx="1073948" cy="335609"/>
          </a:xfrm>
          <a:prstGeom prst="rect">
            <a:avLst/>
          </a:prstGeom>
        </p:spPr>
      </p:pic>
      <p:pic>
        <p:nvPicPr>
          <p:cNvPr id="9" name="Grafik 8" descr="Ein Bild, das Schrift, Grafiken, Screenshot, Grafikdesign enthält.&#10;&#10;Automatisch generierte Beschreibung">
            <a:extLst>
              <a:ext uri="{FF2B5EF4-FFF2-40B4-BE49-F238E27FC236}">
                <a16:creationId xmlns:a16="http://schemas.microsoft.com/office/drawing/2014/main" id="{C8B1466A-C010-EAD9-7BDC-1D4C0537B9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8002" y="6169514"/>
            <a:ext cx="1064747" cy="374162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867D19E-2B27-5046-3F58-1075D52030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904" y="638175"/>
            <a:ext cx="6314075" cy="520700"/>
          </a:xfrm>
        </p:spPr>
        <p:txBody>
          <a:bodyPr>
            <a:noAutofit/>
          </a:bodyPr>
          <a:lstStyle>
            <a:lvl1pPr marL="0" indent="0">
              <a:buNone/>
              <a:defRPr sz="2800" b="1" spc="300"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1 Kapitel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A0ABF58A-BF60-C85A-11A5-1806817ED8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904" y="1379807"/>
            <a:ext cx="6314075" cy="520700"/>
          </a:xfrm>
        </p:spPr>
        <p:txBody>
          <a:bodyPr>
            <a:noAutofit/>
          </a:bodyPr>
          <a:lstStyle>
            <a:lvl1pPr marL="0" indent="0">
              <a:buNone/>
              <a:defRPr sz="2800" b="1" spc="300"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2 Kapitel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46CA9A1A-B993-8B2A-64EA-945442568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904" y="2121439"/>
            <a:ext cx="6314075" cy="520700"/>
          </a:xfrm>
        </p:spPr>
        <p:txBody>
          <a:bodyPr>
            <a:noAutofit/>
          </a:bodyPr>
          <a:lstStyle>
            <a:lvl1pPr marL="0" indent="0">
              <a:buNone/>
              <a:defRPr sz="2800" b="1" spc="300"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3 Kapitel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D97D2D25-10A9-76F4-4916-43B55804DF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6904" y="2863071"/>
            <a:ext cx="6314075" cy="520700"/>
          </a:xfrm>
        </p:spPr>
        <p:txBody>
          <a:bodyPr>
            <a:noAutofit/>
          </a:bodyPr>
          <a:lstStyle>
            <a:lvl1pPr marL="0" indent="0">
              <a:buNone/>
              <a:defRPr sz="2800" b="1" spc="300"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4 Kapitel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9E2B5531-754F-4AF2-B689-F8080294C8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6904" y="3604703"/>
            <a:ext cx="6314075" cy="520700"/>
          </a:xfrm>
        </p:spPr>
        <p:txBody>
          <a:bodyPr>
            <a:noAutofit/>
          </a:bodyPr>
          <a:lstStyle>
            <a:lvl1pPr marL="0" indent="0">
              <a:buNone/>
              <a:defRPr sz="2800" b="1" spc="300"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5 Kapitel</a:t>
            </a:r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492BAE80-7ABA-B0EE-DCBC-96B36A2095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6904" y="4346335"/>
            <a:ext cx="6314075" cy="520700"/>
          </a:xfrm>
        </p:spPr>
        <p:txBody>
          <a:bodyPr>
            <a:noAutofit/>
          </a:bodyPr>
          <a:lstStyle>
            <a:lvl1pPr marL="0" indent="0">
              <a:buNone/>
              <a:defRPr sz="2800" b="1" spc="300"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6 Kapitel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2AC481B-F2FB-FD0F-9346-B1D1C642A028}"/>
              </a:ext>
            </a:extLst>
          </p:cNvPr>
          <p:cNvSpPr txBox="1"/>
          <p:nvPr userDrawn="1"/>
        </p:nvSpPr>
        <p:spPr>
          <a:xfrm>
            <a:off x="482169" y="622840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1" spc="300" dirty="0">
                <a:latin typeface="Trebuchet MS" panose="020B0603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DCB7AFA-BACA-4A34-FBEB-4AFA4D0313AB}"/>
              </a:ext>
            </a:extLst>
          </p:cNvPr>
          <p:cNvSpPr txBox="1"/>
          <p:nvPr userDrawn="1"/>
        </p:nvSpPr>
        <p:spPr>
          <a:xfrm>
            <a:off x="482168" y="389434"/>
            <a:ext cx="3132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4800" b="1" spc="600" dirty="0">
                <a:solidFill>
                  <a:srgbClr val="EB3B45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335B374-9D4C-428D-9C54-B70416C57E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64717" y="4492189"/>
            <a:ext cx="2549132" cy="1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3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_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reis enthält.&#10;&#10;Automatisch generierte Beschreibung">
            <a:extLst>
              <a:ext uri="{FF2B5EF4-FFF2-40B4-BE49-F238E27FC236}">
                <a16:creationId xmlns:a16="http://schemas.microsoft.com/office/drawing/2014/main" id="{A057609A-1060-58A6-CC8A-D7233F2EDC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188" t="26188" r="-545" b="26188"/>
          <a:stretch/>
        </p:blipFill>
        <p:spPr>
          <a:xfrm>
            <a:off x="-2976263" y="0"/>
            <a:ext cx="10707656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23A3F8A-EDC8-A695-D045-EB27E43AB3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12090" y="6169790"/>
            <a:ext cx="1073948" cy="335609"/>
          </a:xfrm>
          <a:prstGeom prst="rect">
            <a:avLst/>
          </a:prstGeom>
        </p:spPr>
      </p:pic>
      <p:pic>
        <p:nvPicPr>
          <p:cNvPr id="9" name="Grafik 8" descr="Ein Bild, das Schrift, Grafiken, Screenshot, Grafikdesign enthält.&#10;&#10;Automatisch generierte Beschreibung">
            <a:extLst>
              <a:ext uri="{FF2B5EF4-FFF2-40B4-BE49-F238E27FC236}">
                <a16:creationId xmlns:a16="http://schemas.microsoft.com/office/drawing/2014/main" id="{C8B1466A-C010-EAD9-7BDC-1D4C0537B9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8002" y="6169514"/>
            <a:ext cx="1064747" cy="374162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867D19E-2B27-5046-3F58-1075D52030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2168" y="1463123"/>
            <a:ext cx="6314075" cy="520700"/>
          </a:xfrm>
        </p:spPr>
        <p:txBody>
          <a:bodyPr>
            <a:noAutofit/>
          </a:bodyPr>
          <a:lstStyle>
            <a:lvl1pPr marL="0" indent="0">
              <a:buNone/>
              <a:defRPr sz="2800" b="1" spc="30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1 Kapitel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A0ABF58A-BF60-C85A-11A5-1806817ED8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168" y="2204755"/>
            <a:ext cx="6314075" cy="520700"/>
          </a:xfrm>
        </p:spPr>
        <p:txBody>
          <a:bodyPr>
            <a:noAutofit/>
          </a:bodyPr>
          <a:lstStyle>
            <a:lvl1pPr marL="0" indent="0">
              <a:buNone/>
              <a:defRPr sz="2800" b="1" spc="30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2 Kapitel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46CA9A1A-B993-8B2A-64EA-945442568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168" y="2946387"/>
            <a:ext cx="6314075" cy="520700"/>
          </a:xfrm>
        </p:spPr>
        <p:txBody>
          <a:bodyPr>
            <a:noAutofit/>
          </a:bodyPr>
          <a:lstStyle>
            <a:lvl1pPr marL="0" indent="0">
              <a:buNone/>
              <a:defRPr sz="2800" b="1" spc="30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3 Kapitel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D97D2D25-10A9-76F4-4916-43B55804DF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168" y="3688019"/>
            <a:ext cx="6314075" cy="520700"/>
          </a:xfrm>
        </p:spPr>
        <p:txBody>
          <a:bodyPr>
            <a:noAutofit/>
          </a:bodyPr>
          <a:lstStyle>
            <a:lvl1pPr marL="0" indent="0">
              <a:buNone/>
              <a:defRPr sz="2800" b="1" spc="30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4 Kapitel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9E2B5531-754F-4AF2-B689-F8080294C8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168" y="4429651"/>
            <a:ext cx="6314075" cy="520700"/>
          </a:xfrm>
        </p:spPr>
        <p:txBody>
          <a:bodyPr>
            <a:noAutofit/>
          </a:bodyPr>
          <a:lstStyle>
            <a:lvl1pPr marL="0" indent="0">
              <a:buNone/>
              <a:defRPr sz="2800" b="1" spc="30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5 Kapitel</a:t>
            </a:r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492BAE80-7ABA-B0EE-DCBC-96B36A2095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168" y="5171283"/>
            <a:ext cx="6314075" cy="520700"/>
          </a:xfrm>
        </p:spPr>
        <p:txBody>
          <a:bodyPr>
            <a:noAutofit/>
          </a:bodyPr>
          <a:lstStyle>
            <a:lvl1pPr marL="0" indent="0">
              <a:buNone/>
              <a:defRPr sz="2800" b="1" spc="30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6 Kapitel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2AC481B-F2FB-FD0F-9346-B1D1C642A028}"/>
              </a:ext>
            </a:extLst>
          </p:cNvPr>
          <p:cNvSpPr txBox="1"/>
          <p:nvPr userDrawn="1"/>
        </p:nvSpPr>
        <p:spPr>
          <a:xfrm>
            <a:off x="482169" y="622840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1" spc="3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DCB7AFA-BACA-4A34-FBEB-4AFA4D0313AB}"/>
              </a:ext>
            </a:extLst>
          </p:cNvPr>
          <p:cNvSpPr txBox="1"/>
          <p:nvPr userDrawn="1"/>
        </p:nvSpPr>
        <p:spPr>
          <a:xfrm>
            <a:off x="482168" y="389434"/>
            <a:ext cx="3132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4800" b="1" spc="6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9A47E604-BB34-4BB3-A879-3FAE6158AB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01125" y="3688019"/>
            <a:ext cx="3481539" cy="22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17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_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reis enthält.&#10;&#10;Automatisch generierte Beschreibung">
            <a:extLst>
              <a:ext uri="{FF2B5EF4-FFF2-40B4-BE49-F238E27FC236}">
                <a16:creationId xmlns:a16="http://schemas.microsoft.com/office/drawing/2014/main" id="{A057609A-1060-58A6-CC8A-D7233F2EDC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188" t="26188" r="-545" b="26188"/>
          <a:stretch/>
        </p:blipFill>
        <p:spPr>
          <a:xfrm>
            <a:off x="0" y="0"/>
            <a:ext cx="4648289" cy="68451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23A3F8A-EDC8-A695-D045-EB27E43AB3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12090" y="6169790"/>
            <a:ext cx="1073948" cy="335609"/>
          </a:xfrm>
          <a:prstGeom prst="rect">
            <a:avLst/>
          </a:prstGeom>
        </p:spPr>
      </p:pic>
      <p:pic>
        <p:nvPicPr>
          <p:cNvPr id="9" name="Grafik 8" descr="Ein Bild, das Schrift, Grafiken, Screenshot, Grafikdesign enthält.&#10;&#10;Automatisch generierte Beschreibung">
            <a:extLst>
              <a:ext uri="{FF2B5EF4-FFF2-40B4-BE49-F238E27FC236}">
                <a16:creationId xmlns:a16="http://schemas.microsoft.com/office/drawing/2014/main" id="{C8B1466A-C010-EAD9-7BDC-1D4C0537B9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8002" y="6169514"/>
            <a:ext cx="1064747" cy="374162"/>
          </a:xfrm>
          <a:prstGeom prst="rect">
            <a:avLst/>
          </a:prstGeom>
        </p:spPr>
      </p:pic>
      <p:pic>
        <p:nvPicPr>
          <p:cNvPr id="2" name="Grafik 1" descr="Ein Bild, das Grafiken enthält.&#10;&#10;Automatisch generierte Beschreibung">
            <a:extLst>
              <a:ext uri="{FF2B5EF4-FFF2-40B4-BE49-F238E27FC236}">
                <a16:creationId xmlns:a16="http://schemas.microsoft.com/office/drawing/2014/main" id="{3C9AE6E7-DD7F-6FFF-D904-753BB51A87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84286" y="3802158"/>
            <a:ext cx="4319267" cy="3055842"/>
          </a:xfrm>
          <a:prstGeom prst="rect">
            <a:avLst/>
          </a:prstGeom>
        </p:spPr>
      </p:pic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EB1F832B-4E46-DEFB-C124-FE9C1379F7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8289" y="1058040"/>
            <a:ext cx="6235462" cy="4165602"/>
          </a:xfrm>
        </p:spPr>
        <p:txBody>
          <a:bodyPr>
            <a:noAutofit/>
          </a:bodyPr>
          <a:lstStyle>
            <a:lvl1pPr marL="0" indent="0">
              <a:buNone/>
              <a:defRPr sz="2800" b="0" spc="0"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209780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bg>
      <p:bgPr>
        <a:solidFill>
          <a:srgbClr val="EB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F507A4CE-DFC7-A0C5-6692-320CE8164D4E}"/>
              </a:ext>
            </a:extLst>
          </p:cNvPr>
          <p:cNvSpPr/>
          <p:nvPr userDrawn="1"/>
        </p:nvSpPr>
        <p:spPr>
          <a:xfrm>
            <a:off x="0" y="6169514"/>
            <a:ext cx="12192000" cy="688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EAE47B-CAF7-A805-5814-E5AC4D9CA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77" y="523726"/>
            <a:ext cx="7255011" cy="1649088"/>
          </a:xfrm>
        </p:spPr>
        <p:txBody>
          <a:bodyPr anchor="t">
            <a:normAutofit/>
          </a:bodyPr>
          <a:lstStyle>
            <a:lvl1pPr>
              <a:defRPr sz="4800" b="1" spc="60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KAPITEL 1</a:t>
            </a:r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F1B1F373-FACD-40B2-1D06-22AD4EAE3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169" y="6268860"/>
            <a:ext cx="2743200" cy="365125"/>
          </a:xfrm>
        </p:spPr>
        <p:txBody>
          <a:bodyPr anchor="b">
            <a:normAutofit/>
          </a:bodyPr>
          <a:lstStyle>
            <a:lvl1pPr marL="0" indent="0">
              <a:buNone/>
              <a:defRPr sz="1200" b="1" spc="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Kapitel 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E2EC9FE-658F-3B74-E490-9D5141D00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97831" y="6322190"/>
            <a:ext cx="1073948" cy="335609"/>
          </a:xfrm>
          <a:prstGeom prst="rect">
            <a:avLst/>
          </a:prstGeom>
        </p:spPr>
      </p:pic>
      <p:pic>
        <p:nvPicPr>
          <p:cNvPr id="5" name="Grafik 4" descr="Ein Bild, das Schrift, Grafiken, Screenshot, Grafikdesign enthält.&#10;&#10;Automatisch generierte Beschreibung">
            <a:extLst>
              <a:ext uri="{FF2B5EF4-FFF2-40B4-BE49-F238E27FC236}">
                <a16:creationId xmlns:a16="http://schemas.microsoft.com/office/drawing/2014/main" id="{B44C3501-4064-4179-3DF7-07A31C59C6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3743" y="6321914"/>
            <a:ext cx="1064747" cy="374162"/>
          </a:xfrm>
          <a:prstGeom prst="rect">
            <a:avLst/>
          </a:prstGeom>
        </p:spPr>
      </p:pic>
      <p:pic>
        <p:nvPicPr>
          <p:cNvPr id="6" name="Grafik 5" descr="Ein Bild, das Grafiken enthält.&#10;&#10;Automatisch generierte Beschreibung">
            <a:extLst>
              <a:ext uri="{FF2B5EF4-FFF2-40B4-BE49-F238E27FC236}">
                <a16:creationId xmlns:a16="http://schemas.microsoft.com/office/drawing/2014/main" id="{58A78033-60C4-DCBF-376C-9A165077AF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72250" y="2396829"/>
            <a:ext cx="6458905" cy="456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23A3F8A-EDC8-A695-D045-EB27E43AB3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12090" y="6169790"/>
            <a:ext cx="1073948" cy="335609"/>
          </a:xfrm>
          <a:prstGeom prst="rect">
            <a:avLst/>
          </a:prstGeom>
        </p:spPr>
      </p:pic>
      <p:pic>
        <p:nvPicPr>
          <p:cNvPr id="9" name="Grafik 8" descr="Ein Bild, das Schrift, Grafiken, Screenshot, Grafikdesign enthält.&#10;&#10;Automatisch generierte Beschreibung">
            <a:extLst>
              <a:ext uri="{FF2B5EF4-FFF2-40B4-BE49-F238E27FC236}">
                <a16:creationId xmlns:a16="http://schemas.microsoft.com/office/drawing/2014/main" id="{C8B1466A-C010-EAD9-7BDC-1D4C0537B9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8002" y="6169514"/>
            <a:ext cx="1064747" cy="374162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867D19E-2B27-5046-3F58-1075D52030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1677" y="1449386"/>
            <a:ext cx="7412173" cy="4165602"/>
          </a:xfrm>
        </p:spPr>
        <p:txBody>
          <a:bodyPr>
            <a:noAutofit/>
          </a:bodyPr>
          <a:lstStyle>
            <a:lvl1pPr marL="0" indent="0">
              <a:buNone/>
              <a:defRPr sz="2800" b="0" spc="0"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500" b="1" spc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Copy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197341-66A5-DE06-5B69-475CDFAC03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77" y="523726"/>
            <a:ext cx="8980413" cy="719287"/>
          </a:xfrm>
        </p:spPr>
        <p:txBody>
          <a:bodyPr anchor="t"/>
          <a:lstStyle>
            <a:lvl1pPr>
              <a:defRPr sz="4800" b="1" spc="600">
                <a:solidFill>
                  <a:srgbClr val="EB3B45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E2EF22B9-8A07-878E-16AF-506245F0AA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169" y="6268860"/>
            <a:ext cx="2743200" cy="365125"/>
          </a:xfrm>
        </p:spPr>
        <p:txBody>
          <a:bodyPr anchor="b">
            <a:normAutofit/>
          </a:bodyPr>
          <a:lstStyle>
            <a:lvl1pPr marL="0" indent="0">
              <a:buNone/>
              <a:defRPr sz="1400" b="1" spc="3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CACDF1A-141A-4913-B5ED-7CC3FBD34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02719" y="4147510"/>
            <a:ext cx="2990566" cy="19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73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bg>
      <p:bgPr>
        <a:solidFill>
          <a:srgbClr val="EB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14D96DC3-2CFE-D294-47B1-47D1BAF646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0746" y="518539"/>
            <a:ext cx="10097609" cy="1321898"/>
          </a:xfrm>
        </p:spPr>
        <p:txBody>
          <a:bodyPr>
            <a:noAutofit/>
          </a:bodyPr>
          <a:lstStyle>
            <a:lvl1pPr marL="0" indent="0" algn="l">
              <a:buNone/>
              <a:defRPr sz="6600" b="1" spc="60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DANKE.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2E28200-17A6-59F7-D7A9-F790400E2ED2}"/>
              </a:ext>
            </a:extLst>
          </p:cNvPr>
          <p:cNvSpPr/>
          <p:nvPr userDrawn="1"/>
        </p:nvSpPr>
        <p:spPr>
          <a:xfrm>
            <a:off x="0" y="6169514"/>
            <a:ext cx="12192000" cy="688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EC94897-644E-26A2-4000-EF5944C7F3F1}"/>
              </a:ext>
            </a:extLst>
          </p:cNvPr>
          <p:cNvGrpSpPr/>
          <p:nvPr userDrawn="1"/>
        </p:nvGrpSpPr>
        <p:grpSpPr>
          <a:xfrm>
            <a:off x="9663190" y="6326676"/>
            <a:ext cx="2250659" cy="374162"/>
            <a:chOff x="9697831" y="6321914"/>
            <a:chExt cx="2250659" cy="374162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B547FE0-51AD-603F-11EE-F440C17E01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9697831" y="6322190"/>
              <a:ext cx="1073948" cy="335609"/>
            </a:xfrm>
            <a:prstGeom prst="rect">
              <a:avLst/>
            </a:prstGeom>
          </p:spPr>
        </p:pic>
        <p:pic>
          <p:nvPicPr>
            <p:cNvPr id="7" name="Grafik 6" descr="Ein Bild, das Schrift, Grafiken, Screenshot, Grafikdesign enthält.&#10;&#10;Automatisch generierte Beschreibung">
              <a:extLst>
                <a:ext uri="{FF2B5EF4-FFF2-40B4-BE49-F238E27FC236}">
                  <a16:creationId xmlns:a16="http://schemas.microsoft.com/office/drawing/2014/main" id="{2FDA8E9A-8FD2-1DEC-8A89-6DCB681FF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883743" y="6321914"/>
              <a:ext cx="1064747" cy="374162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2BC658C-6935-71F0-F073-FDAABDCCF6FF}"/>
              </a:ext>
            </a:extLst>
          </p:cNvPr>
          <p:cNvSpPr txBox="1"/>
          <p:nvPr userDrawn="1"/>
        </p:nvSpPr>
        <p:spPr>
          <a:xfrm rot="16200000">
            <a:off x="10448155" y="1736251"/>
            <a:ext cx="2743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de-DE" sz="1400" b="1" spc="3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area-</a:t>
            </a:r>
            <a:r>
              <a:rPr lang="de-DE" sz="1400" b="1" spc="300" dirty="0" err="1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sued.wko.at</a:t>
            </a:r>
            <a:endParaRPr lang="de-DE" sz="1400" b="1" spc="300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 descr="Ein Bild, das Grafiken enthält.&#10;&#10;Automatisch generierte Beschreibung">
            <a:extLst>
              <a:ext uri="{FF2B5EF4-FFF2-40B4-BE49-F238E27FC236}">
                <a16:creationId xmlns:a16="http://schemas.microsoft.com/office/drawing/2014/main" id="{21493678-7A25-C9E3-F5A9-056F5C3F71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72250" y="2396829"/>
            <a:ext cx="6458905" cy="4569616"/>
          </a:xfrm>
          <a:prstGeom prst="rect">
            <a:avLst/>
          </a:prstGeom>
        </p:spPr>
      </p:pic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7DAEABE8-A6C9-E607-1E86-9985E0C95E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169" y="6268860"/>
            <a:ext cx="2743200" cy="365125"/>
          </a:xfrm>
        </p:spPr>
        <p:txBody>
          <a:bodyPr anchor="b">
            <a:normAutofit/>
          </a:bodyPr>
          <a:lstStyle>
            <a:lvl1pPr marL="0" indent="0">
              <a:buNone/>
              <a:defRPr sz="1400" b="1" spc="3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xx.xx.xxxx</a:t>
            </a:r>
            <a:r>
              <a:rPr lang="de-DE" dirty="0"/>
              <a:t> Datum</a:t>
            </a:r>
          </a:p>
        </p:txBody>
      </p:sp>
      <p:pic>
        <p:nvPicPr>
          <p:cNvPr id="21" name="Grafik 20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3A1068CF-F388-890A-FF66-360740D79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6934" t="23614" r="20021" b="21858"/>
          <a:stretch/>
        </p:blipFill>
        <p:spPr>
          <a:xfrm>
            <a:off x="510745" y="4259967"/>
            <a:ext cx="2083415" cy="151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9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186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12343AB-CC42-46C9-A6CD-0AC808412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156B92-AC95-C0EC-B556-5474DC97F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6DED7C-B913-80EB-9606-FB0C146EF5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B2585B09-3E2D-C84B-B5C5-3A5DD3A8D6E9}" type="datetimeFigureOut">
              <a:rPr lang="de-DE" smtClean="0"/>
              <a:pPr/>
              <a:t>08.11.2023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9CBB9E-ADFC-36D5-6BE9-439B4B21B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234FC0-3438-3BC3-F75A-0266FF861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B4AB3E4A-E2F6-EF4F-9C06-8B4B9998057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74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50" r:id="rId3"/>
    <p:sldLayoutId id="2147483668" r:id="rId4"/>
    <p:sldLayoutId id="2147483669" r:id="rId5"/>
    <p:sldLayoutId id="2147483664" r:id="rId6"/>
    <p:sldLayoutId id="2147483665" r:id="rId7"/>
    <p:sldLayoutId id="2147483666" r:id="rId8"/>
    <p:sldLayoutId id="2147483667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9.png"/><Relationship Id="rId7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8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k.gv.at/en/topics/mobility/transportation/international_eu/publications/rail-freight-corridors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ec.europa.eu/transport/infrastructure/tentec/tentec-portal/map/map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87DCC6-7C56-70BC-84B0-7FB1E823765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0745" y="486283"/>
            <a:ext cx="11181145" cy="2729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4800" dirty="0">
                <a:solidFill>
                  <a:schemeClr val="bg1"/>
                </a:solidFill>
              </a:rPr>
              <a:t>Auf dem Weg zur AREA SÜD</a:t>
            </a:r>
            <a:endParaRPr lang="de-DE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sz="6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5400" b="1" dirty="0">
                <a:solidFill>
                  <a:schemeClr val="bg1"/>
                </a:solidFill>
              </a:rPr>
              <a:t>Willkommen</a:t>
            </a:r>
            <a:endParaRPr lang="de-AT" sz="5400" b="1" dirty="0">
              <a:solidFill>
                <a:schemeClr val="bg1"/>
              </a:solidFill>
            </a:endParaRP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2858D0E1-7889-46F5-9263-2B9912EA08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2169" y="6469158"/>
            <a:ext cx="2743201" cy="3651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</a:rPr>
              <a:t>DIE KORALMBAHN: </a:t>
            </a:r>
          </a:p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</a:rPr>
              <a:t>Chance für Südösterreich</a:t>
            </a:r>
            <a:endParaRPr lang="de-AT" sz="4400" b="1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419936-D589-4B64-A0D9-91B03162D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35"/>
          <a:stretch/>
        </p:blipFill>
        <p:spPr>
          <a:xfrm>
            <a:off x="3225369" y="3642058"/>
            <a:ext cx="3141875" cy="21028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651D070-8E6F-4505-A7F9-E3740F925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42"/>
          <a:stretch/>
        </p:blipFill>
        <p:spPr>
          <a:xfrm>
            <a:off x="7900143" y="1856007"/>
            <a:ext cx="2794842" cy="22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3540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C229211-FD25-F29A-5EDB-FDEEC3F1B5E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3F51C685-AC7F-2EE8-91B8-D44B2BCAF8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de-AT" sz="3000" b="1" spc="600" dirty="0">
                <a:solidFill>
                  <a:srgbClr val="EB3B45"/>
                </a:solidFill>
                <a:latin typeface="Arial"/>
                <a:ea typeface="+mn-ea"/>
                <a:cs typeface="Arial"/>
              </a:rPr>
              <a:t>INTERMODAL LINKS</a:t>
            </a:r>
            <a:endParaRPr sz="3000" b="1" spc="600" dirty="0">
              <a:solidFill>
                <a:srgbClr val="EB3B45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B0406-2563-BD25-A055-5C72FFE4B3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object 23">
            <a:extLst>
              <a:ext uri="{FF2B5EF4-FFF2-40B4-BE49-F238E27FC236}">
                <a16:creationId xmlns:a16="http://schemas.microsoft.com/office/drawing/2014/main" id="{6B6ECFEC-DCED-7F94-2925-48A63518C80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85149" y="934946"/>
            <a:ext cx="1774380" cy="35279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75ABD52-00F3-26F1-22C0-95C5995F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69" y="1494118"/>
            <a:ext cx="8602980" cy="452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6321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42E613-76CD-3A76-A5DA-8596F417AE3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62D1BA-9714-B7BB-7836-DDE01C190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523725"/>
            <a:ext cx="11401244" cy="719288"/>
          </a:xfrm>
        </p:spPr>
        <p:txBody>
          <a:bodyPr>
            <a:noAutofit/>
          </a:bodyPr>
          <a:lstStyle/>
          <a:p>
            <a:r>
              <a:rPr lang="en-US" sz="3000" b="1" spc="600" dirty="0">
                <a:solidFill>
                  <a:srgbClr val="EB3B45"/>
                </a:solidFill>
                <a:latin typeface="Arial"/>
                <a:ea typeface="+mn-ea"/>
                <a:cs typeface="Arial"/>
              </a:rPr>
              <a:t>DEVELOPING EFFICIENT AND COMPETITIVE CONTAINER RAILWAY SERVICES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C350FC1-46D5-9EB4-E668-46BC80F76E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E9CD59-2D8D-ACD1-A739-4F8F43603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247" y="1449386"/>
            <a:ext cx="2133898" cy="1247949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17153EA-769D-77F1-D819-34F78A07C84E}"/>
              </a:ext>
            </a:extLst>
          </p:cNvPr>
          <p:cNvGrpSpPr/>
          <p:nvPr/>
        </p:nvGrpSpPr>
        <p:grpSpPr>
          <a:xfrm>
            <a:off x="192340" y="1449386"/>
            <a:ext cx="8864444" cy="4411980"/>
            <a:chOff x="1364974" y="1605458"/>
            <a:chExt cx="9144000" cy="478019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71499B0E-3378-007A-5CEC-9EE59F513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4974" y="1605458"/>
              <a:ext cx="9144000" cy="4780193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B73C07AC-1686-0458-BDD1-9AE6BEFCEB98}"/>
                </a:ext>
              </a:extLst>
            </p:cNvPr>
            <p:cNvSpPr txBox="1"/>
            <p:nvPr/>
          </p:nvSpPr>
          <p:spPr>
            <a:xfrm>
              <a:off x="1364974" y="1605458"/>
              <a:ext cx="5011272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8000" kern="1200" dirty="0"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9126AD5-A384-E739-90BC-CF0EDBD5D74F}"/>
                </a:ext>
              </a:extLst>
            </p:cNvPr>
            <p:cNvSpPr txBox="1"/>
            <p:nvPr/>
          </p:nvSpPr>
          <p:spPr>
            <a:xfrm rot="16200000">
              <a:off x="2848959" y="3971550"/>
              <a:ext cx="4063016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100" kern="1200" dirty="0"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6082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3A7384-28CD-4D0C-929A-9E67CFF91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51" y="388141"/>
            <a:ext cx="8850689" cy="808007"/>
          </a:xfrm>
        </p:spPr>
        <p:txBody>
          <a:bodyPr>
            <a:normAutofit fontScale="90000"/>
          </a:bodyPr>
          <a:lstStyle/>
          <a:p>
            <a:r>
              <a:rPr lang="de-AT" sz="3000" dirty="0">
                <a:ea typeface="+mn-ea"/>
              </a:rPr>
              <a:t>Baltic </a:t>
            </a:r>
            <a:r>
              <a:rPr lang="de-AT" sz="3000" dirty="0" err="1">
                <a:ea typeface="+mn-ea"/>
              </a:rPr>
              <a:t>Sea</a:t>
            </a:r>
            <a:r>
              <a:rPr lang="de-AT" sz="3000" dirty="0">
                <a:ea typeface="+mn-ea"/>
              </a:rPr>
              <a:t> – </a:t>
            </a:r>
            <a:r>
              <a:rPr lang="de-AT" sz="3000" dirty="0" err="1">
                <a:ea typeface="+mn-ea"/>
              </a:rPr>
              <a:t>Adriatic</a:t>
            </a:r>
            <a:r>
              <a:rPr lang="de-AT" sz="3000" dirty="0">
                <a:ea typeface="+mn-ea"/>
              </a:rPr>
              <a:t> </a:t>
            </a:r>
            <a:r>
              <a:rPr lang="de-AT" sz="3000" dirty="0" err="1">
                <a:ea typeface="+mn-ea"/>
              </a:rPr>
              <a:t>Sea</a:t>
            </a:r>
            <a:r>
              <a:rPr lang="de-AT" sz="3000" dirty="0">
                <a:ea typeface="+mn-ea"/>
              </a:rPr>
              <a:t> </a:t>
            </a:r>
            <a:r>
              <a:rPr lang="de-AT" sz="3000" dirty="0" err="1">
                <a:ea typeface="+mn-ea"/>
              </a:rPr>
              <a:t>Corridor</a:t>
            </a:r>
            <a:r>
              <a:rPr lang="de-AT" sz="3000" dirty="0">
                <a:ea typeface="+mn-ea"/>
              </a:rPr>
              <a:t> - Rail freight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6A202E4-F0F6-4E00-A338-8EB09CE51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470" y="1314670"/>
            <a:ext cx="3663490" cy="498980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274A286-DE3F-43A2-9532-F995AFDCEA54}"/>
              </a:ext>
            </a:extLst>
          </p:cNvPr>
          <p:cNvSpPr txBox="1"/>
          <p:nvPr/>
        </p:nvSpPr>
        <p:spPr>
          <a:xfrm>
            <a:off x="4017470" y="6422994"/>
            <a:ext cx="3950563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A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 panose="020B0603020202020204" pitchFamily="34" charset="0"/>
                <a:sym typeface="Calibri"/>
              </a:rPr>
              <a:t>Quelle: </a:t>
            </a:r>
            <a:r>
              <a:rPr kumimoji="0" lang="de-A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 panose="020B0603020202020204" pitchFamily="34" charset="0"/>
                <a:sym typeface="Calibri"/>
              </a:rPr>
              <a:t>map</a:t>
            </a:r>
            <a:r>
              <a:rPr kumimoji="0" lang="de-A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 panose="020B0603020202020204" pitchFamily="34" charset="0"/>
                <a:sym typeface="Calibri"/>
              </a:rPr>
              <a:t> </a:t>
            </a:r>
            <a:r>
              <a:rPr kumimoji="0" lang="de-A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 panose="020B0603020202020204" pitchFamily="34" charset="0"/>
                <a:sym typeface="Calibri"/>
              </a:rPr>
              <a:t>finder</a:t>
            </a:r>
            <a:r>
              <a:rPr kumimoji="0" lang="de-A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 panose="020B0603020202020204" pitchFamily="34" charset="0"/>
                <a:sym typeface="Calibri"/>
              </a:rPr>
              <a:t> </a:t>
            </a:r>
            <a:r>
              <a:rPr kumimoji="0" lang="de-A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 panose="020B0603020202020204" pitchFamily="34" charset="0"/>
                <a:sym typeface="Calibri"/>
              </a:rPr>
              <a:t>chart</a:t>
            </a:r>
            <a:r>
              <a:rPr kumimoji="0" lang="de-A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 panose="020B0603020202020204" pitchFamily="34" charset="0"/>
                <a:sym typeface="Calibri"/>
              </a:rPr>
              <a:t> </a:t>
            </a:r>
            <a:r>
              <a:rPr kumimoji="0" lang="de-A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 panose="020B0603020202020204" pitchFamily="34" charset="0"/>
                <a:sym typeface="Calibri"/>
              </a:rPr>
              <a:t>for</a:t>
            </a:r>
            <a:r>
              <a:rPr kumimoji="0" lang="de-A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 panose="020B0603020202020204" pitchFamily="34" charset="0"/>
                <a:sym typeface="Calibri"/>
              </a:rPr>
              <a:t> </a:t>
            </a:r>
            <a:r>
              <a:rPr kumimoji="0" lang="de-A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 panose="020B0603020202020204" pitchFamily="34" charset="0"/>
                <a:sym typeface="Calibri"/>
              </a:rPr>
              <a:t>european</a:t>
            </a:r>
            <a:r>
              <a:rPr kumimoji="0" lang="de-A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 panose="020B0603020202020204" pitchFamily="34" charset="0"/>
                <a:sym typeface="Calibri"/>
              </a:rPr>
              <a:t> </a:t>
            </a:r>
            <a:r>
              <a:rPr kumimoji="0" lang="de-A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 panose="020B0603020202020204" pitchFamily="34" charset="0"/>
                <a:sym typeface="Calibri"/>
              </a:rPr>
              <a:t>transport</a:t>
            </a:r>
            <a:r>
              <a:rPr kumimoji="0" lang="de-A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 panose="020B0603020202020204" pitchFamily="34" charset="0"/>
                <a:sym typeface="Calibri"/>
              </a:rPr>
              <a:t> </a:t>
            </a:r>
            <a:r>
              <a:rPr kumimoji="0" lang="de-A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 panose="020B0603020202020204" pitchFamily="34" charset="0"/>
                <a:sym typeface="Calibri"/>
              </a:rPr>
              <a:t>corridors</a:t>
            </a:r>
            <a:endParaRPr kumimoji="0" lang="de-AT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rebuchet MS" panose="020B0603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181604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7B7A69-43DE-4114-BD51-763B4BB32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408314"/>
            <a:ext cx="11949884" cy="1188528"/>
          </a:xfrm>
        </p:spPr>
        <p:txBody>
          <a:bodyPr>
            <a:noAutofit/>
          </a:bodyPr>
          <a:lstStyle/>
          <a:p>
            <a:r>
              <a:rPr lang="de-AT" sz="2700" dirty="0">
                <a:ea typeface="+mn-ea"/>
              </a:rPr>
              <a:t>Western Balkans – Eastern </a:t>
            </a:r>
            <a:r>
              <a:rPr lang="de-AT" sz="2700" dirty="0" err="1">
                <a:ea typeface="+mn-ea"/>
              </a:rPr>
              <a:t>Mediterranean</a:t>
            </a:r>
            <a:r>
              <a:rPr lang="de-AT" sz="2700" dirty="0">
                <a:ea typeface="+mn-ea"/>
              </a:rPr>
              <a:t> </a:t>
            </a:r>
            <a:r>
              <a:rPr lang="de-AT" sz="2700" dirty="0" err="1">
                <a:ea typeface="+mn-ea"/>
              </a:rPr>
              <a:t>Corridor</a:t>
            </a:r>
            <a:br>
              <a:rPr lang="de-AT" sz="2700" dirty="0">
                <a:ea typeface="+mn-ea"/>
              </a:rPr>
            </a:br>
            <a:r>
              <a:rPr lang="de-AT" sz="2700" dirty="0">
                <a:ea typeface="+mn-ea"/>
              </a:rPr>
              <a:t>Inland </a:t>
            </a:r>
            <a:r>
              <a:rPr lang="de-AT" sz="2700" dirty="0" err="1">
                <a:ea typeface="+mn-ea"/>
              </a:rPr>
              <a:t>waterways</a:t>
            </a:r>
            <a:r>
              <a:rPr lang="de-AT" sz="2700" dirty="0">
                <a:ea typeface="+mn-ea"/>
              </a:rPr>
              <a:t> and </a:t>
            </a:r>
            <a:r>
              <a:rPr lang="de-AT" sz="2700" dirty="0" err="1">
                <a:ea typeface="+mn-ea"/>
              </a:rPr>
              <a:t>roads</a:t>
            </a:r>
            <a:endParaRPr lang="de-AT" sz="2700" dirty="0">
              <a:ea typeface="+mn-ea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496B61-280A-4B1E-B122-11CFBE696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509" y="1704564"/>
            <a:ext cx="3433576" cy="452968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AF314D9-194F-494E-9039-74E54C8A2CE1}"/>
              </a:ext>
            </a:extLst>
          </p:cNvPr>
          <p:cNvSpPr txBox="1"/>
          <p:nvPr/>
        </p:nvSpPr>
        <p:spPr>
          <a:xfrm>
            <a:off x="3940509" y="6234244"/>
            <a:ext cx="3950563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AT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 panose="020B0603020202020204" pitchFamily="34" charset="0"/>
                <a:sym typeface="Calibri"/>
              </a:rPr>
              <a:t>Quelle: map finder chart for european transport corridors</a:t>
            </a:r>
          </a:p>
        </p:txBody>
      </p:sp>
    </p:spTree>
    <p:extLst>
      <p:ext uri="{BB962C8B-B14F-4D97-AF65-F5344CB8AC3E}">
        <p14:creationId xmlns:p14="http://schemas.microsoft.com/office/powerpoint/2010/main" val="499486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999" y="6730019"/>
            <a:ext cx="912829" cy="80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16854" hangingPunct="1">
              <a:lnSpc>
                <a:spcPts val="637"/>
              </a:lnSpc>
            </a:pPr>
            <a:r>
              <a:rPr sz="675" dirty="0">
                <a:solidFill>
                  <a:srgbClr val="FFC000"/>
                </a:solidFill>
                <a:latin typeface="Calibri"/>
                <a:cs typeface="Calibri"/>
              </a:rPr>
              <a:t>TLP</a:t>
            </a:r>
            <a:r>
              <a:rPr sz="675" spc="-2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675" dirty="0">
                <a:solidFill>
                  <a:srgbClr val="FFC000"/>
                </a:solidFill>
                <a:latin typeface="Calibri"/>
                <a:cs typeface="Calibri"/>
              </a:rPr>
              <a:t>gelb</a:t>
            </a:r>
            <a:r>
              <a:rPr sz="675" spc="-1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675" spc="-7" dirty="0">
                <a:solidFill>
                  <a:srgbClr val="FFC000"/>
                </a:solidFill>
                <a:latin typeface="Calibri"/>
                <a:cs typeface="Calibri"/>
              </a:rPr>
              <a:t>(Adressatenkreis)</a:t>
            </a:r>
            <a:endParaRPr sz="675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660157" y="415901"/>
            <a:ext cx="1057186" cy="283143"/>
            <a:chOff x="14300533" y="616535"/>
            <a:chExt cx="1567180" cy="41973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02240" y="916215"/>
              <a:ext cx="1564901" cy="11967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300530" y="616546"/>
              <a:ext cx="1218565" cy="269875"/>
            </a:xfrm>
            <a:custGeom>
              <a:avLst/>
              <a:gdLst/>
              <a:ahLst/>
              <a:cxnLst/>
              <a:rect l="l" t="t" r="r" b="b"/>
              <a:pathLst>
                <a:path w="1218565" h="269875">
                  <a:moveTo>
                    <a:pt x="47472" y="234696"/>
                  </a:moveTo>
                  <a:lnTo>
                    <a:pt x="6273" y="234696"/>
                  </a:lnTo>
                  <a:lnTo>
                    <a:pt x="6273" y="200279"/>
                  </a:lnTo>
                  <a:lnTo>
                    <a:pt x="43853" y="200279"/>
                  </a:lnTo>
                  <a:lnTo>
                    <a:pt x="43853" y="194538"/>
                  </a:lnTo>
                  <a:lnTo>
                    <a:pt x="6273" y="194538"/>
                  </a:lnTo>
                  <a:lnTo>
                    <a:pt x="6273" y="162267"/>
                  </a:lnTo>
                  <a:lnTo>
                    <a:pt x="46710" y="162267"/>
                  </a:lnTo>
                  <a:lnTo>
                    <a:pt x="46710" y="156527"/>
                  </a:lnTo>
                  <a:lnTo>
                    <a:pt x="0" y="156527"/>
                  </a:lnTo>
                  <a:lnTo>
                    <a:pt x="0" y="240436"/>
                  </a:lnTo>
                  <a:lnTo>
                    <a:pt x="47472" y="240436"/>
                  </a:lnTo>
                  <a:lnTo>
                    <a:pt x="47472" y="234696"/>
                  </a:lnTo>
                  <a:close/>
                </a:path>
                <a:path w="1218565" h="269875">
                  <a:moveTo>
                    <a:pt x="57950" y="90601"/>
                  </a:moveTo>
                  <a:lnTo>
                    <a:pt x="15494" y="49491"/>
                  </a:lnTo>
                  <a:lnTo>
                    <a:pt x="13741" y="47790"/>
                  </a:lnTo>
                  <a:lnTo>
                    <a:pt x="14389" y="47091"/>
                  </a:lnTo>
                  <a:lnTo>
                    <a:pt x="51930" y="6692"/>
                  </a:lnTo>
                  <a:lnTo>
                    <a:pt x="43751" y="6692"/>
                  </a:lnTo>
                  <a:lnTo>
                    <a:pt x="6324" y="47091"/>
                  </a:lnTo>
                  <a:lnTo>
                    <a:pt x="6324" y="6692"/>
                  </a:lnTo>
                  <a:lnTo>
                    <a:pt x="0" y="6692"/>
                  </a:lnTo>
                  <a:lnTo>
                    <a:pt x="0" y="90601"/>
                  </a:lnTo>
                  <a:lnTo>
                    <a:pt x="6273" y="90601"/>
                  </a:lnTo>
                  <a:lnTo>
                    <a:pt x="6273" y="49491"/>
                  </a:lnTo>
                  <a:lnTo>
                    <a:pt x="48920" y="90601"/>
                  </a:lnTo>
                  <a:lnTo>
                    <a:pt x="57950" y="90601"/>
                  </a:lnTo>
                  <a:close/>
                </a:path>
                <a:path w="1218565" h="269875">
                  <a:moveTo>
                    <a:pt x="82194" y="0"/>
                  </a:moveTo>
                  <a:lnTo>
                    <a:pt x="76161" y="0"/>
                  </a:lnTo>
                  <a:lnTo>
                    <a:pt x="75920" y="90601"/>
                  </a:lnTo>
                  <a:lnTo>
                    <a:pt x="82194" y="90601"/>
                  </a:lnTo>
                  <a:lnTo>
                    <a:pt x="82194" y="0"/>
                  </a:lnTo>
                  <a:close/>
                </a:path>
                <a:path w="1218565" h="269875">
                  <a:moveTo>
                    <a:pt x="115303" y="205574"/>
                  </a:moveTo>
                  <a:lnTo>
                    <a:pt x="94678" y="184353"/>
                  </a:lnTo>
                  <a:lnTo>
                    <a:pt x="81191" y="184353"/>
                  </a:lnTo>
                  <a:lnTo>
                    <a:pt x="75920" y="195732"/>
                  </a:lnTo>
                  <a:lnTo>
                    <a:pt x="75920" y="185801"/>
                  </a:lnTo>
                  <a:lnTo>
                    <a:pt x="70243" y="185801"/>
                  </a:lnTo>
                  <a:lnTo>
                    <a:pt x="70243" y="240436"/>
                  </a:lnTo>
                  <a:lnTo>
                    <a:pt x="76517" y="240436"/>
                  </a:lnTo>
                  <a:lnTo>
                    <a:pt x="76517" y="202679"/>
                  </a:lnTo>
                  <a:lnTo>
                    <a:pt x="79248" y="195732"/>
                  </a:lnTo>
                  <a:lnTo>
                    <a:pt x="81330" y="190436"/>
                  </a:lnTo>
                  <a:lnTo>
                    <a:pt x="102412" y="190436"/>
                  </a:lnTo>
                  <a:lnTo>
                    <a:pt x="109029" y="195237"/>
                  </a:lnTo>
                  <a:lnTo>
                    <a:pt x="109029" y="240436"/>
                  </a:lnTo>
                  <a:lnTo>
                    <a:pt x="115303" y="240436"/>
                  </a:lnTo>
                  <a:lnTo>
                    <a:pt x="115303" y="205574"/>
                  </a:lnTo>
                  <a:close/>
                </a:path>
                <a:path w="1218565" h="269875">
                  <a:moveTo>
                    <a:pt x="116611" y="35953"/>
                  </a:moveTo>
                  <a:lnTo>
                    <a:pt x="110337" y="35953"/>
                  </a:lnTo>
                  <a:lnTo>
                    <a:pt x="110337" y="90601"/>
                  </a:lnTo>
                  <a:lnTo>
                    <a:pt x="116611" y="90601"/>
                  </a:lnTo>
                  <a:lnTo>
                    <a:pt x="116611" y="35953"/>
                  </a:lnTo>
                  <a:close/>
                </a:path>
                <a:path w="1218565" h="269875">
                  <a:moveTo>
                    <a:pt x="118262" y="15532"/>
                  </a:moveTo>
                  <a:lnTo>
                    <a:pt x="116103" y="13385"/>
                  </a:lnTo>
                  <a:lnTo>
                    <a:pt x="110794" y="13385"/>
                  </a:lnTo>
                  <a:lnTo>
                    <a:pt x="108686" y="15532"/>
                  </a:lnTo>
                  <a:lnTo>
                    <a:pt x="108635" y="20828"/>
                  </a:lnTo>
                  <a:lnTo>
                    <a:pt x="110794" y="22974"/>
                  </a:lnTo>
                  <a:lnTo>
                    <a:pt x="116103" y="22974"/>
                  </a:lnTo>
                  <a:lnTo>
                    <a:pt x="118262" y="20828"/>
                  </a:lnTo>
                  <a:lnTo>
                    <a:pt x="118262" y="15532"/>
                  </a:lnTo>
                  <a:close/>
                </a:path>
                <a:path w="1218565" h="269875">
                  <a:moveTo>
                    <a:pt x="188963" y="213118"/>
                  </a:moveTo>
                  <a:lnTo>
                    <a:pt x="188366" y="209867"/>
                  </a:lnTo>
                  <a:lnTo>
                    <a:pt x="186855" y="201561"/>
                  </a:lnTo>
                  <a:lnTo>
                    <a:pt x="182448" y="194551"/>
                  </a:lnTo>
                  <a:lnTo>
                    <a:pt x="182448" y="209867"/>
                  </a:lnTo>
                  <a:lnTo>
                    <a:pt x="141757" y="209867"/>
                  </a:lnTo>
                  <a:lnTo>
                    <a:pt x="142925" y="204304"/>
                  </a:lnTo>
                  <a:lnTo>
                    <a:pt x="146418" y="197904"/>
                  </a:lnTo>
                  <a:lnTo>
                    <a:pt x="152704" y="192633"/>
                  </a:lnTo>
                  <a:lnTo>
                    <a:pt x="162318" y="190436"/>
                  </a:lnTo>
                  <a:lnTo>
                    <a:pt x="171526" y="192595"/>
                  </a:lnTo>
                  <a:lnTo>
                    <a:pt x="177711" y="197815"/>
                  </a:lnTo>
                  <a:lnTo>
                    <a:pt x="181229" y="204203"/>
                  </a:lnTo>
                  <a:lnTo>
                    <a:pt x="182448" y="209867"/>
                  </a:lnTo>
                  <a:lnTo>
                    <a:pt x="182448" y="194551"/>
                  </a:lnTo>
                  <a:lnTo>
                    <a:pt x="181127" y="192443"/>
                  </a:lnTo>
                  <a:lnTo>
                    <a:pt x="178282" y="190436"/>
                  </a:lnTo>
                  <a:lnTo>
                    <a:pt x="172669" y="186486"/>
                  </a:lnTo>
                  <a:lnTo>
                    <a:pt x="162369" y="184353"/>
                  </a:lnTo>
                  <a:lnTo>
                    <a:pt x="151244" y="186664"/>
                  </a:lnTo>
                  <a:lnTo>
                    <a:pt x="142697" y="192925"/>
                  </a:lnTo>
                  <a:lnTo>
                    <a:pt x="137210" y="202095"/>
                  </a:lnTo>
                  <a:lnTo>
                    <a:pt x="135280" y="213118"/>
                  </a:lnTo>
                  <a:lnTo>
                    <a:pt x="137375" y="224193"/>
                  </a:lnTo>
                  <a:lnTo>
                    <a:pt x="143230" y="233349"/>
                  </a:lnTo>
                  <a:lnTo>
                    <a:pt x="152146" y="239585"/>
                  </a:lnTo>
                  <a:lnTo>
                    <a:pt x="163474" y="241884"/>
                  </a:lnTo>
                  <a:lnTo>
                    <a:pt x="170141" y="241033"/>
                  </a:lnTo>
                  <a:lnTo>
                    <a:pt x="176377" y="238696"/>
                  </a:lnTo>
                  <a:lnTo>
                    <a:pt x="180936" y="235788"/>
                  </a:lnTo>
                  <a:lnTo>
                    <a:pt x="181914" y="235165"/>
                  </a:lnTo>
                  <a:lnTo>
                    <a:pt x="186461" y="230746"/>
                  </a:lnTo>
                  <a:lnTo>
                    <a:pt x="182245" y="226453"/>
                  </a:lnTo>
                  <a:lnTo>
                    <a:pt x="178536" y="231152"/>
                  </a:lnTo>
                  <a:lnTo>
                    <a:pt x="171907" y="235788"/>
                  </a:lnTo>
                  <a:lnTo>
                    <a:pt x="163474" y="235788"/>
                  </a:lnTo>
                  <a:lnTo>
                    <a:pt x="153987" y="233807"/>
                  </a:lnTo>
                  <a:lnTo>
                    <a:pt x="147243" y="228815"/>
                  </a:lnTo>
                  <a:lnTo>
                    <a:pt x="143141" y="222288"/>
                  </a:lnTo>
                  <a:lnTo>
                    <a:pt x="141554" y="215671"/>
                  </a:lnTo>
                  <a:lnTo>
                    <a:pt x="188874" y="215671"/>
                  </a:lnTo>
                  <a:lnTo>
                    <a:pt x="188963" y="213118"/>
                  </a:lnTo>
                  <a:close/>
                </a:path>
                <a:path w="1218565" h="269875">
                  <a:moveTo>
                    <a:pt x="217970" y="54635"/>
                  </a:moveTo>
                  <a:lnTo>
                    <a:pt x="216319" y="45021"/>
                  </a:lnTo>
                  <a:lnTo>
                    <a:pt x="213271" y="40601"/>
                  </a:lnTo>
                  <a:lnTo>
                    <a:pt x="212051" y="38823"/>
                  </a:lnTo>
                  <a:lnTo>
                    <a:pt x="206197" y="35496"/>
                  </a:lnTo>
                  <a:lnTo>
                    <a:pt x="199809" y="34505"/>
                  </a:lnTo>
                  <a:lnTo>
                    <a:pt x="187617" y="34505"/>
                  </a:lnTo>
                  <a:lnTo>
                    <a:pt x="182600" y="44450"/>
                  </a:lnTo>
                  <a:lnTo>
                    <a:pt x="182194" y="45199"/>
                  </a:lnTo>
                  <a:lnTo>
                    <a:pt x="180251" y="40601"/>
                  </a:lnTo>
                  <a:lnTo>
                    <a:pt x="178930" y="37503"/>
                  </a:lnTo>
                  <a:lnTo>
                    <a:pt x="172313" y="34505"/>
                  </a:lnTo>
                  <a:lnTo>
                    <a:pt x="153289" y="34505"/>
                  </a:lnTo>
                  <a:lnTo>
                    <a:pt x="148475" y="45199"/>
                  </a:lnTo>
                  <a:lnTo>
                    <a:pt x="148475" y="35953"/>
                  </a:lnTo>
                  <a:lnTo>
                    <a:pt x="142798" y="35953"/>
                  </a:lnTo>
                  <a:lnTo>
                    <a:pt x="142798" y="90601"/>
                  </a:lnTo>
                  <a:lnTo>
                    <a:pt x="149072" y="90601"/>
                  </a:lnTo>
                  <a:lnTo>
                    <a:pt x="149072" y="51142"/>
                  </a:lnTo>
                  <a:lnTo>
                    <a:pt x="151739" y="45199"/>
                  </a:lnTo>
                  <a:lnTo>
                    <a:pt x="153797" y="40601"/>
                  </a:lnTo>
                  <a:lnTo>
                    <a:pt x="172415" y="40601"/>
                  </a:lnTo>
                  <a:lnTo>
                    <a:pt x="177482" y="45402"/>
                  </a:lnTo>
                  <a:lnTo>
                    <a:pt x="177482" y="90601"/>
                  </a:lnTo>
                  <a:lnTo>
                    <a:pt x="183743" y="90601"/>
                  </a:lnTo>
                  <a:lnTo>
                    <a:pt x="183743" y="51142"/>
                  </a:lnTo>
                  <a:lnTo>
                    <a:pt x="186182" y="45199"/>
                  </a:lnTo>
                  <a:lnTo>
                    <a:pt x="188010" y="40601"/>
                  </a:lnTo>
                  <a:lnTo>
                    <a:pt x="206679" y="40601"/>
                  </a:lnTo>
                  <a:lnTo>
                    <a:pt x="211696" y="45402"/>
                  </a:lnTo>
                  <a:lnTo>
                    <a:pt x="211696" y="90601"/>
                  </a:lnTo>
                  <a:lnTo>
                    <a:pt x="217970" y="90601"/>
                  </a:lnTo>
                  <a:lnTo>
                    <a:pt x="217970" y="54635"/>
                  </a:lnTo>
                  <a:close/>
                </a:path>
                <a:path w="1218565" h="269875">
                  <a:moveTo>
                    <a:pt x="239153" y="185801"/>
                  </a:moveTo>
                  <a:lnTo>
                    <a:pt x="235839" y="184353"/>
                  </a:lnTo>
                  <a:lnTo>
                    <a:pt x="219329" y="184353"/>
                  </a:lnTo>
                  <a:lnTo>
                    <a:pt x="214655" y="194640"/>
                  </a:lnTo>
                  <a:lnTo>
                    <a:pt x="214655" y="185750"/>
                  </a:lnTo>
                  <a:lnTo>
                    <a:pt x="208991" y="185750"/>
                  </a:lnTo>
                  <a:lnTo>
                    <a:pt x="208991" y="240385"/>
                  </a:lnTo>
                  <a:lnTo>
                    <a:pt x="215265" y="240385"/>
                  </a:lnTo>
                  <a:lnTo>
                    <a:pt x="215265" y="200926"/>
                  </a:lnTo>
                  <a:lnTo>
                    <a:pt x="217932" y="194640"/>
                  </a:lnTo>
                  <a:lnTo>
                    <a:pt x="219722" y="190398"/>
                  </a:lnTo>
                  <a:lnTo>
                    <a:pt x="234276" y="190398"/>
                  </a:lnTo>
                  <a:lnTo>
                    <a:pt x="236537" y="191693"/>
                  </a:lnTo>
                  <a:lnTo>
                    <a:pt x="237109" y="190398"/>
                  </a:lnTo>
                  <a:lnTo>
                    <a:pt x="239153" y="185801"/>
                  </a:lnTo>
                  <a:close/>
                </a:path>
                <a:path w="1218565" h="269875">
                  <a:moveTo>
                    <a:pt x="286118" y="54838"/>
                  </a:moveTo>
                  <a:lnTo>
                    <a:pt x="284721" y="46913"/>
                  </a:lnTo>
                  <a:lnTo>
                    <a:pt x="280631" y="40601"/>
                  </a:lnTo>
                  <a:lnTo>
                    <a:pt x="280543" y="40462"/>
                  </a:lnTo>
                  <a:lnTo>
                    <a:pt x="273507" y="36106"/>
                  </a:lnTo>
                  <a:lnTo>
                    <a:pt x="263537" y="34505"/>
                  </a:lnTo>
                  <a:lnTo>
                    <a:pt x="251993" y="34505"/>
                  </a:lnTo>
                  <a:lnTo>
                    <a:pt x="242963" y="40246"/>
                  </a:lnTo>
                  <a:lnTo>
                    <a:pt x="245719" y="45643"/>
                  </a:lnTo>
                  <a:lnTo>
                    <a:pt x="253644" y="40601"/>
                  </a:lnTo>
                  <a:lnTo>
                    <a:pt x="269709" y="40601"/>
                  </a:lnTo>
                  <a:lnTo>
                    <a:pt x="279844" y="42900"/>
                  </a:lnTo>
                  <a:lnTo>
                    <a:pt x="279844" y="60286"/>
                  </a:lnTo>
                  <a:lnTo>
                    <a:pt x="279793" y="65620"/>
                  </a:lnTo>
                  <a:lnTo>
                    <a:pt x="279793" y="74917"/>
                  </a:lnTo>
                  <a:lnTo>
                    <a:pt x="273164" y="85902"/>
                  </a:lnTo>
                  <a:lnTo>
                    <a:pt x="254000" y="85902"/>
                  </a:lnTo>
                  <a:lnTo>
                    <a:pt x="246176" y="82207"/>
                  </a:lnTo>
                  <a:lnTo>
                    <a:pt x="246176" y="64922"/>
                  </a:lnTo>
                  <a:lnTo>
                    <a:pt x="255104" y="61074"/>
                  </a:lnTo>
                  <a:lnTo>
                    <a:pt x="273265" y="61074"/>
                  </a:lnTo>
                  <a:lnTo>
                    <a:pt x="279793" y="65620"/>
                  </a:lnTo>
                  <a:lnTo>
                    <a:pt x="279793" y="60261"/>
                  </a:lnTo>
                  <a:lnTo>
                    <a:pt x="272719" y="55130"/>
                  </a:lnTo>
                  <a:lnTo>
                    <a:pt x="261531" y="55130"/>
                  </a:lnTo>
                  <a:lnTo>
                    <a:pt x="253593" y="56337"/>
                  </a:lnTo>
                  <a:lnTo>
                    <a:pt x="246608" y="59880"/>
                  </a:lnTo>
                  <a:lnTo>
                    <a:pt x="241642" y="65671"/>
                  </a:lnTo>
                  <a:lnTo>
                    <a:pt x="239750" y="73621"/>
                  </a:lnTo>
                  <a:lnTo>
                    <a:pt x="241566" y="81597"/>
                  </a:lnTo>
                  <a:lnTo>
                    <a:pt x="246265" y="87388"/>
                  </a:lnTo>
                  <a:lnTo>
                    <a:pt x="252704" y="90906"/>
                  </a:lnTo>
                  <a:lnTo>
                    <a:pt x="259715" y="92100"/>
                  </a:lnTo>
                  <a:lnTo>
                    <a:pt x="273215" y="92100"/>
                  </a:lnTo>
                  <a:lnTo>
                    <a:pt x="277329" y="85902"/>
                  </a:lnTo>
                  <a:lnTo>
                    <a:pt x="280441" y="81203"/>
                  </a:lnTo>
                  <a:lnTo>
                    <a:pt x="280441" y="90703"/>
                  </a:lnTo>
                  <a:lnTo>
                    <a:pt x="286118" y="90703"/>
                  </a:lnTo>
                  <a:lnTo>
                    <a:pt x="286118" y="81203"/>
                  </a:lnTo>
                  <a:lnTo>
                    <a:pt x="286118" y="61074"/>
                  </a:lnTo>
                  <a:lnTo>
                    <a:pt x="286118" y="60286"/>
                  </a:lnTo>
                  <a:lnTo>
                    <a:pt x="286118" y="54838"/>
                  </a:lnTo>
                  <a:close/>
                </a:path>
                <a:path w="1218565" h="269875">
                  <a:moveTo>
                    <a:pt x="302768" y="185801"/>
                  </a:moveTo>
                  <a:lnTo>
                    <a:pt x="297103" y="185801"/>
                  </a:lnTo>
                  <a:lnTo>
                    <a:pt x="297103" y="195884"/>
                  </a:lnTo>
                  <a:lnTo>
                    <a:pt x="296506" y="194754"/>
                  </a:lnTo>
                  <a:lnTo>
                    <a:pt x="296506" y="203073"/>
                  </a:lnTo>
                  <a:lnTo>
                    <a:pt x="296506" y="223062"/>
                  </a:lnTo>
                  <a:lnTo>
                    <a:pt x="290830" y="235750"/>
                  </a:lnTo>
                  <a:lnTo>
                    <a:pt x="276631" y="235750"/>
                  </a:lnTo>
                  <a:lnTo>
                    <a:pt x="268211" y="233997"/>
                  </a:lnTo>
                  <a:lnTo>
                    <a:pt x="261658" y="229184"/>
                  </a:lnTo>
                  <a:lnTo>
                    <a:pt x="257416" y="221983"/>
                  </a:lnTo>
                  <a:lnTo>
                    <a:pt x="255905" y="213067"/>
                  </a:lnTo>
                  <a:lnTo>
                    <a:pt x="257416" y="204152"/>
                  </a:lnTo>
                  <a:lnTo>
                    <a:pt x="261658" y="196951"/>
                  </a:lnTo>
                  <a:lnTo>
                    <a:pt x="268211" y="192138"/>
                  </a:lnTo>
                  <a:lnTo>
                    <a:pt x="276631" y="190398"/>
                  </a:lnTo>
                  <a:lnTo>
                    <a:pt x="290830" y="190398"/>
                  </a:lnTo>
                  <a:lnTo>
                    <a:pt x="296506" y="203073"/>
                  </a:lnTo>
                  <a:lnTo>
                    <a:pt x="296506" y="194754"/>
                  </a:lnTo>
                  <a:lnTo>
                    <a:pt x="294220" y="190398"/>
                  </a:lnTo>
                  <a:lnTo>
                    <a:pt x="291084" y="184404"/>
                  </a:lnTo>
                  <a:lnTo>
                    <a:pt x="276631" y="184404"/>
                  </a:lnTo>
                  <a:lnTo>
                    <a:pt x="265988" y="186499"/>
                  </a:lnTo>
                  <a:lnTo>
                    <a:pt x="257352" y="192392"/>
                  </a:lnTo>
                  <a:lnTo>
                    <a:pt x="251548" y="201485"/>
                  </a:lnTo>
                  <a:lnTo>
                    <a:pt x="249428" y="213169"/>
                  </a:lnTo>
                  <a:lnTo>
                    <a:pt x="251548" y="224853"/>
                  </a:lnTo>
                  <a:lnTo>
                    <a:pt x="257327" y="233895"/>
                  </a:lnTo>
                  <a:lnTo>
                    <a:pt x="265988" y="239839"/>
                  </a:lnTo>
                  <a:lnTo>
                    <a:pt x="276631" y="241935"/>
                  </a:lnTo>
                  <a:lnTo>
                    <a:pt x="288772" y="241935"/>
                  </a:lnTo>
                  <a:lnTo>
                    <a:pt x="293331" y="235750"/>
                  </a:lnTo>
                  <a:lnTo>
                    <a:pt x="296506" y="231394"/>
                  </a:lnTo>
                  <a:lnTo>
                    <a:pt x="296506" y="242087"/>
                  </a:lnTo>
                  <a:lnTo>
                    <a:pt x="295262" y="250583"/>
                  </a:lnTo>
                  <a:lnTo>
                    <a:pt x="291477" y="257340"/>
                  </a:lnTo>
                  <a:lnTo>
                    <a:pt x="285064" y="261797"/>
                  </a:lnTo>
                  <a:lnTo>
                    <a:pt x="275932" y="263410"/>
                  </a:lnTo>
                  <a:lnTo>
                    <a:pt x="261975" y="263410"/>
                  </a:lnTo>
                  <a:lnTo>
                    <a:pt x="254952" y="253923"/>
                  </a:lnTo>
                  <a:lnTo>
                    <a:pt x="250736" y="258368"/>
                  </a:lnTo>
                  <a:lnTo>
                    <a:pt x="256209" y="264807"/>
                  </a:lnTo>
                  <a:lnTo>
                    <a:pt x="260667" y="268109"/>
                  </a:lnTo>
                  <a:lnTo>
                    <a:pt x="266446" y="269328"/>
                  </a:lnTo>
                  <a:lnTo>
                    <a:pt x="275932" y="269506"/>
                  </a:lnTo>
                  <a:lnTo>
                    <a:pt x="286880" y="267589"/>
                  </a:lnTo>
                  <a:lnTo>
                    <a:pt x="293319" y="263410"/>
                  </a:lnTo>
                  <a:lnTo>
                    <a:pt x="295351" y="262102"/>
                  </a:lnTo>
                  <a:lnTo>
                    <a:pt x="300824" y="253390"/>
                  </a:lnTo>
                  <a:lnTo>
                    <a:pt x="302729" y="242087"/>
                  </a:lnTo>
                  <a:lnTo>
                    <a:pt x="302768" y="231394"/>
                  </a:lnTo>
                  <a:lnTo>
                    <a:pt x="302768" y="195884"/>
                  </a:lnTo>
                  <a:lnTo>
                    <a:pt x="302768" y="185801"/>
                  </a:lnTo>
                  <a:close/>
                </a:path>
                <a:path w="1218565" h="269875">
                  <a:moveTo>
                    <a:pt x="335292" y="185801"/>
                  </a:moveTo>
                  <a:lnTo>
                    <a:pt x="329018" y="185801"/>
                  </a:lnTo>
                  <a:lnTo>
                    <a:pt x="329018" y="240436"/>
                  </a:lnTo>
                  <a:lnTo>
                    <a:pt x="335292" y="240436"/>
                  </a:lnTo>
                  <a:lnTo>
                    <a:pt x="335292" y="185801"/>
                  </a:lnTo>
                  <a:close/>
                </a:path>
                <a:path w="1218565" h="269875">
                  <a:moveTo>
                    <a:pt x="336994" y="165366"/>
                  </a:moveTo>
                  <a:lnTo>
                    <a:pt x="334835" y="163220"/>
                  </a:lnTo>
                  <a:lnTo>
                    <a:pt x="329514" y="163220"/>
                  </a:lnTo>
                  <a:lnTo>
                    <a:pt x="327406" y="165366"/>
                  </a:lnTo>
                  <a:lnTo>
                    <a:pt x="327355" y="170662"/>
                  </a:lnTo>
                  <a:lnTo>
                    <a:pt x="329514" y="172808"/>
                  </a:lnTo>
                  <a:lnTo>
                    <a:pt x="334835" y="172808"/>
                  </a:lnTo>
                  <a:lnTo>
                    <a:pt x="336994" y="170662"/>
                  </a:lnTo>
                  <a:lnTo>
                    <a:pt x="336994" y="165366"/>
                  </a:lnTo>
                  <a:close/>
                </a:path>
                <a:path w="1218565" h="269875">
                  <a:moveTo>
                    <a:pt x="350837" y="66522"/>
                  </a:moveTo>
                  <a:lnTo>
                    <a:pt x="342658" y="62928"/>
                  </a:lnTo>
                  <a:lnTo>
                    <a:pt x="323151" y="58635"/>
                  </a:lnTo>
                  <a:lnTo>
                    <a:pt x="315925" y="56730"/>
                  </a:lnTo>
                  <a:lnTo>
                    <a:pt x="315925" y="44348"/>
                  </a:lnTo>
                  <a:lnTo>
                    <a:pt x="321437" y="40652"/>
                  </a:lnTo>
                  <a:lnTo>
                    <a:pt x="338797" y="40652"/>
                  </a:lnTo>
                  <a:lnTo>
                    <a:pt x="344474" y="46748"/>
                  </a:lnTo>
                  <a:lnTo>
                    <a:pt x="348589" y="42202"/>
                  </a:lnTo>
                  <a:lnTo>
                    <a:pt x="347230" y="40652"/>
                  </a:lnTo>
                  <a:lnTo>
                    <a:pt x="341858" y="34505"/>
                  </a:lnTo>
                  <a:lnTo>
                    <a:pt x="316928" y="34505"/>
                  </a:lnTo>
                  <a:lnTo>
                    <a:pt x="309600" y="42202"/>
                  </a:lnTo>
                  <a:lnTo>
                    <a:pt x="309600" y="49987"/>
                  </a:lnTo>
                  <a:lnTo>
                    <a:pt x="337642" y="68173"/>
                  </a:lnTo>
                  <a:lnTo>
                    <a:pt x="344424" y="70116"/>
                  </a:lnTo>
                  <a:lnTo>
                    <a:pt x="344424" y="83553"/>
                  </a:lnTo>
                  <a:lnTo>
                    <a:pt x="336092" y="85953"/>
                  </a:lnTo>
                  <a:lnTo>
                    <a:pt x="317068" y="85953"/>
                  </a:lnTo>
                  <a:lnTo>
                    <a:pt x="311505" y="76263"/>
                  </a:lnTo>
                  <a:lnTo>
                    <a:pt x="306539" y="80403"/>
                  </a:lnTo>
                  <a:lnTo>
                    <a:pt x="310972" y="87134"/>
                  </a:lnTo>
                  <a:lnTo>
                    <a:pt x="314896" y="90589"/>
                  </a:lnTo>
                  <a:lnTo>
                    <a:pt x="320509" y="91859"/>
                  </a:lnTo>
                  <a:lnTo>
                    <a:pt x="330022" y="92049"/>
                  </a:lnTo>
                  <a:lnTo>
                    <a:pt x="337629" y="91059"/>
                  </a:lnTo>
                  <a:lnTo>
                    <a:pt x="344309" y="88099"/>
                  </a:lnTo>
                  <a:lnTo>
                    <a:pt x="346379" y="85953"/>
                  </a:lnTo>
                  <a:lnTo>
                    <a:pt x="349046" y="83197"/>
                  </a:lnTo>
                  <a:lnTo>
                    <a:pt x="350837" y="76365"/>
                  </a:lnTo>
                  <a:lnTo>
                    <a:pt x="350837" y="66522"/>
                  </a:lnTo>
                  <a:close/>
                </a:path>
                <a:path w="1218565" h="269875">
                  <a:moveTo>
                    <a:pt x="410552" y="213118"/>
                  </a:moveTo>
                  <a:lnTo>
                    <a:pt x="409956" y="209867"/>
                  </a:lnTo>
                  <a:lnTo>
                    <a:pt x="408444" y="201561"/>
                  </a:lnTo>
                  <a:lnTo>
                    <a:pt x="404037" y="194551"/>
                  </a:lnTo>
                  <a:lnTo>
                    <a:pt x="404037" y="209867"/>
                  </a:lnTo>
                  <a:lnTo>
                    <a:pt x="363334" y="209867"/>
                  </a:lnTo>
                  <a:lnTo>
                    <a:pt x="364515" y="204304"/>
                  </a:lnTo>
                  <a:lnTo>
                    <a:pt x="367995" y="197904"/>
                  </a:lnTo>
                  <a:lnTo>
                    <a:pt x="374294" y="192633"/>
                  </a:lnTo>
                  <a:lnTo>
                    <a:pt x="383908" y="190436"/>
                  </a:lnTo>
                  <a:lnTo>
                    <a:pt x="393115" y="192595"/>
                  </a:lnTo>
                  <a:lnTo>
                    <a:pt x="399300" y="197815"/>
                  </a:lnTo>
                  <a:lnTo>
                    <a:pt x="402818" y="204203"/>
                  </a:lnTo>
                  <a:lnTo>
                    <a:pt x="404037" y="209867"/>
                  </a:lnTo>
                  <a:lnTo>
                    <a:pt x="404037" y="194551"/>
                  </a:lnTo>
                  <a:lnTo>
                    <a:pt x="402717" y="192443"/>
                  </a:lnTo>
                  <a:lnTo>
                    <a:pt x="399872" y="190436"/>
                  </a:lnTo>
                  <a:lnTo>
                    <a:pt x="394258" y="186486"/>
                  </a:lnTo>
                  <a:lnTo>
                    <a:pt x="383959" y="184353"/>
                  </a:lnTo>
                  <a:lnTo>
                    <a:pt x="372821" y="186664"/>
                  </a:lnTo>
                  <a:lnTo>
                    <a:pt x="364274" y="192925"/>
                  </a:lnTo>
                  <a:lnTo>
                    <a:pt x="358800" y="202095"/>
                  </a:lnTo>
                  <a:lnTo>
                    <a:pt x="356870" y="213118"/>
                  </a:lnTo>
                  <a:lnTo>
                    <a:pt x="358965" y="224193"/>
                  </a:lnTo>
                  <a:lnTo>
                    <a:pt x="364807" y="233349"/>
                  </a:lnTo>
                  <a:lnTo>
                    <a:pt x="373735" y="239585"/>
                  </a:lnTo>
                  <a:lnTo>
                    <a:pt x="385064" y="241884"/>
                  </a:lnTo>
                  <a:lnTo>
                    <a:pt x="391731" y="241033"/>
                  </a:lnTo>
                  <a:lnTo>
                    <a:pt x="397967" y="238696"/>
                  </a:lnTo>
                  <a:lnTo>
                    <a:pt x="402513" y="235788"/>
                  </a:lnTo>
                  <a:lnTo>
                    <a:pt x="403504" y="235165"/>
                  </a:lnTo>
                  <a:lnTo>
                    <a:pt x="408051" y="230746"/>
                  </a:lnTo>
                  <a:lnTo>
                    <a:pt x="403834" y="226453"/>
                  </a:lnTo>
                  <a:lnTo>
                    <a:pt x="400113" y="231152"/>
                  </a:lnTo>
                  <a:lnTo>
                    <a:pt x="393496" y="235788"/>
                  </a:lnTo>
                  <a:lnTo>
                    <a:pt x="385064" y="235788"/>
                  </a:lnTo>
                  <a:lnTo>
                    <a:pt x="375577" y="233807"/>
                  </a:lnTo>
                  <a:lnTo>
                    <a:pt x="368833" y="228815"/>
                  </a:lnTo>
                  <a:lnTo>
                    <a:pt x="364731" y="222288"/>
                  </a:lnTo>
                  <a:lnTo>
                    <a:pt x="363143" y="215671"/>
                  </a:lnTo>
                  <a:lnTo>
                    <a:pt x="410451" y="215671"/>
                  </a:lnTo>
                  <a:lnTo>
                    <a:pt x="410552" y="213118"/>
                  </a:lnTo>
                  <a:close/>
                </a:path>
                <a:path w="1218565" h="269875">
                  <a:moveTo>
                    <a:pt x="417779" y="80860"/>
                  </a:moveTo>
                  <a:lnTo>
                    <a:pt x="413461" y="76758"/>
                  </a:lnTo>
                  <a:lnTo>
                    <a:pt x="407441" y="85902"/>
                  </a:lnTo>
                  <a:lnTo>
                    <a:pt x="395249" y="85902"/>
                  </a:lnTo>
                  <a:lnTo>
                    <a:pt x="386308" y="84061"/>
                  </a:lnTo>
                  <a:lnTo>
                    <a:pt x="379437" y="79121"/>
                  </a:lnTo>
                  <a:lnTo>
                    <a:pt x="375031" y="71894"/>
                  </a:lnTo>
                  <a:lnTo>
                    <a:pt x="373468" y="63233"/>
                  </a:lnTo>
                  <a:lnTo>
                    <a:pt x="375031" y="54584"/>
                  </a:lnTo>
                  <a:lnTo>
                    <a:pt x="379450" y="47358"/>
                  </a:lnTo>
                  <a:lnTo>
                    <a:pt x="386321" y="42392"/>
                  </a:lnTo>
                  <a:lnTo>
                    <a:pt x="395249" y="40551"/>
                  </a:lnTo>
                  <a:lnTo>
                    <a:pt x="406793" y="40551"/>
                  </a:lnTo>
                  <a:lnTo>
                    <a:pt x="412711" y="48691"/>
                  </a:lnTo>
                  <a:lnTo>
                    <a:pt x="417182" y="44742"/>
                  </a:lnTo>
                  <a:lnTo>
                    <a:pt x="414083" y="40551"/>
                  </a:lnTo>
                  <a:lnTo>
                    <a:pt x="409600" y="34455"/>
                  </a:lnTo>
                  <a:lnTo>
                    <a:pt x="395249" y="34455"/>
                  </a:lnTo>
                  <a:lnTo>
                    <a:pt x="383933" y="36728"/>
                  </a:lnTo>
                  <a:lnTo>
                    <a:pt x="374967" y="42900"/>
                  </a:lnTo>
                  <a:lnTo>
                    <a:pt x="369074" y="52057"/>
                  </a:lnTo>
                  <a:lnTo>
                    <a:pt x="366953" y="63233"/>
                  </a:lnTo>
                  <a:lnTo>
                    <a:pt x="369074" y="74396"/>
                  </a:lnTo>
                  <a:lnTo>
                    <a:pt x="374967" y="83553"/>
                  </a:lnTo>
                  <a:lnTo>
                    <a:pt x="383933" y="89725"/>
                  </a:lnTo>
                  <a:lnTo>
                    <a:pt x="395249" y="91998"/>
                  </a:lnTo>
                  <a:lnTo>
                    <a:pt x="410210" y="91998"/>
                  </a:lnTo>
                  <a:lnTo>
                    <a:pt x="414350" y="85902"/>
                  </a:lnTo>
                  <a:lnTo>
                    <a:pt x="417779" y="80860"/>
                  </a:lnTo>
                  <a:close/>
                </a:path>
                <a:path w="1218565" h="269875">
                  <a:moveTo>
                    <a:pt x="441515" y="231902"/>
                  </a:moveTo>
                  <a:lnTo>
                    <a:pt x="435749" y="229844"/>
                  </a:lnTo>
                  <a:lnTo>
                    <a:pt x="425754" y="258064"/>
                  </a:lnTo>
                  <a:lnTo>
                    <a:pt x="431279" y="259969"/>
                  </a:lnTo>
                  <a:lnTo>
                    <a:pt x="441515" y="231902"/>
                  </a:lnTo>
                  <a:close/>
                </a:path>
                <a:path w="1218565" h="269875">
                  <a:moveTo>
                    <a:pt x="483565" y="55740"/>
                  </a:moveTo>
                  <a:lnTo>
                    <a:pt x="481787" y="46139"/>
                  </a:lnTo>
                  <a:lnTo>
                    <a:pt x="477862" y="40601"/>
                  </a:lnTo>
                  <a:lnTo>
                    <a:pt x="477113" y="39535"/>
                  </a:lnTo>
                  <a:lnTo>
                    <a:pt x="470522" y="35737"/>
                  </a:lnTo>
                  <a:lnTo>
                    <a:pt x="462991" y="34505"/>
                  </a:lnTo>
                  <a:lnTo>
                    <a:pt x="450049" y="34505"/>
                  </a:lnTo>
                  <a:lnTo>
                    <a:pt x="444779" y="44945"/>
                  </a:lnTo>
                  <a:lnTo>
                    <a:pt x="444779" y="0"/>
                  </a:lnTo>
                  <a:lnTo>
                    <a:pt x="438505" y="0"/>
                  </a:lnTo>
                  <a:lnTo>
                    <a:pt x="438505" y="90601"/>
                  </a:lnTo>
                  <a:lnTo>
                    <a:pt x="444779" y="90601"/>
                  </a:lnTo>
                  <a:lnTo>
                    <a:pt x="444779" y="52844"/>
                  </a:lnTo>
                  <a:lnTo>
                    <a:pt x="447878" y="44945"/>
                  </a:lnTo>
                  <a:lnTo>
                    <a:pt x="449592" y="40601"/>
                  </a:lnTo>
                  <a:lnTo>
                    <a:pt x="470674" y="40601"/>
                  </a:lnTo>
                  <a:lnTo>
                    <a:pt x="477291" y="45402"/>
                  </a:lnTo>
                  <a:lnTo>
                    <a:pt x="477291" y="90601"/>
                  </a:lnTo>
                  <a:lnTo>
                    <a:pt x="483565" y="90601"/>
                  </a:lnTo>
                  <a:lnTo>
                    <a:pt x="483565" y="55740"/>
                  </a:lnTo>
                  <a:close/>
                </a:path>
                <a:path w="1218565" h="269875">
                  <a:moveTo>
                    <a:pt x="553262" y="35953"/>
                  </a:moveTo>
                  <a:lnTo>
                    <a:pt x="546989" y="35953"/>
                  </a:lnTo>
                  <a:lnTo>
                    <a:pt x="546989" y="73964"/>
                  </a:lnTo>
                  <a:lnTo>
                    <a:pt x="542175" y="85953"/>
                  </a:lnTo>
                  <a:lnTo>
                    <a:pt x="520903" y="85953"/>
                  </a:lnTo>
                  <a:lnTo>
                    <a:pt x="514477" y="81153"/>
                  </a:lnTo>
                  <a:lnTo>
                    <a:pt x="514477" y="35953"/>
                  </a:lnTo>
                  <a:lnTo>
                    <a:pt x="508203" y="35953"/>
                  </a:lnTo>
                  <a:lnTo>
                    <a:pt x="508203" y="70815"/>
                  </a:lnTo>
                  <a:lnTo>
                    <a:pt x="509968" y="80416"/>
                  </a:lnTo>
                  <a:lnTo>
                    <a:pt x="514604" y="87020"/>
                  </a:lnTo>
                  <a:lnTo>
                    <a:pt x="521182" y="90817"/>
                  </a:lnTo>
                  <a:lnTo>
                    <a:pt x="528828" y="92049"/>
                  </a:lnTo>
                  <a:lnTo>
                    <a:pt x="542328" y="92049"/>
                  </a:lnTo>
                  <a:lnTo>
                    <a:pt x="545211" y="85953"/>
                  </a:lnTo>
                  <a:lnTo>
                    <a:pt x="547598" y="80911"/>
                  </a:lnTo>
                  <a:lnTo>
                    <a:pt x="547598" y="90601"/>
                  </a:lnTo>
                  <a:lnTo>
                    <a:pt x="553262" y="90601"/>
                  </a:lnTo>
                  <a:lnTo>
                    <a:pt x="553262" y="80911"/>
                  </a:lnTo>
                  <a:lnTo>
                    <a:pt x="553262" y="35953"/>
                  </a:lnTo>
                  <a:close/>
                </a:path>
                <a:path w="1218565" h="269875">
                  <a:moveTo>
                    <a:pt x="581558" y="156527"/>
                  </a:moveTo>
                  <a:lnTo>
                    <a:pt x="575640" y="156527"/>
                  </a:lnTo>
                  <a:lnTo>
                    <a:pt x="543382" y="208076"/>
                  </a:lnTo>
                  <a:lnTo>
                    <a:pt x="518934" y="169011"/>
                  </a:lnTo>
                  <a:lnTo>
                    <a:pt x="511111" y="156527"/>
                  </a:lnTo>
                  <a:lnTo>
                    <a:pt x="505244" y="156527"/>
                  </a:lnTo>
                  <a:lnTo>
                    <a:pt x="505244" y="240436"/>
                  </a:lnTo>
                  <a:lnTo>
                    <a:pt x="511365" y="240436"/>
                  </a:lnTo>
                  <a:lnTo>
                    <a:pt x="511365" y="169011"/>
                  </a:lnTo>
                  <a:lnTo>
                    <a:pt x="543382" y="219456"/>
                  </a:lnTo>
                  <a:lnTo>
                    <a:pt x="550557" y="208076"/>
                  </a:lnTo>
                  <a:lnTo>
                    <a:pt x="575297" y="168859"/>
                  </a:lnTo>
                  <a:lnTo>
                    <a:pt x="575297" y="240436"/>
                  </a:lnTo>
                  <a:lnTo>
                    <a:pt x="581558" y="240436"/>
                  </a:lnTo>
                  <a:lnTo>
                    <a:pt x="581558" y="168859"/>
                  </a:lnTo>
                  <a:lnTo>
                    <a:pt x="581558" y="156527"/>
                  </a:lnTo>
                  <a:close/>
                </a:path>
                <a:path w="1218565" h="269875">
                  <a:moveTo>
                    <a:pt x="611073" y="88798"/>
                  </a:moveTo>
                  <a:lnTo>
                    <a:pt x="609777" y="85902"/>
                  </a:lnTo>
                  <a:lnTo>
                    <a:pt x="608660" y="83400"/>
                  </a:lnTo>
                  <a:lnTo>
                    <a:pt x="604799" y="85902"/>
                  </a:lnTo>
                  <a:lnTo>
                    <a:pt x="593001" y="85902"/>
                  </a:lnTo>
                  <a:lnTo>
                    <a:pt x="590842" y="80759"/>
                  </a:lnTo>
                  <a:lnTo>
                    <a:pt x="590842" y="41656"/>
                  </a:lnTo>
                  <a:lnTo>
                    <a:pt x="609511" y="41656"/>
                  </a:lnTo>
                  <a:lnTo>
                    <a:pt x="609511" y="35902"/>
                  </a:lnTo>
                  <a:lnTo>
                    <a:pt x="590842" y="35902"/>
                  </a:lnTo>
                  <a:lnTo>
                    <a:pt x="590842" y="18275"/>
                  </a:lnTo>
                  <a:lnTo>
                    <a:pt x="584568" y="18275"/>
                  </a:lnTo>
                  <a:lnTo>
                    <a:pt x="584568" y="35902"/>
                  </a:lnTo>
                  <a:lnTo>
                    <a:pt x="572630" y="35902"/>
                  </a:lnTo>
                  <a:lnTo>
                    <a:pt x="572630" y="41706"/>
                  </a:lnTo>
                  <a:lnTo>
                    <a:pt x="584568" y="41706"/>
                  </a:lnTo>
                  <a:lnTo>
                    <a:pt x="584568" y="84848"/>
                  </a:lnTo>
                  <a:lnTo>
                    <a:pt x="589495" y="92049"/>
                  </a:lnTo>
                  <a:lnTo>
                    <a:pt x="605751" y="92049"/>
                  </a:lnTo>
                  <a:lnTo>
                    <a:pt x="611073" y="88798"/>
                  </a:lnTo>
                  <a:close/>
                </a:path>
                <a:path w="1218565" h="269875">
                  <a:moveTo>
                    <a:pt x="659244" y="213118"/>
                  </a:moveTo>
                  <a:lnTo>
                    <a:pt x="657186" y="201942"/>
                  </a:lnTo>
                  <a:lnTo>
                    <a:pt x="652716" y="194856"/>
                  </a:lnTo>
                  <a:lnTo>
                    <a:pt x="652716" y="213067"/>
                  </a:lnTo>
                  <a:lnTo>
                    <a:pt x="651306" y="221830"/>
                  </a:lnTo>
                  <a:lnTo>
                    <a:pt x="647153" y="229057"/>
                  </a:lnTo>
                  <a:lnTo>
                    <a:pt x="640435" y="233946"/>
                  </a:lnTo>
                  <a:lnTo>
                    <a:pt x="631291" y="235750"/>
                  </a:lnTo>
                  <a:lnTo>
                    <a:pt x="622147" y="233946"/>
                  </a:lnTo>
                  <a:lnTo>
                    <a:pt x="615416" y="229057"/>
                  </a:lnTo>
                  <a:lnTo>
                    <a:pt x="611276" y="221830"/>
                  </a:lnTo>
                  <a:lnTo>
                    <a:pt x="609866" y="213067"/>
                  </a:lnTo>
                  <a:lnTo>
                    <a:pt x="611289" y="204304"/>
                  </a:lnTo>
                  <a:lnTo>
                    <a:pt x="615442" y="197091"/>
                  </a:lnTo>
                  <a:lnTo>
                    <a:pt x="622160" y="192189"/>
                  </a:lnTo>
                  <a:lnTo>
                    <a:pt x="631291" y="190398"/>
                  </a:lnTo>
                  <a:lnTo>
                    <a:pt x="640435" y="192189"/>
                  </a:lnTo>
                  <a:lnTo>
                    <a:pt x="647153" y="197091"/>
                  </a:lnTo>
                  <a:lnTo>
                    <a:pt x="651306" y="204304"/>
                  </a:lnTo>
                  <a:lnTo>
                    <a:pt x="652716" y="213067"/>
                  </a:lnTo>
                  <a:lnTo>
                    <a:pt x="652716" y="194856"/>
                  </a:lnTo>
                  <a:lnTo>
                    <a:pt x="651421" y="192798"/>
                  </a:lnTo>
                  <a:lnTo>
                    <a:pt x="647979" y="190398"/>
                  </a:lnTo>
                  <a:lnTo>
                    <a:pt x="642581" y="186613"/>
                  </a:lnTo>
                  <a:lnTo>
                    <a:pt x="631291" y="184353"/>
                  </a:lnTo>
                  <a:lnTo>
                    <a:pt x="620026" y="186613"/>
                  </a:lnTo>
                  <a:lnTo>
                    <a:pt x="611187" y="192798"/>
                  </a:lnTo>
                  <a:lnTo>
                    <a:pt x="605409" y="201942"/>
                  </a:lnTo>
                  <a:lnTo>
                    <a:pt x="603338" y="213118"/>
                  </a:lnTo>
                  <a:lnTo>
                    <a:pt x="605396" y="224294"/>
                  </a:lnTo>
                  <a:lnTo>
                    <a:pt x="611162" y="233438"/>
                  </a:lnTo>
                  <a:lnTo>
                    <a:pt x="620001" y="239623"/>
                  </a:lnTo>
                  <a:lnTo>
                    <a:pt x="631291" y="241884"/>
                  </a:lnTo>
                  <a:lnTo>
                    <a:pt x="642556" y="239623"/>
                  </a:lnTo>
                  <a:lnTo>
                    <a:pt x="648106" y="235750"/>
                  </a:lnTo>
                  <a:lnTo>
                    <a:pt x="651395" y="233438"/>
                  </a:lnTo>
                  <a:lnTo>
                    <a:pt x="657174" y="224294"/>
                  </a:lnTo>
                  <a:lnTo>
                    <a:pt x="659244" y="213118"/>
                  </a:lnTo>
                  <a:close/>
                </a:path>
                <a:path w="1218565" h="269875">
                  <a:moveTo>
                    <a:pt x="673836" y="35953"/>
                  </a:moveTo>
                  <a:lnTo>
                    <a:pt x="629031" y="35953"/>
                  </a:lnTo>
                  <a:lnTo>
                    <a:pt x="629031" y="41706"/>
                  </a:lnTo>
                  <a:lnTo>
                    <a:pt x="662749" y="41706"/>
                  </a:lnTo>
                  <a:lnTo>
                    <a:pt x="626529" y="90601"/>
                  </a:lnTo>
                  <a:lnTo>
                    <a:pt x="672541" y="90601"/>
                  </a:lnTo>
                  <a:lnTo>
                    <a:pt x="672541" y="84848"/>
                  </a:lnTo>
                  <a:lnTo>
                    <a:pt x="637616" y="84848"/>
                  </a:lnTo>
                  <a:lnTo>
                    <a:pt x="673836" y="35953"/>
                  </a:lnTo>
                  <a:close/>
                </a:path>
                <a:path w="1218565" h="269875">
                  <a:moveTo>
                    <a:pt x="704748" y="82054"/>
                  </a:moveTo>
                  <a:lnTo>
                    <a:pt x="698982" y="80010"/>
                  </a:lnTo>
                  <a:lnTo>
                    <a:pt x="689000" y="108229"/>
                  </a:lnTo>
                  <a:lnTo>
                    <a:pt x="694512" y="110121"/>
                  </a:lnTo>
                  <a:lnTo>
                    <a:pt x="704748" y="82054"/>
                  </a:lnTo>
                  <a:close/>
                </a:path>
                <a:path w="1218565" h="269875">
                  <a:moveTo>
                    <a:pt x="734809" y="213118"/>
                  </a:moveTo>
                  <a:lnTo>
                    <a:pt x="732688" y="201434"/>
                  </a:lnTo>
                  <a:lnTo>
                    <a:pt x="728281" y="194551"/>
                  </a:lnTo>
                  <a:lnTo>
                    <a:pt x="728281" y="213118"/>
                  </a:lnTo>
                  <a:lnTo>
                    <a:pt x="726757" y="222034"/>
                  </a:lnTo>
                  <a:lnTo>
                    <a:pt x="722477" y="229235"/>
                  </a:lnTo>
                  <a:lnTo>
                    <a:pt x="715899" y="234035"/>
                  </a:lnTo>
                  <a:lnTo>
                    <a:pt x="707466" y="235788"/>
                  </a:lnTo>
                  <a:lnTo>
                    <a:pt x="693254" y="235788"/>
                  </a:lnTo>
                  <a:lnTo>
                    <a:pt x="691057" y="231203"/>
                  </a:lnTo>
                  <a:lnTo>
                    <a:pt x="687692" y="224155"/>
                  </a:lnTo>
                  <a:lnTo>
                    <a:pt x="687692" y="202082"/>
                  </a:lnTo>
                  <a:lnTo>
                    <a:pt x="691311" y="194437"/>
                  </a:lnTo>
                  <a:lnTo>
                    <a:pt x="693216" y="190436"/>
                  </a:lnTo>
                  <a:lnTo>
                    <a:pt x="707466" y="190436"/>
                  </a:lnTo>
                  <a:lnTo>
                    <a:pt x="715899" y="192189"/>
                  </a:lnTo>
                  <a:lnTo>
                    <a:pt x="722477" y="197002"/>
                  </a:lnTo>
                  <a:lnTo>
                    <a:pt x="726757" y="204203"/>
                  </a:lnTo>
                  <a:lnTo>
                    <a:pt x="728281" y="213118"/>
                  </a:lnTo>
                  <a:lnTo>
                    <a:pt x="728281" y="194551"/>
                  </a:lnTo>
                  <a:lnTo>
                    <a:pt x="726871" y="192341"/>
                  </a:lnTo>
                  <a:lnTo>
                    <a:pt x="724065" y="190436"/>
                  </a:lnTo>
                  <a:lnTo>
                    <a:pt x="718185" y="186448"/>
                  </a:lnTo>
                  <a:lnTo>
                    <a:pt x="707466" y="184353"/>
                  </a:lnTo>
                  <a:lnTo>
                    <a:pt x="694918" y="184353"/>
                  </a:lnTo>
                  <a:lnTo>
                    <a:pt x="689076" y="192189"/>
                  </a:lnTo>
                  <a:lnTo>
                    <a:pt x="687590" y="194437"/>
                  </a:lnTo>
                  <a:lnTo>
                    <a:pt x="687590" y="149834"/>
                  </a:lnTo>
                  <a:lnTo>
                    <a:pt x="681469" y="149834"/>
                  </a:lnTo>
                  <a:lnTo>
                    <a:pt x="681469" y="240436"/>
                  </a:lnTo>
                  <a:lnTo>
                    <a:pt x="687095" y="240436"/>
                  </a:lnTo>
                  <a:lnTo>
                    <a:pt x="687095" y="231203"/>
                  </a:lnTo>
                  <a:lnTo>
                    <a:pt x="693013" y="241884"/>
                  </a:lnTo>
                  <a:lnTo>
                    <a:pt x="707466" y="241884"/>
                  </a:lnTo>
                  <a:lnTo>
                    <a:pt x="718185" y="239788"/>
                  </a:lnTo>
                  <a:lnTo>
                    <a:pt x="724065" y="235788"/>
                  </a:lnTo>
                  <a:lnTo>
                    <a:pt x="726871" y="233895"/>
                  </a:lnTo>
                  <a:lnTo>
                    <a:pt x="732688" y="224802"/>
                  </a:lnTo>
                  <a:lnTo>
                    <a:pt x="734809" y="213118"/>
                  </a:lnTo>
                  <a:close/>
                </a:path>
                <a:path w="1218565" h="269875">
                  <a:moveTo>
                    <a:pt x="762558" y="185801"/>
                  </a:moveTo>
                  <a:lnTo>
                    <a:pt x="756285" y="185801"/>
                  </a:lnTo>
                  <a:lnTo>
                    <a:pt x="756285" y="240436"/>
                  </a:lnTo>
                  <a:lnTo>
                    <a:pt x="762558" y="240436"/>
                  </a:lnTo>
                  <a:lnTo>
                    <a:pt x="762558" y="185801"/>
                  </a:lnTo>
                  <a:close/>
                </a:path>
                <a:path w="1218565" h="269875">
                  <a:moveTo>
                    <a:pt x="764260" y="165366"/>
                  </a:moveTo>
                  <a:lnTo>
                    <a:pt x="762101" y="163220"/>
                  </a:lnTo>
                  <a:lnTo>
                    <a:pt x="756793" y="163220"/>
                  </a:lnTo>
                  <a:lnTo>
                    <a:pt x="754672" y="165366"/>
                  </a:lnTo>
                  <a:lnTo>
                    <a:pt x="754634" y="170662"/>
                  </a:lnTo>
                  <a:lnTo>
                    <a:pt x="756793" y="172808"/>
                  </a:lnTo>
                  <a:lnTo>
                    <a:pt x="762101" y="172808"/>
                  </a:lnTo>
                  <a:lnTo>
                    <a:pt x="764260" y="170662"/>
                  </a:lnTo>
                  <a:lnTo>
                    <a:pt x="764260" y="165366"/>
                  </a:lnTo>
                  <a:close/>
                </a:path>
                <a:path w="1218565" h="269875">
                  <a:moveTo>
                    <a:pt x="797026" y="149834"/>
                  </a:moveTo>
                  <a:lnTo>
                    <a:pt x="791006" y="149834"/>
                  </a:lnTo>
                  <a:lnTo>
                    <a:pt x="790752" y="240436"/>
                  </a:lnTo>
                  <a:lnTo>
                    <a:pt x="797026" y="240436"/>
                  </a:lnTo>
                  <a:lnTo>
                    <a:pt x="797026" y="149834"/>
                  </a:lnTo>
                  <a:close/>
                </a:path>
                <a:path w="1218565" h="269875">
                  <a:moveTo>
                    <a:pt x="828446" y="6692"/>
                  </a:moveTo>
                  <a:lnTo>
                    <a:pt x="822172" y="6692"/>
                  </a:lnTo>
                  <a:lnTo>
                    <a:pt x="822096" y="59080"/>
                  </a:lnTo>
                  <a:lnTo>
                    <a:pt x="820813" y="69646"/>
                  </a:lnTo>
                  <a:lnTo>
                    <a:pt x="816584" y="78320"/>
                  </a:lnTo>
                  <a:lnTo>
                    <a:pt x="809218" y="83947"/>
                  </a:lnTo>
                  <a:lnTo>
                    <a:pt x="798436" y="85953"/>
                  </a:lnTo>
                  <a:lnTo>
                    <a:pt x="787654" y="83959"/>
                  </a:lnTo>
                  <a:lnTo>
                    <a:pt x="780288" y="78346"/>
                  </a:lnTo>
                  <a:lnTo>
                    <a:pt x="776046" y="69659"/>
                  </a:lnTo>
                  <a:lnTo>
                    <a:pt x="774776" y="59080"/>
                  </a:lnTo>
                  <a:lnTo>
                    <a:pt x="774700" y="6692"/>
                  </a:lnTo>
                  <a:lnTo>
                    <a:pt x="768426" y="6692"/>
                  </a:lnTo>
                  <a:lnTo>
                    <a:pt x="768426" y="59080"/>
                  </a:lnTo>
                  <a:lnTo>
                    <a:pt x="770407" y="72466"/>
                  </a:lnTo>
                  <a:lnTo>
                    <a:pt x="776198" y="82892"/>
                  </a:lnTo>
                  <a:lnTo>
                    <a:pt x="785622" y="89636"/>
                  </a:lnTo>
                  <a:lnTo>
                    <a:pt x="798436" y="92049"/>
                  </a:lnTo>
                  <a:lnTo>
                    <a:pt x="811250" y="89636"/>
                  </a:lnTo>
                  <a:lnTo>
                    <a:pt x="816394" y="85953"/>
                  </a:lnTo>
                  <a:lnTo>
                    <a:pt x="820661" y="82892"/>
                  </a:lnTo>
                  <a:lnTo>
                    <a:pt x="826465" y="72466"/>
                  </a:lnTo>
                  <a:lnTo>
                    <a:pt x="828446" y="59080"/>
                  </a:lnTo>
                  <a:lnTo>
                    <a:pt x="828446" y="6692"/>
                  </a:lnTo>
                  <a:close/>
                </a:path>
                <a:path w="1218565" h="269875">
                  <a:moveTo>
                    <a:pt x="831456" y="185801"/>
                  </a:moveTo>
                  <a:lnTo>
                    <a:pt x="825182" y="185801"/>
                  </a:lnTo>
                  <a:lnTo>
                    <a:pt x="825182" y="240436"/>
                  </a:lnTo>
                  <a:lnTo>
                    <a:pt x="831456" y="240436"/>
                  </a:lnTo>
                  <a:lnTo>
                    <a:pt x="831456" y="185801"/>
                  </a:lnTo>
                  <a:close/>
                </a:path>
                <a:path w="1218565" h="269875">
                  <a:moveTo>
                    <a:pt x="833158" y="165366"/>
                  </a:moveTo>
                  <a:lnTo>
                    <a:pt x="830999" y="163220"/>
                  </a:lnTo>
                  <a:lnTo>
                    <a:pt x="825677" y="163220"/>
                  </a:lnTo>
                  <a:lnTo>
                    <a:pt x="823569" y="165366"/>
                  </a:lnTo>
                  <a:lnTo>
                    <a:pt x="823518" y="170662"/>
                  </a:lnTo>
                  <a:lnTo>
                    <a:pt x="825677" y="172808"/>
                  </a:lnTo>
                  <a:lnTo>
                    <a:pt x="830999" y="172808"/>
                  </a:lnTo>
                  <a:lnTo>
                    <a:pt x="833158" y="170662"/>
                  </a:lnTo>
                  <a:lnTo>
                    <a:pt x="833158" y="165366"/>
                  </a:lnTo>
                  <a:close/>
                </a:path>
                <a:path w="1218565" h="269875">
                  <a:moveTo>
                    <a:pt x="890866" y="238645"/>
                  </a:moveTo>
                  <a:lnTo>
                    <a:pt x="889571" y="235750"/>
                  </a:lnTo>
                  <a:lnTo>
                    <a:pt x="888453" y="233248"/>
                  </a:lnTo>
                  <a:lnTo>
                    <a:pt x="884593" y="235750"/>
                  </a:lnTo>
                  <a:lnTo>
                    <a:pt x="872794" y="235750"/>
                  </a:lnTo>
                  <a:lnTo>
                    <a:pt x="870635" y="230593"/>
                  </a:lnTo>
                  <a:lnTo>
                    <a:pt x="870635" y="191490"/>
                  </a:lnTo>
                  <a:lnTo>
                    <a:pt x="889304" y="191490"/>
                  </a:lnTo>
                  <a:lnTo>
                    <a:pt x="889304" y="185750"/>
                  </a:lnTo>
                  <a:lnTo>
                    <a:pt x="870635" y="185750"/>
                  </a:lnTo>
                  <a:lnTo>
                    <a:pt x="870635" y="168109"/>
                  </a:lnTo>
                  <a:lnTo>
                    <a:pt x="864374" y="168109"/>
                  </a:lnTo>
                  <a:lnTo>
                    <a:pt x="864374" y="185750"/>
                  </a:lnTo>
                  <a:lnTo>
                    <a:pt x="852424" y="185750"/>
                  </a:lnTo>
                  <a:lnTo>
                    <a:pt x="852424" y="191541"/>
                  </a:lnTo>
                  <a:lnTo>
                    <a:pt x="864374" y="191541"/>
                  </a:lnTo>
                  <a:lnTo>
                    <a:pt x="864374" y="234696"/>
                  </a:lnTo>
                  <a:lnTo>
                    <a:pt x="869289" y="241884"/>
                  </a:lnTo>
                  <a:lnTo>
                    <a:pt x="885545" y="241884"/>
                  </a:lnTo>
                  <a:lnTo>
                    <a:pt x="890866" y="238645"/>
                  </a:lnTo>
                  <a:close/>
                </a:path>
                <a:path w="1218565" h="269875">
                  <a:moveTo>
                    <a:pt x="926947" y="165366"/>
                  </a:moveTo>
                  <a:lnTo>
                    <a:pt x="924788" y="163220"/>
                  </a:lnTo>
                  <a:lnTo>
                    <a:pt x="919467" y="163220"/>
                  </a:lnTo>
                  <a:lnTo>
                    <a:pt x="917359" y="165366"/>
                  </a:lnTo>
                  <a:lnTo>
                    <a:pt x="917308" y="170662"/>
                  </a:lnTo>
                  <a:lnTo>
                    <a:pt x="919467" y="172808"/>
                  </a:lnTo>
                  <a:lnTo>
                    <a:pt x="924788" y="172808"/>
                  </a:lnTo>
                  <a:lnTo>
                    <a:pt x="926947" y="170662"/>
                  </a:lnTo>
                  <a:lnTo>
                    <a:pt x="926947" y="165366"/>
                  </a:lnTo>
                  <a:close/>
                </a:path>
                <a:path w="1218565" h="269875">
                  <a:moveTo>
                    <a:pt x="930046" y="54635"/>
                  </a:moveTo>
                  <a:lnTo>
                    <a:pt x="911885" y="34505"/>
                  </a:lnTo>
                  <a:lnTo>
                    <a:pt x="899744" y="34505"/>
                  </a:lnTo>
                  <a:lnTo>
                    <a:pt x="894676" y="44450"/>
                  </a:lnTo>
                  <a:lnTo>
                    <a:pt x="894321" y="45199"/>
                  </a:lnTo>
                  <a:lnTo>
                    <a:pt x="892378" y="40601"/>
                  </a:lnTo>
                  <a:lnTo>
                    <a:pt x="891057" y="37503"/>
                  </a:lnTo>
                  <a:lnTo>
                    <a:pt x="884440" y="34505"/>
                  </a:lnTo>
                  <a:lnTo>
                    <a:pt x="865416" y="34505"/>
                  </a:lnTo>
                  <a:lnTo>
                    <a:pt x="860602" y="45199"/>
                  </a:lnTo>
                  <a:lnTo>
                    <a:pt x="860602" y="35953"/>
                  </a:lnTo>
                  <a:lnTo>
                    <a:pt x="854938" y="35953"/>
                  </a:lnTo>
                  <a:lnTo>
                    <a:pt x="854938" y="90601"/>
                  </a:lnTo>
                  <a:lnTo>
                    <a:pt x="861212" y="90601"/>
                  </a:lnTo>
                  <a:lnTo>
                    <a:pt x="861212" y="51142"/>
                  </a:lnTo>
                  <a:lnTo>
                    <a:pt x="863866" y="45199"/>
                  </a:lnTo>
                  <a:lnTo>
                    <a:pt x="865924" y="40601"/>
                  </a:lnTo>
                  <a:lnTo>
                    <a:pt x="884593" y="40601"/>
                  </a:lnTo>
                  <a:lnTo>
                    <a:pt x="889609" y="45402"/>
                  </a:lnTo>
                  <a:lnTo>
                    <a:pt x="889609" y="90601"/>
                  </a:lnTo>
                  <a:lnTo>
                    <a:pt x="895883" y="90601"/>
                  </a:lnTo>
                  <a:lnTo>
                    <a:pt x="895883" y="51142"/>
                  </a:lnTo>
                  <a:lnTo>
                    <a:pt x="898258" y="45199"/>
                  </a:lnTo>
                  <a:lnTo>
                    <a:pt x="900099" y="40601"/>
                  </a:lnTo>
                  <a:lnTo>
                    <a:pt x="918756" y="40601"/>
                  </a:lnTo>
                  <a:lnTo>
                    <a:pt x="923785" y="45402"/>
                  </a:lnTo>
                  <a:lnTo>
                    <a:pt x="923785" y="90601"/>
                  </a:lnTo>
                  <a:lnTo>
                    <a:pt x="930046" y="90601"/>
                  </a:lnTo>
                  <a:lnTo>
                    <a:pt x="930046" y="54635"/>
                  </a:lnTo>
                  <a:close/>
                </a:path>
                <a:path w="1218565" h="269875">
                  <a:moveTo>
                    <a:pt x="948766" y="165366"/>
                  </a:moveTo>
                  <a:lnTo>
                    <a:pt x="946607" y="163220"/>
                  </a:lnTo>
                  <a:lnTo>
                    <a:pt x="941298" y="163220"/>
                  </a:lnTo>
                  <a:lnTo>
                    <a:pt x="939177" y="165366"/>
                  </a:lnTo>
                  <a:lnTo>
                    <a:pt x="939139" y="170662"/>
                  </a:lnTo>
                  <a:lnTo>
                    <a:pt x="941298" y="172808"/>
                  </a:lnTo>
                  <a:lnTo>
                    <a:pt x="946607" y="172808"/>
                  </a:lnTo>
                  <a:lnTo>
                    <a:pt x="948766" y="170662"/>
                  </a:lnTo>
                  <a:lnTo>
                    <a:pt x="948766" y="165366"/>
                  </a:lnTo>
                  <a:close/>
                </a:path>
                <a:path w="1218565" h="269875">
                  <a:moveTo>
                    <a:pt x="953884" y="204673"/>
                  </a:moveTo>
                  <a:lnTo>
                    <a:pt x="952461" y="196761"/>
                  </a:lnTo>
                  <a:lnTo>
                    <a:pt x="948372" y="190436"/>
                  </a:lnTo>
                  <a:lnTo>
                    <a:pt x="948283" y="190296"/>
                  </a:lnTo>
                  <a:lnTo>
                    <a:pt x="941260" y="185940"/>
                  </a:lnTo>
                  <a:lnTo>
                    <a:pt x="931303" y="184353"/>
                  </a:lnTo>
                  <a:lnTo>
                    <a:pt x="919772" y="184353"/>
                  </a:lnTo>
                  <a:lnTo>
                    <a:pt x="910729" y="190093"/>
                  </a:lnTo>
                  <a:lnTo>
                    <a:pt x="913498" y="195491"/>
                  </a:lnTo>
                  <a:lnTo>
                    <a:pt x="921423" y="190436"/>
                  </a:lnTo>
                  <a:lnTo>
                    <a:pt x="937475" y="190436"/>
                  </a:lnTo>
                  <a:lnTo>
                    <a:pt x="947610" y="192735"/>
                  </a:lnTo>
                  <a:lnTo>
                    <a:pt x="947610" y="210121"/>
                  </a:lnTo>
                  <a:lnTo>
                    <a:pt x="947559" y="215468"/>
                  </a:lnTo>
                  <a:lnTo>
                    <a:pt x="947559" y="224751"/>
                  </a:lnTo>
                  <a:lnTo>
                    <a:pt x="940943" y="235750"/>
                  </a:lnTo>
                  <a:lnTo>
                    <a:pt x="921778" y="235750"/>
                  </a:lnTo>
                  <a:lnTo>
                    <a:pt x="913942" y="232041"/>
                  </a:lnTo>
                  <a:lnTo>
                    <a:pt x="913942" y="214769"/>
                  </a:lnTo>
                  <a:lnTo>
                    <a:pt x="922870" y="210921"/>
                  </a:lnTo>
                  <a:lnTo>
                    <a:pt x="941044" y="210921"/>
                  </a:lnTo>
                  <a:lnTo>
                    <a:pt x="947559" y="215468"/>
                  </a:lnTo>
                  <a:lnTo>
                    <a:pt x="947559" y="210096"/>
                  </a:lnTo>
                  <a:lnTo>
                    <a:pt x="940485" y="204978"/>
                  </a:lnTo>
                  <a:lnTo>
                    <a:pt x="929297" y="204978"/>
                  </a:lnTo>
                  <a:lnTo>
                    <a:pt x="921372" y="206184"/>
                  </a:lnTo>
                  <a:lnTo>
                    <a:pt x="914387" y="209727"/>
                  </a:lnTo>
                  <a:lnTo>
                    <a:pt x="909408" y="215506"/>
                  </a:lnTo>
                  <a:lnTo>
                    <a:pt x="907516" y="223456"/>
                  </a:lnTo>
                  <a:lnTo>
                    <a:pt x="909345" y="231444"/>
                  </a:lnTo>
                  <a:lnTo>
                    <a:pt x="914044" y="237236"/>
                  </a:lnTo>
                  <a:lnTo>
                    <a:pt x="920483" y="240753"/>
                  </a:lnTo>
                  <a:lnTo>
                    <a:pt x="927493" y="241935"/>
                  </a:lnTo>
                  <a:lnTo>
                    <a:pt x="940993" y="241935"/>
                  </a:lnTo>
                  <a:lnTo>
                    <a:pt x="945095" y="235750"/>
                  </a:lnTo>
                  <a:lnTo>
                    <a:pt x="948220" y="231051"/>
                  </a:lnTo>
                  <a:lnTo>
                    <a:pt x="948220" y="240538"/>
                  </a:lnTo>
                  <a:lnTo>
                    <a:pt x="953884" y="240538"/>
                  </a:lnTo>
                  <a:lnTo>
                    <a:pt x="953884" y="231051"/>
                  </a:lnTo>
                  <a:lnTo>
                    <a:pt x="953884" y="210921"/>
                  </a:lnTo>
                  <a:lnTo>
                    <a:pt x="953884" y="210121"/>
                  </a:lnTo>
                  <a:lnTo>
                    <a:pt x="953884" y="204673"/>
                  </a:lnTo>
                  <a:close/>
                </a:path>
                <a:path w="1218565" h="269875">
                  <a:moveTo>
                    <a:pt x="1011643" y="238645"/>
                  </a:moveTo>
                  <a:lnTo>
                    <a:pt x="1010348" y="235750"/>
                  </a:lnTo>
                  <a:lnTo>
                    <a:pt x="1009230" y="233248"/>
                  </a:lnTo>
                  <a:lnTo>
                    <a:pt x="1005370" y="235750"/>
                  </a:lnTo>
                  <a:lnTo>
                    <a:pt x="993584" y="235750"/>
                  </a:lnTo>
                  <a:lnTo>
                    <a:pt x="991425" y="230593"/>
                  </a:lnTo>
                  <a:lnTo>
                    <a:pt x="991425" y="191490"/>
                  </a:lnTo>
                  <a:lnTo>
                    <a:pt x="1010081" y="191490"/>
                  </a:lnTo>
                  <a:lnTo>
                    <a:pt x="1010081" y="185750"/>
                  </a:lnTo>
                  <a:lnTo>
                    <a:pt x="991425" y="185750"/>
                  </a:lnTo>
                  <a:lnTo>
                    <a:pt x="991425" y="168109"/>
                  </a:lnTo>
                  <a:lnTo>
                    <a:pt x="985151" y="168109"/>
                  </a:lnTo>
                  <a:lnTo>
                    <a:pt x="985151" y="185750"/>
                  </a:lnTo>
                  <a:lnTo>
                    <a:pt x="973201" y="185750"/>
                  </a:lnTo>
                  <a:lnTo>
                    <a:pt x="973201" y="191541"/>
                  </a:lnTo>
                  <a:lnTo>
                    <a:pt x="985151" y="191541"/>
                  </a:lnTo>
                  <a:lnTo>
                    <a:pt x="985151" y="234696"/>
                  </a:lnTo>
                  <a:lnTo>
                    <a:pt x="990066" y="241884"/>
                  </a:lnTo>
                  <a:lnTo>
                    <a:pt x="1006322" y="241884"/>
                  </a:lnTo>
                  <a:lnTo>
                    <a:pt x="1011643" y="238645"/>
                  </a:lnTo>
                  <a:close/>
                </a:path>
                <a:path w="1218565" h="269875">
                  <a:moveTo>
                    <a:pt x="1034376" y="35953"/>
                  </a:moveTo>
                  <a:lnTo>
                    <a:pt x="1027849" y="35953"/>
                  </a:lnTo>
                  <a:lnTo>
                    <a:pt x="1010132" y="78765"/>
                  </a:lnTo>
                  <a:lnTo>
                    <a:pt x="997394" y="47345"/>
                  </a:lnTo>
                  <a:lnTo>
                    <a:pt x="992771" y="35953"/>
                  </a:lnTo>
                  <a:lnTo>
                    <a:pt x="989164" y="35953"/>
                  </a:lnTo>
                  <a:lnTo>
                    <a:pt x="971702" y="78765"/>
                  </a:lnTo>
                  <a:lnTo>
                    <a:pt x="953884" y="35953"/>
                  </a:lnTo>
                  <a:lnTo>
                    <a:pt x="947166" y="35953"/>
                  </a:lnTo>
                  <a:lnTo>
                    <a:pt x="971600" y="93002"/>
                  </a:lnTo>
                  <a:lnTo>
                    <a:pt x="977569" y="78765"/>
                  </a:lnTo>
                  <a:lnTo>
                    <a:pt x="990765" y="47345"/>
                  </a:lnTo>
                  <a:lnTo>
                    <a:pt x="1009789" y="93002"/>
                  </a:lnTo>
                  <a:lnTo>
                    <a:pt x="1015923" y="78765"/>
                  </a:lnTo>
                  <a:lnTo>
                    <a:pt x="1034376" y="35953"/>
                  </a:lnTo>
                  <a:close/>
                </a:path>
                <a:path w="1218565" h="269875">
                  <a:moveTo>
                    <a:pt x="1042200" y="231902"/>
                  </a:moveTo>
                  <a:lnTo>
                    <a:pt x="1036434" y="229844"/>
                  </a:lnTo>
                  <a:lnTo>
                    <a:pt x="1026439" y="258064"/>
                  </a:lnTo>
                  <a:lnTo>
                    <a:pt x="1031963" y="259969"/>
                  </a:lnTo>
                  <a:lnTo>
                    <a:pt x="1042200" y="231902"/>
                  </a:lnTo>
                  <a:close/>
                </a:path>
                <a:path w="1218565" h="269875">
                  <a:moveTo>
                    <a:pt x="1099489" y="63271"/>
                  </a:moveTo>
                  <a:lnTo>
                    <a:pt x="1098905" y="60032"/>
                  </a:lnTo>
                  <a:lnTo>
                    <a:pt x="1097394" y="51727"/>
                  </a:lnTo>
                  <a:lnTo>
                    <a:pt x="1093025" y="44780"/>
                  </a:lnTo>
                  <a:lnTo>
                    <a:pt x="1093025" y="60032"/>
                  </a:lnTo>
                  <a:lnTo>
                    <a:pt x="1052334" y="60032"/>
                  </a:lnTo>
                  <a:lnTo>
                    <a:pt x="1053515" y="54470"/>
                  </a:lnTo>
                  <a:lnTo>
                    <a:pt x="1056995" y="48069"/>
                  </a:lnTo>
                  <a:lnTo>
                    <a:pt x="1063294" y="42799"/>
                  </a:lnTo>
                  <a:lnTo>
                    <a:pt x="1072908" y="40601"/>
                  </a:lnTo>
                  <a:lnTo>
                    <a:pt x="1082116" y="42760"/>
                  </a:lnTo>
                  <a:lnTo>
                    <a:pt x="1088301" y="47980"/>
                  </a:lnTo>
                  <a:lnTo>
                    <a:pt x="1091819" y="54356"/>
                  </a:lnTo>
                  <a:lnTo>
                    <a:pt x="1093025" y="60032"/>
                  </a:lnTo>
                  <a:lnTo>
                    <a:pt x="1093025" y="44780"/>
                  </a:lnTo>
                  <a:lnTo>
                    <a:pt x="1091666" y="42608"/>
                  </a:lnTo>
                  <a:lnTo>
                    <a:pt x="1088821" y="40601"/>
                  </a:lnTo>
                  <a:lnTo>
                    <a:pt x="1083208" y="36639"/>
                  </a:lnTo>
                  <a:lnTo>
                    <a:pt x="1047750" y="52247"/>
                  </a:lnTo>
                  <a:lnTo>
                    <a:pt x="1045806" y="63271"/>
                  </a:lnTo>
                  <a:lnTo>
                    <a:pt x="1047915" y="74345"/>
                  </a:lnTo>
                  <a:lnTo>
                    <a:pt x="1053757" y="83502"/>
                  </a:lnTo>
                  <a:lnTo>
                    <a:pt x="1062685" y="89738"/>
                  </a:lnTo>
                  <a:lnTo>
                    <a:pt x="1074013" y="92049"/>
                  </a:lnTo>
                  <a:lnTo>
                    <a:pt x="1080668" y="91198"/>
                  </a:lnTo>
                  <a:lnTo>
                    <a:pt x="1086916" y="88861"/>
                  </a:lnTo>
                  <a:lnTo>
                    <a:pt x="1091463" y="85953"/>
                  </a:lnTo>
                  <a:lnTo>
                    <a:pt x="1092454" y="85331"/>
                  </a:lnTo>
                  <a:lnTo>
                    <a:pt x="1097000" y="80911"/>
                  </a:lnTo>
                  <a:lnTo>
                    <a:pt x="1092784" y="76619"/>
                  </a:lnTo>
                  <a:lnTo>
                    <a:pt x="1089063" y="81305"/>
                  </a:lnTo>
                  <a:lnTo>
                    <a:pt x="1082446" y="85953"/>
                  </a:lnTo>
                  <a:lnTo>
                    <a:pt x="1074013" y="85953"/>
                  </a:lnTo>
                  <a:lnTo>
                    <a:pt x="1064514" y="83972"/>
                  </a:lnTo>
                  <a:lnTo>
                    <a:pt x="1057783" y="78981"/>
                  </a:lnTo>
                  <a:lnTo>
                    <a:pt x="1053680" y="72440"/>
                  </a:lnTo>
                  <a:lnTo>
                    <a:pt x="1052080" y="65824"/>
                  </a:lnTo>
                  <a:lnTo>
                    <a:pt x="1099400" y="65824"/>
                  </a:lnTo>
                  <a:lnTo>
                    <a:pt x="1099489" y="63271"/>
                  </a:lnTo>
                  <a:close/>
                </a:path>
                <a:path w="1218565" h="269875">
                  <a:moveTo>
                    <a:pt x="1127709" y="0"/>
                  </a:moveTo>
                  <a:lnTo>
                    <a:pt x="1121676" y="0"/>
                  </a:lnTo>
                  <a:lnTo>
                    <a:pt x="1121435" y="90601"/>
                  </a:lnTo>
                  <a:lnTo>
                    <a:pt x="1127709" y="90601"/>
                  </a:lnTo>
                  <a:lnTo>
                    <a:pt x="1127709" y="0"/>
                  </a:lnTo>
                  <a:close/>
                </a:path>
                <a:path w="1218565" h="269875">
                  <a:moveTo>
                    <a:pt x="1187462" y="88798"/>
                  </a:moveTo>
                  <a:lnTo>
                    <a:pt x="1186167" y="85902"/>
                  </a:lnTo>
                  <a:lnTo>
                    <a:pt x="1185062" y="83400"/>
                  </a:lnTo>
                  <a:lnTo>
                    <a:pt x="1181188" y="85902"/>
                  </a:lnTo>
                  <a:lnTo>
                    <a:pt x="1169403" y="85902"/>
                  </a:lnTo>
                  <a:lnTo>
                    <a:pt x="1167244" y="80759"/>
                  </a:lnTo>
                  <a:lnTo>
                    <a:pt x="1167244" y="41656"/>
                  </a:lnTo>
                  <a:lnTo>
                    <a:pt x="1185913" y="41656"/>
                  </a:lnTo>
                  <a:lnTo>
                    <a:pt x="1185913" y="35902"/>
                  </a:lnTo>
                  <a:lnTo>
                    <a:pt x="1167244" y="35902"/>
                  </a:lnTo>
                  <a:lnTo>
                    <a:pt x="1167244" y="18275"/>
                  </a:lnTo>
                  <a:lnTo>
                    <a:pt x="1160970" y="18275"/>
                  </a:lnTo>
                  <a:lnTo>
                    <a:pt x="1160970" y="35902"/>
                  </a:lnTo>
                  <a:lnTo>
                    <a:pt x="1149032" y="35902"/>
                  </a:lnTo>
                  <a:lnTo>
                    <a:pt x="1149032" y="41706"/>
                  </a:lnTo>
                  <a:lnTo>
                    <a:pt x="1160970" y="41706"/>
                  </a:lnTo>
                  <a:lnTo>
                    <a:pt x="1160970" y="84848"/>
                  </a:lnTo>
                  <a:lnTo>
                    <a:pt x="1165885" y="92049"/>
                  </a:lnTo>
                  <a:lnTo>
                    <a:pt x="1182141" y="92049"/>
                  </a:lnTo>
                  <a:lnTo>
                    <a:pt x="1187462" y="88798"/>
                  </a:lnTo>
                  <a:close/>
                </a:path>
                <a:path w="1218565" h="269875">
                  <a:moveTo>
                    <a:pt x="1218018" y="82054"/>
                  </a:moveTo>
                  <a:lnTo>
                    <a:pt x="1212253" y="80010"/>
                  </a:lnTo>
                  <a:lnTo>
                    <a:pt x="1202270" y="108229"/>
                  </a:lnTo>
                  <a:lnTo>
                    <a:pt x="1207782" y="110121"/>
                  </a:lnTo>
                  <a:lnTo>
                    <a:pt x="1218018" y="820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59108" y="314822"/>
            <a:ext cx="729619" cy="6209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506144" y="318731"/>
            <a:ext cx="89098" cy="57400"/>
          </a:xfrm>
          <a:custGeom>
            <a:avLst/>
            <a:gdLst/>
            <a:ahLst/>
            <a:cxnLst/>
            <a:rect l="l" t="t" r="r" b="b"/>
            <a:pathLst>
              <a:path w="132080" h="85090">
                <a:moveTo>
                  <a:pt x="131559" y="56642"/>
                </a:moveTo>
                <a:lnTo>
                  <a:pt x="26492" y="56642"/>
                </a:lnTo>
                <a:lnTo>
                  <a:pt x="39789" y="84963"/>
                </a:lnTo>
                <a:lnTo>
                  <a:pt x="131559" y="84963"/>
                </a:lnTo>
                <a:lnTo>
                  <a:pt x="131559" y="56642"/>
                </a:lnTo>
                <a:close/>
              </a:path>
              <a:path w="132080" h="85090">
                <a:moveTo>
                  <a:pt x="131559" y="0"/>
                </a:moveTo>
                <a:lnTo>
                  <a:pt x="0" y="0"/>
                </a:lnTo>
                <a:lnTo>
                  <a:pt x="13246" y="28321"/>
                </a:lnTo>
                <a:lnTo>
                  <a:pt x="131559" y="28321"/>
                </a:lnTo>
                <a:lnTo>
                  <a:pt x="131559" y="0"/>
                </a:lnTo>
                <a:close/>
              </a:path>
            </a:pathLst>
          </a:custGeom>
          <a:solidFill>
            <a:srgbClr val="E6310F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345660" y="332650"/>
            <a:ext cx="158064" cy="189762"/>
          </a:xfrm>
          <a:custGeom>
            <a:avLst/>
            <a:gdLst/>
            <a:ahLst/>
            <a:cxnLst/>
            <a:rect l="l" t="t" r="r" b="b"/>
            <a:pathLst>
              <a:path w="234315" h="281305">
                <a:moveTo>
                  <a:pt x="132139" y="280680"/>
                </a:moveTo>
                <a:lnTo>
                  <a:pt x="0" y="280680"/>
                </a:lnTo>
                <a:lnTo>
                  <a:pt x="0" y="0"/>
                </a:lnTo>
                <a:lnTo>
                  <a:pt x="120945" y="0"/>
                </a:lnTo>
                <a:lnTo>
                  <a:pt x="179632" y="9858"/>
                </a:lnTo>
                <a:lnTo>
                  <a:pt x="211254" y="32417"/>
                </a:lnTo>
                <a:lnTo>
                  <a:pt x="219375" y="48016"/>
                </a:lnTo>
                <a:lnTo>
                  <a:pt x="60346" y="48016"/>
                </a:lnTo>
                <a:lnTo>
                  <a:pt x="60346" y="111955"/>
                </a:lnTo>
                <a:lnTo>
                  <a:pt x="215326" y="111955"/>
                </a:lnTo>
                <a:lnTo>
                  <a:pt x="212192" y="117509"/>
                </a:lnTo>
                <a:lnTo>
                  <a:pt x="198882" y="131295"/>
                </a:lnTo>
                <a:lnTo>
                  <a:pt x="211619" y="143000"/>
                </a:lnTo>
                <a:lnTo>
                  <a:pt x="222817" y="158909"/>
                </a:lnTo>
                <a:lnTo>
                  <a:pt x="223311" y="160139"/>
                </a:lnTo>
                <a:lnTo>
                  <a:pt x="60346" y="160139"/>
                </a:lnTo>
                <a:lnTo>
                  <a:pt x="60346" y="232497"/>
                </a:lnTo>
                <a:lnTo>
                  <a:pt x="226378" y="232497"/>
                </a:lnTo>
                <a:lnTo>
                  <a:pt x="219040" y="245106"/>
                </a:lnTo>
                <a:lnTo>
                  <a:pt x="203259" y="261424"/>
                </a:lnTo>
                <a:lnTo>
                  <a:pt x="186264" y="271431"/>
                </a:lnTo>
                <a:lnTo>
                  <a:pt x="167099" y="277273"/>
                </a:lnTo>
                <a:lnTo>
                  <a:pt x="148234" y="280004"/>
                </a:lnTo>
                <a:lnTo>
                  <a:pt x="132139" y="280680"/>
                </a:lnTo>
                <a:close/>
              </a:path>
              <a:path w="234315" h="281305">
                <a:moveTo>
                  <a:pt x="215326" y="111955"/>
                </a:moveTo>
                <a:lnTo>
                  <a:pt x="128604" y="111955"/>
                </a:lnTo>
                <a:lnTo>
                  <a:pt x="145772" y="110095"/>
                </a:lnTo>
                <a:lnTo>
                  <a:pt x="158514" y="104327"/>
                </a:lnTo>
                <a:lnTo>
                  <a:pt x="166443" y="94371"/>
                </a:lnTo>
                <a:lnTo>
                  <a:pt x="169172" y="79944"/>
                </a:lnTo>
                <a:lnTo>
                  <a:pt x="166268" y="64721"/>
                </a:lnTo>
                <a:lnTo>
                  <a:pt x="158314" y="54883"/>
                </a:lnTo>
                <a:lnTo>
                  <a:pt x="146447" y="49594"/>
                </a:lnTo>
                <a:lnTo>
                  <a:pt x="131802" y="48016"/>
                </a:lnTo>
                <a:lnTo>
                  <a:pt x="219375" y="48016"/>
                </a:lnTo>
                <a:lnTo>
                  <a:pt x="224129" y="57148"/>
                </a:lnTo>
                <a:lnTo>
                  <a:pt x="226572" y="73525"/>
                </a:lnTo>
                <a:lnTo>
                  <a:pt x="225240" y="87311"/>
                </a:lnTo>
                <a:lnTo>
                  <a:pt x="220712" y="102410"/>
                </a:lnTo>
                <a:lnTo>
                  <a:pt x="215326" y="111955"/>
                </a:lnTo>
                <a:close/>
              </a:path>
              <a:path w="234315" h="281305">
                <a:moveTo>
                  <a:pt x="226378" y="232497"/>
                </a:moveTo>
                <a:lnTo>
                  <a:pt x="131045" y="232497"/>
                </a:lnTo>
                <a:lnTo>
                  <a:pt x="145732" y="231778"/>
                </a:lnTo>
                <a:lnTo>
                  <a:pt x="160482" y="227308"/>
                </a:lnTo>
                <a:lnTo>
                  <a:pt x="171854" y="215616"/>
                </a:lnTo>
                <a:lnTo>
                  <a:pt x="176410" y="193233"/>
                </a:lnTo>
                <a:lnTo>
                  <a:pt x="172657" y="174733"/>
                </a:lnTo>
                <a:lnTo>
                  <a:pt x="163554" y="164838"/>
                </a:lnTo>
                <a:lnTo>
                  <a:pt x="152336" y="160867"/>
                </a:lnTo>
                <a:lnTo>
                  <a:pt x="142239" y="160139"/>
                </a:lnTo>
                <a:lnTo>
                  <a:pt x="223311" y="160139"/>
                </a:lnTo>
                <a:lnTo>
                  <a:pt x="230779" y="178726"/>
                </a:lnTo>
                <a:lnTo>
                  <a:pt x="233811" y="202153"/>
                </a:lnTo>
                <a:lnTo>
                  <a:pt x="232706" y="214532"/>
                </a:lnTo>
                <a:lnTo>
                  <a:pt x="228319" y="229163"/>
                </a:lnTo>
                <a:lnTo>
                  <a:pt x="226378" y="232497"/>
                </a:lnTo>
                <a:close/>
              </a:path>
            </a:pathLst>
          </a:custGeom>
          <a:solidFill>
            <a:srgbClr val="E30025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157902" y="332650"/>
            <a:ext cx="158064" cy="189762"/>
          </a:xfrm>
          <a:custGeom>
            <a:avLst/>
            <a:gdLst/>
            <a:ahLst/>
            <a:cxnLst/>
            <a:rect l="l" t="t" r="r" b="b"/>
            <a:pathLst>
              <a:path w="234315" h="281305">
                <a:moveTo>
                  <a:pt x="132139" y="280680"/>
                </a:moveTo>
                <a:lnTo>
                  <a:pt x="0" y="280680"/>
                </a:lnTo>
                <a:lnTo>
                  <a:pt x="0" y="0"/>
                </a:lnTo>
                <a:lnTo>
                  <a:pt x="120945" y="0"/>
                </a:lnTo>
                <a:lnTo>
                  <a:pt x="179632" y="9858"/>
                </a:lnTo>
                <a:lnTo>
                  <a:pt x="211254" y="32417"/>
                </a:lnTo>
                <a:lnTo>
                  <a:pt x="219375" y="48016"/>
                </a:lnTo>
                <a:lnTo>
                  <a:pt x="60346" y="48016"/>
                </a:lnTo>
                <a:lnTo>
                  <a:pt x="60346" y="111955"/>
                </a:lnTo>
                <a:lnTo>
                  <a:pt x="215326" y="111955"/>
                </a:lnTo>
                <a:lnTo>
                  <a:pt x="212192" y="117509"/>
                </a:lnTo>
                <a:lnTo>
                  <a:pt x="198882" y="131295"/>
                </a:lnTo>
                <a:lnTo>
                  <a:pt x="211619" y="143000"/>
                </a:lnTo>
                <a:lnTo>
                  <a:pt x="222817" y="158909"/>
                </a:lnTo>
                <a:lnTo>
                  <a:pt x="223311" y="160139"/>
                </a:lnTo>
                <a:lnTo>
                  <a:pt x="60346" y="160139"/>
                </a:lnTo>
                <a:lnTo>
                  <a:pt x="60346" y="232497"/>
                </a:lnTo>
                <a:lnTo>
                  <a:pt x="226378" y="232497"/>
                </a:lnTo>
                <a:lnTo>
                  <a:pt x="219040" y="245106"/>
                </a:lnTo>
                <a:lnTo>
                  <a:pt x="203259" y="261424"/>
                </a:lnTo>
                <a:lnTo>
                  <a:pt x="186264" y="271431"/>
                </a:lnTo>
                <a:lnTo>
                  <a:pt x="167099" y="277273"/>
                </a:lnTo>
                <a:lnTo>
                  <a:pt x="148234" y="280004"/>
                </a:lnTo>
                <a:lnTo>
                  <a:pt x="132139" y="280680"/>
                </a:lnTo>
                <a:close/>
              </a:path>
              <a:path w="234315" h="281305">
                <a:moveTo>
                  <a:pt x="215326" y="111955"/>
                </a:moveTo>
                <a:lnTo>
                  <a:pt x="128604" y="111955"/>
                </a:lnTo>
                <a:lnTo>
                  <a:pt x="145772" y="110095"/>
                </a:lnTo>
                <a:lnTo>
                  <a:pt x="158514" y="104327"/>
                </a:lnTo>
                <a:lnTo>
                  <a:pt x="166443" y="94371"/>
                </a:lnTo>
                <a:lnTo>
                  <a:pt x="169172" y="79944"/>
                </a:lnTo>
                <a:lnTo>
                  <a:pt x="166268" y="64721"/>
                </a:lnTo>
                <a:lnTo>
                  <a:pt x="158314" y="54883"/>
                </a:lnTo>
                <a:lnTo>
                  <a:pt x="146447" y="49594"/>
                </a:lnTo>
                <a:lnTo>
                  <a:pt x="131802" y="48016"/>
                </a:lnTo>
                <a:lnTo>
                  <a:pt x="219375" y="48016"/>
                </a:lnTo>
                <a:lnTo>
                  <a:pt x="224129" y="57148"/>
                </a:lnTo>
                <a:lnTo>
                  <a:pt x="226572" y="73525"/>
                </a:lnTo>
                <a:lnTo>
                  <a:pt x="225240" y="87311"/>
                </a:lnTo>
                <a:lnTo>
                  <a:pt x="220712" y="102410"/>
                </a:lnTo>
                <a:lnTo>
                  <a:pt x="215326" y="111955"/>
                </a:lnTo>
                <a:close/>
              </a:path>
              <a:path w="234315" h="281305">
                <a:moveTo>
                  <a:pt x="226378" y="232497"/>
                </a:moveTo>
                <a:lnTo>
                  <a:pt x="131045" y="232497"/>
                </a:lnTo>
                <a:lnTo>
                  <a:pt x="145732" y="231778"/>
                </a:lnTo>
                <a:lnTo>
                  <a:pt x="160482" y="227308"/>
                </a:lnTo>
                <a:lnTo>
                  <a:pt x="171854" y="215616"/>
                </a:lnTo>
                <a:lnTo>
                  <a:pt x="176410" y="193233"/>
                </a:lnTo>
                <a:lnTo>
                  <a:pt x="172657" y="174733"/>
                </a:lnTo>
                <a:lnTo>
                  <a:pt x="163554" y="164838"/>
                </a:lnTo>
                <a:lnTo>
                  <a:pt x="152336" y="160867"/>
                </a:lnTo>
                <a:lnTo>
                  <a:pt x="142239" y="160139"/>
                </a:lnTo>
                <a:lnTo>
                  <a:pt x="223311" y="160139"/>
                </a:lnTo>
                <a:lnTo>
                  <a:pt x="230779" y="178726"/>
                </a:lnTo>
                <a:lnTo>
                  <a:pt x="233811" y="202153"/>
                </a:lnTo>
                <a:lnTo>
                  <a:pt x="232706" y="214532"/>
                </a:lnTo>
                <a:lnTo>
                  <a:pt x="228319" y="229163"/>
                </a:lnTo>
                <a:lnTo>
                  <a:pt x="226378" y="232497"/>
                </a:lnTo>
                <a:close/>
              </a:path>
            </a:pathLst>
          </a:custGeom>
          <a:solidFill>
            <a:srgbClr val="E30025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923980" y="326408"/>
            <a:ext cx="202185" cy="200043"/>
          </a:xfrm>
          <a:custGeom>
            <a:avLst/>
            <a:gdLst/>
            <a:ahLst/>
            <a:cxnLst/>
            <a:rect l="l" t="t" r="r" b="b"/>
            <a:pathLst>
              <a:path w="299719" h="296545">
                <a:moveTo>
                  <a:pt x="283552" y="9347"/>
                </a:moveTo>
                <a:lnTo>
                  <a:pt x="214109" y="9347"/>
                </a:lnTo>
                <a:lnTo>
                  <a:pt x="214109" y="9169"/>
                </a:lnTo>
                <a:lnTo>
                  <a:pt x="110083" y="121386"/>
                </a:lnTo>
                <a:lnTo>
                  <a:pt x="179781" y="121386"/>
                </a:lnTo>
                <a:lnTo>
                  <a:pt x="283552" y="9347"/>
                </a:lnTo>
                <a:close/>
              </a:path>
              <a:path w="299719" h="296545">
                <a:moveTo>
                  <a:pt x="299377" y="148310"/>
                </a:moveTo>
                <a:lnTo>
                  <a:pt x="297014" y="122186"/>
                </a:lnTo>
                <a:lnTo>
                  <a:pt x="290182" y="97243"/>
                </a:lnTo>
                <a:lnTo>
                  <a:pt x="279095" y="73939"/>
                </a:lnTo>
                <a:lnTo>
                  <a:pt x="263944" y="52692"/>
                </a:lnTo>
                <a:lnTo>
                  <a:pt x="223710" y="96126"/>
                </a:lnTo>
                <a:lnTo>
                  <a:pt x="230924" y="107950"/>
                </a:lnTo>
                <a:lnTo>
                  <a:pt x="236194" y="120700"/>
                </a:lnTo>
                <a:lnTo>
                  <a:pt x="239445" y="134188"/>
                </a:lnTo>
                <a:lnTo>
                  <a:pt x="240538" y="148221"/>
                </a:lnTo>
                <a:lnTo>
                  <a:pt x="238798" y="165950"/>
                </a:lnTo>
                <a:lnTo>
                  <a:pt x="213944" y="211912"/>
                </a:lnTo>
                <a:lnTo>
                  <a:pt x="167538" y="236601"/>
                </a:lnTo>
                <a:lnTo>
                  <a:pt x="149644" y="238340"/>
                </a:lnTo>
                <a:lnTo>
                  <a:pt x="131749" y="236601"/>
                </a:lnTo>
                <a:lnTo>
                  <a:pt x="85344" y="211912"/>
                </a:lnTo>
                <a:lnTo>
                  <a:pt x="60490" y="165950"/>
                </a:lnTo>
                <a:lnTo>
                  <a:pt x="58750" y="148221"/>
                </a:lnTo>
                <a:lnTo>
                  <a:pt x="65747" y="113563"/>
                </a:lnTo>
                <a:lnTo>
                  <a:pt x="84874" y="85102"/>
                </a:lnTo>
                <a:lnTo>
                  <a:pt x="113245" y="65709"/>
                </a:lnTo>
                <a:lnTo>
                  <a:pt x="148043" y="58191"/>
                </a:lnTo>
                <a:lnTo>
                  <a:pt x="195351" y="7175"/>
                </a:lnTo>
                <a:lnTo>
                  <a:pt x="184238" y="4114"/>
                </a:lnTo>
                <a:lnTo>
                  <a:pt x="172910" y="1866"/>
                </a:lnTo>
                <a:lnTo>
                  <a:pt x="161366" y="482"/>
                </a:lnTo>
                <a:lnTo>
                  <a:pt x="149644" y="0"/>
                </a:lnTo>
                <a:lnTo>
                  <a:pt x="102412" y="7581"/>
                </a:lnTo>
                <a:lnTo>
                  <a:pt x="61341" y="28651"/>
                </a:lnTo>
                <a:lnTo>
                  <a:pt x="28917" y="60756"/>
                </a:lnTo>
                <a:lnTo>
                  <a:pt x="7645" y="101434"/>
                </a:lnTo>
                <a:lnTo>
                  <a:pt x="0" y="148221"/>
                </a:lnTo>
                <a:lnTo>
                  <a:pt x="2870" y="177380"/>
                </a:lnTo>
                <a:lnTo>
                  <a:pt x="25069" y="230454"/>
                </a:lnTo>
                <a:lnTo>
                  <a:pt x="66700" y="271691"/>
                </a:lnTo>
                <a:lnTo>
                  <a:pt x="120294" y="293674"/>
                </a:lnTo>
                <a:lnTo>
                  <a:pt x="149733" y="296519"/>
                </a:lnTo>
                <a:lnTo>
                  <a:pt x="179146" y="293674"/>
                </a:lnTo>
                <a:lnTo>
                  <a:pt x="232689" y="271691"/>
                </a:lnTo>
                <a:lnTo>
                  <a:pt x="274307" y="230466"/>
                </a:lnTo>
                <a:lnTo>
                  <a:pt x="296506" y="177444"/>
                </a:lnTo>
                <a:lnTo>
                  <a:pt x="299377" y="148310"/>
                </a:lnTo>
                <a:close/>
              </a:path>
            </a:pathLst>
          </a:custGeom>
          <a:solidFill>
            <a:srgbClr val="E30025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158186" y="605386"/>
            <a:ext cx="343971" cy="77533"/>
            <a:chOff x="16521222" y="897428"/>
            <a:chExt cx="509905" cy="114935"/>
          </a:xfrm>
        </p:grpSpPr>
        <p:sp>
          <p:nvSpPr>
            <p:cNvPr id="12" name="object 12"/>
            <p:cNvSpPr/>
            <p:nvPr/>
          </p:nvSpPr>
          <p:spPr>
            <a:xfrm>
              <a:off x="16521222" y="897428"/>
              <a:ext cx="19050" cy="114935"/>
            </a:xfrm>
            <a:custGeom>
              <a:avLst/>
              <a:gdLst/>
              <a:ahLst/>
              <a:cxnLst/>
              <a:rect l="l" t="t" r="r" b="b"/>
              <a:pathLst>
                <a:path w="19050" h="114934">
                  <a:moveTo>
                    <a:pt x="18853" y="114289"/>
                  </a:moveTo>
                  <a:lnTo>
                    <a:pt x="0" y="114373"/>
                  </a:lnTo>
                  <a:lnTo>
                    <a:pt x="0" y="0"/>
                  </a:lnTo>
                  <a:lnTo>
                    <a:pt x="18853" y="0"/>
                  </a:lnTo>
                  <a:lnTo>
                    <a:pt x="18853" y="114289"/>
                  </a:lnTo>
                  <a:close/>
                </a:path>
              </a:pathLst>
            </a:custGeom>
            <a:solidFill>
              <a:srgbClr val="565555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81484" y="897428"/>
              <a:ext cx="94180" cy="11437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716986" y="898054"/>
              <a:ext cx="64769" cy="114300"/>
            </a:xfrm>
            <a:custGeom>
              <a:avLst/>
              <a:gdLst/>
              <a:ahLst/>
              <a:cxnLst/>
              <a:rect l="l" t="t" r="r" b="b"/>
              <a:pathLst>
                <a:path w="64769" h="114300">
                  <a:moveTo>
                    <a:pt x="64719" y="0"/>
                  </a:moveTo>
                  <a:lnTo>
                    <a:pt x="0" y="0"/>
                  </a:lnTo>
                  <a:lnTo>
                    <a:pt x="0" y="13906"/>
                  </a:lnTo>
                  <a:lnTo>
                    <a:pt x="0" y="49288"/>
                  </a:lnTo>
                  <a:lnTo>
                    <a:pt x="0" y="63195"/>
                  </a:lnTo>
                  <a:lnTo>
                    <a:pt x="0" y="113753"/>
                  </a:lnTo>
                  <a:lnTo>
                    <a:pt x="18846" y="113753"/>
                  </a:lnTo>
                  <a:lnTo>
                    <a:pt x="18846" y="63195"/>
                  </a:lnTo>
                  <a:lnTo>
                    <a:pt x="62788" y="63195"/>
                  </a:lnTo>
                  <a:lnTo>
                    <a:pt x="62788" y="49288"/>
                  </a:lnTo>
                  <a:lnTo>
                    <a:pt x="18846" y="49288"/>
                  </a:lnTo>
                  <a:lnTo>
                    <a:pt x="18846" y="13906"/>
                  </a:lnTo>
                  <a:lnTo>
                    <a:pt x="64719" y="13906"/>
                  </a:lnTo>
                  <a:lnTo>
                    <a:pt x="64719" y="0"/>
                  </a:lnTo>
                  <a:close/>
                </a:path>
              </a:pathLst>
            </a:custGeom>
            <a:solidFill>
              <a:srgbClr val="565555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15463" y="897428"/>
              <a:ext cx="215379" cy="114373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30290" y="6716813"/>
            <a:ext cx="2107518" cy="102806"/>
          </a:xfrm>
          <a:custGeom>
            <a:avLst/>
            <a:gdLst/>
            <a:ahLst/>
            <a:cxnLst/>
            <a:rect l="l" t="t" r="r" b="b"/>
            <a:pathLst>
              <a:path w="3124200" h="152400">
                <a:moveTo>
                  <a:pt x="3124200" y="0"/>
                </a:moveTo>
                <a:lnTo>
                  <a:pt x="0" y="0"/>
                </a:lnTo>
                <a:lnTo>
                  <a:pt x="0" y="152399"/>
                </a:lnTo>
                <a:lnTo>
                  <a:pt x="3124200" y="152399"/>
                </a:lnTo>
                <a:lnTo>
                  <a:pt x="3124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3327" y="1113386"/>
            <a:ext cx="12165347" cy="5243093"/>
            <a:chOff x="0" y="1650491"/>
            <a:chExt cx="18034000" cy="777240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650492"/>
              <a:ext cx="18033491" cy="77723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1650491"/>
              <a:ext cx="18034000" cy="7772400"/>
            </a:xfrm>
            <a:custGeom>
              <a:avLst/>
              <a:gdLst/>
              <a:ahLst/>
              <a:cxnLst/>
              <a:rect l="l" t="t" r="r" b="b"/>
              <a:pathLst>
                <a:path w="18034000" h="7772400">
                  <a:moveTo>
                    <a:pt x="18033492" y="0"/>
                  </a:moveTo>
                  <a:lnTo>
                    <a:pt x="0" y="0"/>
                  </a:lnTo>
                  <a:lnTo>
                    <a:pt x="0" y="7772400"/>
                  </a:lnTo>
                  <a:lnTo>
                    <a:pt x="18033492" y="7772400"/>
                  </a:lnTo>
                  <a:lnTo>
                    <a:pt x="18033492" y="0"/>
                  </a:lnTo>
                  <a:close/>
                </a:path>
              </a:pathLst>
            </a:custGeom>
            <a:solidFill>
              <a:srgbClr val="000000">
                <a:alpha val="58824"/>
              </a:srgbClr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4966441" y="6296404"/>
              <a:ext cx="1225550" cy="306070"/>
            </a:xfrm>
            <a:custGeom>
              <a:avLst/>
              <a:gdLst/>
              <a:ahLst/>
              <a:cxnLst/>
              <a:rect l="l" t="t" r="r" b="b"/>
              <a:pathLst>
                <a:path w="1225550" h="306070">
                  <a:moveTo>
                    <a:pt x="1225296" y="305866"/>
                  </a:moveTo>
                  <a:lnTo>
                    <a:pt x="0" y="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4929862" y="6322313"/>
              <a:ext cx="21590" cy="216535"/>
            </a:xfrm>
            <a:custGeom>
              <a:avLst/>
              <a:gdLst/>
              <a:ahLst/>
              <a:cxnLst/>
              <a:rect l="l" t="t" r="r" b="b"/>
              <a:pathLst>
                <a:path w="21590" h="216534">
                  <a:moveTo>
                    <a:pt x="21183" y="0"/>
                  </a:moveTo>
                  <a:lnTo>
                    <a:pt x="0" y="216052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4861289" y="6540244"/>
              <a:ext cx="40640" cy="7620"/>
            </a:xfrm>
            <a:custGeom>
              <a:avLst/>
              <a:gdLst/>
              <a:ahLst/>
              <a:cxnLst/>
              <a:rect l="l" t="t" r="r" b="b"/>
              <a:pathLst>
                <a:path w="40640" h="7620">
                  <a:moveTo>
                    <a:pt x="40589" y="7073"/>
                  </a:moveTo>
                  <a:lnTo>
                    <a:pt x="0" y="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4417802" y="6553961"/>
              <a:ext cx="405765" cy="243840"/>
            </a:xfrm>
            <a:custGeom>
              <a:avLst/>
              <a:gdLst/>
              <a:ahLst/>
              <a:cxnLst/>
              <a:rect l="l" t="t" r="r" b="b"/>
              <a:pathLst>
                <a:path w="405765" h="243840">
                  <a:moveTo>
                    <a:pt x="405282" y="0"/>
                  </a:moveTo>
                  <a:lnTo>
                    <a:pt x="0" y="243751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4382750" y="6805421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5">
                  <a:moveTo>
                    <a:pt x="0" y="0"/>
                  </a:moveTo>
                  <a:lnTo>
                    <a:pt x="11798" y="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4178533" y="6563105"/>
              <a:ext cx="185420" cy="220979"/>
            </a:xfrm>
            <a:custGeom>
              <a:avLst/>
              <a:gdLst/>
              <a:ahLst/>
              <a:cxnLst/>
              <a:rect l="l" t="t" r="r" b="b"/>
              <a:pathLst>
                <a:path w="185419" h="220979">
                  <a:moveTo>
                    <a:pt x="185305" y="220903"/>
                  </a:moveTo>
                  <a:lnTo>
                    <a:pt x="0" y="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3430250" y="6572249"/>
              <a:ext cx="719455" cy="632460"/>
            </a:xfrm>
            <a:custGeom>
              <a:avLst/>
              <a:gdLst/>
              <a:ahLst/>
              <a:cxnLst/>
              <a:rect l="l" t="t" r="r" b="b"/>
              <a:pathLst>
                <a:path w="719455" h="632459">
                  <a:moveTo>
                    <a:pt x="718934" y="0"/>
                  </a:moveTo>
                  <a:lnTo>
                    <a:pt x="0" y="632015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3428726" y="7239761"/>
              <a:ext cx="193675" cy="586740"/>
            </a:xfrm>
            <a:custGeom>
              <a:avLst/>
              <a:gdLst/>
              <a:ahLst/>
              <a:cxnLst/>
              <a:rect l="l" t="t" r="r" b="b"/>
              <a:pathLst>
                <a:path w="193675" h="586740">
                  <a:moveTo>
                    <a:pt x="0" y="0"/>
                  </a:moveTo>
                  <a:lnTo>
                    <a:pt x="193306" y="586384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3591788" y="7856981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5" h="7620">
                  <a:moveTo>
                    <a:pt x="11772" y="0"/>
                  </a:moveTo>
                  <a:lnTo>
                    <a:pt x="0" y="762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3346430" y="7684771"/>
              <a:ext cx="212090" cy="170815"/>
            </a:xfrm>
            <a:custGeom>
              <a:avLst/>
              <a:gdLst/>
              <a:ahLst/>
              <a:cxnLst/>
              <a:rect l="l" t="t" r="r" b="b"/>
              <a:pathLst>
                <a:path w="212090" h="170815">
                  <a:moveTo>
                    <a:pt x="211556" y="170319"/>
                  </a:moveTo>
                  <a:lnTo>
                    <a:pt x="0" y="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2678916" y="7678673"/>
              <a:ext cx="629285" cy="74295"/>
            </a:xfrm>
            <a:custGeom>
              <a:avLst/>
              <a:gdLst/>
              <a:ahLst/>
              <a:cxnLst/>
              <a:rect l="l" t="t" r="r" b="b"/>
              <a:pathLst>
                <a:path w="629284" h="74295">
                  <a:moveTo>
                    <a:pt x="629284" y="0"/>
                  </a:moveTo>
                  <a:lnTo>
                    <a:pt x="0" y="74282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2268961" y="7767065"/>
              <a:ext cx="372110" cy="179705"/>
            </a:xfrm>
            <a:custGeom>
              <a:avLst/>
              <a:gdLst/>
              <a:ahLst/>
              <a:cxnLst/>
              <a:rect l="l" t="t" r="r" b="b"/>
              <a:pathLst>
                <a:path w="372109" h="179704">
                  <a:moveTo>
                    <a:pt x="371843" y="0"/>
                  </a:moveTo>
                  <a:lnTo>
                    <a:pt x="0" y="179654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2058650" y="7802117"/>
              <a:ext cx="175260" cy="133985"/>
            </a:xfrm>
            <a:custGeom>
              <a:avLst/>
              <a:gdLst/>
              <a:ahLst/>
              <a:cxnLst/>
              <a:rect l="l" t="t" r="r" b="b"/>
              <a:pathLst>
                <a:path w="175259" h="133984">
                  <a:moveTo>
                    <a:pt x="175171" y="133756"/>
                  </a:moveTo>
                  <a:lnTo>
                    <a:pt x="0" y="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1723368" y="7811261"/>
              <a:ext cx="301625" cy="251460"/>
            </a:xfrm>
            <a:custGeom>
              <a:avLst/>
              <a:gdLst/>
              <a:ahLst/>
              <a:cxnLst/>
              <a:rect l="l" t="t" r="r" b="b"/>
              <a:pathLst>
                <a:path w="301625" h="251459">
                  <a:moveTo>
                    <a:pt x="301510" y="0"/>
                  </a:moveTo>
                  <a:lnTo>
                    <a:pt x="0" y="251079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1519155" y="7805165"/>
              <a:ext cx="176530" cy="243840"/>
            </a:xfrm>
            <a:custGeom>
              <a:avLst/>
              <a:gdLst/>
              <a:ahLst/>
              <a:cxnLst/>
              <a:rect l="l" t="t" r="r" b="b"/>
              <a:pathLst>
                <a:path w="176529" h="243840">
                  <a:moveTo>
                    <a:pt x="176441" y="243497"/>
                  </a:moveTo>
                  <a:lnTo>
                    <a:pt x="0" y="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1282933" y="7799069"/>
              <a:ext cx="201295" cy="38100"/>
            </a:xfrm>
            <a:custGeom>
              <a:avLst/>
              <a:gdLst/>
              <a:ahLst/>
              <a:cxnLst/>
              <a:rect l="l" t="t" r="r" b="b"/>
              <a:pathLst>
                <a:path w="201295" h="38100">
                  <a:moveTo>
                    <a:pt x="200952" y="0"/>
                  </a:moveTo>
                  <a:lnTo>
                    <a:pt x="0" y="38036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1269218" y="7869173"/>
              <a:ext cx="4445" cy="386080"/>
            </a:xfrm>
            <a:custGeom>
              <a:avLst/>
              <a:gdLst/>
              <a:ahLst/>
              <a:cxnLst/>
              <a:rect l="l" t="t" r="r" b="b"/>
              <a:pathLst>
                <a:path w="4445" h="386079">
                  <a:moveTo>
                    <a:pt x="0" y="0"/>
                  </a:moveTo>
                  <a:lnTo>
                    <a:pt x="4419" y="385495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1298173" y="8285225"/>
              <a:ext cx="251460" cy="169545"/>
            </a:xfrm>
            <a:custGeom>
              <a:avLst/>
              <a:gdLst/>
              <a:ahLst/>
              <a:cxnLst/>
              <a:rect l="l" t="t" r="r" b="b"/>
              <a:pathLst>
                <a:path w="251459" h="169545">
                  <a:moveTo>
                    <a:pt x="0" y="0"/>
                  </a:moveTo>
                  <a:lnTo>
                    <a:pt x="251104" y="16910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1590781" y="8468105"/>
              <a:ext cx="603250" cy="105410"/>
            </a:xfrm>
            <a:custGeom>
              <a:avLst/>
              <a:gdLst/>
              <a:ahLst/>
              <a:cxnLst/>
              <a:rect l="l" t="t" r="r" b="b"/>
              <a:pathLst>
                <a:path w="603250" h="105409">
                  <a:moveTo>
                    <a:pt x="0" y="0"/>
                  </a:moveTo>
                  <a:lnTo>
                    <a:pt x="603008" y="104927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2233909" y="8274557"/>
              <a:ext cx="782320" cy="291465"/>
            </a:xfrm>
            <a:custGeom>
              <a:avLst/>
              <a:gdLst/>
              <a:ahLst/>
              <a:cxnLst/>
              <a:rect l="l" t="t" r="r" b="b"/>
              <a:pathLst>
                <a:path w="782319" h="291465">
                  <a:moveTo>
                    <a:pt x="0" y="291020"/>
                  </a:moveTo>
                  <a:lnTo>
                    <a:pt x="781735" y="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3041630" y="8295893"/>
              <a:ext cx="164465" cy="351790"/>
            </a:xfrm>
            <a:custGeom>
              <a:avLst/>
              <a:gdLst/>
              <a:ahLst/>
              <a:cxnLst/>
              <a:rect l="l" t="t" r="r" b="b"/>
              <a:pathLst>
                <a:path w="164465" h="351790">
                  <a:moveTo>
                    <a:pt x="0" y="0"/>
                  </a:moveTo>
                  <a:lnTo>
                    <a:pt x="164414" y="351586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3239750" y="8666225"/>
              <a:ext cx="1412875" cy="307975"/>
            </a:xfrm>
            <a:custGeom>
              <a:avLst/>
              <a:gdLst/>
              <a:ahLst/>
              <a:cxnLst/>
              <a:rect l="l" t="t" r="r" b="b"/>
              <a:pathLst>
                <a:path w="1412875" h="307975">
                  <a:moveTo>
                    <a:pt x="0" y="0"/>
                  </a:moveTo>
                  <a:lnTo>
                    <a:pt x="53390" y="11315"/>
                  </a:lnTo>
                  <a:lnTo>
                    <a:pt x="130327" y="27838"/>
                  </a:lnTo>
                  <a:lnTo>
                    <a:pt x="176352" y="37782"/>
                  </a:lnTo>
                  <a:lnTo>
                    <a:pt x="226745" y="48691"/>
                  </a:lnTo>
                  <a:lnTo>
                    <a:pt x="281000" y="60451"/>
                  </a:lnTo>
                  <a:lnTo>
                    <a:pt x="338607" y="72948"/>
                  </a:lnTo>
                  <a:lnTo>
                    <a:pt x="399046" y="86093"/>
                  </a:lnTo>
                  <a:lnTo>
                    <a:pt x="461835" y="99745"/>
                  </a:lnTo>
                  <a:lnTo>
                    <a:pt x="526440" y="113817"/>
                  </a:lnTo>
                  <a:lnTo>
                    <a:pt x="592366" y="128181"/>
                  </a:lnTo>
                  <a:lnTo>
                    <a:pt x="659104" y="142735"/>
                  </a:lnTo>
                  <a:lnTo>
                    <a:pt x="726147" y="157352"/>
                  </a:lnTo>
                  <a:lnTo>
                    <a:pt x="793000" y="171945"/>
                  </a:lnTo>
                  <a:lnTo>
                    <a:pt x="859129" y="186385"/>
                  </a:lnTo>
                  <a:lnTo>
                    <a:pt x="924052" y="200558"/>
                  </a:lnTo>
                  <a:lnTo>
                    <a:pt x="987234" y="214363"/>
                  </a:lnTo>
                  <a:lnTo>
                    <a:pt x="1048194" y="227685"/>
                  </a:lnTo>
                  <a:lnTo>
                    <a:pt x="1106411" y="240410"/>
                  </a:lnTo>
                  <a:lnTo>
                    <a:pt x="1161389" y="252437"/>
                  </a:lnTo>
                  <a:lnTo>
                    <a:pt x="1212608" y="263639"/>
                  </a:lnTo>
                  <a:lnTo>
                    <a:pt x="1259560" y="273913"/>
                  </a:lnTo>
                  <a:lnTo>
                    <a:pt x="1301750" y="283146"/>
                  </a:lnTo>
                  <a:lnTo>
                    <a:pt x="1369771" y="298030"/>
                  </a:lnTo>
                  <a:lnTo>
                    <a:pt x="1394599" y="303466"/>
                  </a:lnTo>
                  <a:lnTo>
                    <a:pt x="1412633" y="307416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4686026" y="8722615"/>
              <a:ext cx="237490" cy="234950"/>
            </a:xfrm>
            <a:custGeom>
              <a:avLst/>
              <a:gdLst/>
              <a:ahLst/>
              <a:cxnLst/>
              <a:rect l="l" t="t" r="r" b="b"/>
              <a:pathLst>
                <a:path w="237490" h="234950">
                  <a:moveTo>
                    <a:pt x="0" y="234670"/>
                  </a:moveTo>
                  <a:lnTo>
                    <a:pt x="237439" y="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4961869" y="8675370"/>
              <a:ext cx="684530" cy="36830"/>
            </a:xfrm>
            <a:custGeom>
              <a:avLst/>
              <a:gdLst/>
              <a:ahLst/>
              <a:cxnLst/>
              <a:rect l="l" t="t" r="r" b="b"/>
              <a:pathLst>
                <a:path w="684530" h="36829">
                  <a:moveTo>
                    <a:pt x="0" y="36575"/>
                  </a:moveTo>
                  <a:lnTo>
                    <a:pt x="684187" y="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5673578" y="7838693"/>
              <a:ext cx="441959" cy="810895"/>
            </a:xfrm>
            <a:custGeom>
              <a:avLst/>
              <a:gdLst/>
              <a:ahLst/>
              <a:cxnLst/>
              <a:rect l="l" t="t" r="r" b="b"/>
              <a:pathLst>
                <a:path w="441959" h="810895">
                  <a:moveTo>
                    <a:pt x="0" y="810755"/>
                  </a:moveTo>
                  <a:lnTo>
                    <a:pt x="441833" y="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6071341" y="7707629"/>
              <a:ext cx="40005" cy="92710"/>
            </a:xfrm>
            <a:custGeom>
              <a:avLst/>
              <a:gdLst/>
              <a:ahLst/>
              <a:cxnLst/>
              <a:rect l="l" t="t" r="r" b="b"/>
              <a:pathLst>
                <a:path w="40005" h="92709">
                  <a:moveTo>
                    <a:pt x="39585" y="92697"/>
                  </a:moveTo>
                  <a:lnTo>
                    <a:pt x="0" y="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6092678" y="7626862"/>
              <a:ext cx="262255" cy="60960"/>
            </a:xfrm>
            <a:custGeom>
              <a:avLst/>
              <a:gdLst/>
              <a:ahLst/>
              <a:cxnLst/>
              <a:rect l="l" t="t" r="r" b="b"/>
              <a:pathLst>
                <a:path w="262255" h="60959">
                  <a:moveTo>
                    <a:pt x="0" y="60464"/>
                  </a:moveTo>
                  <a:lnTo>
                    <a:pt x="261645" y="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6238979" y="6637780"/>
              <a:ext cx="126364" cy="958215"/>
            </a:xfrm>
            <a:custGeom>
              <a:avLst/>
              <a:gdLst/>
              <a:ahLst/>
              <a:cxnLst/>
              <a:rect l="l" t="t" r="r" b="b"/>
              <a:pathLst>
                <a:path w="126365" h="958215">
                  <a:moveTo>
                    <a:pt x="125945" y="958176"/>
                  </a:moveTo>
                  <a:lnTo>
                    <a:pt x="0" y="0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6223741" y="6608825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19" h="7620">
                  <a:moveTo>
                    <a:pt x="0" y="0"/>
                  </a:moveTo>
                  <a:lnTo>
                    <a:pt x="7416" y="7607"/>
                  </a:lnTo>
                </a:path>
              </a:pathLst>
            </a:custGeom>
            <a:ln w="1414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3657326" y="7151368"/>
              <a:ext cx="2241550" cy="1601470"/>
            </a:xfrm>
            <a:custGeom>
              <a:avLst/>
              <a:gdLst/>
              <a:ahLst/>
              <a:cxnLst/>
              <a:rect l="l" t="t" r="r" b="b"/>
              <a:pathLst>
                <a:path w="2241550" h="1601470">
                  <a:moveTo>
                    <a:pt x="0" y="363372"/>
                  </a:moveTo>
                  <a:lnTo>
                    <a:pt x="470166" y="302018"/>
                  </a:lnTo>
                  <a:lnTo>
                    <a:pt x="767422" y="108534"/>
                  </a:lnTo>
                  <a:lnTo>
                    <a:pt x="1225105" y="174612"/>
                  </a:lnTo>
                  <a:lnTo>
                    <a:pt x="1725269" y="0"/>
                  </a:lnTo>
                  <a:lnTo>
                    <a:pt x="2241499" y="23583"/>
                  </a:lnTo>
                  <a:lnTo>
                    <a:pt x="2161273" y="462470"/>
                  </a:lnTo>
                  <a:lnTo>
                    <a:pt x="1520990" y="786117"/>
                  </a:lnTo>
                  <a:lnTo>
                    <a:pt x="1545958" y="1074788"/>
                  </a:lnTo>
                  <a:lnTo>
                    <a:pt x="1562087" y="1144003"/>
                  </a:lnTo>
                  <a:lnTo>
                    <a:pt x="847636" y="1601165"/>
                  </a:lnTo>
                  <a:lnTo>
                    <a:pt x="544969" y="1582674"/>
                  </a:lnTo>
                </a:path>
              </a:pathLst>
            </a:custGeom>
            <a:ln w="14147">
              <a:solidFill>
                <a:srgbClr val="9074D3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1328654" y="7920989"/>
              <a:ext cx="20955" cy="114300"/>
            </a:xfrm>
            <a:custGeom>
              <a:avLst/>
              <a:gdLst/>
              <a:ahLst/>
              <a:cxnLst/>
              <a:rect l="l" t="t" r="r" b="b"/>
              <a:pathLst>
                <a:path w="20954" h="114300">
                  <a:moveTo>
                    <a:pt x="0" y="113792"/>
                  </a:moveTo>
                  <a:lnTo>
                    <a:pt x="20955" y="0"/>
                  </a:lnTo>
                </a:path>
              </a:pathLst>
            </a:custGeom>
            <a:ln w="14147">
              <a:solidFill>
                <a:srgbClr val="E20427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3018769" y="7863077"/>
              <a:ext cx="2028825" cy="708660"/>
            </a:xfrm>
            <a:custGeom>
              <a:avLst/>
              <a:gdLst/>
              <a:ahLst/>
              <a:cxnLst/>
              <a:rect l="l" t="t" r="r" b="b"/>
              <a:pathLst>
                <a:path w="2028825" h="708659">
                  <a:moveTo>
                    <a:pt x="0" y="10032"/>
                  </a:moveTo>
                  <a:lnTo>
                    <a:pt x="429399" y="0"/>
                  </a:lnTo>
                  <a:lnTo>
                    <a:pt x="431749" y="183946"/>
                  </a:lnTo>
                  <a:lnTo>
                    <a:pt x="621957" y="175107"/>
                  </a:lnTo>
                  <a:lnTo>
                    <a:pt x="684199" y="10032"/>
                  </a:lnTo>
                  <a:lnTo>
                    <a:pt x="1486357" y="14744"/>
                  </a:lnTo>
                  <a:lnTo>
                    <a:pt x="2028405" y="73507"/>
                  </a:lnTo>
                  <a:lnTo>
                    <a:pt x="1540230" y="362000"/>
                  </a:lnTo>
                  <a:lnTo>
                    <a:pt x="1460017" y="708558"/>
                  </a:lnTo>
                </a:path>
              </a:pathLst>
            </a:custGeom>
            <a:ln w="14147">
              <a:solidFill>
                <a:srgbClr val="FB92C4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4478761" y="7326629"/>
              <a:ext cx="1282700" cy="1199515"/>
            </a:xfrm>
            <a:custGeom>
              <a:avLst/>
              <a:gdLst/>
              <a:ahLst/>
              <a:cxnLst/>
              <a:rect l="l" t="t" r="r" b="b"/>
              <a:pathLst>
                <a:path w="1282700" h="1199515">
                  <a:moveTo>
                    <a:pt x="0" y="0"/>
                  </a:moveTo>
                  <a:lnTo>
                    <a:pt x="26327" y="410070"/>
                  </a:lnTo>
                  <a:lnTo>
                    <a:pt x="240525" y="410070"/>
                  </a:lnTo>
                  <a:lnTo>
                    <a:pt x="752602" y="923861"/>
                  </a:lnTo>
                  <a:lnTo>
                    <a:pt x="1282585" y="1199349"/>
                  </a:lnTo>
                </a:path>
              </a:pathLst>
            </a:custGeom>
            <a:ln w="14147">
              <a:solidFill>
                <a:srgbClr val="FB92C4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5259050" y="8306561"/>
              <a:ext cx="254000" cy="672465"/>
            </a:xfrm>
            <a:custGeom>
              <a:avLst/>
              <a:gdLst/>
              <a:ahLst/>
              <a:cxnLst/>
              <a:rect l="l" t="t" r="r" b="b"/>
              <a:pathLst>
                <a:path w="254000" h="672465">
                  <a:moveTo>
                    <a:pt x="0" y="0"/>
                  </a:moveTo>
                  <a:lnTo>
                    <a:pt x="253936" y="672007"/>
                  </a:lnTo>
                </a:path>
              </a:pathLst>
            </a:custGeom>
            <a:ln w="14147">
              <a:solidFill>
                <a:srgbClr val="FB92C4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5787878" y="7533892"/>
              <a:ext cx="792480" cy="123189"/>
            </a:xfrm>
            <a:custGeom>
              <a:avLst/>
              <a:gdLst/>
              <a:ahLst/>
              <a:cxnLst/>
              <a:rect l="l" t="t" r="r" b="b"/>
              <a:pathLst>
                <a:path w="792480" h="123190">
                  <a:moveTo>
                    <a:pt x="0" y="30721"/>
                  </a:moveTo>
                  <a:lnTo>
                    <a:pt x="254698" y="122885"/>
                  </a:lnTo>
                  <a:lnTo>
                    <a:pt x="792378" y="0"/>
                  </a:lnTo>
                </a:path>
              </a:pathLst>
            </a:custGeom>
            <a:ln w="14147">
              <a:solidFill>
                <a:srgbClr val="FB92C4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16042385" y="7696961"/>
              <a:ext cx="10795" cy="180975"/>
            </a:xfrm>
            <a:custGeom>
              <a:avLst/>
              <a:gdLst/>
              <a:ahLst/>
              <a:cxnLst/>
              <a:rect l="l" t="t" r="r" b="b"/>
              <a:pathLst>
                <a:path w="10794" h="180975">
                  <a:moveTo>
                    <a:pt x="0" y="0"/>
                  </a:moveTo>
                  <a:lnTo>
                    <a:pt x="10541" y="180898"/>
                  </a:lnTo>
                </a:path>
              </a:pathLst>
            </a:custGeom>
            <a:ln w="14147">
              <a:solidFill>
                <a:srgbClr val="FB92C4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14478761" y="6436613"/>
              <a:ext cx="106680" cy="640080"/>
            </a:xfrm>
            <a:custGeom>
              <a:avLst/>
              <a:gdLst/>
              <a:ahLst/>
              <a:cxnLst/>
              <a:rect l="l" t="t" r="r" b="b"/>
              <a:pathLst>
                <a:path w="106680" h="640079">
                  <a:moveTo>
                    <a:pt x="56781" y="0"/>
                  </a:moveTo>
                  <a:lnTo>
                    <a:pt x="106514" y="395071"/>
                  </a:lnTo>
                  <a:lnTo>
                    <a:pt x="0" y="639699"/>
                  </a:lnTo>
                </a:path>
              </a:pathLst>
            </a:custGeom>
            <a:ln w="14147">
              <a:solidFill>
                <a:srgbClr val="FB92C4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10642854" y="7235189"/>
              <a:ext cx="1938655" cy="621665"/>
            </a:xfrm>
            <a:custGeom>
              <a:avLst/>
              <a:gdLst/>
              <a:ahLst/>
              <a:cxnLst/>
              <a:rect l="l" t="t" r="r" b="b"/>
              <a:pathLst>
                <a:path w="1938654" h="621665">
                  <a:moveTo>
                    <a:pt x="0" y="621487"/>
                  </a:moveTo>
                  <a:lnTo>
                    <a:pt x="749884" y="461251"/>
                  </a:lnTo>
                  <a:lnTo>
                    <a:pt x="1938375" y="0"/>
                  </a:lnTo>
                </a:path>
              </a:pathLst>
            </a:custGeom>
            <a:ln w="14147">
              <a:solidFill>
                <a:srgbClr val="E20427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12552422" y="7251953"/>
              <a:ext cx="519430" cy="743585"/>
            </a:xfrm>
            <a:custGeom>
              <a:avLst/>
              <a:gdLst/>
              <a:ahLst/>
              <a:cxnLst/>
              <a:rect l="l" t="t" r="r" b="b"/>
              <a:pathLst>
                <a:path w="519430" h="743584">
                  <a:moveTo>
                    <a:pt x="122694" y="0"/>
                  </a:moveTo>
                  <a:lnTo>
                    <a:pt x="519074" y="262572"/>
                  </a:lnTo>
                  <a:lnTo>
                    <a:pt x="386943" y="554799"/>
                  </a:lnTo>
                  <a:lnTo>
                    <a:pt x="0" y="743330"/>
                  </a:lnTo>
                </a:path>
              </a:pathLst>
            </a:custGeom>
            <a:ln w="14147">
              <a:solidFill>
                <a:srgbClr val="E20427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10642854" y="7887461"/>
              <a:ext cx="1795145" cy="233679"/>
            </a:xfrm>
            <a:custGeom>
              <a:avLst/>
              <a:gdLst/>
              <a:ahLst/>
              <a:cxnLst/>
              <a:rect l="l" t="t" r="r" b="b"/>
              <a:pathLst>
                <a:path w="1795145" h="233679">
                  <a:moveTo>
                    <a:pt x="0" y="0"/>
                  </a:moveTo>
                  <a:lnTo>
                    <a:pt x="669556" y="233159"/>
                  </a:lnTo>
                  <a:lnTo>
                    <a:pt x="1795119" y="160020"/>
                  </a:lnTo>
                </a:path>
              </a:pathLst>
            </a:custGeom>
            <a:ln w="14147">
              <a:solidFill>
                <a:srgbClr val="E20427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12419836" y="8087105"/>
              <a:ext cx="85090" cy="1024255"/>
            </a:xfrm>
            <a:custGeom>
              <a:avLst/>
              <a:gdLst/>
              <a:ahLst/>
              <a:cxnLst/>
              <a:rect l="l" t="t" r="r" b="b"/>
              <a:pathLst>
                <a:path w="85090" h="1024254">
                  <a:moveTo>
                    <a:pt x="84950" y="0"/>
                  </a:moveTo>
                  <a:lnTo>
                    <a:pt x="0" y="1024115"/>
                  </a:lnTo>
                </a:path>
              </a:pathLst>
            </a:custGeom>
            <a:ln w="14147">
              <a:solidFill>
                <a:srgbClr val="E20427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12552426" y="7530845"/>
              <a:ext cx="987425" cy="516255"/>
            </a:xfrm>
            <a:custGeom>
              <a:avLst/>
              <a:gdLst/>
              <a:ahLst/>
              <a:cxnLst/>
              <a:rect l="l" t="t" r="r" b="b"/>
              <a:pathLst>
                <a:path w="987425" h="516254">
                  <a:moveTo>
                    <a:pt x="0" y="516204"/>
                  </a:moveTo>
                  <a:lnTo>
                    <a:pt x="76111" y="486435"/>
                  </a:lnTo>
                  <a:lnTo>
                    <a:pt x="215950" y="420941"/>
                  </a:lnTo>
                  <a:lnTo>
                    <a:pt x="350469" y="355447"/>
                  </a:lnTo>
                  <a:lnTo>
                    <a:pt x="410654" y="325666"/>
                  </a:lnTo>
                  <a:lnTo>
                    <a:pt x="561695" y="2349"/>
                  </a:lnTo>
                  <a:lnTo>
                    <a:pt x="987209" y="0"/>
                  </a:lnTo>
                </a:path>
              </a:pathLst>
            </a:custGeom>
            <a:ln w="14147">
              <a:solidFill>
                <a:srgbClr val="E20427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12685014" y="7204709"/>
              <a:ext cx="858519" cy="281940"/>
            </a:xfrm>
            <a:custGeom>
              <a:avLst/>
              <a:gdLst/>
              <a:ahLst/>
              <a:cxnLst/>
              <a:rect l="l" t="t" r="r" b="b"/>
              <a:pathLst>
                <a:path w="858519" h="281940">
                  <a:moveTo>
                    <a:pt x="0" y="0"/>
                  </a:moveTo>
                  <a:lnTo>
                    <a:pt x="598195" y="0"/>
                  </a:lnTo>
                  <a:lnTo>
                    <a:pt x="857961" y="281736"/>
                  </a:lnTo>
                </a:path>
              </a:pathLst>
            </a:custGeom>
            <a:ln w="14147">
              <a:solidFill>
                <a:srgbClr val="E20427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13657326" y="7094981"/>
              <a:ext cx="2683510" cy="400685"/>
            </a:xfrm>
            <a:custGeom>
              <a:avLst/>
              <a:gdLst/>
              <a:ahLst/>
              <a:cxnLst/>
              <a:rect l="l" t="t" r="r" b="b"/>
              <a:pathLst>
                <a:path w="2683509" h="400684">
                  <a:moveTo>
                    <a:pt x="0" y="400392"/>
                  </a:moveTo>
                  <a:lnTo>
                    <a:pt x="370967" y="249961"/>
                  </a:lnTo>
                  <a:lnTo>
                    <a:pt x="585978" y="122466"/>
                  </a:lnTo>
                  <a:lnTo>
                    <a:pt x="740867" y="28257"/>
                  </a:lnTo>
                  <a:lnTo>
                    <a:pt x="847382" y="0"/>
                  </a:lnTo>
                  <a:lnTo>
                    <a:pt x="927569" y="56514"/>
                  </a:lnTo>
                  <a:lnTo>
                    <a:pt x="1208671" y="122466"/>
                  </a:lnTo>
                  <a:lnTo>
                    <a:pt x="1775256" y="24930"/>
                  </a:lnTo>
                  <a:lnTo>
                    <a:pt x="2240826" y="42392"/>
                  </a:lnTo>
                  <a:lnTo>
                    <a:pt x="2683395" y="43167"/>
                  </a:lnTo>
                </a:path>
              </a:pathLst>
            </a:custGeom>
            <a:ln w="14147">
              <a:solidFill>
                <a:srgbClr val="E20427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64" name="object 6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23976" y="6332219"/>
              <a:ext cx="3308603" cy="2671571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0488931" y="7718298"/>
              <a:ext cx="64135" cy="89535"/>
            </a:xfrm>
            <a:custGeom>
              <a:avLst/>
              <a:gdLst/>
              <a:ahLst/>
              <a:cxnLst/>
              <a:rect l="l" t="t" r="r" b="b"/>
              <a:pathLst>
                <a:path w="64134" h="89534">
                  <a:moveTo>
                    <a:pt x="63550" y="89357"/>
                  </a:moveTo>
                  <a:lnTo>
                    <a:pt x="0" y="0"/>
                  </a:lnTo>
                </a:path>
              </a:pathLst>
            </a:custGeom>
            <a:ln w="14147">
              <a:solidFill>
                <a:srgbClr val="E20427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10411206" y="7899649"/>
              <a:ext cx="154940" cy="12065"/>
            </a:xfrm>
            <a:custGeom>
              <a:avLst/>
              <a:gdLst/>
              <a:ahLst/>
              <a:cxnLst/>
              <a:rect l="l" t="t" r="r" b="b"/>
              <a:pathLst>
                <a:path w="154940" h="12065">
                  <a:moveTo>
                    <a:pt x="0" y="11912"/>
                  </a:moveTo>
                  <a:lnTo>
                    <a:pt x="154889" y="0"/>
                  </a:lnTo>
                </a:path>
              </a:pathLst>
            </a:custGeom>
            <a:ln w="14147">
              <a:solidFill>
                <a:srgbClr val="E20427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12462509" y="7076693"/>
              <a:ext cx="118745" cy="91440"/>
            </a:xfrm>
            <a:custGeom>
              <a:avLst/>
              <a:gdLst/>
              <a:ahLst/>
              <a:cxnLst/>
              <a:rect l="l" t="t" r="r" b="b"/>
              <a:pathLst>
                <a:path w="118745" h="91440">
                  <a:moveTo>
                    <a:pt x="118338" y="90995"/>
                  </a:moveTo>
                  <a:lnTo>
                    <a:pt x="0" y="0"/>
                  </a:lnTo>
                </a:path>
              </a:pathLst>
            </a:custGeom>
            <a:ln w="14147">
              <a:solidFill>
                <a:srgbClr val="E20427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68" name="object 6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365736" y="9032748"/>
              <a:ext cx="112762" cy="100583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0395208" y="7862315"/>
              <a:ext cx="86995" cy="100330"/>
            </a:xfrm>
            <a:custGeom>
              <a:avLst/>
              <a:gdLst/>
              <a:ahLst/>
              <a:cxnLst/>
              <a:rect l="l" t="t" r="r" b="b"/>
              <a:pathLst>
                <a:path w="86995" h="100329">
                  <a:moveTo>
                    <a:pt x="85267" y="0"/>
                  </a:moveTo>
                  <a:lnTo>
                    <a:pt x="0" y="51943"/>
                  </a:lnTo>
                  <a:lnTo>
                    <a:pt x="86575" y="100101"/>
                  </a:lnTo>
                  <a:lnTo>
                    <a:pt x="85267" y="0"/>
                  </a:lnTo>
                  <a:close/>
                </a:path>
              </a:pathLst>
            </a:custGeom>
            <a:solidFill>
              <a:srgbClr val="E20427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10395966" y="7863084"/>
              <a:ext cx="86995" cy="100330"/>
            </a:xfrm>
            <a:custGeom>
              <a:avLst/>
              <a:gdLst/>
              <a:ahLst/>
              <a:cxnLst/>
              <a:rect l="l" t="t" r="r" b="b"/>
              <a:pathLst>
                <a:path w="86995" h="100329">
                  <a:moveTo>
                    <a:pt x="0" y="51942"/>
                  </a:moveTo>
                  <a:lnTo>
                    <a:pt x="85267" y="0"/>
                  </a:lnTo>
                  <a:lnTo>
                    <a:pt x="86575" y="100101"/>
                  </a:lnTo>
                  <a:lnTo>
                    <a:pt x="0" y="51942"/>
                  </a:lnTo>
                  <a:close/>
                </a:path>
              </a:pathLst>
            </a:custGeom>
            <a:ln w="13322">
              <a:solidFill>
                <a:srgbClr val="E20427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10482071" y="7702295"/>
              <a:ext cx="90170" cy="99060"/>
            </a:xfrm>
            <a:custGeom>
              <a:avLst/>
              <a:gdLst/>
              <a:ahLst/>
              <a:cxnLst/>
              <a:rect l="l" t="t" r="r" b="b"/>
              <a:pathLst>
                <a:path w="90170" h="99059">
                  <a:moveTo>
                    <a:pt x="0" y="0"/>
                  </a:moveTo>
                  <a:lnTo>
                    <a:pt x="7950" y="98577"/>
                  </a:lnTo>
                  <a:lnTo>
                    <a:pt x="89865" y="44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0427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10482835" y="7703060"/>
              <a:ext cx="90170" cy="99060"/>
            </a:xfrm>
            <a:custGeom>
              <a:avLst/>
              <a:gdLst/>
              <a:ahLst/>
              <a:cxnLst/>
              <a:rect l="l" t="t" r="r" b="b"/>
              <a:pathLst>
                <a:path w="90170" h="99059">
                  <a:moveTo>
                    <a:pt x="7950" y="98577"/>
                  </a:moveTo>
                  <a:lnTo>
                    <a:pt x="0" y="0"/>
                  </a:lnTo>
                  <a:lnTo>
                    <a:pt x="89865" y="44170"/>
                  </a:lnTo>
                  <a:lnTo>
                    <a:pt x="7950" y="98577"/>
                  </a:lnTo>
                  <a:close/>
                </a:path>
              </a:pathLst>
            </a:custGeom>
            <a:ln w="13322">
              <a:solidFill>
                <a:srgbClr val="E20427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12454128" y="7063739"/>
              <a:ext cx="99060" cy="93345"/>
            </a:xfrm>
            <a:custGeom>
              <a:avLst/>
              <a:gdLst/>
              <a:ahLst/>
              <a:cxnLst/>
              <a:rect l="l" t="t" r="r" b="b"/>
              <a:pathLst>
                <a:path w="99059" h="93345">
                  <a:moveTo>
                    <a:pt x="0" y="0"/>
                  </a:moveTo>
                  <a:lnTo>
                    <a:pt x="37998" y="92773"/>
                  </a:lnTo>
                  <a:lnTo>
                    <a:pt x="98806" y="14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0427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12454886" y="7064499"/>
              <a:ext cx="99060" cy="93345"/>
            </a:xfrm>
            <a:custGeom>
              <a:avLst/>
              <a:gdLst/>
              <a:ahLst/>
              <a:cxnLst/>
              <a:rect l="l" t="t" r="r" b="b"/>
              <a:pathLst>
                <a:path w="99059" h="93345">
                  <a:moveTo>
                    <a:pt x="37998" y="92773"/>
                  </a:moveTo>
                  <a:lnTo>
                    <a:pt x="0" y="0"/>
                  </a:lnTo>
                  <a:lnTo>
                    <a:pt x="98805" y="14579"/>
                  </a:lnTo>
                  <a:lnTo>
                    <a:pt x="37998" y="92773"/>
                  </a:lnTo>
                  <a:close/>
                </a:path>
              </a:pathLst>
            </a:custGeom>
            <a:ln w="13322">
              <a:solidFill>
                <a:srgbClr val="E20427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75" name="object 7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30728" y="8473440"/>
              <a:ext cx="112775" cy="10363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493239" y="6400799"/>
              <a:ext cx="111249" cy="103631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1300459" y="7624571"/>
              <a:ext cx="144780" cy="143510"/>
            </a:xfrm>
            <a:custGeom>
              <a:avLst/>
              <a:gdLst/>
              <a:ahLst/>
              <a:cxnLst/>
              <a:rect l="l" t="t" r="r" b="b"/>
              <a:pathLst>
                <a:path w="144779" h="143509">
                  <a:moveTo>
                    <a:pt x="72326" y="0"/>
                  </a:moveTo>
                  <a:lnTo>
                    <a:pt x="44208" y="5638"/>
                  </a:lnTo>
                  <a:lnTo>
                    <a:pt x="21209" y="20980"/>
                  </a:lnTo>
                  <a:lnTo>
                    <a:pt x="5689" y="43738"/>
                  </a:lnTo>
                  <a:lnTo>
                    <a:pt x="0" y="71564"/>
                  </a:lnTo>
                  <a:lnTo>
                    <a:pt x="5689" y="99390"/>
                  </a:lnTo>
                  <a:lnTo>
                    <a:pt x="21209" y="122148"/>
                  </a:lnTo>
                  <a:lnTo>
                    <a:pt x="44208" y="137490"/>
                  </a:lnTo>
                  <a:lnTo>
                    <a:pt x="72326" y="143129"/>
                  </a:lnTo>
                  <a:lnTo>
                    <a:pt x="100444" y="137490"/>
                  </a:lnTo>
                  <a:lnTo>
                    <a:pt x="123444" y="122148"/>
                  </a:lnTo>
                  <a:lnTo>
                    <a:pt x="138963" y="99390"/>
                  </a:lnTo>
                  <a:lnTo>
                    <a:pt x="144653" y="71564"/>
                  </a:lnTo>
                  <a:lnTo>
                    <a:pt x="138963" y="43738"/>
                  </a:lnTo>
                  <a:lnTo>
                    <a:pt x="123444" y="20980"/>
                  </a:lnTo>
                  <a:lnTo>
                    <a:pt x="100444" y="5638"/>
                  </a:lnTo>
                  <a:lnTo>
                    <a:pt x="72326" y="0"/>
                  </a:lnTo>
                  <a:close/>
                </a:path>
              </a:pathLst>
            </a:custGeom>
            <a:solidFill>
              <a:srgbClr val="FF9D22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11301221" y="7625335"/>
              <a:ext cx="144780" cy="143510"/>
            </a:xfrm>
            <a:custGeom>
              <a:avLst/>
              <a:gdLst/>
              <a:ahLst/>
              <a:cxnLst/>
              <a:rect l="l" t="t" r="r" b="b"/>
              <a:pathLst>
                <a:path w="144779" h="143509">
                  <a:moveTo>
                    <a:pt x="72326" y="143129"/>
                  </a:moveTo>
                  <a:lnTo>
                    <a:pt x="100444" y="137490"/>
                  </a:lnTo>
                  <a:lnTo>
                    <a:pt x="123444" y="122135"/>
                  </a:lnTo>
                  <a:lnTo>
                    <a:pt x="138963" y="99390"/>
                  </a:lnTo>
                  <a:lnTo>
                    <a:pt x="144653" y="71564"/>
                  </a:lnTo>
                  <a:lnTo>
                    <a:pt x="138963" y="43738"/>
                  </a:lnTo>
                  <a:lnTo>
                    <a:pt x="123444" y="20980"/>
                  </a:lnTo>
                  <a:lnTo>
                    <a:pt x="100444" y="5626"/>
                  </a:lnTo>
                  <a:lnTo>
                    <a:pt x="72326" y="0"/>
                  </a:lnTo>
                  <a:lnTo>
                    <a:pt x="44208" y="5626"/>
                  </a:lnTo>
                  <a:lnTo>
                    <a:pt x="21209" y="20980"/>
                  </a:lnTo>
                  <a:lnTo>
                    <a:pt x="5689" y="43738"/>
                  </a:lnTo>
                  <a:lnTo>
                    <a:pt x="0" y="71564"/>
                  </a:lnTo>
                  <a:lnTo>
                    <a:pt x="5689" y="99390"/>
                  </a:lnTo>
                  <a:lnTo>
                    <a:pt x="21209" y="122135"/>
                  </a:lnTo>
                  <a:lnTo>
                    <a:pt x="44208" y="137490"/>
                  </a:lnTo>
                  <a:lnTo>
                    <a:pt x="72326" y="143129"/>
                  </a:lnTo>
                  <a:close/>
                </a:path>
              </a:pathLst>
            </a:custGeom>
            <a:ln w="16344">
              <a:solidFill>
                <a:srgbClr val="A75322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11372850" y="7636001"/>
              <a:ext cx="1270" cy="123189"/>
            </a:xfrm>
            <a:custGeom>
              <a:avLst/>
              <a:gdLst/>
              <a:ahLst/>
              <a:cxnLst/>
              <a:rect l="l" t="t" r="r" b="b"/>
              <a:pathLst>
                <a:path w="1270" h="123190">
                  <a:moveTo>
                    <a:pt x="0" y="0"/>
                  </a:moveTo>
                  <a:lnTo>
                    <a:pt x="1181" y="122885"/>
                  </a:lnTo>
                </a:path>
              </a:pathLst>
            </a:custGeom>
            <a:ln w="16344">
              <a:solidFill>
                <a:srgbClr val="A75322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10514076" y="7801355"/>
              <a:ext cx="143510" cy="143510"/>
            </a:xfrm>
            <a:custGeom>
              <a:avLst/>
              <a:gdLst/>
              <a:ahLst/>
              <a:cxnLst/>
              <a:rect l="l" t="t" r="r" b="b"/>
              <a:pathLst>
                <a:path w="143509" h="143509">
                  <a:moveTo>
                    <a:pt x="71564" y="0"/>
                  </a:moveTo>
                  <a:lnTo>
                    <a:pt x="43738" y="5638"/>
                  </a:lnTo>
                  <a:lnTo>
                    <a:pt x="20980" y="20980"/>
                  </a:lnTo>
                  <a:lnTo>
                    <a:pt x="5638" y="43738"/>
                  </a:lnTo>
                  <a:lnTo>
                    <a:pt x="0" y="71564"/>
                  </a:lnTo>
                  <a:lnTo>
                    <a:pt x="5638" y="99390"/>
                  </a:lnTo>
                  <a:lnTo>
                    <a:pt x="20980" y="122148"/>
                  </a:lnTo>
                  <a:lnTo>
                    <a:pt x="43738" y="137490"/>
                  </a:lnTo>
                  <a:lnTo>
                    <a:pt x="71564" y="143129"/>
                  </a:lnTo>
                  <a:lnTo>
                    <a:pt x="99390" y="137490"/>
                  </a:lnTo>
                  <a:lnTo>
                    <a:pt x="122148" y="122148"/>
                  </a:lnTo>
                  <a:lnTo>
                    <a:pt x="137490" y="99390"/>
                  </a:lnTo>
                  <a:lnTo>
                    <a:pt x="143128" y="71564"/>
                  </a:lnTo>
                  <a:lnTo>
                    <a:pt x="137490" y="43738"/>
                  </a:lnTo>
                  <a:lnTo>
                    <a:pt x="122148" y="20980"/>
                  </a:lnTo>
                  <a:lnTo>
                    <a:pt x="99390" y="5638"/>
                  </a:lnTo>
                  <a:lnTo>
                    <a:pt x="71564" y="0"/>
                  </a:lnTo>
                  <a:close/>
                </a:path>
              </a:pathLst>
            </a:custGeom>
            <a:solidFill>
              <a:srgbClr val="FF9D22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10514838" y="7802118"/>
              <a:ext cx="143510" cy="143510"/>
            </a:xfrm>
            <a:custGeom>
              <a:avLst/>
              <a:gdLst/>
              <a:ahLst/>
              <a:cxnLst/>
              <a:rect l="l" t="t" r="r" b="b"/>
              <a:pathLst>
                <a:path w="143509" h="143509">
                  <a:moveTo>
                    <a:pt x="71564" y="143129"/>
                  </a:moveTo>
                  <a:lnTo>
                    <a:pt x="99390" y="137490"/>
                  </a:lnTo>
                  <a:lnTo>
                    <a:pt x="122148" y="122135"/>
                  </a:lnTo>
                  <a:lnTo>
                    <a:pt x="137490" y="99390"/>
                  </a:lnTo>
                  <a:lnTo>
                    <a:pt x="143128" y="71564"/>
                  </a:lnTo>
                  <a:lnTo>
                    <a:pt x="137490" y="43738"/>
                  </a:lnTo>
                  <a:lnTo>
                    <a:pt x="122148" y="20980"/>
                  </a:lnTo>
                  <a:lnTo>
                    <a:pt x="99390" y="5626"/>
                  </a:lnTo>
                  <a:lnTo>
                    <a:pt x="71564" y="0"/>
                  </a:lnTo>
                  <a:lnTo>
                    <a:pt x="43738" y="5626"/>
                  </a:lnTo>
                  <a:lnTo>
                    <a:pt x="20980" y="20980"/>
                  </a:lnTo>
                  <a:lnTo>
                    <a:pt x="5638" y="43738"/>
                  </a:lnTo>
                  <a:lnTo>
                    <a:pt x="0" y="71564"/>
                  </a:lnTo>
                  <a:lnTo>
                    <a:pt x="5638" y="99390"/>
                  </a:lnTo>
                  <a:lnTo>
                    <a:pt x="20980" y="122135"/>
                  </a:lnTo>
                  <a:lnTo>
                    <a:pt x="43738" y="137490"/>
                  </a:lnTo>
                  <a:lnTo>
                    <a:pt x="71564" y="143129"/>
                  </a:lnTo>
                  <a:close/>
                </a:path>
              </a:pathLst>
            </a:custGeom>
            <a:ln w="16344">
              <a:solidFill>
                <a:srgbClr val="A75322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10584942" y="7812785"/>
              <a:ext cx="2540" cy="123189"/>
            </a:xfrm>
            <a:custGeom>
              <a:avLst/>
              <a:gdLst/>
              <a:ahLst/>
              <a:cxnLst/>
              <a:rect l="l" t="t" r="r" b="b"/>
              <a:pathLst>
                <a:path w="2540" h="123190">
                  <a:moveTo>
                    <a:pt x="0" y="0"/>
                  </a:moveTo>
                  <a:lnTo>
                    <a:pt x="2362" y="122885"/>
                  </a:lnTo>
                </a:path>
              </a:pathLst>
            </a:custGeom>
            <a:ln w="16344">
              <a:solidFill>
                <a:srgbClr val="A75322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12563856" y="7132319"/>
              <a:ext cx="137160" cy="137160"/>
            </a:xfrm>
            <a:custGeom>
              <a:avLst/>
              <a:gdLst/>
              <a:ahLst/>
              <a:cxnLst/>
              <a:rect l="l" t="t" r="r" b="b"/>
              <a:pathLst>
                <a:path w="137159" h="137159">
                  <a:moveTo>
                    <a:pt x="68389" y="0"/>
                  </a:moveTo>
                  <a:lnTo>
                    <a:pt x="41795" y="5384"/>
                  </a:lnTo>
                  <a:lnTo>
                    <a:pt x="20053" y="20053"/>
                  </a:lnTo>
                  <a:lnTo>
                    <a:pt x="5384" y="41795"/>
                  </a:lnTo>
                  <a:lnTo>
                    <a:pt x="0" y="68389"/>
                  </a:lnTo>
                  <a:lnTo>
                    <a:pt x="5384" y="94983"/>
                  </a:lnTo>
                  <a:lnTo>
                    <a:pt x="20053" y="116725"/>
                  </a:lnTo>
                  <a:lnTo>
                    <a:pt x="41795" y="131394"/>
                  </a:lnTo>
                  <a:lnTo>
                    <a:pt x="68389" y="136779"/>
                  </a:lnTo>
                  <a:lnTo>
                    <a:pt x="94983" y="131394"/>
                  </a:lnTo>
                  <a:lnTo>
                    <a:pt x="116725" y="116725"/>
                  </a:lnTo>
                  <a:lnTo>
                    <a:pt x="131394" y="94983"/>
                  </a:lnTo>
                  <a:lnTo>
                    <a:pt x="136778" y="68389"/>
                  </a:lnTo>
                  <a:lnTo>
                    <a:pt x="131394" y="41795"/>
                  </a:lnTo>
                  <a:lnTo>
                    <a:pt x="116725" y="20053"/>
                  </a:lnTo>
                  <a:lnTo>
                    <a:pt x="94983" y="5384"/>
                  </a:lnTo>
                  <a:lnTo>
                    <a:pt x="68389" y="0"/>
                  </a:lnTo>
                  <a:close/>
                </a:path>
              </a:pathLst>
            </a:custGeom>
            <a:solidFill>
              <a:srgbClr val="9C9C9B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12564618" y="7133081"/>
              <a:ext cx="137160" cy="137160"/>
            </a:xfrm>
            <a:custGeom>
              <a:avLst/>
              <a:gdLst/>
              <a:ahLst/>
              <a:cxnLst/>
              <a:rect l="l" t="t" r="r" b="b"/>
              <a:pathLst>
                <a:path w="137159" h="137159">
                  <a:moveTo>
                    <a:pt x="136778" y="68389"/>
                  </a:moveTo>
                  <a:lnTo>
                    <a:pt x="131394" y="41795"/>
                  </a:lnTo>
                  <a:lnTo>
                    <a:pt x="116725" y="20053"/>
                  </a:lnTo>
                  <a:lnTo>
                    <a:pt x="94983" y="5384"/>
                  </a:lnTo>
                  <a:lnTo>
                    <a:pt x="68389" y="0"/>
                  </a:lnTo>
                  <a:lnTo>
                    <a:pt x="41795" y="5384"/>
                  </a:lnTo>
                  <a:lnTo>
                    <a:pt x="20053" y="20053"/>
                  </a:lnTo>
                  <a:lnTo>
                    <a:pt x="5384" y="41795"/>
                  </a:lnTo>
                  <a:lnTo>
                    <a:pt x="0" y="68389"/>
                  </a:lnTo>
                  <a:lnTo>
                    <a:pt x="5384" y="94983"/>
                  </a:lnTo>
                  <a:lnTo>
                    <a:pt x="20053" y="116725"/>
                  </a:lnTo>
                  <a:lnTo>
                    <a:pt x="41795" y="131394"/>
                  </a:lnTo>
                  <a:lnTo>
                    <a:pt x="68389" y="136778"/>
                  </a:lnTo>
                  <a:lnTo>
                    <a:pt x="94983" y="131394"/>
                  </a:lnTo>
                  <a:lnTo>
                    <a:pt x="116725" y="116725"/>
                  </a:lnTo>
                  <a:lnTo>
                    <a:pt x="131394" y="94983"/>
                  </a:lnTo>
                  <a:lnTo>
                    <a:pt x="136778" y="68389"/>
                  </a:lnTo>
                  <a:close/>
                </a:path>
              </a:pathLst>
            </a:custGeom>
            <a:ln w="23583">
              <a:solidFill>
                <a:srgbClr val="3D4447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85" name="object 8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56592" y="8817864"/>
              <a:ext cx="160019" cy="16000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419076" y="7953755"/>
              <a:ext cx="161543" cy="160019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230356" y="8020811"/>
              <a:ext cx="161543" cy="160019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1300459" y="7784591"/>
              <a:ext cx="144780" cy="143510"/>
            </a:xfrm>
            <a:custGeom>
              <a:avLst/>
              <a:gdLst/>
              <a:ahLst/>
              <a:cxnLst/>
              <a:rect l="l" t="t" r="r" b="b"/>
              <a:pathLst>
                <a:path w="144779" h="143509">
                  <a:moveTo>
                    <a:pt x="72326" y="0"/>
                  </a:moveTo>
                  <a:lnTo>
                    <a:pt x="44208" y="5638"/>
                  </a:lnTo>
                  <a:lnTo>
                    <a:pt x="21209" y="20980"/>
                  </a:lnTo>
                  <a:lnTo>
                    <a:pt x="5689" y="43738"/>
                  </a:lnTo>
                  <a:lnTo>
                    <a:pt x="0" y="71564"/>
                  </a:lnTo>
                  <a:lnTo>
                    <a:pt x="5689" y="99390"/>
                  </a:lnTo>
                  <a:lnTo>
                    <a:pt x="21209" y="122148"/>
                  </a:lnTo>
                  <a:lnTo>
                    <a:pt x="44208" y="137490"/>
                  </a:lnTo>
                  <a:lnTo>
                    <a:pt x="72326" y="143129"/>
                  </a:lnTo>
                  <a:lnTo>
                    <a:pt x="100444" y="137490"/>
                  </a:lnTo>
                  <a:lnTo>
                    <a:pt x="123444" y="122148"/>
                  </a:lnTo>
                  <a:lnTo>
                    <a:pt x="138963" y="99390"/>
                  </a:lnTo>
                  <a:lnTo>
                    <a:pt x="144653" y="71564"/>
                  </a:lnTo>
                  <a:lnTo>
                    <a:pt x="138963" y="43738"/>
                  </a:lnTo>
                  <a:lnTo>
                    <a:pt x="123444" y="20980"/>
                  </a:lnTo>
                  <a:lnTo>
                    <a:pt x="100444" y="5638"/>
                  </a:lnTo>
                  <a:lnTo>
                    <a:pt x="72326" y="0"/>
                  </a:lnTo>
                  <a:close/>
                </a:path>
              </a:pathLst>
            </a:custGeom>
            <a:solidFill>
              <a:srgbClr val="FFD900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11301221" y="7785353"/>
              <a:ext cx="144780" cy="143510"/>
            </a:xfrm>
            <a:custGeom>
              <a:avLst/>
              <a:gdLst/>
              <a:ahLst/>
              <a:cxnLst/>
              <a:rect l="l" t="t" r="r" b="b"/>
              <a:pathLst>
                <a:path w="144779" h="143509">
                  <a:moveTo>
                    <a:pt x="144652" y="71564"/>
                  </a:moveTo>
                  <a:lnTo>
                    <a:pt x="138963" y="43738"/>
                  </a:lnTo>
                  <a:lnTo>
                    <a:pt x="123443" y="20980"/>
                  </a:lnTo>
                  <a:lnTo>
                    <a:pt x="100444" y="5638"/>
                  </a:lnTo>
                  <a:lnTo>
                    <a:pt x="72326" y="0"/>
                  </a:lnTo>
                  <a:lnTo>
                    <a:pt x="44208" y="5638"/>
                  </a:lnTo>
                  <a:lnTo>
                    <a:pt x="21208" y="20980"/>
                  </a:lnTo>
                  <a:lnTo>
                    <a:pt x="5689" y="43738"/>
                  </a:lnTo>
                  <a:lnTo>
                    <a:pt x="0" y="71564"/>
                  </a:lnTo>
                  <a:lnTo>
                    <a:pt x="5689" y="99390"/>
                  </a:lnTo>
                  <a:lnTo>
                    <a:pt x="21208" y="122148"/>
                  </a:lnTo>
                  <a:lnTo>
                    <a:pt x="44208" y="137490"/>
                  </a:lnTo>
                  <a:lnTo>
                    <a:pt x="72326" y="143128"/>
                  </a:lnTo>
                  <a:lnTo>
                    <a:pt x="100444" y="137490"/>
                  </a:lnTo>
                  <a:lnTo>
                    <a:pt x="123443" y="122148"/>
                  </a:lnTo>
                  <a:lnTo>
                    <a:pt x="138963" y="99390"/>
                  </a:lnTo>
                  <a:lnTo>
                    <a:pt x="144652" y="71564"/>
                  </a:lnTo>
                  <a:close/>
                </a:path>
              </a:pathLst>
            </a:custGeom>
            <a:ln w="16344">
              <a:solidFill>
                <a:srgbClr val="A75322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11313414" y="7855457"/>
              <a:ext cx="123189" cy="2540"/>
            </a:xfrm>
            <a:custGeom>
              <a:avLst/>
              <a:gdLst/>
              <a:ahLst/>
              <a:cxnLst/>
              <a:rect l="l" t="t" r="r" b="b"/>
              <a:pathLst>
                <a:path w="123190" h="2540">
                  <a:moveTo>
                    <a:pt x="0" y="2362"/>
                  </a:moveTo>
                  <a:lnTo>
                    <a:pt x="122885" y="0"/>
                  </a:lnTo>
                </a:path>
              </a:pathLst>
            </a:custGeom>
            <a:ln w="16344">
              <a:solidFill>
                <a:srgbClr val="A75322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91" name="object 9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857988" y="7783067"/>
              <a:ext cx="160020" cy="160020"/>
            </a:xfrm>
            <a:prstGeom prst="rect">
              <a:avLst/>
            </a:prstGeom>
          </p:spPr>
        </p:pic>
      </p:grpSp>
      <p:sp>
        <p:nvSpPr>
          <p:cNvPr id="92" name="object 92"/>
          <p:cNvSpPr txBox="1"/>
          <p:nvPr/>
        </p:nvSpPr>
        <p:spPr>
          <a:xfrm>
            <a:off x="9296961" y="5823403"/>
            <a:ext cx="188477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7" dirty="0">
                <a:solidFill>
                  <a:srgbClr val="FFFFFF"/>
                </a:solidFill>
                <a:latin typeface="Arial"/>
                <a:cs typeface="Arial"/>
              </a:rPr>
              <a:t>Villach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0153179" y="5921634"/>
            <a:ext cx="213750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7" dirty="0">
                <a:solidFill>
                  <a:srgbClr val="FFFFFF"/>
                </a:solidFill>
                <a:latin typeface="Arial"/>
                <a:cs typeface="Arial"/>
              </a:rPr>
              <a:t>Maribor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0365165" y="5524393"/>
            <a:ext cx="1345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3" dirty="0">
                <a:solidFill>
                  <a:srgbClr val="FFFFFF"/>
                </a:solidFill>
                <a:latin typeface="Arial"/>
                <a:cs typeface="Arial"/>
              </a:rPr>
              <a:t>Graz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0888908" y="5167914"/>
            <a:ext cx="204326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7" dirty="0">
                <a:solidFill>
                  <a:srgbClr val="FFFFFF"/>
                </a:solidFill>
                <a:latin typeface="Arial"/>
                <a:cs typeface="Arial"/>
              </a:rPr>
              <a:t>Sopron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1105983" y="5093739"/>
            <a:ext cx="140073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3" dirty="0">
                <a:solidFill>
                  <a:srgbClr val="FFFFFF"/>
                </a:solidFill>
                <a:latin typeface="Arial"/>
                <a:cs typeface="Arial"/>
              </a:rPr>
              <a:t>Gyór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0252335" y="4674549"/>
            <a:ext cx="257443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dirty="0">
                <a:solidFill>
                  <a:srgbClr val="FFFFFF"/>
                </a:solidFill>
                <a:latin typeface="Arial"/>
                <a:cs typeface="Arial"/>
              </a:rPr>
              <a:t>St.</a:t>
            </a:r>
            <a:r>
              <a:rPr sz="405" b="1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5" b="1" spc="-7" dirty="0">
                <a:solidFill>
                  <a:srgbClr val="FFFFFF"/>
                </a:solidFill>
                <a:latin typeface="Arial"/>
                <a:cs typeface="Arial"/>
              </a:rPr>
              <a:t>Pölten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0604651" y="4701021"/>
            <a:ext cx="143500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3" dirty="0">
                <a:solidFill>
                  <a:srgbClr val="FFFFFF"/>
                </a:solidFill>
                <a:latin typeface="Arial"/>
                <a:cs typeface="Arial"/>
              </a:rPr>
              <a:t>Wien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7782890" y="5202250"/>
            <a:ext cx="226173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7" dirty="0">
                <a:solidFill>
                  <a:srgbClr val="FFFFFF"/>
                </a:solidFill>
                <a:latin typeface="Arial"/>
                <a:cs typeface="Arial"/>
              </a:rPr>
              <a:t>Bregenz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100260" y="5356717"/>
            <a:ext cx="179482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7" dirty="0">
                <a:solidFill>
                  <a:srgbClr val="FFFFFF"/>
                </a:solidFill>
                <a:latin typeface="Arial"/>
                <a:cs typeface="Arial"/>
              </a:rPr>
              <a:t>Zürich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8167384" y="5952270"/>
            <a:ext cx="176055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7" dirty="0">
                <a:solidFill>
                  <a:srgbClr val="FFFFFF"/>
                </a:solidFill>
                <a:latin typeface="Arial"/>
                <a:cs typeface="Arial"/>
              </a:rPr>
              <a:t>Bozen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1146848" y="4768565"/>
            <a:ext cx="272007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7" dirty="0">
                <a:solidFill>
                  <a:srgbClr val="FFFFFF"/>
                </a:solidFill>
                <a:latin typeface="Arial"/>
                <a:cs typeface="Arial"/>
              </a:rPr>
              <a:t>Bratislava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1037616" y="4368599"/>
            <a:ext cx="210752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7" dirty="0">
                <a:solidFill>
                  <a:srgbClr val="FFFFFF"/>
                </a:solidFill>
                <a:latin typeface="Arial"/>
                <a:cs typeface="Arial"/>
              </a:rPr>
              <a:t>Breclav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9136122" y="4515714"/>
            <a:ext cx="204326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7" dirty="0">
                <a:solidFill>
                  <a:srgbClr val="FFFFFF"/>
                </a:solidFill>
                <a:latin typeface="Arial"/>
                <a:cs typeface="Arial"/>
              </a:rPr>
              <a:t>Passau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8177870" y="4809995"/>
            <a:ext cx="247162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7" dirty="0">
                <a:solidFill>
                  <a:srgbClr val="FFFFFF"/>
                </a:solidFill>
                <a:latin typeface="Arial"/>
                <a:cs typeface="Arial"/>
              </a:rPr>
              <a:t>München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358405" y="5159226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90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7313273" y="5388483"/>
            <a:ext cx="106661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105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7678182" y="5346487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30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8023300" y="4953203"/>
            <a:ext cx="106661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120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8778460" y="4779873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75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8630369" y="4974022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75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573363" y="5245223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30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595312" y="5368796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25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430206" y="5707387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60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8896327" y="5301715"/>
            <a:ext cx="103662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FB92C4"/>
                </a:solidFill>
                <a:latin typeface="Arial"/>
                <a:cs typeface="Arial"/>
              </a:rPr>
              <a:t>110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8909897" y="5072099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65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9279638" y="4932899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45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9143472" y="5307112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FB92C4"/>
                </a:solidFill>
                <a:latin typeface="Arial"/>
                <a:cs typeface="Arial"/>
              </a:rPr>
              <a:t>15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9402491" y="5613782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90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9611855" y="5756066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25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9769714" y="5439937"/>
            <a:ext cx="106661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145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0288317" y="5127511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55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0579617" y="4901749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30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0155955" y="4752578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30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9804290" y="4715774"/>
            <a:ext cx="225316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25702" defTabSz="616854" hangingPunct="1">
              <a:spcBef>
                <a:spcPts val="67"/>
              </a:spcBef>
            </a:pPr>
            <a:r>
              <a:rPr sz="405" b="1" dirty="0">
                <a:solidFill>
                  <a:srgbClr val="E20427"/>
                </a:solidFill>
                <a:latin typeface="Arial"/>
                <a:cs typeface="Arial"/>
              </a:rPr>
              <a:t>15</a:t>
            </a:r>
            <a:r>
              <a:rPr sz="405" b="1" spc="331" dirty="0">
                <a:solidFill>
                  <a:srgbClr val="E20427"/>
                </a:solidFill>
                <a:latin typeface="Arial"/>
                <a:cs typeface="Arial"/>
              </a:rPr>
              <a:t> </a:t>
            </a:r>
            <a:r>
              <a:rPr sz="607" b="1" spc="-25" baseline="-27777" dirty="0">
                <a:solidFill>
                  <a:srgbClr val="E20427"/>
                </a:solidFill>
                <a:latin typeface="Arial"/>
                <a:cs typeface="Arial"/>
              </a:rPr>
              <a:t>15</a:t>
            </a:r>
            <a:endParaRPr sz="607" baseline="-27777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9647581" y="4660310"/>
            <a:ext cx="123795" cy="121623"/>
          </a:xfrm>
          <a:prstGeom prst="rect">
            <a:avLst/>
          </a:prstGeom>
        </p:spPr>
        <p:txBody>
          <a:bodyPr vert="horz" wrap="square" lIns="0" tIns="18847" rIns="0" bIns="0" rtlCol="0">
            <a:spAutoFit/>
          </a:bodyPr>
          <a:lstStyle/>
          <a:p>
            <a:pPr marL="8567" marR="3427" defTabSz="616854" hangingPunct="1">
              <a:lnSpc>
                <a:spcPts val="405"/>
              </a:lnSpc>
              <a:spcBef>
                <a:spcPts val="148"/>
              </a:spcBef>
            </a:pPr>
            <a:r>
              <a:rPr sz="405" b="1" spc="-13" dirty="0">
                <a:solidFill>
                  <a:srgbClr val="FFFFFF"/>
                </a:solidFill>
                <a:latin typeface="Arial"/>
                <a:cs typeface="Arial"/>
              </a:rPr>
              <a:t>Linz</a:t>
            </a:r>
            <a:r>
              <a:rPr sz="405" b="1" spc="3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15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9453843" y="4682722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45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10865315" y="4730526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45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11029804" y="4537869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45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9506376" y="4810355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15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0086046" y="5448368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35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10766106" y="4546761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60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10952288" y="4943746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60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10721319" y="5039355"/>
            <a:ext cx="346541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25702" defTabSz="616854" hangingPunct="1">
              <a:spcBef>
                <a:spcPts val="67"/>
              </a:spcBef>
            </a:pPr>
            <a:r>
              <a:rPr sz="607" b="1" baseline="-18518" dirty="0">
                <a:solidFill>
                  <a:srgbClr val="FB92C4"/>
                </a:solidFill>
                <a:latin typeface="Arial"/>
                <a:cs typeface="Arial"/>
              </a:rPr>
              <a:t>30</a:t>
            </a:r>
            <a:r>
              <a:rPr sz="607" b="1" spc="192" baseline="-18518" dirty="0">
                <a:solidFill>
                  <a:srgbClr val="FB92C4"/>
                </a:solidFill>
                <a:latin typeface="Arial"/>
                <a:cs typeface="Arial"/>
              </a:rPr>
              <a:t>  </a:t>
            </a:r>
            <a:r>
              <a:rPr sz="607" b="1" baseline="4629" dirty="0">
                <a:solidFill>
                  <a:srgbClr val="82E26E"/>
                </a:solidFill>
                <a:latin typeface="Arial"/>
                <a:cs typeface="Arial"/>
              </a:rPr>
              <a:t>30</a:t>
            </a:r>
            <a:r>
              <a:rPr sz="607" b="1" spc="177" baseline="4629" dirty="0">
                <a:solidFill>
                  <a:srgbClr val="82E26E"/>
                </a:solidFill>
                <a:latin typeface="Arial"/>
                <a:cs typeface="Arial"/>
              </a:rPr>
              <a:t>  </a:t>
            </a:r>
            <a:r>
              <a:rPr sz="405" b="1" spc="-17" dirty="0">
                <a:solidFill>
                  <a:srgbClr val="FB92C4"/>
                </a:solidFill>
                <a:latin typeface="Arial"/>
                <a:cs typeface="Arial"/>
              </a:rPr>
              <a:t>60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10716812" y="4897020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82E26E"/>
                </a:solidFill>
                <a:latin typeface="Arial"/>
                <a:cs typeface="Arial"/>
              </a:rPr>
              <a:t>45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9917035" y="5326029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FB92C4"/>
                </a:solidFill>
                <a:latin typeface="Arial"/>
                <a:cs typeface="Arial"/>
              </a:rPr>
              <a:t>65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9876580" y="5142264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FB92C4"/>
                </a:solidFill>
                <a:latin typeface="Arial"/>
                <a:cs typeface="Arial"/>
              </a:rPr>
              <a:t>90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9689268" y="5022598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FB92C4"/>
                </a:solidFill>
                <a:latin typeface="Arial"/>
                <a:cs typeface="Arial"/>
              </a:rPr>
              <a:t>75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9250288" y="5018486"/>
            <a:ext cx="356393" cy="300012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289150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9074D3"/>
                </a:solidFill>
                <a:latin typeface="Arial"/>
                <a:cs typeface="Arial"/>
              </a:rPr>
              <a:t>60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marR="106236" indent="11994" defTabSz="616854" hangingPunct="1">
              <a:lnSpc>
                <a:spcPts val="479"/>
              </a:lnSpc>
              <a:spcBef>
                <a:spcPts val="37"/>
              </a:spcBef>
            </a:pPr>
            <a:r>
              <a:rPr sz="405" b="1" spc="-7" dirty="0">
                <a:solidFill>
                  <a:srgbClr val="FFFFFF"/>
                </a:solidFill>
                <a:latin typeface="Arial"/>
                <a:cs typeface="Arial"/>
              </a:rPr>
              <a:t>Salzburg</a:t>
            </a:r>
            <a:r>
              <a:rPr sz="405" b="1" spc="3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40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81868" defTabSz="616854" hangingPunct="1">
              <a:spcBef>
                <a:spcPts val="250"/>
              </a:spcBef>
            </a:pPr>
            <a:r>
              <a:rPr sz="405" b="1" spc="-17" dirty="0">
                <a:solidFill>
                  <a:srgbClr val="FB92C4"/>
                </a:solidFill>
                <a:latin typeface="Arial"/>
                <a:cs typeface="Arial"/>
              </a:rPr>
              <a:t>85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10126552" y="4899693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9074D3"/>
                </a:solidFill>
                <a:latin typeface="Arial"/>
                <a:cs typeface="Arial"/>
              </a:rPr>
              <a:t>45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10521378" y="4693002"/>
            <a:ext cx="78817" cy="205943"/>
          </a:xfrm>
          <a:prstGeom prst="rect">
            <a:avLst/>
          </a:prstGeom>
        </p:spPr>
        <p:txBody>
          <a:bodyPr vert="horz" wrap="square" lIns="0" tIns="42407" rIns="0" bIns="0" rtlCol="0">
            <a:spAutoFit/>
          </a:bodyPr>
          <a:lstStyle/>
          <a:p>
            <a:pPr marL="10281" defTabSz="616854" hangingPunct="1">
              <a:spcBef>
                <a:spcPts val="334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30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>
              <a:spcBef>
                <a:spcPts val="266"/>
              </a:spcBef>
            </a:pPr>
            <a:r>
              <a:rPr sz="405" b="1" spc="-17" dirty="0">
                <a:solidFill>
                  <a:srgbClr val="9074D3"/>
                </a:solidFill>
                <a:latin typeface="Arial"/>
                <a:cs typeface="Arial"/>
              </a:rPr>
              <a:t>30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10538237" y="5191147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9074D3"/>
                </a:solidFill>
                <a:latin typeface="Arial"/>
                <a:cs typeface="Arial"/>
              </a:rPr>
              <a:t>75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10274335" y="5413259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9074D3"/>
                </a:solidFill>
                <a:latin typeface="Arial"/>
                <a:cs typeface="Arial"/>
              </a:rPr>
              <a:t>35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9675904" y="5605454"/>
            <a:ext cx="420218" cy="413633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R="101952" algn="r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60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16854" hangingPunct="1">
              <a:spcBef>
                <a:spcPts val="24"/>
              </a:spcBef>
            </a:pPr>
            <a:endParaRPr sz="506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3427" algn="r" defTabSz="616854" hangingPunct="1"/>
            <a:r>
              <a:rPr sz="405" b="1" spc="-17" dirty="0">
                <a:solidFill>
                  <a:srgbClr val="9074D3"/>
                </a:solidFill>
                <a:latin typeface="Arial"/>
                <a:cs typeface="Arial"/>
              </a:rPr>
              <a:t>45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16854" hangingPunct="1"/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16854" hangingPunct="1">
              <a:spcBef>
                <a:spcPts val="7"/>
              </a:spcBef>
            </a:pPr>
            <a:endParaRPr sz="506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140505" algn="r" defTabSz="616854" hangingPunct="1"/>
            <a:r>
              <a:rPr sz="405" b="1" spc="-7" dirty="0">
                <a:solidFill>
                  <a:srgbClr val="FFFFFF"/>
                </a:solidFill>
                <a:latin typeface="Arial"/>
                <a:cs typeface="Arial"/>
              </a:rPr>
              <a:t>Klagenfurt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8008960" y="5443587"/>
            <a:ext cx="373956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dirty="0">
                <a:solidFill>
                  <a:srgbClr val="E20427"/>
                </a:solidFill>
                <a:latin typeface="Arial"/>
                <a:cs typeface="Arial"/>
              </a:rPr>
              <a:t>120</a:t>
            </a:r>
            <a:r>
              <a:rPr sz="405" b="1" spc="30" dirty="0">
                <a:solidFill>
                  <a:srgbClr val="E20427"/>
                </a:solidFill>
                <a:latin typeface="Arial"/>
                <a:cs typeface="Arial"/>
              </a:rPr>
              <a:t> </a:t>
            </a:r>
            <a:r>
              <a:rPr sz="607" b="1" spc="-10" baseline="4629" dirty="0">
                <a:solidFill>
                  <a:srgbClr val="FFFFFF"/>
                </a:solidFill>
                <a:latin typeface="Arial"/>
                <a:cs typeface="Arial"/>
              </a:rPr>
              <a:t>Innsbruck</a:t>
            </a:r>
            <a:endParaRPr sz="607" baseline="4629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1141705" y="6148560"/>
            <a:ext cx="884986" cy="91750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540" dirty="0">
                <a:solidFill>
                  <a:srgbClr val="FFFFFF"/>
                </a:solidFill>
                <a:latin typeface="Arial"/>
                <a:cs typeface="Arial"/>
              </a:rPr>
              <a:t>Zielnetz</a:t>
            </a:r>
            <a:r>
              <a:rPr sz="54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" dirty="0">
                <a:solidFill>
                  <a:srgbClr val="FFFFFF"/>
                </a:solidFill>
                <a:latin typeface="Arial"/>
                <a:cs typeface="Arial"/>
              </a:rPr>
              <a:t>2025+, Stand:</a:t>
            </a:r>
            <a:r>
              <a:rPr sz="540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" spc="-13" dirty="0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endParaRPr sz="54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47" name="object 147"/>
          <p:cNvGrpSpPr/>
          <p:nvPr/>
        </p:nvGrpSpPr>
        <p:grpSpPr>
          <a:xfrm>
            <a:off x="7126455" y="1477318"/>
            <a:ext cx="4096809" cy="2209466"/>
            <a:chOff x="10544554" y="2189987"/>
            <a:chExt cx="6073140" cy="3275329"/>
          </a:xfrm>
        </p:grpSpPr>
        <p:sp>
          <p:nvSpPr>
            <p:cNvPr id="148" name="object 148"/>
            <p:cNvSpPr/>
            <p:nvPr/>
          </p:nvSpPr>
          <p:spPr>
            <a:xfrm>
              <a:off x="11166335" y="2801111"/>
              <a:ext cx="5451475" cy="2663825"/>
            </a:xfrm>
            <a:custGeom>
              <a:avLst/>
              <a:gdLst/>
              <a:ahLst/>
              <a:cxnLst/>
              <a:rect l="l" t="t" r="r" b="b"/>
              <a:pathLst>
                <a:path w="5451475" h="2663825">
                  <a:moveTo>
                    <a:pt x="597154" y="2365121"/>
                  </a:moveTo>
                  <a:lnTo>
                    <a:pt x="593242" y="2316683"/>
                  </a:lnTo>
                  <a:lnTo>
                    <a:pt x="581939" y="2270747"/>
                  </a:lnTo>
                  <a:lnTo>
                    <a:pt x="563829" y="2227910"/>
                  </a:lnTo>
                  <a:lnTo>
                    <a:pt x="539546" y="2188781"/>
                  </a:lnTo>
                  <a:lnTo>
                    <a:pt x="509701" y="2153996"/>
                  </a:lnTo>
                  <a:lnTo>
                    <a:pt x="474916" y="2124151"/>
                  </a:lnTo>
                  <a:lnTo>
                    <a:pt x="435787" y="2099868"/>
                  </a:lnTo>
                  <a:lnTo>
                    <a:pt x="392950" y="2081758"/>
                  </a:lnTo>
                  <a:lnTo>
                    <a:pt x="347014" y="2070455"/>
                  </a:lnTo>
                  <a:lnTo>
                    <a:pt x="298577" y="2066544"/>
                  </a:lnTo>
                  <a:lnTo>
                    <a:pt x="250151" y="2070455"/>
                  </a:lnTo>
                  <a:lnTo>
                    <a:pt x="204203" y="2081758"/>
                  </a:lnTo>
                  <a:lnTo>
                    <a:pt x="161366" y="2099868"/>
                  </a:lnTo>
                  <a:lnTo>
                    <a:pt x="122237" y="2124151"/>
                  </a:lnTo>
                  <a:lnTo>
                    <a:pt x="87452" y="2153996"/>
                  </a:lnTo>
                  <a:lnTo>
                    <a:pt x="57607" y="2188781"/>
                  </a:lnTo>
                  <a:lnTo>
                    <a:pt x="33324" y="2227910"/>
                  </a:lnTo>
                  <a:lnTo>
                    <a:pt x="15227" y="2270747"/>
                  </a:lnTo>
                  <a:lnTo>
                    <a:pt x="3911" y="2316683"/>
                  </a:lnTo>
                  <a:lnTo>
                    <a:pt x="0" y="2365121"/>
                  </a:lnTo>
                  <a:lnTo>
                    <a:pt x="3911" y="2413546"/>
                  </a:lnTo>
                  <a:lnTo>
                    <a:pt x="15227" y="2459494"/>
                  </a:lnTo>
                  <a:lnTo>
                    <a:pt x="33324" y="2502331"/>
                  </a:lnTo>
                  <a:lnTo>
                    <a:pt x="57607" y="2541460"/>
                  </a:lnTo>
                  <a:lnTo>
                    <a:pt x="87452" y="2576245"/>
                  </a:lnTo>
                  <a:lnTo>
                    <a:pt x="122237" y="2606090"/>
                  </a:lnTo>
                  <a:lnTo>
                    <a:pt x="161366" y="2630373"/>
                  </a:lnTo>
                  <a:lnTo>
                    <a:pt x="204203" y="2648470"/>
                  </a:lnTo>
                  <a:lnTo>
                    <a:pt x="250151" y="2659786"/>
                  </a:lnTo>
                  <a:lnTo>
                    <a:pt x="298577" y="2663698"/>
                  </a:lnTo>
                  <a:lnTo>
                    <a:pt x="347014" y="2659786"/>
                  </a:lnTo>
                  <a:lnTo>
                    <a:pt x="392950" y="2648470"/>
                  </a:lnTo>
                  <a:lnTo>
                    <a:pt x="435787" y="2630373"/>
                  </a:lnTo>
                  <a:lnTo>
                    <a:pt x="474916" y="2606090"/>
                  </a:lnTo>
                  <a:lnTo>
                    <a:pt x="509701" y="2576245"/>
                  </a:lnTo>
                  <a:lnTo>
                    <a:pt x="539546" y="2541460"/>
                  </a:lnTo>
                  <a:lnTo>
                    <a:pt x="563829" y="2502331"/>
                  </a:lnTo>
                  <a:lnTo>
                    <a:pt x="581939" y="2459494"/>
                  </a:lnTo>
                  <a:lnTo>
                    <a:pt x="593242" y="2413546"/>
                  </a:lnTo>
                  <a:lnTo>
                    <a:pt x="597154" y="2365121"/>
                  </a:lnTo>
                  <a:close/>
                </a:path>
                <a:path w="5451475" h="2663825">
                  <a:moveTo>
                    <a:pt x="597154" y="308483"/>
                  </a:moveTo>
                  <a:lnTo>
                    <a:pt x="593242" y="259930"/>
                  </a:lnTo>
                  <a:lnTo>
                    <a:pt x="581939" y="213868"/>
                  </a:lnTo>
                  <a:lnTo>
                    <a:pt x="563829" y="170916"/>
                  </a:lnTo>
                  <a:lnTo>
                    <a:pt x="539546" y="131699"/>
                  </a:lnTo>
                  <a:lnTo>
                    <a:pt x="509701" y="96812"/>
                  </a:lnTo>
                  <a:lnTo>
                    <a:pt x="474916" y="66903"/>
                  </a:lnTo>
                  <a:lnTo>
                    <a:pt x="435787" y="42557"/>
                  </a:lnTo>
                  <a:lnTo>
                    <a:pt x="392950" y="24409"/>
                  </a:lnTo>
                  <a:lnTo>
                    <a:pt x="347014" y="13055"/>
                  </a:lnTo>
                  <a:lnTo>
                    <a:pt x="298577" y="9144"/>
                  </a:lnTo>
                  <a:lnTo>
                    <a:pt x="250151" y="13055"/>
                  </a:lnTo>
                  <a:lnTo>
                    <a:pt x="204203" y="24409"/>
                  </a:lnTo>
                  <a:lnTo>
                    <a:pt x="161366" y="42557"/>
                  </a:lnTo>
                  <a:lnTo>
                    <a:pt x="122237" y="66903"/>
                  </a:lnTo>
                  <a:lnTo>
                    <a:pt x="87452" y="96812"/>
                  </a:lnTo>
                  <a:lnTo>
                    <a:pt x="57607" y="131699"/>
                  </a:lnTo>
                  <a:lnTo>
                    <a:pt x="33324" y="170916"/>
                  </a:lnTo>
                  <a:lnTo>
                    <a:pt x="15227" y="213868"/>
                  </a:lnTo>
                  <a:lnTo>
                    <a:pt x="3911" y="259930"/>
                  </a:lnTo>
                  <a:lnTo>
                    <a:pt x="0" y="308483"/>
                  </a:lnTo>
                  <a:lnTo>
                    <a:pt x="3911" y="357035"/>
                  </a:lnTo>
                  <a:lnTo>
                    <a:pt x="15227" y="403098"/>
                  </a:lnTo>
                  <a:lnTo>
                    <a:pt x="33324" y="446049"/>
                  </a:lnTo>
                  <a:lnTo>
                    <a:pt x="57607" y="485267"/>
                  </a:lnTo>
                  <a:lnTo>
                    <a:pt x="87452" y="520153"/>
                  </a:lnTo>
                  <a:lnTo>
                    <a:pt x="122237" y="550062"/>
                  </a:lnTo>
                  <a:lnTo>
                    <a:pt x="161366" y="574408"/>
                  </a:lnTo>
                  <a:lnTo>
                    <a:pt x="204203" y="592556"/>
                  </a:lnTo>
                  <a:lnTo>
                    <a:pt x="250151" y="603897"/>
                  </a:lnTo>
                  <a:lnTo>
                    <a:pt x="298577" y="607822"/>
                  </a:lnTo>
                  <a:lnTo>
                    <a:pt x="347014" y="603897"/>
                  </a:lnTo>
                  <a:lnTo>
                    <a:pt x="392950" y="592556"/>
                  </a:lnTo>
                  <a:lnTo>
                    <a:pt x="435787" y="574408"/>
                  </a:lnTo>
                  <a:lnTo>
                    <a:pt x="474916" y="550062"/>
                  </a:lnTo>
                  <a:lnTo>
                    <a:pt x="509701" y="520153"/>
                  </a:lnTo>
                  <a:lnTo>
                    <a:pt x="539546" y="485267"/>
                  </a:lnTo>
                  <a:lnTo>
                    <a:pt x="563829" y="446049"/>
                  </a:lnTo>
                  <a:lnTo>
                    <a:pt x="581939" y="403098"/>
                  </a:lnTo>
                  <a:lnTo>
                    <a:pt x="593242" y="357035"/>
                  </a:lnTo>
                  <a:lnTo>
                    <a:pt x="597154" y="308483"/>
                  </a:lnTo>
                  <a:close/>
                </a:path>
                <a:path w="5451475" h="2663825">
                  <a:moveTo>
                    <a:pt x="3015742" y="2348357"/>
                  </a:moveTo>
                  <a:lnTo>
                    <a:pt x="3011830" y="2299919"/>
                  </a:lnTo>
                  <a:lnTo>
                    <a:pt x="3000489" y="2253983"/>
                  </a:lnTo>
                  <a:lnTo>
                    <a:pt x="2982328" y="2211146"/>
                  </a:lnTo>
                  <a:lnTo>
                    <a:pt x="2957982" y="2172017"/>
                  </a:lnTo>
                  <a:lnTo>
                    <a:pt x="2928074" y="2137232"/>
                  </a:lnTo>
                  <a:lnTo>
                    <a:pt x="2893187" y="2107387"/>
                  </a:lnTo>
                  <a:lnTo>
                    <a:pt x="2853969" y="2083104"/>
                  </a:lnTo>
                  <a:lnTo>
                    <a:pt x="2811018" y="2064994"/>
                  </a:lnTo>
                  <a:lnTo>
                    <a:pt x="2764955" y="2053691"/>
                  </a:lnTo>
                  <a:lnTo>
                    <a:pt x="2716403" y="2049780"/>
                  </a:lnTo>
                  <a:lnTo>
                    <a:pt x="2667851" y="2053691"/>
                  </a:lnTo>
                  <a:lnTo>
                    <a:pt x="2621788" y="2064994"/>
                  </a:lnTo>
                  <a:lnTo>
                    <a:pt x="2578836" y="2083104"/>
                  </a:lnTo>
                  <a:lnTo>
                    <a:pt x="2539619" y="2107387"/>
                  </a:lnTo>
                  <a:lnTo>
                    <a:pt x="2504732" y="2137232"/>
                  </a:lnTo>
                  <a:lnTo>
                    <a:pt x="2474823" y="2172017"/>
                  </a:lnTo>
                  <a:lnTo>
                    <a:pt x="2450477" y="2211146"/>
                  </a:lnTo>
                  <a:lnTo>
                    <a:pt x="2432329" y="2253983"/>
                  </a:lnTo>
                  <a:lnTo>
                    <a:pt x="2420988" y="2299919"/>
                  </a:lnTo>
                  <a:lnTo>
                    <a:pt x="2417064" y="2348357"/>
                  </a:lnTo>
                  <a:lnTo>
                    <a:pt x="2420988" y="2396782"/>
                  </a:lnTo>
                  <a:lnTo>
                    <a:pt x="2432329" y="2442730"/>
                  </a:lnTo>
                  <a:lnTo>
                    <a:pt x="2450477" y="2485567"/>
                  </a:lnTo>
                  <a:lnTo>
                    <a:pt x="2474823" y="2524696"/>
                  </a:lnTo>
                  <a:lnTo>
                    <a:pt x="2504732" y="2559481"/>
                  </a:lnTo>
                  <a:lnTo>
                    <a:pt x="2539619" y="2589326"/>
                  </a:lnTo>
                  <a:lnTo>
                    <a:pt x="2578836" y="2613609"/>
                  </a:lnTo>
                  <a:lnTo>
                    <a:pt x="2621788" y="2631706"/>
                  </a:lnTo>
                  <a:lnTo>
                    <a:pt x="2667851" y="2643022"/>
                  </a:lnTo>
                  <a:lnTo>
                    <a:pt x="2716403" y="2646934"/>
                  </a:lnTo>
                  <a:lnTo>
                    <a:pt x="2764955" y="2643022"/>
                  </a:lnTo>
                  <a:lnTo>
                    <a:pt x="2811018" y="2631706"/>
                  </a:lnTo>
                  <a:lnTo>
                    <a:pt x="2853969" y="2613609"/>
                  </a:lnTo>
                  <a:lnTo>
                    <a:pt x="2893187" y="2589326"/>
                  </a:lnTo>
                  <a:lnTo>
                    <a:pt x="2928074" y="2559481"/>
                  </a:lnTo>
                  <a:lnTo>
                    <a:pt x="2957982" y="2524696"/>
                  </a:lnTo>
                  <a:lnTo>
                    <a:pt x="2982328" y="2485567"/>
                  </a:lnTo>
                  <a:lnTo>
                    <a:pt x="3000489" y="2442730"/>
                  </a:lnTo>
                  <a:lnTo>
                    <a:pt x="3011830" y="2396782"/>
                  </a:lnTo>
                  <a:lnTo>
                    <a:pt x="3015742" y="2348357"/>
                  </a:lnTo>
                  <a:close/>
                </a:path>
                <a:path w="5451475" h="2663825">
                  <a:moveTo>
                    <a:pt x="3017266" y="299339"/>
                  </a:moveTo>
                  <a:lnTo>
                    <a:pt x="3013354" y="250786"/>
                  </a:lnTo>
                  <a:lnTo>
                    <a:pt x="3002013" y="204724"/>
                  </a:lnTo>
                  <a:lnTo>
                    <a:pt x="2983852" y="161772"/>
                  </a:lnTo>
                  <a:lnTo>
                    <a:pt x="2959506" y="122555"/>
                  </a:lnTo>
                  <a:lnTo>
                    <a:pt x="2929598" y="87668"/>
                  </a:lnTo>
                  <a:lnTo>
                    <a:pt x="2894711" y="57759"/>
                  </a:lnTo>
                  <a:lnTo>
                    <a:pt x="2855493" y="33413"/>
                  </a:lnTo>
                  <a:lnTo>
                    <a:pt x="2812542" y="15265"/>
                  </a:lnTo>
                  <a:lnTo>
                    <a:pt x="2766479" y="3911"/>
                  </a:lnTo>
                  <a:lnTo>
                    <a:pt x="2717927" y="0"/>
                  </a:lnTo>
                  <a:lnTo>
                    <a:pt x="2669375" y="3911"/>
                  </a:lnTo>
                  <a:lnTo>
                    <a:pt x="2623312" y="15265"/>
                  </a:lnTo>
                  <a:lnTo>
                    <a:pt x="2580360" y="33413"/>
                  </a:lnTo>
                  <a:lnTo>
                    <a:pt x="2541143" y="57759"/>
                  </a:lnTo>
                  <a:lnTo>
                    <a:pt x="2506256" y="87668"/>
                  </a:lnTo>
                  <a:lnTo>
                    <a:pt x="2476347" y="122555"/>
                  </a:lnTo>
                  <a:lnTo>
                    <a:pt x="2452001" y="161772"/>
                  </a:lnTo>
                  <a:lnTo>
                    <a:pt x="2433853" y="204724"/>
                  </a:lnTo>
                  <a:lnTo>
                    <a:pt x="2422512" y="250786"/>
                  </a:lnTo>
                  <a:lnTo>
                    <a:pt x="2418588" y="299339"/>
                  </a:lnTo>
                  <a:lnTo>
                    <a:pt x="2422512" y="347891"/>
                  </a:lnTo>
                  <a:lnTo>
                    <a:pt x="2433853" y="393954"/>
                  </a:lnTo>
                  <a:lnTo>
                    <a:pt x="2452001" y="436905"/>
                  </a:lnTo>
                  <a:lnTo>
                    <a:pt x="2476347" y="476123"/>
                  </a:lnTo>
                  <a:lnTo>
                    <a:pt x="2506256" y="511009"/>
                  </a:lnTo>
                  <a:lnTo>
                    <a:pt x="2541143" y="540918"/>
                  </a:lnTo>
                  <a:lnTo>
                    <a:pt x="2580360" y="565264"/>
                  </a:lnTo>
                  <a:lnTo>
                    <a:pt x="2623312" y="583412"/>
                  </a:lnTo>
                  <a:lnTo>
                    <a:pt x="2669375" y="594753"/>
                  </a:lnTo>
                  <a:lnTo>
                    <a:pt x="2717927" y="598678"/>
                  </a:lnTo>
                  <a:lnTo>
                    <a:pt x="2766479" y="594753"/>
                  </a:lnTo>
                  <a:lnTo>
                    <a:pt x="2812542" y="583412"/>
                  </a:lnTo>
                  <a:lnTo>
                    <a:pt x="2855493" y="565264"/>
                  </a:lnTo>
                  <a:lnTo>
                    <a:pt x="2894711" y="540918"/>
                  </a:lnTo>
                  <a:lnTo>
                    <a:pt x="2929598" y="511009"/>
                  </a:lnTo>
                  <a:lnTo>
                    <a:pt x="2959506" y="476123"/>
                  </a:lnTo>
                  <a:lnTo>
                    <a:pt x="2983852" y="436905"/>
                  </a:lnTo>
                  <a:lnTo>
                    <a:pt x="3002013" y="393954"/>
                  </a:lnTo>
                  <a:lnTo>
                    <a:pt x="3013354" y="347891"/>
                  </a:lnTo>
                  <a:lnTo>
                    <a:pt x="3017266" y="299339"/>
                  </a:lnTo>
                  <a:close/>
                </a:path>
                <a:path w="5451475" h="2663825">
                  <a:moveTo>
                    <a:pt x="5449570" y="2348357"/>
                  </a:moveTo>
                  <a:lnTo>
                    <a:pt x="5445658" y="2299919"/>
                  </a:lnTo>
                  <a:lnTo>
                    <a:pt x="5434317" y="2253983"/>
                  </a:lnTo>
                  <a:lnTo>
                    <a:pt x="5416156" y="2211146"/>
                  </a:lnTo>
                  <a:lnTo>
                    <a:pt x="5391810" y="2172017"/>
                  </a:lnTo>
                  <a:lnTo>
                    <a:pt x="5361902" y="2137232"/>
                  </a:lnTo>
                  <a:lnTo>
                    <a:pt x="5327015" y="2107387"/>
                  </a:lnTo>
                  <a:lnTo>
                    <a:pt x="5287797" y="2083104"/>
                  </a:lnTo>
                  <a:lnTo>
                    <a:pt x="5244846" y="2064994"/>
                  </a:lnTo>
                  <a:lnTo>
                    <a:pt x="5198783" y="2053691"/>
                  </a:lnTo>
                  <a:lnTo>
                    <a:pt x="5150231" y="2049780"/>
                  </a:lnTo>
                  <a:lnTo>
                    <a:pt x="5101679" y="2053691"/>
                  </a:lnTo>
                  <a:lnTo>
                    <a:pt x="5055616" y="2064994"/>
                  </a:lnTo>
                  <a:lnTo>
                    <a:pt x="5012664" y="2083104"/>
                  </a:lnTo>
                  <a:lnTo>
                    <a:pt x="4973447" y="2107387"/>
                  </a:lnTo>
                  <a:lnTo>
                    <a:pt x="4938560" y="2137232"/>
                  </a:lnTo>
                  <a:lnTo>
                    <a:pt x="4908651" y="2172017"/>
                  </a:lnTo>
                  <a:lnTo>
                    <a:pt x="4884305" y="2211146"/>
                  </a:lnTo>
                  <a:lnTo>
                    <a:pt x="4866157" y="2253983"/>
                  </a:lnTo>
                  <a:lnTo>
                    <a:pt x="4854816" y="2299919"/>
                  </a:lnTo>
                  <a:lnTo>
                    <a:pt x="4850892" y="2348357"/>
                  </a:lnTo>
                  <a:lnTo>
                    <a:pt x="4854816" y="2396782"/>
                  </a:lnTo>
                  <a:lnTo>
                    <a:pt x="4866157" y="2442730"/>
                  </a:lnTo>
                  <a:lnTo>
                    <a:pt x="4884305" y="2485567"/>
                  </a:lnTo>
                  <a:lnTo>
                    <a:pt x="4908651" y="2524696"/>
                  </a:lnTo>
                  <a:lnTo>
                    <a:pt x="4938560" y="2559481"/>
                  </a:lnTo>
                  <a:lnTo>
                    <a:pt x="4973447" y="2589326"/>
                  </a:lnTo>
                  <a:lnTo>
                    <a:pt x="5012664" y="2613609"/>
                  </a:lnTo>
                  <a:lnTo>
                    <a:pt x="5055616" y="2631706"/>
                  </a:lnTo>
                  <a:lnTo>
                    <a:pt x="5101679" y="2643022"/>
                  </a:lnTo>
                  <a:lnTo>
                    <a:pt x="5150231" y="2646934"/>
                  </a:lnTo>
                  <a:lnTo>
                    <a:pt x="5198783" y="2643022"/>
                  </a:lnTo>
                  <a:lnTo>
                    <a:pt x="5244846" y="2631706"/>
                  </a:lnTo>
                  <a:lnTo>
                    <a:pt x="5287797" y="2613609"/>
                  </a:lnTo>
                  <a:lnTo>
                    <a:pt x="5327015" y="2589326"/>
                  </a:lnTo>
                  <a:lnTo>
                    <a:pt x="5361902" y="2559481"/>
                  </a:lnTo>
                  <a:lnTo>
                    <a:pt x="5391810" y="2524696"/>
                  </a:lnTo>
                  <a:lnTo>
                    <a:pt x="5416156" y="2485567"/>
                  </a:lnTo>
                  <a:lnTo>
                    <a:pt x="5434317" y="2442730"/>
                  </a:lnTo>
                  <a:lnTo>
                    <a:pt x="5445658" y="2396782"/>
                  </a:lnTo>
                  <a:lnTo>
                    <a:pt x="5449570" y="2348357"/>
                  </a:lnTo>
                  <a:close/>
                </a:path>
                <a:path w="5451475" h="2663825">
                  <a:moveTo>
                    <a:pt x="5451106" y="299339"/>
                  </a:moveTo>
                  <a:lnTo>
                    <a:pt x="5447195" y="250786"/>
                  </a:lnTo>
                  <a:lnTo>
                    <a:pt x="5435892" y="204724"/>
                  </a:lnTo>
                  <a:lnTo>
                    <a:pt x="5417782" y="161772"/>
                  </a:lnTo>
                  <a:lnTo>
                    <a:pt x="5393499" y="122555"/>
                  </a:lnTo>
                  <a:lnTo>
                    <a:pt x="5363654" y="87668"/>
                  </a:lnTo>
                  <a:lnTo>
                    <a:pt x="5328869" y="57759"/>
                  </a:lnTo>
                  <a:lnTo>
                    <a:pt x="5289740" y="33413"/>
                  </a:lnTo>
                  <a:lnTo>
                    <a:pt x="5246903" y="15265"/>
                  </a:lnTo>
                  <a:lnTo>
                    <a:pt x="5200955" y="3911"/>
                  </a:lnTo>
                  <a:lnTo>
                    <a:pt x="5152529" y="0"/>
                  </a:lnTo>
                  <a:lnTo>
                    <a:pt x="5104104" y="3911"/>
                  </a:lnTo>
                  <a:lnTo>
                    <a:pt x="5058156" y="15265"/>
                  </a:lnTo>
                  <a:lnTo>
                    <a:pt x="5015319" y="33413"/>
                  </a:lnTo>
                  <a:lnTo>
                    <a:pt x="4976190" y="57759"/>
                  </a:lnTo>
                  <a:lnTo>
                    <a:pt x="4941405" y="87668"/>
                  </a:lnTo>
                  <a:lnTo>
                    <a:pt x="4911560" y="122555"/>
                  </a:lnTo>
                  <a:lnTo>
                    <a:pt x="4887277" y="161772"/>
                  </a:lnTo>
                  <a:lnTo>
                    <a:pt x="4869167" y="204724"/>
                  </a:lnTo>
                  <a:lnTo>
                    <a:pt x="4857864" y="250786"/>
                  </a:lnTo>
                  <a:lnTo>
                    <a:pt x="4853952" y="299339"/>
                  </a:lnTo>
                  <a:lnTo>
                    <a:pt x="4857864" y="347891"/>
                  </a:lnTo>
                  <a:lnTo>
                    <a:pt x="4869167" y="393954"/>
                  </a:lnTo>
                  <a:lnTo>
                    <a:pt x="4887277" y="436905"/>
                  </a:lnTo>
                  <a:lnTo>
                    <a:pt x="4911560" y="476123"/>
                  </a:lnTo>
                  <a:lnTo>
                    <a:pt x="4941405" y="511009"/>
                  </a:lnTo>
                  <a:lnTo>
                    <a:pt x="4976190" y="540918"/>
                  </a:lnTo>
                  <a:lnTo>
                    <a:pt x="5015319" y="565264"/>
                  </a:lnTo>
                  <a:lnTo>
                    <a:pt x="5058156" y="583412"/>
                  </a:lnTo>
                  <a:lnTo>
                    <a:pt x="5104104" y="594753"/>
                  </a:lnTo>
                  <a:lnTo>
                    <a:pt x="5152529" y="598678"/>
                  </a:lnTo>
                  <a:lnTo>
                    <a:pt x="5200955" y="594753"/>
                  </a:lnTo>
                  <a:lnTo>
                    <a:pt x="5246903" y="583412"/>
                  </a:lnTo>
                  <a:lnTo>
                    <a:pt x="5289740" y="565264"/>
                  </a:lnTo>
                  <a:lnTo>
                    <a:pt x="5328869" y="540918"/>
                  </a:lnTo>
                  <a:lnTo>
                    <a:pt x="5363654" y="511009"/>
                  </a:lnTo>
                  <a:lnTo>
                    <a:pt x="5393499" y="476123"/>
                  </a:lnTo>
                  <a:lnTo>
                    <a:pt x="5417782" y="436905"/>
                  </a:lnTo>
                  <a:lnTo>
                    <a:pt x="5435892" y="393954"/>
                  </a:lnTo>
                  <a:lnTo>
                    <a:pt x="5447195" y="347891"/>
                  </a:lnTo>
                  <a:lnTo>
                    <a:pt x="5451106" y="299339"/>
                  </a:lnTo>
                  <a:close/>
                </a:path>
              </a:pathLst>
            </a:custGeom>
            <a:solidFill>
              <a:srgbClr val="009D22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object 149"/>
            <p:cNvSpPr/>
            <p:nvPr/>
          </p:nvSpPr>
          <p:spPr>
            <a:xfrm>
              <a:off x="11600332" y="2518860"/>
              <a:ext cx="103505" cy="282575"/>
            </a:xfrm>
            <a:custGeom>
              <a:avLst/>
              <a:gdLst/>
              <a:ahLst/>
              <a:cxnLst/>
              <a:rect l="l" t="t" r="r" b="b"/>
              <a:pathLst>
                <a:path w="103504" h="282575">
                  <a:moveTo>
                    <a:pt x="45961" y="0"/>
                  </a:moveTo>
                  <a:lnTo>
                    <a:pt x="0" y="0"/>
                  </a:lnTo>
                  <a:lnTo>
                    <a:pt x="22174" y="47383"/>
                  </a:lnTo>
                  <a:lnTo>
                    <a:pt x="39560" y="96545"/>
                  </a:lnTo>
                  <a:lnTo>
                    <a:pt x="52082" y="147091"/>
                  </a:lnTo>
                  <a:lnTo>
                    <a:pt x="59651" y="198691"/>
                  </a:lnTo>
                  <a:lnTo>
                    <a:pt x="62166" y="250952"/>
                  </a:lnTo>
                  <a:lnTo>
                    <a:pt x="62064" y="258800"/>
                  </a:lnTo>
                  <a:lnTo>
                    <a:pt x="61671" y="265811"/>
                  </a:lnTo>
                  <a:lnTo>
                    <a:pt x="63538" y="271195"/>
                  </a:lnTo>
                  <a:lnTo>
                    <a:pt x="70840" y="279400"/>
                  </a:lnTo>
                  <a:lnTo>
                    <a:pt x="75958" y="281876"/>
                  </a:lnTo>
                  <a:lnTo>
                    <a:pt x="82638" y="282194"/>
                  </a:lnTo>
                  <a:lnTo>
                    <a:pt x="103505" y="258800"/>
                  </a:lnTo>
                  <a:lnTo>
                    <a:pt x="103505" y="250952"/>
                  </a:lnTo>
                  <a:lnTo>
                    <a:pt x="101333" y="200494"/>
                  </a:lnTo>
                  <a:lnTo>
                    <a:pt x="94792" y="150609"/>
                  </a:lnTo>
                  <a:lnTo>
                    <a:pt x="83947" y="101561"/>
                  </a:lnTo>
                  <a:lnTo>
                    <a:pt x="68897" y="53657"/>
                  </a:lnTo>
                  <a:lnTo>
                    <a:pt x="49682" y="7162"/>
                  </a:lnTo>
                  <a:lnTo>
                    <a:pt x="459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0" name="object 15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411197" y="2314484"/>
              <a:ext cx="235089" cy="228600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10544543" y="2189987"/>
              <a:ext cx="1242060" cy="1242060"/>
            </a:xfrm>
            <a:custGeom>
              <a:avLst/>
              <a:gdLst/>
              <a:ahLst/>
              <a:cxnLst/>
              <a:rect l="l" t="t" r="r" b="b"/>
              <a:pathLst>
                <a:path w="1242059" h="1242060">
                  <a:moveTo>
                    <a:pt x="351688" y="1012380"/>
                  </a:moveTo>
                  <a:lnTo>
                    <a:pt x="351104" y="1004493"/>
                  </a:lnTo>
                  <a:lnTo>
                    <a:pt x="347624" y="997394"/>
                  </a:lnTo>
                  <a:lnTo>
                    <a:pt x="341477" y="991984"/>
                  </a:lnTo>
                  <a:lnTo>
                    <a:pt x="333730" y="989368"/>
                  </a:lnTo>
                  <a:lnTo>
                    <a:pt x="325843" y="989901"/>
                  </a:lnTo>
                  <a:lnTo>
                    <a:pt x="318731" y="993343"/>
                  </a:lnTo>
                  <a:lnTo>
                    <a:pt x="313296" y="999451"/>
                  </a:lnTo>
                  <a:lnTo>
                    <a:pt x="292938" y="1034630"/>
                  </a:lnTo>
                  <a:lnTo>
                    <a:pt x="340766" y="1034630"/>
                  </a:lnTo>
                  <a:lnTo>
                    <a:pt x="349123" y="1020152"/>
                  </a:lnTo>
                  <a:lnTo>
                    <a:pt x="351688" y="1012380"/>
                  </a:lnTo>
                  <a:close/>
                </a:path>
                <a:path w="1242059" h="1242060">
                  <a:moveTo>
                    <a:pt x="589965" y="1117777"/>
                  </a:moveTo>
                  <a:lnTo>
                    <a:pt x="588860" y="1117612"/>
                  </a:lnTo>
                  <a:lnTo>
                    <a:pt x="585711" y="1117777"/>
                  </a:lnTo>
                  <a:lnTo>
                    <a:pt x="589965" y="1117777"/>
                  </a:lnTo>
                  <a:close/>
                </a:path>
                <a:path w="1242059" h="1242060">
                  <a:moveTo>
                    <a:pt x="600900" y="42151"/>
                  </a:moveTo>
                  <a:lnTo>
                    <a:pt x="559549" y="42151"/>
                  </a:lnTo>
                  <a:lnTo>
                    <a:pt x="559600" y="83032"/>
                  </a:lnTo>
                  <a:lnTo>
                    <a:pt x="561162" y="90817"/>
                  </a:lnTo>
                  <a:lnTo>
                    <a:pt x="565594" y="97396"/>
                  </a:lnTo>
                  <a:lnTo>
                    <a:pt x="572173" y="101841"/>
                  </a:lnTo>
                  <a:lnTo>
                    <a:pt x="580224" y="103466"/>
                  </a:lnTo>
                  <a:lnTo>
                    <a:pt x="588264" y="101841"/>
                  </a:lnTo>
                  <a:lnTo>
                    <a:pt x="594842" y="97396"/>
                  </a:lnTo>
                  <a:lnTo>
                    <a:pt x="599274" y="90817"/>
                  </a:lnTo>
                  <a:lnTo>
                    <a:pt x="600849" y="83032"/>
                  </a:lnTo>
                  <a:lnTo>
                    <a:pt x="600900" y="42151"/>
                  </a:lnTo>
                  <a:close/>
                </a:path>
                <a:path w="1242059" h="1242060">
                  <a:moveTo>
                    <a:pt x="610692" y="1137094"/>
                  </a:moveTo>
                  <a:lnTo>
                    <a:pt x="608495" y="1129233"/>
                  </a:lnTo>
                  <a:lnTo>
                    <a:pt x="603681" y="1122984"/>
                  </a:lnTo>
                  <a:lnTo>
                    <a:pt x="596912" y="1118908"/>
                  </a:lnTo>
                  <a:lnTo>
                    <a:pt x="589965" y="1117790"/>
                  </a:lnTo>
                  <a:lnTo>
                    <a:pt x="579488" y="1117790"/>
                  </a:lnTo>
                  <a:lnTo>
                    <a:pt x="527253" y="1115275"/>
                  </a:lnTo>
                  <a:lnTo>
                    <a:pt x="475703" y="1107694"/>
                  </a:lnTo>
                  <a:lnTo>
                    <a:pt x="425183" y="1095146"/>
                  </a:lnTo>
                  <a:lnTo>
                    <a:pt x="376072" y="1077722"/>
                  </a:lnTo>
                  <a:lnTo>
                    <a:pt x="328714" y="1055509"/>
                  </a:lnTo>
                  <a:lnTo>
                    <a:pt x="340753" y="1034643"/>
                  </a:lnTo>
                  <a:lnTo>
                    <a:pt x="292925" y="1034643"/>
                  </a:lnTo>
                  <a:lnTo>
                    <a:pt x="253466" y="1007160"/>
                  </a:lnTo>
                  <a:lnTo>
                    <a:pt x="216687" y="976388"/>
                  </a:lnTo>
                  <a:lnTo>
                    <a:pt x="182816" y="942517"/>
                  </a:lnTo>
                  <a:lnTo>
                    <a:pt x="152031" y="905738"/>
                  </a:lnTo>
                  <a:lnTo>
                    <a:pt x="124536" y="866267"/>
                  </a:lnTo>
                  <a:lnTo>
                    <a:pt x="166166" y="842213"/>
                  </a:lnTo>
                  <a:lnTo>
                    <a:pt x="170167" y="835367"/>
                  </a:lnTo>
                  <a:lnTo>
                    <a:pt x="170180" y="830453"/>
                  </a:lnTo>
                  <a:lnTo>
                    <a:pt x="170192" y="820508"/>
                  </a:lnTo>
                  <a:lnTo>
                    <a:pt x="166230" y="813650"/>
                  </a:lnTo>
                  <a:lnTo>
                    <a:pt x="153365" y="806246"/>
                  </a:lnTo>
                  <a:lnTo>
                    <a:pt x="145427" y="806284"/>
                  </a:lnTo>
                  <a:lnTo>
                    <a:pt x="103695" y="830453"/>
                  </a:lnTo>
                  <a:lnTo>
                    <a:pt x="83134" y="786930"/>
                  </a:lnTo>
                  <a:lnTo>
                    <a:pt x="66611" y="741857"/>
                  </a:lnTo>
                  <a:lnTo>
                    <a:pt x="54203" y="695540"/>
                  </a:lnTo>
                  <a:lnTo>
                    <a:pt x="45999" y="648246"/>
                  </a:lnTo>
                  <a:lnTo>
                    <a:pt x="42049" y="600265"/>
                  </a:lnTo>
                  <a:lnTo>
                    <a:pt x="82918" y="600265"/>
                  </a:lnTo>
                  <a:lnTo>
                    <a:pt x="90970" y="598639"/>
                  </a:lnTo>
                  <a:lnTo>
                    <a:pt x="97536" y="594194"/>
                  </a:lnTo>
                  <a:lnTo>
                    <a:pt x="101968" y="587616"/>
                  </a:lnTo>
                  <a:lnTo>
                    <a:pt x="103593" y="579551"/>
                  </a:lnTo>
                  <a:lnTo>
                    <a:pt x="101968" y="571500"/>
                  </a:lnTo>
                  <a:lnTo>
                    <a:pt x="97536" y="564921"/>
                  </a:lnTo>
                  <a:lnTo>
                    <a:pt x="90970" y="560489"/>
                  </a:lnTo>
                  <a:lnTo>
                    <a:pt x="82918" y="558863"/>
                  </a:lnTo>
                  <a:lnTo>
                    <a:pt x="42354" y="558863"/>
                  </a:lnTo>
                  <a:lnTo>
                    <a:pt x="46151" y="510857"/>
                  </a:lnTo>
                  <a:lnTo>
                    <a:pt x="54229" y="463537"/>
                  </a:lnTo>
                  <a:lnTo>
                    <a:pt x="66522" y="417182"/>
                  </a:lnTo>
                  <a:lnTo>
                    <a:pt x="82956" y="372071"/>
                  </a:lnTo>
                  <a:lnTo>
                    <a:pt x="103454" y="328510"/>
                  </a:lnTo>
                  <a:lnTo>
                    <a:pt x="145503" y="352831"/>
                  </a:lnTo>
                  <a:lnTo>
                    <a:pt x="153428" y="352856"/>
                  </a:lnTo>
                  <a:lnTo>
                    <a:pt x="166306" y="345465"/>
                  </a:lnTo>
                  <a:lnTo>
                    <a:pt x="170256" y="338594"/>
                  </a:lnTo>
                  <a:lnTo>
                    <a:pt x="170243" y="328510"/>
                  </a:lnTo>
                  <a:lnTo>
                    <a:pt x="170230" y="323735"/>
                  </a:lnTo>
                  <a:lnTo>
                    <a:pt x="166230" y="316890"/>
                  </a:lnTo>
                  <a:lnTo>
                    <a:pt x="124282" y="292735"/>
                  </a:lnTo>
                  <a:lnTo>
                    <a:pt x="151066" y="254038"/>
                  </a:lnTo>
                  <a:lnTo>
                    <a:pt x="155879" y="248183"/>
                  </a:lnTo>
                  <a:lnTo>
                    <a:pt x="157099" y="240182"/>
                  </a:lnTo>
                  <a:lnTo>
                    <a:pt x="151422" y="226123"/>
                  </a:lnTo>
                  <a:lnTo>
                    <a:pt x="144970" y="221208"/>
                  </a:lnTo>
                  <a:lnTo>
                    <a:pt x="129933" y="219468"/>
                  </a:lnTo>
                  <a:lnTo>
                    <a:pt x="122529" y="222783"/>
                  </a:lnTo>
                  <a:lnTo>
                    <a:pt x="107657" y="243370"/>
                  </a:lnTo>
                  <a:lnTo>
                    <a:pt x="97599" y="258076"/>
                  </a:lnTo>
                  <a:lnTo>
                    <a:pt x="87960" y="273151"/>
                  </a:lnTo>
                  <a:lnTo>
                    <a:pt x="78498" y="288874"/>
                  </a:lnTo>
                  <a:lnTo>
                    <a:pt x="77952" y="289179"/>
                  </a:lnTo>
                  <a:lnTo>
                    <a:pt x="77343" y="290309"/>
                  </a:lnTo>
                  <a:lnTo>
                    <a:pt x="77381" y="290842"/>
                  </a:lnTo>
                  <a:lnTo>
                    <a:pt x="53543" y="336804"/>
                  </a:lnTo>
                  <a:lnTo>
                    <a:pt x="34264" y="383667"/>
                  </a:lnTo>
                  <a:lnTo>
                    <a:pt x="19278" y="431673"/>
                  </a:lnTo>
                  <a:lnTo>
                    <a:pt x="8572" y="480542"/>
                  </a:lnTo>
                  <a:lnTo>
                    <a:pt x="2146" y="529971"/>
                  </a:lnTo>
                  <a:lnTo>
                    <a:pt x="0" y="579704"/>
                  </a:lnTo>
                  <a:lnTo>
                    <a:pt x="2146" y="629424"/>
                  </a:lnTo>
                  <a:lnTo>
                    <a:pt x="8572" y="678853"/>
                  </a:lnTo>
                  <a:lnTo>
                    <a:pt x="19278" y="727722"/>
                  </a:lnTo>
                  <a:lnTo>
                    <a:pt x="34264" y="775728"/>
                  </a:lnTo>
                  <a:lnTo>
                    <a:pt x="53543" y="822579"/>
                  </a:lnTo>
                  <a:lnTo>
                    <a:pt x="77317" y="868438"/>
                  </a:lnTo>
                  <a:lnTo>
                    <a:pt x="77558" y="869378"/>
                  </a:lnTo>
                  <a:lnTo>
                    <a:pt x="79032" y="871054"/>
                  </a:lnTo>
                  <a:lnTo>
                    <a:pt x="106159" y="913168"/>
                  </a:lnTo>
                  <a:lnTo>
                    <a:pt x="136664" y="952652"/>
                  </a:lnTo>
                  <a:lnTo>
                    <a:pt x="170434" y="989380"/>
                  </a:lnTo>
                  <a:lnTo>
                    <a:pt x="207086" y="1022985"/>
                  </a:lnTo>
                  <a:lnTo>
                    <a:pt x="246608" y="1053452"/>
                  </a:lnTo>
                  <a:lnTo>
                    <a:pt x="289153" y="1080808"/>
                  </a:lnTo>
                  <a:lnTo>
                    <a:pt x="336550" y="1105509"/>
                  </a:lnTo>
                  <a:lnTo>
                    <a:pt x="382892" y="1124661"/>
                  </a:lnTo>
                  <a:lnTo>
                    <a:pt x="430631" y="1139672"/>
                  </a:lnTo>
                  <a:lnTo>
                    <a:pt x="479501" y="1150480"/>
                  </a:lnTo>
                  <a:lnTo>
                    <a:pt x="529209" y="1157008"/>
                  </a:lnTo>
                  <a:lnTo>
                    <a:pt x="579488" y="1159179"/>
                  </a:lnTo>
                  <a:lnTo>
                    <a:pt x="587324" y="1159179"/>
                  </a:lnTo>
                  <a:lnTo>
                    <a:pt x="610692" y="1137094"/>
                  </a:lnTo>
                  <a:close/>
                </a:path>
                <a:path w="1242059" h="1242060">
                  <a:moveTo>
                    <a:pt x="937323" y="124510"/>
                  </a:moveTo>
                  <a:lnTo>
                    <a:pt x="913041" y="105752"/>
                  </a:lnTo>
                  <a:lnTo>
                    <a:pt x="870419" y="78308"/>
                  </a:lnTo>
                  <a:lnTo>
                    <a:pt x="870191" y="77901"/>
                  </a:lnTo>
                  <a:lnTo>
                    <a:pt x="869315" y="77406"/>
                  </a:lnTo>
                  <a:lnTo>
                    <a:pt x="868819" y="77406"/>
                  </a:lnTo>
                  <a:lnTo>
                    <a:pt x="823023" y="53619"/>
                  </a:lnTo>
                  <a:lnTo>
                    <a:pt x="794461" y="41846"/>
                  </a:lnTo>
                  <a:lnTo>
                    <a:pt x="600913" y="41846"/>
                  </a:lnTo>
                  <a:lnTo>
                    <a:pt x="794473" y="41833"/>
                  </a:lnTo>
                  <a:lnTo>
                    <a:pt x="776211" y="34302"/>
                  </a:lnTo>
                  <a:lnTo>
                    <a:pt x="728243" y="19304"/>
                  </a:lnTo>
                  <a:lnTo>
                    <a:pt x="679424" y="8572"/>
                  </a:lnTo>
                  <a:lnTo>
                    <a:pt x="630034" y="2146"/>
                  </a:lnTo>
                  <a:lnTo>
                    <a:pt x="580351" y="0"/>
                  </a:lnTo>
                  <a:lnTo>
                    <a:pt x="530669" y="2146"/>
                  </a:lnTo>
                  <a:lnTo>
                    <a:pt x="481279" y="8572"/>
                  </a:lnTo>
                  <a:lnTo>
                    <a:pt x="432460" y="19304"/>
                  </a:lnTo>
                  <a:lnTo>
                    <a:pt x="384492" y="34302"/>
                  </a:lnTo>
                  <a:lnTo>
                    <a:pt x="337680" y="53606"/>
                  </a:lnTo>
                  <a:lnTo>
                    <a:pt x="291769" y="77431"/>
                  </a:lnTo>
                  <a:lnTo>
                    <a:pt x="291211" y="77431"/>
                  </a:lnTo>
                  <a:lnTo>
                    <a:pt x="290169" y="78016"/>
                  </a:lnTo>
                  <a:lnTo>
                    <a:pt x="289344" y="78917"/>
                  </a:lnTo>
                  <a:lnTo>
                    <a:pt x="244360" y="107518"/>
                  </a:lnTo>
                  <a:lnTo>
                    <a:pt x="220992" y="129730"/>
                  </a:lnTo>
                  <a:lnTo>
                    <a:pt x="222834" y="144462"/>
                  </a:lnTo>
                  <a:lnTo>
                    <a:pt x="227596" y="150799"/>
                  </a:lnTo>
                  <a:lnTo>
                    <a:pt x="241274" y="156565"/>
                  </a:lnTo>
                  <a:lnTo>
                    <a:pt x="249135" y="155575"/>
                  </a:lnTo>
                  <a:lnTo>
                    <a:pt x="264515" y="144043"/>
                  </a:lnTo>
                  <a:lnTo>
                    <a:pt x="283857" y="130657"/>
                  </a:lnTo>
                  <a:lnTo>
                    <a:pt x="293674" y="124294"/>
                  </a:lnTo>
                  <a:lnTo>
                    <a:pt x="314134" y="159778"/>
                  </a:lnTo>
                  <a:lnTo>
                    <a:pt x="319582" y="165887"/>
                  </a:lnTo>
                  <a:lnTo>
                    <a:pt x="326682" y="169329"/>
                  </a:lnTo>
                  <a:lnTo>
                    <a:pt x="334568" y="169862"/>
                  </a:lnTo>
                  <a:lnTo>
                    <a:pt x="342315" y="167246"/>
                  </a:lnTo>
                  <a:lnTo>
                    <a:pt x="348449" y="161836"/>
                  </a:lnTo>
                  <a:lnTo>
                    <a:pt x="351929" y="154736"/>
                  </a:lnTo>
                  <a:lnTo>
                    <a:pt x="352513" y="146850"/>
                  </a:lnTo>
                  <a:lnTo>
                    <a:pt x="349948" y="139065"/>
                  </a:lnTo>
                  <a:lnTo>
                    <a:pt x="341426" y="124282"/>
                  </a:lnTo>
                  <a:lnTo>
                    <a:pt x="329412" y="103403"/>
                  </a:lnTo>
                  <a:lnTo>
                    <a:pt x="372935" y="82854"/>
                  </a:lnTo>
                  <a:lnTo>
                    <a:pt x="417995" y="66370"/>
                  </a:lnTo>
                  <a:lnTo>
                    <a:pt x="464413" y="54025"/>
                  </a:lnTo>
                  <a:lnTo>
                    <a:pt x="511581" y="45948"/>
                  </a:lnTo>
                  <a:lnTo>
                    <a:pt x="559549" y="42138"/>
                  </a:lnTo>
                  <a:lnTo>
                    <a:pt x="600913" y="42138"/>
                  </a:lnTo>
                  <a:lnTo>
                    <a:pt x="600913" y="41859"/>
                  </a:lnTo>
                  <a:lnTo>
                    <a:pt x="648843" y="45808"/>
                  </a:lnTo>
                  <a:lnTo>
                    <a:pt x="696163" y="54063"/>
                  </a:lnTo>
                  <a:lnTo>
                    <a:pt x="742365" y="66471"/>
                  </a:lnTo>
                  <a:lnTo>
                    <a:pt x="787387" y="83032"/>
                  </a:lnTo>
                  <a:lnTo>
                    <a:pt x="830872" y="103632"/>
                  </a:lnTo>
                  <a:lnTo>
                    <a:pt x="806729" y="145415"/>
                  </a:lnTo>
                  <a:lnTo>
                    <a:pt x="806691" y="153352"/>
                  </a:lnTo>
                  <a:lnTo>
                    <a:pt x="814095" y="166243"/>
                  </a:lnTo>
                  <a:lnTo>
                    <a:pt x="820940" y="170205"/>
                  </a:lnTo>
                  <a:lnTo>
                    <a:pt x="835787" y="170167"/>
                  </a:lnTo>
                  <a:lnTo>
                    <a:pt x="842632" y="166179"/>
                  </a:lnTo>
                  <a:lnTo>
                    <a:pt x="866648" y="124510"/>
                  </a:lnTo>
                  <a:lnTo>
                    <a:pt x="937323" y="124510"/>
                  </a:lnTo>
                  <a:close/>
                </a:path>
                <a:path w="1242059" h="1242060">
                  <a:moveTo>
                    <a:pt x="1241640" y="910386"/>
                  </a:moveTo>
                  <a:lnTo>
                    <a:pt x="1237996" y="861466"/>
                  </a:lnTo>
                  <a:lnTo>
                    <a:pt x="1227518" y="814717"/>
                  </a:lnTo>
                  <a:lnTo>
                    <a:pt x="1210703" y="770737"/>
                  </a:lnTo>
                  <a:lnTo>
                    <a:pt x="1200226" y="751865"/>
                  </a:lnTo>
                  <a:lnTo>
                    <a:pt x="1200226" y="910386"/>
                  </a:lnTo>
                  <a:lnTo>
                    <a:pt x="1196390" y="957376"/>
                  </a:lnTo>
                  <a:lnTo>
                    <a:pt x="1185379" y="1001966"/>
                  </a:lnTo>
                  <a:lnTo>
                    <a:pt x="1167790" y="1043533"/>
                  </a:lnTo>
                  <a:lnTo>
                    <a:pt x="1144219" y="1081493"/>
                  </a:lnTo>
                  <a:lnTo>
                    <a:pt x="1115250" y="1115250"/>
                  </a:lnTo>
                  <a:lnTo>
                    <a:pt x="1081493" y="1144219"/>
                  </a:lnTo>
                  <a:lnTo>
                    <a:pt x="1043533" y="1167790"/>
                  </a:lnTo>
                  <a:lnTo>
                    <a:pt x="1001966" y="1185379"/>
                  </a:lnTo>
                  <a:lnTo>
                    <a:pt x="957376" y="1196390"/>
                  </a:lnTo>
                  <a:lnTo>
                    <a:pt x="910386" y="1200226"/>
                  </a:lnTo>
                  <a:lnTo>
                    <a:pt x="860983" y="1195997"/>
                  </a:lnTo>
                  <a:lnTo>
                    <a:pt x="813866" y="1183703"/>
                  </a:lnTo>
                  <a:lnTo>
                    <a:pt x="769886" y="1163904"/>
                  </a:lnTo>
                  <a:lnTo>
                    <a:pt x="729907" y="1137196"/>
                  </a:lnTo>
                  <a:lnTo>
                    <a:pt x="694791" y="1104138"/>
                  </a:lnTo>
                  <a:lnTo>
                    <a:pt x="665403" y="1065314"/>
                  </a:lnTo>
                  <a:lnTo>
                    <a:pt x="642594" y="1021295"/>
                  </a:lnTo>
                  <a:lnTo>
                    <a:pt x="627595" y="974051"/>
                  </a:lnTo>
                  <a:lnTo>
                    <a:pt x="620928" y="925804"/>
                  </a:lnTo>
                  <a:lnTo>
                    <a:pt x="622388" y="877608"/>
                  </a:lnTo>
                  <a:lnTo>
                    <a:pt x="631774" y="830440"/>
                  </a:lnTo>
                  <a:lnTo>
                    <a:pt x="648868" y="785342"/>
                  </a:lnTo>
                  <a:lnTo>
                    <a:pt x="673481" y="743331"/>
                  </a:lnTo>
                  <a:lnTo>
                    <a:pt x="705421" y="705421"/>
                  </a:lnTo>
                  <a:lnTo>
                    <a:pt x="743331" y="673481"/>
                  </a:lnTo>
                  <a:lnTo>
                    <a:pt x="785342" y="648855"/>
                  </a:lnTo>
                  <a:lnTo>
                    <a:pt x="830440" y="631761"/>
                  </a:lnTo>
                  <a:lnTo>
                    <a:pt x="877608" y="622376"/>
                  </a:lnTo>
                  <a:lnTo>
                    <a:pt x="925804" y="620928"/>
                  </a:lnTo>
                  <a:lnTo>
                    <a:pt x="974051" y="627595"/>
                  </a:lnTo>
                  <a:lnTo>
                    <a:pt x="1021295" y="642594"/>
                  </a:lnTo>
                  <a:lnTo>
                    <a:pt x="1065314" y="665403"/>
                  </a:lnTo>
                  <a:lnTo>
                    <a:pt x="1104138" y="694791"/>
                  </a:lnTo>
                  <a:lnTo>
                    <a:pt x="1137196" y="729907"/>
                  </a:lnTo>
                  <a:lnTo>
                    <a:pt x="1163904" y="769886"/>
                  </a:lnTo>
                  <a:lnTo>
                    <a:pt x="1183703" y="813866"/>
                  </a:lnTo>
                  <a:lnTo>
                    <a:pt x="1195997" y="860996"/>
                  </a:lnTo>
                  <a:lnTo>
                    <a:pt x="1200226" y="910386"/>
                  </a:lnTo>
                  <a:lnTo>
                    <a:pt x="1200226" y="751865"/>
                  </a:lnTo>
                  <a:lnTo>
                    <a:pt x="1160272" y="693166"/>
                  </a:lnTo>
                  <a:lnTo>
                    <a:pt x="1127607" y="660488"/>
                  </a:lnTo>
                  <a:lnTo>
                    <a:pt x="1090663" y="632612"/>
                  </a:lnTo>
                  <a:lnTo>
                    <a:pt x="1049959" y="610019"/>
                  </a:lnTo>
                  <a:lnTo>
                    <a:pt x="1006005" y="593229"/>
                  </a:lnTo>
                  <a:lnTo>
                    <a:pt x="959307" y="582764"/>
                  </a:lnTo>
                  <a:lnTo>
                    <a:pt x="910386" y="579120"/>
                  </a:lnTo>
                  <a:lnTo>
                    <a:pt x="861441" y="582714"/>
                  </a:lnTo>
                  <a:lnTo>
                    <a:pt x="814717" y="593140"/>
                  </a:lnTo>
                  <a:lnTo>
                    <a:pt x="770737" y="609904"/>
                  </a:lnTo>
                  <a:lnTo>
                    <a:pt x="730008" y="632485"/>
                  </a:lnTo>
                  <a:lnTo>
                    <a:pt x="693051" y="660374"/>
                  </a:lnTo>
                  <a:lnTo>
                    <a:pt x="660374" y="693051"/>
                  </a:lnTo>
                  <a:lnTo>
                    <a:pt x="632561" y="729907"/>
                  </a:lnTo>
                  <a:lnTo>
                    <a:pt x="609879" y="770801"/>
                  </a:lnTo>
                  <a:lnTo>
                    <a:pt x="593140" y="814755"/>
                  </a:lnTo>
                  <a:lnTo>
                    <a:pt x="582714" y="861453"/>
                  </a:lnTo>
                  <a:lnTo>
                    <a:pt x="579120" y="910386"/>
                  </a:lnTo>
                  <a:lnTo>
                    <a:pt x="582714" y="959332"/>
                  </a:lnTo>
                  <a:lnTo>
                    <a:pt x="593140" y="1006055"/>
                  </a:lnTo>
                  <a:lnTo>
                    <a:pt x="609904" y="1050023"/>
                  </a:lnTo>
                  <a:lnTo>
                    <a:pt x="632485" y="1090752"/>
                  </a:lnTo>
                  <a:lnTo>
                    <a:pt x="660374" y="1127709"/>
                  </a:lnTo>
                  <a:lnTo>
                    <a:pt x="693051" y="1160386"/>
                  </a:lnTo>
                  <a:lnTo>
                    <a:pt x="730008" y="1188275"/>
                  </a:lnTo>
                  <a:lnTo>
                    <a:pt x="770737" y="1210856"/>
                  </a:lnTo>
                  <a:lnTo>
                    <a:pt x="814717" y="1227620"/>
                  </a:lnTo>
                  <a:lnTo>
                    <a:pt x="861441" y="1238046"/>
                  </a:lnTo>
                  <a:lnTo>
                    <a:pt x="910386" y="1241640"/>
                  </a:lnTo>
                  <a:lnTo>
                    <a:pt x="959332" y="1238046"/>
                  </a:lnTo>
                  <a:lnTo>
                    <a:pt x="1006055" y="1227620"/>
                  </a:lnTo>
                  <a:lnTo>
                    <a:pt x="1050023" y="1210856"/>
                  </a:lnTo>
                  <a:lnTo>
                    <a:pt x="1127709" y="1160386"/>
                  </a:lnTo>
                  <a:lnTo>
                    <a:pt x="1160386" y="1127709"/>
                  </a:lnTo>
                  <a:lnTo>
                    <a:pt x="1188275" y="1090752"/>
                  </a:lnTo>
                  <a:lnTo>
                    <a:pt x="1210856" y="1050036"/>
                  </a:lnTo>
                  <a:lnTo>
                    <a:pt x="1227620" y="1006055"/>
                  </a:lnTo>
                  <a:lnTo>
                    <a:pt x="1238046" y="959332"/>
                  </a:lnTo>
                  <a:lnTo>
                    <a:pt x="1241640" y="9103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2" name="object 152"/>
          <p:cNvSpPr txBox="1"/>
          <p:nvPr/>
        </p:nvSpPr>
        <p:spPr>
          <a:xfrm>
            <a:off x="7626573" y="1917990"/>
            <a:ext cx="233455" cy="310289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algn="ctr" defTabSz="616854" hangingPunct="1">
              <a:lnSpc>
                <a:spcPts val="1720"/>
              </a:lnSpc>
              <a:spcBef>
                <a:spcPts val="64"/>
              </a:spcBef>
            </a:pPr>
            <a:r>
              <a:rPr sz="1450" b="1" spc="17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endParaRPr sz="145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616854" hangingPunct="1">
              <a:lnSpc>
                <a:spcPts val="668"/>
              </a:lnSpc>
            </a:pPr>
            <a:r>
              <a:rPr sz="573" b="1" spc="-17" dirty="0">
                <a:solidFill>
                  <a:srgbClr val="FFFFFF"/>
                </a:solidFill>
                <a:latin typeface="Arial"/>
                <a:cs typeface="Arial"/>
              </a:rPr>
              <a:t>min</a:t>
            </a:r>
            <a:endParaRPr sz="573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53" name="object 153"/>
          <p:cNvGrpSpPr/>
          <p:nvPr/>
        </p:nvGrpSpPr>
        <p:grpSpPr>
          <a:xfrm>
            <a:off x="7126455" y="2866223"/>
            <a:ext cx="837867" cy="837867"/>
            <a:chOff x="10544554" y="4248911"/>
            <a:chExt cx="1242060" cy="1242060"/>
          </a:xfrm>
        </p:grpSpPr>
        <p:sp>
          <p:nvSpPr>
            <p:cNvPr id="154" name="object 154"/>
            <p:cNvSpPr/>
            <p:nvPr/>
          </p:nvSpPr>
          <p:spPr>
            <a:xfrm>
              <a:off x="11600332" y="4576964"/>
              <a:ext cx="103505" cy="281940"/>
            </a:xfrm>
            <a:custGeom>
              <a:avLst/>
              <a:gdLst/>
              <a:ahLst/>
              <a:cxnLst/>
              <a:rect l="l" t="t" r="r" b="b"/>
              <a:pathLst>
                <a:path w="103504" h="281939">
                  <a:moveTo>
                    <a:pt x="45961" y="0"/>
                  </a:moveTo>
                  <a:lnTo>
                    <a:pt x="0" y="0"/>
                  </a:lnTo>
                  <a:lnTo>
                    <a:pt x="22174" y="47269"/>
                  </a:lnTo>
                  <a:lnTo>
                    <a:pt x="39560" y="96304"/>
                  </a:lnTo>
                  <a:lnTo>
                    <a:pt x="52082" y="146723"/>
                  </a:lnTo>
                  <a:lnTo>
                    <a:pt x="59651" y="198196"/>
                  </a:lnTo>
                  <a:lnTo>
                    <a:pt x="62166" y="250329"/>
                  </a:lnTo>
                  <a:lnTo>
                    <a:pt x="62064" y="258152"/>
                  </a:lnTo>
                  <a:lnTo>
                    <a:pt x="61671" y="265150"/>
                  </a:lnTo>
                  <a:lnTo>
                    <a:pt x="63538" y="270522"/>
                  </a:lnTo>
                  <a:lnTo>
                    <a:pt x="70840" y="278701"/>
                  </a:lnTo>
                  <a:lnTo>
                    <a:pt x="75958" y="281178"/>
                  </a:lnTo>
                  <a:lnTo>
                    <a:pt x="82638" y="281495"/>
                  </a:lnTo>
                  <a:lnTo>
                    <a:pt x="103505" y="258152"/>
                  </a:lnTo>
                  <a:lnTo>
                    <a:pt x="103505" y="250329"/>
                  </a:lnTo>
                  <a:lnTo>
                    <a:pt x="101333" y="199986"/>
                  </a:lnTo>
                  <a:lnTo>
                    <a:pt x="94792" y="150228"/>
                  </a:lnTo>
                  <a:lnTo>
                    <a:pt x="83947" y="101307"/>
                  </a:lnTo>
                  <a:lnTo>
                    <a:pt x="68897" y="53530"/>
                  </a:lnTo>
                  <a:lnTo>
                    <a:pt x="49682" y="7150"/>
                  </a:lnTo>
                  <a:lnTo>
                    <a:pt x="459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5" name="object 1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411197" y="4373097"/>
              <a:ext cx="235089" cy="228041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10544543" y="4248911"/>
              <a:ext cx="1242060" cy="1242060"/>
            </a:xfrm>
            <a:custGeom>
              <a:avLst/>
              <a:gdLst/>
              <a:ahLst/>
              <a:cxnLst/>
              <a:rect l="l" t="t" r="r" b="b"/>
              <a:pathLst>
                <a:path w="1242059" h="1242060">
                  <a:moveTo>
                    <a:pt x="352513" y="146494"/>
                  </a:moveTo>
                  <a:lnTo>
                    <a:pt x="349948" y="138734"/>
                  </a:lnTo>
                  <a:lnTo>
                    <a:pt x="341426" y="123977"/>
                  </a:lnTo>
                  <a:lnTo>
                    <a:pt x="293674" y="123977"/>
                  </a:lnTo>
                  <a:lnTo>
                    <a:pt x="314134" y="159385"/>
                  </a:lnTo>
                  <a:lnTo>
                    <a:pt x="319582" y="165481"/>
                  </a:lnTo>
                  <a:lnTo>
                    <a:pt x="326682" y="168910"/>
                  </a:lnTo>
                  <a:lnTo>
                    <a:pt x="334568" y="169443"/>
                  </a:lnTo>
                  <a:lnTo>
                    <a:pt x="342315" y="166839"/>
                  </a:lnTo>
                  <a:lnTo>
                    <a:pt x="348449" y="161442"/>
                  </a:lnTo>
                  <a:lnTo>
                    <a:pt x="351929" y="154355"/>
                  </a:lnTo>
                  <a:lnTo>
                    <a:pt x="352513" y="146494"/>
                  </a:lnTo>
                  <a:close/>
                </a:path>
                <a:path w="1242059" h="1242060">
                  <a:moveTo>
                    <a:pt x="610692" y="1137081"/>
                  </a:moveTo>
                  <a:lnTo>
                    <a:pt x="608495" y="1129220"/>
                  </a:lnTo>
                  <a:lnTo>
                    <a:pt x="603681" y="1122972"/>
                  </a:lnTo>
                  <a:lnTo>
                    <a:pt x="596912" y="1118895"/>
                  </a:lnTo>
                  <a:lnTo>
                    <a:pt x="589965" y="1117790"/>
                  </a:lnTo>
                  <a:lnTo>
                    <a:pt x="588860" y="1117612"/>
                  </a:lnTo>
                  <a:lnTo>
                    <a:pt x="585927" y="1117777"/>
                  </a:lnTo>
                  <a:lnTo>
                    <a:pt x="579488" y="1117777"/>
                  </a:lnTo>
                  <a:lnTo>
                    <a:pt x="527253" y="1115263"/>
                  </a:lnTo>
                  <a:lnTo>
                    <a:pt x="475703" y="1107681"/>
                  </a:lnTo>
                  <a:lnTo>
                    <a:pt x="425183" y="1095133"/>
                  </a:lnTo>
                  <a:lnTo>
                    <a:pt x="376072" y="1077709"/>
                  </a:lnTo>
                  <a:lnTo>
                    <a:pt x="328714" y="1055497"/>
                  </a:lnTo>
                  <a:lnTo>
                    <a:pt x="340753" y="1034630"/>
                  </a:lnTo>
                  <a:lnTo>
                    <a:pt x="349123" y="1020152"/>
                  </a:lnTo>
                  <a:lnTo>
                    <a:pt x="351688" y="1012380"/>
                  </a:lnTo>
                  <a:lnTo>
                    <a:pt x="351104" y="1004493"/>
                  </a:lnTo>
                  <a:lnTo>
                    <a:pt x="347624" y="997394"/>
                  </a:lnTo>
                  <a:lnTo>
                    <a:pt x="341477" y="991984"/>
                  </a:lnTo>
                  <a:lnTo>
                    <a:pt x="333730" y="989368"/>
                  </a:lnTo>
                  <a:lnTo>
                    <a:pt x="325843" y="989901"/>
                  </a:lnTo>
                  <a:lnTo>
                    <a:pt x="318731" y="993343"/>
                  </a:lnTo>
                  <a:lnTo>
                    <a:pt x="313296" y="999451"/>
                  </a:lnTo>
                  <a:lnTo>
                    <a:pt x="292938" y="1034630"/>
                  </a:lnTo>
                  <a:lnTo>
                    <a:pt x="253466" y="1007148"/>
                  </a:lnTo>
                  <a:lnTo>
                    <a:pt x="216687" y="976376"/>
                  </a:lnTo>
                  <a:lnTo>
                    <a:pt x="182816" y="942505"/>
                  </a:lnTo>
                  <a:lnTo>
                    <a:pt x="152031" y="905725"/>
                  </a:lnTo>
                  <a:lnTo>
                    <a:pt x="124536" y="866254"/>
                  </a:lnTo>
                  <a:lnTo>
                    <a:pt x="166166" y="842200"/>
                  </a:lnTo>
                  <a:lnTo>
                    <a:pt x="170167" y="835355"/>
                  </a:lnTo>
                  <a:lnTo>
                    <a:pt x="170167" y="830453"/>
                  </a:lnTo>
                  <a:lnTo>
                    <a:pt x="170192" y="820508"/>
                  </a:lnTo>
                  <a:lnTo>
                    <a:pt x="166230" y="813650"/>
                  </a:lnTo>
                  <a:lnTo>
                    <a:pt x="153365" y="806246"/>
                  </a:lnTo>
                  <a:lnTo>
                    <a:pt x="145427" y="806284"/>
                  </a:lnTo>
                  <a:lnTo>
                    <a:pt x="103708" y="830440"/>
                  </a:lnTo>
                  <a:lnTo>
                    <a:pt x="83134" y="786917"/>
                  </a:lnTo>
                  <a:lnTo>
                    <a:pt x="66611" y="741845"/>
                  </a:lnTo>
                  <a:lnTo>
                    <a:pt x="54203" y="695528"/>
                  </a:lnTo>
                  <a:lnTo>
                    <a:pt x="45999" y="648233"/>
                  </a:lnTo>
                  <a:lnTo>
                    <a:pt x="42049" y="600252"/>
                  </a:lnTo>
                  <a:lnTo>
                    <a:pt x="82918" y="600252"/>
                  </a:lnTo>
                  <a:lnTo>
                    <a:pt x="90970" y="598627"/>
                  </a:lnTo>
                  <a:lnTo>
                    <a:pt x="97536" y="594182"/>
                  </a:lnTo>
                  <a:lnTo>
                    <a:pt x="101968" y="587603"/>
                  </a:lnTo>
                  <a:lnTo>
                    <a:pt x="103593" y="579539"/>
                  </a:lnTo>
                  <a:lnTo>
                    <a:pt x="101968" y="571487"/>
                  </a:lnTo>
                  <a:lnTo>
                    <a:pt x="97536" y="564908"/>
                  </a:lnTo>
                  <a:lnTo>
                    <a:pt x="90970" y="560476"/>
                  </a:lnTo>
                  <a:lnTo>
                    <a:pt x="82918" y="558850"/>
                  </a:lnTo>
                  <a:lnTo>
                    <a:pt x="42354" y="558850"/>
                  </a:lnTo>
                  <a:lnTo>
                    <a:pt x="46151" y="510844"/>
                  </a:lnTo>
                  <a:lnTo>
                    <a:pt x="54229" y="463524"/>
                  </a:lnTo>
                  <a:lnTo>
                    <a:pt x="66522" y="417169"/>
                  </a:lnTo>
                  <a:lnTo>
                    <a:pt x="82956" y="372059"/>
                  </a:lnTo>
                  <a:lnTo>
                    <a:pt x="103454" y="328498"/>
                  </a:lnTo>
                  <a:lnTo>
                    <a:pt x="145503" y="352831"/>
                  </a:lnTo>
                  <a:lnTo>
                    <a:pt x="153428" y="352856"/>
                  </a:lnTo>
                  <a:lnTo>
                    <a:pt x="166306" y="345465"/>
                  </a:lnTo>
                  <a:lnTo>
                    <a:pt x="170256" y="338594"/>
                  </a:lnTo>
                  <a:lnTo>
                    <a:pt x="170243" y="328498"/>
                  </a:lnTo>
                  <a:lnTo>
                    <a:pt x="170230" y="323723"/>
                  </a:lnTo>
                  <a:lnTo>
                    <a:pt x="166230" y="316877"/>
                  </a:lnTo>
                  <a:lnTo>
                    <a:pt x="124282" y="292722"/>
                  </a:lnTo>
                  <a:lnTo>
                    <a:pt x="151066" y="254025"/>
                  </a:lnTo>
                  <a:lnTo>
                    <a:pt x="155879" y="248170"/>
                  </a:lnTo>
                  <a:lnTo>
                    <a:pt x="157099" y="240169"/>
                  </a:lnTo>
                  <a:lnTo>
                    <a:pt x="151422" y="226110"/>
                  </a:lnTo>
                  <a:lnTo>
                    <a:pt x="144970" y="221195"/>
                  </a:lnTo>
                  <a:lnTo>
                    <a:pt x="129933" y="219456"/>
                  </a:lnTo>
                  <a:lnTo>
                    <a:pt x="122529" y="222770"/>
                  </a:lnTo>
                  <a:lnTo>
                    <a:pt x="107657" y="243357"/>
                  </a:lnTo>
                  <a:lnTo>
                    <a:pt x="97599" y="258064"/>
                  </a:lnTo>
                  <a:lnTo>
                    <a:pt x="87960" y="273138"/>
                  </a:lnTo>
                  <a:lnTo>
                    <a:pt x="78498" y="288861"/>
                  </a:lnTo>
                  <a:lnTo>
                    <a:pt x="77952" y="289166"/>
                  </a:lnTo>
                  <a:lnTo>
                    <a:pt x="77343" y="290296"/>
                  </a:lnTo>
                  <a:lnTo>
                    <a:pt x="77381" y="290830"/>
                  </a:lnTo>
                  <a:lnTo>
                    <a:pt x="53543" y="336791"/>
                  </a:lnTo>
                  <a:lnTo>
                    <a:pt x="34264" y="383654"/>
                  </a:lnTo>
                  <a:lnTo>
                    <a:pt x="19278" y="431660"/>
                  </a:lnTo>
                  <a:lnTo>
                    <a:pt x="8572" y="480529"/>
                  </a:lnTo>
                  <a:lnTo>
                    <a:pt x="2146" y="529958"/>
                  </a:lnTo>
                  <a:lnTo>
                    <a:pt x="0" y="579691"/>
                  </a:lnTo>
                  <a:lnTo>
                    <a:pt x="2146" y="629412"/>
                  </a:lnTo>
                  <a:lnTo>
                    <a:pt x="8572" y="678840"/>
                  </a:lnTo>
                  <a:lnTo>
                    <a:pt x="19278" y="727710"/>
                  </a:lnTo>
                  <a:lnTo>
                    <a:pt x="34264" y="775716"/>
                  </a:lnTo>
                  <a:lnTo>
                    <a:pt x="53543" y="822566"/>
                  </a:lnTo>
                  <a:lnTo>
                    <a:pt x="77317" y="868426"/>
                  </a:lnTo>
                  <a:lnTo>
                    <a:pt x="77558" y="869365"/>
                  </a:lnTo>
                  <a:lnTo>
                    <a:pt x="79032" y="871042"/>
                  </a:lnTo>
                  <a:lnTo>
                    <a:pt x="106159" y="913155"/>
                  </a:lnTo>
                  <a:lnTo>
                    <a:pt x="136664" y="952639"/>
                  </a:lnTo>
                  <a:lnTo>
                    <a:pt x="170434" y="989368"/>
                  </a:lnTo>
                  <a:lnTo>
                    <a:pt x="207086" y="1022972"/>
                  </a:lnTo>
                  <a:lnTo>
                    <a:pt x="246608" y="1053439"/>
                  </a:lnTo>
                  <a:lnTo>
                    <a:pt x="289153" y="1080795"/>
                  </a:lnTo>
                  <a:lnTo>
                    <a:pt x="336550" y="1105496"/>
                  </a:lnTo>
                  <a:lnTo>
                    <a:pt x="382892" y="1124648"/>
                  </a:lnTo>
                  <a:lnTo>
                    <a:pt x="430631" y="1139659"/>
                  </a:lnTo>
                  <a:lnTo>
                    <a:pt x="479501" y="1150467"/>
                  </a:lnTo>
                  <a:lnTo>
                    <a:pt x="529209" y="1156995"/>
                  </a:lnTo>
                  <a:lnTo>
                    <a:pt x="579488" y="1159167"/>
                  </a:lnTo>
                  <a:lnTo>
                    <a:pt x="587324" y="1159167"/>
                  </a:lnTo>
                  <a:lnTo>
                    <a:pt x="610692" y="1137081"/>
                  </a:lnTo>
                  <a:close/>
                </a:path>
                <a:path w="1242059" h="1242060">
                  <a:moveTo>
                    <a:pt x="937323" y="124193"/>
                  </a:moveTo>
                  <a:lnTo>
                    <a:pt x="913041" y="105486"/>
                  </a:lnTo>
                  <a:lnTo>
                    <a:pt x="870419" y="78105"/>
                  </a:lnTo>
                  <a:lnTo>
                    <a:pt x="870191" y="77698"/>
                  </a:lnTo>
                  <a:lnTo>
                    <a:pt x="869315" y="77203"/>
                  </a:lnTo>
                  <a:lnTo>
                    <a:pt x="868819" y="77203"/>
                  </a:lnTo>
                  <a:lnTo>
                    <a:pt x="823023" y="53479"/>
                  </a:lnTo>
                  <a:lnTo>
                    <a:pt x="776211" y="34226"/>
                  </a:lnTo>
                  <a:lnTo>
                    <a:pt x="728243" y="19253"/>
                  </a:lnTo>
                  <a:lnTo>
                    <a:pt x="679424" y="8559"/>
                  </a:lnTo>
                  <a:lnTo>
                    <a:pt x="630034" y="2133"/>
                  </a:lnTo>
                  <a:lnTo>
                    <a:pt x="580351" y="0"/>
                  </a:lnTo>
                  <a:lnTo>
                    <a:pt x="530669" y="2133"/>
                  </a:lnTo>
                  <a:lnTo>
                    <a:pt x="481279" y="8559"/>
                  </a:lnTo>
                  <a:lnTo>
                    <a:pt x="432460" y="19253"/>
                  </a:lnTo>
                  <a:lnTo>
                    <a:pt x="384492" y="34226"/>
                  </a:lnTo>
                  <a:lnTo>
                    <a:pt x="337680" y="53467"/>
                  </a:lnTo>
                  <a:lnTo>
                    <a:pt x="291769" y="77241"/>
                  </a:lnTo>
                  <a:lnTo>
                    <a:pt x="291211" y="77241"/>
                  </a:lnTo>
                  <a:lnTo>
                    <a:pt x="290169" y="77825"/>
                  </a:lnTo>
                  <a:lnTo>
                    <a:pt x="289344" y="78727"/>
                  </a:lnTo>
                  <a:lnTo>
                    <a:pt x="244360" y="107238"/>
                  </a:lnTo>
                  <a:lnTo>
                    <a:pt x="220992" y="129400"/>
                  </a:lnTo>
                  <a:lnTo>
                    <a:pt x="222834" y="144106"/>
                  </a:lnTo>
                  <a:lnTo>
                    <a:pt x="227596" y="150418"/>
                  </a:lnTo>
                  <a:lnTo>
                    <a:pt x="241274" y="156171"/>
                  </a:lnTo>
                  <a:lnTo>
                    <a:pt x="249135" y="155181"/>
                  </a:lnTo>
                  <a:lnTo>
                    <a:pt x="264515" y="143675"/>
                  </a:lnTo>
                  <a:lnTo>
                    <a:pt x="283857" y="130327"/>
                  </a:lnTo>
                  <a:lnTo>
                    <a:pt x="293674" y="123977"/>
                  </a:lnTo>
                  <a:lnTo>
                    <a:pt x="341439" y="123964"/>
                  </a:lnTo>
                  <a:lnTo>
                    <a:pt x="372935" y="82651"/>
                  </a:lnTo>
                  <a:lnTo>
                    <a:pt x="417995" y="66205"/>
                  </a:lnTo>
                  <a:lnTo>
                    <a:pt x="464413" y="53898"/>
                  </a:lnTo>
                  <a:lnTo>
                    <a:pt x="511581" y="45834"/>
                  </a:lnTo>
                  <a:lnTo>
                    <a:pt x="559549" y="42037"/>
                  </a:lnTo>
                  <a:lnTo>
                    <a:pt x="559600" y="82816"/>
                  </a:lnTo>
                  <a:lnTo>
                    <a:pt x="561162" y="90576"/>
                  </a:lnTo>
                  <a:lnTo>
                    <a:pt x="565594" y="97142"/>
                  </a:lnTo>
                  <a:lnTo>
                    <a:pt x="572173" y="101574"/>
                  </a:lnTo>
                  <a:lnTo>
                    <a:pt x="580224" y="103200"/>
                  </a:lnTo>
                  <a:lnTo>
                    <a:pt x="588264" y="101574"/>
                  </a:lnTo>
                  <a:lnTo>
                    <a:pt x="594842" y="97142"/>
                  </a:lnTo>
                  <a:lnTo>
                    <a:pt x="599274" y="90576"/>
                  </a:lnTo>
                  <a:lnTo>
                    <a:pt x="600849" y="82816"/>
                  </a:lnTo>
                  <a:lnTo>
                    <a:pt x="600900" y="42037"/>
                  </a:lnTo>
                  <a:lnTo>
                    <a:pt x="600913" y="41744"/>
                  </a:lnTo>
                  <a:lnTo>
                    <a:pt x="648843" y="45681"/>
                  </a:lnTo>
                  <a:lnTo>
                    <a:pt x="696163" y="53911"/>
                  </a:lnTo>
                  <a:lnTo>
                    <a:pt x="742365" y="66294"/>
                  </a:lnTo>
                  <a:lnTo>
                    <a:pt x="787387" y="82816"/>
                  </a:lnTo>
                  <a:lnTo>
                    <a:pt x="830872" y="103365"/>
                  </a:lnTo>
                  <a:lnTo>
                    <a:pt x="806729" y="145046"/>
                  </a:lnTo>
                  <a:lnTo>
                    <a:pt x="806691" y="152958"/>
                  </a:lnTo>
                  <a:lnTo>
                    <a:pt x="814095" y="165823"/>
                  </a:lnTo>
                  <a:lnTo>
                    <a:pt x="820940" y="169773"/>
                  </a:lnTo>
                  <a:lnTo>
                    <a:pt x="835787" y="169735"/>
                  </a:lnTo>
                  <a:lnTo>
                    <a:pt x="842632" y="165760"/>
                  </a:lnTo>
                  <a:lnTo>
                    <a:pt x="866648" y="124193"/>
                  </a:lnTo>
                  <a:lnTo>
                    <a:pt x="937323" y="124193"/>
                  </a:lnTo>
                  <a:close/>
                </a:path>
                <a:path w="1242059" h="1242060">
                  <a:moveTo>
                    <a:pt x="1241653" y="910386"/>
                  </a:moveTo>
                  <a:lnTo>
                    <a:pt x="1238008" y="861453"/>
                  </a:lnTo>
                  <a:lnTo>
                    <a:pt x="1227518" y="814717"/>
                  </a:lnTo>
                  <a:lnTo>
                    <a:pt x="1210716" y="770737"/>
                  </a:lnTo>
                  <a:lnTo>
                    <a:pt x="1200238" y="751865"/>
                  </a:lnTo>
                  <a:lnTo>
                    <a:pt x="1200238" y="910386"/>
                  </a:lnTo>
                  <a:lnTo>
                    <a:pt x="1196403" y="957376"/>
                  </a:lnTo>
                  <a:lnTo>
                    <a:pt x="1185392" y="1001953"/>
                  </a:lnTo>
                  <a:lnTo>
                    <a:pt x="1167803" y="1043520"/>
                  </a:lnTo>
                  <a:lnTo>
                    <a:pt x="1144219" y="1081481"/>
                  </a:lnTo>
                  <a:lnTo>
                    <a:pt x="1115263" y="1115250"/>
                  </a:lnTo>
                  <a:lnTo>
                    <a:pt x="1081493" y="1144219"/>
                  </a:lnTo>
                  <a:lnTo>
                    <a:pt x="1043533" y="1167790"/>
                  </a:lnTo>
                  <a:lnTo>
                    <a:pt x="1001966" y="1185379"/>
                  </a:lnTo>
                  <a:lnTo>
                    <a:pt x="957389" y="1196390"/>
                  </a:lnTo>
                  <a:lnTo>
                    <a:pt x="910399" y="1200226"/>
                  </a:lnTo>
                  <a:lnTo>
                    <a:pt x="860983" y="1195997"/>
                  </a:lnTo>
                  <a:lnTo>
                    <a:pt x="813866" y="1183703"/>
                  </a:lnTo>
                  <a:lnTo>
                    <a:pt x="769886" y="1163904"/>
                  </a:lnTo>
                  <a:lnTo>
                    <a:pt x="729907" y="1137196"/>
                  </a:lnTo>
                  <a:lnTo>
                    <a:pt x="694791" y="1104138"/>
                  </a:lnTo>
                  <a:lnTo>
                    <a:pt x="665403" y="1065314"/>
                  </a:lnTo>
                  <a:lnTo>
                    <a:pt x="642594" y="1021295"/>
                  </a:lnTo>
                  <a:lnTo>
                    <a:pt x="627595" y="974051"/>
                  </a:lnTo>
                  <a:lnTo>
                    <a:pt x="620928" y="925804"/>
                  </a:lnTo>
                  <a:lnTo>
                    <a:pt x="622388" y="877608"/>
                  </a:lnTo>
                  <a:lnTo>
                    <a:pt x="631774" y="830440"/>
                  </a:lnTo>
                  <a:lnTo>
                    <a:pt x="648868" y="785342"/>
                  </a:lnTo>
                  <a:lnTo>
                    <a:pt x="673481" y="743331"/>
                  </a:lnTo>
                  <a:lnTo>
                    <a:pt x="705421" y="705421"/>
                  </a:lnTo>
                  <a:lnTo>
                    <a:pt x="743331" y="673481"/>
                  </a:lnTo>
                  <a:lnTo>
                    <a:pt x="785342" y="648868"/>
                  </a:lnTo>
                  <a:lnTo>
                    <a:pt x="830440" y="631761"/>
                  </a:lnTo>
                  <a:lnTo>
                    <a:pt x="877608" y="622388"/>
                  </a:lnTo>
                  <a:lnTo>
                    <a:pt x="925804" y="620928"/>
                  </a:lnTo>
                  <a:lnTo>
                    <a:pt x="974051" y="627595"/>
                  </a:lnTo>
                  <a:lnTo>
                    <a:pt x="1021308" y="642594"/>
                  </a:lnTo>
                  <a:lnTo>
                    <a:pt x="1065326" y="665403"/>
                  </a:lnTo>
                  <a:lnTo>
                    <a:pt x="1104150" y="694791"/>
                  </a:lnTo>
                  <a:lnTo>
                    <a:pt x="1137208" y="729907"/>
                  </a:lnTo>
                  <a:lnTo>
                    <a:pt x="1163916" y="769886"/>
                  </a:lnTo>
                  <a:lnTo>
                    <a:pt x="1183716" y="813866"/>
                  </a:lnTo>
                  <a:lnTo>
                    <a:pt x="1196009" y="860996"/>
                  </a:lnTo>
                  <a:lnTo>
                    <a:pt x="1200238" y="910386"/>
                  </a:lnTo>
                  <a:lnTo>
                    <a:pt x="1200238" y="751865"/>
                  </a:lnTo>
                  <a:lnTo>
                    <a:pt x="1160284" y="693166"/>
                  </a:lnTo>
                  <a:lnTo>
                    <a:pt x="1127620" y="660488"/>
                  </a:lnTo>
                  <a:lnTo>
                    <a:pt x="1090676" y="632612"/>
                  </a:lnTo>
                  <a:lnTo>
                    <a:pt x="1069632" y="620928"/>
                  </a:lnTo>
                  <a:lnTo>
                    <a:pt x="1049959" y="610019"/>
                  </a:lnTo>
                  <a:lnTo>
                    <a:pt x="1006005" y="593229"/>
                  </a:lnTo>
                  <a:lnTo>
                    <a:pt x="959307" y="582764"/>
                  </a:lnTo>
                  <a:lnTo>
                    <a:pt x="910386" y="579120"/>
                  </a:lnTo>
                  <a:lnTo>
                    <a:pt x="861441" y="582714"/>
                  </a:lnTo>
                  <a:lnTo>
                    <a:pt x="814717" y="593140"/>
                  </a:lnTo>
                  <a:lnTo>
                    <a:pt x="770737" y="609904"/>
                  </a:lnTo>
                  <a:lnTo>
                    <a:pt x="730008" y="632485"/>
                  </a:lnTo>
                  <a:lnTo>
                    <a:pt x="693051" y="660374"/>
                  </a:lnTo>
                  <a:lnTo>
                    <a:pt x="660374" y="693051"/>
                  </a:lnTo>
                  <a:lnTo>
                    <a:pt x="632561" y="729907"/>
                  </a:lnTo>
                  <a:lnTo>
                    <a:pt x="609879" y="770801"/>
                  </a:lnTo>
                  <a:lnTo>
                    <a:pt x="593140" y="814755"/>
                  </a:lnTo>
                  <a:lnTo>
                    <a:pt x="582714" y="861453"/>
                  </a:lnTo>
                  <a:lnTo>
                    <a:pt x="579120" y="910386"/>
                  </a:lnTo>
                  <a:lnTo>
                    <a:pt x="582714" y="959332"/>
                  </a:lnTo>
                  <a:lnTo>
                    <a:pt x="593140" y="1006055"/>
                  </a:lnTo>
                  <a:lnTo>
                    <a:pt x="609904" y="1050023"/>
                  </a:lnTo>
                  <a:lnTo>
                    <a:pt x="632485" y="1090752"/>
                  </a:lnTo>
                  <a:lnTo>
                    <a:pt x="660374" y="1127709"/>
                  </a:lnTo>
                  <a:lnTo>
                    <a:pt x="693051" y="1160386"/>
                  </a:lnTo>
                  <a:lnTo>
                    <a:pt x="730008" y="1188275"/>
                  </a:lnTo>
                  <a:lnTo>
                    <a:pt x="770737" y="1210856"/>
                  </a:lnTo>
                  <a:lnTo>
                    <a:pt x="814717" y="1227620"/>
                  </a:lnTo>
                  <a:lnTo>
                    <a:pt x="861441" y="1238046"/>
                  </a:lnTo>
                  <a:lnTo>
                    <a:pt x="910386" y="1241640"/>
                  </a:lnTo>
                  <a:lnTo>
                    <a:pt x="959332" y="1238046"/>
                  </a:lnTo>
                  <a:lnTo>
                    <a:pt x="1006055" y="1227620"/>
                  </a:lnTo>
                  <a:lnTo>
                    <a:pt x="1050023" y="1210856"/>
                  </a:lnTo>
                  <a:lnTo>
                    <a:pt x="1069187" y="1200226"/>
                  </a:lnTo>
                  <a:lnTo>
                    <a:pt x="1127721" y="1160386"/>
                  </a:lnTo>
                  <a:lnTo>
                    <a:pt x="1160399" y="1127709"/>
                  </a:lnTo>
                  <a:lnTo>
                    <a:pt x="1188275" y="1090752"/>
                  </a:lnTo>
                  <a:lnTo>
                    <a:pt x="1210856" y="1050036"/>
                  </a:lnTo>
                  <a:lnTo>
                    <a:pt x="1227620" y="1006055"/>
                  </a:lnTo>
                  <a:lnTo>
                    <a:pt x="1238059" y="959332"/>
                  </a:lnTo>
                  <a:lnTo>
                    <a:pt x="1241653" y="9103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7" name="object 157"/>
          <p:cNvSpPr txBox="1"/>
          <p:nvPr/>
        </p:nvSpPr>
        <p:spPr>
          <a:xfrm>
            <a:off x="7626573" y="3306417"/>
            <a:ext cx="233455" cy="310289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algn="ctr" defTabSz="616854" hangingPunct="1">
              <a:lnSpc>
                <a:spcPts val="1720"/>
              </a:lnSpc>
              <a:spcBef>
                <a:spcPts val="64"/>
              </a:spcBef>
            </a:pPr>
            <a:r>
              <a:rPr sz="1450" b="1" spc="17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sz="145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616854" hangingPunct="1">
              <a:lnSpc>
                <a:spcPts val="668"/>
              </a:lnSpc>
            </a:pPr>
            <a:r>
              <a:rPr sz="573" b="1" spc="-17" dirty="0">
                <a:solidFill>
                  <a:srgbClr val="FFFFFF"/>
                </a:solidFill>
                <a:latin typeface="Arial"/>
                <a:cs typeface="Arial"/>
              </a:rPr>
              <a:t>min</a:t>
            </a:r>
            <a:endParaRPr sz="573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58" name="object 158"/>
          <p:cNvGrpSpPr/>
          <p:nvPr/>
        </p:nvGrpSpPr>
        <p:grpSpPr>
          <a:xfrm>
            <a:off x="8765183" y="2855943"/>
            <a:ext cx="838724" cy="838724"/>
            <a:chOff x="12973817" y="4233671"/>
            <a:chExt cx="1243330" cy="1243330"/>
          </a:xfrm>
        </p:grpSpPr>
        <p:sp>
          <p:nvSpPr>
            <p:cNvPr id="159" name="object 159"/>
            <p:cNvSpPr/>
            <p:nvPr/>
          </p:nvSpPr>
          <p:spPr>
            <a:xfrm>
              <a:off x="14030942" y="4562544"/>
              <a:ext cx="104139" cy="282575"/>
            </a:xfrm>
            <a:custGeom>
              <a:avLst/>
              <a:gdLst/>
              <a:ahLst/>
              <a:cxnLst/>
              <a:rect l="l" t="t" r="r" b="b"/>
              <a:pathLst>
                <a:path w="104140" h="282575">
                  <a:moveTo>
                    <a:pt x="46037" y="0"/>
                  </a:moveTo>
                  <a:lnTo>
                    <a:pt x="0" y="0"/>
                  </a:lnTo>
                  <a:lnTo>
                    <a:pt x="22212" y="47383"/>
                  </a:lnTo>
                  <a:lnTo>
                    <a:pt x="39624" y="96545"/>
                  </a:lnTo>
                  <a:lnTo>
                    <a:pt x="52171" y="147091"/>
                  </a:lnTo>
                  <a:lnTo>
                    <a:pt x="59753" y="198691"/>
                  </a:lnTo>
                  <a:lnTo>
                    <a:pt x="62268" y="250952"/>
                  </a:lnTo>
                  <a:lnTo>
                    <a:pt x="62166" y="258787"/>
                  </a:lnTo>
                  <a:lnTo>
                    <a:pt x="61772" y="265811"/>
                  </a:lnTo>
                  <a:lnTo>
                    <a:pt x="63652" y="271195"/>
                  </a:lnTo>
                  <a:lnTo>
                    <a:pt x="70954" y="279400"/>
                  </a:lnTo>
                  <a:lnTo>
                    <a:pt x="76085" y="281876"/>
                  </a:lnTo>
                  <a:lnTo>
                    <a:pt x="82765" y="282194"/>
                  </a:lnTo>
                  <a:lnTo>
                    <a:pt x="103670" y="258787"/>
                  </a:lnTo>
                  <a:lnTo>
                    <a:pt x="103670" y="250952"/>
                  </a:lnTo>
                  <a:lnTo>
                    <a:pt x="101498" y="200494"/>
                  </a:lnTo>
                  <a:lnTo>
                    <a:pt x="94945" y="150596"/>
                  </a:lnTo>
                  <a:lnTo>
                    <a:pt x="84086" y="101561"/>
                  </a:lnTo>
                  <a:lnTo>
                    <a:pt x="68999" y="53657"/>
                  </a:lnTo>
                  <a:lnTo>
                    <a:pt x="49758" y="7162"/>
                  </a:lnTo>
                  <a:lnTo>
                    <a:pt x="46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0" name="object 16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841502" y="4358167"/>
              <a:ext cx="235483" cy="228600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12973812" y="4233671"/>
              <a:ext cx="1243330" cy="1243330"/>
            </a:xfrm>
            <a:custGeom>
              <a:avLst/>
              <a:gdLst/>
              <a:ahLst/>
              <a:cxnLst/>
              <a:rect l="l" t="t" r="r" b="b"/>
              <a:pathLst>
                <a:path w="1243330" h="1243329">
                  <a:moveTo>
                    <a:pt x="601522" y="42151"/>
                  </a:moveTo>
                  <a:lnTo>
                    <a:pt x="560082" y="42151"/>
                  </a:lnTo>
                  <a:lnTo>
                    <a:pt x="560146" y="83032"/>
                  </a:lnTo>
                  <a:lnTo>
                    <a:pt x="561708" y="90817"/>
                  </a:lnTo>
                  <a:lnTo>
                    <a:pt x="566153" y="97396"/>
                  </a:lnTo>
                  <a:lnTo>
                    <a:pt x="572731" y="101841"/>
                  </a:lnTo>
                  <a:lnTo>
                    <a:pt x="580796" y="103466"/>
                  </a:lnTo>
                  <a:lnTo>
                    <a:pt x="588860" y="101841"/>
                  </a:lnTo>
                  <a:lnTo>
                    <a:pt x="595452" y="97396"/>
                  </a:lnTo>
                  <a:lnTo>
                    <a:pt x="599897" y="90817"/>
                  </a:lnTo>
                  <a:lnTo>
                    <a:pt x="601472" y="83032"/>
                  </a:lnTo>
                  <a:lnTo>
                    <a:pt x="601522" y="42151"/>
                  </a:lnTo>
                  <a:close/>
                </a:path>
                <a:path w="1243330" h="1243329">
                  <a:moveTo>
                    <a:pt x="612216" y="1137081"/>
                  </a:moveTo>
                  <a:lnTo>
                    <a:pt x="590308" y="1117600"/>
                  </a:lnTo>
                  <a:lnTo>
                    <a:pt x="587159" y="1117777"/>
                  </a:lnTo>
                  <a:lnTo>
                    <a:pt x="580923" y="1117777"/>
                  </a:lnTo>
                  <a:lnTo>
                    <a:pt x="528561" y="1115263"/>
                  </a:lnTo>
                  <a:lnTo>
                    <a:pt x="476885" y="1107681"/>
                  </a:lnTo>
                  <a:lnTo>
                    <a:pt x="426237" y="1095133"/>
                  </a:lnTo>
                  <a:lnTo>
                    <a:pt x="376999" y="1077709"/>
                  </a:lnTo>
                  <a:lnTo>
                    <a:pt x="329526" y="1055497"/>
                  </a:lnTo>
                  <a:lnTo>
                    <a:pt x="341591" y="1034630"/>
                  </a:lnTo>
                  <a:lnTo>
                    <a:pt x="349973" y="1020152"/>
                  </a:lnTo>
                  <a:lnTo>
                    <a:pt x="352539" y="1012380"/>
                  </a:lnTo>
                  <a:lnTo>
                    <a:pt x="351955" y="1004493"/>
                  </a:lnTo>
                  <a:lnTo>
                    <a:pt x="348462" y="997394"/>
                  </a:lnTo>
                  <a:lnTo>
                    <a:pt x="342315" y="991984"/>
                  </a:lnTo>
                  <a:lnTo>
                    <a:pt x="334543" y="989368"/>
                  </a:lnTo>
                  <a:lnTo>
                    <a:pt x="326644" y="989901"/>
                  </a:lnTo>
                  <a:lnTo>
                    <a:pt x="319506" y="993343"/>
                  </a:lnTo>
                  <a:lnTo>
                    <a:pt x="314058" y="999451"/>
                  </a:lnTo>
                  <a:lnTo>
                    <a:pt x="293649" y="1034630"/>
                  </a:lnTo>
                  <a:lnTo>
                    <a:pt x="254076" y="1007148"/>
                  </a:lnTo>
                  <a:lnTo>
                    <a:pt x="217220" y="976376"/>
                  </a:lnTo>
                  <a:lnTo>
                    <a:pt x="183261" y="942505"/>
                  </a:lnTo>
                  <a:lnTo>
                    <a:pt x="152400" y="905725"/>
                  </a:lnTo>
                  <a:lnTo>
                    <a:pt x="124841" y="866254"/>
                  </a:lnTo>
                  <a:lnTo>
                    <a:pt x="166573" y="842200"/>
                  </a:lnTo>
                  <a:lnTo>
                    <a:pt x="170586" y="835355"/>
                  </a:lnTo>
                  <a:lnTo>
                    <a:pt x="170586" y="830453"/>
                  </a:lnTo>
                  <a:lnTo>
                    <a:pt x="170599" y="820508"/>
                  </a:lnTo>
                  <a:lnTo>
                    <a:pt x="166636" y="813650"/>
                  </a:lnTo>
                  <a:lnTo>
                    <a:pt x="153733" y="806246"/>
                  </a:lnTo>
                  <a:lnTo>
                    <a:pt x="145783" y="806284"/>
                  </a:lnTo>
                  <a:lnTo>
                    <a:pt x="103962" y="830440"/>
                  </a:lnTo>
                  <a:lnTo>
                    <a:pt x="83337" y="786917"/>
                  </a:lnTo>
                  <a:lnTo>
                    <a:pt x="66776" y="741845"/>
                  </a:lnTo>
                  <a:lnTo>
                    <a:pt x="54343" y="695528"/>
                  </a:lnTo>
                  <a:lnTo>
                    <a:pt x="46113" y="648233"/>
                  </a:lnTo>
                  <a:lnTo>
                    <a:pt x="42151" y="600252"/>
                  </a:lnTo>
                  <a:lnTo>
                    <a:pt x="83121" y="600252"/>
                  </a:lnTo>
                  <a:lnTo>
                    <a:pt x="91186" y="598627"/>
                  </a:lnTo>
                  <a:lnTo>
                    <a:pt x="97777" y="594182"/>
                  </a:lnTo>
                  <a:lnTo>
                    <a:pt x="102222" y="587603"/>
                  </a:lnTo>
                  <a:lnTo>
                    <a:pt x="103847" y="579539"/>
                  </a:lnTo>
                  <a:lnTo>
                    <a:pt x="102222" y="571487"/>
                  </a:lnTo>
                  <a:lnTo>
                    <a:pt x="97777" y="564908"/>
                  </a:lnTo>
                  <a:lnTo>
                    <a:pt x="91186" y="560476"/>
                  </a:lnTo>
                  <a:lnTo>
                    <a:pt x="83121" y="558850"/>
                  </a:lnTo>
                  <a:lnTo>
                    <a:pt x="42456" y="558850"/>
                  </a:lnTo>
                  <a:lnTo>
                    <a:pt x="46253" y="510844"/>
                  </a:lnTo>
                  <a:lnTo>
                    <a:pt x="54356" y="463524"/>
                  </a:lnTo>
                  <a:lnTo>
                    <a:pt x="66687" y="417169"/>
                  </a:lnTo>
                  <a:lnTo>
                    <a:pt x="83159" y="372059"/>
                  </a:lnTo>
                  <a:lnTo>
                    <a:pt x="103708" y="328498"/>
                  </a:lnTo>
                  <a:lnTo>
                    <a:pt x="145846" y="352831"/>
                  </a:lnTo>
                  <a:lnTo>
                    <a:pt x="153797" y="352856"/>
                  </a:lnTo>
                  <a:lnTo>
                    <a:pt x="166700" y="345465"/>
                  </a:lnTo>
                  <a:lnTo>
                    <a:pt x="170662" y="338594"/>
                  </a:lnTo>
                  <a:lnTo>
                    <a:pt x="170649" y="328498"/>
                  </a:lnTo>
                  <a:lnTo>
                    <a:pt x="170649" y="323723"/>
                  </a:lnTo>
                  <a:lnTo>
                    <a:pt x="166636" y="316877"/>
                  </a:lnTo>
                  <a:lnTo>
                    <a:pt x="124587" y="292722"/>
                  </a:lnTo>
                  <a:lnTo>
                    <a:pt x="151434" y="254025"/>
                  </a:lnTo>
                  <a:lnTo>
                    <a:pt x="156260" y="248170"/>
                  </a:lnTo>
                  <a:lnTo>
                    <a:pt x="157480" y="240169"/>
                  </a:lnTo>
                  <a:lnTo>
                    <a:pt x="151790" y="226110"/>
                  </a:lnTo>
                  <a:lnTo>
                    <a:pt x="145326" y="221195"/>
                  </a:lnTo>
                  <a:lnTo>
                    <a:pt x="130251" y="219456"/>
                  </a:lnTo>
                  <a:lnTo>
                    <a:pt x="122834" y="222770"/>
                  </a:lnTo>
                  <a:lnTo>
                    <a:pt x="107924" y="243357"/>
                  </a:lnTo>
                  <a:lnTo>
                    <a:pt x="97840" y="258064"/>
                  </a:lnTo>
                  <a:lnTo>
                    <a:pt x="88176" y="273138"/>
                  </a:lnTo>
                  <a:lnTo>
                    <a:pt x="78689" y="288861"/>
                  </a:lnTo>
                  <a:lnTo>
                    <a:pt x="78143" y="289166"/>
                  </a:lnTo>
                  <a:lnTo>
                    <a:pt x="77533" y="290296"/>
                  </a:lnTo>
                  <a:lnTo>
                    <a:pt x="77558" y="290830"/>
                  </a:lnTo>
                  <a:lnTo>
                    <a:pt x="53670" y="336791"/>
                  </a:lnTo>
                  <a:lnTo>
                    <a:pt x="34340" y="383654"/>
                  </a:lnTo>
                  <a:lnTo>
                    <a:pt x="19316" y="431660"/>
                  </a:lnTo>
                  <a:lnTo>
                    <a:pt x="8585" y="480529"/>
                  </a:lnTo>
                  <a:lnTo>
                    <a:pt x="2146" y="529958"/>
                  </a:lnTo>
                  <a:lnTo>
                    <a:pt x="0" y="579691"/>
                  </a:lnTo>
                  <a:lnTo>
                    <a:pt x="2146" y="629412"/>
                  </a:lnTo>
                  <a:lnTo>
                    <a:pt x="8585" y="678840"/>
                  </a:lnTo>
                  <a:lnTo>
                    <a:pt x="19316" y="727710"/>
                  </a:lnTo>
                  <a:lnTo>
                    <a:pt x="34340" y="775716"/>
                  </a:lnTo>
                  <a:lnTo>
                    <a:pt x="53670" y="822566"/>
                  </a:lnTo>
                  <a:lnTo>
                    <a:pt x="77495" y="868426"/>
                  </a:lnTo>
                  <a:lnTo>
                    <a:pt x="77736" y="869365"/>
                  </a:lnTo>
                  <a:lnTo>
                    <a:pt x="79222" y="871042"/>
                  </a:lnTo>
                  <a:lnTo>
                    <a:pt x="106413" y="913155"/>
                  </a:lnTo>
                  <a:lnTo>
                    <a:pt x="137007" y="952639"/>
                  </a:lnTo>
                  <a:lnTo>
                    <a:pt x="170853" y="989368"/>
                  </a:lnTo>
                  <a:lnTo>
                    <a:pt x="207594" y="1022972"/>
                  </a:lnTo>
                  <a:lnTo>
                    <a:pt x="247218" y="1053439"/>
                  </a:lnTo>
                  <a:lnTo>
                    <a:pt x="289864" y="1080795"/>
                  </a:lnTo>
                  <a:lnTo>
                    <a:pt x="337388" y="1105496"/>
                  </a:lnTo>
                  <a:lnTo>
                    <a:pt x="383844" y="1124648"/>
                  </a:lnTo>
                  <a:lnTo>
                    <a:pt x="431698" y="1139659"/>
                  </a:lnTo>
                  <a:lnTo>
                    <a:pt x="480695" y="1150467"/>
                  </a:lnTo>
                  <a:lnTo>
                    <a:pt x="530517" y="1156995"/>
                  </a:lnTo>
                  <a:lnTo>
                    <a:pt x="580923" y="1159167"/>
                  </a:lnTo>
                  <a:lnTo>
                    <a:pt x="588772" y="1159167"/>
                  </a:lnTo>
                  <a:lnTo>
                    <a:pt x="612216" y="1137081"/>
                  </a:lnTo>
                  <a:close/>
                </a:path>
                <a:path w="1243330" h="1243329">
                  <a:moveTo>
                    <a:pt x="938466" y="124498"/>
                  </a:moveTo>
                  <a:lnTo>
                    <a:pt x="914146" y="105740"/>
                  </a:lnTo>
                  <a:lnTo>
                    <a:pt x="871461" y="78295"/>
                  </a:lnTo>
                  <a:lnTo>
                    <a:pt x="871232" y="77889"/>
                  </a:lnTo>
                  <a:lnTo>
                    <a:pt x="870356" y="77393"/>
                  </a:lnTo>
                  <a:lnTo>
                    <a:pt x="869442" y="77190"/>
                  </a:lnTo>
                  <a:lnTo>
                    <a:pt x="823976" y="53606"/>
                  </a:lnTo>
                  <a:lnTo>
                    <a:pt x="795375" y="41833"/>
                  </a:lnTo>
                  <a:lnTo>
                    <a:pt x="777087" y="34302"/>
                  </a:lnTo>
                  <a:lnTo>
                    <a:pt x="729043" y="19304"/>
                  </a:lnTo>
                  <a:lnTo>
                    <a:pt x="680148" y="8572"/>
                  </a:lnTo>
                  <a:lnTo>
                    <a:pt x="630669" y="2146"/>
                  </a:lnTo>
                  <a:lnTo>
                    <a:pt x="580910" y="0"/>
                  </a:lnTo>
                  <a:lnTo>
                    <a:pt x="531152" y="2146"/>
                  </a:lnTo>
                  <a:lnTo>
                    <a:pt x="481672" y="8572"/>
                  </a:lnTo>
                  <a:lnTo>
                    <a:pt x="432777" y="19304"/>
                  </a:lnTo>
                  <a:lnTo>
                    <a:pt x="384733" y="34302"/>
                  </a:lnTo>
                  <a:lnTo>
                    <a:pt x="337845" y="53606"/>
                  </a:lnTo>
                  <a:lnTo>
                    <a:pt x="291858" y="77431"/>
                  </a:lnTo>
                  <a:lnTo>
                    <a:pt x="291299" y="77431"/>
                  </a:lnTo>
                  <a:lnTo>
                    <a:pt x="290258" y="78016"/>
                  </a:lnTo>
                  <a:lnTo>
                    <a:pt x="289433" y="78917"/>
                  </a:lnTo>
                  <a:lnTo>
                    <a:pt x="244373" y="107505"/>
                  </a:lnTo>
                  <a:lnTo>
                    <a:pt x="220967" y="129730"/>
                  </a:lnTo>
                  <a:lnTo>
                    <a:pt x="222808" y="144462"/>
                  </a:lnTo>
                  <a:lnTo>
                    <a:pt x="227584" y="150799"/>
                  </a:lnTo>
                  <a:lnTo>
                    <a:pt x="241287" y="156565"/>
                  </a:lnTo>
                  <a:lnTo>
                    <a:pt x="249148" y="155575"/>
                  </a:lnTo>
                  <a:lnTo>
                    <a:pt x="264566" y="144043"/>
                  </a:lnTo>
                  <a:lnTo>
                    <a:pt x="283933" y="130657"/>
                  </a:lnTo>
                  <a:lnTo>
                    <a:pt x="293776" y="124282"/>
                  </a:lnTo>
                  <a:lnTo>
                    <a:pt x="314286" y="159778"/>
                  </a:lnTo>
                  <a:lnTo>
                    <a:pt x="319735" y="165887"/>
                  </a:lnTo>
                  <a:lnTo>
                    <a:pt x="326859" y="169329"/>
                  </a:lnTo>
                  <a:lnTo>
                    <a:pt x="334746" y="169862"/>
                  </a:lnTo>
                  <a:lnTo>
                    <a:pt x="342506" y="167246"/>
                  </a:lnTo>
                  <a:lnTo>
                    <a:pt x="348653" y="161836"/>
                  </a:lnTo>
                  <a:lnTo>
                    <a:pt x="352132" y="154736"/>
                  </a:lnTo>
                  <a:lnTo>
                    <a:pt x="352717" y="146850"/>
                  </a:lnTo>
                  <a:lnTo>
                    <a:pt x="350151" y="139065"/>
                  </a:lnTo>
                  <a:lnTo>
                    <a:pt x="341617" y="124282"/>
                  </a:lnTo>
                  <a:lnTo>
                    <a:pt x="329565" y="103403"/>
                  </a:lnTo>
                  <a:lnTo>
                    <a:pt x="373151" y="82854"/>
                  </a:lnTo>
                  <a:lnTo>
                    <a:pt x="418287" y="66370"/>
                  </a:lnTo>
                  <a:lnTo>
                    <a:pt x="464781" y="54025"/>
                  </a:lnTo>
                  <a:lnTo>
                    <a:pt x="512038" y="45948"/>
                  </a:lnTo>
                  <a:lnTo>
                    <a:pt x="560070" y="42138"/>
                  </a:lnTo>
                  <a:lnTo>
                    <a:pt x="601510" y="42138"/>
                  </a:lnTo>
                  <a:lnTo>
                    <a:pt x="601510" y="41833"/>
                  </a:lnTo>
                  <a:lnTo>
                    <a:pt x="649528" y="45796"/>
                  </a:lnTo>
                  <a:lnTo>
                    <a:pt x="696925" y="54051"/>
                  </a:lnTo>
                  <a:lnTo>
                    <a:pt x="743204" y="66459"/>
                  </a:lnTo>
                  <a:lnTo>
                    <a:pt x="788301" y="83019"/>
                  </a:lnTo>
                  <a:lnTo>
                    <a:pt x="831862" y="103619"/>
                  </a:lnTo>
                  <a:lnTo>
                    <a:pt x="807669" y="145402"/>
                  </a:lnTo>
                  <a:lnTo>
                    <a:pt x="807631" y="153339"/>
                  </a:lnTo>
                  <a:lnTo>
                    <a:pt x="815035" y="166230"/>
                  </a:lnTo>
                  <a:lnTo>
                    <a:pt x="821905" y="170192"/>
                  </a:lnTo>
                  <a:lnTo>
                    <a:pt x="836764" y="170154"/>
                  </a:lnTo>
                  <a:lnTo>
                    <a:pt x="843635" y="166166"/>
                  </a:lnTo>
                  <a:lnTo>
                    <a:pt x="867689" y="124498"/>
                  </a:lnTo>
                  <a:lnTo>
                    <a:pt x="938466" y="124498"/>
                  </a:lnTo>
                  <a:close/>
                </a:path>
                <a:path w="1243330" h="1243329">
                  <a:moveTo>
                    <a:pt x="1243164" y="911910"/>
                  </a:moveTo>
                  <a:lnTo>
                    <a:pt x="1239520" y="862977"/>
                  </a:lnTo>
                  <a:lnTo>
                    <a:pt x="1229029" y="816241"/>
                  </a:lnTo>
                  <a:lnTo>
                    <a:pt x="1212227" y="772261"/>
                  </a:lnTo>
                  <a:lnTo>
                    <a:pt x="1201750" y="753389"/>
                  </a:lnTo>
                  <a:lnTo>
                    <a:pt x="1201750" y="911910"/>
                  </a:lnTo>
                  <a:lnTo>
                    <a:pt x="1197914" y="958900"/>
                  </a:lnTo>
                  <a:lnTo>
                    <a:pt x="1186903" y="1003477"/>
                  </a:lnTo>
                  <a:lnTo>
                    <a:pt x="1169314" y="1045044"/>
                  </a:lnTo>
                  <a:lnTo>
                    <a:pt x="1145730" y="1083005"/>
                  </a:lnTo>
                  <a:lnTo>
                    <a:pt x="1116774" y="1116774"/>
                  </a:lnTo>
                  <a:lnTo>
                    <a:pt x="1083005" y="1145743"/>
                  </a:lnTo>
                  <a:lnTo>
                    <a:pt x="1045044" y="1169314"/>
                  </a:lnTo>
                  <a:lnTo>
                    <a:pt x="1003477" y="1186903"/>
                  </a:lnTo>
                  <a:lnTo>
                    <a:pt x="958900" y="1197914"/>
                  </a:lnTo>
                  <a:lnTo>
                    <a:pt x="911910" y="1201750"/>
                  </a:lnTo>
                  <a:lnTo>
                    <a:pt x="862507" y="1197521"/>
                  </a:lnTo>
                  <a:lnTo>
                    <a:pt x="815390" y="1185227"/>
                  </a:lnTo>
                  <a:lnTo>
                    <a:pt x="771410" y="1165428"/>
                  </a:lnTo>
                  <a:lnTo>
                    <a:pt x="731431" y="1138720"/>
                  </a:lnTo>
                  <a:lnTo>
                    <a:pt x="696315" y="1105662"/>
                  </a:lnTo>
                  <a:lnTo>
                    <a:pt x="666927" y="1066838"/>
                  </a:lnTo>
                  <a:lnTo>
                    <a:pt x="644118" y="1022819"/>
                  </a:lnTo>
                  <a:lnTo>
                    <a:pt x="629119" y="975575"/>
                  </a:lnTo>
                  <a:lnTo>
                    <a:pt x="622452" y="927328"/>
                  </a:lnTo>
                  <a:lnTo>
                    <a:pt x="623912" y="879132"/>
                  </a:lnTo>
                  <a:lnTo>
                    <a:pt x="633285" y="831964"/>
                  </a:lnTo>
                  <a:lnTo>
                    <a:pt x="650392" y="786866"/>
                  </a:lnTo>
                  <a:lnTo>
                    <a:pt x="675005" y="744855"/>
                  </a:lnTo>
                  <a:lnTo>
                    <a:pt x="706945" y="706945"/>
                  </a:lnTo>
                  <a:lnTo>
                    <a:pt x="744855" y="675005"/>
                  </a:lnTo>
                  <a:lnTo>
                    <a:pt x="786866" y="650392"/>
                  </a:lnTo>
                  <a:lnTo>
                    <a:pt x="831964" y="633285"/>
                  </a:lnTo>
                  <a:lnTo>
                    <a:pt x="879132" y="623912"/>
                  </a:lnTo>
                  <a:lnTo>
                    <a:pt x="927328" y="622452"/>
                  </a:lnTo>
                  <a:lnTo>
                    <a:pt x="975563" y="629119"/>
                  </a:lnTo>
                  <a:lnTo>
                    <a:pt x="1022819" y="644118"/>
                  </a:lnTo>
                  <a:lnTo>
                    <a:pt x="1066838" y="666927"/>
                  </a:lnTo>
                  <a:lnTo>
                    <a:pt x="1105662" y="696315"/>
                  </a:lnTo>
                  <a:lnTo>
                    <a:pt x="1138720" y="731431"/>
                  </a:lnTo>
                  <a:lnTo>
                    <a:pt x="1165428" y="771410"/>
                  </a:lnTo>
                  <a:lnTo>
                    <a:pt x="1185227" y="815390"/>
                  </a:lnTo>
                  <a:lnTo>
                    <a:pt x="1197521" y="862520"/>
                  </a:lnTo>
                  <a:lnTo>
                    <a:pt x="1201750" y="911910"/>
                  </a:lnTo>
                  <a:lnTo>
                    <a:pt x="1201750" y="753389"/>
                  </a:lnTo>
                  <a:lnTo>
                    <a:pt x="1161796" y="694690"/>
                  </a:lnTo>
                  <a:lnTo>
                    <a:pt x="1129131" y="662012"/>
                  </a:lnTo>
                  <a:lnTo>
                    <a:pt x="1092187" y="634136"/>
                  </a:lnTo>
                  <a:lnTo>
                    <a:pt x="1051483" y="611543"/>
                  </a:lnTo>
                  <a:lnTo>
                    <a:pt x="1007529" y="594753"/>
                  </a:lnTo>
                  <a:lnTo>
                    <a:pt x="960831" y="584288"/>
                  </a:lnTo>
                  <a:lnTo>
                    <a:pt x="911910" y="580644"/>
                  </a:lnTo>
                  <a:lnTo>
                    <a:pt x="862965" y="584238"/>
                  </a:lnTo>
                  <a:lnTo>
                    <a:pt x="816229" y="594664"/>
                  </a:lnTo>
                  <a:lnTo>
                    <a:pt x="772261" y="611428"/>
                  </a:lnTo>
                  <a:lnTo>
                    <a:pt x="731532" y="634009"/>
                  </a:lnTo>
                  <a:lnTo>
                    <a:pt x="694575" y="661898"/>
                  </a:lnTo>
                  <a:lnTo>
                    <a:pt x="661898" y="694575"/>
                  </a:lnTo>
                  <a:lnTo>
                    <a:pt x="634085" y="731431"/>
                  </a:lnTo>
                  <a:lnTo>
                    <a:pt x="611403" y="772325"/>
                  </a:lnTo>
                  <a:lnTo>
                    <a:pt x="594664" y="816279"/>
                  </a:lnTo>
                  <a:lnTo>
                    <a:pt x="584238" y="862977"/>
                  </a:lnTo>
                  <a:lnTo>
                    <a:pt x="580644" y="911910"/>
                  </a:lnTo>
                  <a:lnTo>
                    <a:pt x="584238" y="960856"/>
                  </a:lnTo>
                  <a:lnTo>
                    <a:pt x="594664" y="1007579"/>
                  </a:lnTo>
                  <a:lnTo>
                    <a:pt x="611428" y="1051547"/>
                  </a:lnTo>
                  <a:lnTo>
                    <a:pt x="634009" y="1092276"/>
                  </a:lnTo>
                  <a:lnTo>
                    <a:pt x="661898" y="1129233"/>
                  </a:lnTo>
                  <a:lnTo>
                    <a:pt x="694575" y="1161910"/>
                  </a:lnTo>
                  <a:lnTo>
                    <a:pt x="731532" y="1189799"/>
                  </a:lnTo>
                  <a:lnTo>
                    <a:pt x="772261" y="1212380"/>
                  </a:lnTo>
                  <a:lnTo>
                    <a:pt x="816229" y="1229144"/>
                  </a:lnTo>
                  <a:lnTo>
                    <a:pt x="862965" y="1239570"/>
                  </a:lnTo>
                  <a:lnTo>
                    <a:pt x="911910" y="1243164"/>
                  </a:lnTo>
                  <a:lnTo>
                    <a:pt x="960856" y="1239570"/>
                  </a:lnTo>
                  <a:lnTo>
                    <a:pt x="1007579" y="1229144"/>
                  </a:lnTo>
                  <a:lnTo>
                    <a:pt x="1051547" y="1212380"/>
                  </a:lnTo>
                  <a:lnTo>
                    <a:pt x="1129233" y="1161910"/>
                  </a:lnTo>
                  <a:lnTo>
                    <a:pt x="1161910" y="1129233"/>
                  </a:lnTo>
                  <a:lnTo>
                    <a:pt x="1189786" y="1092276"/>
                  </a:lnTo>
                  <a:lnTo>
                    <a:pt x="1212367" y="1051560"/>
                  </a:lnTo>
                  <a:lnTo>
                    <a:pt x="1229131" y="1007579"/>
                  </a:lnTo>
                  <a:lnTo>
                    <a:pt x="1239570" y="960856"/>
                  </a:lnTo>
                  <a:lnTo>
                    <a:pt x="1243164" y="911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2" name="object 162"/>
          <p:cNvSpPr txBox="1"/>
          <p:nvPr/>
        </p:nvSpPr>
        <p:spPr>
          <a:xfrm>
            <a:off x="9272853" y="3296895"/>
            <a:ext cx="209467" cy="310289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marL="8567" defTabSz="616854" hangingPunct="1">
              <a:lnSpc>
                <a:spcPts val="1720"/>
              </a:lnSpc>
              <a:spcBef>
                <a:spcPts val="64"/>
              </a:spcBef>
            </a:pPr>
            <a:r>
              <a:rPr sz="1450" b="1" spc="-37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145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45407" defTabSz="616854" hangingPunct="1">
              <a:lnSpc>
                <a:spcPts val="668"/>
              </a:lnSpc>
            </a:pPr>
            <a:r>
              <a:rPr sz="573" b="1" spc="-17" dirty="0">
                <a:solidFill>
                  <a:srgbClr val="FFFFFF"/>
                </a:solidFill>
                <a:latin typeface="Arial"/>
                <a:cs typeface="Arial"/>
              </a:rPr>
              <a:t>min</a:t>
            </a:r>
            <a:endParaRPr sz="573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63" name="object 163"/>
          <p:cNvGrpSpPr/>
          <p:nvPr/>
        </p:nvGrpSpPr>
        <p:grpSpPr>
          <a:xfrm>
            <a:off x="10405957" y="2855943"/>
            <a:ext cx="837867" cy="838724"/>
            <a:chOff x="15406113" y="4233671"/>
            <a:chExt cx="1242060" cy="1243330"/>
          </a:xfrm>
        </p:grpSpPr>
        <p:sp>
          <p:nvSpPr>
            <p:cNvPr id="164" name="object 164"/>
            <p:cNvSpPr/>
            <p:nvPr/>
          </p:nvSpPr>
          <p:spPr>
            <a:xfrm>
              <a:off x="16461722" y="4562544"/>
              <a:ext cx="104139" cy="282575"/>
            </a:xfrm>
            <a:custGeom>
              <a:avLst/>
              <a:gdLst/>
              <a:ahLst/>
              <a:cxnLst/>
              <a:rect l="l" t="t" r="r" b="b"/>
              <a:pathLst>
                <a:path w="104140" h="282575">
                  <a:moveTo>
                    <a:pt x="46037" y="0"/>
                  </a:moveTo>
                  <a:lnTo>
                    <a:pt x="0" y="0"/>
                  </a:lnTo>
                  <a:lnTo>
                    <a:pt x="22212" y="47383"/>
                  </a:lnTo>
                  <a:lnTo>
                    <a:pt x="39624" y="96545"/>
                  </a:lnTo>
                  <a:lnTo>
                    <a:pt x="52171" y="147091"/>
                  </a:lnTo>
                  <a:lnTo>
                    <a:pt x="59740" y="198691"/>
                  </a:lnTo>
                  <a:lnTo>
                    <a:pt x="62268" y="250952"/>
                  </a:lnTo>
                  <a:lnTo>
                    <a:pt x="62166" y="258787"/>
                  </a:lnTo>
                  <a:lnTo>
                    <a:pt x="61772" y="265811"/>
                  </a:lnTo>
                  <a:lnTo>
                    <a:pt x="63652" y="271195"/>
                  </a:lnTo>
                  <a:lnTo>
                    <a:pt x="70954" y="279400"/>
                  </a:lnTo>
                  <a:lnTo>
                    <a:pt x="76085" y="281876"/>
                  </a:lnTo>
                  <a:lnTo>
                    <a:pt x="82765" y="282194"/>
                  </a:lnTo>
                  <a:lnTo>
                    <a:pt x="103670" y="258787"/>
                  </a:lnTo>
                  <a:lnTo>
                    <a:pt x="103670" y="250952"/>
                  </a:lnTo>
                  <a:lnTo>
                    <a:pt x="101498" y="200494"/>
                  </a:lnTo>
                  <a:lnTo>
                    <a:pt x="94945" y="150596"/>
                  </a:lnTo>
                  <a:lnTo>
                    <a:pt x="84086" y="101561"/>
                  </a:lnTo>
                  <a:lnTo>
                    <a:pt x="68999" y="53657"/>
                  </a:lnTo>
                  <a:lnTo>
                    <a:pt x="49758" y="7162"/>
                  </a:lnTo>
                  <a:lnTo>
                    <a:pt x="46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5" name="object 16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272283" y="4358167"/>
              <a:ext cx="235483" cy="228600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15406104" y="4233671"/>
              <a:ext cx="1242060" cy="1243330"/>
            </a:xfrm>
            <a:custGeom>
              <a:avLst/>
              <a:gdLst/>
              <a:ahLst/>
              <a:cxnLst/>
              <a:rect l="l" t="t" r="r" b="b"/>
              <a:pathLst>
                <a:path w="1242059" h="1243329">
                  <a:moveTo>
                    <a:pt x="599998" y="42151"/>
                  </a:moveTo>
                  <a:lnTo>
                    <a:pt x="558571" y="42151"/>
                  </a:lnTo>
                  <a:lnTo>
                    <a:pt x="558634" y="83032"/>
                  </a:lnTo>
                  <a:lnTo>
                    <a:pt x="560197" y="90817"/>
                  </a:lnTo>
                  <a:lnTo>
                    <a:pt x="564642" y="97396"/>
                  </a:lnTo>
                  <a:lnTo>
                    <a:pt x="571220" y="101841"/>
                  </a:lnTo>
                  <a:lnTo>
                    <a:pt x="579285" y="103466"/>
                  </a:lnTo>
                  <a:lnTo>
                    <a:pt x="587349" y="101841"/>
                  </a:lnTo>
                  <a:lnTo>
                    <a:pt x="593928" y="97396"/>
                  </a:lnTo>
                  <a:lnTo>
                    <a:pt x="598373" y="90817"/>
                  </a:lnTo>
                  <a:lnTo>
                    <a:pt x="599948" y="83032"/>
                  </a:lnTo>
                  <a:lnTo>
                    <a:pt x="599998" y="42151"/>
                  </a:lnTo>
                  <a:close/>
                </a:path>
                <a:path w="1242059" h="1243329">
                  <a:moveTo>
                    <a:pt x="610692" y="1137081"/>
                  </a:moveTo>
                  <a:lnTo>
                    <a:pt x="608495" y="1129220"/>
                  </a:lnTo>
                  <a:lnTo>
                    <a:pt x="603681" y="1122972"/>
                  </a:lnTo>
                  <a:lnTo>
                    <a:pt x="596912" y="1118895"/>
                  </a:lnTo>
                  <a:lnTo>
                    <a:pt x="589965" y="1117777"/>
                  </a:lnTo>
                  <a:lnTo>
                    <a:pt x="588860" y="1117600"/>
                  </a:lnTo>
                  <a:lnTo>
                    <a:pt x="585711" y="1117777"/>
                  </a:lnTo>
                  <a:lnTo>
                    <a:pt x="579488" y="1117777"/>
                  </a:lnTo>
                  <a:lnTo>
                    <a:pt x="527253" y="1115263"/>
                  </a:lnTo>
                  <a:lnTo>
                    <a:pt x="475703" y="1107681"/>
                  </a:lnTo>
                  <a:lnTo>
                    <a:pt x="425183" y="1095133"/>
                  </a:lnTo>
                  <a:lnTo>
                    <a:pt x="376072" y="1077709"/>
                  </a:lnTo>
                  <a:lnTo>
                    <a:pt x="328714" y="1055497"/>
                  </a:lnTo>
                  <a:lnTo>
                    <a:pt x="340753" y="1034630"/>
                  </a:lnTo>
                  <a:lnTo>
                    <a:pt x="349123" y="1020152"/>
                  </a:lnTo>
                  <a:lnTo>
                    <a:pt x="351688" y="1012380"/>
                  </a:lnTo>
                  <a:lnTo>
                    <a:pt x="351104" y="1004493"/>
                  </a:lnTo>
                  <a:lnTo>
                    <a:pt x="347624" y="997394"/>
                  </a:lnTo>
                  <a:lnTo>
                    <a:pt x="341477" y="991984"/>
                  </a:lnTo>
                  <a:lnTo>
                    <a:pt x="333730" y="989368"/>
                  </a:lnTo>
                  <a:lnTo>
                    <a:pt x="325843" y="989901"/>
                  </a:lnTo>
                  <a:lnTo>
                    <a:pt x="318731" y="993343"/>
                  </a:lnTo>
                  <a:lnTo>
                    <a:pt x="313296" y="999451"/>
                  </a:lnTo>
                  <a:lnTo>
                    <a:pt x="292938" y="1034630"/>
                  </a:lnTo>
                  <a:lnTo>
                    <a:pt x="253453" y="1007148"/>
                  </a:lnTo>
                  <a:lnTo>
                    <a:pt x="216687" y="976376"/>
                  </a:lnTo>
                  <a:lnTo>
                    <a:pt x="182816" y="942505"/>
                  </a:lnTo>
                  <a:lnTo>
                    <a:pt x="152031" y="905725"/>
                  </a:lnTo>
                  <a:lnTo>
                    <a:pt x="124536" y="866254"/>
                  </a:lnTo>
                  <a:lnTo>
                    <a:pt x="166166" y="842200"/>
                  </a:lnTo>
                  <a:lnTo>
                    <a:pt x="170167" y="835355"/>
                  </a:lnTo>
                  <a:lnTo>
                    <a:pt x="170167" y="830453"/>
                  </a:lnTo>
                  <a:lnTo>
                    <a:pt x="170192" y="820508"/>
                  </a:lnTo>
                  <a:lnTo>
                    <a:pt x="166230" y="813650"/>
                  </a:lnTo>
                  <a:lnTo>
                    <a:pt x="153365" y="806246"/>
                  </a:lnTo>
                  <a:lnTo>
                    <a:pt x="145427" y="806284"/>
                  </a:lnTo>
                  <a:lnTo>
                    <a:pt x="103708" y="830440"/>
                  </a:lnTo>
                  <a:lnTo>
                    <a:pt x="83134" y="786917"/>
                  </a:lnTo>
                  <a:lnTo>
                    <a:pt x="66611" y="741845"/>
                  </a:lnTo>
                  <a:lnTo>
                    <a:pt x="54203" y="695528"/>
                  </a:lnTo>
                  <a:lnTo>
                    <a:pt x="45999" y="648233"/>
                  </a:lnTo>
                  <a:lnTo>
                    <a:pt x="42049" y="600252"/>
                  </a:lnTo>
                  <a:lnTo>
                    <a:pt x="82918" y="600252"/>
                  </a:lnTo>
                  <a:lnTo>
                    <a:pt x="90970" y="598627"/>
                  </a:lnTo>
                  <a:lnTo>
                    <a:pt x="97536" y="594182"/>
                  </a:lnTo>
                  <a:lnTo>
                    <a:pt x="101968" y="587603"/>
                  </a:lnTo>
                  <a:lnTo>
                    <a:pt x="103593" y="579539"/>
                  </a:lnTo>
                  <a:lnTo>
                    <a:pt x="101968" y="571487"/>
                  </a:lnTo>
                  <a:lnTo>
                    <a:pt x="97536" y="564908"/>
                  </a:lnTo>
                  <a:lnTo>
                    <a:pt x="90970" y="560476"/>
                  </a:lnTo>
                  <a:lnTo>
                    <a:pt x="82918" y="558850"/>
                  </a:lnTo>
                  <a:lnTo>
                    <a:pt x="42354" y="558850"/>
                  </a:lnTo>
                  <a:lnTo>
                    <a:pt x="46151" y="510844"/>
                  </a:lnTo>
                  <a:lnTo>
                    <a:pt x="54229" y="463524"/>
                  </a:lnTo>
                  <a:lnTo>
                    <a:pt x="66522" y="417169"/>
                  </a:lnTo>
                  <a:lnTo>
                    <a:pt x="82956" y="372059"/>
                  </a:lnTo>
                  <a:lnTo>
                    <a:pt x="103454" y="328498"/>
                  </a:lnTo>
                  <a:lnTo>
                    <a:pt x="145503" y="352831"/>
                  </a:lnTo>
                  <a:lnTo>
                    <a:pt x="153428" y="352856"/>
                  </a:lnTo>
                  <a:lnTo>
                    <a:pt x="166306" y="345465"/>
                  </a:lnTo>
                  <a:lnTo>
                    <a:pt x="170256" y="338594"/>
                  </a:lnTo>
                  <a:lnTo>
                    <a:pt x="170243" y="328498"/>
                  </a:lnTo>
                  <a:lnTo>
                    <a:pt x="170230" y="323723"/>
                  </a:lnTo>
                  <a:lnTo>
                    <a:pt x="166230" y="316877"/>
                  </a:lnTo>
                  <a:lnTo>
                    <a:pt x="124282" y="292722"/>
                  </a:lnTo>
                  <a:lnTo>
                    <a:pt x="151066" y="254025"/>
                  </a:lnTo>
                  <a:lnTo>
                    <a:pt x="155879" y="248170"/>
                  </a:lnTo>
                  <a:lnTo>
                    <a:pt x="157099" y="240169"/>
                  </a:lnTo>
                  <a:lnTo>
                    <a:pt x="151422" y="226110"/>
                  </a:lnTo>
                  <a:lnTo>
                    <a:pt x="144970" y="221195"/>
                  </a:lnTo>
                  <a:lnTo>
                    <a:pt x="129933" y="219456"/>
                  </a:lnTo>
                  <a:lnTo>
                    <a:pt x="122529" y="222770"/>
                  </a:lnTo>
                  <a:lnTo>
                    <a:pt x="107657" y="243357"/>
                  </a:lnTo>
                  <a:lnTo>
                    <a:pt x="97599" y="258064"/>
                  </a:lnTo>
                  <a:lnTo>
                    <a:pt x="87960" y="273138"/>
                  </a:lnTo>
                  <a:lnTo>
                    <a:pt x="78511" y="288861"/>
                  </a:lnTo>
                  <a:lnTo>
                    <a:pt x="77965" y="289166"/>
                  </a:lnTo>
                  <a:lnTo>
                    <a:pt x="77343" y="290296"/>
                  </a:lnTo>
                  <a:lnTo>
                    <a:pt x="77381" y="290830"/>
                  </a:lnTo>
                  <a:lnTo>
                    <a:pt x="53543" y="336791"/>
                  </a:lnTo>
                  <a:lnTo>
                    <a:pt x="34264" y="383654"/>
                  </a:lnTo>
                  <a:lnTo>
                    <a:pt x="19278" y="431660"/>
                  </a:lnTo>
                  <a:lnTo>
                    <a:pt x="8572" y="480529"/>
                  </a:lnTo>
                  <a:lnTo>
                    <a:pt x="2146" y="529958"/>
                  </a:lnTo>
                  <a:lnTo>
                    <a:pt x="0" y="579691"/>
                  </a:lnTo>
                  <a:lnTo>
                    <a:pt x="2146" y="629412"/>
                  </a:lnTo>
                  <a:lnTo>
                    <a:pt x="8572" y="678840"/>
                  </a:lnTo>
                  <a:lnTo>
                    <a:pt x="19278" y="727710"/>
                  </a:lnTo>
                  <a:lnTo>
                    <a:pt x="34264" y="775716"/>
                  </a:lnTo>
                  <a:lnTo>
                    <a:pt x="53543" y="822566"/>
                  </a:lnTo>
                  <a:lnTo>
                    <a:pt x="77317" y="868426"/>
                  </a:lnTo>
                  <a:lnTo>
                    <a:pt x="77558" y="869365"/>
                  </a:lnTo>
                  <a:lnTo>
                    <a:pt x="79044" y="871042"/>
                  </a:lnTo>
                  <a:lnTo>
                    <a:pt x="106159" y="913155"/>
                  </a:lnTo>
                  <a:lnTo>
                    <a:pt x="136677" y="952639"/>
                  </a:lnTo>
                  <a:lnTo>
                    <a:pt x="170434" y="989368"/>
                  </a:lnTo>
                  <a:lnTo>
                    <a:pt x="207086" y="1022972"/>
                  </a:lnTo>
                  <a:lnTo>
                    <a:pt x="246608" y="1053439"/>
                  </a:lnTo>
                  <a:lnTo>
                    <a:pt x="289153" y="1080795"/>
                  </a:lnTo>
                  <a:lnTo>
                    <a:pt x="336550" y="1105496"/>
                  </a:lnTo>
                  <a:lnTo>
                    <a:pt x="382892" y="1124648"/>
                  </a:lnTo>
                  <a:lnTo>
                    <a:pt x="430631" y="1139659"/>
                  </a:lnTo>
                  <a:lnTo>
                    <a:pt x="479501" y="1150467"/>
                  </a:lnTo>
                  <a:lnTo>
                    <a:pt x="529209" y="1156995"/>
                  </a:lnTo>
                  <a:lnTo>
                    <a:pt x="579488" y="1159167"/>
                  </a:lnTo>
                  <a:lnTo>
                    <a:pt x="587324" y="1159167"/>
                  </a:lnTo>
                  <a:lnTo>
                    <a:pt x="610692" y="1137081"/>
                  </a:lnTo>
                  <a:close/>
                </a:path>
                <a:path w="1242059" h="1243329">
                  <a:moveTo>
                    <a:pt x="936967" y="124498"/>
                  </a:moveTo>
                  <a:lnTo>
                    <a:pt x="912647" y="105740"/>
                  </a:lnTo>
                  <a:lnTo>
                    <a:pt x="869950" y="78295"/>
                  </a:lnTo>
                  <a:lnTo>
                    <a:pt x="869721" y="77889"/>
                  </a:lnTo>
                  <a:lnTo>
                    <a:pt x="868845" y="77393"/>
                  </a:lnTo>
                  <a:lnTo>
                    <a:pt x="867918" y="77190"/>
                  </a:lnTo>
                  <a:lnTo>
                    <a:pt x="822464" y="53606"/>
                  </a:lnTo>
                  <a:lnTo>
                    <a:pt x="793864" y="41833"/>
                  </a:lnTo>
                  <a:lnTo>
                    <a:pt x="775563" y="34302"/>
                  </a:lnTo>
                  <a:lnTo>
                    <a:pt x="727532" y="19304"/>
                  </a:lnTo>
                  <a:lnTo>
                    <a:pt x="678637" y="8572"/>
                  </a:lnTo>
                  <a:lnTo>
                    <a:pt x="629158" y="2146"/>
                  </a:lnTo>
                  <a:lnTo>
                    <a:pt x="579399" y="0"/>
                  </a:lnTo>
                  <a:lnTo>
                    <a:pt x="529640" y="2146"/>
                  </a:lnTo>
                  <a:lnTo>
                    <a:pt x="480161" y="8572"/>
                  </a:lnTo>
                  <a:lnTo>
                    <a:pt x="431266" y="19304"/>
                  </a:lnTo>
                  <a:lnTo>
                    <a:pt x="383222" y="34302"/>
                  </a:lnTo>
                  <a:lnTo>
                    <a:pt x="336334" y="53606"/>
                  </a:lnTo>
                  <a:lnTo>
                    <a:pt x="290347" y="77431"/>
                  </a:lnTo>
                  <a:lnTo>
                    <a:pt x="289788" y="77431"/>
                  </a:lnTo>
                  <a:lnTo>
                    <a:pt x="288747" y="78016"/>
                  </a:lnTo>
                  <a:lnTo>
                    <a:pt x="287921" y="78917"/>
                  </a:lnTo>
                  <a:lnTo>
                    <a:pt x="242862" y="107505"/>
                  </a:lnTo>
                  <a:lnTo>
                    <a:pt x="219456" y="129730"/>
                  </a:lnTo>
                  <a:lnTo>
                    <a:pt x="221297" y="144462"/>
                  </a:lnTo>
                  <a:lnTo>
                    <a:pt x="226072" y="150799"/>
                  </a:lnTo>
                  <a:lnTo>
                    <a:pt x="239776" y="156565"/>
                  </a:lnTo>
                  <a:lnTo>
                    <a:pt x="247637" y="155575"/>
                  </a:lnTo>
                  <a:lnTo>
                    <a:pt x="263055" y="144043"/>
                  </a:lnTo>
                  <a:lnTo>
                    <a:pt x="282422" y="130657"/>
                  </a:lnTo>
                  <a:lnTo>
                    <a:pt x="292265" y="124282"/>
                  </a:lnTo>
                  <a:lnTo>
                    <a:pt x="312775" y="159778"/>
                  </a:lnTo>
                  <a:lnTo>
                    <a:pt x="318223" y="165887"/>
                  </a:lnTo>
                  <a:lnTo>
                    <a:pt x="325348" y="169329"/>
                  </a:lnTo>
                  <a:lnTo>
                    <a:pt x="333235" y="169862"/>
                  </a:lnTo>
                  <a:lnTo>
                    <a:pt x="340995" y="167246"/>
                  </a:lnTo>
                  <a:lnTo>
                    <a:pt x="347141" y="161836"/>
                  </a:lnTo>
                  <a:lnTo>
                    <a:pt x="350621" y="154736"/>
                  </a:lnTo>
                  <a:lnTo>
                    <a:pt x="351205" y="146850"/>
                  </a:lnTo>
                  <a:lnTo>
                    <a:pt x="348640" y="139065"/>
                  </a:lnTo>
                  <a:lnTo>
                    <a:pt x="340106" y="124282"/>
                  </a:lnTo>
                  <a:lnTo>
                    <a:pt x="328053" y="103403"/>
                  </a:lnTo>
                  <a:lnTo>
                    <a:pt x="371640" y="82854"/>
                  </a:lnTo>
                  <a:lnTo>
                    <a:pt x="416775" y="66370"/>
                  </a:lnTo>
                  <a:lnTo>
                    <a:pt x="463270" y="54025"/>
                  </a:lnTo>
                  <a:lnTo>
                    <a:pt x="510527" y="45948"/>
                  </a:lnTo>
                  <a:lnTo>
                    <a:pt x="558558" y="42138"/>
                  </a:lnTo>
                  <a:lnTo>
                    <a:pt x="599986" y="42138"/>
                  </a:lnTo>
                  <a:lnTo>
                    <a:pt x="599986" y="41833"/>
                  </a:lnTo>
                  <a:lnTo>
                    <a:pt x="648017" y="45796"/>
                  </a:lnTo>
                  <a:lnTo>
                    <a:pt x="695413" y="54051"/>
                  </a:lnTo>
                  <a:lnTo>
                    <a:pt x="741692" y="66459"/>
                  </a:lnTo>
                  <a:lnTo>
                    <a:pt x="786790" y="83019"/>
                  </a:lnTo>
                  <a:lnTo>
                    <a:pt x="830351" y="103619"/>
                  </a:lnTo>
                  <a:lnTo>
                    <a:pt x="806170" y="145402"/>
                  </a:lnTo>
                  <a:lnTo>
                    <a:pt x="806132" y="153339"/>
                  </a:lnTo>
                  <a:lnTo>
                    <a:pt x="813536" y="166230"/>
                  </a:lnTo>
                  <a:lnTo>
                    <a:pt x="820394" y="170192"/>
                  </a:lnTo>
                  <a:lnTo>
                    <a:pt x="835266" y="170154"/>
                  </a:lnTo>
                  <a:lnTo>
                    <a:pt x="842124" y="166166"/>
                  </a:lnTo>
                  <a:lnTo>
                    <a:pt x="866178" y="124498"/>
                  </a:lnTo>
                  <a:lnTo>
                    <a:pt x="936967" y="124498"/>
                  </a:lnTo>
                  <a:close/>
                </a:path>
                <a:path w="1242059" h="1243329">
                  <a:moveTo>
                    <a:pt x="1241653" y="911910"/>
                  </a:moveTo>
                  <a:lnTo>
                    <a:pt x="1238008" y="862977"/>
                  </a:lnTo>
                  <a:lnTo>
                    <a:pt x="1227518" y="816241"/>
                  </a:lnTo>
                  <a:lnTo>
                    <a:pt x="1210716" y="772261"/>
                  </a:lnTo>
                  <a:lnTo>
                    <a:pt x="1200238" y="753389"/>
                  </a:lnTo>
                  <a:lnTo>
                    <a:pt x="1200238" y="911910"/>
                  </a:lnTo>
                  <a:lnTo>
                    <a:pt x="1196403" y="958900"/>
                  </a:lnTo>
                  <a:lnTo>
                    <a:pt x="1185392" y="1003477"/>
                  </a:lnTo>
                  <a:lnTo>
                    <a:pt x="1167803" y="1045044"/>
                  </a:lnTo>
                  <a:lnTo>
                    <a:pt x="1144219" y="1083005"/>
                  </a:lnTo>
                  <a:lnTo>
                    <a:pt x="1115263" y="1116774"/>
                  </a:lnTo>
                  <a:lnTo>
                    <a:pt x="1081493" y="1145743"/>
                  </a:lnTo>
                  <a:lnTo>
                    <a:pt x="1043533" y="1169314"/>
                  </a:lnTo>
                  <a:lnTo>
                    <a:pt x="1001966" y="1186903"/>
                  </a:lnTo>
                  <a:lnTo>
                    <a:pt x="957389" y="1197914"/>
                  </a:lnTo>
                  <a:lnTo>
                    <a:pt x="910399" y="1201750"/>
                  </a:lnTo>
                  <a:lnTo>
                    <a:pt x="860983" y="1197521"/>
                  </a:lnTo>
                  <a:lnTo>
                    <a:pt x="813866" y="1185227"/>
                  </a:lnTo>
                  <a:lnTo>
                    <a:pt x="769886" y="1165428"/>
                  </a:lnTo>
                  <a:lnTo>
                    <a:pt x="729907" y="1138720"/>
                  </a:lnTo>
                  <a:lnTo>
                    <a:pt x="694791" y="1105662"/>
                  </a:lnTo>
                  <a:lnTo>
                    <a:pt x="665403" y="1066838"/>
                  </a:lnTo>
                  <a:lnTo>
                    <a:pt x="642594" y="1022819"/>
                  </a:lnTo>
                  <a:lnTo>
                    <a:pt x="627595" y="975575"/>
                  </a:lnTo>
                  <a:lnTo>
                    <a:pt x="620928" y="927328"/>
                  </a:lnTo>
                  <a:lnTo>
                    <a:pt x="622388" y="879132"/>
                  </a:lnTo>
                  <a:lnTo>
                    <a:pt x="631761" y="831964"/>
                  </a:lnTo>
                  <a:lnTo>
                    <a:pt x="648868" y="786866"/>
                  </a:lnTo>
                  <a:lnTo>
                    <a:pt x="673481" y="744855"/>
                  </a:lnTo>
                  <a:lnTo>
                    <a:pt x="705421" y="706945"/>
                  </a:lnTo>
                  <a:lnTo>
                    <a:pt x="743331" y="675005"/>
                  </a:lnTo>
                  <a:lnTo>
                    <a:pt x="785342" y="650392"/>
                  </a:lnTo>
                  <a:lnTo>
                    <a:pt x="830440" y="633285"/>
                  </a:lnTo>
                  <a:lnTo>
                    <a:pt x="877608" y="623912"/>
                  </a:lnTo>
                  <a:lnTo>
                    <a:pt x="925804" y="622452"/>
                  </a:lnTo>
                  <a:lnTo>
                    <a:pt x="974051" y="629119"/>
                  </a:lnTo>
                  <a:lnTo>
                    <a:pt x="1021308" y="644118"/>
                  </a:lnTo>
                  <a:lnTo>
                    <a:pt x="1065326" y="666927"/>
                  </a:lnTo>
                  <a:lnTo>
                    <a:pt x="1104150" y="696315"/>
                  </a:lnTo>
                  <a:lnTo>
                    <a:pt x="1137208" y="731431"/>
                  </a:lnTo>
                  <a:lnTo>
                    <a:pt x="1163916" y="771410"/>
                  </a:lnTo>
                  <a:lnTo>
                    <a:pt x="1183716" y="815390"/>
                  </a:lnTo>
                  <a:lnTo>
                    <a:pt x="1196009" y="862520"/>
                  </a:lnTo>
                  <a:lnTo>
                    <a:pt x="1200238" y="911910"/>
                  </a:lnTo>
                  <a:lnTo>
                    <a:pt x="1200238" y="753389"/>
                  </a:lnTo>
                  <a:lnTo>
                    <a:pt x="1160284" y="694690"/>
                  </a:lnTo>
                  <a:lnTo>
                    <a:pt x="1127620" y="662012"/>
                  </a:lnTo>
                  <a:lnTo>
                    <a:pt x="1090676" y="634136"/>
                  </a:lnTo>
                  <a:lnTo>
                    <a:pt x="1069632" y="622452"/>
                  </a:lnTo>
                  <a:lnTo>
                    <a:pt x="1049959" y="611543"/>
                  </a:lnTo>
                  <a:lnTo>
                    <a:pt x="1006005" y="594753"/>
                  </a:lnTo>
                  <a:lnTo>
                    <a:pt x="959307" y="584288"/>
                  </a:lnTo>
                  <a:lnTo>
                    <a:pt x="910386" y="580644"/>
                  </a:lnTo>
                  <a:lnTo>
                    <a:pt x="861441" y="584238"/>
                  </a:lnTo>
                  <a:lnTo>
                    <a:pt x="814705" y="594664"/>
                  </a:lnTo>
                  <a:lnTo>
                    <a:pt x="770737" y="611428"/>
                  </a:lnTo>
                  <a:lnTo>
                    <a:pt x="730008" y="634009"/>
                  </a:lnTo>
                  <a:lnTo>
                    <a:pt x="693051" y="661898"/>
                  </a:lnTo>
                  <a:lnTo>
                    <a:pt x="660374" y="694575"/>
                  </a:lnTo>
                  <a:lnTo>
                    <a:pt x="632561" y="731431"/>
                  </a:lnTo>
                  <a:lnTo>
                    <a:pt x="609879" y="772325"/>
                  </a:lnTo>
                  <a:lnTo>
                    <a:pt x="593140" y="816279"/>
                  </a:lnTo>
                  <a:lnTo>
                    <a:pt x="582714" y="862977"/>
                  </a:lnTo>
                  <a:lnTo>
                    <a:pt x="579120" y="911910"/>
                  </a:lnTo>
                  <a:lnTo>
                    <a:pt x="582714" y="960856"/>
                  </a:lnTo>
                  <a:lnTo>
                    <a:pt x="593140" y="1007579"/>
                  </a:lnTo>
                  <a:lnTo>
                    <a:pt x="609904" y="1051547"/>
                  </a:lnTo>
                  <a:lnTo>
                    <a:pt x="632485" y="1092276"/>
                  </a:lnTo>
                  <a:lnTo>
                    <a:pt x="660374" y="1129233"/>
                  </a:lnTo>
                  <a:lnTo>
                    <a:pt x="693051" y="1161910"/>
                  </a:lnTo>
                  <a:lnTo>
                    <a:pt x="730008" y="1189799"/>
                  </a:lnTo>
                  <a:lnTo>
                    <a:pt x="770737" y="1212380"/>
                  </a:lnTo>
                  <a:lnTo>
                    <a:pt x="814705" y="1229144"/>
                  </a:lnTo>
                  <a:lnTo>
                    <a:pt x="861441" y="1239570"/>
                  </a:lnTo>
                  <a:lnTo>
                    <a:pt x="910386" y="1243164"/>
                  </a:lnTo>
                  <a:lnTo>
                    <a:pt x="959332" y="1239570"/>
                  </a:lnTo>
                  <a:lnTo>
                    <a:pt x="1006055" y="1229144"/>
                  </a:lnTo>
                  <a:lnTo>
                    <a:pt x="1050023" y="1212380"/>
                  </a:lnTo>
                  <a:lnTo>
                    <a:pt x="1069187" y="1201750"/>
                  </a:lnTo>
                  <a:lnTo>
                    <a:pt x="1127721" y="1161910"/>
                  </a:lnTo>
                  <a:lnTo>
                    <a:pt x="1160399" y="1129233"/>
                  </a:lnTo>
                  <a:lnTo>
                    <a:pt x="1188275" y="1092276"/>
                  </a:lnTo>
                  <a:lnTo>
                    <a:pt x="1210856" y="1051560"/>
                  </a:lnTo>
                  <a:lnTo>
                    <a:pt x="1227620" y="1007579"/>
                  </a:lnTo>
                  <a:lnTo>
                    <a:pt x="1238059" y="960856"/>
                  </a:lnTo>
                  <a:lnTo>
                    <a:pt x="1241653" y="911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7" name="object 167"/>
          <p:cNvSpPr txBox="1"/>
          <p:nvPr/>
        </p:nvSpPr>
        <p:spPr>
          <a:xfrm>
            <a:off x="10905911" y="3296895"/>
            <a:ext cx="233455" cy="310289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algn="ctr" defTabSz="616854" hangingPunct="1">
              <a:lnSpc>
                <a:spcPts val="1720"/>
              </a:lnSpc>
              <a:spcBef>
                <a:spcPts val="64"/>
              </a:spcBef>
            </a:pPr>
            <a:r>
              <a:rPr sz="1450" b="1" spc="17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sz="145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616854" hangingPunct="1">
              <a:lnSpc>
                <a:spcPts val="668"/>
              </a:lnSpc>
            </a:pPr>
            <a:r>
              <a:rPr sz="573" b="1" spc="-17" dirty="0">
                <a:solidFill>
                  <a:srgbClr val="FFFFFF"/>
                </a:solidFill>
                <a:latin typeface="Arial"/>
                <a:cs typeface="Arial"/>
              </a:rPr>
              <a:t>min</a:t>
            </a:r>
            <a:endParaRPr sz="573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68" name="object 168"/>
          <p:cNvGrpSpPr/>
          <p:nvPr/>
        </p:nvGrpSpPr>
        <p:grpSpPr>
          <a:xfrm>
            <a:off x="8766211" y="1473206"/>
            <a:ext cx="838724" cy="837867"/>
            <a:chOff x="12975341" y="2183891"/>
            <a:chExt cx="1243330" cy="1242060"/>
          </a:xfrm>
        </p:grpSpPr>
        <p:sp>
          <p:nvSpPr>
            <p:cNvPr id="169" name="object 169"/>
            <p:cNvSpPr/>
            <p:nvPr/>
          </p:nvSpPr>
          <p:spPr>
            <a:xfrm>
              <a:off x="14032466" y="2512765"/>
              <a:ext cx="104139" cy="282575"/>
            </a:xfrm>
            <a:custGeom>
              <a:avLst/>
              <a:gdLst/>
              <a:ahLst/>
              <a:cxnLst/>
              <a:rect l="l" t="t" r="r" b="b"/>
              <a:pathLst>
                <a:path w="104140" h="282575">
                  <a:moveTo>
                    <a:pt x="46037" y="0"/>
                  </a:moveTo>
                  <a:lnTo>
                    <a:pt x="0" y="0"/>
                  </a:lnTo>
                  <a:lnTo>
                    <a:pt x="22212" y="47383"/>
                  </a:lnTo>
                  <a:lnTo>
                    <a:pt x="39624" y="96545"/>
                  </a:lnTo>
                  <a:lnTo>
                    <a:pt x="52171" y="147091"/>
                  </a:lnTo>
                  <a:lnTo>
                    <a:pt x="59740" y="198691"/>
                  </a:lnTo>
                  <a:lnTo>
                    <a:pt x="62268" y="250952"/>
                  </a:lnTo>
                  <a:lnTo>
                    <a:pt x="62166" y="258800"/>
                  </a:lnTo>
                  <a:lnTo>
                    <a:pt x="61772" y="265811"/>
                  </a:lnTo>
                  <a:lnTo>
                    <a:pt x="63652" y="271195"/>
                  </a:lnTo>
                  <a:lnTo>
                    <a:pt x="70954" y="279400"/>
                  </a:lnTo>
                  <a:lnTo>
                    <a:pt x="76085" y="281876"/>
                  </a:lnTo>
                  <a:lnTo>
                    <a:pt x="82765" y="282194"/>
                  </a:lnTo>
                  <a:lnTo>
                    <a:pt x="103670" y="258800"/>
                  </a:lnTo>
                  <a:lnTo>
                    <a:pt x="103670" y="250952"/>
                  </a:lnTo>
                  <a:lnTo>
                    <a:pt x="101498" y="200494"/>
                  </a:lnTo>
                  <a:lnTo>
                    <a:pt x="94945" y="150609"/>
                  </a:lnTo>
                  <a:lnTo>
                    <a:pt x="84086" y="101561"/>
                  </a:lnTo>
                  <a:lnTo>
                    <a:pt x="68999" y="53657"/>
                  </a:lnTo>
                  <a:lnTo>
                    <a:pt x="49758" y="7162"/>
                  </a:lnTo>
                  <a:lnTo>
                    <a:pt x="46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0" name="object 17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843025" y="2308388"/>
              <a:ext cx="235483" cy="228600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12975336" y="2183891"/>
              <a:ext cx="1243330" cy="1242060"/>
            </a:xfrm>
            <a:custGeom>
              <a:avLst/>
              <a:gdLst/>
              <a:ahLst/>
              <a:cxnLst/>
              <a:rect l="l" t="t" r="r" b="b"/>
              <a:pathLst>
                <a:path w="1243330" h="1242060">
                  <a:moveTo>
                    <a:pt x="601522" y="42151"/>
                  </a:moveTo>
                  <a:lnTo>
                    <a:pt x="560082" y="42151"/>
                  </a:lnTo>
                  <a:lnTo>
                    <a:pt x="560146" y="83032"/>
                  </a:lnTo>
                  <a:lnTo>
                    <a:pt x="561708" y="90817"/>
                  </a:lnTo>
                  <a:lnTo>
                    <a:pt x="566153" y="97396"/>
                  </a:lnTo>
                  <a:lnTo>
                    <a:pt x="572731" y="101841"/>
                  </a:lnTo>
                  <a:lnTo>
                    <a:pt x="580796" y="103466"/>
                  </a:lnTo>
                  <a:lnTo>
                    <a:pt x="588860" y="101841"/>
                  </a:lnTo>
                  <a:lnTo>
                    <a:pt x="595452" y="97396"/>
                  </a:lnTo>
                  <a:lnTo>
                    <a:pt x="599897" y="90817"/>
                  </a:lnTo>
                  <a:lnTo>
                    <a:pt x="601472" y="83032"/>
                  </a:lnTo>
                  <a:lnTo>
                    <a:pt x="601522" y="42151"/>
                  </a:lnTo>
                  <a:close/>
                </a:path>
                <a:path w="1243330" h="1242060">
                  <a:moveTo>
                    <a:pt x="612216" y="1137081"/>
                  </a:moveTo>
                  <a:lnTo>
                    <a:pt x="610006" y="1129220"/>
                  </a:lnTo>
                  <a:lnTo>
                    <a:pt x="605180" y="1122972"/>
                  </a:lnTo>
                  <a:lnTo>
                    <a:pt x="598398" y="1118895"/>
                  </a:lnTo>
                  <a:lnTo>
                    <a:pt x="591439" y="1117790"/>
                  </a:lnTo>
                  <a:lnTo>
                    <a:pt x="590308" y="1117625"/>
                  </a:lnTo>
                  <a:lnTo>
                    <a:pt x="587400" y="1117777"/>
                  </a:lnTo>
                  <a:lnTo>
                    <a:pt x="580923" y="1117777"/>
                  </a:lnTo>
                  <a:lnTo>
                    <a:pt x="528561" y="1115263"/>
                  </a:lnTo>
                  <a:lnTo>
                    <a:pt x="476885" y="1107681"/>
                  </a:lnTo>
                  <a:lnTo>
                    <a:pt x="426237" y="1095133"/>
                  </a:lnTo>
                  <a:lnTo>
                    <a:pt x="376999" y="1077709"/>
                  </a:lnTo>
                  <a:lnTo>
                    <a:pt x="329526" y="1055497"/>
                  </a:lnTo>
                  <a:lnTo>
                    <a:pt x="341591" y="1034630"/>
                  </a:lnTo>
                  <a:lnTo>
                    <a:pt x="349973" y="1020152"/>
                  </a:lnTo>
                  <a:lnTo>
                    <a:pt x="352539" y="1012380"/>
                  </a:lnTo>
                  <a:lnTo>
                    <a:pt x="351955" y="1004493"/>
                  </a:lnTo>
                  <a:lnTo>
                    <a:pt x="348462" y="997394"/>
                  </a:lnTo>
                  <a:lnTo>
                    <a:pt x="342315" y="991984"/>
                  </a:lnTo>
                  <a:lnTo>
                    <a:pt x="334543" y="989368"/>
                  </a:lnTo>
                  <a:lnTo>
                    <a:pt x="326644" y="989901"/>
                  </a:lnTo>
                  <a:lnTo>
                    <a:pt x="319506" y="993343"/>
                  </a:lnTo>
                  <a:lnTo>
                    <a:pt x="314058" y="999451"/>
                  </a:lnTo>
                  <a:lnTo>
                    <a:pt x="293649" y="1034630"/>
                  </a:lnTo>
                  <a:lnTo>
                    <a:pt x="254076" y="1007148"/>
                  </a:lnTo>
                  <a:lnTo>
                    <a:pt x="217220" y="976376"/>
                  </a:lnTo>
                  <a:lnTo>
                    <a:pt x="183261" y="942505"/>
                  </a:lnTo>
                  <a:lnTo>
                    <a:pt x="152400" y="905725"/>
                  </a:lnTo>
                  <a:lnTo>
                    <a:pt x="124841" y="866254"/>
                  </a:lnTo>
                  <a:lnTo>
                    <a:pt x="166573" y="842200"/>
                  </a:lnTo>
                  <a:lnTo>
                    <a:pt x="170586" y="835355"/>
                  </a:lnTo>
                  <a:lnTo>
                    <a:pt x="170586" y="830453"/>
                  </a:lnTo>
                  <a:lnTo>
                    <a:pt x="170599" y="820508"/>
                  </a:lnTo>
                  <a:lnTo>
                    <a:pt x="166636" y="813650"/>
                  </a:lnTo>
                  <a:lnTo>
                    <a:pt x="153733" y="806246"/>
                  </a:lnTo>
                  <a:lnTo>
                    <a:pt x="145783" y="806284"/>
                  </a:lnTo>
                  <a:lnTo>
                    <a:pt x="103962" y="830440"/>
                  </a:lnTo>
                  <a:lnTo>
                    <a:pt x="83337" y="786917"/>
                  </a:lnTo>
                  <a:lnTo>
                    <a:pt x="66776" y="741845"/>
                  </a:lnTo>
                  <a:lnTo>
                    <a:pt x="54343" y="695528"/>
                  </a:lnTo>
                  <a:lnTo>
                    <a:pt x="46113" y="648233"/>
                  </a:lnTo>
                  <a:lnTo>
                    <a:pt x="42151" y="600252"/>
                  </a:lnTo>
                  <a:lnTo>
                    <a:pt x="83121" y="600252"/>
                  </a:lnTo>
                  <a:lnTo>
                    <a:pt x="91186" y="598627"/>
                  </a:lnTo>
                  <a:lnTo>
                    <a:pt x="97777" y="594182"/>
                  </a:lnTo>
                  <a:lnTo>
                    <a:pt x="102222" y="587603"/>
                  </a:lnTo>
                  <a:lnTo>
                    <a:pt x="103847" y="579539"/>
                  </a:lnTo>
                  <a:lnTo>
                    <a:pt x="102222" y="571487"/>
                  </a:lnTo>
                  <a:lnTo>
                    <a:pt x="97777" y="564908"/>
                  </a:lnTo>
                  <a:lnTo>
                    <a:pt x="91186" y="560476"/>
                  </a:lnTo>
                  <a:lnTo>
                    <a:pt x="83121" y="558850"/>
                  </a:lnTo>
                  <a:lnTo>
                    <a:pt x="42456" y="558850"/>
                  </a:lnTo>
                  <a:lnTo>
                    <a:pt x="46253" y="510844"/>
                  </a:lnTo>
                  <a:lnTo>
                    <a:pt x="54356" y="463524"/>
                  </a:lnTo>
                  <a:lnTo>
                    <a:pt x="66687" y="417169"/>
                  </a:lnTo>
                  <a:lnTo>
                    <a:pt x="83159" y="372059"/>
                  </a:lnTo>
                  <a:lnTo>
                    <a:pt x="103708" y="328498"/>
                  </a:lnTo>
                  <a:lnTo>
                    <a:pt x="145846" y="352831"/>
                  </a:lnTo>
                  <a:lnTo>
                    <a:pt x="153797" y="352856"/>
                  </a:lnTo>
                  <a:lnTo>
                    <a:pt x="166700" y="345465"/>
                  </a:lnTo>
                  <a:lnTo>
                    <a:pt x="170662" y="338594"/>
                  </a:lnTo>
                  <a:lnTo>
                    <a:pt x="170649" y="328498"/>
                  </a:lnTo>
                  <a:lnTo>
                    <a:pt x="170649" y="323723"/>
                  </a:lnTo>
                  <a:lnTo>
                    <a:pt x="166636" y="316877"/>
                  </a:lnTo>
                  <a:lnTo>
                    <a:pt x="124587" y="292722"/>
                  </a:lnTo>
                  <a:lnTo>
                    <a:pt x="151434" y="254025"/>
                  </a:lnTo>
                  <a:lnTo>
                    <a:pt x="156260" y="248170"/>
                  </a:lnTo>
                  <a:lnTo>
                    <a:pt x="157480" y="240169"/>
                  </a:lnTo>
                  <a:lnTo>
                    <a:pt x="151790" y="226110"/>
                  </a:lnTo>
                  <a:lnTo>
                    <a:pt x="145326" y="221195"/>
                  </a:lnTo>
                  <a:lnTo>
                    <a:pt x="130251" y="219456"/>
                  </a:lnTo>
                  <a:lnTo>
                    <a:pt x="122834" y="222770"/>
                  </a:lnTo>
                  <a:lnTo>
                    <a:pt x="107924" y="243357"/>
                  </a:lnTo>
                  <a:lnTo>
                    <a:pt x="97840" y="258064"/>
                  </a:lnTo>
                  <a:lnTo>
                    <a:pt x="88176" y="273138"/>
                  </a:lnTo>
                  <a:lnTo>
                    <a:pt x="78689" y="288861"/>
                  </a:lnTo>
                  <a:lnTo>
                    <a:pt x="78143" y="289166"/>
                  </a:lnTo>
                  <a:lnTo>
                    <a:pt x="77533" y="290296"/>
                  </a:lnTo>
                  <a:lnTo>
                    <a:pt x="77558" y="290830"/>
                  </a:lnTo>
                  <a:lnTo>
                    <a:pt x="53670" y="336791"/>
                  </a:lnTo>
                  <a:lnTo>
                    <a:pt x="34340" y="383654"/>
                  </a:lnTo>
                  <a:lnTo>
                    <a:pt x="19316" y="431660"/>
                  </a:lnTo>
                  <a:lnTo>
                    <a:pt x="8585" y="480529"/>
                  </a:lnTo>
                  <a:lnTo>
                    <a:pt x="2146" y="529958"/>
                  </a:lnTo>
                  <a:lnTo>
                    <a:pt x="0" y="579691"/>
                  </a:lnTo>
                  <a:lnTo>
                    <a:pt x="2146" y="629412"/>
                  </a:lnTo>
                  <a:lnTo>
                    <a:pt x="8585" y="678840"/>
                  </a:lnTo>
                  <a:lnTo>
                    <a:pt x="19316" y="727710"/>
                  </a:lnTo>
                  <a:lnTo>
                    <a:pt x="34340" y="775716"/>
                  </a:lnTo>
                  <a:lnTo>
                    <a:pt x="53670" y="822566"/>
                  </a:lnTo>
                  <a:lnTo>
                    <a:pt x="77495" y="868426"/>
                  </a:lnTo>
                  <a:lnTo>
                    <a:pt x="77736" y="869365"/>
                  </a:lnTo>
                  <a:lnTo>
                    <a:pt x="79222" y="871042"/>
                  </a:lnTo>
                  <a:lnTo>
                    <a:pt x="106413" y="913155"/>
                  </a:lnTo>
                  <a:lnTo>
                    <a:pt x="137007" y="952639"/>
                  </a:lnTo>
                  <a:lnTo>
                    <a:pt x="170853" y="989368"/>
                  </a:lnTo>
                  <a:lnTo>
                    <a:pt x="207594" y="1022972"/>
                  </a:lnTo>
                  <a:lnTo>
                    <a:pt x="247218" y="1053439"/>
                  </a:lnTo>
                  <a:lnTo>
                    <a:pt x="289864" y="1080795"/>
                  </a:lnTo>
                  <a:lnTo>
                    <a:pt x="337388" y="1105496"/>
                  </a:lnTo>
                  <a:lnTo>
                    <a:pt x="383844" y="1124648"/>
                  </a:lnTo>
                  <a:lnTo>
                    <a:pt x="431698" y="1139659"/>
                  </a:lnTo>
                  <a:lnTo>
                    <a:pt x="480695" y="1150467"/>
                  </a:lnTo>
                  <a:lnTo>
                    <a:pt x="530517" y="1156995"/>
                  </a:lnTo>
                  <a:lnTo>
                    <a:pt x="580923" y="1159167"/>
                  </a:lnTo>
                  <a:lnTo>
                    <a:pt x="588772" y="1159167"/>
                  </a:lnTo>
                  <a:lnTo>
                    <a:pt x="612216" y="1137081"/>
                  </a:lnTo>
                  <a:close/>
                </a:path>
                <a:path w="1243330" h="1242060">
                  <a:moveTo>
                    <a:pt x="795375" y="41833"/>
                  </a:moveTo>
                  <a:lnTo>
                    <a:pt x="729043" y="19304"/>
                  </a:lnTo>
                  <a:lnTo>
                    <a:pt x="680148" y="8572"/>
                  </a:lnTo>
                  <a:lnTo>
                    <a:pt x="630669" y="2146"/>
                  </a:lnTo>
                  <a:lnTo>
                    <a:pt x="580910" y="0"/>
                  </a:lnTo>
                  <a:lnTo>
                    <a:pt x="531152" y="2146"/>
                  </a:lnTo>
                  <a:lnTo>
                    <a:pt x="481672" y="8572"/>
                  </a:lnTo>
                  <a:lnTo>
                    <a:pt x="432777" y="19304"/>
                  </a:lnTo>
                  <a:lnTo>
                    <a:pt x="384733" y="34302"/>
                  </a:lnTo>
                  <a:lnTo>
                    <a:pt x="337845" y="53606"/>
                  </a:lnTo>
                  <a:lnTo>
                    <a:pt x="291858" y="77431"/>
                  </a:lnTo>
                  <a:lnTo>
                    <a:pt x="291299" y="77431"/>
                  </a:lnTo>
                  <a:lnTo>
                    <a:pt x="290258" y="78016"/>
                  </a:lnTo>
                  <a:lnTo>
                    <a:pt x="289433" y="78917"/>
                  </a:lnTo>
                  <a:lnTo>
                    <a:pt x="244373" y="107518"/>
                  </a:lnTo>
                  <a:lnTo>
                    <a:pt x="220967" y="129730"/>
                  </a:lnTo>
                  <a:lnTo>
                    <a:pt x="222808" y="144462"/>
                  </a:lnTo>
                  <a:lnTo>
                    <a:pt x="227584" y="150799"/>
                  </a:lnTo>
                  <a:lnTo>
                    <a:pt x="241287" y="156565"/>
                  </a:lnTo>
                  <a:lnTo>
                    <a:pt x="249148" y="155575"/>
                  </a:lnTo>
                  <a:lnTo>
                    <a:pt x="264566" y="144043"/>
                  </a:lnTo>
                  <a:lnTo>
                    <a:pt x="283933" y="130657"/>
                  </a:lnTo>
                  <a:lnTo>
                    <a:pt x="293776" y="124282"/>
                  </a:lnTo>
                  <a:lnTo>
                    <a:pt x="314286" y="159778"/>
                  </a:lnTo>
                  <a:lnTo>
                    <a:pt x="319735" y="165887"/>
                  </a:lnTo>
                  <a:lnTo>
                    <a:pt x="326859" y="169329"/>
                  </a:lnTo>
                  <a:lnTo>
                    <a:pt x="334746" y="169862"/>
                  </a:lnTo>
                  <a:lnTo>
                    <a:pt x="342506" y="167246"/>
                  </a:lnTo>
                  <a:lnTo>
                    <a:pt x="348653" y="161836"/>
                  </a:lnTo>
                  <a:lnTo>
                    <a:pt x="352132" y="154736"/>
                  </a:lnTo>
                  <a:lnTo>
                    <a:pt x="352717" y="146850"/>
                  </a:lnTo>
                  <a:lnTo>
                    <a:pt x="350151" y="139065"/>
                  </a:lnTo>
                  <a:lnTo>
                    <a:pt x="341617" y="124282"/>
                  </a:lnTo>
                  <a:lnTo>
                    <a:pt x="329565" y="103403"/>
                  </a:lnTo>
                  <a:lnTo>
                    <a:pt x="373151" y="82854"/>
                  </a:lnTo>
                  <a:lnTo>
                    <a:pt x="418287" y="66370"/>
                  </a:lnTo>
                  <a:lnTo>
                    <a:pt x="464781" y="54025"/>
                  </a:lnTo>
                  <a:lnTo>
                    <a:pt x="512038" y="45948"/>
                  </a:lnTo>
                  <a:lnTo>
                    <a:pt x="560070" y="42138"/>
                  </a:lnTo>
                  <a:lnTo>
                    <a:pt x="601510" y="42138"/>
                  </a:lnTo>
                  <a:lnTo>
                    <a:pt x="601510" y="41846"/>
                  </a:lnTo>
                  <a:lnTo>
                    <a:pt x="795375" y="41833"/>
                  </a:lnTo>
                  <a:close/>
                </a:path>
                <a:path w="1243330" h="1242060">
                  <a:moveTo>
                    <a:pt x="938466" y="124510"/>
                  </a:moveTo>
                  <a:lnTo>
                    <a:pt x="914146" y="105752"/>
                  </a:lnTo>
                  <a:lnTo>
                    <a:pt x="871461" y="78308"/>
                  </a:lnTo>
                  <a:lnTo>
                    <a:pt x="871232" y="77901"/>
                  </a:lnTo>
                  <a:lnTo>
                    <a:pt x="870356" y="77406"/>
                  </a:lnTo>
                  <a:lnTo>
                    <a:pt x="869442" y="77203"/>
                  </a:lnTo>
                  <a:lnTo>
                    <a:pt x="823976" y="53619"/>
                  </a:lnTo>
                  <a:lnTo>
                    <a:pt x="795375" y="41846"/>
                  </a:lnTo>
                  <a:lnTo>
                    <a:pt x="601510" y="41846"/>
                  </a:lnTo>
                  <a:lnTo>
                    <a:pt x="649528" y="45808"/>
                  </a:lnTo>
                  <a:lnTo>
                    <a:pt x="696925" y="54063"/>
                  </a:lnTo>
                  <a:lnTo>
                    <a:pt x="743204" y="66471"/>
                  </a:lnTo>
                  <a:lnTo>
                    <a:pt x="788301" y="83032"/>
                  </a:lnTo>
                  <a:lnTo>
                    <a:pt x="831862" y="103632"/>
                  </a:lnTo>
                  <a:lnTo>
                    <a:pt x="807669" y="145415"/>
                  </a:lnTo>
                  <a:lnTo>
                    <a:pt x="807631" y="153352"/>
                  </a:lnTo>
                  <a:lnTo>
                    <a:pt x="815035" y="166243"/>
                  </a:lnTo>
                  <a:lnTo>
                    <a:pt x="821905" y="170205"/>
                  </a:lnTo>
                  <a:lnTo>
                    <a:pt x="836764" y="170167"/>
                  </a:lnTo>
                  <a:lnTo>
                    <a:pt x="843635" y="166179"/>
                  </a:lnTo>
                  <a:lnTo>
                    <a:pt x="867689" y="124510"/>
                  </a:lnTo>
                  <a:lnTo>
                    <a:pt x="938466" y="124510"/>
                  </a:lnTo>
                  <a:close/>
                </a:path>
                <a:path w="1243330" h="1242060">
                  <a:moveTo>
                    <a:pt x="1243152" y="910386"/>
                  </a:moveTo>
                  <a:lnTo>
                    <a:pt x="1239507" y="861466"/>
                  </a:lnTo>
                  <a:lnTo>
                    <a:pt x="1229029" y="814717"/>
                  </a:lnTo>
                  <a:lnTo>
                    <a:pt x="1212215" y="770737"/>
                  </a:lnTo>
                  <a:lnTo>
                    <a:pt x="1201737" y="751865"/>
                  </a:lnTo>
                  <a:lnTo>
                    <a:pt x="1201737" y="910386"/>
                  </a:lnTo>
                  <a:lnTo>
                    <a:pt x="1197902" y="957376"/>
                  </a:lnTo>
                  <a:lnTo>
                    <a:pt x="1186891" y="1001966"/>
                  </a:lnTo>
                  <a:lnTo>
                    <a:pt x="1169301" y="1043533"/>
                  </a:lnTo>
                  <a:lnTo>
                    <a:pt x="1145730" y="1081493"/>
                  </a:lnTo>
                  <a:lnTo>
                    <a:pt x="1116761" y="1115250"/>
                  </a:lnTo>
                  <a:lnTo>
                    <a:pt x="1083005" y="1144219"/>
                  </a:lnTo>
                  <a:lnTo>
                    <a:pt x="1045044" y="1167790"/>
                  </a:lnTo>
                  <a:lnTo>
                    <a:pt x="1003477" y="1185379"/>
                  </a:lnTo>
                  <a:lnTo>
                    <a:pt x="958888" y="1196390"/>
                  </a:lnTo>
                  <a:lnTo>
                    <a:pt x="911910" y="1200226"/>
                  </a:lnTo>
                  <a:lnTo>
                    <a:pt x="862507" y="1195997"/>
                  </a:lnTo>
                  <a:lnTo>
                    <a:pt x="815390" y="1183703"/>
                  </a:lnTo>
                  <a:lnTo>
                    <a:pt x="771410" y="1163904"/>
                  </a:lnTo>
                  <a:lnTo>
                    <a:pt x="731431" y="1137196"/>
                  </a:lnTo>
                  <a:lnTo>
                    <a:pt x="696315" y="1104138"/>
                  </a:lnTo>
                  <a:lnTo>
                    <a:pt x="666927" y="1065314"/>
                  </a:lnTo>
                  <a:lnTo>
                    <a:pt x="644118" y="1021295"/>
                  </a:lnTo>
                  <a:lnTo>
                    <a:pt x="629119" y="974051"/>
                  </a:lnTo>
                  <a:lnTo>
                    <a:pt x="622452" y="925804"/>
                  </a:lnTo>
                  <a:lnTo>
                    <a:pt x="623912" y="877608"/>
                  </a:lnTo>
                  <a:lnTo>
                    <a:pt x="633285" y="830440"/>
                  </a:lnTo>
                  <a:lnTo>
                    <a:pt x="650392" y="785342"/>
                  </a:lnTo>
                  <a:lnTo>
                    <a:pt x="675005" y="743331"/>
                  </a:lnTo>
                  <a:lnTo>
                    <a:pt x="706945" y="705421"/>
                  </a:lnTo>
                  <a:lnTo>
                    <a:pt x="744855" y="673481"/>
                  </a:lnTo>
                  <a:lnTo>
                    <a:pt x="786866" y="648855"/>
                  </a:lnTo>
                  <a:lnTo>
                    <a:pt x="831964" y="631761"/>
                  </a:lnTo>
                  <a:lnTo>
                    <a:pt x="879132" y="622376"/>
                  </a:lnTo>
                  <a:lnTo>
                    <a:pt x="927328" y="620928"/>
                  </a:lnTo>
                  <a:lnTo>
                    <a:pt x="975563" y="627595"/>
                  </a:lnTo>
                  <a:lnTo>
                    <a:pt x="1022807" y="642594"/>
                  </a:lnTo>
                  <a:lnTo>
                    <a:pt x="1066825" y="665403"/>
                  </a:lnTo>
                  <a:lnTo>
                    <a:pt x="1105649" y="694791"/>
                  </a:lnTo>
                  <a:lnTo>
                    <a:pt x="1138707" y="729907"/>
                  </a:lnTo>
                  <a:lnTo>
                    <a:pt x="1165428" y="769886"/>
                  </a:lnTo>
                  <a:lnTo>
                    <a:pt x="1185214" y="813866"/>
                  </a:lnTo>
                  <a:lnTo>
                    <a:pt x="1197508" y="860996"/>
                  </a:lnTo>
                  <a:lnTo>
                    <a:pt x="1201737" y="910386"/>
                  </a:lnTo>
                  <a:lnTo>
                    <a:pt x="1201737" y="751865"/>
                  </a:lnTo>
                  <a:lnTo>
                    <a:pt x="1161783" y="693166"/>
                  </a:lnTo>
                  <a:lnTo>
                    <a:pt x="1129118" y="660488"/>
                  </a:lnTo>
                  <a:lnTo>
                    <a:pt x="1092174" y="632612"/>
                  </a:lnTo>
                  <a:lnTo>
                    <a:pt x="1071130" y="620928"/>
                  </a:lnTo>
                  <a:lnTo>
                    <a:pt x="1051483" y="610019"/>
                  </a:lnTo>
                  <a:lnTo>
                    <a:pt x="1007529" y="593229"/>
                  </a:lnTo>
                  <a:lnTo>
                    <a:pt x="960831" y="582764"/>
                  </a:lnTo>
                  <a:lnTo>
                    <a:pt x="911910" y="579120"/>
                  </a:lnTo>
                  <a:lnTo>
                    <a:pt x="862965" y="582714"/>
                  </a:lnTo>
                  <a:lnTo>
                    <a:pt x="816229" y="593140"/>
                  </a:lnTo>
                  <a:lnTo>
                    <a:pt x="772261" y="609904"/>
                  </a:lnTo>
                  <a:lnTo>
                    <a:pt x="731532" y="632485"/>
                  </a:lnTo>
                  <a:lnTo>
                    <a:pt x="694575" y="660374"/>
                  </a:lnTo>
                  <a:lnTo>
                    <a:pt x="661898" y="693051"/>
                  </a:lnTo>
                  <a:lnTo>
                    <a:pt x="634085" y="729907"/>
                  </a:lnTo>
                  <a:lnTo>
                    <a:pt x="611403" y="770801"/>
                  </a:lnTo>
                  <a:lnTo>
                    <a:pt x="594664" y="814755"/>
                  </a:lnTo>
                  <a:lnTo>
                    <a:pt x="584238" y="861453"/>
                  </a:lnTo>
                  <a:lnTo>
                    <a:pt x="580644" y="910386"/>
                  </a:lnTo>
                  <a:lnTo>
                    <a:pt x="584238" y="959332"/>
                  </a:lnTo>
                  <a:lnTo>
                    <a:pt x="594664" y="1006055"/>
                  </a:lnTo>
                  <a:lnTo>
                    <a:pt x="611428" y="1050023"/>
                  </a:lnTo>
                  <a:lnTo>
                    <a:pt x="634009" y="1090752"/>
                  </a:lnTo>
                  <a:lnTo>
                    <a:pt x="661898" y="1127709"/>
                  </a:lnTo>
                  <a:lnTo>
                    <a:pt x="694575" y="1160386"/>
                  </a:lnTo>
                  <a:lnTo>
                    <a:pt x="731532" y="1188275"/>
                  </a:lnTo>
                  <a:lnTo>
                    <a:pt x="772261" y="1210856"/>
                  </a:lnTo>
                  <a:lnTo>
                    <a:pt x="816229" y="1227620"/>
                  </a:lnTo>
                  <a:lnTo>
                    <a:pt x="862965" y="1238046"/>
                  </a:lnTo>
                  <a:lnTo>
                    <a:pt x="911910" y="1241640"/>
                  </a:lnTo>
                  <a:lnTo>
                    <a:pt x="960856" y="1238046"/>
                  </a:lnTo>
                  <a:lnTo>
                    <a:pt x="1007579" y="1227620"/>
                  </a:lnTo>
                  <a:lnTo>
                    <a:pt x="1051547" y="1210856"/>
                  </a:lnTo>
                  <a:lnTo>
                    <a:pt x="1129220" y="1160386"/>
                  </a:lnTo>
                  <a:lnTo>
                    <a:pt x="1161897" y="1127709"/>
                  </a:lnTo>
                  <a:lnTo>
                    <a:pt x="1189786" y="1090752"/>
                  </a:lnTo>
                  <a:lnTo>
                    <a:pt x="1212367" y="1050036"/>
                  </a:lnTo>
                  <a:lnTo>
                    <a:pt x="1229131" y="1006055"/>
                  </a:lnTo>
                  <a:lnTo>
                    <a:pt x="1239558" y="959332"/>
                  </a:lnTo>
                  <a:lnTo>
                    <a:pt x="1243152" y="9103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2" name="object 172"/>
          <p:cNvSpPr txBox="1"/>
          <p:nvPr/>
        </p:nvSpPr>
        <p:spPr>
          <a:xfrm>
            <a:off x="9207843" y="1913617"/>
            <a:ext cx="348683" cy="310289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algn="ctr" defTabSz="616854" hangingPunct="1">
              <a:lnSpc>
                <a:spcPts val="1720"/>
              </a:lnSpc>
              <a:spcBef>
                <a:spcPts val="64"/>
              </a:spcBef>
            </a:pPr>
            <a:r>
              <a:rPr sz="1450" b="1" spc="-54" dirty="0">
                <a:solidFill>
                  <a:srgbClr val="FFFFFF"/>
                </a:solidFill>
                <a:latin typeface="Arial"/>
                <a:cs typeface="Arial"/>
              </a:rPr>
              <a:t>1:20</a:t>
            </a:r>
            <a:endParaRPr sz="145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616854" hangingPunct="1">
              <a:lnSpc>
                <a:spcPts val="668"/>
              </a:lnSpc>
            </a:pPr>
            <a:r>
              <a:rPr sz="573" b="1" spc="-17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573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73" name="object 173"/>
          <p:cNvGrpSpPr/>
          <p:nvPr/>
        </p:nvGrpSpPr>
        <p:grpSpPr>
          <a:xfrm>
            <a:off x="10406986" y="1473206"/>
            <a:ext cx="837867" cy="837867"/>
            <a:chOff x="15407637" y="2183891"/>
            <a:chExt cx="1242060" cy="1242060"/>
          </a:xfrm>
        </p:grpSpPr>
        <p:sp>
          <p:nvSpPr>
            <p:cNvPr id="174" name="object 174"/>
            <p:cNvSpPr/>
            <p:nvPr/>
          </p:nvSpPr>
          <p:spPr>
            <a:xfrm>
              <a:off x="16463246" y="2512765"/>
              <a:ext cx="104139" cy="282575"/>
            </a:xfrm>
            <a:custGeom>
              <a:avLst/>
              <a:gdLst/>
              <a:ahLst/>
              <a:cxnLst/>
              <a:rect l="l" t="t" r="r" b="b"/>
              <a:pathLst>
                <a:path w="104140" h="282575">
                  <a:moveTo>
                    <a:pt x="46037" y="0"/>
                  </a:moveTo>
                  <a:lnTo>
                    <a:pt x="0" y="0"/>
                  </a:lnTo>
                  <a:lnTo>
                    <a:pt x="22212" y="47383"/>
                  </a:lnTo>
                  <a:lnTo>
                    <a:pt x="39624" y="96545"/>
                  </a:lnTo>
                  <a:lnTo>
                    <a:pt x="52171" y="147091"/>
                  </a:lnTo>
                  <a:lnTo>
                    <a:pt x="59753" y="198691"/>
                  </a:lnTo>
                  <a:lnTo>
                    <a:pt x="62268" y="250952"/>
                  </a:lnTo>
                  <a:lnTo>
                    <a:pt x="62166" y="258800"/>
                  </a:lnTo>
                  <a:lnTo>
                    <a:pt x="61772" y="265811"/>
                  </a:lnTo>
                  <a:lnTo>
                    <a:pt x="63652" y="271195"/>
                  </a:lnTo>
                  <a:lnTo>
                    <a:pt x="70954" y="279400"/>
                  </a:lnTo>
                  <a:lnTo>
                    <a:pt x="76085" y="281876"/>
                  </a:lnTo>
                  <a:lnTo>
                    <a:pt x="82765" y="282194"/>
                  </a:lnTo>
                  <a:lnTo>
                    <a:pt x="103670" y="258800"/>
                  </a:lnTo>
                  <a:lnTo>
                    <a:pt x="103670" y="250952"/>
                  </a:lnTo>
                  <a:lnTo>
                    <a:pt x="101498" y="200494"/>
                  </a:lnTo>
                  <a:lnTo>
                    <a:pt x="94945" y="150609"/>
                  </a:lnTo>
                  <a:lnTo>
                    <a:pt x="84086" y="101561"/>
                  </a:lnTo>
                  <a:lnTo>
                    <a:pt x="68999" y="53657"/>
                  </a:lnTo>
                  <a:lnTo>
                    <a:pt x="49758" y="7162"/>
                  </a:lnTo>
                  <a:lnTo>
                    <a:pt x="46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5" name="object 17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273807" y="2308388"/>
              <a:ext cx="235483" cy="228600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15407628" y="2183891"/>
              <a:ext cx="1242060" cy="1242060"/>
            </a:xfrm>
            <a:custGeom>
              <a:avLst/>
              <a:gdLst/>
              <a:ahLst/>
              <a:cxnLst/>
              <a:rect l="l" t="t" r="r" b="b"/>
              <a:pathLst>
                <a:path w="1242059" h="1242060">
                  <a:moveTo>
                    <a:pt x="599998" y="42151"/>
                  </a:moveTo>
                  <a:lnTo>
                    <a:pt x="558571" y="42151"/>
                  </a:lnTo>
                  <a:lnTo>
                    <a:pt x="558634" y="83032"/>
                  </a:lnTo>
                  <a:lnTo>
                    <a:pt x="560197" y="90817"/>
                  </a:lnTo>
                  <a:lnTo>
                    <a:pt x="564642" y="97396"/>
                  </a:lnTo>
                  <a:lnTo>
                    <a:pt x="571220" y="101841"/>
                  </a:lnTo>
                  <a:lnTo>
                    <a:pt x="579285" y="103466"/>
                  </a:lnTo>
                  <a:lnTo>
                    <a:pt x="587349" y="101841"/>
                  </a:lnTo>
                  <a:lnTo>
                    <a:pt x="593928" y="97396"/>
                  </a:lnTo>
                  <a:lnTo>
                    <a:pt x="598373" y="90817"/>
                  </a:lnTo>
                  <a:lnTo>
                    <a:pt x="599948" y="83032"/>
                  </a:lnTo>
                  <a:lnTo>
                    <a:pt x="599998" y="42151"/>
                  </a:lnTo>
                  <a:close/>
                </a:path>
                <a:path w="1242059" h="1242060">
                  <a:moveTo>
                    <a:pt x="610692" y="1137081"/>
                  </a:moveTo>
                  <a:lnTo>
                    <a:pt x="608495" y="1129220"/>
                  </a:lnTo>
                  <a:lnTo>
                    <a:pt x="603681" y="1122972"/>
                  </a:lnTo>
                  <a:lnTo>
                    <a:pt x="596912" y="1118895"/>
                  </a:lnTo>
                  <a:lnTo>
                    <a:pt x="589965" y="1117790"/>
                  </a:lnTo>
                  <a:lnTo>
                    <a:pt x="588848" y="1117625"/>
                  </a:lnTo>
                  <a:lnTo>
                    <a:pt x="585952" y="1117777"/>
                  </a:lnTo>
                  <a:lnTo>
                    <a:pt x="579488" y="1117777"/>
                  </a:lnTo>
                  <a:lnTo>
                    <a:pt x="527253" y="1115263"/>
                  </a:lnTo>
                  <a:lnTo>
                    <a:pt x="475703" y="1107681"/>
                  </a:lnTo>
                  <a:lnTo>
                    <a:pt x="425183" y="1095133"/>
                  </a:lnTo>
                  <a:lnTo>
                    <a:pt x="376072" y="1077709"/>
                  </a:lnTo>
                  <a:lnTo>
                    <a:pt x="328714" y="1055497"/>
                  </a:lnTo>
                  <a:lnTo>
                    <a:pt x="340753" y="1034630"/>
                  </a:lnTo>
                  <a:lnTo>
                    <a:pt x="349123" y="1020152"/>
                  </a:lnTo>
                  <a:lnTo>
                    <a:pt x="351688" y="1012380"/>
                  </a:lnTo>
                  <a:lnTo>
                    <a:pt x="351104" y="1004493"/>
                  </a:lnTo>
                  <a:lnTo>
                    <a:pt x="347624" y="997394"/>
                  </a:lnTo>
                  <a:lnTo>
                    <a:pt x="341477" y="991984"/>
                  </a:lnTo>
                  <a:lnTo>
                    <a:pt x="333730" y="989368"/>
                  </a:lnTo>
                  <a:lnTo>
                    <a:pt x="325856" y="989901"/>
                  </a:lnTo>
                  <a:lnTo>
                    <a:pt x="318731" y="993343"/>
                  </a:lnTo>
                  <a:lnTo>
                    <a:pt x="313296" y="999451"/>
                  </a:lnTo>
                  <a:lnTo>
                    <a:pt x="292938" y="1034630"/>
                  </a:lnTo>
                  <a:lnTo>
                    <a:pt x="253453" y="1007148"/>
                  </a:lnTo>
                  <a:lnTo>
                    <a:pt x="216687" y="976376"/>
                  </a:lnTo>
                  <a:lnTo>
                    <a:pt x="182816" y="942505"/>
                  </a:lnTo>
                  <a:lnTo>
                    <a:pt x="152031" y="905725"/>
                  </a:lnTo>
                  <a:lnTo>
                    <a:pt x="124536" y="866254"/>
                  </a:lnTo>
                  <a:lnTo>
                    <a:pt x="166166" y="842200"/>
                  </a:lnTo>
                  <a:lnTo>
                    <a:pt x="170167" y="835355"/>
                  </a:lnTo>
                  <a:lnTo>
                    <a:pt x="170167" y="830453"/>
                  </a:lnTo>
                  <a:lnTo>
                    <a:pt x="170192" y="820508"/>
                  </a:lnTo>
                  <a:lnTo>
                    <a:pt x="166230" y="813650"/>
                  </a:lnTo>
                  <a:lnTo>
                    <a:pt x="153365" y="806246"/>
                  </a:lnTo>
                  <a:lnTo>
                    <a:pt x="145427" y="806284"/>
                  </a:lnTo>
                  <a:lnTo>
                    <a:pt x="103708" y="830440"/>
                  </a:lnTo>
                  <a:lnTo>
                    <a:pt x="83134" y="786917"/>
                  </a:lnTo>
                  <a:lnTo>
                    <a:pt x="66611" y="741845"/>
                  </a:lnTo>
                  <a:lnTo>
                    <a:pt x="54203" y="695528"/>
                  </a:lnTo>
                  <a:lnTo>
                    <a:pt x="45999" y="648233"/>
                  </a:lnTo>
                  <a:lnTo>
                    <a:pt x="42049" y="600252"/>
                  </a:lnTo>
                  <a:lnTo>
                    <a:pt x="82918" y="600252"/>
                  </a:lnTo>
                  <a:lnTo>
                    <a:pt x="90970" y="598627"/>
                  </a:lnTo>
                  <a:lnTo>
                    <a:pt x="97536" y="594182"/>
                  </a:lnTo>
                  <a:lnTo>
                    <a:pt x="101968" y="587603"/>
                  </a:lnTo>
                  <a:lnTo>
                    <a:pt x="103593" y="579539"/>
                  </a:lnTo>
                  <a:lnTo>
                    <a:pt x="101968" y="571487"/>
                  </a:lnTo>
                  <a:lnTo>
                    <a:pt x="97536" y="564908"/>
                  </a:lnTo>
                  <a:lnTo>
                    <a:pt x="90970" y="560476"/>
                  </a:lnTo>
                  <a:lnTo>
                    <a:pt x="82918" y="558850"/>
                  </a:lnTo>
                  <a:lnTo>
                    <a:pt x="42354" y="558850"/>
                  </a:lnTo>
                  <a:lnTo>
                    <a:pt x="46151" y="510844"/>
                  </a:lnTo>
                  <a:lnTo>
                    <a:pt x="54229" y="463524"/>
                  </a:lnTo>
                  <a:lnTo>
                    <a:pt x="66522" y="417169"/>
                  </a:lnTo>
                  <a:lnTo>
                    <a:pt x="82956" y="372059"/>
                  </a:lnTo>
                  <a:lnTo>
                    <a:pt x="103454" y="328498"/>
                  </a:lnTo>
                  <a:lnTo>
                    <a:pt x="145503" y="352831"/>
                  </a:lnTo>
                  <a:lnTo>
                    <a:pt x="153428" y="352856"/>
                  </a:lnTo>
                  <a:lnTo>
                    <a:pt x="166306" y="345465"/>
                  </a:lnTo>
                  <a:lnTo>
                    <a:pt x="170256" y="338594"/>
                  </a:lnTo>
                  <a:lnTo>
                    <a:pt x="170243" y="328498"/>
                  </a:lnTo>
                  <a:lnTo>
                    <a:pt x="170230" y="323723"/>
                  </a:lnTo>
                  <a:lnTo>
                    <a:pt x="166230" y="316877"/>
                  </a:lnTo>
                  <a:lnTo>
                    <a:pt x="124282" y="292722"/>
                  </a:lnTo>
                  <a:lnTo>
                    <a:pt x="151066" y="254025"/>
                  </a:lnTo>
                  <a:lnTo>
                    <a:pt x="155879" y="248170"/>
                  </a:lnTo>
                  <a:lnTo>
                    <a:pt x="157099" y="240169"/>
                  </a:lnTo>
                  <a:lnTo>
                    <a:pt x="151422" y="226110"/>
                  </a:lnTo>
                  <a:lnTo>
                    <a:pt x="144970" y="221195"/>
                  </a:lnTo>
                  <a:lnTo>
                    <a:pt x="129933" y="219456"/>
                  </a:lnTo>
                  <a:lnTo>
                    <a:pt x="122529" y="222770"/>
                  </a:lnTo>
                  <a:lnTo>
                    <a:pt x="107657" y="243357"/>
                  </a:lnTo>
                  <a:lnTo>
                    <a:pt x="97599" y="258064"/>
                  </a:lnTo>
                  <a:lnTo>
                    <a:pt x="87960" y="273138"/>
                  </a:lnTo>
                  <a:lnTo>
                    <a:pt x="78511" y="288861"/>
                  </a:lnTo>
                  <a:lnTo>
                    <a:pt x="77965" y="289166"/>
                  </a:lnTo>
                  <a:lnTo>
                    <a:pt x="77343" y="290296"/>
                  </a:lnTo>
                  <a:lnTo>
                    <a:pt x="77381" y="290830"/>
                  </a:lnTo>
                  <a:lnTo>
                    <a:pt x="53543" y="336791"/>
                  </a:lnTo>
                  <a:lnTo>
                    <a:pt x="34264" y="383654"/>
                  </a:lnTo>
                  <a:lnTo>
                    <a:pt x="19278" y="431660"/>
                  </a:lnTo>
                  <a:lnTo>
                    <a:pt x="8572" y="480529"/>
                  </a:lnTo>
                  <a:lnTo>
                    <a:pt x="2146" y="529958"/>
                  </a:lnTo>
                  <a:lnTo>
                    <a:pt x="0" y="579691"/>
                  </a:lnTo>
                  <a:lnTo>
                    <a:pt x="2146" y="629412"/>
                  </a:lnTo>
                  <a:lnTo>
                    <a:pt x="8572" y="678840"/>
                  </a:lnTo>
                  <a:lnTo>
                    <a:pt x="19278" y="727710"/>
                  </a:lnTo>
                  <a:lnTo>
                    <a:pt x="34264" y="775716"/>
                  </a:lnTo>
                  <a:lnTo>
                    <a:pt x="53543" y="822566"/>
                  </a:lnTo>
                  <a:lnTo>
                    <a:pt x="77317" y="868426"/>
                  </a:lnTo>
                  <a:lnTo>
                    <a:pt x="77558" y="869365"/>
                  </a:lnTo>
                  <a:lnTo>
                    <a:pt x="79044" y="871042"/>
                  </a:lnTo>
                  <a:lnTo>
                    <a:pt x="106159" y="913155"/>
                  </a:lnTo>
                  <a:lnTo>
                    <a:pt x="136677" y="952639"/>
                  </a:lnTo>
                  <a:lnTo>
                    <a:pt x="170434" y="989368"/>
                  </a:lnTo>
                  <a:lnTo>
                    <a:pt x="207086" y="1022972"/>
                  </a:lnTo>
                  <a:lnTo>
                    <a:pt x="246608" y="1053439"/>
                  </a:lnTo>
                  <a:lnTo>
                    <a:pt x="289153" y="1080795"/>
                  </a:lnTo>
                  <a:lnTo>
                    <a:pt x="336550" y="1105496"/>
                  </a:lnTo>
                  <a:lnTo>
                    <a:pt x="382892" y="1124648"/>
                  </a:lnTo>
                  <a:lnTo>
                    <a:pt x="430631" y="1139659"/>
                  </a:lnTo>
                  <a:lnTo>
                    <a:pt x="479501" y="1150467"/>
                  </a:lnTo>
                  <a:lnTo>
                    <a:pt x="529209" y="1156995"/>
                  </a:lnTo>
                  <a:lnTo>
                    <a:pt x="579488" y="1159167"/>
                  </a:lnTo>
                  <a:lnTo>
                    <a:pt x="587324" y="1159167"/>
                  </a:lnTo>
                  <a:lnTo>
                    <a:pt x="610692" y="1137081"/>
                  </a:lnTo>
                  <a:close/>
                </a:path>
                <a:path w="1242059" h="1242060">
                  <a:moveTo>
                    <a:pt x="793851" y="41833"/>
                  </a:moveTo>
                  <a:lnTo>
                    <a:pt x="727532" y="19304"/>
                  </a:lnTo>
                  <a:lnTo>
                    <a:pt x="678637" y="8572"/>
                  </a:lnTo>
                  <a:lnTo>
                    <a:pt x="629158" y="2146"/>
                  </a:lnTo>
                  <a:lnTo>
                    <a:pt x="579399" y="0"/>
                  </a:lnTo>
                  <a:lnTo>
                    <a:pt x="529640" y="2146"/>
                  </a:lnTo>
                  <a:lnTo>
                    <a:pt x="480161" y="8572"/>
                  </a:lnTo>
                  <a:lnTo>
                    <a:pt x="431266" y="19304"/>
                  </a:lnTo>
                  <a:lnTo>
                    <a:pt x="383222" y="34302"/>
                  </a:lnTo>
                  <a:lnTo>
                    <a:pt x="336334" y="53606"/>
                  </a:lnTo>
                  <a:lnTo>
                    <a:pt x="290347" y="77431"/>
                  </a:lnTo>
                  <a:lnTo>
                    <a:pt x="289788" y="77431"/>
                  </a:lnTo>
                  <a:lnTo>
                    <a:pt x="288747" y="78016"/>
                  </a:lnTo>
                  <a:lnTo>
                    <a:pt x="287921" y="78917"/>
                  </a:lnTo>
                  <a:lnTo>
                    <a:pt x="242862" y="107518"/>
                  </a:lnTo>
                  <a:lnTo>
                    <a:pt x="219456" y="129730"/>
                  </a:lnTo>
                  <a:lnTo>
                    <a:pt x="221297" y="144462"/>
                  </a:lnTo>
                  <a:lnTo>
                    <a:pt x="226072" y="150799"/>
                  </a:lnTo>
                  <a:lnTo>
                    <a:pt x="239776" y="156565"/>
                  </a:lnTo>
                  <a:lnTo>
                    <a:pt x="247637" y="155575"/>
                  </a:lnTo>
                  <a:lnTo>
                    <a:pt x="263055" y="144043"/>
                  </a:lnTo>
                  <a:lnTo>
                    <a:pt x="282422" y="130657"/>
                  </a:lnTo>
                  <a:lnTo>
                    <a:pt x="292265" y="124282"/>
                  </a:lnTo>
                  <a:lnTo>
                    <a:pt x="312775" y="159778"/>
                  </a:lnTo>
                  <a:lnTo>
                    <a:pt x="318223" y="165887"/>
                  </a:lnTo>
                  <a:lnTo>
                    <a:pt x="325348" y="169329"/>
                  </a:lnTo>
                  <a:lnTo>
                    <a:pt x="333235" y="169862"/>
                  </a:lnTo>
                  <a:lnTo>
                    <a:pt x="340995" y="167246"/>
                  </a:lnTo>
                  <a:lnTo>
                    <a:pt x="347141" y="161836"/>
                  </a:lnTo>
                  <a:lnTo>
                    <a:pt x="350621" y="154736"/>
                  </a:lnTo>
                  <a:lnTo>
                    <a:pt x="351205" y="146850"/>
                  </a:lnTo>
                  <a:lnTo>
                    <a:pt x="348640" y="139065"/>
                  </a:lnTo>
                  <a:lnTo>
                    <a:pt x="340106" y="124282"/>
                  </a:lnTo>
                  <a:lnTo>
                    <a:pt x="328053" y="103403"/>
                  </a:lnTo>
                  <a:lnTo>
                    <a:pt x="371640" y="82854"/>
                  </a:lnTo>
                  <a:lnTo>
                    <a:pt x="416775" y="66370"/>
                  </a:lnTo>
                  <a:lnTo>
                    <a:pt x="463270" y="54025"/>
                  </a:lnTo>
                  <a:lnTo>
                    <a:pt x="510527" y="45948"/>
                  </a:lnTo>
                  <a:lnTo>
                    <a:pt x="558558" y="42138"/>
                  </a:lnTo>
                  <a:lnTo>
                    <a:pt x="599986" y="42138"/>
                  </a:lnTo>
                  <a:lnTo>
                    <a:pt x="599986" y="41833"/>
                  </a:lnTo>
                  <a:lnTo>
                    <a:pt x="793851" y="41833"/>
                  </a:lnTo>
                  <a:close/>
                </a:path>
                <a:path w="1242059" h="1242060">
                  <a:moveTo>
                    <a:pt x="936967" y="124510"/>
                  </a:moveTo>
                  <a:lnTo>
                    <a:pt x="912647" y="105752"/>
                  </a:lnTo>
                  <a:lnTo>
                    <a:pt x="869950" y="78308"/>
                  </a:lnTo>
                  <a:lnTo>
                    <a:pt x="869721" y="77901"/>
                  </a:lnTo>
                  <a:lnTo>
                    <a:pt x="868845" y="77406"/>
                  </a:lnTo>
                  <a:lnTo>
                    <a:pt x="867918" y="77203"/>
                  </a:lnTo>
                  <a:lnTo>
                    <a:pt x="822464" y="53619"/>
                  </a:lnTo>
                  <a:lnTo>
                    <a:pt x="793864" y="41846"/>
                  </a:lnTo>
                  <a:lnTo>
                    <a:pt x="599998" y="41846"/>
                  </a:lnTo>
                  <a:lnTo>
                    <a:pt x="648017" y="45808"/>
                  </a:lnTo>
                  <a:lnTo>
                    <a:pt x="695413" y="54063"/>
                  </a:lnTo>
                  <a:lnTo>
                    <a:pt x="741692" y="66471"/>
                  </a:lnTo>
                  <a:lnTo>
                    <a:pt x="786790" y="83032"/>
                  </a:lnTo>
                  <a:lnTo>
                    <a:pt x="830351" y="103632"/>
                  </a:lnTo>
                  <a:lnTo>
                    <a:pt x="806170" y="145415"/>
                  </a:lnTo>
                  <a:lnTo>
                    <a:pt x="806132" y="153352"/>
                  </a:lnTo>
                  <a:lnTo>
                    <a:pt x="813536" y="166243"/>
                  </a:lnTo>
                  <a:lnTo>
                    <a:pt x="820394" y="170205"/>
                  </a:lnTo>
                  <a:lnTo>
                    <a:pt x="835266" y="170167"/>
                  </a:lnTo>
                  <a:lnTo>
                    <a:pt x="842124" y="166179"/>
                  </a:lnTo>
                  <a:lnTo>
                    <a:pt x="866178" y="124510"/>
                  </a:lnTo>
                  <a:lnTo>
                    <a:pt x="936967" y="124510"/>
                  </a:lnTo>
                  <a:close/>
                </a:path>
                <a:path w="1242059" h="1242060">
                  <a:moveTo>
                    <a:pt x="1241640" y="910386"/>
                  </a:moveTo>
                  <a:lnTo>
                    <a:pt x="1237996" y="861466"/>
                  </a:lnTo>
                  <a:lnTo>
                    <a:pt x="1227518" y="814717"/>
                  </a:lnTo>
                  <a:lnTo>
                    <a:pt x="1210703" y="770737"/>
                  </a:lnTo>
                  <a:lnTo>
                    <a:pt x="1200226" y="751865"/>
                  </a:lnTo>
                  <a:lnTo>
                    <a:pt x="1200226" y="910386"/>
                  </a:lnTo>
                  <a:lnTo>
                    <a:pt x="1196390" y="957376"/>
                  </a:lnTo>
                  <a:lnTo>
                    <a:pt x="1185379" y="1001966"/>
                  </a:lnTo>
                  <a:lnTo>
                    <a:pt x="1167790" y="1043533"/>
                  </a:lnTo>
                  <a:lnTo>
                    <a:pt x="1144219" y="1081493"/>
                  </a:lnTo>
                  <a:lnTo>
                    <a:pt x="1115250" y="1115250"/>
                  </a:lnTo>
                  <a:lnTo>
                    <a:pt x="1081493" y="1144219"/>
                  </a:lnTo>
                  <a:lnTo>
                    <a:pt x="1043533" y="1167790"/>
                  </a:lnTo>
                  <a:lnTo>
                    <a:pt x="1001966" y="1185379"/>
                  </a:lnTo>
                  <a:lnTo>
                    <a:pt x="957376" y="1196390"/>
                  </a:lnTo>
                  <a:lnTo>
                    <a:pt x="910386" y="1200226"/>
                  </a:lnTo>
                  <a:lnTo>
                    <a:pt x="860983" y="1195997"/>
                  </a:lnTo>
                  <a:lnTo>
                    <a:pt x="813866" y="1183703"/>
                  </a:lnTo>
                  <a:lnTo>
                    <a:pt x="769886" y="1163904"/>
                  </a:lnTo>
                  <a:lnTo>
                    <a:pt x="729907" y="1137196"/>
                  </a:lnTo>
                  <a:lnTo>
                    <a:pt x="694791" y="1104138"/>
                  </a:lnTo>
                  <a:lnTo>
                    <a:pt x="665403" y="1065314"/>
                  </a:lnTo>
                  <a:lnTo>
                    <a:pt x="642594" y="1021295"/>
                  </a:lnTo>
                  <a:lnTo>
                    <a:pt x="627595" y="974051"/>
                  </a:lnTo>
                  <a:lnTo>
                    <a:pt x="620928" y="925804"/>
                  </a:lnTo>
                  <a:lnTo>
                    <a:pt x="622388" y="877608"/>
                  </a:lnTo>
                  <a:lnTo>
                    <a:pt x="631761" y="830440"/>
                  </a:lnTo>
                  <a:lnTo>
                    <a:pt x="648868" y="785342"/>
                  </a:lnTo>
                  <a:lnTo>
                    <a:pt x="673481" y="743331"/>
                  </a:lnTo>
                  <a:lnTo>
                    <a:pt x="705421" y="705421"/>
                  </a:lnTo>
                  <a:lnTo>
                    <a:pt x="743331" y="673481"/>
                  </a:lnTo>
                  <a:lnTo>
                    <a:pt x="785342" y="648855"/>
                  </a:lnTo>
                  <a:lnTo>
                    <a:pt x="830440" y="631761"/>
                  </a:lnTo>
                  <a:lnTo>
                    <a:pt x="877608" y="622376"/>
                  </a:lnTo>
                  <a:lnTo>
                    <a:pt x="925804" y="620928"/>
                  </a:lnTo>
                  <a:lnTo>
                    <a:pt x="974051" y="627595"/>
                  </a:lnTo>
                  <a:lnTo>
                    <a:pt x="1021295" y="642594"/>
                  </a:lnTo>
                  <a:lnTo>
                    <a:pt x="1065314" y="665403"/>
                  </a:lnTo>
                  <a:lnTo>
                    <a:pt x="1104138" y="694791"/>
                  </a:lnTo>
                  <a:lnTo>
                    <a:pt x="1137196" y="729907"/>
                  </a:lnTo>
                  <a:lnTo>
                    <a:pt x="1163916" y="769886"/>
                  </a:lnTo>
                  <a:lnTo>
                    <a:pt x="1183703" y="813866"/>
                  </a:lnTo>
                  <a:lnTo>
                    <a:pt x="1195997" y="860996"/>
                  </a:lnTo>
                  <a:lnTo>
                    <a:pt x="1200226" y="910386"/>
                  </a:lnTo>
                  <a:lnTo>
                    <a:pt x="1200226" y="751865"/>
                  </a:lnTo>
                  <a:lnTo>
                    <a:pt x="1160272" y="693166"/>
                  </a:lnTo>
                  <a:lnTo>
                    <a:pt x="1127607" y="660488"/>
                  </a:lnTo>
                  <a:lnTo>
                    <a:pt x="1090663" y="632612"/>
                  </a:lnTo>
                  <a:lnTo>
                    <a:pt x="1049959" y="610019"/>
                  </a:lnTo>
                  <a:lnTo>
                    <a:pt x="1006005" y="593229"/>
                  </a:lnTo>
                  <a:lnTo>
                    <a:pt x="959307" y="582764"/>
                  </a:lnTo>
                  <a:lnTo>
                    <a:pt x="910386" y="579120"/>
                  </a:lnTo>
                  <a:lnTo>
                    <a:pt x="861441" y="582714"/>
                  </a:lnTo>
                  <a:lnTo>
                    <a:pt x="814705" y="593140"/>
                  </a:lnTo>
                  <a:lnTo>
                    <a:pt x="770737" y="609904"/>
                  </a:lnTo>
                  <a:lnTo>
                    <a:pt x="730008" y="632485"/>
                  </a:lnTo>
                  <a:lnTo>
                    <a:pt x="693051" y="660374"/>
                  </a:lnTo>
                  <a:lnTo>
                    <a:pt x="660374" y="693051"/>
                  </a:lnTo>
                  <a:lnTo>
                    <a:pt x="632561" y="729907"/>
                  </a:lnTo>
                  <a:lnTo>
                    <a:pt x="609879" y="770801"/>
                  </a:lnTo>
                  <a:lnTo>
                    <a:pt x="593140" y="814755"/>
                  </a:lnTo>
                  <a:lnTo>
                    <a:pt x="582714" y="861453"/>
                  </a:lnTo>
                  <a:lnTo>
                    <a:pt x="579120" y="910386"/>
                  </a:lnTo>
                  <a:lnTo>
                    <a:pt x="582714" y="959332"/>
                  </a:lnTo>
                  <a:lnTo>
                    <a:pt x="593140" y="1006055"/>
                  </a:lnTo>
                  <a:lnTo>
                    <a:pt x="609904" y="1050023"/>
                  </a:lnTo>
                  <a:lnTo>
                    <a:pt x="632485" y="1090752"/>
                  </a:lnTo>
                  <a:lnTo>
                    <a:pt x="660374" y="1127709"/>
                  </a:lnTo>
                  <a:lnTo>
                    <a:pt x="693051" y="1160386"/>
                  </a:lnTo>
                  <a:lnTo>
                    <a:pt x="730008" y="1188275"/>
                  </a:lnTo>
                  <a:lnTo>
                    <a:pt x="770737" y="1210856"/>
                  </a:lnTo>
                  <a:lnTo>
                    <a:pt x="814705" y="1227620"/>
                  </a:lnTo>
                  <a:lnTo>
                    <a:pt x="861441" y="1238046"/>
                  </a:lnTo>
                  <a:lnTo>
                    <a:pt x="910386" y="1241640"/>
                  </a:lnTo>
                  <a:lnTo>
                    <a:pt x="959332" y="1238046"/>
                  </a:lnTo>
                  <a:lnTo>
                    <a:pt x="1006055" y="1227620"/>
                  </a:lnTo>
                  <a:lnTo>
                    <a:pt x="1050023" y="1210856"/>
                  </a:lnTo>
                  <a:lnTo>
                    <a:pt x="1127709" y="1160386"/>
                  </a:lnTo>
                  <a:lnTo>
                    <a:pt x="1160386" y="1127709"/>
                  </a:lnTo>
                  <a:lnTo>
                    <a:pt x="1188275" y="1090752"/>
                  </a:lnTo>
                  <a:lnTo>
                    <a:pt x="1210856" y="1050036"/>
                  </a:lnTo>
                  <a:lnTo>
                    <a:pt x="1227620" y="1006055"/>
                  </a:lnTo>
                  <a:lnTo>
                    <a:pt x="1238046" y="959332"/>
                  </a:lnTo>
                  <a:lnTo>
                    <a:pt x="1241640" y="9103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7" name="object 177"/>
          <p:cNvSpPr txBox="1"/>
          <p:nvPr/>
        </p:nvSpPr>
        <p:spPr>
          <a:xfrm>
            <a:off x="10833475" y="1913617"/>
            <a:ext cx="377383" cy="310289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algn="ctr" defTabSz="616854" hangingPunct="1">
              <a:lnSpc>
                <a:spcPts val="1720"/>
              </a:lnSpc>
              <a:spcBef>
                <a:spcPts val="64"/>
              </a:spcBef>
            </a:pPr>
            <a:r>
              <a:rPr sz="1450" b="1" spc="-13" dirty="0">
                <a:solidFill>
                  <a:srgbClr val="FFFFFF"/>
                </a:solidFill>
                <a:latin typeface="Arial"/>
                <a:cs typeface="Arial"/>
              </a:rPr>
              <a:t>2:00</a:t>
            </a:r>
            <a:endParaRPr sz="145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616854" hangingPunct="1">
              <a:lnSpc>
                <a:spcPts val="668"/>
              </a:lnSpc>
            </a:pPr>
            <a:r>
              <a:rPr sz="573" b="1" spc="-17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573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7304869" y="1577616"/>
            <a:ext cx="412936" cy="21383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49263" defTabSz="616854" hangingPunct="1">
              <a:lnSpc>
                <a:spcPts val="654"/>
              </a:lnSpc>
              <a:spcBef>
                <a:spcPts val="67"/>
              </a:spcBef>
            </a:pPr>
            <a:r>
              <a:rPr sz="573" spc="-27" dirty="0">
                <a:solidFill>
                  <a:srgbClr val="FFFFFF"/>
                </a:solidFill>
                <a:latin typeface="Arial"/>
                <a:cs typeface="Arial"/>
              </a:rPr>
              <a:t>Von </a:t>
            </a:r>
            <a:r>
              <a:rPr sz="573" spc="-7" dirty="0">
                <a:solidFill>
                  <a:srgbClr val="FFFFFF"/>
                </a:solidFill>
                <a:latin typeface="Arial"/>
                <a:cs typeface="Arial"/>
              </a:rPr>
              <a:t>2:40h</a:t>
            </a:r>
            <a:endParaRPr sz="573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>
              <a:lnSpc>
                <a:spcPts val="897"/>
              </a:lnSpc>
            </a:pP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776" b="1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spc="-13" dirty="0">
                <a:solidFill>
                  <a:srgbClr val="FFFFFF"/>
                </a:solidFill>
                <a:latin typeface="Arial"/>
                <a:cs typeface="Arial"/>
              </a:rPr>
              <a:t>1:50h</a:t>
            </a:r>
            <a:endParaRPr sz="776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7304869" y="2963669"/>
            <a:ext cx="412936" cy="21383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49691" defTabSz="616854" hangingPunct="1">
              <a:lnSpc>
                <a:spcPts val="654"/>
              </a:lnSpc>
              <a:spcBef>
                <a:spcPts val="67"/>
              </a:spcBef>
            </a:pPr>
            <a:r>
              <a:rPr sz="573" spc="-27" dirty="0">
                <a:solidFill>
                  <a:srgbClr val="FFFFFF"/>
                </a:solidFill>
                <a:latin typeface="Arial"/>
                <a:cs typeface="Arial"/>
              </a:rPr>
              <a:t>Von </a:t>
            </a:r>
            <a:r>
              <a:rPr sz="573" spc="-7" dirty="0">
                <a:solidFill>
                  <a:srgbClr val="FFFFFF"/>
                </a:solidFill>
                <a:latin typeface="Arial"/>
                <a:cs typeface="Arial"/>
              </a:rPr>
              <a:t>2:40h</a:t>
            </a:r>
            <a:endParaRPr sz="573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>
              <a:lnSpc>
                <a:spcPts val="897"/>
              </a:lnSpc>
            </a:pP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776" b="1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spc="-13" dirty="0">
                <a:solidFill>
                  <a:srgbClr val="FFFFFF"/>
                </a:solidFill>
                <a:latin typeface="Arial"/>
                <a:cs typeface="Arial"/>
              </a:rPr>
              <a:t>2:20h</a:t>
            </a:r>
            <a:endParaRPr sz="776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8947072" y="2958520"/>
            <a:ext cx="412936" cy="21383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49263" defTabSz="616854" hangingPunct="1">
              <a:lnSpc>
                <a:spcPts val="654"/>
              </a:lnSpc>
              <a:spcBef>
                <a:spcPts val="67"/>
              </a:spcBef>
            </a:pPr>
            <a:r>
              <a:rPr sz="573" spc="-27" dirty="0">
                <a:solidFill>
                  <a:srgbClr val="FFFFFF"/>
                </a:solidFill>
                <a:latin typeface="Arial"/>
                <a:cs typeface="Arial"/>
              </a:rPr>
              <a:t>Von </a:t>
            </a:r>
            <a:r>
              <a:rPr sz="573" spc="-7" dirty="0">
                <a:solidFill>
                  <a:srgbClr val="FFFFFF"/>
                </a:solidFill>
                <a:latin typeface="Arial"/>
                <a:cs typeface="Arial"/>
              </a:rPr>
              <a:t>4:00h</a:t>
            </a:r>
            <a:endParaRPr sz="573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>
              <a:lnSpc>
                <a:spcPts val="897"/>
              </a:lnSpc>
            </a:pP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776" b="1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spc="-13" dirty="0">
                <a:solidFill>
                  <a:srgbClr val="FFFFFF"/>
                </a:solidFill>
                <a:latin typeface="Arial"/>
                <a:cs typeface="Arial"/>
              </a:rPr>
              <a:t>3:45h</a:t>
            </a:r>
            <a:endParaRPr sz="776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10591679" y="2958520"/>
            <a:ext cx="412936" cy="21383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49263" defTabSz="616854" hangingPunct="1">
              <a:lnSpc>
                <a:spcPts val="654"/>
              </a:lnSpc>
              <a:spcBef>
                <a:spcPts val="67"/>
              </a:spcBef>
            </a:pPr>
            <a:r>
              <a:rPr sz="573" spc="-27" dirty="0">
                <a:solidFill>
                  <a:srgbClr val="FFFFFF"/>
                </a:solidFill>
                <a:latin typeface="Arial"/>
                <a:cs typeface="Arial"/>
              </a:rPr>
              <a:t>Von </a:t>
            </a:r>
            <a:r>
              <a:rPr sz="573" spc="-7" dirty="0">
                <a:solidFill>
                  <a:srgbClr val="FFFFFF"/>
                </a:solidFill>
                <a:latin typeface="Arial"/>
                <a:cs typeface="Arial"/>
              </a:rPr>
              <a:t>4:05h</a:t>
            </a:r>
            <a:endParaRPr sz="573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>
              <a:lnSpc>
                <a:spcPts val="897"/>
              </a:lnSpc>
            </a:pP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776" b="1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spc="-13" dirty="0">
                <a:solidFill>
                  <a:srgbClr val="FFFFFF"/>
                </a:solidFill>
                <a:latin typeface="Arial"/>
                <a:cs typeface="Arial"/>
              </a:rPr>
              <a:t>3:45h</a:t>
            </a:r>
            <a:endParaRPr sz="776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8936404" y="1577646"/>
            <a:ext cx="412936" cy="21383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49691" defTabSz="616854" hangingPunct="1">
              <a:lnSpc>
                <a:spcPts val="654"/>
              </a:lnSpc>
              <a:spcBef>
                <a:spcPts val="67"/>
              </a:spcBef>
            </a:pPr>
            <a:r>
              <a:rPr sz="573" spc="-27" dirty="0">
                <a:solidFill>
                  <a:srgbClr val="FFFFFF"/>
                </a:solidFill>
                <a:latin typeface="Arial"/>
                <a:cs typeface="Arial"/>
              </a:rPr>
              <a:t>Von </a:t>
            </a:r>
            <a:r>
              <a:rPr sz="573" spc="-7" dirty="0">
                <a:solidFill>
                  <a:srgbClr val="FFFFFF"/>
                </a:solidFill>
                <a:latin typeface="Arial"/>
                <a:cs typeface="Arial"/>
              </a:rPr>
              <a:t>4:00h</a:t>
            </a:r>
            <a:endParaRPr sz="573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>
              <a:lnSpc>
                <a:spcPts val="897"/>
              </a:lnSpc>
            </a:pP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776" b="1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spc="-13" dirty="0">
                <a:solidFill>
                  <a:srgbClr val="FFFFFF"/>
                </a:solidFill>
                <a:latin typeface="Arial"/>
                <a:cs typeface="Arial"/>
              </a:rPr>
              <a:t>2:40h</a:t>
            </a:r>
            <a:endParaRPr sz="776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10582237" y="1577646"/>
            <a:ext cx="412936" cy="21383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49691" defTabSz="616854" hangingPunct="1">
              <a:lnSpc>
                <a:spcPts val="654"/>
              </a:lnSpc>
              <a:spcBef>
                <a:spcPts val="67"/>
              </a:spcBef>
            </a:pPr>
            <a:r>
              <a:rPr sz="573" spc="-27" dirty="0">
                <a:solidFill>
                  <a:srgbClr val="FFFFFF"/>
                </a:solidFill>
                <a:latin typeface="Arial"/>
                <a:cs typeface="Arial"/>
              </a:rPr>
              <a:t>Von </a:t>
            </a:r>
            <a:r>
              <a:rPr sz="573" spc="-7" dirty="0">
                <a:solidFill>
                  <a:srgbClr val="FFFFFF"/>
                </a:solidFill>
                <a:latin typeface="Arial"/>
                <a:cs typeface="Arial"/>
              </a:rPr>
              <a:t>8:00h</a:t>
            </a:r>
            <a:endParaRPr sz="573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>
              <a:lnSpc>
                <a:spcPts val="897"/>
              </a:lnSpc>
            </a:pP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776" b="1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spc="-13" dirty="0">
                <a:solidFill>
                  <a:srgbClr val="FFFFFF"/>
                </a:solidFill>
                <a:latin typeface="Arial"/>
                <a:cs typeface="Arial"/>
              </a:rPr>
              <a:t>6:00h</a:t>
            </a:r>
            <a:endParaRPr sz="776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7202453" y="2315553"/>
            <a:ext cx="684943" cy="262583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algn="ctr" defTabSz="616854" hangingPunct="1">
              <a:spcBef>
                <a:spcPts val="64"/>
              </a:spcBef>
            </a:pPr>
            <a:r>
              <a:rPr sz="877" b="1" spc="-17" dirty="0">
                <a:solidFill>
                  <a:srgbClr val="FFFFFF"/>
                </a:solidFill>
                <a:latin typeface="Arial"/>
                <a:cs typeface="Arial"/>
              </a:rPr>
              <a:t>Zeitersparnis</a:t>
            </a:r>
            <a:endParaRPr sz="877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285" algn="ctr" defTabSz="616854" hangingPunct="1">
              <a:spcBef>
                <a:spcPts val="3"/>
              </a:spcBef>
            </a:pP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Wien</a:t>
            </a:r>
            <a:r>
              <a:rPr sz="776" b="1" spc="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776" b="1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spc="-13" dirty="0">
                <a:solidFill>
                  <a:srgbClr val="FFFFFF"/>
                </a:solidFill>
                <a:latin typeface="Arial"/>
                <a:cs typeface="Arial"/>
              </a:rPr>
              <a:t>Graz</a:t>
            </a:r>
            <a:endParaRPr sz="776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7158515" y="3678708"/>
            <a:ext cx="773185" cy="285355"/>
          </a:xfrm>
          <a:prstGeom prst="rect">
            <a:avLst/>
          </a:prstGeom>
        </p:spPr>
        <p:txBody>
          <a:bodyPr vert="horz" wrap="square" lIns="0" tIns="17990" rIns="0" bIns="0" rtlCol="0">
            <a:spAutoFit/>
          </a:bodyPr>
          <a:lstStyle/>
          <a:p>
            <a:pPr marL="52690" defTabSz="616854" hangingPunct="1">
              <a:spcBef>
                <a:spcPts val="141"/>
              </a:spcBef>
            </a:pPr>
            <a:r>
              <a:rPr sz="877" b="1" spc="-7" dirty="0">
                <a:solidFill>
                  <a:srgbClr val="FFFFFF"/>
                </a:solidFill>
                <a:latin typeface="Arial"/>
                <a:cs typeface="Arial"/>
              </a:rPr>
              <a:t>Zeitersparnis</a:t>
            </a:r>
            <a:endParaRPr sz="877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>
              <a:spcBef>
                <a:spcPts val="67"/>
              </a:spcBef>
            </a:pP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Wien</a:t>
            </a:r>
            <a:r>
              <a:rPr sz="776" b="1" spc="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776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spc="-13" dirty="0">
                <a:solidFill>
                  <a:srgbClr val="FFFFFF"/>
                </a:solidFill>
                <a:latin typeface="Arial"/>
                <a:cs typeface="Arial"/>
              </a:rPr>
              <a:t>Budapest</a:t>
            </a:r>
            <a:endParaRPr sz="776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8748279" y="2301463"/>
            <a:ext cx="834868" cy="285355"/>
          </a:xfrm>
          <a:prstGeom prst="rect">
            <a:avLst/>
          </a:prstGeom>
        </p:spPr>
        <p:txBody>
          <a:bodyPr vert="horz" wrap="square" lIns="0" tIns="17990" rIns="0" bIns="0" rtlCol="0">
            <a:spAutoFit/>
          </a:bodyPr>
          <a:lstStyle/>
          <a:p>
            <a:pPr marL="38553" algn="ctr" defTabSz="616854" hangingPunct="1">
              <a:spcBef>
                <a:spcPts val="141"/>
              </a:spcBef>
            </a:pPr>
            <a:r>
              <a:rPr sz="877" b="1" spc="-7" dirty="0">
                <a:solidFill>
                  <a:srgbClr val="FFFFFF"/>
                </a:solidFill>
                <a:latin typeface="Arial"/>
                <a:cs typeface="Arial"/>
              </a:rPr>
              <a:t>Zeitersparnis</a:t>
            </a:r>
            <a:endParaRPr sz="877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616854" hangingPunct="1">
              <a:spcBef>
                <a:spcPts val="67"/>
              </a:spcBef>
            </a:pP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Wien</a:t>
            </a:r>
            <a:r>
              <a:rPr sz="776" b="1" spc="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776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spc="-7" dirty="0">
                <a:solidFill>
                  <a:srgbClr val="FFFFFF"/>
                </a:solidFill>
                <a:latin typeface="Arial"/>
                <a:cs typeface="Arial"/>
              </a:rPr>
              <a:t>Klagenfurt</a:t>
            </a:r>
            <a:endParaRPr sz="776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8788072" y="3669185"/>
            <a:ext cx="775327" cy="285355"/>
          </a:xfrm>
          <a:prstGeom prst="rect">
            <a:avLst/>
          </a:prstGeom>
        </p:spPr>
        <p:txBody>
          <a:bodyPr vert="horz" wrap="square" lIns="0" tIns="17990" rIns="0" bIns="0" rtlCol="0">
            <a:spAutoFit/>
          </a:bodyPr>
          <a:lstStyle/>
          <a:p>
            <a:pPr marL="61685" defTabSz="616854" hangingPunct="1">
              <a:spcBef>
                <a:spcPts val="141"/>
              </a:spcBef>
            </a:pPr>
            <a:r>
              <a:rPr sz="877" b="1" spc="-7" dirty="0">
                <a:solidFill>
                  <a:srgbClr val="FFFFFF"/>
                </a:solidFill>
                <a:latin typeface="Arial"/>
                <a:cs typeface="Arial"/>
              </a:rPr>
              <a:t>Zeitersparnis</a:t>
            </a:r>
            <a:endParaRPr sz="877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>
              <a:spcBef>
                <a:spcPts val="67"/>
              </a:spcBef>
            </a:pP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Wien</a:t>
            </a:r>
            <a:r>
              <a:rPr sz="776" b="1" spc="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776" b="1" spc="-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spc="-7" dirty="0">
                <a:solidFill>
                  <a:srgbClr val="FFFFFF"/>
                </a:solidFill>
                <a:latin typeface="Arial"/>
                <a:cs typeface="Arial"/>
              </a:rPr>
              <a:t>München</a:t>
            </a:r>
            <a:endParaRPr sz="776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10467279" y="2301463"/>
            <a:ext cx="697366" cy="285355"/>
          </a:xfrm>
          <a:prstGeom prst="rect">
            <a:avLst/>
          </a:prstGeom>
        </p:spPr>
        <p:txBody>
          <a:bodyPr vert="horz" wrap="square" lIns="0" tIns="17990" rIns="0" bIns="0" rtlCol="0">
            <a:spAutoFit/>
          </a:bodyPr>
          <a:lstStyle/>
          <a:p>
            <a:pPr marL="19704" defTabSz="616854" hangingPunct="1">
              <a:spcBef>
                <a:spcPts val="141"/>
              </a:spcBef>
            </a:pPr>
            <a:r>
              <a:rPr sz="877" b="1" spc="-20" dirty="0">
                <a:solidFill>
                  <a:srgbClr val="FFFFFF"/>
                </a:solidFill>
                <a:latin typeface="Arial"/>
                <a:cs typeface="Arial"/>
              </a:rPr>
              <a:t>Zeitersparnis</a:t>
            </a:r>
            <a:endParaRPr sz="877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>
              <a:spcBef>
                <a:spcPts val="67"/>
              </a:spcBef>
            </a:pP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Wien</a:t>
            </a:r>
            <a:r>
              <a:rPr sz="776" b="1" spc="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776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spc="-7" dirty="0">
                <a:solidFill>
                  <a:srgbClr val="FFFFFF"/>
                </a:solidFill>
                <a:latin typeface="Arial"/>
                <a:cs typeface="Arial"/>
              </a:rPr>
              <a:t>Venezia</a:t>
            </a:r>
            <a:endParaRPr sz="776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10481791" y="3673761"/>
            <a:ext cx="684943" cy="251875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algn="ctr" defTabSz="616854" hangingPunct="1">
              <a:lnSpc>
                <a:spcPts val="1039"/>
              </a:lnSpc>
              <a:spcBef>
                <a:spcPts val="64"/>
              </a:spcBef>
            </a:pPr>
            <a:r>
              <a:rPr sz="877" b="1" spc="-17" dirty="0">
                <a:solidFill>
                  <a:srgbClr val="FFFFFF"/>
                </a:solidFill>
                <a:latin typeface="Arial"/>
                <a:cs typeface="Arial"/>
              </a:rPr>
              <a:t>Zeitersparnis</a:t>
            </a:r>
            <a:endParaRPr sz="877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8139" algn="ctr" defTabSz="616854" hangingPunct="1">
              <a:lnSpc>
                <a:spcPts val="917"/>
              </a:lnSpc>
            </a:pP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Wien</a:t>
            </a:r>
            <a:r>
              <a:rPr sz="776" b="1" spc="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776" b="1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6" b="1" spc="-13" dirty="0">
                <a:solidFill>
                  <a:srgbClr val="FFFFFF"/>
                </a:solidFill>
                <a:latin typeface="Arial"/>
                <a:cs typeface="Arial"/>
              </a:rPr>
              <a:t>Prag</a:t>
            </a:r>
            <a:endParaRPr sz="776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90" name="object 190"/>
          <p:cNvGrpSpPr/>
          <p:nvPr/>
        </p:nvGrpSpPr>
        <p:grpSpPr>
          <a:xfrm>
            <a:off x="750487" y="1562690"/>
            <a:ext cx="10084386" cy="4317841"/>
            <a:chOff x="1092771" y="2316543"/>
            <a:chExt cx="14949169" cy="6400800"/>
          </a:xfrm>
        </p:grpSpPr>
        <p:pic>
          <p:nvPicPr>
            <p:cNvPr id="191" name="object 19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059668" y="2686812"/>
              <a:ext cx="137159" cy="137159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10810493" y="2783583"/>
              <a:ext cx="271780" cy="164465"/>
            </a:xfrm>
            <a:custGeom>
              <a:avLst/>
              <a:gdLst/>
              <a:ahLst/>
              <a:cxnLst/>
              <a:rect l="l" t="t" r="r" b="b"/>
              <a:pathLst>
                <a:path w="271779" h="164464">
                  <a:moveTo>
                    <a:pt x="0" y="164236"/>
                  </a:moveTo>
                  <a:lnTo>
                    <a:pt x="271195" y="0"/>
                  </a:lnTo>
                </a:path>
              </a:pathLst>
            </a:custGeom>
            <a:ln w="324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193" name="object 193"/>
            <p:cNvSpPr/>
            <p:nvPr/>
          </p:nvSpPr>
          <p:spPr>
            <a:xfrm>
              <a:off x="11043665" y="2812543"/>
              <a:ext cx="68580" cy="202565"/>
            </a:xfrm>
            <a:custGeom>
              <a:avLst/>
              <a:gdLst/>
              <a:ahLst/>
              <a:cxnLst/>
              <a:rect l="l" t="t" r="r" b="b"/>
              <a:pathLst>
                <a:path w="68579" h="202564">
                  <a:moveTo>
                    <a:pt x="0" y="202107"/>
                  </a:moveTo>
                  <a:lnTo>
                    <a:pt x="68275" y="0"/>
                  </a:lnTo>
                </a:path>
              </a:pathLst>
            </a:custGeom>
            <a:ln w="324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94" name="object 19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059668" y="4747259"/>
              <a:ext cx="137159" cy="135635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10810493" y="4844036"/>
              <a:ext cx="271780" cy="163195"/>
            </a:xfrm>
            <a:custGeom>
              <a:avLst/>
              <a:gdLst/>
              <a:ahLst/>
              <a:cxnLst/>
              <a:rect l="l" t="t" r="r" b="b"/>
              <a:pathLst>
                <a:path w="271779" h="163195">
                  <a:moveTo>
                    <a:pt x="0" y="162712"/>
                  </a:moveTo>
                  <a:lnTo>
                    <a:pt x="271195" y="0"/>
                  </a:lnTo>
                </a:path>
              </a:pathLst>
            </a:custGeom>
            <a:ln w="324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196" name="object 196"/>
            <p:cNvSpPr/>
            <p:nvPr/>
          </p:nvSpPr>
          <p:spPr>
            <a:xfrm>
              <a:off x="11043665" y="4871461"/>
              <a:ext cx="68580" cy="203835"/>
            </a:xfrm>
            <a:custGeom>
              <a:avLst/>
              <a:gdLst/>
              <a:ahLst/>
              <a:cxnLst/>
              <a:rect l="l" t="t" r="r" b="b"/>
              <a:pathLst>
                <a:path w="68579" h="203835">
                  <a:moveTo>
                    <a:pt x="0" y="203631"/>
                  </a:moveTo>
                  <a:lnTo>
                    <a:pt x="68275" y="0"/>
                  </a:lnTo>
                </a:path>
              </a:pathLst>
            </a:custGeom>
            <a:ln w="324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97" name="object 19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478256" y="4739639"/>
              <a:ext cx="135635" cy="135635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3227556" y="4836416"/>
              <a:ext cx="273050" cy="163195"/>
            </a:xfrm>
            <a:custGeom>
              <a:avLst/>
              <a:gdLst/>
              <a:ahLst/>
              <a:cxnLst/>
              <a:rect l="l" t="t" r="r" b="b"/>
              <a:pathLst>
                <a:path w="273050" h="163195">
                  <a:moveTo>
                    <a:pt x="0" y="162712"/>
                  </a:moveTo>
                  <a:lnTo>
                    <a:pt x="272719" y="0"/>
                  </a:lnTo>
                </a:path>
              </a:pathLst>
            </a:custGeom>
            <a:ln w="324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199" name="object 199"/>
            <p:cNvSpPr/>
            <p:nvPr/>
          </p:nvSpPr>
          <p:spPr>
            <a:xfrm>
              <a:off x="13460729" y="4863842"/>
              <a:ext cx="69850" cy="203835"/>
            </a:xfrm>
            <a:custGeom>
              <a:avLst/>
              <a:gdLst/>
              <a:ahLst/>
              <a:cxnLst/>
              <a:rect l="l" t="t" r="r" b="b"/>
              <a:pathLst>
                <a:path w="69850" h="203835">
                  <a:moveTo>
                    <a:pt x="0" y="203631"/>
                  </a:moveTo>
                  <a:lnTo>
                    <a:pt x="69799" y="0"/>
                  </a:lnTo>
                </a:path>
              </a:pathLst>
            </a:custGeom>
            <a:ln w="324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0" name="object 20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904464" y="4739639"/>
              <a:ext cx="137159" cy="135635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15655290" y="4836416"/>
              <a:ext cx="271780" cy="163195"/>
            </a:xfrm>
            <a:custGeom>
              <a:avLst/>
              <a:gdLst/>
              <a:ahLst/>
              <a:cxnLst/>
              <a:rect l="l" t="t" r="r" b="b"/>
              <a:pathLst>
                <a:path w="271780" h="163195">
                  <a:moveTo>
                    <a:pt x="0" y="162712"/>
                  </a:moveTo>
                  <a:lnTo>
                    <a:pt x="271195" y="0"/>
                  </a:lnTo>
                </a:path>
              </a:pathLst>
            </a:custGeom>
            <a:ln w="324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02" name="object 202"/>
            <p:cNvSpPr/>
            <p:nvPr/>
          </p:nvSpPr>
          <p:spPr>
            <a:xfrm>
              <a:off x="15888460" y="4863842"/>
              <a:ext cx="68580" cy="203835"/>
            </a:xfrm>
            <a:custGeom>
              <a:avLst/>
              <a:gdLst/>
              <a:ahLst/>
              <a:cxnLst/>
              <a:rect l="l" t="t" r="r" b="b"/>
              <a:pathLst>
                <a:path w="68580" h="203835">
                  <a:moveTo>
                    <a:pt x="0" y="203631"/>
                  </a:moveTo>
                  <a:lnTo>
                    <a:pt x="68275" y="0"/>
                  </a:lnTo>
                </a:path>
              </a:pathLst>
            </a:custGeom>
            <a:ln w="324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3" name="object 20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493495" y="2686812"/>
              <a:ext cx="135635" cy="137159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13244322" y="2783583"/>
              <a:ext cx="271780" cy="164465"/>
            </a:xfrm>
            <a:custGeom>
              <a:avLst/>
              <a:gdLst/>
              <a:ahLst/>
              <a:cxnLst/>
              <a:rect l="l" t="t" r="r" b="b"/>
              <a:pathLst>
                <a:path w="271780" h="164464">
                  <a:moveTo>
                    <a:pt x="0" y="164236"/>
                  </a:moveTo>
                  <a:lnTo>
                    <a:pt x="271195" y="0"/>
                  </a:lnTo>
                </a:path>
              </a:pathLst>
            </a:custGeom>
            <a:ln w="324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05" name="object 205"/>
            <p:cNvSpPr/>
            <p:nvPr/>
          </p:nvSpPr>
          <p:spPr>
            <a:xfrm>
              <a:off x="13477493" y="2812543"/>
              <a:ext cx="68580" cy="202565"/>
            </a:xfrm>
            <a:custGeom>
              <a:avLst/>
              <a:gdLst/>
              <a:ahLst/>
              <a:cxnLst/>
              <a:rect l="l" t="t" r="r" b="b"/>
              <a:pathLst>
                <a:path w="68580" h="202564">
                  <a:moveTo>
                    <a:pt x="0" y="202107"/>
                  </a:moveTo>
                  <a:lnTo>
                    <a:pt x="68275" y="0"/>
                  </a:lnTo>
                </a:path>
              </a:pathLst>
            </a:custGeom>
            <a:ln w="324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6" name="object 20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896843" y="2686812"/>
              <a:ext cx="137159" cy="137159"/>
            </a:xfrm>
            <a:prstGeom prst="rect">
              <a:avLst/>
            </a:prstGeom>
          </p:spPr>
        </p:pic>
        <p:sp>
          <p:nvSpPr>
            <p:cNvPr id="207" name="object 207"/>
            <p:cNvSpPr/>
            <p:nvPr/>
          </p:nvSpPr>
          <p:spPr>
            <a:xfrm>
              <a:off x="15647670" y="2783583"/>
              <a:ext cx="273050" cy="164465"/>
            </a:xfrm>
            <a:custGeom>
              <a:avLst/>
              <a:gdLst/>
              <a:ahLst/>
              <a:cxnLst/>
              <a:rect l="l" t="t" r="r" b="b"/>
              <a:pathLst>
                <a:path w="273050" h="164464">
                  <a:moveTo>
                    <a:pt x="0" y="164236"/>
                  </a:moveTo>
                  <a:lnTo>
                    <a:pt x="272719" y="0"/>
                  </a:lnTo>
                </a:path>
              </a:pathLst>
            </a:custGeom>
            <a:ln w="324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object 208"/>
            <p:cNvSpPr/>
            <p:nvPr/>
          </p:nvSpPr>
          <p:spPr>
            <a:xfrm>
              <a:off x="15880842" y="2812543"/>
              <a:ext cx="69850" cy="202565"/>
            </a:xfrm>
            <a:custGeom>
              <a:avLst/>
              <a:gdLst/>
              <a:ahLst/>
              <a:cxnLst/>
              <a:rect l="l" t="t" r="r" b="b"/>
              <a:pathLst>
                <a:path w="69850" h="202564">
                  <a:moveTo>
                    <a:pt x="0" y="202107"/>
                  </a:moveTo>
                  <a:lnTo>
                    <a:pt x="69799" y="0"/>
                  </a:lnTo>
                </a:path>
              </a:pathLst>
            </a:custGeom>
            <a:ln w="324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09" name="object 209"/>
            <p:cNvSpPr/>
            <p:nvPr/>
          </p:nvSpPr>
          <p:spPr>
            <a:xfrm>
              <a:off x="9798557" y="6553961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0" y="0"/>
                  </a:moveTo>
                  <a:lnTo>
                    <a:pt x="280162" y="0"/>
                  </a:lnTo>
                </a:path>
              </a:pathLst>
            </a:custGeom>
            <a:ln w="38100">
              <a:solidFill>
                <a:srgbClr val="8E71D5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10" name="object 210"/>
            <p:cNvSpPr/>
            <p:nvPr/>
          </p:nvSpPr>
          <p:spPr>
            <a:xfrm>
              <a:off x="9798557" y="6758177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0" y="0"/>
                  </a:moveTo>
                  <a:lnTo>
                    <a:pt x="280162" y="0"/>
                  </a:lnTo>
                </a:path>
              </a:pathLst>
            </a:custGeom>
            <a:ln w="38100">
              <a:solidFill>
                <a:srgbClr val="E10528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11" name="object 211"/>
            <p:cNvSpPr/>
            <p:nvPr/>
          </p:nvSpPr>
          <p:spPr>
            <a:xfrm>
              <a:off x="9798557" y="6960869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0" y="0"/>
                  </a:moveTo>
                  <a:lnTo>
                    <a:pt x="280162" y="0"/>
                  </a:lnTo>
                </a:path>
              </a:pathLst>
            </a:custGeom>
            <a:ln w="38100">
              <a:solidFill>
                <a:srgbClr val="FB92C4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12" name="object 212"/>
            <p:cNvSpPr/>
            <p:nvPr/>
          </p:nvSpPr>
          <p:spPr>
            <a:xfrm>
              <a:off x="9798557" y="7163561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0" y="0"/>
                  </a:moveTo>
                  <a:lnTo>
                    <a:pt x="280162" y="0"/>
                  </a:lnTo>
                </a:path>
              </a:pathLst>
            </a:custGeom>
            <a:ln w="38100">
              <a:solidFill>
                <a:srgbClr val="82E16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3" name="object 21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97279" y="6934200"/>
              <a:ext cx="1781555" cy="1783079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1123949" y="2343149"/>
              <a:ext cx="1729739" cy="1729739"/>
            </a:xfrm>
            <a:custGeom>
              <a:avLst/>
              <a:gdLst/>
              <a:ahLst/>
              <a:cxnLst/>
              <a:rect l="l" t="t" r="r" b="b"/>
              <a:pathLst>
                <a:path w="1729739" h="1729739">
                  <a:moveTo>
                    <a:pt x="279387" y="0"/>
                  </a:moveTo>
                  <a:lnTo>
                    <a:pt x="234073" y="3657"/>
                  </a:lnTo>
                  <a:lnTo>
                    <a:pt x="191071" y="14249"/>
                  </a:lnTo>
                  <a:lnTo>
                    <a:pt x="150990" y="31191"/>
                  </a:lnTo>
                  <a:lnTo>
                    <a:pt x="114388" y="53911"/>
                  </a:lnTo>
                  <a:lnTo>
                    <a:pt x="81826" y="81838"/>
                  </a:lnTo>
                  <a:lnTo>
                    <a:pt x="53898" y="114388"/>
                  </a:lnTo>
                  <a:lnTo>
                    <a:pt x="31178" y="151003"/>
                  </a:lnTo>
                  <a:lnTo>
                    <a:pt x="14236" y="191084"/>
                  </a:lnTo>
                  <a:lnTo>
                    <a:pt x="3657" y="234086"/>
                  </a:lnTo>
                  <a:lnTo>
                    <a:pt x="0" y="279400"/>
                  </a:lnTo>
                  <a:lnTo>
                    <a:pt x="0" y="1449755"/>
                  </a:lnTo>
                  <a:lnTo>
                    <a:pt x="3657" y="1495082"/>
                  </a:lnTo>
                  <a:lnTo>
                    <a:pt x="14236" y="1538071"/>
                  </a:lnTo>
                  <a:lnTo>
                    <a:pt x="31178" y="1578165"/>
                  </a:lnTo>
                  <a:lnTo>
                    <a:pt x="53898" y="1614766"/>
                  </a:lnTo>
                  <a:lnTo>
                    <a:pt x="81826" y="1647329"/>
                  </a:lnTo>
                  <a:lnTo>
                    <a:pt x="114388" y="1675257"/>
                  </a:lnTo>
                  <a:lnTo>
                    <a:pt x="150990" y="1697977"/>
                  </a:lnTo>
                  <a:lnTo>
                    <a:pt x="191071" y="1714919"/>
                  </a:lnTo>
                  <a:lnTo>
                    <a:pt x="234073" y="1725498"/>
                  </a:lnTo>
                  <a:lnTo>
                    <a:pt x="279387" y="1729155"/>
                  </a:lnTo>
                  <a:lnTo>
                    <a:pt x="1449755" y="1729155"/>
                  </a:lnTo>
                  <a:lnTo>
                    <a:pt x="1495069" y="1725498"/>
                  </a:lnTo>
                  <a:lnTo>
                    <a:pt x="1538071" y="1714919"/>
                  </a:lnTo>
                  <a:lnTo>
                    <a:pt x="1578152" y="1697977"/>
                  </a:lnTo>
                  <a:lnTo>
                    <a:pt x="1614754" y="1675257"/>
                  </a:lnTo>
                  <a:lnTo>
                    <a:pt x="1647316" y="1647329"/>
                  </a:lnTo>
                  <a:lnTo>
                    <a:pt x="1675244" y="1614766"/>
                  </a:lnTo>
                  <a:lnTo>
                    <a:pt x="1697964" y="1578165"/>
                  </a:lnTo>
                  <a:lnTo>
                    <a:pt x="1714906" y="1538071"/>
                  </a:lnTo>
                  <a:lnTo>
                    <a:pt x="1725485" y="1495082"/>
                  </a:lnTo>
                  <a:lnTo>
                    <a:pt x="1729143" y="1449755"/>
                  </a:lnTo>
                  <a:lnTo>
                    <a:pt x="1729143" y="279400"/>
                  </a:lnTo>
                  <a:lnTo>
                    <a:pt x="1725485" y="234086"/>
                  </a:lnTo>
                  <a:lnTo>
                    <a:pt x="1714906" y="191084"/>
                  </a:lnTo>
                  <a:lnTo>
                    <a:pt x="1697964" y="151003"/>
                  </a:lnTo>
                  <a:lnTo>
                    <a:pt x="1675244" y="114388"/>
                  </a:lnTo>
                  <a:lnTo>
                    <a:pt x="1647316" y="81838"/>
                  </a:lnTo>
                  <a:lnTo>
                    <a:pt x="1614754" y="53911"/>
                  </a:lnTo>
                  <a:lnTo>
                    <a:pt x="1578152" y="31191"/>
                  </a:lnTo>
                  <a:lnTo>
                    <a:pt x="1538071" y="14249"/>
                  </a:lnTo>
                  <a:lnTo>
                    <a:pt x="1495069" y="3657"/>
                  </a:lnTo>
                  <a:lnTo>
                    <a:pt x="1449755" y="0"/>
                  </a:lnTo>
                  <a:lnTo>
                    <a:pt x="279387" y="0"/>
                  </a:lnTo>
                  <a:close/>
                </a:path>
              </a:pathLst>
            </a:custGeom>
            <a:ln w="532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15" name="object 215"/>
            <p:cNvSpPr/>
            <p:nvPr/>
          </p:nvSpPr>
          <p:spPr>
            <a:xfrm>
              <a:off x="1438656" y="2659379"/>
              <a:ext cx="1118235" cy="1117600"/>
            </a:xfrm>
            <a:custGeom>
              <a:avLst/>
              <a:gdLst/>
              <a:ahLst/>
              <a:cxnLst/>
              <a:rect l="l" t="t" r="r" b="b"/>
              <a:pathLst>
                <a:path w="1118235" h="1117600">
                  <a:moveTo>
                    <a:pt x="776986" y="1060970"/>
                  </a:moveTo>
                  <a:lnTo>
                    <a:pt x="775677" y="1053731"/>
                  </a:lnTo>
                  <a:lnTo>
                    <a:pt x="771652" y="1047572"/>
                  </a:lnTo>
                  <a:lnTo>
                    <a:pt x="765784" y="1043559"/>
                  </a:lnTo>
                  <a:lnTo>
                    <a:pt x="758850" y="1042047"/>
                  </a:lnTo>
                  <a:lnTo>
                    <a:pt x="751611" y="1043355"/>
                  </a:lnTo>
                  <a:lnTo>
                    <a:pt x="705015" y="1059345"/>
                  </a:lnTo>
                  <a:lnTo>
                    <a:pt x="657275" y="1070813"/>
                  </a:lnTo>
                  <a:lnTo>
                    <a:pt x="608558" y="1077709"/>
                  </a:lnTo>
                  <a:lnTo>
                    <a:pt x="559308" y="1080008"/>
                  </a:lnTo>
                  <a:lnTo>
                    <a:pt x="559041" y="1080008"/>
                  </a:lnTo>
                  <a:lnTo>
                    <a:pt x="511594" y="1077874"/>
                  </a:lnTo>
                  <a:lnTo>
                    <a:pt x="465340" y="1071587"/>
                  </a:lnTo>
                  <a:lnTo>
                    <a:pt x="420433" y="1061339"/>
                  </a:lnTo>
                  <a:lnTo>
                    <a:pt x="377088" y="1047318"/>
                  </a:lnTo>
                  <a:lnTo>
                    <a:pt x="335483" y="1029703"/>
                  </a:lnTo>
                  <a:lnTo>
                    <a:pt x="295795" y="1008672"/>
                  </a:lnTo>
                  <a:lnTo>
                    <a:pt x="258203" y="984440"/>
                  </a:lnTo>
                  <a:lnTo>
                    <a:pt x="222923" y="957160"/>
                  </a:lnTo>
                  <a:lnTo>
                    <a:pt x="190119" y="927023"/>
                  </a:lnTo>
                  <a:lnTo>
                    <a:pt x="159969" y="894232"/>
                  </a:lnTo>
                  <a:lnTo>
                    <a:pt x="132676" y="858964"/>
                  </a:lnTo>
                  <a:lnTo>
                    <a:pt x="108419" y="821410"/>
                  </a:lnTo>
                  <a:lnTo>
                    <a:pt x="87388" y="781735"/>
                  </a:lnTo>
                  <a:lnTo>
                    <a:pt x="69761" y="740156"/>
                  </a:lnTo>
                  <a:lnTo>
                    <a:pt x="55740" y="696823"/>
                  </a:lnTo>
                  <a:lnTo>
                    <a:pt x="45478" y="651954"/>
                  </a:lnTo>
                  <a:lnTo>
                    <a:pt x="39192" y="605713"/>
                  </a:lnTo>
                  <a:lnTo>
                    <a:pt x="37058" y="558292"/>
                  </a:lnTo>
                  <a:lnTo>
                    <a:pt x="39497" y="507822"/>
                  </a:lnTo>
                  <a:lnTo>
                    <a:pt x="46723" y="458254"/>
                  </a:lnTo>
                  <a:lnTo>
                    <a:pt x="58585" y="409892"/>
                  </a:lnTo>
                  <a:lnTo>
                    <a:pt x="74968" y="363029"/>
                  </a:lnTo>
                  <a:lnTo>
                    <a:pt x="95707" y="317995"/>
                  </a:lnTo>
                  <a:lnTo>
                    <a:pt x="120662" y="275069"/>
                  </a:lnTo>
                  <a:lnTo>
                    <a:pt x="149707" y="234569"/>
                  </a:lnTo>
                  <a:lnTo>
                    <a:pt x="182702" y="196799"/>
                  </a:lnTo>
                  <a:lnTo>
                    <a:pt x="219494" y="162064"/>
                  </a:lnTo>
                  <a:lnTo>
                    <a:pt x="224015" y="156260"/>
                  </a:lnTo>
                  <a:lnTo>
                    <a:pt x="208851" y="129540"/>
                  </a:lnTo>
                  <a:lnTo>
                    <a:pt x="159727" y="167271"/>
                  </a:lnTo>
                  <a:lnTo>
                    <a:pt x="127381" y="203263"/>
                  </a:lnTo>
                  <a:lnTo>
                    <a:pt x="98412" y="241668"/>
                  </a:lnTo>
                  <a:lnTo>
                    <a:pt x="72961" y="282257"/>
                  </a:lnTo>
                  <a:lnTo>
                    <a:pt x="51117" y="324789"/>
                  </a:lnTo>
                  <a:lnTo>
                    <a:pt x="33007" y="369023"/>
                  </a:lnTo>
                  <a:lnTo>
                    <a:pt x="18732" y="414731"/>
                  </a:lnTo>
                  <a:lnTo>
                    <a:pt x="8394" y="461670"/>
                  </a:lnTo>
                  <a:lnTo>
                    <a:pt x="2120" y="509612"/>
                  </a:lnTo>
                  <a:lnTo>
                    <a:pt x="0" y="558292"/>
                  </a:lnTo>
                  <a:lnTo>
                    <a:pt x="2133" y="607682"/>
                  </a:lnTo>
                  <a:lnTo>
                    <a:pt x="8496" y="656183"/>
                  </a:lnTo>
                  <a:lnTo>
                    <a:pt x="18986" y="703605"/>
                  </a:lnTo>
                  <a:lnTo>
                    <a:pt x="33515" y="749731"/>
                  </a:lnTo>
                  <a:lnTo>
                    <a:pt x="52006" y="794334"/>
                  </a:lnTo>
                  <a:lnTo>
                    <a:pt x="74358" y="837222"/>
                  </a:lnTo>
                  <a:lnTo>
                    <a:pt x="100495" y="878166"/>
                  </a:lnTo>
                  <a:lnTo>
                    <a:pt x="130314" y="916965"/>
                  </a:lnTo>
                  <a:lnTo>
                    <a:pt x="163741" y="953389"/>
                  </a:lnTo>
                  <a:lnTo>
                    <a:pt x="200190" y="986802"/>
                  </a:lnTo>
                  <a:lnTo>
                    <a:pt x="239001" y="1016609"/>
                  </a:lnTo>
                  <a:lnTo>
                    <a:pt x="279971" y="1042720"/>
                  </a:lnTo>
                  <a:lnTo>
                    <a:pt x="322872" y="1065072"/>
                  </a:lnTo>
                  <a:lnTo>
                    <a:pt x="367499" y="1083551"/>
                  </a:lnTo>
                  <a:lnTo>
                    <a:pt x="413651" y="1098067"/>
                  </a:lnTo>
                  <a:lnTo>
                    <a:pt x="461098" y="1108557"/>
                  </a:lnTo>
                  <a:lnTo>
                    <a:pt x="509625" y="1114907"/>
                  </a:lnTo>
                  <a:lnTo>
                    <a:pt x="559041" y="1117053"/>
                  </a:lnTo>
                  <a:lnTo>
                    <a:pt x="612063" y="1114577"/>
                  </a:lnTo>
                  <a:lnTo>
                    <a:pt x="664248" y="1107186"/>
                  </a:lnTo>
                  <a:lnTo>
                    <a:pt x="715378" y="1094905"/>
                  </a:lnTo>
                  <a:lnTo>
                    <a:pt x="758736" y="1080020"/>
                  </a:lnTo>
                  <a:lnTo>
                    <a:pt x="765289" y="1077785"/>
                  </a:lnTo>
                  <a:lnTo>
                    <a:pt x="771448" y="1073772"/>
                  </a:lnTo>
                  <a:lnTo>
                    <a:pt x="775462" y="1067904"/>
                  </a:lnTo>
                  <a:lnTo>
                    <a:pt x="776986" y="1060970"/>
                  </a:lnTo>
                  <a:close/>
                </a:path>
                <a:path w="1118235" h="1117600">
                  <a:moveTo>
                    <a:pt x="893368" y="817753"/>
                  </a:moveTo>
                  <a:lnTo>
                    <a:pt x="845210" y="817753"/>
                  </a:lnTo>
                  <a:lnTo>
                    <a:pt x="782091" y="754735"/>
                  </a:lnTo>
                  <a:lnTo>
                    <a:pt x="775957" y="750684"/>
                  </a:lnTo>
                  <a:lnTo>
                    <a:pt x="768972" y="749325"/>
                  </a:lnTo>
                  <a:lnTo>
                    <a:pt x="761987" y="750684"/>
                  </a:lnTo>
                  <a:lnTo>
                    <a:pt x="755853" y="754748"/>
                  </a:lnTo>
                  <a:lnTo>
                    <a:pt x="751776" y="760869"/>
                  </a:lnTo>
                  <a:lnTo>
                    <a:pt x="750417" y="767842"/>
                  </a:lnTo>
                  <a:lnTo>
                    <a:pt x="751776" y="774801"/>
                  </a:lnTo>
                  <a:lnTo>
                    <a:pt x="755853" y="780935"/>
                  </a:lnTo>
                  <a:lnTo>
                    <a:pt x="818972" y="843940"/>
                  </a:lnTo>
                  <a:lnTo>
                    <a:pt x="778052" y="876350"/>
                  </a:lnTo>
                  <a:lnTo>
                    <a:pt x="732929" y="903084"/>
                  </a:lnTo>
                  <a:lnTo>
                    <a:pt x="684149" y="923607"/>
                  </a:lnTo>
                  <a:lnTo>
                    <a:pt x="632244" y="937361"/>
                  </a:lnTo>
                  <a:lnTo>
                    <a:pt x="577786" y="943825"/>
                  </a:lnTo>
                  <a:lnTo>
                    <a:pt x="577786" y="854557"/>
                  </a:lnTo>
                  <a:lnTo>
                    <a:pt x="576326" y="847356"/>
                  </a:lnTo>
                  <a:lnTo>
                    <a:pt x="572350" y="841463"/>
                  </a:lnTo>
                  <a:lnTo>
                    <a:pt x="566458" y="837501"/>
                  </a:lnTo>
                  <a:lnTo>
                    <a:pt x="559231" y="836041"/>
                  </a:lnTo>
                  <a:lnTo>
                    <a:pt x="552005" y="837501"/>
                  </a:lnTo>
                  <a:lnTo>
                    <a:pt x="546112" y="841463"/>
                  </a:lnTo>
                  <a:lnTo>
                    <a:pt x="542137" y="847356"/>
                  </a:lnTo>
                  <a:lnTo>
                    <a:pt x="540677" y="854557"/>
                  </a:lnTo>
                  <a:lnTo>
                    <a:pt x="540677" y="943825"/>
                  </a:lnTo>
                  <a:lnTo>
                    <a:pt x="486232" y="937361"/>
                  </a:lnTo>
                  <a:lnTo>
                    <a:pt x="434327" y="923607"/>
                  </a:lnTo>
                  <a:lnTo>
                    <a:pt x="385546" y="903084"/>
                  </a:lnTo>
                  <a:lnTo>
                    <a:pt x="340423" y="876350"/>
                  </a:lnTo>
                  <a:lnTo>
                    <a:pt x="299504" y="843940"/>
                  </a:lnTo>
                  <a:lnTo>
                    <a:pt x="325742" y="817753"/>
                  </a:lnTo>
                  <a:lnTo>
                    <a:pt x="273265" y="817753"/>
                  </a:lnTo>
                  <a:lnTo>
                    <a:pt x="240804" y="776897"/>
                  </a:lnTo>
                  <a:lnTo>
                    <a:pt x="214020" y="731862"/>
                  </a:lnTo>
                  <a:lnTo>
                    <a:pt x="193459" y="683158"/>
                  </a:lnTo>
                  <a:lnTo>
                    <a:pt x="179666" y="631367"/>
                  </a:lnTo>
                  <a:lnTo>
                    <a:pt x="173189" y="576999"/>
                  </a:lnTo>
                  <a:lnTo>
                    <a:pt x="262636" y="576999"/>
                  </a:lnTo>
                  <a:lnTo>
                    <a:pt x="269849" y="575538"/>
                  </a:lnTo>
                  <a:lnTo>
                    <a:pt x="275755" y="571576"/>
                  </a:lnTo>
                  <a:lnTo>
                    <a:pt x="279717" y="565683"/>
                  </a:lnTo>
                  <a:lnTo>
                    <a:pt x="281178" y="558482"/>
                  </a:lnTo>
                  <a:lnTo>
                    <a:pt x="279717" y="551268"/>
                  </a:lnTo>
                  <a:lnTo>
                    <a:pt x="275742" y="545388"/>
                  </a:lnTo>
                  <a:lnTo>
                    <a:pt x="269849" y="541426"/>
                  </a:lnTo>
                  <a:lnTo>
                    <a:pt x="262636" y="539965"/>
                  </a:lnTo>
                  <a:lnTo>
                    <a:pt x="173189" y="539965"/>
                  </a:lnTo>
                  <a:lnTo>
                    <a:pt x="179666" y="485597"/>
                  </a:lnTo>
                  <a:lnTo>
                    <a:pt x="193459" y="433793"/>
                  </a:lnTo>
                  <a:lnTo>
                    <a:pt x="214020" y="385089"/>
                  </a:lnTo>
                  <a:lnTo>
                    <a:pt x="240804" y="340055"/>
                  </a:lnTo>
                  <a:lnTo>
                    <a:pt x="273265" y="299199"/>
                  </a:lnTo>
                  <a:lnTo>
                    <a:pt x="325729" y="299199"/>
                  </a:lnTo>
                  <a:lnTo>
                    <a:pt x="299504" y="273024"/>
                  </a:lnTo>
                  <a:lnTo>
                    <a:pt x="340423" y="240614"/>
                  </a:lnTo>
                  <a:lnTo>
                    <a:pt x="385546" y="213880"/>
                  </a:lnTo>
                  <a:lnTo>
                    <a:pt x="434327" y="193357"/>
                  </a:lnTo>
                  <a:lnTo>
                    <a:pt x="486232" y="179590"/>
                  </a:lnTo>
                  <a:lnTo>
                    <a:pt x="540689" y="173126"/>
                  </a:lnTo>
                  <a:lnTo>
                    <a:pt x="732307" y="173126"/>
                  </a:lnTo>
                  <a:lnTo>
                    <a:pt x="700798" y="159918"/>
                  </a:lnTo>
                  <a:lnTo>
                    <a:pt x="655434" y="146634"/>
                  </a:lnTo>
                  <a:lnTo>
                    <a:pt x="608152" y="138442"/>
                  </a:lnTo>
                  <a:lnTo>
                    <a:pt x="559231" y="135636"/>
                  </a:lnTo>
                  <a:lnTo>
                    <a:pt x="510324" y="138442"/>
                  </a:lnTo>
                  <a:lnTo>
                    <a:pt x="463029" y="146634"/>
                  </a:lnTo>
                  <a:lnTo>
                    <a:pt x="417677" y="159918"/>
                  </a:lnTo>
                  <a:lnTo>
                    <a:pt x="374573" y="177977"/>
                  </a:lnTo>
                  <a:lnTo>
                    <a:pt x="334022" y="200507"/>
                  </a:lnTo>
                  <a:lnTo>
                    <a:pt x="296341" y="227177"/>
                  </a:lnTo>
                  <a:lnTo>
                    <a:pt x="259029" y="260159"/>
                  </a:lnTo>
                  <a:lnTo>
                    <a:pt x="227317" y="296062"/>
                  </a:lnTo>
                  <a:lnTo>
                    <a:pt x="200609" y="333667"/>
                  </a:lnTo>
                  <a:lnTo>
                    <a:pt x="178054" y="374142"/>
                  </a:lnTo>
                  <a:lnTo>
                    <a:pt x="159969" y="417169"/>
                  </a:lnTo>
                  <a:lnTo>
                    <a:pt x="146659" y="462445"/>
                  </a:lnTo>
                  <a:lnTo>
                    <a:pt x="138442" y="509651"/>
                  </a:lnTo>
                  <a:lnTo>
                    <a:pt x="135636" y="558482"/>
                  </a:lnTo>
                  <a:lnTo>
                    <a:pt x="138442" y="607301"/>
                  </a:lnTo>
                  <a:lnTo>
                    <a:pt x="146659" y="654507"/>
                  </a:lnTo>
                  <a:lnTo>
                    <a:pt x="159969" y="699782"/>
                  </a:lnTo>
                  <a:lnTo>
                    <a:pt x="178054" y="742810"/>
                  </a:lnTo>
                  <a:lnTo>
                    <a:pt x="200621" y="783285"/>
                  </a:lnTo>
                  <a:lnTo>
                    <a:pt x="227342" y="820902"/>
                  </a:lnTo>
                  <a:lnTo>
                    <a:pt x="260375" y="858139"/>
                  </a:lnTo>
                  <a:lnTo>
                    <a:pt x="296341" y="889774"/>
                  </a:lnTo>
                  <a:lnTo>
                    <a:pt x="334022" y="916444"/>
                  </a:lnTo>
                  <a:lnTo>
                    <a:pt x="374573" y="938974"/>
                  </a:lnTo>
                  <a:lnTo>
                    <a:pt x="417677" y="957033"/>
                  </a:lnTo>
                  <a:lnTo>
                    <a:pt x="463029" y="970318"/>
                  </a:lnTo>
                  <a:lnTo>
                    <a:pt x="510324" y="978509"/>
                  </a:lnTo>
                  <a:lnTo>
                    <a:pt x="559231" y="981316"/>
                  </a:lnTo>
                  <a:lnTo>
                    <a:pt x="608152" y="978509"/>
                  </a:lnTo>
                  <a:lnTo>
                    <a:pt x="655434" y="970318"/>
                  </a:lnTo>
                  <a:lnTo>
                    <a:pt x="700798" y="957033"/>
                  </a:lnTo>
                  <a:lnTo>
                    <a:pt x="732307" y="943825"/>
                  </a:lnTo>
                  <a:lnTo>
                    <a:pt x="743902" y="938974"/>
                  </a:lnTo>
                  <a:lnTo>
                    <a:pt x="784453" y="916444"/>
                  </a:lnTo>
                  <a:lnTo>
                    <a:pt x="822134" y="889787"/>
                  </a:lnTo>
                  <a:lnTo>
                    <a:pt x="859434" y="856792"/>
                  </a:lnTo>
                  <a:lnTo>
                    <a:pt x="891133" y="820902"/>
                  </a:lnTo>
                  <a:lnTo>
                    <a:pt x="893368" y="817753"/>
                  </a:lnTo>
                  <a:close/>
                </a:path>
                <a:path w="1118235" h="1117600">
                  <a:moveTo>
                    <a:pt x="1118120" y="558838"/>
                  </a:moveTo>
                  <a:lnTo>
                    <a:pt x="1115987" y="509447"/>
                  </a:lnTo>
                  <a:lnTo>
                    <a:pt x="1109637" y="460933"/>
                  </a:lnTo>
                  <a:lnTo>
                    <a:pt x="1099159" y="413499"/>
                  </a:lnTo>
                  <a:lnTo>
                    <a:pt x="1084630" y="367372"/>
                  </a:lnTo>
                  <a:lnTo>
                    <a:pt x="1066165" y="322757"/>
                  </a:lnTo>
                  <a:lnTo>
                    <a:pt x="1043825" y="279869"/>
                  </a:lnTo>
                  <a:lnTo>
                    <a:pt x="1017714" y="238925"/>
                  </a:lnTo>
                  <a:lnTo>
                    <a:pt x="987920" y="200113"/>
                  </a:lnTo>
                  <a:lnTo>
                    <a:pt x="954519" y="163677"/>
                  </a:lnTo>
                  <a:lnTo>
                    <a:pt x="918083" y="130276"/>
                  </a:lnTo>
                  <a:lnTo>
                    <a:pt x="879297" y="100457"/>
                  </a:lnTo>
                  <a:lnTo>
                    <a:pt x="838365" y="74333"/>
                  </a:lnTo>
                  <a:lnTo>
                    <a:pt x="795489" y="51993"/>
                  </a:lnTo>
                  <a:lnTo>
                    <a:pt x="759421" y="37045"/>
                  </a:lnTo>
                  <a:lnTo>
                    <a:pt x="750887" y="33502"/>
                  </a:lnTo>
                  <a:lnTo>
                    <a:pt x="704786" y="18986"/>
                  </a:lnTo>
                  <a:lnTo>
                    <a:pt x="657364" y="8496"/>
                  </a:lnTo>
                  <a:lnTo>
                    <a:pt x="608876" y="2133"/>
                  </a:lnTo>
                  <a:lnTo>
                    <a:pt x="559498" y="0"/>
                  </a:lnTo>
                  <a:lnTo>
                    <a:pt x="506183" y="2527"/>
                  </a:lnTo>
                  <a:lnTo>
                    <a:pt x="453682" y="10045"/>
                  </a:lnTo>
                  <a:lnTo>
                    <a:pt x="402323" y="22453"/>
                  </a:lnTo>
                  <a:lnTo>
                    <a:pt x="352412" y="39674"/>
                  </a:lnTo>
                  <a:lnTo>
                    <a:pt x="304266" y="61620"/>
                  </a:lnTo>
                  <a:lnTo>
                    <a:pt x="258178" y="88176"/>
                  </a:lnTo>
                  <a:lnTo>
                    <a:pt x="249936" y="106921"/>
                  </a:lnTo>
                  <a:lnTo>
                    <a:pt x="252603" y="113779"/>
                  </a:lnTo>
                  <a:lnTo>
                    <a:pt x="257721" y="119062"/>
                  </a:lnTo>
                  <a:lnTo>
                    <a:pt x="264236" y="121869"/>
                  </a:lnTo>
                  <a:lnTo>
                    <a:pt x="271335" y="122034"/>
                  </a:lnTo>
                  <a:lnTo>
                    <a:pt x="278180" y="119367"/>
                  </a:lnTo>
                  <a:lnTo>
                    <a:pt x="321195" y="94564"/>
                  </a:lnTo>
                  <a:lnTo>
                    <a:pt x="366153" y="74079"/>
                  </a:lnTo>
                  <a:lnTo>
                    <a:pt x="412750" y="58013"/>
                  </a:lnTo>
                  <a:lnTo>
                    <a:pt x="460705" y="46418"/>
                  </a:lnTo>
                  <a:lnTo>
                    <a:pt x="509714" y="39408"/>
                  </a:lnTo>
                  <a:lnTo>
                    <a:pt x="559485" y="37058"/>
                  </a:lnTo>
                  <a:lnTo>
                    <a:pt x="606894" y="39179"/>
                  </a:lnTo>
                  <a:lnTo>
                    <a:pt x="653122" y="45466"/>
                  </a:lnTo>
                  <a:lnTo>
                    <a:pt x="697992" y="55714"/>
                  </a:lnTo>
                  <a:lnTo>
                    <a:pt x="741311" y="69748"/>
                  </a:lnTo>
                  <a:lnTo>
                    <a:pt x="782891" y="87363"/>
                  </a:lnTo>
                  <a:lnTo>
                    <a:pt x="822553" y="108394"/>
                  </a:lnTo>
                  <a:lnTo>
                    <a:pt x="860094" y="132638"/>
                  </a:lnTo>
                  <a:lnTo>
                    <a:pt x="895362" y="159918"/>
                  </a:lnTo>
                  <a:lnTo>
                    <a:pt x="928141" y="190055"/>
                  </a:lnTo>
                  <a:lnTo>
                    <a:pt x="958265" y="222846"/>
                  </a:lnTo>
                  <a:lnTo>
                    <a:pt x="985532" y="258114"/>
                  </a:lnTo>
                  <a:lnTo>
                    <a:pt x="1009777" y="295681"/>
                  </a:lnTo>
                  <a:lnTo>
                    <a:pt x="1030795" y="335356"/>
                  </a:lnTo>
                  <a:lnTo>
                    <a:pt x="1048410" y="376961"/>
                  </a:lnTo>
                  <a:lnTo>
                    <a:pt x="1062431" y="420281"/>
                  </a:lnTo>
                  <a:lnTo>
                    <a:pt x="1072680" y="465162"/>
                  </a:lnTo>
                  <a:lnTo>
                    <a:pt x="1078953" y="511416"/>
                  </a:lnTo>
                  <a:lnTo>
                    <a:pt x="1081087" y="558838"/>
                  </a:lnTo>
                  <a:lnTo>
                    <a:pt x="1079042" y="605218"/>
                  </a:lnTo>
                  <a:lnTo>
                    <a:pt x="1072921" y="651040"/>
                  </a:lnTo>
                  <a:lnTo>
                    <a:pt x="1062812" y="696023"/>
                  </a:lnTo>
                  <a:lnTo>
                    <a:pt x="1048778" y="739889"/>
                  </a:lnTo>
                  <a:lnTo>
                    <a:pt x="1030922" y="782370"/>
                  </a:lnTo>
                  <a:lnTo>
                    <a:pt x="1009294" y="823188"/>
                  </a:lnTo>
                  <a:lnTo>
                    <a:pt x="979627" y="868108"/>
                  </a:lnTo>
                  <a:lnTo>
                    <a:pt x="945591" y="909637"/>
                  </a:lnTo>
                  <a:lnTo>
                    <a:pt x="907542" y="947445"/>
                  </a:lnTo>
                  <a:lnTo>
                    <a:pt x="865797" y="981202"/>
                  </a:lnTo>
                  <a:lnTo>
                    <a:pt x="820699" y="1010577"/>
                  </a:lnTo>
                  <a:lnTo>
                    <a:pt x="815200" y="1015453"/>
                  </a:lnTo>
                  <a:lnTo>
                    <a:pt x="823620" y="1045121"/>
                  </a:lnTo>
                  <a:lnTo>
                    <a:pt x="833158" y="1045121"/>
                  </a:lnTo>
                  <a:lnTo>
                    <a:pt x="879754" y="1016749"/>
                  </a:lnTo>
                  <a:lnTo>
                    <a:pt x="917778" y="987577"/>
                  </a:lnTo>
                  <a:lnTo>
                    <a:pt x="953160" y="955306"/>
                  </a:lnTo>
                  <a:lnTo>
                    <a:pt x="985659" y="920140"/>
                  </a:lnTo>
                  <a:lnTo>
                    <a:pt x="1015072" y="882294"/>
                  </a:lnTo>
                  <a:lnTo>
                    <a:pt x="1041209" y="841984"/>
                  </a:lnTo>
                  <a:lnTo>
                    <a:pt x="1064374" y="798258"/>
                  </a:lnTo>
                  <a:lnTo>
                    <a:pt x="1083513" y="752741"/>
                  </a:lnTo>
                  <a:lnTo>
                    <a:pt x="1098537" y="705751"/>
                  </a:lnTo>
                  <a:lnTo>
                    <a:pt x="1109370" y="657580"/>
                  </a:lnTo>
                  <a:lnTo>
                    <a:pt x="1115923" y="608507"/>
                  </a:lnTo>
                  <a:lnTo>
                    <a:pt x="1118120" y="5588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6" name="object 21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11929" y="3408707"/>
              <a:ext cx="94780" cy="68414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2275969" y="2958584"/>
              <a:ext cx="146050" cy="518795"/>
            </a:xfrm>
            <a:custGeom>
              <a:avLst/>
              <a:gdLst/>
              <a:ahLst/>
              <a:cxnLst/>
              <a:rect l="l" t="t" r="r" b="b"/>
              <a:pathLst>
                <a:path w="146050" h="518795">
                  <a:moveTo>
                    <a:pt x="56057" y="0"/>
                  </a:moveTo>
                  <a:lnTo>
                    <a:pt x="7899" y="0"/>
                  </a:lnTo>
                  <a:lnTo>
                    <a:pt x="40373" y="40855"/>
                  </a:lnTo>
                  <a:lnTo>
                    <a:pt x="67157" y="85890"/>
                  </a:lnTo>
                  <a:lnTo>
                    <a:pt x="87718" y="134594"/>
                  </a:lnTo>
                  <a:lnTo>
                    <a:pt x="101498" y="186397"/>
                  </a:lnTo>
                  <a:lnTo>
                    <a:pt x="107975" y="240766"/>
                  </a:lnTo>
                  <a:lnTo>
                    <a:pt x="18541" y="240766"/>
                  </a:lnTo>
                  <a:lnTo>
                    <a:pt x="11328" y="242214"/>
                  </a:lnTo>
                  <a:lnTo>
                    <a:pt x="5422" y="246189"/>
                  </a:lnTo>
                  <a:lnTo>
                    <a:pt x="1460" y="252069"/>
                  </a:lnTo>
                  <a:lnTo>
                    <a:pt x="0" y="259283"/>
                  </a:lnTo>
                  <a:lnTo>
                    <a:pt x="1460" y="266484"/>
                  </a:lnTo>
                  <a:lnTo>
                    <a:pt x="5435" y="272376"/>
                  </a:lnTo>
                  <a:lnTo>
                    <a:pt x="11328" y="276339"/>
                  </a:lnTo>
                  <a:lnTo>
                    <a:pt x="18541" y="277799"/>
                  </a:lnTo>
                  <a:lnTo>
                    <a:pt x="107975" y="277799"/>
                  </a:lnTo>
                  <a:lnTo>
                    <a:pt x="101498" y="332155"/>
                  </a:lnTo>
                  <a:lnTo>
                    <a:pt x="87718" y="383959"/>
                  </a:lnTo>
                  <a:lnTo>
                    <a:pt x="67157" y="432650"/>
                  </a:lnTo>
                  <a:lnTo>
                    <a:pt x="40373" y="477697"/>
                  </a:lnTo>
                  <a:lnTo>
                    <a:pt x="7899" y="518541"/>
                  </a:lnTo>
                  <a:lnTo>
                    <a:pt x="56057" y="518541"/>
                  </a:lnTo>
                  <a:lnTo>
                    <a:pt x="80543" y="484085"/>
                  </a:lnTo>
                  <a:lnTo>
                    <a:pt x="103098" y="443611"/>
                  </a:lnTo>
                  <a:lnTo>
                    <a:pt x="121196" y="400583"/>
                  </a:lnTo>
                  <a:lnTo>
                    <a:pt x="134505" y="355307"/>
                  </a:lnTo>
                  <a:lnTo>
                    <a:pt x="142722" y="308102"/>
                  </a:lnTo>
                  <a:lnTo>
                    <a:pt x="145529" y="259283"/>
                  </a:lnTo>
                  <a:lnTo>
                    <a:pt x="142722" y="210451"/>
                  </a:lnTo>
                  <a:lnTo>
                    <a:pt x="134505" y="163245"/>
                  </a:lnTo>
                  <a:lnTo>
                    <a:pt x="121196" y="117970"/>
                  </a:lnTo>
                  <a:lnTo>
                    <a:pt x="103098" y="74942"/>
                  </a:lnTo>
                  <a:lnTo>
                    <a:pt x="80543" y="34455"/>
                  </a:lnTo>
                  <a:lnTo>
                    <a:pt x="560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8" name="object 21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11930" y="2958584"/>
              <a:ext cx="94780" cy="68427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1943100" y="2832505"/>
              <a:ext cx="389255" cy="541655"/>
            </a:xfrm>
            <a:custGeom>
              <a:avLst/>
              <a:gdLst/>
              <a:ahLst/>
              <a:cxnLst/>
              <a:rect l="l" t="t" r="r" b="b"/>
              <a:pathLst>
                <a:path w="389255" h="541654">
                  <a:moveTo>
                    <a:pt x="73342" y="0"/>
                  </a:moveTo>
                  <a:lnTo>
                    <a:pt x="36245" y="0"/>
                  </a:lnTo>
                  <a:lnTo>
                    <a:pt x="36245" y="89281"/>
                  </a:lnTo>
                  <a:lnTo>
                    <a:pt x="37706" y="96481"/>
                  </a:lnTo>
                  <a:lnTo>
                    <a:pt x="41681" y="102374"/>
                  </a:lnTo>
                  <a:lnTo>
                    <a:pt x="47574" y="106337"/>
                  </a:lnTo>
                  <a:lnTo>
                    <a:pt x="54787" y="107797"/>
                  </a:lnTo>
                  <a:lnTo>
                    <a:pt x="62014" y="106337"/>
                  </a:lnTo>
                  <a:lnTo>
                    <a:pt x="67906" y="102374"/>
                  </a:lnTo>
                  <a:lnTo>
                    <a:pt x="71882" y="96481"/>
                  </a:lnTo>
                  <a:lnTo>
                    <a:pt x="73342" y="89281"/>
                  </a:lnTo>
                  <a:lnTo>
                    <a:pt x="73342" y="0"/>
                  </a:lnTo>
                  <a:close/>
                </a:path>
                <a:path w="389255" h="541654">
                  <a:moveTo>
                    <a:pt x="210172" y="485851"/>
                  </a:moveTo>
                  <a:lnTo>
                    <a:pt x="193979" y="446582"/>
                  </a:lnTo>
                  <a:lnTo>
                    <a:pt x="110566" y="362775"/>
                  </a:lnTo>
                  <a:lnTo>
                    <a:pt x="110566" y="199415"/>
                  </a:lnTo>
                  <a:lnTo>
                    <a:pt x="106832" y="180898"/>
                  </a:lnTo>
                  <a:lnTo>
                    <a:pt x="55270" y="180898"/>
                  </a:lnTo>
                  <a:lnTo>
                    <a:pt x="62433" y="182359"/>
                  </a:lnTo>
                  <a:lnTo>
                    <a:pt x="68300" y="186321"/>
                  </a:lnTo>
                  <a:lnTo>
                    <a:pt x="72250" y="192214"/>
                  </a:lnTo>
                  <a:lnTo>
                    <a:pt x="73710" y="199415"/>
                  </a:lnTo>
                  <a:lnTo>
                    <a:pt x="73710" y="378117"/>
                  </a:lnTo>
                  <a:lnTo>
                    <a:pt x="171399" y="476262"/>
                  </a:lnTo>
                  <a:lnTo>
                    <a:pt x="173316" y="480898"/>
                  </a:lnTo>
                  <a:lnTo>
                    <a:pt x="173316" y="490804"/>
                  </a:lnTo>
                  <a:lnTo>
                    <a:pt x="171399" y="495439"/>
                  </a:lnTo>
                  <a:lnTo>
                    <a:pt x="164439" y="502437"/>
                  </a:lnTo>
                  <a:lnTo>
                    <a:pt x="159842" y="504355"/>
                  </a:lnTo>
                  <a:lnTo>
                    <a:pt x="149974" y="504355"/>
                  </a:lnTo>
                  <a:lnTo>
                    <a:pt x="145338" y="502424"/>
                  </a:lnTo>
                  <a:lnTo>
                    <a:pt x="38760" y="395376"/>
                  </a:lnTo>
                  <a:lnTo>
                    <a:pt x="36855" y="390715"/>
                  </a:lnTo>
                  <a:lnTo>
                    <a:pt x="36855" y="199402"/>
                  </a:lnTo>
                  <a:lnTo>
                    <a:pt x="38303" y="192201"/>
                  </a:lnTo>
                  <a:lnTo>
                    <a:pt x="42252" y="186309"/>
                  </a:lnTo>
                  <a:lnTo>
                    <a:pt x="48120" y="182346"/>
                  </a:lnTo>
                  <a:lnTo>
                    <a:pt x="55270" y="180898"/>
                  </a:lnTo>
                  <a:lnTo>
                    <a:pt x="106845" y="180886"/>
                  </a:lnTo>
                  <a:lnTo>
                    <a:pt x="76784" y="148234"/>
                  </a:lnTo>
                  <a:lnTo>
                    <a:pt x="55283" y="143865"/>
                  </a:lnTo>
                  <a:lnTo>
                    <a:pt x="33782" y="148234"/>
                  </a:lnTo>
                  <a:lnTo>
                    <a:pt x="16205" y="160147"/>
                  </a:lnTo>
                  <a:lnTo>
                    <a:pt x="4343" y="177800"/>
                  </a:lnTo>
                  <a:lnTo>
                    <a:pt x="0" y="199402"/>
                  </a:lnTo>
                  <a:lnTo>
                    <a:pt x="0" y="385787"/>
                  </a:lnTo>
                  <a:lnTo>
                    <a:pt x="16192" y="425056"/>
                  </a:lnTo>
                  <a:lnTo>
                    <a:pt x="115798" y="525106"/>
                  </a:lnTo>
                  <a:lnTo>
                    <a:pt x="154889" y="541375"/>
                  </a:lnTo>
                  <a:lnTo>
                    <a:pt x="165760" y="540308"/>
                  </a:lnTo>
                  <a:lnTo>
                    <a:pt x="200926" y="516636"/>
                  </a:lnTo>
                  <a:lnTo>
                    <a:pt x="206819" y="504367"/>
                  </a:lnTo>
                  <a:lnTo>
                    <a:pt x="209118" y="496773"/>
                  </a:lnTo>
                  <a:lnTo>
                    <a:pt x="210172" y="485851"/>
                  </a:lnTo>
                  <a:close/>
                </a:path>
                <a:path w="389255" h="541654">
                  <a:moveTo>
                    <a:pt x="388912" y="126085"/>
                  </a:moveTo>
                  <a:lnTo>
                    <a:pt x="353644" y="85686"/>
                  </a:lnTo>
                  <a:lnTo>
                    <a:pt x="317677" y="54051"/>
                  </a:lnTo>
                  <a:lnTo>
                    <a:pt x="279996" y="27381"/>
                  </a:lnTo>
                  <a:lnTo>
                    <a:pt x="239445" y="4864"/>
                  </a:lnTo>
                  <a:lnTo>
                    <a:pt x="227850" y="0"/>
                  </a:lnTo>
                  <a:lnTo>
                    <a:pt x="73342" y="0"/>
                  </a:lnTo>
                  <a:lnTo>
                    <a:pt x="127800" y="6464"/>
                  </a:lnTo>
                  <a:lnTo>
                    <a:pt x="179692" y="20231"/>
                  </a:lnTo>
                  <a:lnTo>
                    <a:pt x="228473" y="40754"/>
                  </a:lnTo>
                  <a:lnTo>
                    <a:pt x="273596" y="67487"/>
                  </a:lnTo>
                  <a:lnTo>
                    <a:pt x="314515" y="99898"/>
                  </a:lnTo>
                  <a:lnTo>
                    <a:pt x="251396" y="162902"/>
                  </a:lnTo>
                  <a:lnTo>
                    <a:pt x="247332" y="169024"/>
                  </a:lnTo>
                  <a:lnTo>
                    <a:pt x="259778" y="194513"/>
                  </a:lnTo>
                  <a:lnTo>
                    <a:pt x="269278" y="194513"/>
                  </a:lnTo>
                  <a:lnTo>
                    <a:pt x="274015" y="192709"/>
                  </a:lnTo>
                  <a:lnTo>
                    <a:pt x="340766" y="126085"/>
                  </a:lnTo>
                  <a:lnTo>
                    <a:pt x="388912" y="1260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object 220"/>
            <p:cNvSpPr/>
            <p:nvPr/>
          </p:nvSpPr>
          <p:spPr>
            <a:xfrm>
              <a:off x="1119377" y="4653533"/>
              <a:ext cx="1729739" cy="1729739"/>
            </a:xfrm>
            <a:custGeom>
              <a:avLst/>
              <a:gdLst/>
              <a:ahLst/>
              <a:cxnLst/>
              <a:rect l="l" t="t" r="r" b="b"/>
              <a:pathLst>
                <a:path w="1729739" h="1729739">
                  <a:moveTo>
                    <a:pt x="279387" y="0"/>
                  </a:moveTo>
                  <a:lnTo>
                    <a:pt x="234073" y="3657"/>
                  </a:lnTo>
                  <a:lnTo>
                    <a:pt x="191071" y="14249"/>
                  </a:lnTo>
                  <a:lnTo>
                    <a:pt x="150990" y="31191"/>
                  </a:lnTo>
                  <a:lnTo>
                    <a:pt x="114388" y="53911"/>
                  </a:lnTo>
                  <a:lnTo>
                    <a:pt x="81826" y="81838"/>
                  </a:lnTo>
                  <a:lnTo>
                    <a:pt x="53898" y="114388"/>
                  </a:lnTo>
                  <a:lnTo>
                    <a:pt x="31178" y="151003"/>
                  </a:lnTo>
                  <a:lnTo>
                    <a:pt x="14236" y="191084"/>
                  </a:lnTo>
                  <a:lnTo>
                    <a:pt x="3657" y="234086"/>
                  </a:lnTo>
                  <a:lnTo>
                    <a:pt x="0" y="279400"/>
                  </a:lnTo>
                  <a:lnTo>
                    <a:pt x="0" y="1449755"/>
                  </a:lnTo>
                  <a:lnTo>
                    <a:pt x="3657" y="1495082"/>
                  </a:lnTo>
                  <a:lnTo>
                    <a:pt x="14236" y="1538071"/>
                  </a:lnTo>
                  <a:lnTo>
                    <a:pt x="31178" y="1578165"/>
                  </a:lnTo>
                  <a:lnTo>
                    <a:pt x="53898" y="1614766"/>
                  </a:lnTo>
                  <a:lnTo>
                    <a:pt x="81826" y="1647329"/>
                  </a:lnTo>
                  <a:lnTo>
                    <a:pt x="114388" y="1675257"/>
                  </a:lnTo>
                  <a:lnTo>
                    <a:pt x="150990" y="1697977"/>
                  </a:lnTo>
                  <a:lnTo>
                    <a:pt x="191071" y="1714919"/>
                  </a:lnTo>
                  <a:lnTo>
                    <a:pt x="234073" y="1725498"/>
                  </a:lnTo>
                  <a:lnTo>
                    <a:pt x="279387" y="1729155"/>
                  </a:lnTo>
                  <a:lnTo>
                    <a:pt x="1449755" y="1729155"/>
                  </a:lnTo>
                  <a:lnTo>
                    <a:pt x="1495069" y="1725498"/>
                  </a:lnTo>
                  <a:lnTo>
                    <a:pt x="1538071" y="1714919"/>
                  </a:lnTo>
                  <a:lnTo>
                    <a:pt x="1578152" y="1697977"/>
                  </a:lnTo>
                  <a:lnTo>
                    <a:pt x="1614754" y="1675257"/>
                  </a:lnTo>
                  <a:lnTo>
                    <a:pt x="1647316" y="1647329"/>
                  </a:lnTo>
                  <a:lnTo>
                    <a:pt x="1675244" y="1614766"/>
                  </a:lnTo>
                  <a:lnTo>
                    <a:pt x="1697964" y="1578165"/>
                  </a:lnTo>
                  <a:lnTo>
                    <a:pt x="1714906" y="1538071"/>
                  </a:lnTo>
                  <a:lnTo>
                    <a:pt x="1725485" y="1495082"/>
                  </a:lnTo>
                  <a:lnTo>
                    <a:pt x="1729143" y="1449755"/>
                  </a:lnTo>
                  <a:lnTo>
                    <a:pt x="1729143" y="279400"/>
                  </a:lnTo>
                  <a:lnTo>
                    <a:pt x="1725485" y="234086"/>
                  </a:lnTo>
                  <a:lnTo>
                    <a:pt x="1714906" y="191084"/>
                  </a:lnTo>
                  <a:lnTo>
                    <a:pt x="1697964" y="151003"/>
                  </a:lnTo>
                  <a:lnTo>
                    <a:pt x="1675244" y="114388"/>
                  </a:lnTo>
                  <a:lnTo>
                    <a:pt x="1647316" y="81838"/>
                  </a:lnTo>
                  <a:lnTo>
                    <a:pt x="1614754" y="53911"/>
                  </a:lnTo>
                  <a:lnTo>
                    <a:pt x="1578152" y="31191"/>
                  </a:lnTo>
                  <a:lnTo>
                    <a:pt x="1538071" y="14249"/>
                  </a:lnTo>
                  <a:lnTo>
                    <a:pt x="1495069" y="3657"/>
                  </a:lnTo>
                  <a:lnTo>
                    <a:pt x="1449755" y="0"/>
                  </a:lnTo>
                  <a:lnTo>
                    <a:pt x="279387" y="0"/>
                  </a:lnTo>
                  <a:close/>
                </a:path>
              </a:pathLst>
            </a:custGeom>
            <a:ln w="532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21" name="object 221"/>
            <p:cNvSpPr/>
            <p:nvPr/>
          </p:nvSpPr>
          <p:spPr>
            <a:xfrm>
              <a:off x="2619754" y="4972811"/>
              <a:ext cx="70485" cy="68580"/>
            </a:xfrm>
            <a:custGeom>
              <a:avLst/>
              <a:gdLst/>
              <a:ahLst/>
              <a:cxnLst/>
              <a:rect l="l" t="t" r="r" b="b"/>
              <a:pathLst>
                <a:path w="70485" h="68579">
                  <a:moveTo>
                    <a:pt x="70027" y="0"/>
                  </a:moveTo>
                  <a:lnTo>
                    <a:pt x="0" y="68237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22" name="object 222"/>
            <p:cNvSpPr/>
            <p:nvPr/>
          </p:nvSpPr>
          <p:spPr>
            <a:xfrm>
              <a:off x="1203958" y="5839968"/>
              <a:ext cx="487680" cy="31750"/>
            </a:xfrm>
            <a:custGeom>
              <a:avLst/>
              <a:gdLst/>
              <a:ahLst/>
              <a:cxnLst/>
              <a:rect l="l" t="t" r="r" b="b"/>
              <a:pathLst>
                <a:path w="487680" h="31750">
                  <a:moveTo>
                    <a:pt x="487514" y="6337"/>
                  </a:moveTo>
                  <a:lnTo>
                    <a:pt x="461289" y="31699"/>
                  </a:lnTo>
                  <a:lnTo>
                    <a:pt x="373837" y="29591"/>
                  </a:lnTo>
                  <a:lnTo>
                    <a:pt x="345414" y="0"/>
                  </a:lnTo>
                  <a:lnTo>
                    <a:pt x="321373" y="2120"/>
                  </a:lnTo>
                  <a:lnTo>
                    <a:pt x="288569" y="31699"/>
                  </a:lnTo>
                  <a:lnTo>
                    <a:pt x="131165" y="31699"/>
                  </a:lnTo>
                  <a:lnTo>
                    <a:pt x="100571" y="6337"/>
                  </a:lnTo>
                  <a:lnTo>
                    <a:pt x="26225" y="4216"/>
                  </a:lnTo>
                  <a:lnTo>
                    <a:pt x="0" y="25349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23" name="object 223"/>
            <p:cNvSpPr/>
            <p:nvPr/>
          </p:nvSpPr>
          <p:spPr>
            <a:xfrm>
              <a:off x="1328927" y="5562599"/>
              <a:ext cx="283210" cy="92710"/>
            </a:xfrm>
            <a:custGeom>
              <a:avLst/>
              <a:gdLst/>
              <a:ahLst/>
              <a:cxnLst/>
              <a:rect l="l" t="t" r="r" b="b"/>
              <a:pathLst>
                <a:path w="283209" h="92710">
                  <a:moveTo>
                    <a:pt x="0" y="0"/>
                  </a:moveTo>
                  <a:lnTo>
                    <a:pt x="28308" y="30822"/>
                  </a:lnTo>
                  <a:lnTo>
                    <a:pt x="97993" y="30822"/>
                  </a:lnTo>
                  <a:lnTo>
                    <a:pt x="97993" y="6604"/>
                  </a:lnTo>
                  <a:lnTo>
                    <a:pt x="141541" y="6604"/>
                  </a:lnTo>
                  <a:lnTo>
                    <a:pt x="165481" y="30822"/>
                  </a:lnTo>
                  <a:lnTo>
                    <a:pt x="209042" y="33020"/>
                  </a:lnTo>
                  <a:lnTo>
                    <a:pt x="209042" y="92468"/>
                  </a:lnTo>
                  <a:lnTo>
                    <a:pt x="283083" y="92468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24" name="object 224"/>
            <p:cNvSpPr/>
            <p:nvPr/>
          </p:nvSpPr>
          <p:spPr>
            <a:xfrm>
              <a:off x="1647445" y="5527547"/>
              <a:ext cx="276860" cy="92710"/>
            </a:xfrm>
            <a:custGeom>
              <a:avLst/>
              <a:gdLst/>
              <a:ahLst/>
              <a:cxnLst/>
              <a:rect l="l" t="t" r="r" b="b"/>
              <a:pathLst>
                <a:path w="276860" h="92710">
                  <a:moveTo>
                    <a:pt x="276796" y="0"/>
                  </a:moveTo>
                  <a:lnTo>
                    <a:pt x="191795" y="77050"/>
                  </a:lnTo>
                  <a:lnTo>
                    <a:pt x="143852" y="77050"/>
                  </a:lnTo>
                  <a:lnTo>
                    <a:pt x="128587" y="92468"/>
                  </a:lnTo>
                  <a:lnTo>
                    <a:pt x="56667" y="92468"/>
                  </a:lnTo>
                  <a:lnTo>
                    <a:pt x="45770" y="78613"/>
                  </a:lnTo>
                  <a:lnTo>
                    <a:pt x="0" y="79260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25" name="object 225"/>
            <p:cNvSpPr/>
            <p:nvPr/>
          </p:nvSpPr>
          <p:spPr>
            <a:xfrm>
              <a:off x="2316477" y="5280659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113741" y="0"/>
                  </a:moveTo>
                  <a:lnTo>
                    <a:pt x="0" y="0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26" name="object 226"/>
            <p:cNvSpPr/>
            <p:nvPr/>
          </p:nvSpPr>
          <p:spPr>
            <a:xfrm>
              <a:off x="2456687" y="5436107"/>
              <a:ext cx="143510" cy="79375"/>
            </a:xfrm>
            <a:custGeom>
              <a:avLst/>
              <a:gdLst/>
              <a:ahLst/>
              <a:cxnLst/>
              <a:rect l="l" t="t" r="r" b="b"/>
              <a:pathLst>
                <a:path w="143510" h="79375">
                  <a:moveTo>
                    <a:pt x="0" y="0"/>
                  </a:moveTo>
                  <a:lnTo>
                    <a:pt x="17335" y="0"/>
                  </a:lnTo>
                  <a:lnTo>
                    <a:pt x="56337" y="43891"/>
                  </a:lnTo>
                  <a:lnTo>
                    <a:pt x="112687" y="46075"/>
                  </a:lnTo>
                  <a:lnTo>
                    <a:pt x="143027" y="79006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27" name="object 227"/>
            <p:cNvSpPr/>
            <p:nvPr/>
          </p:nvSpPr>
          <p:spPr>
            <a:xfrm>
              <a:off x="2336291" y="5163311"/>
              <a:ext cx="267970" cy="372110"/>
            </a:xfrm>
            <a:custGeom>
              <a:avLst/>
              <a:gdLst/>
              <a:ahLst/>
              <a:cxnLst/>
              <a:rect l="l" t="t" r="r" b="b"/>
              <a:pathLst>
                <a:path w="267969" h="372110">
                  <a:moveTo>
                    <a:pt x="267627" y="371690"/>
                  </a:moveTo>
                  <a:lnTo>
                    <a:pt x="205155" y="371690"/>
                  </a:lnTo>
                  <a:lnTo>
                    <a:pt x="118491" y="275488"/>
                  </a:lnTo>
                  <a:lnTo>
                    <a:pt x="115684" y="148678"/>
                  </a:lnTo>
                  <a:lnTo>
                    <a:pt x="148412" y="120256"/>
                  </a:lnTo>
                  <a:lnTo>
                    <a:pt x="149047" y="63411"/>
                  </a:lnTo>
                  <a:lnTo>
                    <a:pt x="122224" y="34975"/>
                  </a:lnTo>
                  <a:lnTo>
                    <a:pt x="48006" y="34213"/>
                  </a:lnTo>
                  <a:lnTo>
                    <a:pt x="0" y="0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28" name="object 228"/>
            <p:cNvSpPr/>
            <p:nvPr/>
          </p:nvSpPr>
          <p:spPr>
            <a:xfrm>
              <a:off x="2270758" y="5734812"/>
              <a:ext cx="271145" cy="42545"/>
            </a:xfrm>
            <a:custGeom>
              <a:avLst/>
              <a:gdLst/>
              <a:ahLst/>
              <a:cxnLst/>
              <a:rect l="l" t="t" r="r" b="b"/>
              <a:pathLst>
                <a:path w="271144" h="42545">
                  <a:moveTo>
                    <a:pt x="271144" y="39954"/>
                  </a:moveTo>
                  <a:lnTo>
                    <a:pt x="87464" y="42176"/>
                  </a:lnTo>
                  <a:lnTo>
                    <a:pt x="45923" y="0"/>
                  </a:lnTo>
                  <a:lnTo>
                    <a:pt x="0" y="647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29" name="object 229"/>
            <p:cNvSpPr/>
            <p:nvPr/>
          </p:nvSpPr>
          <p:spPr>
            <a:xfrm>
              <a:off x="1947672" y="5632702"/>
              <a:ext cx="181610" cy="297180"/>
            </a:xfrm>
            <a:custGeom>
              <a:avLst/>
              <a:gdLst/>
              <a:ahLst/>
              <a:cxnLst/>
              <a:rect l="l" t="t" r="r" b="b"/>
              <a:pathLst>
                <a:path w="181610" h="297179">
                  <a:moveTo>
                    <a:pt x="0" y="296900"/>
                  </a:moveTo>
                  <a:lnTo>
                    <a:pt x="8737" y="281597"/>
                  </a:lnTo>
                  <a:lnTo>
                    <a:pt x="8737" y="236359"/>
                  </a:lnTo>
                  <a:lnTo>
                    <a:pt x="39331" y="235724"/>
                  </a:lnTo>
                  <a:lnTo>
                    <a:pt x="39331" y="176720"/>
                  </a:lnTo>
                  <a:lnTo>
                    <a:pt x="19659" y="159245"/>
                  </a:lnTo>
                  <a:lnTo>
                    <a:pt x="20281" y="78384"/>
                  </a:lnTo>
                  <a:lnTo>
                    <a:pt x="31330" y="65747"/>
                  </a:lnTo>
                  <a:lnTo>
                    <a:pt x="37223" y="59270"/>
                  </a:lnTo>
                  <a:lnTo>
                    <a:pt x="39954" y="56870"/>
                  </a:lnTo>
                  <a:lnTo>
                    <a:pt x="41516" y="56540"/>
                  </a:lnTo>
                  <a:lnTo>
                    <a:pt x="55118" y="56629"/>
                  </a:lnTo>
                  <a:lnTo>
                    <a:pt x="82892" y="56857"/>
                  </a:lnTo>
                  <a:lnTo>
                    <a:pt x="110261" y="57073"/>
                  </a:lnTo>
                  <a:lnTo>
                    <a:pt x="122631" y="57175"/>
                  </a:lnTo>
                  <a:lnTo>
                    <a:pt x="181356" y="0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0" name="object 2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68780" y="5128259"/>
              <a:ext cx="185927" cy="193547"/>
            </a:xfrm>
            <a:prstGeom prst="rect">
              <a:avLst/>
            </a:prstGeom>
          </p:spPr>
        </p:pic>
        <p:sp>
          <p:nvSpPr>
            <p:cNvPr id="231" name="object 231"/>
            <p:cNvSpPr/>
            <p:nvPr/>
          </p:nvSpPr>
          <p:spPr>
            <a:xfrm>
              <a:off x="2499359" y="5289803"/>
              <a:ext cx="262255" cy="158750"/>
            </a:xfrm>
            <a:custGeom>
              <a:avLst/>
              <a:gdLst/>
              <a:ahLst/>
              <a:cxnLst/>
              <a:rect l="l" t="t" r="r" b="b"/>
              <a:pathLst>
                <a:path w="262255" h="158750">
                  <a:moveTo>
                    <a:pt x="261810" y="158280"/>
                  </a:moveTo>
                  <a:lnTo>
                    <a:pt x="172173" y="67475"/>
                  </a:lnTo>
                  <a:lnTo>
                    <a:pt x="120777" y="65938"/>
                  </a:lnTo>
                  <a:lnTo>
                    <a:pt x="104140" y="53174"/>
                  </a:lnTo>
                  <a:lnTo>
                    <a:pt x="27228" y="52285"/>
                  </a:lnTo>
                  <a:lnTo>
                    <a:pt x="6616" y="29362"/>
                  </a:lnTo>
                  <a:lnTo>
                    <a:pt x="0" y="0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2" name="object 2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538983" y="5212080"/>
              <a:ext cx="225551" cy="88391"/>
            </a:xfrm>
            <a:prstGeom prst="rect">
              <a:avLst/>
            </a:prstGeom>
          </p:spPr>
        </p:pic>
        <p:sp>
          <p:nvSpPr>
            <p:cNvPr id="233" name="object 233"/>
            <p:cNvSpPr/>
            <p:nvPr/>
          </p:nvSpPr>
          <p:spPr>
            <a:xfrm>
              <a:off x="2194563" y="4981955"/>
              <a:ext cx="421005" cy="979805"/>
            </a:xfrm>
            <a:custGeom>
              <a:avLst/>
              <a:gdLst/>
              <a:ahLst/>
              <a:cxnLst/>
              <a:rect l="l" t="t" r="r" b="b"/>
              <a:pathLst>
                <a:path w="421005" h="979804">
                  <a:moveTo>
                    <a:pt x="346379" y="0"/>
                  </a:moveTo>
                  <a:lnTo>
                    <a:pt x="420446" y="70421"/>
                  </a:lnTo>
                  <a:lnTo>
                    <a:pt x="418274" y="207810"/>
                  </a:lnTo>
                  <a:lnTo>
                    <a:pt x="376885" y="251421"/>
                  </a:lnTo>
                  <a:lnTo>
                    <a:pt x="324599" y="250520"/>
                  </a:lnTo>
                  <a:lnTo>
                    <a:pt x="324599" y="275501"/>
                  </a:lnTo>
                  <a:lnTo>
                    <a:pt x="287553" y="312483"/>
                  </a:lnTo>
                  <a:lnTo>
                    <a:pt x="289737" y="421513"/>
                  </a:lnTo>
                  <a:lnTo>
                    <a:pt x="211315" y="502843"/>
                  </a:lnTo>
                  <a:lnTo>
                    <a:pt x="163385" y="502208"/>
                  </a:lnTo>
                  <a:lnTo>
                    <a:pt x="163385" y="519645"/>
                  </a:lnTo>
                  <a:lnTo>
                    <a:pt x="150583" y="519925"/>
                  </a:lnTo>
                  <a:lnTo>
                    <a:pt x="150317" y="537108"/>
                  </a:lnTo>
                  <a:lnTo>
                    <a:pt x="60998" y="535927"/>
                  </a:lnTo>
                  <a:lnTo>
                    <a:pt x="0" y="617778"/>
                  </a:lnTo>
                  <a:lnTo>
                    <a:pt x="31127" y="652411"/>
                  </a:lnTo>
                  <a:lnTo>
                    <a:pt x="21780" y="676668"/>
                  </a:lnTo>
                  <a:lnTo>
                    <a:pt x="21780" y="720636"/>
                  </a:lnTo>
                  <a:lnTo>
                    <a:pt x="68440" y="762000"/>
                  </a:lnTo>
                  <a:lnTo>
                    <a:pt x="67538" y="859853"/>
                  </a:lnTo>
                  <a:lnTo>
                    <a:pt x="115455" y="907821"/>
                  </a:lnTo>
                  <a:lnTo>
                    <a:pt x="115087" y="979792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34" name="object 234"/>
            <p:cNvSpPr/>
            <p:nvPr/>
          </p:nvSpPr>
          <p:spPr>
            <a:xfrm>
              <a:off x="1687067" y="5798821"/>
              <a:ext cx="577850" cy="226695"/>
            </a:xfrm>
            <a:custGeom>
              <a:avLst/>
              <a:gdLst/>
              <a:ahLst/>
              <a:cxnLst/>
              <a:rect l="l" t="t" r="r" b="b"/>
              <a:pathLst>
                <a:path w="577850" h="226695">
                  <a:moveTo>
                    <a:pt x="0" y="226517"/>
                  </a:moveTo>
                  <a:lnTo>
                    <a:pt x="82816" y="151206"/>
                  </a:lnTo>
                  <a:lnTo>
                    <a:pt x="130403" y="151561"/>
                  </a:lnTo>
                  <a:lnTo>
                    <a:pt x="130759" y="130683"/>
                  </a:lnTo>
                  <a:lnTo>
                    <a:pt x="390131" y="130403"/>
                  </a:lnTo>
                  <a:lnTo>
                    <a:pt x="390131" y="74053"/>
                  </a:lnTo>
                  <a:lnTo>
                    <a:pt x="427177" y="41376"/>
                  </a:lnTo>
                  <a:lnTo>
                    <a:pt x="536155" y="41376"/>
                  </a:lnTo>
                  <a:lnTo>
                    <a:pt x="577570" y="0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35" name="object 235"/>
            <p:cNvSpPr/>
            <p:nvPr/>
          </p:nvSpPr>
          <p:spPr>
            <a:xfrm>
              <a:off x="1516379" y="5248653"/>
              <a:ext cx="956944" cy="202565"/>
            </a:xfrm>
            <a:custGeom>
              <a:avLst/>
              <a:gdLst/>
              <a:ahLst/>
              <a:cxnLst/>
              <a:rect l="l" t="t" r="r" b="b"/>
              <a:pathLst>
                <a:path w="956944" h="202564">
                  <a:moveTo>
                    <a:pt x="956716" y="31394"/>
                  </a:moveTo>
                  <a:lnTo>
                    <a:pt x="910945" y="31229"/>
                  </a:lnTo>
                  <a:lnTo>
                    <a:pt x="886980" y="0"/>
                  </a:lnTo>
                  <a:lnTo>
                    <a:pt x="821601" y="0"/>
                  </a:lnTo>
                  <a:lnTo>
                    <a:pt x="797636" y="34797"/>
                  </a:lnTo>
                  <a:lnTo>
                    <a:pt x="660323" y="34442"/>
                  </a:lnTo>
                  <a:lnTo>
                    <a:pt x="621106" y="69595"/>
                  </a:lnTo>
                  <a:lnTo>
                    <a:pt x="564438" y="69595"/>
                  </a:lnTo>
                  <a:lnTo>
                    <a:pt x="536117" y="98043"/>
                  </a:lnTo>
                  <a:lnTo>
                    <a:pt x="505599" y="97878"/>
                  </a:lnTo>
                  <a:lnTo>
                    <a:pt x="481355" y="80479"/>
                  </a:lnTo>
                  <a:lnTo>
                    <a:pt x="481622" y="58737"/>
                  </a:lnTo>
                  <a:lnTo>
                    <a:pt x="462013" y="36982"/>
                  </a:lnTo>
                  <a:lnTo>
                    <a:pt x="435863" y="36982"/>
                  </a:lnTo>
                  <a:lnTo>
                    <a:pt x="416255" y="13055"/>
                  </a:lnTo>
                  <a:lnTo>
                    <a:pt x="387921" y="26733"/>
                  </a:lnTo>
                  <a:lnTo>
                    <a:pt x="366128" y="26098"/>
                  </a:lnTo>
                  <a:lnTo>
                    <a:pt x="272414" y="119633"/>
                  </a:lnTo>
                  <a:lnTo>
                    <a:pt x="161264" y="121805"/>
                  </a:lnTo>
                  <a:lnTo>
                    <a:pt x="84988" y="200113"/>
                  </a:lnTo>
                  <a:lnTo>
                    <a:pt x="0" y="202272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36" name="object 236"/>
            <p:cNvSpPr/>
            <p:nvPr/>
          </p:nvSpPr>
          <p:spPr>
            <a:xfrm>
              <a:off x="2225038" y="5285235"/>
              <a:ext cx="88265" cy="22860"/>
            </a:xfrm>
            <a:custGeom>
              <a:avLst/>
              <a:gdLst/>
              <a:ahLst/>
              <a:cxnLst/>
              <a:rect l="l" t="t" r="r" b="b"/>
              <a:pathLst>
                <a:path w="88264" h="22860">
                  <a:moveTo>
                    <a:pt x="88252" y="1231"/>
                  </a:moveTo>
                  <a:lnTo>
                    <a:pt x="72212" y="22453"/>
                  </a:lnTo>
                  <a:lnTo>
                    <a:pt x="28219" y="22174"/>
                  </a:lnTo>
                  <a:lnTo>
                    <a:pt x="0" y="0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37" name="object 237"/>
            <p:cNvSpPr/>
            <p:nvPr/>
          </p:nvSpPr>
          <p:spPr>
            <a:xfrm>
              <a:off x="1885189" y="5259323"/>
              <a:ext cx="434340" cy="702945"/>
            </a:xfrm>
            <a:custGeom>
              <a:avLst/>
              <a:gdLst/>
              <a:ahLst/>
              <a:cxnLst/>
              <a:rect l="l" t="t" r="r" b="b"/>
              <a:pathLst>
                <a:path w="434339" h="702945">
                  <a:moveTo>
                    <a:pt x="434086" y="702360"/>
                  </a:moveTo>
                  <a:lnTo>
                    <a:pt x="433006" y="625449"/>
                  </a:lnTo>
                  <a:lnTo>
                    <a:pt x="386905" y="578408"/>
                  </a:lnTo>
                  <a:lnTo>
                    <a:pt x="386461" y="480136"/>
                  </a:lnTo>
                  <a:lnTo>
                    <a:pt x="340499" y="438937"/>
                  </a:lnTo>
                  <a:lnTo>
                    <a:pt x="340321" y="400989"/>
                  </a:lnTo>
                  <a:lnTo>
                    <a:pt x="351053" y="372656"/>
                  </a:lnTo>
                  <a:lnTo>
                    <a:pt x="323710" y="343407"/>
                  </a:lnTo>
                  <a:lnTo>
                    <a:pt x="270383" y="344004"/>
                  </a:lnTo>
                  <a:lnTo>
                    <a:pt x="244208" y="372656"/>
                  </a:lnTo>
                  <a:lnTo>
                    <a:pt x="204965" y="333425"/>
                  </a:lnTo>
                  <a:lnTo>
                    <a:pt x="115570" y="333425"/>
                  </a:lnTo>
                  <a:lnTo>
                    <a:pt x="41706" y="265772"/>
                  </a:lnTo>
                  <a:lnTo>
                    <a:pt x="43611" y="180873"/>
                  </a:lnTo>
                  <a:lnTo>
                    <a:pt x="355" y="124218"/>
                  </a:lnTo>
                  <a:lnTo>
                    <a:pt x="0" y="100241"/>
                  </a:lnTo>
                  <a:lnTo>
                    <a:pt x="40157" y="61010"/>
                  </a:lnTo>
                  <a:lnTo>
                    <a:pt x="39243" y="0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38" name="object 238"/>
            <p:cNvSpPr/>
            <p:nvPr/>
          </p:nvSpPr>
          <p:spPr>
            <a:xfrm>
              <a:off x="1595627" y="5465063"/>
              <a:ext cx="272415" cy="551815"/>
            </a:xfrm>
            <a:custGeom>
              <a:avLst/>
              <a:gdLst/>
              <a:ahLst/>
              <a:cxnLst/>
              <a:rect l="l" t="t" r="r" b="b"/>
              <a:pathLst>
                <a:path w="272414" h="551814">
                  <a:moveTo>
                    <a:pt x="0" y="0"/>
                  </a:moveTo>
                  <a:lnTo>
                    <a:pt x="0" y="12166"/>
                  </a:lnTo>
                  <a:lnTo>
                    <a:pt x="34848" y="45770"/>
                  </a:lnTo>
                  <a:lnTo>
                    <a:pt x="32677" y="106819"/>
                  </a:lnTo>
                  <a:lnTo>
                    <a:pt x="53225" y="126441"/>
                  </a:lnTo>
                  <a:lnTo>
                    <a:pt x="52285" y="161315"/>
                  </a:lnTo>
                  <a:lnTo>
                    <a:pt x="16217" y="193090"/>
                  </a:lnTo>
                  <a:lnTo>
                    <a:pt x="15252" y="252869"/>
                  </a:lnTo>
                  <a:lnTo>
                    <a:pt x="34848" y="270319"/>
                  </a:lnTo>
                  <a:lnTo>
                    <a:pt x="34848" y="322275"/>
                  </a:lnTo>
                  <a:lnTo>
                    <a:pt x="93675" y="380250"/>
                  </a:lnTo>
                  <a:lnTo>
                    <a:pt x="121361" y="379628"/>
                  </a:lnTo>
                  <a:lnTo>
                    <a:pt x="191706" y="462762"/>
                  </a:lnTo>
                  <a:lnTo>
                    <a:pt x="222199" y="462153"/>
                  </a:lnTo>
                  <a:lnTo>
                    <a:pt x="222199" y="486130"/>
                  </a:lnTo>
                  <a:lnTo>
                    <a:pt x="270129" y="484720"/>
                  </a:lnTo>
                  <a:lnTo>
                    <a:pt x="272300" y="551535"/>
                  </a:lnTo>
                </a:path>
              </a:pathLst>
            </a:custGeom>
            <a:ln w="18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9" name="object 2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464308" y="5044439"/>
              <a:ext cx="77723" cy="214883"/>
            </a:xfrm>
            <a:prstGeom prst="rect">
              <a:avLst/>
            </a:prstGeom>
          </p:spPr>
        </p:pic>
        <p:sp>
          <p:nvSpPr>
            <p:cNvPr id="240" name="object 240"/>
            <p:cNvSpPr/>
            <p:nvPr/>
          </p:nvSpPr>
          <p:spPr>
            <a:xfrm>
              <a:off x="2494787" y="4978907"/>
              <a:ext cx="129539" cy="313690"/>
            </a:xfrm>
            <a:custGeom>
              <a:avLst/>
              <a:gdLst/>
              <a:ahLst/>
              <a:cxnLst/>
              <a:rect l="l" t="t" r="r" b="b"/>
              <a:pathLst>
                <a:path w="129539" h="313689">
                  <a:moveTo>
                    <a:pt x="55791" y="0"/>
                  </a:moveTo>
                  <a:lnTo>
                    <a:pt x="128993" y="70319"/>
                  </a:lnTo>
                  <a:lnTo>
                    <a:pt x="126822" y="213702"/>
                  </a:lnTo>
                  <a:lnTo>
                    <a:pt x="80137" y="263588"/>
                  </a:lnTo>
                  <a:lnTo>
                    <a:pt x="32905" y="262674"/>
                  </a:lnTo>
                  <a:lnTo>
                    <a:pt x="33058" y="280682"/>
                  </a:lnTo>
                  <a:lnTo>
                    <a:pt x="0" y="313613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41" name="object 241"/>
            <p:cNvSpPr/>
            <p:nvPr/>
          </p:nvSpPr>
          <p:spPr>
            <a:xfrm>
              <a:off x="2494787" y="5292851"/>
              <a:ext cx="273050" cy="150495"/>
            </a:xfrm>
            <a:custGeom>
              <a:avLst/>
              <a:gdLst/>
              <a:ahLst/>
              <a:cxnLst/>
              <a:rect l="l" t="t" r="r" b="b"/>
              <a:pathLst>
                <a:path w="273050" h="150495">
                  <a:moveTo>
                    <a:pt x="0" y="0"/>
                  </a:moveTo>
                  <a:lnTo>
                    <a:pt x="36258" y="40627"/>
                  </a:lnTo>
                  <a:lnTo>
                    <a:pt x="111874" y="41554"/>
                  </a:lnTo>
                  <a:lnTo>
                    <a:pt x="127762" y="53797"/>
                  </a:lnTo>
                  <a:lnTo>
                    <a:pt x="177863" y="54089"/>
                  </a:lnTo>
                  <a:lnTo>
                    <a:pt x="272542" y="150406"/>
                  </a:lnTo>
                </a:path>
              </a:pathLst>
            </a:custGeom>
            <a:ln w="18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242" name="object 242"/>
            <p:cNvSpPr/>
            <p:nvPr/>
          </p:nvSpPr>
          <p:spPr>
            <a:xfrm>
              <a:off x="2625851" y="4978907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80" h="68579">
                  <a:moveTo>
                    <a:pt x="68503" y="0"/>
                  </a:moveTo>
                  <a:lnTo>
                    <a:pt x="0" y="68237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3" name="object 243"/>
          <p:cNvSpPr txBox="1">
            <a:spLocks noGrp="1"/>
          </p:cNvSpPr>
          <p:nvPr>
            <p:ph type="title"/>
          </p:nvPr>
        </p:nvSpPr>
        <p:spPr>
          <a:xfrm>
            <a:off x="478132" y="385464"/>
            <a:ext cx="7326328" cy="451849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>
              <a:spcBef>
                <a:spcPts val="67"/>
              </a:spcBef>
            </a:pPr>
            <a:r>
              <a:rPr sz="3200" dirty="0"/>
              <a:t>Ziele</a:t>
            </a:r>
            <a:r>
              <a:rPr sz="3200" spc="-10" dirty="0"/>
              <a:t> </a:t>
            </a:r>
            <a:r>
              <a:rPr sz="3200" dirty="0"/>
              <a:t>und</a:t>
            </a:r>
            <a:r>
              <a:rPr sz="3200" spc="-17" dirty="0"/>
              <a:t> </a:t>
            </a:r>
            <a:r>
              <a:rPr sz="3200" dirty="0"/>
              <a:t>Prämissen</a:t>
            </a:r>
            <a:r>
              <a:rPr sz="3200" spc="-7" dirty="0"/>
              <a:t> </a:t>
            </a:r>
            <a:r>
              <a:rPr sz="3200" dirty="0"/>
              <a:t>der</a:t>
            </a:r>
            <a:r>
              <a:rPr sz="3200" spc="-77" dirty="0"/>
              <a:t> </a:t>
            </a:r>
            <a:r>
              <a:rPr sz="3200" spc="-7" dirty="0"/>
              <a:t>Netzplanung</a:t>
            </a:r>
          </a:p>
        </p:txBody>
      </p:sp>
      <p:sp>
        <p:nvSpPr>
          <p:cNvPr id="254" name="object 254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14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+mj-ea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25702" defTabSz="616854" hangingPunct="1">
              <a:lnSpc>
                <a:spcPts val="1221"/>
              </a:lnSpc>
            </a:pPr>
            <a:fld id="{81D60167-4931-47E6-BA6A-407CBD079E47}" type="slidenum">
              <a:rPr lang="de-AT" spc="-17" smtClean="0"/>
              <a:pPr marL="25702" defTabSz="616854" hangingPunct="1">
                <a:lnSpc>
                  <a:spcPts val="1221"/>
                </a:lnSpc>
              </a:pPr>
              <a:t>14</a:t>
            </a:fld>
            <a:endParaRPr spc="-17" dirty="0"/>
          </a:p>
        </p:txBody>
      </p:sp>
      <p:sp>
        <p:nvSpPr>
          <p:cNvPr id="244" name="object 244"/>
          <p:cNvSpPr txBox="1"/>
          <p:nvPr/>
        </p:nvSpPr>
        <p:spPr>
          <a:xfrm>
            <a:off x="6889052" y="4314520"/>
            <a:ext cx="1652602" cy="434850"/>
          </a:xfrm>
          <a:prstGeom prst="rect">
            <a:avLst/>
          </a:prstGeom>
        </p:spPr>
        <p:txBody>
          <a:bodyPr vert="horz" wrap="square" lIns="0" tIns="45834" rIns="0" bIns="0" rtlCol="0">
            <a:spAutoFit/>
          </a:bodyPr>
          <a:lstStyle/>
          <a:p>
            <a:pPr marL="22704" defTabSz="616854" hangingPunct="1">
              <a:spcBef>
                <a:spcPts val="361"/>
              </a:spcBef>
            </a:pPr>
            <a:r>
              <a:rPr sz="675" b="1" dirty="0">
                <a:solidFill>
                  <a:srgbClr val="8E71D5"/>
                </a:solidFill>
                <a:latin typeface="Arial"/>
                <a:cs typeface="Arial"/>
              </a:rPr>
              <a:t>FVB</a:t>
            </a:r>
            <a:r>
              <a:rPr sz="675" b="1" spc="27" dirty="0">
                <a:solidFill>
                  <a:srgbClr val="8E71D5"/>
                </a:solidFill>
                <a:latin typeface="Arial"/>
                <a:cs typeface="Arial"/>
              </a:rPr>
              <a:t> </a:t>
            </a:r>
            <a:r>
              <a:rPr sz="675" dirty="0">
                <a:solidFill>
                  <a:srgbClr val="8E71D5"/>
                </a:solidFill>
                <a:latin typeface="Arial"/>
                <a:cs typeface="Arial"/>
              </a:rPr>
              <a:t>Fernverkehr</a:t>
            </a:r>
            <a:r>
              <a:rPr sz="675" spc="-20" dirty="0">
                <a:solidFill>
                  <a:srgbClr val="8E71D5"/>
                </a:solidFill>
                <a:latin typeface="Arial"/>
                <a:cs typeface="Arial"/>
              </a:rPr>
              <a:t> </a:t>
            </a:r>
            <a:r>
              <a:rPr sz="675" dirty="0">
                <a:solidFill>
                  <a:srgbClr val="8E71D5"/>
                </a:solidFill>
                <a:latin typeface="Arial"/>
                <a:cs typeface="Arial"/>
              </a:rPr>
              <a:t>hochrangig</a:t>
            </a:r>
            <a:r>
              <a:rPr sz="675" spc="30" dirty="0">
                <a:solidFill>
                  <a:srgbClr val="8E71D5"/>
                </a:solidFill>
                <a:latin typeface="Arial"/>
                <a:cs typeface="Arial"/>
              </a:rPr>
              <a:t> </a:t>
            </a:r>
            <a:r>
              <a:rPr sz="675" spc="-7" dirty="0">
                <a:solidFill>
                  <a:srgbClr val="8E71D5"/>
                </a:solidFill>
                <a:latin typeface="Arial"/>
                <a:cs typeface="Arial"/>
              </a:rPr>
              <a:t>beschleunigt</a:t>
            </a:r>
            <a:endParaRPr sz="675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>
              <a:spcBef>
                <a:spcPts val="293"/>
              </a:spcBef>
            </a:pPr>
            <a:r>
              <a:rPr sz="675" b="1" dirty="0">
                <a:solidFill>
                  <a:srgbClr val="E10528"/>
                </a:solidFill>
                <a:latin typeface="Arial"/>
                <a:cs typeface="Arial"/>
              </a:rPr>
              <a:t>FVH</a:t>
            </a:r>
            <a:r>
              <a:rPr sz="675" b="1" spc="61" dirty="0">
                <a:solidFill>
                  <a:srgbClr val="E10528"/>
                </a:solidFill>
                <a:latin typeface="Arial"/>
                <a:cs typeface="Arial"/>
              </a:rPr>
              <a:t> </a:t>
            </a:r>
            <a:r>
              <a:rPr sz="675" dirty="0">
                <a:solidFill>
                  <a:srgbClr val="E10528"/>
                </a:solidFill>
                <a:latin typeface="Arial"/>
                <a:cs typeface="Arial"/>
              </a:rPr>
              <a:t>Fernverkehr</a:t>
            </a:r>
            <a:r>
              <a:rPr sz="675" spc="-20" dirty="0">
                <a:solidFill>
                  <a:srgbClr val="E10528"/>
                </a:solidFill>
                <a:latin typeface="Arial"/>
                <a:cs typeface="Arial"/>
              </a:rPr>
              <a:t> </a:t>
            </a:r>
            <a:r>
              <a:rPr sz="675" spc="-7" dirty="0">
                <a:solidFill>
                  <a:srgbClr val="E10528"/>
                </a:solidFill>
                <a:latin typeface="Arial"/>
                <a:cs typeface="Arial"/>
              </a:rPr>
              <a:t>hochrangig</a:t>
            </a:r>
            <a:endParaRPr sz="675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>
              <a:spcBef>
                <a:spcPts val="293"/>
              </a:spcBef>
            </a:pPr>
            <a:r>
              <a:rPr sz="675" b="1" dirty="0">
                <a:solidFill>
                  <a:srgbClr val="FB92C4"/>
                </a:solidFill>
                <a:latin typeface="Arial"/>
                <a:cs typeface="Arial"/>
              </a:rPr>
              <a:t>FVI</a:t>
            </a:r>
            <a:r>
              <a:rPr sz="675" b="1" spc="34" dirty="0">
                <a:solidFill>
                  <a:srgbClr val="FB92C4"/>
                </a:solidFill>
                <a:latin typeface="Arial"/>
                <a:cs typeface="Arial"/>
              </a:rPr>
              <a:t> </a:t>
            </a:r>
            <a:r>
              <a:rPr sz="675" dirty="0">
                <a:solidFill>
                  <a:srgbClr val="FB92C4"/>
                </a:solidFill>
                <a:latin typeface="Arial"/>
                <a:cs typeface="Arial"/>
              </a:rPr>
              <a:t>Fernverkehr</a:t>
            </a:r>
            <a:r>
              <a:rPr sz="675" spc="-17" dirty="0">
                <a:solidFill>
                  <a:srgbClr val="FB92C4"/>
                </a:solidFill>
                <a:latin typeface="Arial"/>
                <a:cs typeface="Arial"/>
              </a:rPr>
              <a:t> </a:t>
            </a:r>
            <a:r>
              <a:rPr sz="675" spc="-7" dirty="0">
                <a:solidFill>
                  <a:srgbClr val="FB92C4"/>
                </a:solidFill>
                <a:latin typeface="Arial"/>
                <a:cs typeface="Arial"/>
              </a:rPr>
              <a:t>Interregio</a:t>
            </a:r>
            <a:endParaRPr sz="67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6889052" y="4772223"/>
            <a:ext cx="1105162" cy="112093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marL="8567" defTabSz="616854" hangingPunct="1">
              <a:spcBef>
                <a:spcPts val="64"/>
              </a:spcBef>
            </a:pPr>
            <a:r>
              <a:rPr sz="675" b="1" dirty="0">
                <a:solidFill>
                  <a:srgbClr val="82E16F"/>
                </a:solidFill>
                <a:latin typeface="Arial"/>
                <a:cs typeface="Arial"/>
              </a:rPr>
              <a:t>SNV</a:t>
            </a:r>
            <a:r>
              <a:rPr sz="675" b="1" spc="37" dirty="0">
                <a:solidFill>
                  <a:srgbClr val="82E16F"/>
                </a:solidFill>
                <a:latin typeface="Arial"/>
                <a:cs typeface="Arial"/>
              </a:rPr>
              <a:t> </a:t>
            </a:r>
            <a:r>
              <a:rPr sz="675" b="1" dirty="0">
                <a:solidFill>
                  <a:srgbClr val="82E16F"/>
                </a:solidFill>
                <a:latin typeface="Arial"/>
                <a:cs typeface="Arial"/>
              </a:rPr>
              <a:t>Schneller</a:t>
            </a:r>
            <a:r>
              <a:rPr sz="675" b="1" spc="-13" dirty="0">
                <a:solidFill>
                  <a:srgbClr val="82E16F"/>
                </a:solidFill>
                <a:latin typeface="Arial"/>
                <a:cs typeface="Arial"/>
              </a:rPr>
              <a:t> </a:t>
            </a:r>
            <a:r>
              <a:rPr sz="675" b="1" spc="-7" dirty="0">
                <a:solidFill>
                  <a:srgbClr val="82E16F"/>
                </a:solidFill>
                <a:latin typeface="Arial"/>
                <a:cs typeface="Arial"/>
              </a:rPr>
              <a:t>Nahverkehr</a:t>
            </a:r>
            <a:endParaRPr sz="67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2145912" y="1776501"/>
            <a:ext cx="2276719" cy="231356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marL="8567" defTabSz="616854" hangingPunct="1">
              <a:spcBef>
                <a:spcPts val="64"/>
              </a:spcBef>
            </a:pP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Schnellere</a:t>
            </a:r>
            <a:r>
              <a:rPr sz="1450" b="1" spc="-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7" dirty="0">
                <a:solidFill>
                  <a:srgbClr val="FFFFFF"/>
                </a:solidFill>
                <a:latin typeface="Arial"/>
                <a:cs typeface="Arial"/>
              </a:rPr>
              <a:t>Verbindungen:</a:t>
            </a:r>
            <a:endParaRPr sz="145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2145757" y="2010897"/>
            <a:ext cx="3281217" cy="395167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201763" indent="-193195" defTabSz="616854" hangingPunct="1">
              <a:spcBef>
                <a:spcPts val="67"/>
              </a:spcBef>
              <a:buFont typeface="Symbol"/>
              <a:buChar char=""/>
              <a:tabLst>
                <a:tab pos="201763" algn="l"/>
              </a:tabLst>
            </a:pPr>
            <a:r>
              <a:rPr sz="1214" spc="-17" dirty="0">
                <a:solidFill>
                  <a:srgbClr val="FFFFFF"/>
                </a:solidFill>
                <a:latin typeface="Arial"/>
                <a:cs typeface="Arial"/>
              </a:rPr>
              <a:t>Verkürzung</a:t>
            </a:r>
            <a:r>
              <a:rPr sz="1214" spc="-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sz="1214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Fahrzeiten</a:t>
            </a:r>
            <a:r>
              <a:rPr sz="1214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zwischen</a:t>
            </a:r>
            <a:r>
              <a:rPr sz="1214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spc="-7" dirty="0">
                <a:solidFill>
                  <a:srgbClr val="FFFFFF"/>
                </a:solidFill>
                <a:latin typeface="Arial"/>
                <a:cs typeface="Arial"/>
              </a:rPr>
              <a:t>Zentren</a:t>
            </a:r>
            <a:endParaRPr sz="1214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334" indent="-192767" defTabSz="616854" hangingPunct="1">
              <a:spcBef>
                <a:spcPts val="71"/>
              </a:spcBef>
              <a:buFont typeface="Symbol"/>
              <a:buChar char=""/>
              <a:tabLst>
                <a:tab pos="201334" algn="l"/>
              </a:tabLst>
            </a:pPr>
            <a:r>
              <a:rPr sz="1214" spc="-7" dirty="0">
                <a:solidFill>
                  <a:srgbClr val="FFFFFF"/>
                </a:solidFill>
                <a:latin typeface="Arial"/>
                <a:cs typeface="Arial"/>
              </a:rPr>
              <a:t>Wettbewerbsfähigkeit</a:t>
            </a:r>
            <a:r>
              <a:rPr sz="1214" spc="-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gegenüber</a:t>
            </a:r>
            <a:r>
              <a:rPr sz="1214" spc="-8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spc="-17" dirty="0">
                <a:solidFill>
                  <a:srgbClr val="FFFFFF"/>
                </a:solidFill>
                <a:latin typeface="Arial"/>
                <a:cs typeface="Arial"/>
              </a:rPr>
              <a:t>Pkw</a:t>
            </a:r>
            <a:endParaRPr sz="1214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2145912" y="3300073"/>
            <a:ext cx="2038124" cy="231356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marL="8567" defTabSz="616854" hangingPunct="1">
              <a:spcBef>
                <a:spcPts val="64"/>
              </a:spcBef>
            </a:pP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Integraler</a:t>
            </a:r>
            <a:r>
              <a:rPr sz="1450" b="1" spc="-6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20" dirty="0">
                <a:solidFill>
                  <a:srgbClr val="FFFFFF"/>
                </a:solidFill>
                <a:latin typeface="Arial"/>
                <a:cs typeface="Arial"/>
              </a:rPr>
              <a:t>Taktfahrplan:</a:t>
            </a:r>
            <a:endParaRPr sz="145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49" name="object 249"/>
          <p:cNvSpPr txBox="1"/>
          <p:nvPr/>
        </p:nvSpPr>
        <p:spPr>
          <a:xfrm>
            <a:off x="2145603" y="3530358"/>
            <a:ext cx="4132363" cy="593041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201763" indent="-193195" defTabSz="616854" hangingPunct="1">
              <a:lnSpc>
                <a:spcPts val="1454"/>
              </a:lnSpc>
              <a:spcBef>
                <a:spcPts val="67"/>
              </a:spcBef>
              <a:buFont typeface="Symbol"/>
              <a:buChar char=""/>
              <a:tabLst>
                <a:tab pos="201763" algn="l"/>
              </a:tabLst>
            </a:pP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Aufbauend</a:t>
            </a:r>
            <a:r>
              <a:rPr sz="1214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auf</a:t>
            </a:r>
            <a:r>
              <a:rPr sz="1214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einem</a:t>
            </a:r>
            <a:r>
              <a:rPr sz="1214" spc="-6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spc="-34" dirty="0">
                <a:solidFill>
                  <a:srgbClr val="FFFFFF"/>
                </a:solidFill>
                <a:latin typeface="Arial"/>
                <a:cs typeface="Arial"/>
              </a:rPr>
              <a:t>Taktknoten-</a:t>
            </a:r>
            <a:r>
              <a:rPr sz="1214" spc="-7" dirty="0">
                <a:solidFill>
                  <a:srgbClr val="FFFFFF"/>
                </a:solidFill>
                <a:latin typeface="Arial"/>
                <a:cs typeface="Arial"/>
              </a:rPr>
              <a:t>Konzept</a:t>
            </a:r>
            <a:endParaRPr sz="1214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763" indent="-193195" defTabSz="616854" hangingPunct="1">
              <a:lnSpc>
                <a:spcPts val="1454"/>
              </a:lnSpc>
              <a:buFont typeface="Symbol"/>
              <a:buChar char=""/>
              <a:tabLst>
                <a:tab pos="201763" algn="l"/>
              </a:tabLst>
            </a:pPr>
            <a:r>
              <a:rPr sz="1214" spc="-7" dirty="0">
                <a:solidFill>
                  <a:srgbClr val="FFFFFF"/>
                </a:solidFill>
                <a:latin typeface="Arial"/>
                <a:cs typeface="Arial"/>
              </a:rPr>
              <a:t>Optimale</a:t>
            </a:r>
            <a:r>
              <a:rPr sz="1214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Anschlüsse</a:t>
            </a:r>
            <a:r>
              <a:rPr sz="1214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14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alle</a:t>
            </a:r>
            <a:r>
              <a:rPr sz="1214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Richtungen</a:t>
            </a:r>
            <a:r>
              <a:rPr sz="1214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spc="-7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14" spc="-1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spc="-7" dirty="0">
                <a:solidFill>
                  <a:srgbClr val="FFFFFF"/>
                </a:solidFill>
                <a:latin typeface="Arial"/>
                <a:cs typeface="Arial"/>
              </a:rPr>
              <a:t>Knotenpunkten</a:t>
            </a:r>
            <a:endParaRPr sz="1214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334" indent="-192767" defTabSz="616854" hangingPunct="1">
              <a:spcBef>
                <a:spcPts val="94"/>
              </a:spcBef>
              <a:buFont typeface="Symbol"/>
              <a:buChar char=""/>
              <a:tabLst>
                <a:tab pos="201334" algn="l"/>
              </a:tabLst>
            </a:pPr>
            <a:r>
              <a:rPr sz="1214" spc="-7" dirty="0">
                <a:solidFill>
                  <a:srgbClr val="FFFFFF"/>
                </a:solidFill>
                <a:latin typeface="Arial"/>
                <a:cs typeface="Arial"/>
              </a:rPr>
              <a:t>Wiederkehrende</a:t>
            </a:r>
            <a:r>
              <a:rPr sz="1214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spc="-7" dirty="0">
                <a:solidFill>
                  <a:srgbClr val="FFFFFF"/>
                </a:solidFill>
                <a:latin typeface="Arial"/>
                <a:cs typeface="Arial"/>
              </a:rPr>
              <a:t>Abfahrtsminuten</a:t>
            </a:r>
            <a:endParaRPr sz="1214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2145910" y="4757687"/>
            <a:ext cx="3062755" cy="231356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marL="8567" defTabSz="616854" hangingPunct="1">
              <a:spcBef>
                <a:spcPts val="64"/>
              </a:spcBef>
            </a:pP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Mischverkehr</a:t>
            </a:r>
            <a:r>
              <a:rPr sz="1450" b="1" spc="-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450" b="1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7" dirty="0">
                <a:solidFill>
                  <a:srgbClr val="FFFFFF"/>
                </a:solidFill>
                <a:latin typeface="Arial"/>
                <a:cs typeface="Arial"/>
              </a:rPr>
              <a:t>Marktsegmente:</a:t>
            </a:r>
            <a:endParaRPr sz="145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2145757" y="4981854"/>
            <a:ext cx="3823089" cy="788505"/>
          </a:xfrm>
          <a:prstGeom prst="rect">
            <a:avLst/>
          </a:prstGeom>
        </p:spPr>
        <p:txBody>
          <a:bodyPr vert="horz" wrap="square" lIns="0" tIns="19704" rIns="0" bIns="0" rtlCol="0">
            <a:spAutoFit/>
          </a:bodyPr>
          <a:lstStyle/>
          <a:p>
            <a:pPr marL="201763" indent="-193195" defTabSz="616854" hangingPunct="1">
              <a:spcBef>
                <a:spcPts val="154"/>
              </a:spcBef>
              <a:buFont typeface="Symbol"/>
              <a:buChar char=""/>
              <a:tabLst>
                <a:tab pos="201763" algn="l"/>
              </a:tabLst>
            </a:pP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Personen-</a:t>
            </a:r>
            <a:r>
              <a:rPr sz="1214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214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Güterverkehr</a:t>
            </a:r>
            <a:r>
              <a:rPr sz="1214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auf</a:t>
            </a:r>
            <a:r>
              <a:rPr sz="1214" spc="-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einer</a:t>
            </a:r>
            <a:r>
              <a:rPr sz="1214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spc="-7" dirty="0">
                <a:solidFill>
                  <a:srgbClr val="FFFFFF"/>
                </a:solidFill>
                <a:latin typeface="Arial"/>
                <a:cs typeface="Arial"/>
              </a:rPr>
              <a:t>Strecke</a:t>
            </a:r>
            <a:endParaRPr sz="1214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334" indent="-192767" defTabSz="616854" hangingPunct="1">
              <a:spcBef>
                <a:spcPts val="88"/>
              </a:spcBef>
              <a:buFont typeface="Symbol"/>
              <a:buChar char=""/>
              <a:tabLst>
                <a:tab pos="201334" algn="l"/>
              </a:tabLst>
            </a:pP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Planung</a:t>
            </a:r>
            <a:r>
              <a:rPr sz="1214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nach</a:t>
            </a:r>
            <a:r>
              <a:rPr sz="1214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spc="-7" dirty="0">
                <a:solidFill>
                  <a:srgbClr val="FFFFFF"/>
                </a:solidFill>
                <a:latin typeface="Arial"/>
                <a:cs typeface="Arial"/>
              </a:rPr>
              <a:t>marktorientierten</a:t>
            </a:r>
            <a:r>
              <a:rPr sz="1214" spc="-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spc="-7" dirty="0">
                <a:solidFill>
                  <a:srgbClr val="FFFFFF"/>
                </a:solidFill>
                <a:latin typeface="Arial"/>
                <a:cs typeface="Arial"/>
              </a:rPr>
              <a:t>Angebotskonzepten</a:t>
            </a:r>
            <a:endParaRPr sz="1214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763" marR="3427" indent="-193624" defTabSz="616854" hangingPunct="1">
              <a:lnSpc>
                <a:spcPct val="105600"/>
              </a:lnSpc>
              <a:spcBef>
                <a:spcPts val="7"/>
              </a:spcBef>
              <a:buFont typeface="Symbol"/>
              <a:buChar char=""/>
              <a:tabLst>
                <a:tab pos="201763" algn="l"/>
              </a:tabLst>
            </a:pP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Marktsegmente</a:t>
            </a:r>
            <a:r>
              <a:rPr sz="1214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1214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spc="-13" dirty="0">
                <a:solidFill>
                  <a:srgbClr val="FFFFFF"/>
                </a:solidFill>
                <a:latin typeface="Arial"/>
                <a:cs typeface="Arial"/>
              </a:rPr>
              <a:t>Fernverkehr,</a:t>
            </a:r>
            <a:r>
              <a:rPr sz="1214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Interregio,</a:t>
            </a:r>
            <a:r>
              <a:rPr sz="1214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spc="-7" dirty="0">
                <a:solidFill>
                  <a:srgbClr val="FFFFFF"/>
                </a:solidFill>
                <a:latin typeface="Arial"/>
                <a:cs typeface="Arial"/>
              </a:rPr>
              <a:t>Schnellen </a:t>
            </a:r>
            <a:r>
              <a:rPr sz="1214" spc="-17" dirty="0">
                <a:solidFill>
                  <a:srgbClr val="FFFFFF"/>
                </a:solidFill>
                <a:latin typeface="Arial"/>
                <a:cs typeface="Arial"/>
              </a:rPr>
              <a:t>Nahverkehr,</a:t>
            </a:r>
            <a:r>
              <a:rPr sz="1214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spc="-17" dirty="0">
                <a:solidFill>
                  <a:srgbClr val="FFFFFF"/>
                </a:solidFill>
                <a:latin typeface="Arial"/>
                <a:cs typeface="Arial"/>
              </a:rPr>
              <a:t>Regionalverkehr,</a:t>
            </a:r>
            <a:r>
              <a:rPr sz="12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14" spc="-7" dirty="0">
                <a:solidFill>
                  <a:srgbClr val="FFFFFF"/>
                </a:solidFill>
                <a:latin typeface="Arial"/>
                <a:cs typeface="Arial"/>
              </a:rPr>
              <a:t>Ballungsraum</a:t>
            </a:r>
            <a:endParaRPr sz="1214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52" name="object 252"/>
          <p:cNvSpPr txBox="1"/>
          <p:nvPr/>
        </p:nvSpPr>
        <p:spPr>
          <a:xfrm>
            <a:off x="9297675" y="5353321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E20427"/>
                </a:solidFill>
                <a:latin typeface="Arial"/>
                <a:cs typeface="Arial"/>
              </a:rPr>
              <a:t>15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53" name="object 253"/>
          <p:cNvSpPr txBox="1"/>
          <p:nvPr/>
        </p:nvSpPr>
        <p:spPr>
          <a:xfrm>
            <a:off x="10248628" y="5709698"/>
            <a:ext cx="77104" cy="70975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405" b="1" spc="-17" dirty="0">
                <a:solidFill>
                  <a:srgbClr val="FB92C4"/>
                </a:solidFill>
                <a:latin typeface="Arial"/>
                <a:cs typeface="Arial"/>
              </a:rPr>
              <a:t>45</a:t>
            </a:r>
            <a:endParaRPr sz="40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999" y="6730019"/>
            <a:ext cx="912829" cy="80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16854" hangingPunct="1">
              <a:lnSpc>
                <a:spcPts val="637"/>
              </a:lnSpc>
            </a:pPr>
            <a:r>
              <a:rPr sz="675" dirty="0">
                <a:solidFill>
                  <a:srgbClr val="FFC000"/>
                </a:solidFill>
                <a:latin typeface="Calibri"/>
                <a:cs typeface="Calibri"/>
              </a:rPr>
              <a:t>TLP</a:t>
            </a:r>
            <a:r>
              <a:rPr sz="675" spc="-2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675" dirty="0">
                <a:solidFill>
                  <a:srgbClr val="FFC000"/>
                </a:solidFill>
                <a:latin typeface="Calibri"/>
                <a:cs typeface="Calibri"/>
              </a:rPr>
              <a:t>gelb</a:t>
            </a:r>
            <a:r>
              <a:rPr sz="675" spc="-1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675" spc="-7" dirty="0">
                <a:solidFill>
                  <a:srgbClr val="FFC000"/>
                </a:solidFill>
                <a:latin typeface="Calibri"/>
                <a:cs typeface="Calibri"/>
              </a:rPr>
              <a:t>(Adressatenkreis)</a:t>
            </a:r>
            <a:endParaRPr sz="675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660157" y="415901"/>
            <a:ext cx="1057186" cy="283143"/>
            <a:chOff x="14300533" y="616535"/>
            <a:chExt cx="1567180" cy="41973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02240" y="916215"/>
              <a:ext cx="1564901" cy="11967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300530" y="616546"/>
              <a:ext cx="1218565" cy="269875"/>
            </a:xfrm>
            <a:custGeom>
              <a:avLst/>
              <a:gdLst/>
              <a:ahLst/>
              <a:cxnLst/>
              <a:rect l="l" t="t" r="r" b="b"/>
              <a:pathLst>
                <a:path w="1218565" h="269875">
                  <a:moveTo>
                    <a:pt x="47472" y="234696"/>
                  </a:moveTo>
                  <a:lnTo>
                    <a:pt x="6273" y="234696"/>
                  </a:lnTo>
                  <a:lnTo>
                    <a:pt x="6273" y="200279"/>
                  </a:lnTo>
                  <a:lnTo>
                    <a:pt x="43853" y="200279"/>
                  </a:lnTo>
                  <a:lnTo>
                    <a:pt x="43853" y="194538"/>
                  </a:lnTo>
                  <a:lnTo>
                    <a:pt x="6273" y="194538"/>
                  </a:lnTo>
                  <a:lnTo>
                    <a:pt x="6273" y="162267"/>
                  </a:lnTo>
                  <a:lnTo>
                    <a:pt x="46710" y="162267"/>
                  </a:lnTo>
                  <a:lnTo>
                    <a:pt x="46710" y="156527"/>
                  </a:lnTo>
                  <a:lnTo>
                    <a:pt x="0" y="156527"/>
                  </a:lnTo>
                  <a:lnTo>
                    <a:pt x="0" y="240436"/>
                  </a:lnTo>
                  <a:lnTo>
                    <a:pt x="47472" y="240436"/>
                  </a:lnTo>
                  <a:lnTo>
                    <a:pt x="47472" y="234696"/>
                  </a:lnTo>
                  <a:close/>
                </a:path>
                <a:path w="1218565" h="269875">
                  <a:moveTo>
                    <a:pt x="57950" y="90601"/>
                  </a:moveTo>
                  <a:lnTo>
                    <a:pt x="15494" y="49491"/>
                  </a:lnTo>
                  <a:lnTo>
                    <a:pt x="13741" y="47790"/>
                  </a:lnTo>
                  <a:lnTo>
                    <a:pt x="14389" y="47091"/>
                  </a:lnTo>
                  <a:lnTo>
                    <a:pt x="51930" y="6692"/>
                  </a:lnTo>
                  <a:lnTo>
                    <a:pt x="43751" y="6692"/>
                  </a:lnTo>
                  <a:lnTo>
                    <a:pt x="6324" y="47091"/>
                  </a:lnTo>
                  <a:lnTo>
                    <a:pt x="6324" y="6692"/>
                  </a:lnTo>
                  <a:lnTo>
                    <a:pt x="0" y="6692"/>
                  </a:lnTo>
                  <a:lnTo>
                    <a:pt x="0" y="90601"/>
                  </a:lnTo>
                  <a:lnTo>
                    <a:pt x="6273" y="90601"/>
                  </a:lnTo>
                  <a:lnTo>
                    <a:pt x="6273" y="49491"/>
                  </a:lnTo>
                  <a:lnTo>
                    <a:pt x="48920" y="90601"/>
                  </a:lnTo>
                  <a:lnTo>
                    <a:pt x="57950" y="90601"/>
                  </a:lnTo>
                  <a:close/>
                </a:path>
                <a:path w="1218565" h="269875">
                  <a:moveTo>
                    <a:pt x="82194" y="0"/>
                  </a:moveTo>
                  <a:lnTo>
                    <a:pt x="76161" y="0"/>
                  </a:lnTo>
                  <a:lnTo>
                    <a:pt x="75920" y="90601"/>
                  </a:lnTo>
                  <a:lnTo>
                    <a:pt x="82194" y="90601"/>
                  </a:lnTo>
                  <a:lnTo>
                    <a:pt x="82194" y="0"/>
                  </a:lnTo>
                  <a:close/>
                </a:path>
                <a:path w="1218565" h="269875">
                  <a:moveTo>
                    <a:pt x="115303" y="205574"/>
                  </a:moveTo>
                  <a:lnTo>
                    <a:pt x="94678" y="184353"/>
                  </a:lnTo>
                  <a:lnTo>
                    <a:pt x="81191" y="184353"/>
                  </a:lnTo>
                  <a:lnTo>
                    <a:pt x="75920" y="195732"/>
                  </a:lnTo>
                  <a:lnTo>
                    <a:pt x="75920" y="185801"/>
                  </a:lnTo>
                  <a:lnTo>
                    <a:pt x="70243" y="185801"/>
                  </a:lnTo>
                  <a:lnTo>
                    <a:pt x="70243" y="240436"/>
                  </a:lnTo>
                  <a:lnTo>
                    <a:pt x="76517" y="240436"/>
                  </a:lnTo>
                  <a:lnTo>
                    <a:pt x="76517" y="202679"/>
                  </a:lnTo>
                  <a:lnTo>
                    <a:pt x="79248" y="195732"/>
                  </a:lnTo>
                  <a:lnTo>
                    <a:pt x="81330" y="190436"/>
                  </a:lnTo>
                  <a:lnTo>
                    <a:pt x="102412" y="190436"/>
                  </a:lnTo>
                  <a:lnTo>
                    <a:pt x="109029" y="195237"/>
                  </a:lnTo>
                  <a:lnTo>
                    <a:pt x="109029" y="240436"/>
                  </a:lnTo>
                  <a:lnTo>
                    <a:pt x="115303" y="240436"/>
                  </a:lnTo>
                  <a:lnTo>
                    <a:pt x="115303" y="205574"/>
                  </a:lnTo>
                  <a:close/>
                </a:path>
                <a:path w="1218565" h="269875">
                  <a:moveTo>
                    <a:pt x="116611" y="35953"/>
                  </a:moveTo>
                  <a:lnTo>
                    <a:pt x="110337" y="35953"/>
                  </a:lnTo>
                  <a:lnTo>
                    <a:pt x="110337" y="90601"/>
                  </a:lnTo>
                  <a:lnTo>
                    <a:pt x="116611" y="90601"/>
                  </a:lnTo>
                  <a:lnTo>
                    <a:pt x="116611" y="35953"/>
                  </a:lnTo>
                  <a:close/>
                </a:path>
                <a:path w="1218565" h="269875">
                  <a:moveTo>
                    <a:pt x="118262" y="15532"/>
                  </a:moveTo>
                  <a:lnTo>
                    <a:pt x="116103" y="13385"/>
                  </a:lnTo>
                  <a:lnTo>
                    <a:pt x="110794" y="13385"/>
                  </a:lnTo>
                  <a:lnTo>
                    <a:pt x="108686" y="15532"/>
                  </a:lnTo>
                  <a:lnTo>
                    <a:pt x="108635" y="20828"/>
                  </a:lnTo>
                  <a:lnTo>
                    <a:pt x="110794" y="22974"/>
                  </a:lnTo>
                  <a:lnTo>
                    <a:pt x="116103" y="22974"/>
                  </a:lnTo>
                  <a:lnTo>
                    <a:pt x="118262" y="20828"/>
                  </a:lnTo>
                  <a:lnTo>
                    <a:pt x="118262" y="15532"/>
                  </a:lnTo>
                  <a:close/>
                </a:path>
                <a:path w="1218565" h="269875">
                  <a:moveTo>
                    <a:pt x="188963" y="213118"/>
                  </a:moveTo>
                  <a:lnTo>
                    <a:pt x="188366" y="209867"/>
                  </a:lnTo>
                  <a:lnTo>
                    <a:pt x="186855" y="201561"/>
                  </a:lnTo>
                  <a:lnTo>
                    <a:pt x="182448" y="194551"/>
                  </a:lnTo>
                  <a:lnTo>
                    <a:pt x="182448" y="209867"/>
                  </a:lnTo>
                  <a:lnTo>
                    <a:pt x="141757" y="209867"/>
                  </a:lnTo>
                  <a:lnTo>
                    <a:pt x="142925" y="204304"/>
                  </a:lnTo>
                  <a:lnTo>
                    <a:pt x="146418" y="197904"/>
                  </a:lnTo>
                  <a:lnTo>
                    <a:pt x="152704" y="192633"/>
                  </a:lnTo>
                  <a:lnTo>
                    <a:pt x="162318" y="190436"/>
                  </a:lnTo>
                  <a:lnTo>
                    <a:pt x="171526" y="192595"/>
                  </a:lnTo>
                  <a:lnTo>
                    <a:pt x="177711" y="197815"/>
                  </a:lnTo>
                  <a:lnTo>
                    <a:pt x="181229" y="204203"/>
                  </a:lnTo>
                  <a:lnTo>
                    <a:pt x="182448" y="209867"/>
                  </a:lnTo>
                  <a:lnTo>
                    <a:pt x="182448" y="194551"/>
                  </a:lnTo>
                  <a:lnTo>
                    <a:pt x="181127" y="192443"/>
                  </a:lnTo>
                  <a:lnTo>
                    <a:pt x="178282" y="190436"/>
                  </a:lnTo>
                  <a:lnTo>
                    <a:pt x="172669" y="186486"/>
                  </a:lnTo>
                  <a:lnTo>
                    <a:pt x="162369" y="184353"/>
                  </a:lnTo>
                  <a:lnTo>
                    <a:pt x="151244" y="186664"/>
                  </a:lnTo>
                  <a:lnTo>
                    <a:pt x="142697" y="192925"/>
                  </a:lnTo>
                  <a:lnTo>
                    <a:pt x="137210" y="202095"/>
                  </a:lnTo>
                  <a:lnTo>
                    <a:pt x="135280" y="213118"/>
                  </a:lnTo>
                  <a:lnTo>
                    <a:pt x="137375" y="224193"/>
                  </a:lnTo>
                  <a:lnTo>
                    <a:pt x="143230" y="233349"/>
                  </a:lnTo>
                  <a:lnTo>
                    <a:pt x="152146" y="239585"/>
                  </a:lnTo>
                  <a:lnTo>
                    <a:pt x="163474" y="241884"/>
                  </a:lnTo>
                  <a:lnTo>
                    <a:pt x="170141" y="241033"/>
                  </a:lnTo>
                  <a:lnTo>
                    <a:pt x="176377" y="238696"/>
                  </a:lnTo>
                  <a:lnTo>
                    <a:pt x="180936" y="235788"/>
                  </a:lnTo>
                  <a:lnTo>
                    <a:pt x="181914" y="235165"/>
                  </a:lnTo>
                  <a:lnTo>
                    <a:pt x="186461" y="230746"/>
                  </a:lnTo>
                  <a:lnTo>
                    <a:pt x="182245" y="226453"/>
                  </a:lnTo>
                  <a:lnTo>
                    <a:pt x="178536" y="231152"/>
                  </a:lnTo>
                  <a:lnTo>
                    <a:pt x="171907" y="235788"/>
                  </a:lnTo>
                  <a:lnTo>
                    <a:pt x="163474" y="235788"/>
                  </a:lnTo>
                  <a:lnTo>
                    <a:pt x="153987" y="233807"/>
                  </a:lnTo>
                  <a:lnTo>
                    <a:pt x="147243" y="228815"/>
                  </a:lnTo>
                  <a:lnTo>
                    <a:pt x="143141" y="222288"/>
                  </a:lnTo>
                  <a:lnTo>
                    <a:pt x="141554" y="215671"/>
                  </a:lnTo>
                  <a:lnTo>
                    <a:pt x="188874" y="215671"/>
                  </a:lnTo>
                  <a:lnTo>
                    <a:pt x="188963" y="213118"/>
                  </a:lnTo>
                  <a:close/>
                </a:path>
                <a:path w="1218565" h="269875">
                  <a:moveTo>
                    <a:pt x="217970" y="54635"/>
                  </a:moveTo>
                  <a:lnTo>
                    <a:pt x="216319" y="45021"/>
                  </a:lnTo>
                  <a:lnTo>
                    <a:pt x="213271" y="40601"/>
                  </a:lnTo>
                  <a:lnTo>
                    <a:pt x="212051" y="38823"/>
                  </a:lnTo>
                  <a:lnTo>
                    <a:pt x="206197" y="35496"/>
                  </a:lnTo>
                  <a:lnTo>
                    <a:pt x="199809" y="34505"/>
                  </a:lnTo>
                  <a:lnTo>
                    <a:pt x="187617" y="34505"/>
                  </a:lnTo>
                  <a:lnTo>
                    <a:pt x="182600" y="44450"/>
                  </a:lnTo>
                  <a:lnTo>
                    <a:pt x="182194" y="45199"/>
                  </a:lnTo>
                  <a:lnTo>
                    <a:pt x="180251" y="40601"/>
                  </a:lnTo>
                  <a:lnTo>
                    <a:pt x="178930" y="37503"/>
                  </a:lnTo>
                  <a:lnTo>
                    <a:pt x="172313" y="34505"/>
                  </a:lnTo>
                  <a:lnTo>
                    <a:pt x="153289" y="34505"/>
                  </a:lnTo>
                  <a:lnTo>
                    <a:pt x="148475" y="45199"/>
                  </a:lnTo>
                  <a:lnTo>
                    <a:pt x="148475" y="35953"/>
                  </a:lnTo>
                  <a:lnTo>
                    <a:pt x="142798" y="35953"/>
                  </a:lnTo>
                  <a:lnTo>
                    <a:pt x="142798" y="90601"/>
                  </a:lnTo>
                  <a:lnTo>
                    <a:pt x="149072" y="90601"/>
                  </a:lnTo>
                  <a:lnTo>
                    <a:pt x="149072" y="51142"/>
                  </a:lnTo>
                  <a:lnTo>
                    <a:pt x="151739" y="45199"/>
                  </a:lnTo>
                  <a:lnTo>
                    <a:pt x="153797" y="40601"/>
                  </a:lnTo>
                  <a:lnTo>
                    <a:pt x="172415" y="40601"/>
                  </a:lnTo>
                  <a:lnTo>
                    <a:pt x="177482" y="45402"/>
                  </a:lnTo>
                  <a:lnTo>
                    <a:pt x="177482" y="90601"/>
                  </a:lnTo>
                  <a:lnTo>
                    <a:pt x="183743" y="90601"/>
                  </a:lnTo>
                  <a:lnTo>
                    <a:pt x="183743" y="51142"/>
                  </a:lnTo>
                  <a:lnTo>
                    <a:pt x="186182" y="45199"/>
                  </a:lnTo>
                  <a:lnTo>
                    <a:pt x="188010" y="40601"/>
                  </a:lnTo>
                  <a:lnTo>
                    <a:pt x="206679" y="40601"/>
                  </a:lnTo>
                  <a:lnTo>
                    <a:pt x="211696" y="45402"/>
                  </a:lnTo>
                  <a:lnTo>
                    <a:pt x="211696" y="90601"/>
                  </a:lnTo>
                  <a:lnTo>
                    <a:pt x="217970" y="90601"/>
                  </a:lnTo>
                  <a:lnTo>
                    <a:pt x="217970" y="54635"/>
                  </a:lnTo>
                  <a:close/>
                </a:path>
                <a:path w="1218565" h="269875">
                  <a:moveTo>
                    <a:pt x="239153" y="185801"/>
                  </a:moveTo>
                  <a:lnTo>
                    <a:pt x="235839" y="184353"/>
                  </a:lnTo>
                  <a:lnTo>
                    <a:pt x="219329" y="184353"/>
                  </a:lnTo>
                  <a:lnTo>
                    <a:pt x="214655" y="194640"/>
                  </a:lnTo>
                  <a:lnTo>
                    <a:pt x="214655" y="185750"/>
                  </a:lnTo>
                  <a:lnTo>
                    <a:pt x="208991" y="185750"/>
                  </a:lnTo>
                  <a:lnTo>
                    <a:pt x="208991" y="240385"/>
                  </a:lnTo>
                  <a:lnTo>
                    <a:pt x="215265" y="240385"/>
                  </a:lnTo>
                  <a:lnTo>
                    <a:pt x="215265" y="200926"/>
                  </a:lnTo>
                  <a:lnTo>
                    <a:pt x="217932" y="194640"/>
                  </a:lnTo>
                  <a:lnTo>
                    <a:pt x="219722" y="190398"/>
                  </a:lnTo>
                  <a:lnTo>
                    <a:pt x="234276" y="190398"/>
                  </a:lnTo>
                  <a:lnTo>
                    <a:pt x="236537" y="191693"/>
                  </a:lnTo>
                  <a:lnTo>
                    <a:pt x="237109" y="190398"/>
                  </a:lnTo>
                  <a:lnTo>
                    <a:pt x="239153" y="185801"/>
                  </a:lnTo>
                  <a:close/>
                </a:path>
                <a:path w="1218565" h="269875">
                  <a:moveTo>
                    <a:pt x="286118" y="54838"/>
                  </a:moveTo>
                  <a:lnTo>
                    <a:pt x="284721" y="46913"/>
                  </a:lnTo>
                  <a:lnTo>
                    <a:pt x="280631" y="40601"/>
                  </a:lnTo>
                  <a:lnTo>
                    <a:pt x="280543" y="40462"/>
                  </a:lnTo>
                  <a:lnTo>
                    <a:pt x="273507" y="36106"/>
                  </a:lnTo>
                  <a:lnTo>
                    <a:pt x="263537" y="34505"/>
                  </a:lnTo>
                  <a:lnTo>
                    <a:pt x="251993" y="34505"/>
                  </a:lnTo>
                  <a:lnTo>
                    <a:pt x="242963" y="40246"/>
                  </a:lnTo>
                  <a:lnTo>
                    <a:pt x="245719" y="45643"/>
                  </a:lnTo>
                  <a:lnTo>
                    <a:pt x="253644" y="40601"/>
                  </a:lnTo>
                  <a:lnTo>
                    <a:pt x="269709" y="40601"/>
                  </a:lnTo>
                  <a:lnTo>
                    <a:pt x="279844" y="42900"/>
                  </a:lnTo>
                  <a:lnTo>
                    <a:pt x="279844" y="60286"/>
                  </a:lnTo>
                  <a:lnTo>
                    <a:pt x="279793" y="65620"/>
                  </a:lnTo>
                  <a:lnTo>
                    <a:pt x="279793" y="74917"/>
                  </a:lnTo>
                  <a:lnTo>
                    <a:pt x="273164" y="85902"/>
                  </a:lnTo>
                  <a:lnTo>
                    <a:pt x="254000" y="85902"/>
                  </a:lnTo>
                  <a:lnTo>
                    <a:pt x="246176" y="82207"/>
                  </a:lnTo>
                  <a:lnTo>
                    <a:pt x="246176" y="64922"/>
                  </a:lnTo>
                  <a:lnTo>
                    <a:pt x="255104" y="61074"/>
                  </a:lnTo>
                  <a:lnTo>
                    <a:pt x="273265" y="61074"/>
                  </a:lnTo>
                  <a:lnTo>
                    <a:pt x="279793" y="65620"/>
                  </a:lnTo>
                  <a:lnTo>
                    <a:pt x="279793" y="60261"/>
                  </a:lnTo>
                  <a:lnTo>
                    <a:pt x="272719" y="55130"/>
                  </a:lnTo>
                  <a:lnTo>
                    <a:pt x="261531" y="55130"/>
                  </a:lnTo>
                  <a:lnTo>
                    <a:pt x="253593" y="56337"/>
                  </a:lnTo>
                  <a:lnTo>
                    <a:pt x="246608" y="59880"/>
                  </a:lnTo>
                  <a:lnTo>
                    <a:pt x="241642" y="65671"/>
                  </a:lnTo>
                  <a:lnTo>
                    <a:pt x="239750" y="73621"/>
                  </a:lnTo>
                  <a:lnTo>
                    <a:pt x="241566" y="81597"/>
                  </a:lnTo>
                  <a:lnTo>
                    <a:pt x="246265" y="87388"/>
                  </a:lnTo>
                  <a:lnTo>
                    <a:pt x="252704" y="90906"/>
                  </a:lnTo>
                  <a:lnTo>
                    <a:pt x="259715" y="92100"/>
                  </a:lnTo>
                  <a:lnTo>
                    <a:pt x="273215" y="92100"/>
                  </a:lnTo>
                  <a:lnTo>
                    <a:pt x="277329" y="85902"/>
                  </a:lnTo>
                  <a:lnTo>
                    <a:pt x="280441" y="81203"/>
                  </a:lnTo>
                  <a:lnTo>
                    <a:pt x="280441" y="90703"/>
                  </a:lnTo>
                  <a:lnTo>
                    <a:pt x="286118" y="90703"/>
                  </a:lnTo>
                  <a:lnTo>
                    <a:pt x="286118" y="81203"/>
                  </a:lnTo>
                  <a:lnTo>
                    <a:pt x="286118" y="61074"/>
                  </a:lnTo>
                  <a:lnTo>
                    <a:pt x="286118" y="60286"/>
                  </a:lnTo>
                  <a:lnTo>
                    <a:pt x="286118" y="54838"/>
                  </a:lnTo>
                  <a:close/>
                </a:path>
                <a:path w="1218565" h="269875">
                  <a:moveTo>
                    <a:pt x="302768" y="185801"/>
                  </a:moveTo>
                  <a:lnTo>
                    <a:pt x="297103" y="185801"/>
                  </a:lnTo>
                  <a:lnTo>
                    <a:pt x="297103" y="195884"/>
                  </a:lnTo>
                  <a:lnTo>
                    <a:pt x="296506" y="194754"/>
                  </a:lnTo>
                  <a:lnTo>
                    <a:pt x="296506" y="203073"/>
                  </a:lnTo>
                  <a:lnTo>
                    <a:pt x="296506" y="223062"/>
                  </a:lnTo>
                  <a:lnTo>
                    <a:pt x="290830" y="235750"/>
                  </a:lnTo>
                  <a:lnTo>
                    <a:pt x="276631" y="235750"/>
                  </a:lnTo>
                  <a:lnTo>
                    <a:pt x="268211" y="233997"/>
                  </a:lnTo>
                  <a:lnTo>
                    <a:pt x="261658" y="229184"/>
                  </a:lnTo>
                  <a:lnTo>
                    <a:pt x="257416" y="221983"/>
                  </a:lnTo>
                  <a:lnTo>
                    <a:pt x="255905" y="213067"/>
                  </a:lnTo>
                  <a:lnTo>
                    <a:pt x="257416" y="204152"/>
                  </a:lnTo>
                  <a:lnTo>
                    <a:pt x="261658" y="196951"/>
                  </a:lnTo>
                  <a:lnTo>
                    <a:pt x="268211" y="192138"/>
                  </a:lnTo>
                  <a:lnTo>
                    <a:pt x="276631" y="190398"/>
                  </a:lnTo>
                  <a:lnTo>
                    <a:pt x="290830" y="190398"/>
                  </a:lnTo>
                  <a:lnTo>
                    <a:pt x="296506" y="203073"/>
                  </a:lnTo>
                  <a:lnTo>
                    <a:pt x="296506" y="194754"/>
                  </a:lnTo>
                  <a:lnTo>
                    <a:pt x="294220" y="190398"/>
                  </a:lnTo>
                  <a:lnTo>
                    <a:pt x="291084" y="184404"/>
                  </a:lnTo>
                  <a:lnTo>
                    <a:pt x="276631" y="184404"/>
                  </a:lnTo>
                  <a:lnTo>
                    <a:pt x="265988" y="186499"/>
                  </a:lnTo>
                  <a:lnTo>
                    <a:pt x="257352" y="192392"/>
                  </a:lnTo>
                  <a:lnTo>
                    <a:pt x="251548" y="201485"/>
                  </a:lnTo>
                  <a:lnTo>
                    <a:pt x="249428" y="213169"/>
                  </a:lnTo>
                  <a:lnTo>
                    <a:pt x="251548" y="224853"/>
                  </a:lnTo>
                  <a:lnTo>
                    <a:pt x="257327" y="233895"/>
                  </a:lnTo>
                  <a:lnTo>
                    <a:pt x="265988" y="239839"/>
                  </a:lnTo>
                  <a:lnTo>
                    <a:pt x="276631" y="241935"/>
                  </a:lnTo>
                  <a:lnTo>
                    <a:pt x="288772" y="241935"/>
                  </a:lnTo>
                  <a:lnTo>
                    <a:pt x="293331" y="235750"/>
                  </a:lnTo>
                  <a:lnTo>
                    <a:pt x="296506" y="231394"/>
                  </a:lnTo>
                  <a:lnTo>
                    <a:pt x="296506" y="242087"/>
                  </a:lnTo>
                  <a:lnTo>
                    <a:pt x="295262" y="250583"/>
                  </a:lnTo>
                  <a:lnTo>
                    <a:pt x="291477" y="257340"/>
                  </a:lnTo>
                  <a:lnTo>
                    <a:pt x="285064" y="261797"/>
                  </a:lnTo>
                  <a:lnTo>
                    <a:pt x="275932" y="263410"/>
                  </a:lnTo>
                  <a:lnTo>
                    <a:pt x="261975" y="263410"/>
                  </a:lnTo>
                  <a:lnTo>
                    <a:pt x="254952" y="253923"/>
                  </a:lnTo>
                  <a:lnTo>
                    <a:pt x="250736" y="258368"/>
                  </a:lnTo>
                  <a:lnTo>
                    <a:pt x="256209" y="264807"/>
                  </a:lnTo>
                  <a:lnTo>
                    <a:pt x="260667" y="268109"/>
                  </a:lnTo>
                  <a:lnTo>
                    <a:pt x="266446" y="269328"/>
                  </a:lnTo>
                  <a:lnTo>
                    <a:pt x="275932" y="269506"/>
                  </a:lnTo>
                  <a:lnTo>
                    <a:pt x="286880" y="267589"/>
                  </a:lnTo>
                  <a:lnTo>
                    <a:pt x="293319" y="263410"/>
                  </a:lnTo>
                  <a:lnTo>
                    <a:pt x="295351" y="262102"/>
                  </a:lnTo>
                  <a:lnTo>
                    <a:pt x="300824" y="253390"/>
                  </a:lnTo>
                  <a:lnTo>
                    <a:pt x="302729" y="242087"/>
                  </a:lnTo>
                  <a:lnTo>
                    <a:pt x="302768" y="231394"/>
                  </a:lnTo>
                  <a:lnTo>
                    <a:pt x="302768" y="195884"/>
                  </a:lnTo>
                  <a:lnTo>
                    <a:pt x="302768" y="185801"/>
                  </a:lnTo>
                  <a:close/>
                </a:path>
                <a:path w="1218565" h="269875">
                  <a:moveTo>
                    <a:pt x="335292" y="185801"/>
                  </a:moveTo>
                  <a:lnTo>
                    <a:pt x="329018" y="185801"/>
                  </a:lnTo>
                  <a:lnTo>
                    <a:pt x="329018" y="240436"/>
                  </a:lnTo>
                  <a:lnTo>
                    <a:pt x="335292" y="240436"/>
                  </a:lnTo>
                  <a:lnTo>
                    <a:pt x="335292" y="185801"/>
                  </a:lnTo>
                  <a:close/>
                </a:path>
                <a:path w="1218565" h="269875">
                  <a:moveTo>
                    <a:pt x="336994" y="165366"/>
                  </a:moveTo>
                  <a:lnTo>
                    <a:pt x="334835" y="163220"/>
                  </a:lnTo>
                  <a:lnTo>
                    <a:pt x="329514" y="163220"/>
                  </a:lnTo>
                  <a:lnTo>
                    <a:pt x="327406" y="165366"/>
                  </a:lnTo>
                  <a:lnTo>
                    <a:pt x="327355" y="170662"/>
                  </a:lnTo>
                  <a:lnTo>
                    <a:pt x="329514" y="172808"/>
                  </a:lnTo>
                  <a:lnTo>
                    <a:pt x="334835" y="172808"/>
                  </a:lnTo>
                  <a:lnTo>
                    <a:pt x="336994" y="170662"/>
                  </a:lnTo>
                  <a:lnTo>
                    <a:pt x="336994" y="165366"/>
                  </a:lnTo>
                  <a:close/>
                </a:path>
                <a:path w="1218565" h="269875">
                  <a:moveTo>
                    <a:pt x="350837" y="66522"/>
                  </a:moveTo>
                  <a:lnTo>
                    <a:pt x="342658" y="62928"/>
                  </a:lnTo>
                  <a:lnTo>
                    <a:pt x="323151" y="58635"/>
                  </a:lnTo>
                  <a:lnTo>
                    <a:pt x="315925" y="56730"/>
                  </a:lnTo>
                  <a:lnTo>
                    <a:pt x="315925" y="44348"/>
                  </a:lnTo>
                  <a:lnTo>
                    <a:pt x="321437" y="40652"/>
                  </a:lnTo>
                  <a:lnTo>
                    <a:pt x="338797" y="40652"/>
                  </a:lnTo>
                  <a:lnTo>
                    <a:pt x="344474" y="46748"/>
                  </a:lnTo>
                  <a:lnTo>
                    <a:pt x="348589" y="42202"/>
                  </a:lnTo>
                  <a:lnTo>
                    <a:pt x="347230" y="40652"/>
                  </a:lnTo>
                  <a:lnTo>
                    <a:pt x="341858" y="34505"/>
                  </a:lnTo>
                  <a:lnTo>
                    <a:pt x="316928" y="34505"/>
                  </a:lnTo>
                  <a:lnTo>
                    <a:pt x="309600" y="42202"/>
                  </a:lnTo>
                  <a:lnTo>
                    <a:pt x="309600" y="49987"/>
                  </a:lnTo>
                  <a:lnTo>
                    <a:pt x="337642" y="68173"/>
                  </a:lnTo>
                  <a:lnTo>
                    <a:pt x="344424" y="70116"/>
                  </a:lnTo>
                  <a:lnTo>
                    <a:pt x="344424" y="83553"/>
                  </a:lnTo>
                  <a:lnTo>
                    <a:pt x="336092" y="85953"/>
                  </a:lnTo>
                  <a:lnTo>
                    <a:pt x="317068" y="85953"/>
                  </a:lnTo>
                  <a:lnTo>
                    <a:pt x="311505" y="76263"/>
                  </a:lnTo>
                  <a:lnTo>
                    <a:pt x="306539" y="80403"/>
                  </a:lnTo>
                  <a:lnTo>
                    <a:pt x="310972" y="87134"/>
                  </a:lnTo>
                  <a:lnTo>
                    <a:pt x="314896" y="90589"/>
                  </a:lnTo>
                  <a:lnTo>
                    <a:pt x="320509" y="91859"/>
                  </a:lnTo>
                  <a:lnTo>
                    <a:pt x="330022" y="92049"/>
                  </a:lnTo>
                  <a:lnTo>
                    <a:pt x="337629" y="91059"/>
                  </a:lnTo>
                  <a:lnTo>
                    <a:pt x="344309" y="88099"/>
                  </a:lnTo>
                  <a:lnTo>
                    <a:pt x="346379" y="85953"/>
                  </a:lnTo>
                  <a:lnTo>
                    <a:pt x="349046" y="83197"/>
                  </a:lnTo>
                  <a:lnTo>
                    <a:pt x="350837" y="76365"/>
                  </a:lnTo>
                  <a:lnTo>
                    <a:pt x="350837" y="66522"/>
                  </a:lnTo>
                  <a:close/>
                </a:path>
                <a:path w="1218565" h="269875">
                  <a:moveTo>
                    <a:pt x="410552" y="213118"/>
                  </a:moveTo>
                  <a:lnTo>
                    <a:pt x="409956" y="209867"/>
                  </a:lnTo>
                  <a:lnTo>
                    <a:pt x="408444" y="201561"/>
                  </a:lnTo>
                  <a:lnTo>
                    <a:pt x="404037" y="194551"/>
                  </a:lnTo>
                  <a:lnTo>
                    <a:pt x="404037" y="209867"/>
                  </a:lnTo>
                  <a:lnTo>
                    <a:pt x="363334" y="209867"/>
                  </a:lnTo>
                  <a:lnTo>
                    <a:pt x="364515" y="204304"/>
                  </a:lnTo>
                  <a:lnTo>
                    <a:pt x="367995" y="197904"/>
                  </a:lnTo>
                  <a:lnTo>
                    <a:pt x="374294" y="192633"/>
                  </a:lnTo>
                  <a:lnTo>
                    <a:pt x="383908" y="190436"/>
                  </a:lnTo>
                  <a:lnTo>
                    <a:pt x="393115" y="192595"/>
                  </a:lnTo>
                  <a:lnTo>
                    <a:pt x="399300" y="197815"/>
                  </a:lnTo>
                  <a:lnTo>
                    <a:pt x="402818" y="204203"/>
                  </a:lnTo>
                  <a:lnTo>
                    <a:pt x="404037" y="209867"/>
                  </a:lnTo>
                  <a:lnTo>
                    <a:pt x="404037" y="194551"/>
                  </a:lnTo>
                  <a:lnTo>
                    <a:pt x="402717" y="192443"/>
                  </a:lnTo>
                  <a:lnTo>
                    <a:pt x="399872" y="190436"/>
                  </a:lnTo>
                  <a:lnTo>
                    <a:pt x="394258" y="186486"/>
                  </a:lnTo>
                  <a:lnTo>
                    <a:pt x="383959" y="184353"/>
                  </a:lnTo>
                  <a:lnTo>
                    <a:pt x="372821" y="186664"/>
                  </a:lnTo>
                  <a:lnTo>
                    <a:pt x="364274" y="192925"/>
                  </a:lnTo>
                  <a:lnTo>
                    <a:pt x="358800" y="202095"/>
                  </a:lnTo>
                  <a:lnTo>
                    <a:pt x="356870" y="213118"/>
                  </a:lnTo>
                  <a:lnTo>
                    <a:pt x="358965" y="224193"/>
                  </a:lnTo>
                  <a:lnTo>
                    <a:pt x="364807" y="233349"/>
                  </a:lnTo>
                  <a:lnTo>
                    <a:pt x="373735" y="239585"/>
                  </a:lnTo>
                  <a:lnTo>
                    <a:pt x="385064" y="241884"/>
                  </a:lnTo>
                  <a:lnTo>
                    <a:pt x="391731" y="241033"/>
                  </a:lnTo>
                  <a:lnTo>
                    <a:pt x="397967" y="238696"/>
                  </a:lnTo>
                  <a:lnTo>
                    <a:pt x="402513" y="235788"/>
                  </a:lnTo>
                  <a:lnTo>
                    <a:pt x="403504" y="235165"/>
                  </a:lnTo>
                  <a:lnTo>
                    <a:pt x="408051" y="230746"/>
                  </a:lnTo>
                  <a:lnTo>
                    <a:pt x="403834" y="226453"/>
                  </a:lnTo>
                  <a:lnTo>
                    <a:pt x="400113" y="231152"/>
                  </a:lnTo>
                  <a:lnTo>
                    <a:pt x="393496" y="235788"/>
                  </a:lnTo>
                  <a:lnTo>
                    <a:pt x="385064" y="235788"/>
                  </a:lnTo>
                  <a:lnTo>
                    <a:pt x="375577" y="233807"/>
                  </a:lnTo>
                  <a:lnTo>
                    <a:pt x="368833" y="228815"/>
                  </a:lnTo>
                  <a:lnTo>
                    <a:pt x="364731" y="222288"/>
                  </a:lnTo>
                  <a:lnTo>
                    <a:pt x="363143" y="215671"/>
                  </a:lnTo>
                  <a:lnTo>
                    <a:pt x="410451" y="215671"/>
                  </a:lnTo>
                  <a:lnTo>
                    <a:pt x="410552" y="213118"/>
                  </a:lnTo>
                  <a:close/>
                </a:path>
                <a:path w="1218565" h="269875">
                  <a:moveTo>
                    <a:pt x="417779" y="80860"/>
                  </a:moveTo>
                  <a:lnTo>
                    <a:pt x="413461" y="76758"/>
                  </a:lnTo>
                  <a:lnTo>
                    <a:pt x="407441" y="85902"/>
                  </a:lnTo>
                  <a:lnTo>
                    <a:pt x="395249" y="85902"/>
                  </a:lnTo>
                  <a:lnTo>
                    <a:pt x="386308" y="84061"/>
                  </a:lnTo>
                  <a:lnTo>
                    <a:pt x="379437" y="79121"/>
                  </a:lnTo>
                  <a:lnTo>
                    <a:pt x="375031" y="71894"/>
                  </a:lnTo>
                  <a:lnTo>
                    <a:pt x="373468" y="63233"/>
                  </a:lnTo>
                  <a:lnTo>
                    <a:pt x="375031" y="54584"/>
                  </a:lnTo>
                  <a:lnTo>
                    <a:pt x="379450" y="47358"/>
                  </a:lnTo>
                  <a:lnTo>
                    <a:pt x="386321" y="42392"/>
                  </a:lnTo>
                  <a:lnTo>
                    <a:pt x="395249" y="40551"/>
                  </a:lnTo>
                  <a:lnTo>
                    <a:pt x="406793" y="40551"/>
                  </a:lnTo>
                  <a:lnTo>
                    <a:pt x="412711" y="48691"/>
                  </a:lnTo>
                  <a:lnTo>
                    <a:pt x="417182" y="44742"/>
                  </a:lnTo>
                  <a:lnTo>
                    <a:pt x="414083" y="40551"/>
                  </a:lnTo>
                  <a:lnTo>
                    <a:pt x="409600" y="34455"/>
                  </a:lnTo>
                  <a:lnTo>
                    <a:pt x="395249" y="34455"/>
                  </a:lnTo>
                  <a:lnTo>
                    <a:pt x="383933" y="36728"/>
                  </a:lnTo>
                  <a:lnTo>
                    <a:pt x="374967" y="42900"/>
                  </a:lnTo>
                  <a:lnTo>
                    <a:pt x="369074" y="52057"/>
                  </a:lnTo>
                  <a:lnTo>
                    <a:pt x="366953" y="63233"/>
                  </a:lnTo>
                  <a:lnTo>
                    <a:pt x="369074" y="74396"/>
                  </a:lnTo>
                  <a:lnTo>
                    <a:pt x="374967" y="83553"/>
                  </a:lnTo>
                  <a:lnTo>
                    <a:pt x="383933" y="89725"/>
                  </a:lnTo>
                  <a:lnTo>
                    <a:pt x="395249" y="91998"/>
                  </a:lnTo>
                  <a:lnTo>
                    <a:pt x="410210" y="91998"/>
                  </a:lnTo>
                  <a:lnTo>
                    <a:pt x="414350" y="85902"/>
                  </a:lnTo>
                  <a:lnTo>
                    <a:pt x="417779" y="80860"/>
                  </a:lnTo>
                  <a:close/>
                </a:path>
                <a:path w="1218565" h="269875">
                  <a:moveTo>
                    <a:pt x="441515" y="231902"/>
                  </a:moveTo>
                  <a:lnTo>
                    <a:pt x="435749" y="229844"/>
                  </a:lnTo>
                  <a:lnTo>
                    <a:pt x="425754" y="258064"/>
                  </a:lnTo>
                  <a:lnTo>
                    <a:pt x="431279" y="259969"/>
                  </a:lnTo>
                  <a:lnTo>
                    <a:pt x="441515" y="231902"/>
                  </a:lnTo>
                  <a:close/>
                </a:path>
                <a:path w="1218565" h="269875">
                  <a:moveTo>
                    <a:pt x="483565" y="55740"/>
                  </a:moveTo>
                  <a:lnTo>
                    <a:pt x="481787" y="46139"/>
                  </a:lnTo>
                  <a:lnTo>
                    <a:pt x="477862" y="40601"/>
                  </a:lnTo>
                  <a:lnTo>
                    <a:pt x="477113" y="39535"/>
                  </a:lnTo>
                  <a:lnTo>
                    <a:pt x="470522" y="35737"/>
                  </a:lnTo>
                  <a:lnTo>
                    <a:pt x="462991" y="34505"/>
                  </a:lnTo>
                  <a:lnTo>
                    <a:pt x="450049" y="34505"/>
                  </a:lnTo>
                  <a:lnTo>
                    <a:pt x="444779" y="44945"/>
                  </a:lnTo>
                  <a:lnTo>
                    <a:pt x="444779" y="0"/>
                  </a:lnTo>
                  <a:lnTo>
                    <a:pt x="438505" y="0"/>
                  </a:lnTo>
                  <a:lnTo>
                    <a:pt x="438505" y="90601"/>
                  </a:lnTo>
                  <a:lnTo>
                    <a:pt x="444779" y="90601"/>
                  </a:lnTo>
                  <a:lnTo>
                    <a:pt x="444779" y="52844"/>
                  </a:lnTo>
                  <a:lnTo>
                    <a:pt x="447878" y="44945"/>
                  </a:lnTo>
                  <a:lnTo>
                    <a:pt x="449592" y="40601"/>
                  </a:lnTo>
                  <a:lnTo>
                    <a:pt x="470674" y="40601"/>
                  </a:lnTo>
                  <a:lnTo>
                    <a:pt x="477291" y="45402"/>
                  </a:lnTo>
                  <a:lnTo>
                    <a:pt x="477291" y="90601"/>
                  </a:lnTo>
                  <a:lnTo>
                    <a:pt x="483565" y="90601"/>
                  </a:lnTo>
                  <a:lnTo>
                    <a:pt x="483565" y="55740"/>
                  </a:lnTo>
                  <a:close/>
                </a:path>
                <a:path w="1218565" h="269875">
                  <a:moveTo>
                    <a:pt x="553262" y="35953"/>
                  </a:moveTo>
                  <a:lnTo>
                    <a:pt x="546989" y="35953"/>
                  </a:lnTo>
                  <a:lnTo>
                    <a:pt x="546989" y="73964"/>
                  </a:lnTo>
                  <a:lnTo>
                    <a:pt x="542175" y="85953"/>
                  </a:lnTo>
                  <a:lnTo>
                    <a:pt x="520903" y="85953"/>
                  </a:lnTo>
                  <a:lnTo>
                    <a:pt x="514477" y="81153"/>
                  </a:lnTo>
                  <a:lnTo>
                    <a:pt x="514477" y="35953"/>
                  </a:lnTo>
                  <a:lnTo>
                    <a:pt x="508203" y="35953"/>
                  </a:lnTo>
                  <a:lnTo>
                    <a:pt x="508203" y="70815"/>
                  </a:lnTo>
                  <a:lnTo>
                    <a:pt x="509968" y="80416"/>
                  </a:lnTo>
                  <a:lnTo>
                    <a:pt x="514604" y="87020"/>
                  </a:lnTo>
                  <a:lnTo>
                    <a:pt x="521182" y="90817"/>
                  </a:lnTo>
                  <a:lnTo>
                    <a:pt x="528828" y="92049"/>
                  </a:lnTo>
                  <a:lnTo>
                    <a:pt x="542328" y="92049"/>
                  </a:lnTo>
                  <a:lnTo>
                    <a:pt x="545211" y="85953"/>
                  </a:lnTo>
                  <a:lnTo>
                    <a:pt x="547598" y="80911"/>
                  </a:lnTo>
                  <a:lnTo>
                    <a:pt x="547598" y="90601"/>
                  </a:lnTo>
                  <a:lnTo>
                    <a:pt x="553262" y="90601"/>
                  </a:lnTo>
                  <a:lnTo>
                    <a:pt x="553262" y="80911"/>
                  </a:lnTo>
                  <a:lnTo>
                    <a:pt x="553262" y="35953"/>
                  </a:lnTo>
                  <a:close/>
                </a:path>
                <a:path w="1218565" h="269875">
                  <a:moveTo>
                    <a:pt x="581558" y="156527"/>
                  </a:moveTo>
                  <a:lnTo>
                    <a:pt x="575640" y="156527"/>
                  </a:lnTo>
                  <a:lnTo>
                    <a:pt x="543382" y="208076"/>
                  </a:lnTo>
                  <a:lnTo>
                    <a:pt x="518934" y="169011"/>
                  </a:lnTo>
                  <a:lnTo>
                    <a:pt x="511111" y="156527"/>
                  </a:lnTo>
                  <a:lnTo>
                    <a:pt x="505244" y="156527"/>
                  </a:lnTo>
                  <a:lnTo>
                    <a:pt x="505244" y="240436"/>
                  </a:lnTo>
                  <a:lnTo>
                    <a:pt x="511365" y="240436"/>
                  </a:lnTo>
                  <a:lnTo>
                    <a:pt x="511365" y="169011"/>
                  </a:lnTo>
                  <a:lnTo>
                    <a:pt x="543382" y="219456"/>
                  </a:lnTo>
                  <a:lnTo>
                    <a:pt x="550557" y="208076"/>
                  </a:lnTo>
                  <a:lnTo>
                    <a:pt x="575297" y="168859"/>
                  </a:lnTo>
                  <a:lnTo>
                    <a:pt x="575297" y="240436"/>
                  </a:lnTo>
                  <a:lnTo>
                    <a:pt x="581558" y="240436"/>
                  </a:lnTo>
                  <a:lnTo>
                    <a:pt x="581558" y="168859"/>
                  </a:lnTo>
                  <a:lnTo>
                    <a:pt x="581558" y="156527"/>
                  </a:lnTo>
                  <a:close/>
                </a:path>
                <a:path w="1218565" h="269875">
                  <a:moveTo>
                    <a:pt x="611073" y="88798"/>
                  </a:moveTo>
                  <a:lnTo>
                    <a:pt x="609777" y="85902"/>
                  </a:lnTo>
                  <a:lnTo>
                    <a:pt x="608660" y="83400"/>
                  </a:lnTo>
                  <a:lnTo>
                    <a:pt x="604799" y="85902"/>
                  </a:lnTo>
                  <a:lnTo>
                    <a:pt x="593001" y="85902"/>
                  </a:lnTo>
                  <a:lnTo>
                    <a:pt x="590842" y="80759"/>
                  </a:lnTo>
                  <a:lnTo>
                    <a:pt x="590842" y="41656"/>
                  </a:lnTo>
                  <a:lnTo>
                    <a:pt x="609511" y="41656"/>
                  </a:lnTo>
                  <a:lnTo>
                    <a:pt x="609511" y="35902"/>
                  </a:lnTo>
                  <a:lnTo>
                    <a:pt x="590842" y="35902"/>
                  </a:lnTo>
                  <a:lnTo>
                    <a:pt x="590842" y="18275"/>
                  </a:lnTo>
                  <a:lnTo>
                    <a:pt x="584568" y="18275"/>
                  </a:lnTo>
                  <a:lnTo>
                    <a:pt x="584568" y="35902"/>
                  </a:lnTo>
                  <a:lnTo>
                    <a:pt x="572630" y="35902"/>
                  </a:lnTo>
                  <a:lnTo>
                    <a:pt x="572630" y="41706"/>
                  </a:lnTo>
                  <a:lnTo>
                    <a:pt x="584568" y="41706"/>
                  </a:lnTo>
                  <a:lnTo>
                    <a:pt x="584568" y="84848"/>
                  </a:lnTo>
                  <a:lnTo>
                    <a:pt x="589495" y="92049"/>
                  </a:lnTo>
                  <a:lnTo>
                    <a:pt x="605751" y="92049"/>
                  </a:lnTo>
                  <a:lnTo>
                    <a:pt x="611073" y="88798"/>
                  </a:lnTo>
                  <a:close/>
                </a:path>
                <a:path w="1218565" h="269875">
                  <a:moveTo>
                    <a:pt x="659244" y="213118"/>
                  </a:moveTo>
                  <a:lnTo>
                    <a:pt x="657186" y="201942"/>
                  </a:lnTo>
                  <a:lnTo>
                    <a:pt x="652716" y="194856"/>
                  </a:lnTo>
                  <a:lnTo>
                    <a:pt x="652716" y="213067"/>
                  </a:lnTo>
                  <a:lnTo>
                    <a:pt x="651306" y="221830"/>
                  </a:lnTo>
                  <a:lnTo>
                    <a:pt x="647153" y="229057"/>
                  </a:lnTo>
                  <a:lnTo>
                    <a:pt x="640435" y="233946"/>
                  </a:lnTo>
                  <a:lnTo>
                    <a:pt x="631291" y="235750"/>
                  </a:lnTo>
                  <a:lnTo>
                    <a:pt x="622147" y="233946"/>
                  </a:lnTo>
                  <a:lnTo>
                    <a:pt x="615416" y="229057"/>
                  </a:lnTo>
                  <a:lnTo>
                    <a:pt x="611276" y="221830"/>
                  </a:lnTo>
                  <a:lnTo>
                    <a:pt x="609866" y="213067"/>
                  </a:lnTo>
                  <a:lnTo>
                    <a:pt x="611289" y="204304"/>
                  </a:lnTo>
                  <a:lnTo>
                    <a:pt x="615442" y="197091"/>
                  </a:lnTo>
                  <a:lnTo>
                    <a:pt x="622160" y="192189"/>
                  </a:lnTo>
                  <a:lnTo>
                    <a:pt x="631291" y="190398"/>
                  </a:lnTo>
                  <a:lnTo>
                    <a:pt x="640435" y="192189"/>
                  </a:lnTo>
                  <a:lnTo>
                    <a:pt x="647153" y="197091"/>
                  </a:lnTo>
                  <a:lnTo>
                    <a:pt x="651306" y="204304"/>
                  </a:lnTo>
                  <a:lnTo>
                    <a:pt x="652716" y="213067"/>
                  </a:lnTo>
                  <a:lnTo>
                    <a:pt x="652716" y="194856"/>
                  </a:lnTo>
                  <a:lnTo>
                    <a:pt x="651421" y="192798"/>
                  </a:lnTo>
                  <a:lnTo>
                    <a:pt x="647979" y="190398"/>
                  </a:lnTo>
                  <a:lnTo>
                    <a:pt x="642581" y="186613"/>
                  </a:lnTo>
                  <a:lnTo>
                    <a:pt x="631291" y="184353"/>
                  </a:lnTo>
                  <a:lnTo>
                    <a:pt x="620026" y="186613"/>
                  </a:lnTo>
                  <a:lnTo>
                    <a:pt x="611187" y="192798"/>
                  </a:lnTo>
                  <a:lnTo>
                    <a:pt x="605409" y="201942"/>
                  </a:lnTo>
                  <a:lnTo>
                    <a:pt x="603338" y="213118"/>
                  </a:lnTo>
                  <a:lnTo>
                    <a:pt x="605396" y="224294"/>
                  </a:lnTo>
                  <a:lnTo>
                    <a:pt x="611162" y="233438"/>
                  </a:lnTo>
                  <a:lnTo>
                    <a:pt x="620001" y="239623"/>
                  </a:lnTo>
                  <a:lnTo>
                    <a:pt x="631291" y="241884"/>
                  </a:lnTo>
                  <a:lnTo>
                    <a:pt x="642556" y="239623"/>
                  </a:lnTo>
                  <a:lnTo>
                    <a:pt x="648106" y="235750"/>
                  </a:lnTo>
                  <a:lnTo>
                    <a:pt x="651395" y="233438"/>
                  </a:lnTo>
                  <a:lnTo>
                    <a:pt x="657174" y="224294"/>
                  </a:lnTo>
                  <a:lnTo>
                    <a:pt x="659244" y="213118"/>
                  </a:lnTo>
                  <a:close/>
                </a:path>
                <a:path w="1218565" h="269875">
                  <a:moveTo>
                    <a:pt x="673836" y="35953"/>
                  </a:moveTo>
                  <a:lnTo>
                    <a:pt x="629031" y="35953"/>
                  </a:lnTo>
                  <a:lnTo>
                    <a:pt x="629031" y="41706"/>
                  </a:lnTo>
                  <a:lnTo>
                    <a:pt x="662749" y="41706"/>
                  </a:lnTo>
                  <a:lnTo>
                    <a:pt x="626529" y="90601"/>
                  </a:lnTo>
                  <a:lnTo>
                    <a:pt x="672541" y="90601"/>
                  </a:lnTo>
                  <a:lnTo>
                    <a:pt x="672541" y="84848"/>
                  </a:lnTo>
                  <a:lnTo>
                    <a:pt x="637616" y="84848"/>
                  </a:lnTo>
                  <a:lnTo>
                    <a:pt x="673836" y="35953"/>
                  </a:lnTo>
                  <a:close/>
                </a:path>
                <a:path w="1218565" h="269875">
                  <a:moveTo>
                    <a:pt x="704748" y="82054"/>
                  </a:moveTo>
                  <a:lnTo>
                    <a:pt x="698982" y="80010"/>
                  </a:lnTo>
                  <a:lnTo>
                    <a:pt x="689000" y="108229"/>
                  </a:lnTo>
                  <a:lnTo>
                    <a:pt x="694512" y="110121"/>
                  </a:lnTo>
                  <a:lnTo>
                    <a:pt x="704748" y="82054"/>
                  </a:lnTo>
                  <a:close/>
                </a:path>
                <a:path w="1218565" h="269875">
                  <a:moveTo>
                    <a:pt x="734809" y="213118"/>
                  </a:moveTo>
                  <a:lnTo>
                    <a:pt x="732688" y="201434"/>
                  </a:lnTo>
                  <a:lnTo>
                    <a:pt x="728281" y="194551"/>
                  </a:lnTo>
                  <a:lnTo>
                    <a:pt x="728281" y="213118"/>
                  </a:lnTo>
                  <a:lnTo>
                    <a:pt x="726757" y="222034"/>
                  </a:lnTo>
                  <a:lnTo>
                    <a:pt x="722477" y="229235"/>
                  </a:lnTo>
                  <a:lnTo>
                    <a:pt x="715899" y="234035"/>
                  </a:lnTo>
                  <a:lnTo>
                    <a:pt x="707466" y="235788"/>
                  </a:lnTo>
                  <a:lnTo>
                    <a:pt x="693254" y="235788"/>
                  </a:lnTo>
                  <a:lnTo>
                    <a:pt x="691057" y="231203"/>
                  </a:lnTo>
                  <a:lnTo>
                    <a:pt x="687692" y="224155"/>
                  </a:lnTo>
                  <a:lnTo>
                    <a:pt x="687692" y="202082"/>
                  </a:lnTo>
                  <a:lnTo>
                    <a:pt x="691311" y="194437"/>
                  </a:lnTo>
                  <a:lnTo>
                    <a:pt x="693216" y="190436"/>
                  </a:lnTo>
                  <a:lnTo>
                    <a:pt x="707466" y="190436"/>
                  </a:lnTo>
                  <a:lnTo>
                    <a:pt x="715899" y="192189"/>
                  </a:lnTo>
                  <a:lnTo>
                    <a:pt x="722477" y="197002"/>
                  </a:lnTo>
                  <a:lnTo>
                    <a:pt x="726757" y="204203"/>
                  </a:lnTo>
                  <a:lnTo>
                    <a:pt x="728281" y="213118"/>
                  </a:lnTo>
                  <a:lnTo>
                    <a:pt x="728281" y="194551"/>
                  </a:lnTo>
                  <a:lnTo>
                    <a:pt x="726871" y="192341"/>
                  </a:lnTo>
                  <a:lnTo>
                    <a:pt x="724065" y="190436"/>
                  </a:lnTo>
                  <a:lnTo>
                    <a:pt x="718185" y="186448"/>
                  </a:lnTo>
                  <a:lnTo>
                    <a:pt x="707466" y="184353"/>
                  </a:lnTo>
                  <a:lnTo>
                    <a:pt x="694918" y="184353"/>
                  </a:lnTo>
                  <a:lnTo>
                    <a:pt x="689076" y="192189"/>
                  </a:lnTo>
                  <a:lnTo>
                    <a:pt x="687590" y="194437"/>
                  </a:lnTo>
                  <a:lnTo>
                    <a:pt x="687590" y="149834"/>
                  </a:lnTo>
                  <a:lnTo>
                    <a:pt x="681469" y="149834"/>
                  </a:lnTo>
                  <a:lnTo>
                    <a:pt x="681469" y="240436"/>
                  </a:lnTo>
                  <a:lnTo>
                    <a:pt x="687095" y="240436"/>
                  </a:lnTo>
                  <a:lnTo>
                    <a:pt x="687095" y="231203"/>
                  </a:lnTo>
                  <a:lnTo>
                    <a:pt x="693013" y="241884"/>
                  </a:lnTo>
                  <a:lnTo>
                    <a:pt x="707466" y="241884"/>
                  </a:lnTo>
                  <a:lnTo>
                    <a:pt x="718185" y="239788"/>
                  </a:lnTo>
                  <a:lnTo>
                    <a:pt x="724065" y="235788"/>
                  </a:lnTo>
                  <a:lnTo>
                    <a:pt x="726871" y="233895"/>
                  </a:lnTo>
                  <a:lnTo>
                    <a:pt x="732688" y="224802"/>
                  </a:lnTo>
                  <a:lnTo>
                    <a:pt x="734809" y="213118"/>
                  </a:lnTo>
                  <a:close/>
                </a:path>
                <a:path w="1218565" h="269875">
                  <a:moveTo>
                    <a:pt x="762558" y="185801"/>
                  </a:moveTo>
                  <a:lnTo>
                    <a:pt x="756285" y="185801"/>
                  </a:lnTo>
                  <a:lnTo>
                    <a:pt x="756285" y="240436"/>
                  </a:lnTo>
                  <a:lnTo>
                    <a:pt x="762558" y="240436"/>
                  </a:lnTo>
                  <a:lnTo>
                    <a:pt x="762558" y="185801"/>
                  </a:lnTo>
                  <a:close/>
                </a:path>
                <a:path w="1218565" h="269875">
                  <a:moveTo>
                    <a:pt x="764260" y="165366"/>
                  </a:moveTo>
                  <a:lnTo>
                    <a:pt x="762101" y="163220"/>
                  </a:lnTo>
                  <a:lnTo>
                    <a:pt x="756793" y="163220"/>
                  </a:lnTo>
                  <a:lnTo>
                    <a:pt x="754672" y="165366"/>
                  </a:lnTo>
                  <a:lnTo>
                    <a:pt x="754634" y="170662"/>
                  </a:lnTo>
                  <a:lnTo>
                    <a:pt x="756793" y="172808"/>
                  </a:lnTo>
                  <a:lnTo>
                    <a:pt x="762101" y="172808"/>
                  </a:lnTo>
                  <a:lnTo>
                    <a:pt x="764260" y="170662"/>
                  </a:lnTo>
                  <a:lnTo>
                    <a:pt x="764260" y="165366"/>
                  </a:lnTo>
                  <a:close/>
                </a:path>
                <a:path w="1218565" h="269875">
                  <a:moveTo>
                    <a:pt x="797026" y="149834"/>
                  </a:moveTo>
                  <a:lnTo>
                    <a:pt x="791006" y="149834"/>
                  </a:lnTo>
                  <a:lnTo>
                    <a:pt x="790752" y="240436"/>
                  </a:lnTo>
                  <a:lnTo>
                    <a:pt x="797026" y="240436"/>
                  </a:lnTo>
                  <a:lnTo>
                    <a:pt x="797026" y="149834"/>
                  </a:lnTo>
                  <a:close/>
                </a:path>
                <a:path w="1218565" h="269875">
                  <a:moveTo>
                    <a:pt x="828446" y="6692"/>
                  </a:moveTo>
                  <a:lnTo>
                    <a:pt x="822172" y="6692"/>
                  </a:lnTo>
                  <a:lnTo>
                    <a:pt x="822096" y="59080"/>
                  </a:lnTo>
                  <a:lnTo>
                    <a:pt x="820813" y="69646"/>
                  </a:lnTo>
                  <a:lnTo>
                    <a:pt x="816584" y="78320"/>
                  </a:lnTo>
                  <a:lnTo>
                    <a:pt x="809218" y="83947"/>
                  </a:lnTo>
                  <a:lnTo>
                    <a:pt x="798436" y="85953"/>
                  </a:lnTo>
                  <a:lnTo>
                    <a:pt x="787654" y="83959"/>
                  </a:lnTo>
                  <a:lnTo>
                    <a:pt x="780288" y="78346"/>
                  </a:lnTo>
                  <a:lnTo>
                    <a:pt x="776046" y="69659"/>
                  </a:lnTo>
                  <a:lnTo>
                    <a:pt x="774776" y="59080"/>
                  </a:lnTo>
                  <a:lnTo>
                    <a:pt x="774700" y="6692"/>
                  </a:lnTo>
                  <a:lnTo>
                    <a:pt x="768426" y="6692"/>
                  </a:lnTo>
                  <a:lnTo>
                    <a:pt x="768426" y="59080"/>
                  </a:lnTo>
                  <a:lnTo>
                    <a:pt x="770407" y="72466"/>
                  </a:lnTo>
                  <a:lnTo>
                    <a:pt x="776198" y="82892"/>
                  </a:lnTo>
                  <a:lnTo>
                    <a:pt x="785622" y="89636"/>
                  </a:lnTo>
                  <a:lnTo>
                    <a:pt x="798436" y="92049"/>
                  </a:lnTo>
                  <a:lnTo>
                    <a:pt x="811250" y="89636"/>
                  </a:lnTo>
                  <a:lnTo>
                    <a:pt x="816394" y="85953"/>
                  </a:lnTo>
                  <a:lnTo>
                    <a:pt x="820661" y="82892"/>
                  </a:lnTo>
                  <a:lnTo>
                    <a:pt x="826465" y="72466"/>
                  </a:lnTo>
                  <a:lnTo>
                    <a:pt x="828446" y="59080"/>
                  </a:lnTo>
                  <a:lnTo>
                    <a:pt x="828446" y="6692"/>
                  </a:lnTo>
                  <a:close/>
                </a:path>
                <a:path w="1218565" h="269875">
                  <a:moveTo>
                    <a:pt x="831456" y="185801"/>
                  </a:moveTo>
                  <a:lnTo>
                    <a:pt x="825182" y="185801"/>
                  </a:lnTo>
                  <a:lnTo>
                    <a:pt x="825182" y="240436"/>
                  </a:lnTo>
                  <a:lnTo>
                    <a:pt x="831456" y="240436"/>
                  </a:lnTo>
                  <a:lnTo>
                    <a:pt x="831456" y="185801"/>
                  </a:lnTo>
                  <a:close/>
                </a:path>
                <a:path w="1218565" h="269875">
                  <a:moveTo>
                    <a:pt x="833158" y="165366"/>
                  </a:moveTo>
                  <a:lnTo>
                    <a:pt x="830999" y="163220"/>
                  </a:lnTo>
                  <a:lnTo>
                    <a:pt x="825677" y="163220"/>
                  </a:lnTo>
                  <a:lnTo>
                    <a:pt x="823569" y="165366"/>
                  </a:lnTo>
                  <a:lnTo>
                    <a:pt x="823518" y="170662"/>
                  </a:lnTo>
                  <a:lnTo>
                    <a:pt x="825677" y="172808"/>
                  </a:lnTo>
                  <a:lnTo>
                    <a:pt x="830999" y="172808"/>
                  </a:lnTo>
                  <a:lnTo>
                    <a:pt x="833158" y="170662"/>
                  </a:lnTo>
                  <a:lnTo>
                    <a:pt x="833158" y="165366"/>
                  </a:lnTo>
                  <a:close/>
                </a:path>
                <a:path w="1218565" h="269875">
                  <a:moveTo>
                    <a:pt x="890866" y="238645"/>
                  </a:moveTo>
                  <a:lnTo>
                    <a:pt x="889571" y="235750"/>
                  </a:lnTo>
                  <a:lnTo>
                    <a:pt x="888453" y="233248"/>
                  </a:lnTo>
                  <a:lnTo>
                    <a:pt x="884593" y="235750"/>
                  </a:lnTo>
                  <a:lnTo>
                    <a:pt x="872794" y="235750"/>
                  </a:lnTo>
                  <a:lnTo>
                    <a:pt x="870635" y="230593"/>
                  </a:lnTo>
                  <a:lnTo>
                    <a:pt x="870635" y="191490"/>
                  </a:lnTo>
                  <a:lnTo>
                    <a:pt x="889304" y="191490"/>
                  </a:lnTo>
                  <a:lnTo>
                    <a:pt x="889304" y="185750"/>
                  </a:lnTo>
                  <a:lnTo>
                    <a:pt x="870635" y="185750"/>
                  </a:lnTo>
                  <a:lnTo>
                    <a:pt x="870635" y="168109"/>
                  </a:lnTo>
                  <a:lnTo>
                    <a:pt x="864374" y="168109"/>
                  </a:lnTo>
                  <a:lnTo>
                    <a:pt x="864374" y="185750"/>
                  </a:lnTo>
                  <a:lnTo>
                    <a:pt x="852424" y="185750"/>
                  </a:lnTo>
                  <a:lnTo>
                    <a:pt x="852424" y="191541"/>
                  </a:lnTo>
                  <a:lnTo>
                    <a:pt x="864374" y="191541"/>
                  </a:lnTo>
                  <a:lnTo>
                    <a:pt x="864374" y="234696"/>
                  </a:lnTo>
                  <a:lnTo>
                    <a:pt x="869289" y="241884"/>
                  </a:lnTo>
                  <a:lnTo>
                    <a:pt x="885545" y="241884"/>
                  </a:lnTo>
                  <a:lnTo>
                    <a:pt x="890866" y="238645"/>
                  </a:lnTo>
                  <a:close/>
                </a:path>
                <a:path w="1218565" h="269875">
                  <a:moveTo>
                    <a:pt x="926947" y="165366"/>
                  </a:moveTo>
                  <a:lnTo>
                    <a:pt x="924788" y="163220"/>
                  </a:lnTo>
                  <a:lnTo>
                    <a:pt x="919467" y="163220"/>
                  </a:lnTo>
                  <a:lnTo>
                    <a:pt x="917359" y="165366"/>
                  </a:lnTo>
                  <a:lnTo>
                    <a:pt x="917308" y="170662"/>
                  </a:lnTo>
                  <a:lnTo>
                    <a:pt x="919467" y="172808"/>
                  </a:lnTo>
                  <a:lnTo>
                    <a:pt x="924788" y="172808"/>
                  </a:lnTo>
                  <a:lnTo>
                    <a:pt x="926947" y="170662"/>
                  </a:lnTo>
                  <a:lnTo>
                    <a:pt x="926947" y="165366"/>
                  </a:lnTo>
                  <a:close/>
                </a:path>
                <a:path w="1218565" h="269875">
                  <a:moveTo>
                    <a:pt x="930046" y="54635"/>
                  </a:moveTo>
                  <a:lnTo>
                    <a:pt x="911885" y="34505"/>
                  </a:lnTo>
                  <a:lnTo>
                    <a:pt x="899744" y="34505"/>
                  </a:lnTo>
                  <a:lnTo>
                    <a:pt x="894676" y="44450"/>
                  </a:lnTo>
                  <a:lnTo>
                    <a:pt x="894321" y="45199"/>
                  </a:lnTo>
                  <a:lnTo>
                    <a:pt x="892378" y="40601"/>
                  </a:lnTo>
                  <a:lnTo>
                    <a:pt x="891057" y="37503"/>
                  </a:lnTo>
                  <a:lnTo>
                    <a:pt x="884440" y="34505"/>
                  </a:lnTo>
                  <a:lnTo>
                    <a:pt x="865416" y="34505"/>
                  </a:lnTo>
                  <a:lnTo>
                    <a:pt x="860602" y="45199"/>
                  </a:lnTo>
                  <a:lnTo>
                    <a:pt x="860602" y="35953"/>
                  </a:lnTo>
                  <a:lnTo>
                    <a:pt x="854938" y="35953"/>
                  </a:lnTo>
                  <a:lnTo>
                    <a:pt x="854938" y="90601"/>
                  </a:lnTo>
                  <a:lnTo>
                    <a:pt x="861212" y="90601"/>
                  </a:lnTo>
                  <a:lnTo>
                    <a:pt x="861212" y="51142"/>
                  </a:lnTo>
                  <a:lnTo>
                    <a:pt x="863866" y="45199"/>
                  </a:lnTo>
                  <a:lnTo>
                    <a:pt x="865924" y="40601"/>
                  </a:lnTo>
                  <a:lnTo>
                    <a:pt x="884593" y="40601"/>
                  </a:lnTo>
                  <a:lnTo>
                    <a:pt x="889609" y="45402"/>
                  </a:lnTo>
                  <a:lnTo>
                    <a:pt x="889609" y="90601"/>
                  </a:lnTo>
                  <a:lnTo>
                    <a:pt x="895883" y="90601"/>
                  </a:lnTo>
                  <a:lnTo>
                    <a:pt x="895883" y="51142"/>
                  </a:lnTo>
                  <a:lnTo>
                    <a:pt x="898258" y="45199"/>
                  </a:lnTo>
                  <a:lnTo>
                    <a:pt x="900099" y="40601"/>
                  </a:lnTo>
                  <a:lnTo>
                    <a:pt x="918756" y="40601"/>
                  </a:lnTo>
                  <a:lnTo>
                    <a:pt x="923785" y="45402"/>
                  </a:lnTo>
                  <a:lnTo>
                    <a:pt x="923785" y="90601"/>
                  </a:lnTo>
                  <a:lnTo>
                    <a:pt x="930046" y="90601"/>
                  </a:lnTo>
                  <a:lnTo>
                    <a:pt x="930046" y="54635"/>
                  </a:lnTo>
                  <a:close/>
                </a:path>
                <a:path w="1218565" h="269875">
                  <a:moveTo>
                    <a:pt x="948766" y="165366"/>
                  </a:moveTo>
                  <a:lnTo>
                    <a:pt x="946607" y="163220"/>
                  </a:lnTo>
                  <a:lnTo>
                    <a:pt x="941298" y="163220"/>
                  </a:lnTo>
                  <a:lnTo>
                    <a:pt x="939177" y="165366"/>
                  </a:lnTo>
                  <a:lnTo>
                    <a:pt x="939139" y="170662"/>
                  </a:lnTo>
                  <a:lnTo>
                    <a:pt x="941298" y="172808"/>
                  </a:lnTo>
                  <a:lnTo>
                    <a:pt x="946607" y="172808"/>
                  </a:lnTo>
                  <a:lnTo>
                    <a:pt x="948766" y="170662"/>
                  </a:lnTo>
                  <a:lnTo>
                    <a:pt x="948766" y="165366"/>
                  </a:lnTo>
                  <a:close/>
                </a:path>
                <a:path w="1218565" h="269875">
                  <a:moveTo>
                    <a:pt x="953884" y="204673"/>
                  </a:moveTo>
                  <a:lnTo>
                    <a:pt x="952461" y="196761"/>
                  </a:lnTo>
                  <a:lnTo>
                    <a:pt x="948372" y="190436"/>
                  </a:lnTo>
                  <a:lnTo>
                    <a:pt x="948283" y="190296"/>
                  </a:lnTo>
                  <a:lnTo>
                    <a:pt x="941260" y="185940"/>
                  </a:lnTo>
                  <a:lnTo>
                    <a:pt x="931303" y="184353"/>
                  </a:lnTo>
                  <a:lnTo>
                    <a:pt x="919772" y="184353"/>
                  </a:lnTo>
                  <a:lnTo>
                    <a:pt x="910729" y="190093"/>
                  </a:lnTo>
                  <a:lnTo>
                    <a:pt x="913498" y="195491"/>
                  </a:lnTo>
                  <a:lnTo>
                    <a:pt x="921423" y="190436"/>
                  </a:lnTo>
                  <a:lnTo>
                    <a:pt x="937475" y="190436"/>
                  </a:lnTo>
                  <a:lnTo>
                    <a:pt x="947610" y="192735"/>
                  </a:lnTo>
                  <a:lnTo>
                    <a:pt x="947610" y="210121"/>
                  </a:lnTo>
                  <a:lnTo>
                    <a:pt x="947559" y="215468"/>
                  </a:lnTo>
                  <a:lnTo>
                    <a:pt x="947559" y="224751"/>
                  </a:lnTo>
                  <a:lnTo>
                    <a:pt x="940943" y="235750"/>
                  </a:lnTo>
                  <a:lnTo>
                    <a:pt x="921778" y="235750"/>
                  </a:lnTo>
                  <a:lnTo>
                    <a:pt x="913942" y="232041"/>
                  </a:lnTo>
                  <a:lnTo>
                    <a:pt x="913942" y="214769"/>
                  </a:lnTo>
                  <a:lnTo>
                    <a:pt x="922870" y="210921"/>
                  </a:lnTo>
                  <a:lnTo>
                    <a:pt x="941044" y="210921"/>
                  </a:lnTo>
                  <a:lnTo>
                    <a:pt x="947559" y="215468"/>
                  </a:lnTo>
                  <a:lnTo>
                    <a:pt x="947559" y="210096"/>
                  </a:lnTo>
                  <a:lnTo>
                    <a:pt x="940485" y="204978"/>
                  </a:lnTo>
                  <a:lnTo>
                    <a:pt x="929297" y="204978"/>
                  </a:lnTo>
                  <a:lnTo>
                    <a:pt x="921372" y="206184"/>
                  </a:lnTo>
                  <a:lnTo>
                    <a:pt x="914387" y="209727"/>
                  </a:lnTo>
                  <a:lnTo>
                    <a:pt x="909408" y="215506"/>
                  </a:lnTo>
                  <a:lnTo>
                    <a:pt x="907516" y="223456"/>
                  </a:lnTo>
                  <a:lnTo>
                    <a:pt x="909345" y="231444"/>
                  </a:lnTo>
                  <a:lnTo>
                    <a:pt x="914044" y="237236"/>
                  </a:lnTo>
                  <a:lnTo>
                    <a:pt x="920483" y="240753"/>
                  </a:lnTo>
                  <a:lnTo>
                    <a:pt x="927493" y="241935"/>
                  </a:lnTo>
                  <a:lnTo>
                    <a:pt x="940993" y="241935"/>
                  </a:lnTo>
                  <a:lnTo>
                    <a:pt x="945095" y="235750"/>
                  </a:lnTo>
                  <a:lnTo>
                    <a:pt x="948220" y="231051"/>
                  </a:lnTo>
                  <a:lnTo>
                    <a:pt x="948220" y="240538"/>
                  </a:lnTo>
                  <a:lnTo>
                    <a:pt x="953884" y="240538"/>
                  </a:lnTo>
                  <a:lnTo>
                    <a:pt x="953884" y="231051"/>
                  </a:lnTo>
                  <a:lnTo>
                    <a:pt x="953884" y="210921"/>
                  </a:lnTo>
                  <a:lnTo>
                    <a:pt x="953884" y="210121"/>
                  </a:lnTo>
                  <a:lnTo>
                    <a:pt x="953884" y="204673"/>
                  </a:lnTo>
                  <a:close/>
                </a:path>
                <a:path w="1218565" h="269875">
                  <a:moveTo>
                    <a:pt x="1011643" y="238645"/>
                  </a:moveTo>
                  <a:lnTo>
                    <a:pt x="1010348" y="235750"/>
                  </a:lnTo>
                  <a:lnTo>
                    <a:pt x="1009230" y="233248"/>
                  </a:lnTo>
                  <a:lnTo>
                    <a:pt x="1005370" y="235750"/>
                  </a:lnTo>
                  <a:lnTo>
                    <a:pt x="993584" y="235750"/>
                  </a:lnTo>
                  <a:lnTo>
                    <a:pt x="991425" y="230593"/>
                  </a:lnTo>
                  <a:lnTo>
                    <a:pt x="991425" y="191490"/>
                  </a:lnTo>
                  <a:lnTo>
                    <a:pt x="1010081" y="191490"/>
                  </a:lnTo>
                  <a:lnTo>
                    <a:pt x="1010081" y="185750"/>
                  </a:lnTo>
                  <a:lnTo>
                    <a:pt x="991425" y="185750"/>
                  </a:lnTo>
                  <a:lnTo>
                    <a:pt x="991425" y="168109"/>
                  </a:lnTo>
                  <a:lnTo>
                    <a:pt x="985151" y="168109"/>
                  </a:lnTo>
                  <a:lnTo>
                    <a:pt x="985151" y="185750"/>
                  </a:lnTo>
                  <a:lnTo>
                    <a:pt x="973201" y="185750"/>
                  </a:lnTo>
                  <a:lnTo>
                    <a:pt x="973201" y="191541"/>
                  </a:lnTo>
                  <a:lnTo>
                    <a:pt x="985151" y="191541"/>
                  </a:lnTo>
                  <a:lnTo>
                    <a:pt x="985151" y="234696"/>
                  </a:lnTo>
                  <a:lnTo>
                    <a:pt x="990066" y="241884"/>
                  </a:lnTo>
                  <a:lnTo>
                    <a:pt x="1006322" y="241884"/>
                  </a:lnTo>
                  <a:lnTo>
                    <a:pt x="1011643" y="238645"/>
                  </a:lnTo>
                  <a:close/>
                </a:path>
                <a:path w="1218565" h="269875">
                  <a:moveTo>
                    <a:pt x="1034376" y="35953"/>
                  </a:moveTo>
                  <a:lnTo>
                    <a:pt x="1027849" y="35953"/>
                  </a:lnTo>
                  <a:lnTo>
                    <a:pt x="1010132" y="78765"/>
                  </a:lnTo>
                  <a:lnTo>
                    <a:pt x="997394" y="47345"/>
                  </a:lnTo>
                  <a:lnTo>
                    <a:pt x="992771" y="35953"/>
                  </a:lnTo>
                  <a:lnTo>
                    <a:pt x="989164" y="35953"/>
                  </a:lnTo>
                  <a:lnTo>
                    <a:pt x="971702" y="78765"/>
                  </a:lnTo>
                  <a:lnTo>
                    <a:pt x="953884" y="35953"/>
                  </a:lnTo>
                  <a:lnTo>
                    <a:pt x="947166" y="35953"/>
                  </a:lnTo>
                  <a:lnTo>
                    <a:pt x="971600" y="93002"/>
                  </a:lnTo>
                  <a:lnTo>
                    <a:pt x="977569" y="78765"/>
                  </a:lnTo>
                  <a:lnTo>
                    <a:pt x="990765" y="47345"/>
                  </a:lnTo>
                  <a:lnTo>
                    <a:pt x="1009789" y="93002"/>
                  </a:lnTo>
                  <a:lnTo>
                    <a:pt x="1015923" y="78765"/>
                  </a:lnTo>
                  <a:lnTo>
                    <a:pt x="1034376" y="35953"/>
                  </a:lnTo>
                  <a:close/>
                </a:path>
                <a:path w="1218565" h="269875">
                  <a:moveTo>
                    <a:pt x="1042200" y="231902"/>
                  </a:moveTo>
                  <a:lnTo>
                    <a:pt x="1036434" y="229844"/>
                  </a:lnTo>
                  <a:lnTo>
                    <a:pt x="1026439" y="258064"/>
                  </a:lnTo>
                  <a:lnTo>
                    <a:pt x="1031963" y="259969"/>
                  </a:lnTo>
                  <a:lnTo>
                    <a:pt x="1042200" y="231902"/>
                  </a:lnTo>
                  <a:close/>
                </a:path>
                <a:path w="1218565" h="269875">
                  <a:moveTo>
                    <a:pt x="1099489" y="63271"/>
                  </a:moveTo>
                  <a:lnTo>
                    <a:pt x="1098905" y="60032"/>
                  </a:lnTo>
                  <a:lnTo>
                    <a:pt x="1097394" y="51727"/>
                  </a:lnTo>
                  <a:lnTo>
                    <a:pt x="1093025" y="44780"/>
                  </a:lnTo>
                  <a:lnTo>
                    <a:pt x="1093025" y="60032"/>
                  </a:lnTo>
                  <a:lnTo>
                    <a:pt x="1052334" y="60032"/>
                  </a:lnTo>
                  <a:lnTo>
                    <a:pt x="1053515" y="54470"/>
                  </a:lnTo>
                  <a:lnTo>
                    <a:pt x="1056995" y="48069"/>
                  </a:lnTo>
                  <a:lnTo>
                    <a:pt x="1063294" y="42799"/>
                  </a:lnTo>
                  <a:lnTo>
                    <a:pt x="1072908" y="40601"/>
                  </a:lnTo>
                  <a:lnTo>
                    <a:pt x="1082116" y="42760"/>
                  </a:lnTo>
                  <a:lnTo>
                    <a:pt x="1088301" y="47980"/>
                  </a:lnTo>
                  <a:lnTo>
                    <a:pt x="1091819" y="54356"/>
                  </a:lnTo>
                  <a:lnTo>
                    <a:pt x="1093025" y="60032"/>
                  </a:lnTo>
                  <a:lnTo>
                    <a:pt x="1093025" y="44780"/>
                  </a:lnTo>
                  <a:lnTo>
                    <a:pt x="1091666" y="42608"/>
                  </a:lnTo>
                  <a:lnTo>
                    <a:pt x="1088821" y="40601"/>
                  </a:lnTo>
                  <a:lnTo>
                    <a:pt x="1083208" y="36639"/>
                  </a:lnTo>
                  <a:lnTo>
                    <a:pt x="1047750" y="52247"/>
                  </a:lnTo>
                  <a:lnTo>
                    <a:pt x="1045806" y="63271"/>
                  </a:lnTo>
                  <a:lnTo>
                    <a:pt x="1047915" y="74345"/>
                  </a:lnTo>
                  <a:lnTo>
                    <a:pt x="1053757" y="83502"/>
                  </a:lnTo>
                  <a:lnTo>
                    <a:pt x="1062685" y="89738"/>
                  </a:lnTo>
                  <a:lnTo>
                    <a:pt x="1074013" y="92049"/>
                  </a:lnTo>
                  <a:lnTo>
                    <a:pt x="1080668" y="91198"/>
                  </a:lnTo>
                  <a:lnTo>
                    <a:pt x="1086916" y="88861"/>
                  </a:lnTo>
                  <a:lnTo>
                    <a:pt x="1091463" y="85953"/>
                  </a:lnTo>
                  <a:lnTo>
                    <a:pt x="1092454" y="85331"/>
                  </a:lnTo>
                  <a:lnTo>
                    <a:pt x="1097000" y="80911"/>
                  </a:lnTo>
                  <a:lnTo>
                    <a:pt x="1092784" y="76619"/>
                  </a:lnTo>
                  <a:lnTo>
                    <a:pt x="1089063" y="81305"/>
                  </a:lnTo>
                  <a:lnTo>
                    <a:pt x="1082446" y="85953"/>
                  </a:lnTo>
                  <a:lnTo>
                    <a:pt x="1074013" y="85953"/>
                  </a:lnTo>
                  <a:lnTo>
                    <a:pt x="1064514" y="83972"/>
                  </a:lnTo>
                  <a:lnTo>
                    <a:pt x="1057783" y="78981"/>
                  </a:lnTo>
                  <a:lnTo>
                    <a:pt x="1053680" y="72440"/>
                  </a:lnTo>
                  <a:lnTo>
                    <a:pt x="1052080" y="65824"/>
                  </a:lnTo>
                  <a:lnTo>
                    <a:pt x="1099400" y="65824"/>
                  </a:lnTo>
                  <a:lnTo>
                    <a:pt x="1099489" y="63271"/>
                  </a:lnTo>
                  <a:close/>
                </a:path>
                <a:path w="1218565" h="269875">
                  <a:moveTo>
                    <a:pt x="1127709" y="0"/>
                  </a:moveTo>
                  <a:lnTo>
                    <a:pt x="1121676" y="0"/>
                  </a:lnTo>
                  <a:lnTo>
                    <a:pt x="1121435" y="90601"/>
                  </a:lnTo>
                  <a:lnTo>
                    <a:pt x="1127709" y="90601"/>
                  </a:lnTo>
                  <a:lnTo>
                    <a:pt x="1127709" y="0"/>
                  </a:lnTo>
                  <a:close/>
                </a:path>
                <a:path w="1218565" h="269875">
                  <a:moveTo>
                    <a:pt x="1187462" y="88798"/>
                  </a:moveTo>
                  <a:lnTo>
                    <a:pt x="1186167" y="85902"/>
                  </a:lnTo>
                  <a:lnTo>
                    <a:pt x="1185062" y="83400"/>
                  </a:lnTo>
                  <a:lnTo>
                    <a:pt x="1181188" y="85902"/>
                  </a:lnTo>
                  <a:lnTo>
                    <a:pt x="1169403" y="85902"/>
                  </a:lnTo>
                  <a:lnTo>
                    <a:pt x="1167244" y="80759"/>
                  </a:lnTo>
                  <a:lnTo>
                    <a:pt x="1167244" y="41656"/>
                  </a:lnTo>
                  <a:lnTo>
                    <a:pt x="1185913" y="41656"/>
                  </a:lnTo>
                  <a:lnTo>
                    <a:pt x="1185913" y="35902"/>
                  </a:lnTo>
                  <a:lnTo>
                    <a:pt x="1167244" y="35902"/>
                  </a:lnTo>
                  <a:lnTo>
                    <a:pt x="1167244" y="18275"/>
                  </a:lnTo>
                  <a:lnTo>
                    <a:pt x="1160970" y="18275"/>
                  </a:lnTo>
                  <a:lnTo>
                    <a:pt x="1160970" y="35902"/>
                  </a:lnTo>
                  <a:lnTo>
                    <a:pt x="1149032" y="35902"/>
                  </a:lnTo>
                  <a:lnTo>
                    <a:pt x="1149032" y="41706"/>
                  </a:lnTo>
                  <a:lnTo>
                    <a:pt x="1160970" y="41706"/>
                  </a:lnTo>
                  <a:lnTo>
                    <a:pt x="1160970" y="84848"/>
                  </a:lnTo>
                  <a:lnTo>
                    <a:pt x="1165885" y="92049"/>
                  </a:lnTo>
                  <a:lnTo>
                    <a:pt x="1182141" y="92049"/>
                  </a:lnTo>
                  <a:lnTo>
                    <a:pt x="1187462" y="88798"/>
                  </a:lnTo>
                  <a:close/>
                </a:path>
                <a:path w="1218565" h="269875">
                  <a:moveTo>
                    <a:pt x="1218018" y="82054"/>
                  </a:moveTo>
                  <a:lnTo>
                    <a:pt x="1212253" y="80010"/>
                  </a:lnTo>
                  <a:lnTo>
                    <a:pt x="1202270" y="108229"/>
                  </a:lnTo>
                  <a:lnTo>
                    <a:pt x="1207782" y="110121"/>
                  </a:lnTo>
                  <a:lnTo>
                    <a:pt x="1218018" y="820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59108" y="314822"/>
            <a:ext cx="729619" cy="6209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506144" y="318731"/>
            <a:ext cx="89098" cy="57400"/>
          </a:xfrm>
          <a:custGeom>
            <a:avLst/>
            <a:gdLst/>
            <a:ahLst/>
            <a:cxnLst/>
            <a:rect l="l" t="t" r="r" b="b"/>
            <a:pathLst>
              <a:path w="132080" h="85090">
                <a:moveTo>
                  <a:pt x="131559" y="56642"/>
                </a:moveTo>
                <a:lnTo>
                  <a:pt x="26492" y="56642"/>
                </a:lnTo>
                <a:lnTo>
                  <a:pt x="39789" y="84963"/>
                </a:lnTo>
                <a:lnTo>
                  <a:pt x="131559" y="84963"/>
                </a:lnTo>
                <a:lnTo>
                  <a:pt x="131559" y="56642"/>
                </a:lnTo>
                <a:close/>
              </a:path>
              <a:path w="132080" h="85090">
                <a:moveTo>
                  <a:pt x="131559" y="0"/>
                </a:moveTo>
                <a:lnTo>
                  <a:pt x="0" y="0"/>
                </a:lnTo>
                <a:lnTo>
                  <a:pt x="13246" y="28321"/>
                </a:lnTo>
                <a:lnTo>
                  <a:pt x="131559" y="28321"/>
                </a:lnTo>
                <a:lnTo>
                  <a:pt x="131559" y="0"/>
                </a:lnTo>
                <a:close/>
              </a:path>
            </a:pathLst>
          </a:custGeom>
          <a:solidFill>
            <a:srgbClr val="E6310F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345660" y="332650"/>
            <a:ext cx="158064" cy="189762"/>
          </a:xfrm>
          <a:custGeom>
            <a:avLst/>
            <a:gdLst/>
            <a:ahLst/>
            <a:cxnLst/>
            <a:rect l="l" t="t" r="r" b="b"/>
            <a:pathLst>
              <a:path w="234315" h="281305">
                <a:moveTo>
                  <a:pt x="132139" y="280680"/>
                </a:moveTo>
                <a:lnTo>
                  <a:pt x="0" y="280680"/>
                </a:lnTo>
                <a:lnTo>
                  <a:pt x="0" y="0"/>
                </a:lnTo>
                <a:lnTo>
                  <a:pt x="120945" y="0"/>
                </a:lnTo>
                <a:lnTo>
                  <a:pt x="179632" y="9858"/>
                </a:lnTo>
                <a:lnTo>
                  <a:pt x="211254" y="32417"/>
                </a:lnTo>
                <a:lnTo>
                  <a:pt x="219375" y="48016"/>
                </a:lnTo>
                <a:lnTo>
                  <a:pt x="60346" y="48016"/>
                </a:lnTo>
                <a:lnTo>
                  <a:pt x="60346" y="111955"/>
                </a:lnTo>
                <a:lnTo>
                  <a:pt x="215326" y="111955"/>
                </a:lnTo>
                <a:lnTo>
                  <a:pt x="212192" y="117509"/>
                </a:lnTo>
                <a:lnTo>
                  <a:pt x="198882" y="131295"/>
                </a:lnTo>
                <a:lnTo>
                  <a:pt x="211619" y="143000"/>
                </a:lnTo>
                <a:lnTo>
                  <a:pt x="222817" y="158909"/>
                </a:lnTo>
                <a:lnTo>
                  <a:pt x="223311" y="160139"/>
                </a:lnTo>
                <a:lnTo>
                  <a:pt x="60346" y="160139"/>
                </a:lnTo>
                <a:lnTo>
                  <a:pt x="60346" y="232497"/>
                </a:lnTo>
                <a:lnTo>
                  <a:pt x="226378" y="232497"/>
                </a:lnTo>
                <a:lnTo>
                  <a:pt x="219040" y="245106"/>
                </a:lnTo>
                <a:lnTo>
                  <a:pt x="203259" y="261424"/>
                </a:lnTo>
                <a:lnTo>
                  <a:pt x="186264" y="271431"/>
                </a:lnTo>
                <a:lnTo>
                  <a:pt x="167099" y="277273"/>
                </a:lnTo>
                <a:lnTo>
                  <a:pt x="148234" y="280004"/>
                </a:lnTo>
                <a:lnTo>
                  <a:pt x="132139" y="280680"/>
                </a:lnTo>
                <a:close/>
              </a:path>
              <a:path w="234315" h="281305">
                <a:moveTo>
                  <a:pt x="215326" y="111955"/>
                </a:moveTo>
                <a:lnTo>
                  <a:pt x="128604" y="111955"/>
                </a:lnTo>
                <a:lnTo>
                  <a:pt x="145772" y="110095"/>
                </a:lnTo>
                <a:lnTo>
                  <a:pt x="158514" y="104327"/>
                </a:lnTo>
                <a:lnTo>
                  <a:pt x="166443" y="94371"/>
                </a:lnTo>
                <a:lnTo>
                  <a:pt x="169172" y="79944"/>
                </a:lnTo>
                <a:lnTo>
                  <a:pt x="166268" y="64721"/>
                </a:lnTo>
                <a:lnTo>
                  <a:pt x="158314" y="54883"/>
                </a:lnTo>
                <a:lnTo>
                  <a:pt x="146447" y="49594"/>
                </a:lnTo>
                <a:lnTo>
                  <a:pt x="131802" y="48016"/>
                </a:lnTo>
                <a:lnTo>
                  <a:pt x="219375" y="48016"/>
                </a:lnTo>
                <a:lnTo>
                  <a:pt x="224129" y="57148"/>
                </a:lnTo>
                <a:lnTo>
                  <a:pt x="226572" y="73525"/>
                </a:lnTo>
                <a:lnTo>
                  <a:pt x="225240" y="87311"/>
                </a:lnTo>
                <a:lnTo>
                  <a:pt x="220712" y="102410"/>
                </a:lnTo>
                <a:lnTo>
                  <a:pt x="215326" y="111955"/>
                </a:lnTo>
                <a:close/>
              </a:path>
              <a:path w="234315" h="281305">
                <a:moveTo>
                  <a:pt x="226378" y="232497"/>
                </a:moveTo>
                <a:lnTo>
                  <a:pt x="131045" y="232497"/>
                </a:lnTo>
                <a:lnTo>
                  <a:pt x="145732" y="231778"/>
                </a:lnTo>
                <a:lnTo>
                  <a:pt x="160482" y="227308"/>
                </a:lnTo>
                <a:lnTo>
                  <a:pt x="171854" y="215616"/>
                </a:lnTo>
                <a:lnTo>
                  <a:pt x="176410" y="193233"/>
                </a:lnTo>
                <a:lnTo>
                  <a:pt x="172657" y="174733"/>
                </a:lnTo>
                <a:lnTo>
                  <a:pt x="163554" y="164838"/>
                </a:lnTo>
                <a:lnTo>
                  <a:pt x="152336" y="160867"/>
                </a:lnTo>
                <a:lnTo>
                  <a:pt x="142239" y="160139"/>
                </a:lnTo>
                <a:lnTo>
                  <a:pt x="223311" y="160139"/>
                </a:lnTo>
                <a:lnTo>
                  <a:pt x="230779" y="178726"/>
                </a:lnTo>
                <a:lnTo>
                  <a:pt x="233811" y="202153"/>
                </a:lnTo>
                <a:lnTo>
                  <a:pt x="232706" y="214532"/>
                </a:lnTo>
                <a:lnTo>
                  <a:pt x="228319" y="229163"/>
                </a:lnTo>
                <a:lnTo>
                  <a:pt x="226378" y="232497"/>
                </a:lnTo>
                <a:close/>
              </a:path>
            </a:pathLst>
          </a:custGeom>
          <a:solidFill>
            <a:srgbClr val="E30025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157902" y="332650"/>
            <a:ext cx="158064" cy="189762"/>
          </a:xfrm>
          <a:custGeom>
            <a:avLst/>
            <a:gdLst/>
            <a:ahLst/>
            <a:cxnLst/>
            <a:rect l="l" t="t" r="r" b="b"/>
            <a:pathLst>
              <a:path w="234315" h="281305">
                <a:moveTo>
                  <a:pt x="132139" y="280680"/>
                </a:moveTo>
                <a:lnTo>
                  <a:pt x="0" y="280680"/>
                </a:lnTo>
                <a:lnTo>
                  <a:pt x="0" y="0"/>
                </a:lnTo>
                <a:lnTo>
                  <a:pt x="120945" y="0"/>
                </a:lnTo>
                <a:lnTo>
                  <a:pt x="179632" y="9858"/>
                </a:lnTo>
                <a:lnTo>
                  <a:pt x="211254" y="32417"/>
                </a:lnTo>
                <a:lnTo>
                  <a:pt x="219375" y="48016"/>
                </a:lnTo>
                <a:lnTo>
                  <a:pt x="60346" y="48016"/>
                </a:lnTo>
                <a:lnTo>
                  <a:pt x="60346" y="111955"/>
                </a:lnTo>
                <a:lnTo>
                  <a:pt x="215326" y="111955"/>
                </a:lnTo>
                <a:lnTo>
                  <a:pt x="212192" y="117509"/>
                </a:lnTo>
                <a:lnTo>
                  <a:pt x="198882" y="131295"/>
                </a:lnTo>
                <a:lnTo>
                  <a:pt x="211619" y="143000"/>
                </a:lnTo>
                <a:lnTo>
                  <a:pt x="222817" y="158909"/>
                </a:lnTo>
                <a:lnTo>
                  <a:pt x="223311" y="160139"/>
                </a:lnTo>
                <a:lnTo>
                  <a:pt x="60346" y="160139"/>
                </a:lnTo>
                <a:lnTo>
                  <a:pt x="60346" y="232497"/>
                </a:lnTo>
                <a:lnTo>
                  <a:pt x="226378" y="232497"/>
                </a:lnTo>
                <a:lnTo>
                  <a:pt x="219040" y="245106"/>
                </a:lnTo>
                <a:lnTo>
                  <a:pt x="203259" y="261424"/>
                </a:lnTo>
                <a:lnTo>
                  <a:pt x="186264" y="271431"/>
                </a:lnTo>
                <a:lnTo>
                  <a:pt x="167099" y="277273"/>
                </a:lnTo>
                <a:lnTo>
                  <a:pt x="148234" y="280004"/>
                </a:lnTo>
                <a:lnTo>
                  <a:pt x="132139" y="280680"/>
                </a:lnTo>
                <a:close/>
              </a:path>
              <a:path w="234315" h="281305">
                <a:moveTo>
                  <a:pt x="215326" y="111955"/>
                </a:moveTo>
                <a:lnTo>
                  <a:pt x="128604" y="111955"/>
                </a:lnTo>
                <a:lnTo>
                  <a:pt x="145772" y="110095"/>
                </a:lnTo>
                <a:lnTo>
                  <a:pt x="158514" y="104327"/>
                </a:lnTo>
                <a:lnTo>
                  <a:pt x="166443" y="94371"/>
                </a:lnTo>
                <a:lnTo>
                  <a:pt x="169172" y="79944"/>
                </a:lnTo>
                <a:lnTo>
                  <a:pt x="166268" y="64721"/>
                </a:lnTo>
                <a:lnTo>
                  <a:pt x="158314" y="54883"/>
                </a:lnTo>
                <a:lnTo>
                  <a:pt x="146447" y="49594"/>
                </a:lnTo>
                <a:lnTo>
                  <a:pt x="131802" y="48016"/>
                </a:lnTo>
                <a:lnTo>
                  <a:pt x="219375" y="48016"/>
                </a:lnTo>
                <a:lnTo>
                  <a:pt x="224129" y="57148"/>
                </a:lnTo>
                <a:lnTo>
                  <a:pt x="226572" y="73525"/>
                </a:lnTo>
                <a:lnTo>
                  <a:pt x="225240" y="87311"/>
                </a:lnTo>
                <a:lnTo>
                  <a:pt x="220712" y="102410"/>
                </a:lnTo>
                <a:lnTo>
                  <a:pt x="215326" y="111955"/>
                </a:lnTo>
                <a:close/>
              </a:path>
              <a:path w="234315" h="281305">
                <a:moveTo>
                  <a:pt x="226378" y="232497"/>
                </a:moveTo>
                <a:lnTo>
                  <a:pt x="131045" y="232497"/>
                </a:lnTo>
                <a:lnTo>
                  <a:pt x="145732" y="231778"/>
                </a:lnTo>
                <a:lnTo>
                  <a:pt x="160482" y="227308"/>
                </a:lnTo>
                <a:lnTo>
                  <a:pt x="171854" y="215616"/>
                </a:lnTo>
                <a:lnTo>
                  <a:pt x="176410" y="193233"/>
                </a:lnTo>
                <a:lnTo>
                  <a:pt x="172657" y="174733"/>
                </a:lnTo>
                <a:lnTo>
                  <a:pt x="163554" y="164838"/>
                </a:lnTo>
                <a:lnTo>
                  <a:pt x="152336" y="160867"/>
                </a:lnTo>
                <a:lnTo>
                  <a:pt x="142239" y="160139"/>
                </a:lnTo>
                <a:lnTo>
                  <a:pt x="223311" y="160139"/>
                </a:lnTo>
                <a:lnTo>
                  <a:pt x="230779" y="178726"/>
                </a:lnTo>
                <a:lnTo>
                  <a:pt x="233811" y="202153"/>
                </a:lnTo>
                <a:lnTo>
                  <a:pt x="232706" y="214532"/>
                </a:lnTo>
                <a:lnTo>
                  <a:pt x="228319" y="229163"/>
                </a:lnTo>
                <a:lnTo>
                  <a:pt x="226378" y="232497"/>
                </a:lnTo>
                <a:close/>
              </a:path>
            </a:pathLst>
          </a:custGeom>
          <a:solidFill>
            <a:srgbClr val="E30025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923980" y="326408"/>
            <a:ext cx="202185" cy="200043"/>
          </a:xfrm>
          <a:custGeom>
            <a:avLst/>
            <a:gdLst/>
            <a:ahLst/>
            <a:cxnLst/>
            <a:rect l="l" t="t" r="r" b="b"/>
            <a:pathLst>
              <a:path w="299719" h="296545">
                <a:moveTo>
                  <a:pt x="283552" y="9347"/>
                </a:moveTo>
                <a:lnTo>
                  <a:pt x="214109" y="9347"/>
                </a:lnTo>
                <a:lnTo>
                  <a:pt x="214109" y="9169"/>
                </a:lnTo>
                <a:lnTo>
                  <a:pt x="110083" y="121386"/>
                </a:lnTo>
                <a:lnTo>
                  <a:pt x="179781" y="121386"/>
                </a:lnTo>
                <a:lnTo>
                  <a:pt x="283552" y="9347"/>
                </a:lnTo>
                <a:close/>
              </a:path>
              <a:path w="299719" h="296545">
                <a:moveTo>
                  <a:pt x="299377" y="148310"/>
                </a:moveTo>
                <a:lnTo>
                  <a:pt x="297014" y="122186"/>
                </a:lnTo>
                <a:lnTo>
                  <a:pt x="290182" y="97243"/>
                </a:lnTo>
                <a:lnTo>
                  <a:pt x="279095" y="73939"/>
                </a:lnTo>
                <a:lnTo>
                  <a:pt x="263944" y="52692"/>
                </a:lnTo>
                <a:lnTo>
                  <a:pt x="223710" y="96126"/>
                </a:lnTo>
                <a:lnTo>
                  <a:pt x="230924" y="107950"/>
                </a:lnTo>
                <a:lnTo>
                  <a:pt x="236194" y="120700"/>
                </a:lnTo>
                <a:lnTo>
                  <a:pt x="239445" y="134188"/>
                </a:lnTo>
                <a:lnTo>
                  <a:pt x="240538" y="148221"/>
                </a:lnTo>
                <a:lnTo>
                  <a:pt x="238798" y="165950"/>
                </a:lnTo>
                <a:lnTo>
                  <a:pt x="213944" y="211912"/>
                </a:lnTo>
                <a:lnTo>
                  <a:pt x="167538" y="236601"/>
                </a:lnTo>
                <a:lnTo>
                  <a:pt x="149644" y="238340"/>
                </a:lnTo>
                <a:lnTo>
                  <a:pt x="131749" y="236601"/>
                </a:lnTo>
                <a:lnTo>
                  <a:pt x="85344" y="211912"/>
                </a:lnTo>
                <a:lnTo>
                  <a:pt x="60490" y="165950"/>
                </a:lnTo>
                <a:lnTo>
                  <a:pt x="58750" y="148221"/>
                </a:lnTo>
                <a:lnTo>
                  <a:pt x="65747" y="113563"/>
                </a:lnTo>
                <a:lnTo>
                  <a:pt x="84874" y="85102"/>
                </a:lnTo>
                <a:lnTo>
                  <a:pt x="113245" y="65709"/>
                </a:lnTo>
                <a:lnTo>
                  <a:pt x="148043" y="58191"/>
                </a:lnTo>
                <a:lnTo>
                  <a:pt x="195351" y="7175"/>
                </a:lnTo>
                <a:lnTo>
                  <a:pt x="184238" y="4114"/>
                </a:lnTo>
                <a:lnTo>
                  <a:pt x="172910" y="1866"/>
                </a:lnTo>
                <a:lnTo>
                  <a:pt x="161366" y="482"/>
                </a:lnTo>
                <a:lnTo>
                  <a:pt x="149644" y="0"/>
                </a:lnTo>
                <a:lnTo>
                  <a:pt x="102412" y="7581"/>
                </a:lnTo>
                <a:lnTo>
                  <a:pt x="61341" y="28651"/>
                </a:lnTo>
                <a:lnTo>
                  <a:pt x="28917" y="60756"/>
                </a:lnTo>
                <a:lnTo>
                  <a:pt x="7645" y="101434"/>
                </a:lnTo>
                <a:lnTo>
                  <a:pt x="0" y="148221"/>
                </a:lnTo>
                <a:lnTo>
                  <a:pt x="2870" y="177380"/>
                </a:lnTo>
                <a:lnTo>
                  <a:pt x="25069" y="230454"/>
                </a:lnTo>
                <a:lnTo>
                  <a:pt x="66700" y="271691"/>
                </a:lnTo>
                <a:lnTo>
                  <a:pt x="120294" y="293674"/>
                </a:lnTo>
                <a:lnTo>
                  <a:pt x="149733" y="296519"/>
                </a:lnTo>
                <a:lnTo>
                  <a:pt x="179146" y="293674"/>
                </a:lnTo>
                <a:lnTo>
                  <a:pt x="232689" y="271691"/>
                </a:lnTo>
                <a:lnTo>
                  <a:pt x="274307" y="230466"/>
                </a:lnTo>
                <a:lnTo>
                  <a:pt x="296506" y="177444"/>
                </a:lnTo>
                <a:lnTo>
                  <a:pt x="299377" y="148310"/>
                </a:lnTo>
                <a:close/>
              </a:path>
            </a:pathLst>
          </a:custGeom>
          <a:solidFill>
            <a:srgbClr val="E30025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158186" y="605386"/>
            <a:ext cx="343971" cy="77533"/>
            <a:chOff x="16521222" y="897428"/>
            <a:chExt cx="509905" cy="114935"/>
          </a:xfrm>
        </p:grpSpPr>
        <p:sp>
          <p:nvSpPr>
            <p:cNvPr id="12" name="object 12"/>
            <p:cNvSpPr/>
            <p:nvPr/>
          </p:nvSpPr>
          <p:spPr>
            <a:xfrm>
              <a:off x="16521222" y="897428"/>
              <a:ext cx="19050" cy="114935"/>
            </a:xfrm>
            <a:custGeom>
              <a:avLst/>
              <a:gdLst/>
              <a:ahLst/>
              <a:cxnLst/>
              <a:rect l="l" t="t" r="r" b="b"/>
              <a:pathLst>
                <a:path w="19050" h="114934">
                  <a:moveTo>
                    <a:pt x="18853" y="114289"/>
                  </a:moveTo>
                  <a:lnTo>
                    <a:pt x="0" y="114373"/>
                  </a:lnTo>
                  <a:lnTo>
                    <a:pt x="0" y="0"/>
                  </a:lnTo>
                  <a:lnTo>
                    <a:pt x="18853" y="0"/>
                  </a:lnTo>
                  <a:lnTo>
                    <a:pt x="18853" y="114289"/>
                  </a:lnTo>
                  <a:close/>
                </a:path>
              </a:pathLst>
            </a:custGeom>
            <a:solidFill>
              <a:srgbClr val="565555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81484" y="897428"/>
              <a:ext cx="94180" cy="11437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716986" y="898054"/>
              <a:ext cx="64769" cy="114300"/>
            </a:xfrm>
            <a:custGeom>
              <a:avLst/>
              <a:gdLst/>
              <a:ahLst/>
              <a:cxnLst/>
              <a:rect l="l" t="t" r="r" b="b"/>
              <a:pathLst>
                <a:path w="64769" h="114300">
                  <a:moveTo>
                    <a:pt x="64719" y="0"/>
                  </a:moveTo>
                  <a:lnTo>
                    <a:pt x="0" y="0"/>
                  </a:lnTo>
                  <a:lnTo>
                    <a:pt x="0" y="13906"/>
                  </a:lnTo>
                  <a:lnTo>
                    <a:pt x="0" y="49288"/>
                  </a:lnTo>
                  <a:lnTo>
                    <a:pt x="0" y="63195"/>
                  </a:lnTo>
                  <a:lnTo>
                    <a:pt x="0" y="113753"/>
                  </a:lnTo>
                  <a:lnTo>
                    <a:pt x="18846" y="113753"/>
                  </a:lnTo>
                  <a:lnTo>
                    <a:pt x="18846" y="63195"/>
                  </a:lnTo>
                  <a:lnTo>
                    <a:pt x="62788" y="63195"/>
                  </a:lnTo>
                  <a:lnTo>
                    <a:pt x="62788" y="49288"/>
                  </a:lnTo>
                  <a:lnTo>
                    <a:pt x="18846" y="49288"/>
                  </a:lnTo>
                  <a:lnTo>
                    <a:pt x="18846" y="13906"/>
                  </a:lnTo>
                  <a:lnTo>
                    <a:pt x="64719" y="13906"/>
                  </a:lnTo>
                  <a:lnTo>
                    <a:pt x="64719" y="0"/>
                  </a:lnTo>
                  <a:close/>
                </a:path>
              </a:pathLst>
            </a:custGeom>
            <a:solidFill>
              <a:srgbClr val="565555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15463" y="897428"/>
              <a:ext cx="215379" cy="114373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30290" y="6716813"/>
            <a:ext cx="2107518" cy="102806"/>
          </a:xfrm>
          <a:custGeom>
            <a:avLst/>
            <a:gdLst/>
            <a:ahLst/>
            <a:cxnLst/>
            <a:rect l="l" t="t" r="r" b="b"/>
            <a:pathLst>
              <a:path w="3124200" h="152400">
                <a:moveTo>
                  <a:pt x="3124200" y="0"/>
                </a:moveTo>
                <a:lnTo>
                  <a:pt x="0" y="0"/>
                </a:lnTo>
                <a:lnTo>
                  <a:pt x="0" y="152399"/>
                </a:lnTo>
                <a:lnTo>
                  <a:pt x="3124200" y="152399"/>
                </a:lnTo>
                <a:lnTo>
                  <a:pt x="3124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3327" y="1113386"/>
            <a:ext cx="12165347" cy="5243093"/>
            <a:chOff x="0" y="1650491"/>
            <a:chExt cx="18034000" cy="777240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650492"/>
              <a:ext cx="18033491" cy="77723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1650491"/>
              <a:ext cx="18034000" cy="7772400"/>
            </a:xfrm>
            <a:custGeom>
              <a:avLst/>
              <a:gdLst/>
              <a:ahLst/>
              <a:cxnLst/>
              <a:rect l="l" t="t" r="r" b="b"/>
              <a:pathLst>
                <a:path w="18034000" h="7772400">
                  <a:moveTo>
                    <a:pt x="18033492" y="0"/>
                  </a:moveTo>
                  <a:lnTo>
                    <a:pt x="0" y="0"/>
                  </a:lnTo>
                  <a:lnTo>
                    <a:pt x="0" y="7772400"/>
                  </a:lnTo>
                  <a:lnTo>
                    <a:pt x="18033492" y="7772400"/>
                  </a:lnTo>
                  <a:lnTo>
                    <a:pt x="18033492" y="0"/>
                  </a:lnTo>
                  <a:close/>
                </a:path>
              </a:pathLst>
            </a:custGeom>
            <a:solidFill>
              <a:srgbClr val="000000">
                <a:alpha val="58824"/>
              </a:srgbClr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78131" y="413165"/>
            <a:ext cx="5233955" cy="396449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>
              <a:spcBef>
                <a:spcPts val="67"/>
              </a:spcBef>
            </a:pPr>
            <a:r>
              <a:rPr sz="2800" dirty="0"/>
              <a:t>Mehr</a:t>
            </a:r>
            <a:r>
              <a:rPr sz="2800" spc="-10" dirty="0"/>
              <a:t> </a:t>
            </a:r>
            <a:r>
              <a:rPr sz="2800" dirty="0"/>
              <a:t>Kapazität</a:t>
            </a:r>
            <a:r>
              <a:rPr sz="2800" spc="-3" dirty="0"/>
              <a:t> </a:t>
            </a:r>
            <a:r>
              <a:rPr sz="2800" dirty="0"/>
              <a:t>für</a:t>
            </a:r>
            <a:r>
              <a:rPr sz="2800" spc="-3" dirty="0"/>
              <a:t> </a:t>
            </a:r>
            <a:r>
              <a:rPr sz="2800" dirty="0"/>
              <a:t>das</a:t>
            </a:r>
            <a:r>
              <a:rPr sz="2800" spc="-3" dirty="0"/>
              <a:t> </a:t>
            </a:r>
            <a:r>
              <a:rPr sz="2800" spc="-7" dirty="0"/>
              <a:t>Bahnnetz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xfrm>
            <a:off x="7703081" y="4313025"/>
            <a:ext cx="146534" cy="1565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702" defTabSz="616854" hangingPunct="1">
              <a:lnSpc>
                <a:spcPts val="1221"/>
              </a:lnSpc>
            </a:pPr>
            <a:fld id="{81D60167-4931-47E6-BA6A-407CBD079E47}" type="slidenum">
              <a:rPr spc="-17" dirty="0"/>
              <a:pPr marL="25702" defTabSz="616854" hangingPunct="1">
                <a:lnSpc>
                  <a:spcPts val="1221"/>
                </a:lnSpc>
              </a:pPr>
              <a:t>15</a:t>
            </a:fld>
            <a:endParaRPr spc="-17" dirty="0"/>
          </a:p>
        </p:txBody>
      </p:sp>
      <p:sp>
        <p:nvSpPr>
          <p:cNvPr id="21" name="object 21"/>
          <p:cNvSpPr txBox="1"/>
          <p:nvPr/>
        </p:nvSpPr>
        <p:spPr>
          <a:xfrm>
            <a:off x="662642" y="1788936"/>
            <a:ext cx="2417219" cy="1199378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marL="8567" defTabSz="616854" hangingPunct="1">
              <a:spcBef>
                <a:spcPts val="64"/>
              </a:spcBef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Infrastruktur</a:t>
            </a:r>
            <a:r>
              <a:rPr sz="1079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Bestand</a:t>
            </a:r>
            <a:r>
              <a:rPr sz="1079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13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/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Verkehrsprognose</a:t>
            </a:r>
            <a:r>
              <a:rPr sz="1079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2025+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16854" hangingPunct="1">
              <a:spcBef>
                <a:spcPts val="13"/>
              </a:spcBef>
            </a:pPr>
            <a:endParaRPr sz="1113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73111" defTabSz="616854" hangingPunct="1"/>
            <a:r>
              <a:rPr sz="810" b="1" dirty="0">
                <a:solidFill>
                  <a:srgbClr val="00FF00"/>
                </a:solidFill>
                <a:latin typeface="Arial"/>
                <a:cs typeface="Arial"/>
              </a:rPr>
              <a:t>&lt;</a:t>
            </a:r>
            <a:r>
              <a:rPr sz="810" b="1" spc="-3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00FF00"/>
                </a:solidFill>
                <a:latin typeface="Arial"/>
                <a:cs typeface="Arial"/>
              </a:rPr>
              <a:t>80</a:t>
            </a:r>
            <a:r>
              <a:rPr sz="810" b="1" spc="-3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00FF00"/>
                </a:solidFill>
                <a:latin typeface="Arial"/>
                <a:cs typeface="Arial"/>
              </a:rPr>
              <a:t>% </a:t>
            </a:r>
            <a:r>
              <a:rPr sz="810" b="1" spc="-7" dirty="0">
                <a:solidFill>
                  <a:srgbClr val="00FF00"/>
                </a:solidFill>
                <a:latin typeface="Arial"/>
                <a:cs typeface="Arial"/>
              </a:rPr>
              <a:t>Kapazitätsauslastung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460927" indent="-87816" defTabSz="616854" hangingPunct="1">
              <a:spcBef>
                <a:spcPts val="597"/>
              </a:spcBef>
              <a:buFontTx/>
              <a:buChar char="&gt;"/>
              <a:tabLst>
                <a:tab pos="460927" algn="l"/>
              </a:tabLst>
            </a:pPr>
            <a:r>
              <a:rPr sz="810" b="1" dirty="0">
                <a:solidFill>
                  <a:srgbClr val="FFFF00"/>
                </a:solidFill>
                <a:latin typeface="Arial"/>
                <a:cs typeface="Arial"/>
              </a:rPr>
              <a:t>80</a:t>
            </a:r>
            <a:r>
              <a:rPr sz="810" b="1" spc="-7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FFFF00"/>
                </a:solidFill>
                <a:latin typeface="Arial"/>
                <a:cs typeface="Arial"/>
              </a:rPr>
              <a:t>% und</a:t>
            </a:r>
            <a:r>
              <a:rPr sz="810" b="1" spc="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FFFF00"/>
                </a:solidFill>
                <a:latin typeface="Arial"/>
                <a:cs typeface="Arial"/>
              </a:rPr>
              <a:t>&lt;</a:t>
            </a:r>
            <a:r>
              <a:rPr sz="810" b="1" spc="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FFFF00"/>
                </a:solidFill>
                <a:latin typeface="Arial"/>
                <a:cs typeface="Arial"/>
              </a:rPr>
              <a:t>100</a:t>
            </a:r>
            <a:r>
              <a:rPr sz="810" b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FFFF00"/>
                </a:solidFill>
                <a:latin typeface="Arial"/>
                <a:cs typeface="Arial"/>
              </a:rPr>
              <a:t>% </a:t>
            </a:r>
            <a:r>
              <a:rPr sz="810" b="1" spc="-7" dirty="0">
                <a:solidFill>
                  <a:srgbClr val="FFFF00"/>
                </a:solidFill>
                <a:latin typeface="Arial"/>
                <a:cs typeface="Arial"/>
              </a:rPr>
              <a:t>Kapazitätsauslastung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73111" marR="572731" indent="87816" defTabSz="616854" hangingPunct="1">
              <a:lnSpc>
                <a:spcPct val="148900"/>
              </a:lnSpc>
              <a:spcBef>
                <a:spcPts val="105"/>
              </a:spcBef>
              <a:buFontTx/>
              <a:buChar char="&gt;"/>
              <a:tabLst>
                <a:tab pos="460927" algn="l"/>
              </a:tabLst>
            </a:pPr>
            <a:r>
              <a:rPr sz="810" b="1" dirty="0">
                <a:solidFill>
                  <a:srgbClr val="E30428"/>
                </a:solidFill>
                <a:latin typeface="Arial"/>
                <a:cs typeface="Arial"/>
              </a:rPr>
              <a:t>100</a:t>
            </a:r>
            <a:r>
              <a:rPr sz="810" b="1" spc="-13" dirty="0">
                <a:solidFill>
                  <a:srgbClr val="E30428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E30428"/>
                </a:solidFill>
                <a:latin typeface="Arial"/>
                <a:cs typeface="Arial"/>
              </a:rPr>
              <a:t>% </a:t>
            </a:r>
            <a:r>
              <a:rPr sz="810" b="1" spc="-7" dirty="0">
                <a:solidFill>
                  <a:srgbClr val="E30428"/>
                </a:solidFill>
                <a:latin typeface="Arial"/>
                <a:cs typeface="Arial"/>
              </a:rPr>
              <a:t>Kapazitätsauslastung </a:t>
            </a:r>
            <a:r>
              <a:rPr sz="810" b="1" dirty="0">
                <a:solidFill>
                  <a:srgbClr val="9C9C9C"/>
                </a:solidFill>
                <a:latin typeface="Arial"/>
                <a:cs typeface="Arial"/>
              </a:rPr>
              <a:t>keine</a:t>
            </a:r>
            <a:r>
              <a:rPr sz="810" b="1" spc="-17" dirty="0">
                <a:solidFill>
                  <a:srgbClr val="9C9C9C"/>
                </a:solidFill>
                <a:latin typeface="Arial"/>
                <a:cs typeface="Arial"/>
              </a:rPr>
              <a:t> </a:t>
            </a:r>
            <a:r>
              <a:rPr sz="810" b="1" spc="-7" dirty="0">
                <a:solidFill>
                  <a:srgbClr val="9C9C9C"/>
                </a:solidFill>
                <a:latin typeface="Arial"/>
                <a:cs typeface="Arial"/>
              </a:rPr>
              <a:t>Kapazitätsauswertung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41117" y="1726511"/>
            <a:ext cx="2626258" cy="1199378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marL="8567" marR="3427" defTabSz="616854" hangingPunct="1">
              <a:spcBef>
                <a:spcPts val="64"/>
              </a:spcBef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Infrastruktur</a:t>
            </a:r>
            <a:r>
              <a:rPr sz="1079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Projekte</a:t>
            </a:r>
            <a:r>
              <a:rPr sz="1079" spc="-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gem.</a:t>
            </a:r>
            <a:r>
              <a:rPr sz="1079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RPL</a:t>
            </a:r>
            <a:r>
              <a:rPr sz="1079" spc="-7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2024-</a:t>
            </a:r>
            <a:r>
              <a:rPr sz="1079" spc="-13" dirty="0">
                <a:solidFill>
                  <a:srgbClr val="FFFFFF"/>
                </a:solidFill>
                <a:latin typeface="Arial"/>
                <a:cs typeface="Arial"/>
              </a:rPr>
              <a:t>2029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Verkehrsprognose</a:t>
            </a:r>
            <a:r>
              <a:rPr sz="1079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2025+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16854" hangingPunct="1">
              <a:spcBef>
                <a:spcPts val="13"/>
              </a:spcBef>
            </a:pPr>
            <a:endParaRPr sz="1113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73111" defTabSz="616854" hangingPunct="1"/>
            <a:r>
              <a:rPr sz="810" b="1" dirty="0">
                <a:solidFill>
                  <a:srgbClr val="00FF00"/>
                </a:solidFill>
                <a:latin typeface="Arial"/>
                <a:cs typeface="Arial"/>
              </a:rPr>
              <a:t>&lt;</a:t>
            </a:r>
            <a:r>
              <a:rPr sz="810" b="1" spc="-3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00FF00"/>
                </a:solidFill>
                <a:latin typeface="Arial"/>
                <a:cs typeface="Arial"/>
              </a:rPr>
              <a:t>80</a:t>
            </a:r>
            <a:r>
              <a:rPr sz="810" b="1" spc="-3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00FF00"/>
                </a:solidFill>
                <a:latin typeface="Arial"/>
                <a:cs typeface="Arial"/>
              </a:rPr>
              <a:t>% </a:t>
            </a:r>
            <a:r>
              <a:rPr sz="810" b="1" spc="-7" dirty="0">
                <a:solidFill>
                  <a:srgbClr val="00FF00"/>
                </a:solidFill>
                <a:latin typeface="Arial"/>
                <a:cs typeface="Arial"/>
              </a:rPr>
              <a:t>Kapazitätsauslastung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460927" indent="-87816" defTabSz="616854" hangingPunct="1">
              <a:spcBef>
                <a:spcPts val="597"/>
              </a:spcBef>
              <a:buFontTx/>
              <a:buChar char="&gt;"/>
              <a:tabLst>
                <a:tab pos="460927" algn="l"/>
              </a:tabLst>
            </a:pPr>
            <a:r>
              <a:rPr sz="810" b="1" dirty="0">
                <a:solidFill>
                  <a:srgbClr val="FFFF00"/>
                </a:solidFill>
                <a:latin typeface="Arial"/>
                <a:cs typeface="Arial"/>
              </a:rPr>
              <a:t>80</a:t>
            </a:r>
            <a:r>
              <a:rPr sz="810" b="1" spc="-7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FFFF00"/>
                </a:solidFill>
                <a:latin typeface="Arial"/>
                <a:cs typeface="Arial"/>
              </a:rPr>
              <a:t>% und</a:t>
            </a:r>
            <a:r>
              <a:rPr sz="810" b="1" spc="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FFFF00"/>
                </a:solidFill>
                <a:latin typeface="Arial"/>
                <a:cs typeface="Arial"/>
              </a:rPr>
              <a:t>&lt;</a:t>
            </a:r>
            <a:r>
              <a:rPr sz="810" b="1" spc="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FFFF00"/>
                </a:solidFill>
                <a:latin typeface="Arial"/>
                <a:cs typeface="Arial"/>
              </a:rPr>
              <a:t>100</a:t>
            </a:r>
            <a:r>
              <a:rPr sz="810" b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FFFF00"/>
                </a:solidFill>
                <a:latin typeface="Arial"/>
                <a:cs typeface="Arial"/>
              </a:rPr>
              <a:t>% </a:t>
            </a:r>
            <a:r>
              <a:rPr sz="810" b="1" spc="-7" dirty="0">
                <a:solidFill>
                  <a:srgbClr val="FFFF00"/>
                </a:solidFill>
                <a:latin typeface="Arial"/>
                <a:cs typeface="Arial"/>
              </a:rPr>
              <a:t>Kapazitätsauslastung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73111" marR="782205" indent="87816" defTabSz="616854" hangingPunct="1">
              <a:lnSpc>
                <a:spcPct val="148900"/>
              </a:lnSpc>
              <a:spcBef>
                <a:spcPts val="105"/>
              </a:spcBef>
              <a:buFontTx/>
              <a:buChar char="&gt;"/>
              <a:tabLst>
                <a:tab pos="460927" algn="l"/>
              </a:tabLst>
            </a:pPr>
            <a:r>
              <a:rPr sz="810" b="1" dirty="0">
                <a:solidFill>
                  <a:srgbClr val="E30428"/>
                </a:solidFill>
                <a:latin typeface="Arial"/>
                <a:cs typeface="Arial"/>
              </a:rPr>
              <a:t>100</a:t>
            </a:r>
            <a:r>
              <a:rPr sz="810" b="1" spc="-13" dirty="0">
                <a:solidFill>
                  <a:srgbClr val="E30428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E30428"/>
                </a:solidFill>
                <a:latin typeface="Arial"/>
                <a:cs typeface="Arial"/>
              </a:rPr>
              <a:t>% </a:t>
            </a:r>
            <a:r>
              <a:rPr sz="810" b="1" spc="-7" dirty="0">
                <a:solidFill>
                  <a:srgbClr val="E30428"/>
                </a:solidFill>
                <a:latin typeface="Arial"/>
                <a:cs typeface="Arial"/>
              </a:rPr>
              <a:t>Kapazitätsauslastung </a:t>
            </a:r>
            <a:r>
              <a:rPr sz="810" b="1" dirty="0">
                <a:solidFill>
                  <a:srgbClr val="9C9C9C"/>
                </a:solidFill>
                <a:latin typeface="Arial"/>
                <a:cs typeface="Arial"/>
              </a:rPr>
              <a:t>keine</a:t>
            </a:r>
            <a:r>
              <a:rPr sz="810" b="1" spc="-17" dirty="0">
                <a:solidFill>
                  <a:srgbClr val="9C9C9C"/>
                </a:solidFill>
                <a:latin typeface="Arial"/>
                <a:cs typeface="Arial"/>
              </a:rPr>
              <a:t> </a:t>
            </a:r>
            <a:r>
              <a:rPr sz="810" b="1" spc="-7" dirty="0">
                <a:solidFill>
                  <a:srgbClr val="9C9C9C"/>
                </a:solidFill>
                <a:latin typeface="Arial"/>
                <a:cs typeface="Arial"/>
              </a:rPr>
              <a:t>Kapazitätsauswertung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96235" y="2249389"/>
            <a:ext cx="11000215" cy="3578925"/>
            <a:chOff x="864108" y="3334511"/>
            <a:chExt cx="16306800" cy="530542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4108" y="3470147"/>
              <a:ext cx="8042147" cy="516939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27236" y="3334511"/>
              <a:ext cx="8043671" cy="52517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999" y="6730019"/>
            <a:ext cx="912829" cy="80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16854" hangingPunct="1">
              <a:lnSpc>
                <a:spcPts val="637"/>
              </a:lnSpc>
            </a:pPr>
            <a:r>
              <a:rPr sz="675" dirty="0">
                <a:solidFill>
                  <a:srgbClr val="FFC000"/>
                </a:solidFill>
                <a:latin typeface="Calibri"/>
                <a:cs typeface="Calibri"/>
              </a:rPr>
              <a:t>TLP</a:t>
            </a:r>
            <a:r>
              <a:rPr sz="675" spc="-2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675" dirty="0">
                <a:solidFill>
                  <a:srgbClr val="FFC000"/>
                </a:solidFill>
                <a:latin typeface="Calibri"/>
                <a:cs typeface="Calibri"/>
              </a:rPr>
              <a:t>gelb</a:t>
            </a:r>
            <a:r>
              <a:rPr sz="675" spc="-1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675" spc="-7" dirty="0">
                <a:solidFill>
                  <a:srgbClr val="FFC000"/>
                </a:solidFill>
                <a:latin typeface="Calibri"/>
                <a:cs typeface="Calibri"/>
              </a:rPr>
              <a:t>(Adressatenkreis)</a:t>
            </a:r>
            <a:endParaRPr sz="675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660157" y="415901"/>
            <a:ext cx="1057186" cy="283143"/>
            <a:chOff x="14300533" y="616535"/>
            <a:chExt cx="1567180" cy="41973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02240" y="916215"/>
              <a:ext cx="1564901" cy="11967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300530" y="616546"/>
              <a:ext cx="1218565" cy="269875"/>
            </a:xfrm>
            <a:custGeom>
              <a:avLst/>
              <a:gdLst/>
              <a:ahLst/>
              <a:cxnLst/>
              <a:rect l="l" t="t" r="r" b="b"/>
              <a:pathLst>
                <a:path w="1218565" h="269875">
                  <a:moveTo>
                    <a:pt x="47472" y="234696"/>
                  </a:moveTo>
                  <a:lnTo>
                    <a:pt x="6273" y="234696"/>
                  </a:lnTo>
                  <a:lnTo>
                    <a:pt x="6273" y="200279"/>
                  </a:lnTo>
                  <a:lnTo>
                    <a:pt x="43853" y="200279"/>
                  </a:lnTo>
                  <a:lnTo>
                    <a:pt x="43853" y="194538"/>
                  </a:lnTo>
                  <a:lnTo>
                    <a:pt x="6273" y="194538"/>
                  </a:lnTo>
                  <a:lnTo>
                    <a:pt x="6273" y="162267"/>
                  </a:lnTo>
                  <a:lnTo>
                    <a:pt x="46710" y="162267"/>
                  </a:lnTo>
                  <a:lnTo>
                    <a:pt x="46710" y="156527"/>
                  </a:lnTo>
                  <a:lnTo>
                    <a:pt x="0" y="156527"/>
                  </a:lnTo>
                  <a:lnTo>
                    <a:pt x="0" y="240436"/>
                  </a:lnTo>
                  <a:lnTo>
                    <a:pt x="47472" y="240436"/>
                  </a:lnTo>
                  <a:lnTo>
                    <a:pt x="47472" y="234696"/>
                  </a:lnTo>
                  <a:close/>
                </a:path>
                <a:path w="1218565" h="269875">
                  <a:moveTo>
                    <a:pt x="57950" y="90601"/>
                  </a:moveTo>
                  <a:lnTo>
                    <a:pt x="15494" y="49491"/>
                  </a:lnTo>
                  <a:lnTo>
                    <a:pt x="13741" y="47790"/>
                  </a:lnTo>
                  <a:lnTo>
                    <a:pt x="14389" y="47091"/>
                  </a:lnTo>
                  <a:lnTo>
                    <a:pt x="51930" y="6692"/>
                  </a:lnTo>
                  <a:lnTo>
                    <a:pt x="43751" y="6692"/>
                  </a:lnTo>
                  <a:lnTo>
                    <a:pt x="6324" y="47091"/>
                  </a:lnTo>
                  <a:lnTo>
                    <a:pt x="6324" y="6692"/>
                  </a:lnTo>
                  <a:lnTo>
                    <a:pt x="0" y="6692"/>
                  </a:lnTo>
                  <a:lnTo>
                    <a:pt x="0" y="90601"/>
                  </a:lnTo>
                  <a:lnTo>
                    <a:pt x="6273" y="90601"/>
                  </a:lnTo>
                  <a:lnTo>
                    <a:pt x="6273" y="49491"/>
                  </a:lnTo>
                  <a:lnTo>
                    <a:pt x="48920" y="90601"/>
                  </a:lnTo>
                  <a:lnTo>
                    <a:pt x="57950" y="90601"/>
                  </a:lnTo>
                  <a:close/>
                </a:path>
                <a:path w="1218565" h="269875">
                  <a:moveTo>
                    <a:pt x="82194" y="0"/>
                  </a:moveTo>
                  <a:lnTo>
                    <a:pt x="76161" y="0"/>
                  </a:lnTo>
                  <a:lnTo>
                    <a:pt x="75920" y="90601"/>
                  </a:lnTo>
                  <a:lnTo>
                    <a:pt x="82194" y="90601"/>
                  </a:lnTo>
                  <a:lnTo>
                    <a:pt x="82194" y="0"/>
                  </a:lnTo>
                  <a:close/>
                </a:path>
                <a:path w="1218565" h="269875">
                  <a:moveTo>
                    <a:pt x="115303" y="205574"/>
                  </a:moveTo>
                  <a:lnTo>
                    <a:pt x="94678" y="184353"/>
                  </a:lnTo>
                  <a:lnTo>
                    <a:pt x="81191" y="184353"/>
                  </a:lnTo>
                  <a:lnTo>
                    <a:pt x="75920" y="195732"/>
                  </a:lnTo>
                  <a:lnTo>
                    <a:pt x="75920" y="185801"/>
                  </a:lnTo>
                  <a:lnTo>
                    <a:pt x="70243" y="185801"/>
                  </a:lnTo>
                  <a:lnTo>
                    <a:pt x="70243" y="240436"/>
                  </a:lnTo>
                  <a:lnTo>
                    <a:pt x="76517" y="240436"/>
                  </a:lnTo>
                  <a:lnTo>
                    <a:pt x="76517" y="202679"/>
                  </a:lnTo>
                  <a:lnTo>
                    <a:pt x="79248" y="195732"/>
                  </a:lnTo>
                  <a:lnTo>
                    <a:pt x="81330" y="190436"/>
                  </a:lnTo>
                  <a:lnTo>
                    <a:pt x="102412" y="190436"/>
                  </a:lnTo>
                  <a:lnTo>
                    <a:pt x="109029" y="195237"/>
                  </a:lnTo>
                  <a:lnTo>
                    <a:pt x="109029" y="240436"/>
                  </a:lnTo>
                  <a:lnTo>
                    <a:pt x="115303" y="240436"/>
                  </a:lnTo>
                  <a:lnTo>
                    <a:pt x="115303" y="205574"/>
                  </a:lnTo>
                  <a:close/>
                </a:path>
                <a:path w="1218565" h="269875">
                  <a:moveTo>
                    <a:pt x="116611" y="35953"/>
                  </a:moveTo>
                  <a:lnTo>
                    <a:pt x="110337" y="35953"/>
                  </a:lnTo>
                  <a:lnTo>
                    <a:pt x="110337" y="90601"/>
                  </a:lnTo>
                  <a:lnTo>
                    <a:pt x="116611" y="90601"/>
                  </a:lnTo>
                  <a:lnTo>
                    <a:pt x="116611" y="35953"/>
                  </a:lnTo>
                  <a:close/>
                </a:path>
                <a:path w="1218565" h="269875">
                  <a:moveTo>
                    <a:pt x="118262" y="15532"/>
                  </a:moveTo>
                  <a:lnTo>
                    <a:pt x="116103" y="13385"/>
                  </a:lnTo>
                  <a:lnTo>
                    <a:pt x="110794" y="13385"/>
                  </a:lnTo>
                  <a:lnTo>
                    <a:pt x="108686" y="15532"/>
                  </a:lnTo>
                  <a:lnTo>
                    <a:pt x="108635" y="20828"/>
                  </a:lnTo>
                  <a:lnTo>
                    <a:pt x="110794" y="22974"/>
                  </a:lnTo>
                  <a:lnTo>
                    <a:pt x="116103" y="22974"/>
                  </a:lnTo>
                  <a:lnTo>
                    <a:pt x="118262" y="20828"/>
                  </a:lnTo>
                  <a:lnTo>
                    <a:pt x="118262" y="15532"/>
                  </a:lnTo>
                  <a:close/>
                </a:path>
                <a:path w="1218565" h="269875">
                  <a:moveTo>
                    <a:pt x="188963" y="213118"/>
                  </a:moveTo>
                  <a:lnTo>
                    <a:pt x="188366" y="209867"/>
                  </a:lnTo>
                  <a:lnTo>
                    <a:pt x="186855" y="201561"/>
                  </a:lnTo>
                  <a:lnTo>
                    <a:pt x="182448" y="194551"/>
                  </a:lnTo>
                  <a:lnTo>
                    <a:pt x="182448" y="209867"/>
                  </a:lnTo>
                  <a:lnTo>
                    <a:pt x="141757" y="209867"/>
                  </a:lnTo>
                  <a:lnTo>
                    <a:pt x="142925" y="204304"/>
                  </a:lnTo>
                  <a:lnTo>
                    <a:pt x="146418" y="197904"/>
                  </a:lnTo>
                  <a:lnTo>
                    <a:pt x="152704" y="192633"/>
                  </a:lnTo>
                  <a:lnTo>
                    <a:pt x="162318" y="190436"/>
                  </a:lnTo>
                  <a:lnTo>
                    <a:pt x="171526" y="192595"/>
                  </a:lnTo>
                  <a:lnTo>
                    <a:pt x="177711" y="197815"/>
                  </a:lnTo>
                  <a:lnTo>
                    <a:pt x="181229" y="204203"/>
                  </a:lnTo>
                  <a:lnTo>
                    <a:pt x="182448" y="209867"/>
                  </a:lnTo>
                  <a:lnTo>
                    <a:pt x="182448" y="194551"/>
                  </a:lnTo>
                  <a:lnTo>
                    <a:pt x="181127" y="192443"/>
                  </a:lnTo>
                  <a:lnTo>
                    <a:pt x="178282" y="190436"/>
                  </a:lnTo>
                  <a:lnTo>
                    <a:pt x="172669" y="186486"/>
                  </a:lnTo>
                  <a:lnTo>
                    <a:pt x="162369" y="184353"/>
                  </a:lnTo>
                  <a:lnTo>
                    <a:pt x="151244" y="186664"/>
                  </a:lnTo>
                  <a:lnTo>
                    <a:pt x="142697" y="192925"/>
                  </a:lnTo>
                  <a:lnTo>
                    <a:pt x="137210" y="202095"/>
                  </a:lnTo>
                  <a:lnTo>
                    <a:pt x="135280" y="213118"/>
                  </a:lnTo>
                  <a:lnTo>
                    <a:pt x="137375" y="224193"/>
                  </a:lnTo>
                  <a:lnTo>
                    <a:pt x="143230" y="233349"/>
                  </a:lnTo>
                  <a:lnTo>
                    <a:pt x="152146" y="239585"/>
                  </a:lnTo>
                  <a:lnTo>
                    <a:pt x="163474" y="241884"/>
                  </a:lnTo>
                  <a:lnTo>
                    <a:pt x="170141" y="241033"/>
                  </a:lnTo>
                  <a:lnTo>
                    <a:pt x="176377" y="238696"/>
                  </a:lnTo>
                  <a:lnTo>
                    <a:pt x="180936" y="235788"/>
                  </a:lnTo>
                  <a:lnTo>
                    <a:pt x="181914" y="235165"/>
                  </a:lnTo>
                  <a:lnTo>
                    <a:pt x="186461" y="230746"/>
                  </a:lnTo>
                  <a:lnTo>
                    <a:pt x="182245" y="226453"/>
                  </a:lnTo>
                  <a:lnTo>
                    <a:pt x="178536" y="231152"/>
                  </a:lnTo>
                  <a:lnTo>
                    <a:pt x="171907" y="235788"/>
                  </a:lnTo>
                  <a:lnTo>
                    <a:pt x="163474" y="235788"/>
                  </a:lnTo>
                  <a:lnTo>
                    <a:pt x="153987" y="233807"/>
                  </a:lnTo>
                  <a:lnTo>
                    <a:pt x="147243" y="228815"/>
                  </a:lnTo>
                  <a:lnTo>
                    <a:pt x="143141" y="222288"/>
                  </a:lnTo>
                  <a:lnTo>
                    <a:pt x="141554" y="215671"/>
                  </a:lnTo>
                  <a:lnTo>
                    <a:pt x="188874" y="215671"/>
                  </a:lnTo>
                  <a:lnTo>
                    <a:pt x="188963" y="213118"/>
                  </a:lnTo>
                  <a:close/>
                </a:path>
                <a:path w="1218565" h="269875">
                  <a:moveTo>
                    <a:pt x="217970" y="54635"/>
                  </a:moveTo>
                  <a:lnTo>
                    <a:pt x="216319" y="45021"/>
                  </a:lnTo>
                  <a:lnTo>
                    <a:pt x="213271" y="40601"/>
                  </a:lnTo>
                  <a:lnTo>
                    <a:pt x="212051" y="38823"/>
                  </a:lnTo>
                  <a:lnTo>
                    <a:pt x="206197" y="35496"/>
                  </a:lnTo>
                  <a:lnTo>
                    <a:pt x="199809" y="34505"/>
                  </a:lnTo>
                  <a:lnTo>
                    <a:pt x="187617" y="34505"/>
                  </a:lnTo>
                  <a:lnTo>
                    <a:pt x="182600" y="44450"/>
                  </a:lnTo>
                  <a:lnTo>
                    <a:pt x="182194" y="45199"/>
                  </a:lnTo>
                  <a:lnTo>
                    <a:pt x="180251" y="40601"/>
                  </a:lnTo>
                  <a:lnTo>
                    <a:pt x="178930" y="37503"/>
                  </a:lnTo>
                  <a:lnTo>
                    <a:pt x="172313" y="34505"/>
                  </a:lnTo>
                  <a:lnTo>
                    <a:pt x="153289" y="34505"/>
                  </a:lnTo>
                  <a:lnTo>
                    <a:pt x="148475" y="45199"/>
                  </a:lnTo>
                  <a:lnTo>
                    <a:pt x="148475" y="35953"/>
                  </a:lnTo>
                  <a:lnTo>
                    <a:pt x="142798" y="35953"/>
                  </a:lnTo>
                  <a:lnTo>
                    <a:pt x="142798" y="90601"/>
                  </a:lnTo>
                  <a:lnTo>
                    <a:pt x="149072" y="90601"/>
                  </a:lnTo>
                  <a:lnTo>
                    <a:pt x="149072" y="51142"/>
                  </a:lnTo>
                  <a:lnTo>
                    <a:pt x="151739" y="45199"/>
                  </a:lnTo>
                  <a:lnTo>
                    <a:pt x="153797" y="40601"/>
                  </a:lnTo>
                  <a:lnTo>
                    <a:pt x="172415" y="40601"/>
                  </a:lnTo>
                  <a:lnTo>
                    <a:pt x="177482" y="45402"/>
                  </a:lnTo>
                  <a:lnTo>
                    <a:pt x="177482" y="90601"/>
                  </a:lnTo>
                  <a:lnTo>
                    <a:pt x="183743" y="90601"/>
                  </a:lnTo>
                  <a:lnTo>
                    <a:pt x="183743" y="51142"/>
                  </a:lnTo>
                  <a:lnTo>
                    <a:pt x="186182" y="45199"/>
                  </a:lnTo>
                  <a:lnTo>
                    <a:pt x="188010" y="40601"/>
                  </a:lnTo>
                  <a:lnTo>
                    <a:pt x="206679" y="40601"/>
                  </a:lnTo>
                  <a:lnTo>
                    <a:pt x="211696" y="45402"/>
                  </a:lnTo>
                  <a:lnTo>
                    <a:pt x="211696" y="90601"/>
                  </a:lnTo>
                  <a:lnTo>
                    <a:pt x="217970" y="90601"/>
                  </a:lnTo>
                  <a:lnTo>
                    <a:pt x="217970" y="54635"/>
                  </a:lnTo>
                  <a:close/>
                </a:path>
                <a:path w="1218565" h="269875">
                  <a:moveTo>
                    <a:pt x="239153" y="185801"/>
                  </a:moveTo>
                  <a:lnTo>
                    <a:pt x="235839" y="184353"/>
                  </a:lnTo>
                  <a:lnTo>
                    <a:pt x="219329" y="184353"/>
                  </a:lnTo>
                  <a:lnTo>
                    <a:pt x="214655" y="194640"/>
                  </a:lnTo>
                  <a:lnTo>
                    <a:pt x="214655" y="185750"/>
                  </a:lnTo>
                  <a:lnTo>
                    <a:pt x="208991" y="185750"/>
                  </a:lnTo>
                  <a:lnTo>
                    <a:pt x="208991" y="240385"/>
                  </a:lnTo>
                  <a:lnTo>
                    <a:pt x="215265" y="240385"/>
                  </a:lnTo>
                  <a:lnTo>
                    <a:pt x="215265" y="200926"/>
                  </a:lnTo>
                  <a:lnTo>
                    <a:pt x="217932" y="194640"/>
                  </a:lnTo>
                  <a:lnTo>
                    <a:pt x="219722" y="190398"/>
                  </a:lnTo>
                  <a:lnTo>
                    <a:pt x="234276" y="190398"/>
                  </a:lnTo>
                  <a:lnTo>
                    <a:pt x="236537" y="191693"/>
                  </a:lnTo>
                  <a:lnTo>
                    <a:pt x="237109" y="190398"/>
                  </a:lnTo>
                  <a:lnTo>
                    <a:pt x="239153" y="185801"/>
                  </a:lnTo>
                  <a:close/>
                </a:path>
                <a:path w="1218565" h="269875">
                  <a:moveTo>
                    <a:pt x="286118" y="54838"/>
                  </a:moveTo>
                  <a:lnTo>
                    <a:pt x="284721" y="46913"/>
                  </a:lnTo>
                  <a:lnTo>
                    <a:pt x="280631" y="40601"/>
                  </a:lnTo>
                  <a:lnTo>
                    <a:pt x="280543" y="40462"/>
                  </a:lnTo>
                  <a:lnTo>
                    <a:pt x="273507" y="36106"/>
                  </a:lnTo>
                  <a:lnTo>
                    <a:pt x="263537" y="34505"/>
                  </a:lnTo>
                  <a:lnTo>
                    <a:pt x="251993" y="34505"/>
                  </a:lnTo>
                  <a:lnTo>
                    <a:pt x="242963" y="40246"/>
                  </a:lnTo>
                  <a:lnTo>
                    <a:pt x="245719" y="45643"/>
                  </a:lnTo>
                  <a:lnTo>
                    <a:pt x="253644" y="40601"/>
                  </a:lnTo>
                  <a:lnTo>
                    <a:pt x="269709" y="40601"/>
                  </a:lnTo>
                  <a:lnTo>
                    <a:pt x="279844" y="42900"/>
                  </a:lnTo>
                  <a:lnTo>
                    <a:pt x="279844" y="60286"/>
                  </a:lnTo>
                  <a:lnTo>
                    <a:pt x="279793" y="65620"/>
                  </a:lnTo>
                  <a:lnTo>
                    <a:pt x="279793" y="74917"/>
                  </a:lnTo>
                  <a:lnTo>
                    <a:pt x="273164" y="85902"/>
                  </a:lnTo>
                  <a:lnTo>
                    <a:pt x="254000" y="85902"/>
                  </a:lnTo>
                  <a:lnTo>
                    <a:pt x="246176" y="82207"/>
                  </a:lnTo>
                  <a:lnTo>
                    <a:pt x="246176" y="64922"/>
                  </a:lnTo>
                  <a:lnTo>
                    <a:pt x="255104" y="61074"/>
                  </a:lnTo>
                  <a:lnTo>
                    <a:pt x="273265" y="61074"/>
                  </a:lnTo>
                  <a:lnTo>
                    <a:pt x="279793" y="65620"/>
                  </a:lnTo>
                  <a:lnTo>
                    <a:pt x="279793" y="60261"/>
                  </a:lnTo>
                  <a:lnTo>
                    <a:pt x="272719" y="55130"/>
                  </a:lnTo>
                  <a:lnTo>
                    <a:pt x="261531" y="55130"/>
                  </a:lnTo>
                  <a:lnTo>
                    <a:pt x="253593" y="56337"/>
                  </a:lnTo>
                  <a:lnTo>
                    <a:pt x="246608" y="59880"/>
                  </a:lnTo>
                  <a:lnTo>
                    <a:pt x="241642" y="65671"/>
                  </a:lnTo>
                  <a:lnTo>
                    <a:pt x="239750" y="73621"/>
                  </a:lnTo>
                  <a:lnTo>
                    <a:pt x="241566" y="81597"/>
                  </a:lnTo>
                  <a:lnTo>
                    <a:pt x="246265" y="87388"/>
                  </a:lnTo>
                  <a:lnTo>
                    <a:pt x="252704" y="90906"/>
                  </a:lnTo>
                  <a:lnTo>
                    <a:pt x="259715" y="92100"/>
                  </a:lnTo>
                  <a:lnTo>
                    <a:pt x="273215" y="92100"/>
                  </a:lnTo>
                  <a:lnTo>
                    <a:pt x="277329" y="85902"/>
                  </a:lnTo>
                  <a:lnTo>
                    <a:pt x="280441" y="81203"/>
                  </a:lnTo>
                  <a:lnTo>
                    <a:pt x="280441" y="90703"/>
                  </a:lnTo>
                  <a:lnTo>
                    <a:pt x="286118" y="90703"/>
                  </a:lnTo>
                  <a:lnTo>
                    <a:pt x="286118" y="81203"/>
                  </a:lnTo>
                  <a:lnTo>
                    <a:pt x="286118" y="61074"/>
                  </a:lnTo>
                  <a:lnTo>
                    <a:pt x="286118" y="60286"/>
                  </a:lnTo>
                  <a:lnTo>
                    <a:pt x="286118" y="54838"/>
                  </a:lnTo>
                  <a:close/>
                </a:path>
                <a:path w="1218565" h="269875">
                  <a:moveTo>
                    <a:pt x="302768" y="185801"/>
                  </a:moveTo>
                  <a:lnTo>
                    <a:pt x="297103" y="185801"/>
                  </a:lnTo>
                  <a:lnTo>
                    <a:pt x="297103" y="195884"/>
                  </a:lnTo>
                  <a:lnTo>
                    <a:pt x="296506" y="194754"/>
                  </a:lnTo>
                  <a:lnTo>
                    <a:pt x="296506" y="203073"/>
                  </a:lnTo>
                  <a:lnTo>
                    <a:pt x="296506" y="223062"/>
                  </a:lnTo>
                  <a:lnTo>
                    <a:pt x="290830" y="235750"/>
                  </a:lnTo>
                  <a:lnTo>
                    <a:pt x="276631" y="235750"/>
                  </a:lnTo>
                  <a:lnTo>
                    <a:pt x="268211" y="233997"/>
                  </a:lnTo>
                  <a:lnTo>
                    <a:pt x="261658" y="229184"/>
                  </a:lnTo>
                  <a:lnTo>
                    <a:pt x="257416" y="221983"/>
                  </a:lnTo>
                  <a:lnTo>
                    <a:pt x="255905" y="213067"/>
                  </a:lnTo>
                  <a:lnTo>
                    <a:pt x="257416" y="204152"/>
                  </a:lnTo>
                  <a:lnTo>
                    <a:pt x="261658" y="196951"/>
                  </a:lnTo>
                  <a:lnTo>
                    <a:pt x="268211" y="192138"/>
                  </a:lnTo>
                  <a:lnTo>
                    <a:pt x="276631" y="190398"/>
                  </a:lnTo>
                  <a:lnTo>
                    <a:pt x="290830" y="190398"/>
                  </a:lnTo>
                  <a:lnTo>
                    <a:pt x="296506" y="203073"/>
                  </a:lnTo>
                  <a:lnTo>
                    <a:pt x="296506" y="194754"/>
                  </a:lnTo>
                  <a:lnTo>
                    <a:pt x="294220" y="190398"/>
                  </a:lnTo>
                  <a:lnTo>
                    <a:pt x="291084" y="184404"/>
                  </a:lnTo>
                  <a:lnTo>
                    <a:pt x="276631" y="184404"/>
                  </a:lnTo>
                  <a:lnTo>
                    <a:pt x="265988" y="186499"/>
                  </a:lnTo>
                  <a:lnTo>
                    <a:pt x="257352" y="192392"/>
                  </a:lnTo>
                  <a:lnTo>
                    <a:pt x="251548" y="201485"/>
                  </a:lnTo>
                  <a:lnTo>
                    <a:pt x="249428" y="213169"/>
                  </a:lnTo>
                  <a:lnTo>
                    <a:pt x="251548" y="224853"/>
                  </a:lnTo>
                  <a:lnTo>
                    <a:pt x="257327" y="233895"/>
                  </a:lnTo>
                  <a:lnTo>
                    <a:pt x="265988" y="239839"/>
                  </a:lnTo>
                  <a:lnTo>
                    <a:pt x="276631" y="241935"/>
                  </a:lnTo>
                  <a:lnTo>
                    <a:pt x="288772" y="241935"/>
                  </a:lnTo>
                  <a:lnTo>
                    <a:pt x="293331" y="235750"/>
                  </a:lnTo>
                  <a:lnTo>
                    <a:pt x="296506" y="231394"/>
                  </a:lnTo>
                  <a:lnTo>
                    <a:pt x="296506" y="242087"/>
                  </a:lnTo>
                  <a:lnTo>
                    <a:pt x="295262" y="250583"/>
                  </a:lnTo>
                  <a:lnTo>
                    <a:pt x="291477" y="257340"/>
                  </a:lnTo>
                  <a:lnTo>
                    <a:pt x="285064" y="261797"/>
                  </a:lnTo>
                  <a:lnTo>
                    <a:pt x="275932" y="263410"/>
                  </a:lnTo>
                  <a:lnTo>
                    <a:pt x="261975" y="263410"/>
                  </a:lnTo>
                  <a:lnTo>
                    <a:pt x="254952" y="253923"/>
                  </a:lnTo>
                  <a:lnTo>
                    <a:pt x="250736" y="258368"/>
                  </a:lnTo>
                  <a:lnTo>
                    <a:pt x="256209" y="264807"/>
                  </a:lnTo>
                  <a:lnTo>
                    <a:pt x="260667" y="268109"/>
                  </a:lnTo>
                  <a:lnTo>
                    <a:pt x="266446" y="269328"/>
                  </a:lnTo>
                  <a:lnTo>
                    <a:pt x="275932" y="269506"/>
                  </a:lnTo>
                  <a:lnTo>
                    <a:pt x="286880" y="267589"/>
                  </a:lnTo>
                  <a:lnTo>
                    <a:pt x="293319" y="263410"/>
                  </a:lnTo>
                  <a:lnTo>
                    <a:pt x="295351" y="262102"/>
                  </a:lnTo>
                  <a:lnTo>
                    <a:pt x="300824" y="253390"/>
                  </a:lnTo>
                  <a:lnTo>
                    <a:pt x="302729" y="242087"/>
                  </a:lnTo>
                  <a:lnTo>
                    <a:pt x="302768" y="231394"/>
                  </a:lnTo>
                  <a:lnTo>
                    <a:pt x="302768" y="195884"/>
                  </a:lnTo>
                  <a:lnTo>
                    <a:pt x="302768" y="185801"/>
                  </a:lnTo>
                  <a:close/>
                </a:path>
                <a:path w="1218565" h="269875">
                  <a:moveTo>
                    <a:pt x="335292" y="185801"/>
                  </a:moveTo>
                  <a:lnTo>
                    <a:pt x="329018" y="185801"/>
                  </a:lnTo>
                  <a:lnTo>
                    <a:pt x="329018" y="240436"/>
                  </a:lnTo>
                  <a:lnTo>
                    <a:pt x="335292" y="240436"/>
                  </a:lnTo>
                  <a:lnTo>
                    <a:pt x="335292" y="185801"/>
                  </a:lnTo>
                  <a:close/>
                </a:path>
                <a:path w="1218565" h="269875">
                  <a:moveTo>
                    <a:pt x="336994" y="165366"/>
                  </a:moveTo>
                  <a:lnTo>
                    <a:pt x="334835" y="163220"/>
                  </a:lnTo>
                  <a:lnTo>
                    <a:pt x="329514" y="163220"/>
                  </a:lnTo>
                  <a:lnTo>
                    <a:pt x="327406" y="165366"/>
                  </a:lnTo>
                  <a:lnTo>
                    <a:pt x="327355" y="170662"/>
                  </a:lnTo>
                  <a:lnTo>
                    <a:pt x="329514" y="172808"/>
                  </a:lnTo>
                  <a:lnTo>
                    <a:pt x="334835" y="172808"/>
                  </a:lnTo>
                  <a:lnTo>
                    <a:pt x="336994" y="170662"/>
                  </a:lnTo>
                  <a:lnTo>
                    <a:pt x="336994" y="165366"/>
                  </a:lnTo>
                  <a:close/>
                </a:path>
                <a:path w="1218565" h="269875">
                  <a:moveTo>
                    <a:pt x="350837" y="66522"/>
                  </a:moveTo>
                  <a:lnTo>
                    <a:pt x="342658" y="62928"/>
                  </a:lnTo>
                  <a:lnTo>
                    <a:pt x="323151" y="58635"/>
                  </a:lnTo>
                  <a:lnTo>
                    <a:pt x="315925" y="56730"/>
                  </a:lnTo>
                  <a:lnTo>
                    <a:pt x="315925" y="44348"/>
                  </a:lnTo>
                  <a:lnTo>
                    <a:pt x="321437" y="40652"/>
                  </a:lnTo>
                  <a:lnTo>
                    <a:pt x="338797" y="40652"/>
                  </a:lnTo>
                  <a:lnTo>
                    <a:pt x="344474" y="46748"/>
                  </a:lnTo>
                  <a:lnTo>
                    <a:pt x="348589" y="42202"/>
                  </a:lnTo>
                  <a:lnTo>
                    <a:pt x="347230" y="40652"/>
                  </a:lnTo>
                  <a:lnTo>
                    <a:pt x="341858" y="34505"/>
                  </a:lnTo>
                  <a:lnTo>
                    <a:pt x="316928" y="34505"/>
                  </a:lnTo>
                  <a:lnTo>
                    <a:pt x="309600" y="42202"/>
                  </a:lnTo>
                  <a:lnTo>
                    <a:pt x="309600" y="49987"/>
                  </a:lnTo>
                  <a:lnTo>
                    <a:pt x="337642" y="68173"/>
                  </a:lnTo>
                  <a:lnTo>
                    <a:pt x="344424" y="70116"/>
                  </a:lnTo>
                  <a:lnTo>
                    <a:pt x="344424" y="83553"/>
                  </a:lnTo>
                  <a:lnTo>
                    <a:pt x="336092" y="85953"/>
                  </a:lnTo>
                  <a:lnTo>
                    <a:pt x="317068" y="85953"/>
                  </a:lnTo>
                  <a:lnTo>
                    <a:pt x="311505" y="76263"/>
                  </a:lnTo>
                  <a:lnTo>
                    <a:pt x="306539" y="80403"/>
                  </a:lnTo>
                  <a:lnTo>
                    <a:pt x="310972" y="87134"/>
                  </a:lnTo>
                  <a:lnTo>
                    <a:pt x="314896" y="90589"/>
                  </a:lnTo>
                  <a:lnTo>
                    <a:pt x="320509" y="91859"/>
                  </a:lnTo>
                  <a:lnTo>
                    <a:pt x="330022" y="92049"/>
                  </a:lnTo>
                  <a:lnTo>
                    <a:pt x="337629" y="91059"/>
                  </a:lnTo>
                  <a:lnTo>
                    <a:pt x="344309" y="88099"/>
                  </a:lnTo>
                  <a:lnTo>
                    <a:pt x="346379" y="85953"/>
                  </a:lnTo>
                  <a:lnTo>
                    <a:pt x="349046" y="83197"/>
                  </a:lnTo>
                  <a:lnTo>
                    <a:pt x="350837" y="76365"/>
                  </a:lnTo>
                  <a:lnTo>
                    <a:pt x="350837" y="66522"/>
                  </a:lnTo>
                  <a:close/>
                </a:path>
                <a:path w="1218565" h="269875">
                  <a:moveTo>
                    <a:pt x="410552" y="213118"/>
                  </a:moveTo>
                  <a:lnTo>
                    <a:pt x="409956" y="209867"/>
                  </a:lnTo>
                  <a:lnTo>
                    <a:pt x="408444" y="201561"/>
                  </a:lnTo>
                  <a:lnTo>
                    <a:pt x="404037" y="194551"/>
                  </a:lnTo>
                  <a:lnTo>
                    <a:pt x="404037" y="209867"/>
                  </a:lnTo>
                  <a:lnTo>
                    <a:pt x="363334" y="209867"/>
                  </a:lnTo>
                  <a:lnTo>
                    <a:pt x="364515" y="204304"/>
                  </a:lnTo>
                  <a:lnTo>
                    <a:pt x="367995" y="197904"/>
                  </a:lnTo>
                  <a:lnTo>
                    <a:pt x="374294" y="192633"/>
                  </a:lnTo>
                  <a:lnTo>
                    <a:pt x="383908" y="190436"/>
                  </a:lnTo>
                  <a:lnTo>
                    <a:pt x="393115" y="192595"/>
                  </a:lnTo>
                  <a:lnTo>
                    <a:pt x="399300" y="197815"/>
                  </a:lnTo>
                  <a:lnTo>
                    <a:pt x="402818" y="204203"/>
                  </a:lnTo>
                  <a:lnTo>
                    <a:pt x="404037" y="209867"/>
                  </a:lnTo>
                  <a:lnTo>
                    <a:pt x="404037" y="194551"/>
                  </a:lnTo>
                  <a:lnTo>
                    <a:pt x="402717" y="192443"/>
                  </a:lnTo>
                  <a:lnTo>
                    <a:pt x="399872" y="190436"/>
                  </a:lnTo>
                  <a:lnTo>
                    <a:pt x="394258" y="186486"/>
                  </a:lnTo>
                  <a:lnTo>
                    <a:pt x="383959" y="184353"/>
                  </a:lnTo>
                  <a:lnTo>
                    <a:pt x="372821" y="186664"/>
                  </a:lnTo>
                  <a:lnTo>
                    <a:pt x="364274" y="192925"/>
                  </a:lnTo>
                  <a:lnTo>
                    <a:pt x="358800" y="202095"/>
                  </a:lnTo>
                  <a:lnTo>
                    <a:pt x="356870" y="213118"/>
                  </a:lnTo>
                  <a:lnTo>
                    <a:pt x="358965" y="224193"/>
                  </a:lnTo>
                  <a:lnTo>
                    <a:pt x="364807" y="233349"/>
                  </a:lnTo>
                  <a:lnTo>
                    <a:pt x="373735" y="239585"/>
                  </a:lnTo>
                  <a:lnTo>
                    <a:pt x="385064" y="241884"/>
                  </a:lnTo>
                  <a:lnTo>
                    <a:pt x="391731" y="241033"/>
                  </a:lnTo>
                  <a:lnTo>
                    <a:pt x="397967" y="238696"/>
                  </a:lnTo>
                  <a:lnTo>
                    <a:pt x="402513" y="235788"/>
                  </a:lnTo>
                  <a:lnTo>
                    <a:pt x="403504" y="235165"/>
                  </a:lnTo>
                  <a:lnTo>
                    <a:pt x="408051" y="230746"/>
                  </a:lnTo>
                  <a:lnTo>
                    <a:pt x="403834" y="226453"/>
                  </a:lnTo>
                  <a:lnTo>
                    <a:pt x="400113" y="231152"/>
                  </a:lnTo>
                  <a:lnTo>
                    <a:pt x="393496" y="235788"/>
                  </a:lnTo>
                  <a:lnTo>
                    <a:pt x="385064" y="235788"/>
                  </a:lnTo>
                  <a:lnTo>
                    <a:pt x="375577" y="233807"/>
                  </a:lnTo>
                  <a:lnTo>
                    <a:pt x="368833" y="228815"/>
                  </a:lnTo>
                  <a:lnTo>
                    <a:pt x="364731" y="222288"/>
                  </a:lnTo>
                  <a:lnTo>
                    <a:pt x="363143" y="215671"/>
                  </a:lnTo>
                  <a:lnTo>
                    <a:pt x="410451" y="215671"/>
                  </a:lnTo>
                  <a:lnTo>
                    <a:pt x="410552" y="213118"/>
                  </a:lnTo>
                  <a:close/>
                </a:path>
                <a:path w="1218565" h="269875">
                  <a:moveTo>
                    <a:pt x="417779" y="80860"/>
                  </a:moveTo>
                  <a:lnTo>
                    <a:pt x="413461" y="76758"/>
                  </a:lnTo>
                  <a:lnTo>
                    <a:pt x="407441" y="85902"/>
                  </a:lnTo>
                  <a:lnTo>
                    <a:pt x="395249" y="85902"/>
                  </a:lnTo>
                  <a:lnTo>
                    <a:pt x="386308" y="84061"/>
                  </a:lnTo>
                  <a:lnTo>
                    <a:pt x="379437" y="79121"/>
                  </a:lnTo>
                  <a:lnTo>
                    <a:pt x="375031" y="71894"/>
                  </a:lnTo>
                  <a:lnTo>
                    <a:pt x="373468" y="63233"/>
                  </a:lnTo>
                  <a:lnTo>
                    <a:pt x="375031" y="54584"/>
                  </a:lnTo>
                  <a:lnTo>
                    <a:pt x="379450" y="47358"/>
                  </a:lnTo>
                  <a:lnTo>
                    <a:pt x="386321" y="42392"/>
                  </a:lnTo>
                  <a:lnTo>
                    <a:pt x="395249" y="40551"/>
                  </a:lnTo>
                  <a:lnTo>
                    <a:pt x="406793" y="40551"/>
                  </a:lnTo>
                  <a:lnTo>
                    <a:pt x="412711" y="48691"/>
                  </a:lnTo>
                  <a:lnTo>
                    <a:pt x="417182" y="44742"/>
                  </a:lnTo>
                  <a:lnTo>
                    <a:pt x="414083" y="40551"/>
                  </a:lnTo>
                  <a:lnTo>
                    <a:pt x="409600" y="34455"/>
                  </a:lnTo>
                  <a:lnTo>
                    <a:pt x="395249" y="34455"/>
                  </a:lnTo>
                  <a:lnTo>
                    <a:pt x="383933" y="36728"/>
                  </a:lnTo>
                  <a:lnTo>
                    <a:pt x="374967" y="42900"/>
                  </a:lnTo>
                  <a:lnTo>
                    <a:pt x="369074" y="52057"/>
                  </a:lnTo>
                  <a:lnTo>
                    <a:pt x="366953" y="63233"/>
                  </a:lnTo>
                  <a:lnTo>
                    <a:pt x="369074" y="74396"/>
                  </a:lnTo>
                  <a:lnTo>
                    <a:pt x="374967" y="83553"/>
                  </a:lnTo>
                  <a:lnTo>
                    <a:pt x="383933" y="89725"/>
                  </a:lnTo>
                  <a:lnTo>
                    <a:pt x="395249" y="91998"/>
                  </a:lnTo>
                  <a:lnTo>
                    <a:pt x="410210" y="91998"/>
                  </a:lnTo>
                  <a:lnTo>
                    <a:pt x="414350" y="85902"/>
                  </a:lnTo>
                  <a:lnTo>
                    <a:pt x="417779" y="80860"/>
                  </a:lnTo>
                  <a:close/>
                </a:path>
                <a:path w="1218565" h="269875">
                  <a:moveTo>
                    <a:pt x="441515" y="231902"/>
                  </a:moveTo>
                  <a:lnTo>
                    <a:pt x="435749" y="229844"/>
                  </a:lnTo>
                  <a:lnTo>
                    <a:pt x="425754" y="258064"/>
                  </a:lnTo>
                  <a:lnTo>
                    <a:pt x="431279" y="259969"/>
                  </a:lnTo>
                  <a:lnTo>
                    <a:pt x="441515" y="231902"/>
                  </a:lnTo>
                  <a:close/>
                </a:path>
                <a:path w="1218565" h="269875">
                  <a:moveTo>
                    <a:pt x="483565" y="55740"/>
                  </a:moveTo>
                  <a:lnTo>
                    <a:pt x="481787" y="46139"/>
                  </a:lnTo>
                  <a:lnTo>
                    <a:pt x="477862" y="40601"/>
                  </a:lnTo>
                  <a:lnTo>
                    <a:pt x="477113" y="39535"/>
                  </a:lnTo>
                  <a:lnTo>
                    <a:pt x="470522" y="35737"/>
                  </a:lnTo>
                  <a:lnTo>
                    <a:pt x="462991" y="34505"/>
                  </a:lnTo>
                  <a:lnTo>
                    <a:pt x="450049" y="34505"/>
                  </a:lnTo>
                  <a:lnTo>
                    <a:pt x="444779" y="44945"/>
                  </a:lnTo>
                  <a:lnTo>
                    <a:pt x="444779" y="0"/>
                  </a:lnTo>
                  <a:lnTo>
                    <a:pt x="438505" y="0"/>
                  </a:lnTo>
                  <a:lnTo>
                    <a:pt x="438505" y="90601"/>
                  </a:lnTo>
                  <a:lnTo>
                    <a:pt x="444779" y="90601"/>
                  </a:lnTo>
                  <a:lnTo>
                    <a:pt x="444779" y="52844"/>
                  </a:lnTo>
                  <a:lnTo>
                    <a:pt x="447878" y="44945"/>
                  </a:lnTo>
                  <a:lnTo>
                    <a:pt x="449592" y="40601"/>
                  </a:lnTo>
                  <a:lnTo>
                    <a:pt x="470674" y="40601"/>
                  </a:lnTo>
                  <a:lnTo>
                    <a:pt x="477291" y="45402"/>
                  </a:lnTo>
                  <a:lnTo>
                    <a:pt x="477291" y="90601"/>
                  </a:lnTo>
                  <a:lnTo>
                    <a:pt x="483565" y="90601"/>
                  </a:lnTo>
                  <a:lnTo>
                    <a:pt x="483565" y="55740"/>
                  </a:lnTo>
                  <a:close/>
                </a:path>
                <a:path w="1218565" h="269875">
                  <a:moveTo>
                    <a:pt x="553262" y="35953"/>
                  </a:moveTo>
                  <a:lnTo>
                    <a:pt x="546989" y="35953"/>
                  </a:lnTo>
                  <a:lnTo>
                    <a:pt x="546989" y="73964"/>
                  </a:lnTo>
                  <a:lnTo>
                    <a:pt x="542175" y="85953"/>
                  </a:lnTo>
                  <a:lnTo>
                    <a:pt x="520903" y="85953"/>
                  </a:lnTo>
                  <a:lnTo>
                    <a:pt x="514477" y="81153"/>
                  </a:lnTo>
                  <a:lnTo>
                    <a:pt x="514477" y="35953"/>
                  </a:lnTo>
                  <a:lnTo>
                    <a:pt x="508203" y="35953"/>
                  </a:lnTo>
                  <a:lnTo>
                    <a:pt x="508203" y="70815"/>
                  </a:lnTo>
                  <a:lnTo>
                    <a:pt x="509968" y="80416"/>
                  </a:lnTo>
                  <a:lnTo>
                    <a:pt x="514604" y="87020"/>
                  </a:lnTo>
                  <a:lnTo>
                    <a:pt x="521182" y="90817"/>
                  </a:lnTo>
                  <a:lnTo>
                    <a:pt x="528828" y="92049"/>
                  </a:lnTo>
                  <a:lnTo>
                    <a:pt x="542328" y="92049"/>
                  </a:lnTo>
                  <a:lnTo>
                    <a:pt x="545211" y="85953"/>
                  </a:lnTo>
                  <a:lnTo>
                    <a:pt x="547598" y="80911"/>
                  </a:lnTo>
                  <a:lnTo>
                    <a:pt x="547598" y="90601"/>
                  </a:lnTo>
                  <a:lnTo>
                    <a:pt x="553262" y="90601"/>
                  </a:lnTo>
                  <a:lnTo>
                    <a:pt x="553262" y="80911"/>
                  </a:lnTo>
                  <a:lnTo>
                    <a:pt x="553262" y="35953"/>
                  </a:lnTo>
                  <a:close/>
                </a:path>
                <a:path w="1218565" h="269875">
                  <a:moveTo>
                    <a:pt x="581558" y="156527"/>
                  </a:moveTo>
                  <a:lnTo>
                    <a:pt x="575640" y="156527"/>
                  </a:lnTo>
                  <a:lnTo>
                    <a:pt x="543382" y="208076"/>
                  </a:lnTo>
                  <a:lnTo>
                    <a:pt x="518934" y="169011"/>
                  </a:lnTo>
                  <a:lnTo>
                    <a:pt x="511111" y="156527"/>
                  </a:lnTo>
                  <a:lnTo>
                    <a:pt x="505244" y="156527"/>
                  </a:lnTo>
                  <a:lnTo>
                    <a:pt x="505244" y="240436"/>
                  </a:lnTo>
                  <a:lnTo>
                    <a:pt x="511365" y="240436"/>
                  </a:lnTo>
                  <a:lnTo>
                    <a:pt x="511365" y="169011"/>
                  </a:lnTo>
                  <a:lnTo>
                    <a:pt x="543382" y="219456"/>
                  </a:lnTo>
                  <a:lnTo>
                    <a:pt x="550557" y="208076"/>
                  </a:lnTo>
                  <a:lnTo>
                    <a:pt x="575297" y="168859"/>
                  </a:lnTo>
                  <a:lnTo>
                    <a:pt x="575297" y="240436"/>
                  </a:lnTo>
                  <a:lnTo>
                    <a:pt x="581558" y="240436"/>
                  </a:lnTo>
                  <a:lnTo>
                    <a:pt x="581558" y="168859"/>
                  </a:lnTo>
                  <a:lnTo>
                    <a:pt x="581558" y="156527"/>
                  </a:lnTo>
                  <a:close/>
                </a:path>
                <a:path w="1218565" h="269875">
                  <a:moveTo>
                    <a:pt x="611073" y="88798"/>
                  </a:moveTo>
                  <a:lnTo>
                    <a:pt x="609777" y="85902"/>
                  </a:lnTo>
                  <a:lnTo>
                    <a:pt x="608660" y="83400"/>
                  </a:lnTo>
                  <a:lnTo>
                    <a:pt x="604799" y="85902"/>
                  </a:lnTo>
                  <a:lnTo>
                    <a:pt x="593001" y="85902"/>
                  </a:lnTo>
                  <a:lnTo>
                    <a:pt x="590842" y="80759"/>
                  </a:lnTo>
                  <a:lnTo>
                    <a:pt x="590842" y="41656"/>
                  </a:lnTo>
                  <a:lnTo>
                    <a:pt x="609511" y="41656"/>
                  </a:lnTo>
                  <a:lnTo>
                    <a:pt x="609511" y="35902"/>
                  </a:lnTo>
                  <a:lnTo>
                    <a:pt x="590842" y="35902"/>
                  </a:lnTo>
                  <a:lnTo>
                    <a:pt x="590842" y="18275"/>
                  </a:lnTo>
                  <a:lnTo>
                    <a:pt x="584568" y="18275"/>
                  </a:lnTo>
                  <a:lnTo>
                    <a:pt x="584568" y="35902"/>
                  </a:lnTo>
                  <a:lnTo>
                    <a:pt x="572630" y="35902"/>
                  </a:lnTo>
                  <a:lnTo>
                    <a:pt x="572630" y="41706"/>
                  </a:lnTo>
                  <a:lnTo>
                    <a:pt x="584568" y="41706"/>
                  </a:lnTo>
                  <a:lnTo>
                    <a:pt x="584568" y="84848"/>
                  </a:lnTo>
                  <a:lnTo>
                    <a:pt x="589495" y="92049"/>
                  </a:lnTo>
                  <a:lnTo>
                    <a:pt x="605751" y="92049"/>
                  </a:lnTo>
                  <a:lnTo>
                    <a:pt x="611073" y="88798"/>
                  </a:lnTo>
                  <a:close/>
                </a:path>
                <a:path w="1218565" h="269875">
                  <a:moveTo>
                    <a:pt x="659244" y="213118"/>
                  </a:moveTo>
                  <a:lnTo>
                    <a:pt x="657186" y="201942"/>
                  </a:lnTo>
                  <a:lnTo>
                    <a:pt x="652716" y="194856"/>
                  </a:lnTo>
                  <a:lnTo>
                    <a:pt x="652716" y="213067"/>
                  </a:lnTo>
                  <a:lnTo>
                    <a:pt x="651306" y="221830"/>
                  </a:lnTo>
                  <a:lnTo>
                    <a:pt x="647153" y="229057"/>
                  </a:lnTo>
                  <a:lnTo>
                    <a:pt x="640435" y="233946"/>
                  </a:lnTo>
                  <a:lnTo>
                    <a:pt x="631291" y="235750"/>
                  </a:lnTo>
                  <a:lnTo>
                    <a:pt x="622147" y="233946"/>
                  </a:lnTo>
                  <a:lnTo>
                    <a:pt x="615416" y="229057"/>
                  </a:lnTo>
                  <a:lnTo>
                    <a:pt x="611276" y="221830"/>
                  </a:lnTo>
                  <a:lnTo>
                    <a:pt x="609866" y="213067"/>
                  </a:lnTo>
                  <a:lnTo>
                    <a:pt x="611289" y="204304"/>
                  </a:lnTo>
                  <a:lnTo>
                    <a:pt x="615442" y="197091"/>
                  </a:lnTo>
                  <a:lnTo>
                    <a:pt x="622160" y="192189"/>
                  </a:lnTo>
                  <a:lnTo>
                    <a:pt x="631291" y="190398"/>
                  </a:lnTo>
                  <a:lnTo>
                    <a:pt x="640435" y="192189"/>
                  </a:lnTo>
                  <a:lnTo>
                    <a:pt x="647153" y="197091"/>
                  </a:lnTo>
                  <a:lnTo>
                    <a:pt x="651306" y="204304"/>
                  </a:lnTo>
                  <a:lnTo>
                    <a:pt x="652716" y="213067"/>
                  </a:lnTo>
                  <a:lnTo>
                    <a:pt x="652716" y="194856"/>
                  </a:lnTo>
                  <a:lnTo>
                    <a:pt x="651421" y="192798"/>
                  </a:lnTo>
                  <a:lnTo>
                    <a:pt x="647979" y="190398"/>
                  </a:lnTo>
                  <a:lnTo>
                    <a:pt x="642581" y="186613"/>
                  </a:lnTo>
                  <a:lnTo>
                    <a:pt x="631291" y="184353"/>
                  </a:lnTo>
                  <a:lnTo>
                    <a:pt x="620026" y="186613"/>
                  </a:lnTo>
                  <a:lnTo>
                    <a:pt x="611187" y="192798"/>
                  </a:lnTo>
                  <a:lnTo>
                    <a:pt x="605409" y="201942"/>
                  </a:lnTo>
                  <a:lnTo>
                    <a:pt x="603338" y="213118"/>
                  </a:lnTo>
                  <a:lnTo>
                    <a:pt x="605396" y="224294"/>
                  </a:lnTo>
                  <a:lnTo>
                    <a:pt x="611162" y="233438"/>
                  </a:lnTo>
                  <a:lnTo>
                    <a:pt x="620001" y="239623"/>
                  </a:lnTo>
                  <a:lnTo>
                    <a:pt x="631291" y="241884"/>
                  </a:lnTo>
                  <a:lnTo>
                    <a:pt x="642556" y="239623"/>
                  </a:lnTo>
                  <a:lnTo>
                    <a:pt x="648106" y="235750"/>
                  </a:lnTo>
                  <a:lnTo>
                    <a:pt x="651395" y="233438"/>
                  </a:lnTo>
                  <a:lnTo>
                    <a:pt x="657174" y="224294"/>
                  </a:lnTo>
                  <a:lnTo>
                    <a:pt x="659244" y="213118"/>
                  </a:lnTo>
                  <a:close/>
                </a:path>
                <a:path w="1218565" h="269875">
                  <a:moveTo>
                    <a:pt x="673836" y="35953"/>
                  </a:moveTo>
                  <a:lnTo>
                    <a:pt x="629031" y="35953"/>
                  </a:lnTo>
                  <a:lnTo>
                    <a:pt x="629031" y="41706"/>
                  </a:lnTo>
                  <a:lnTo>
                    <a:pt x="662749" y="41706"/>
                  </a:lnTo>
                  <a:lnTo>
                    <a:pt x="626529" y="90601"/>
                  </a:lnTo>
                  <a:lnTo>
                    <a:pt x="672541" y="90601"/>
                  </a:lnTo>
                  <a:lnTo>
                    <a:pt x="672541" y="84848"/>
                  </a:lnTo>
                  <a:lnTo>
                    <a:pt x="637616" y="84848"/>
                  </a:lnTo>
                  <a:lnTo>
                    <a:pt x="673836" y="35953"/>
                  </a:lnTo>
                  <a:close/>
                </a:path>
                <a:path w="1218565" h="269875">
                  <a:moveTo>
                    <a:pt x="704748" y="82054"/>
                  </a:moveTo>
                  <a:lnTo>
                    <a:pt x="698982" y="80010"/>
                  </a:lnTo>
                  <a:lnTo>
                    <a:pt x="689000" y="108229"/>
                  </a:lnTo>
                  <a:lnTo>
                    <a:pt x="694512" y="110121"/>
                  </a:lnTo>
                  <a:lnTo>
                    <a:pt x="704748" y="82054"/>
                  </a:lnTo>
                  <a:close/>
                </a:path>
                <a:path w="1218565" h="269875">
                  <a:moveTo>
                    <a:pt x="734809" y="213118"/>
                  </a:moveTo>
                  <a:lnTo>
                    <a:pt x="732688" y="201434"/>
                  </a:lnTo>
                  <a:lnTo>
                    <a:pt x="728281" y="194551"/>
                  </a:lnTo>
                  <a:lnTo>
                    <a:pt x="728281" y="213118"/>
                  </a:lnTo>
                  <a:lnTo>
                    <a:pt x="726757" y="222034"/>
                  </a:lnTo>
                  <a:lnTo>
                    <a:pt x="722477" y="229235"/>
                  </a:lnTo>
                  <a:lnTo>
                    <a:pt x="715899" y="234035"/>
                  </a:lnTo>
                  <a:lnTo>
                    <a:pt x="707466" y="235788"/>
                  </a:lnTo>
                  <a:lnTo>
                    <a:pt x="693254" y="235788"/>
                  </a:lnTo>
                  <a:lnTo>
                    <a:pt x="691057" y="231203"/>
                  </a:lnTo>
                  <a:lnTo>
                    <a:pt x="687692" y="224155"/>
                  </a:lnTo>
                  <a:lnTo>
                    <a:pt x="687692" y="202082"/>
                  </a:lnTo>
                  <a:lnTo>
                    <a:pt x="691311" y="194437"/>
                  </a:lnTo>
                  <a:lnTo>
                    <a:pt x="693216" y="190436"/>
                  </a:lnTo>
                  <a:lnTo>
                    <a:pt x="707466" y="190436"/>
                  </a:lnTo>
                  <a:lnTo>
                    <a:pt x="715899" y="192189"/>
                  </a:lnTo>
                  <a:lnTo>
                    <a:pt x="722477" y="197002"/>
                  </a:lnTo>
                  <a:lnTo>
                    <a:pt x="726757" y="204203"/>
                  </a:lnTo>
                  <a:lnTo>
                    <a:pt x="728281" y="213118"/>
                  </a:lnTo>
                  <a:lnTo>
                    <a:pt x="728281" y="194551"/>
                  </a:lnTo>
                  <a:lnTo>
                    <a:pt x="726871" y="192341"/>
                  </a:lnTo>
                  <a:lnTo>
                    <a:pt x="724065" y="190436"/>
                  </a:lnTo>
                  <a:lnTo>
                    <a:pt x="718185" y="186448"/>
                  </a:lnTo>
                  <a:lnTo>
                    <a:pt x="707466" y="184353"/>
                  </a:lnTo>
                  <a:lnTo>
                    <a:pt x="694918" y="184353"/>
                  </a:lnTo>
                  <a:lnTo>
                    <a:pt x="689076" y="192189"/>
                  </a:lnTo>
                  <a:lnTo>
                    <a:pt x="687590" y="194437"/>
                  </a:lnTo>
                  <a:lnTo>
                    <a:pt x="687590" y="149834"/>
                  </a:lnTo>
                  <a:lnTo>
                    <a:pt x="681469" y="149834"/>
                  </a:lnTo>
                  <a:lnTo>
                    <a:pt x="681469" y="240436"/>
                  </a:lnTo>
                  <a:lnTo>
                    <a:pt x="687095" y="240436"/>
                  </a:lnTo>
                  <a:lnTo>
                    <a:pt x="687095" y="231203"/>
                  </a:lnTo>
                  <a:lnTo>
                    <a:pt x="693013" y="241884"/>
                  </a:lnTo>
                  <a:lnTo>
                    <a:pt x="707466" y="241884"/>
                  </a:lnTo>
                  <a:lnTo>
                    <a:pt x="718185" y="239788"/>
                  </a:lnTo>
                  <a:lnTo>
                    <a:pt x="724065" y="235788"/>
                  </a:lnTo>
                  <a:lnTo>
                    <a:pt x="726871" y="233895"/>
                  </a:lnTo>
                  <a:lnTo>
                    <a:pt x="732688" y="224802"/>
                  </a:lnTo>
                  <a:lnTo>
                    <a:pt x="734809" y="213118"/>
                  </a:lnTo>
                  <a:close/>
                </a:path>
                <a:path w="1218565" h="269875">
                  <a:moveTo>
                    <a:pt x="762558" y="185801"/>
                  </a:moveTo>
                  <a:lnTo>
                    <a:pt x="756285" y="185801"/>
                  </a:lnTo>
                  <a:lnTo>
                    <a:pt x="756285" y="240436"/>
                  </a:lnTo>
                  <a:lnTo>
                    <a:pt x="762558" y="240436"/>
                  </a:lnTo>
                  <a:lnTo>
                    <a:pt x="762558" y="185801"/>
                  </a:lnTo>
                  <a:close/>
                </a:path>
                <a:path w="1218565" h="269875">
                  <a:moveTo>
                    <a:pt x="764260" y="165366"/>
                  </a:moveTo>
                  <a:lnTo>
                    <a:pt x="762101" y="163220"/>
                  </a:lnTo>
                  <a:lnTo>
                    <a:pt x="756793" y="163220"/>
                  </a:lnTo>
                  <a:lnTo>
                    <a:pt x="754672" y="165366"/>
                  </a:lnTo>
                  <a:lnTo>
                    <a:pt x="754634" y="170662"/>
                  </a:lnTo>
                  <a:lnTo>
                    <a:pt x="756793" y="172808"/>
                  </a:lnTo>
                  <a:lnTo>
                    <a:pt x="762101" y="172808"/>
                  </a:lnTo>
                  <a:lnTo>
                    <a:pt x="764260" y="170662"/>
                  </a:lnTo>
                  <a:lnTo>
                    <a:pt x="764260" y="165366"/>
                  </a:lnTo>
                  <a:close/>
                </a:path>
                <a:path w="1218565" h="269875">
                  <a:moveTo>
                    <a:pt x="797026" y="149834"/>
                  </a:moveTo>
                  <a:lnTo>
                    <a:pt x="791006" y="149834"/>
                  </a:lnTo>
                  <a:lnTo>
                    <a:pt x="790752" y="240436"/>
                  </a:lnTo>
                  <a:lnTo>
                    <a:pt x="797026" y="240436"/>
                  </a:lnTo>
                  <a:lnTo>
                    <a:pt x="797026" y="149834"/>
                  </a:lnTo>
                  <a:close/>
                </a:path>
                <a:path w="1218565" h="269875">
                  <a:moveTo>
                    <a:pt x="828446" y="6692"/>
                  </a:moveTo>
                  <a:lnTo>
                    <a:pt x="822172" y="6692"/>
                  </a:lnTo>
                  <a:lnTo>
                    <a:pt x="822096" y="59080"/>
                  </a:lnTo>
                  <a:lnTo>
                    <a:pt x="820813" y="69646"/>
                  </a:lnTo>
                  <a:lnTo>
                    <a:pt x="816584" y="78320"/>
                  </a:lnTo>
                  <a:lnTo>
                    <a:pt x="809218" y="83947"/>
                  </a:lnTo>
                  <a:lnTo>
                    <a:pt x="798436" y="85953"/>
                  </a:lnTo>
                  <a:lnTo>
                    <a:pt x="787654" y="83959"/>
                  </a:lnTo>
                  <a:lnTo>
                    <a:pt x="780288" y="78346"/>
                  </a:lnTo>
                  <a:lnTo>
                    <a:pt x="776046" y="69659"/>
                  </a:lnTo>
                  <a:lnTo>
                    <a:pt x="774776" y="59080"/>
                  </a:lnTo>
                  <a:lnTo>
                    <a:pt x="774700" y="6692"/>
                  </a:lnTo>
                  <a:lnTo>
                    <a:pt x="768426" y="6692"/>
                  </a:lnTo>
                  <a:lnTo>
                    <a:pt x="768426" y="59080"/>
                  </a:lnTo>
                  <a:lnTo>
                    <a:pt x="770407" y="72466"/>
                  </a:lnTo>
                  <a:lnTo>
                    <a:pt x="776198" y="82892"/>
                  </a:lnTo>
                  <a:lnTo>
                    <a:pt x="785622" y="89636"/>
                  </a:lnTo>
                  <a:lnTo>
                    <a:pt x="798436" y="92049"/>
                  </a:lnTo>
                  <a:lnTo>
                    <a:pt x="811250" y="89636"/>
                  </a:lnTo>
                  <a:lnTo>
                    <a:pt x="816394" y="85953"/>
                  </a:lnTo>
                  <a:lnTo>
                    <a:pt x="820661" y="82892"/>
                  </a:lnTo>
                  <a:lnTo>
                    <a:pt x="826465" y="72466"/>
                  </a:lnTo>
                  <a:lnTo>
                    <a:pt x="828446" y="59080"/>
                  </a:lnTo>
                  <a:lnTo>
                    <a:pt x="828446" y="6692"/>
                  </a:lnTo>
                  <a:close/>
                </a:path>
                <a:path w="1218565" h="269875">
                  <a:moveTo>
                    <a:pt x="831456" y="185801"/>
                  </a:moveTo>
                  <a:lnTo>
                    <a:pt x="825182" y="185801"/>
                  </a:lnTo>
                  <a:lnTo>
                    <a:pt x="825182" y="240436"/>
                  </a:lnTo>
                  <a:lnTo>
                    <a:pt x="831456" y="240436"/>
                  </a:lnTo>
                  <a:lnTo>
                    <a:pt x="831456" y="185801"/>
                  </a:lnTo>
                  <a:close/>
                </a:path>
                <a:path w="1218565" h="269875">
                  <a:moveTo>
                    <a:pt x="833158" y="165366"/>
                  </a:moveTo>
                  <a:lnTo>
                    <a:pt x="830999" y="163220"/>
                  </a:lnTo>
                  <a:lnTo>
                    <a:pt x="825677" y="163220"/>
                  </a:lnTo>
                  <a:lnTo>
                    <a:pt x="823569" y="165366"/>
                  </a:lnTo>
                  <a:lnTo>
                    <a:pt x="823518" y="170662"/>
                  </a:lnTo>
                  <a:lnTo>
                    <a:pt x="825677" y="172808"/>
                  </a:lnTo>
                  <a:lnTo>
                    <a:pt x="830999" y="172808"/>
                  </a:lnTo>
                  <a:lnTo>
                    <a:pt x="833158" y="170662"/>
                  </a:lnTo>
                  <a:lnTo>
                    <a:pt x="833158" y="165366"/>
                  </a:lnTo>
                  <a:close/>
                </a:path>
                <a:path w="1218565" h="269875">
                  <a:moveTo>
                    <a:pt x="890866" y="238645"/>
                  </a:moveTo>
                  <a:lnTo>
                    <a:pt x="889571" y="235750"/>
                  </a:lnTo>
                  <a:lnTo>
                    <a:pt x="888453" y="233248"/>
                  </a:lnTo>
                  <a:lnTo>
                    <a:pt x="884593" y="235750"/>
                  </a:lnTo>
                  <a:lnTo>
                    <a:pt x="872794" y="235750"/>
                  </a:lnTo>
                  <a:lnTo>
                    <a:pt x="870635" y="230593"/>
                  </a:lnTo>
                  <a:lnTo>
                    <a:pt x="870635" y="191490"/>
                  </a:lnTo>
                  <a:lnTo>
                    <a:pt x="889304" y="191490"/>
                  </a:lnTo>
                  <a:lnTo>
                    <a:pt x="889304" y="185750"/>
                  </a:lnTo>
                  <a:lnTo>
                    <a:pt x="870635" y="185750"/>
                  </a:lnTo>
                  <a:lnTo>
                    <a:pt x="870635" y="168109"/>
                  </a:lnTo>
                  <a:lnTo>
                    <a:pt x="864374" y="168109"/>
                  </a:lnTo>
                  <a:lnTo>
                    <a:pt x="864374" y="185750"/>
                  </a:lnTo>
                  <a:lnTo>
                    <a:pt x="852424" y="185750"/>
                  </a:lnTo>
                  <a:lnTo>
                    <a:pt x="852424" y="191541"/>
                  </a:lnTo>
                  <a:lnTo>
                    <a:pt x="864374" y="191541"/>
                  </a:lnTo>
                  <a:lnTo>
                    <a:pt x="864374" y="234696"/>
                  </a:lnTo>
                  <a:lnTo>
                    <a:pt x="869289" y="241884"/>
                  </a:lnTo>
                  <a:lnTo>
                    <a:pt x="885545" y="241884"/>
                  </a:lnTo>
                  <a:lnTo>
                    <a:pt x="890866" y="238645"/>
                  </a:lnTo>
                  <a:close/>
                </a:path>
                <a:path w="1218565" h="269875">
                  <a:moveTo>
                    <a:pt x="926947" y="165366"/>
                  </a:moveTo>
                  <a:lnTo>
                    <a:pt x="924788" y="163220"/>
                  </a:lnTo>
                  <a:lnTo>
                    <a:pt x="919467" y="163220"/>
                  </a:lnTo>
                  <a:lnTo>
                    <a:pt x="917359" y="165366"/>
                  </a:lnTo>
                  <a:lnTo>
                    <a:pt x="917308" y="170662"/>
                  </a:lnTo>
                  <a:lnTo>
                    <a:pt x="919467" y="172808"/>
                  </a:lnTo>
                  <a:lnTo>
                    <a:pt x="924788" y="172808"/>
                  </a:lnTo>
                  <a:lnTo>
                    <a:pt x="926947" y="170662"/>
                  </a:lnTo>
                  <a:lnTo>
                    <a:pt x="926947" y="165366"/>
                  </a:lnTo>
                  <a:close/>
                </a:path>
                <a:path w="1218565" h="269875">
                  <a:moveTo>
                    <a:pt x="930046" y="54635"/>
                  </a:moveTo>
                  <a:lnTo>
                    <a:pt x="911885" y="34505"/>
                  </a:lnTo>
                  <a:lnTo>
                    <a:pt x="899744" y="34505"/>
                  </a:lnTo>
                  <a:lnTo>
                    <a:pt x="894676" y="44450"/>
                  </a:lnTo>
                  <a:lnTo>
                    <a:pt x="894321" y="45199"/>
                  </a:lnTo>
                  <a:lnTo>
                    <a:pt x="892378" y="40601"/>
                  </a:lnTo>
                  <a:lnTo>
                    <a:pt x="891057" y="37503"/>
                  </a:lnTo>
                  <a:lnTo>
                    <a:pt x="884440" y="34505"/>
                  </a:lnTo>
                  <a:lnTo>
                    <a:pt x="865416" y="34505"/>
                  </a:lnTo>
                  <a:lnTo>
                    <a:pt x="860602" y="45199"/>
                  </a:lnTo>
                  <a:lnTo>
                    <a:pt x="860602" y="35953"/>
                  </a:lnTo>
                  <a:lnTo>
                    <a:pt x="854938" y="35953"/>
                  </a:lnTo>
                  <a:lnTo>
                    <a:pt x="854938" y="90601"/>
                  </a:lnTo>
                  <a:lnTo>
                    <a:pt x="861212" y="90601"/>
                  </a:lnTo>
                  <a:lnTo>
                    <a:pt x="861212" y="51142"/>
                  </a:lnTo>
                  <a:lnTo>
                    <a:pt x="863866" y="45199"/>
                  </a:lnTo>
                  <a:lnTo>
                    <a:pt x="865924" y="40601"/>
                  </a:lnTo>
                  <a:lnTo>
                    <a:pt x="884593" y="40601"/>
                  </a:lnTo>
                  <a:lnTo>
                    <a:pt x="889609" y="45402"/>
                  </a:lnTo>
                  <a:lnTo>
                    <a:pt x="889609" y="90601"/>
                  </a:lnTo>
                  <a:lnTo>
                    <a:pt x="895883" y="90601"/>
                  </a:lnTo>
                  <a:lnTo>
                    <a:pt x="895883" y="51142"/>
                  </a:lnTo>
                  <a:lnTo>
                    <a:pt x="898258" y="45199"/>
                  </a:lnTo>
                  <a:lnTo>
                    <a:pt x="900099" y="40601"/>
                  </a:lnTo>
                  <a:lnTo>
                    <a:pt x="918756" y="40601"/>
                  </a:lnTo>
                  <a:lnTo>
                    <a:pt x="923785" y="45402"/>
                  </a:lnTo>
                  <a:lnTo>
                    <a:pt x="923785" y="90601"/>
                  </a:lnTo>
                  <a:lnTo>
                    <a:pt x="930046" y="90601"/>
                  </a:lnTo>
                  <a:lnTo>
                    <a:pt x="930046" y="54635"/>
                  </a:lnTo>
                  <a:close/>
                </a:path>
                <a:path w="1218565" h="269875">
                  <a:moveTo>
                    <a:pt x="948766" y="165366"/>
                  </a:moveTo>
                  <a:lnTo>
                    <a:pt x="946607" y="163220"/>
                  </a:lnTo>
                  <a:lnTo>
                    <a:pt x="941298" y="163220"/>
                  </a:lnTo>
                  <a:lnTo>
                    <a:pt x="939177" y="165366"/>
                  </a:lnTo>
                  <a:lnTo>
                    <a:pt x="939139" y="170662"/>
                  </a:lnTo>
                  <a:lnTo>
                    <a:pt x="941298" y="172808"/>
                  </a:lnTo>
                  <a:lnTo>
                    <a:pt x="946607" y="172808"/>
                  </a:lnTo>
                  <a:lnTo>
                    <a:pt x="948766" y="170662"/>
                  </a:lnTo>
                  <a:lnTo>
                    <a:pt x="948766" y="165366"/>
                  </a:lnTo>
                  <a:close/>
                </a:path>
                <a:path w="1218565" h="269875">
                  <a:moveTo>
                    <a:pt x="953884" y="204673"/>
                  </a:moveTo>
                  <a:lnTo>
                    <a:pt x="952461" y="196761"/>
                  </a:lnTo>
                  <a:lnTo>
                    <a:pt x="948372" y="190436"/>
                  </a:lnTo>
                  <a:lnTo>
                    <a:pt x="948283" y="190296"/>
                  </a:lnTo>
                  <a:lnTo>
                    <a:pt x="941260" y="185940"/>
                  </a:lnTo>
                  <a:lnTo>
                    <a:pt x="931303" y="184353"/>
                  </a:lnTo>
                  <a:lnTo>
                    <a:pt x="919772" y="184353"/>
                  </a:lnTo>
                  <a:lnTo>
                    <a:pt x="910729" y="190093"/>
                  </a:lnTo>
                  <a:lnTo>
                    <a:pt x="913498" y="195491"/>
                  </a:lnTo>
                  <a:lnTo>
                    <a:pt x="921423" y="190436"/>
                  </a:lnTo>
                  <a:lnTo>
                    <a:pt x="937475" y="190436"/>
                  </a:lnTo>
                  <a:lnTo>
                    <a:pt x="947610" y="192735"/>
                  </a:lnTo>
                  <a:lnTo>
                    <a:pt x="947610" y="210121"/>
                  </a:lnTo>
                  <a:lnTo>
                    <a:pt x="947559" y="215468"/>
                  </a:lnTo>
                  <a:lnTo>
                    <a:pt x="947559" y="224751"/>
                  </a:lnTo>
                  <a:lnTo>
                    <a:pt x="940943" y="235750"/>
                  </a:lnTo>
                  <a:lnTo>
                    <a:pt x="921778" y="235750"/>
                  </a:lnTo>
                  <a:lnTo>
                    <a:pt x="913942" y="232041"/>
                  </a:lnTo>
                  <a:lnTo>
                    <a:pt x="913942" y="214769"/>
                  </a:lnTo>
                  <a:lnTo>
                    <a:pt x="922870" y="210921"/>
                  </a:lnTo>
                  <a:lnTo>
                    <a:pt x="941044" y="210921"/>
                  </a:lnTo>
                  <a:lnTo>
                    <a:pt x="947559" y="215468"/>
                  </a:lnTo>
                  <a:lnTo>
                    <a:pt x="947559" y="210096"/>
                  </a:lnTo>
                  <a:lnTo>
                    <a:pt x="940485" y="204978"/>
                  </a:lnTo>
                  <a:lnTo>
                    <a:pt x="929297" y="204978"/>
                  </a:lnTo>
                  <a:lnTo>
                    <a:pt x="921372" y="206184"/>
                  </a:lnTo>
                  <a:lnTo>
                    <a:pt x="914387" y="209727"/>
                  </a:lnTo>
                  <a:lnTo>
                    <a:pt x="909408" y="215506"/>
                  </a:lnTo>
                  <a:lnTo>
                    <a:pt x="907516" y="223456"/>
                  </a:lnTo>
                  <a:lnTo>
                    <a:pt x="909345" y="231444"/>
                  </a:lnTo>
                  <a:lnTo>
                    <a:pt x="914044" y="237236"/>
                  </a:lnTo>
                  <a:lnTo>
                    <a:pt x="920483" y="240753"/>
                  </a:lnTo>
                  <a:lnTo>
                    <a:pt x="927493" y="241935"/>
                  </a:lnTo>
                  <a:lnTo>
                    <a:pt x="940993" y="241935"/>
                  </a:lnTo>
                  <a:lnTo>
                    <a:pt x="945095" y="235750"/>
                  </a:lnTo>
                  <a:lnTo>
                    <a:pt x="948220" y="231051"/>
                  </a:lnTo>
                  <a:lnTo>
                    <a:pt x="948220" y="240538"/>
                  </a:lnTo>
                  <a:lnTo>
                    <a:pt x="953884" y="240538"/>
                  </a:lnTo>
                  <a:lnTo>
                    <a:pt x="953884" y="231051"/>
                  </a:lnTo>
                  <a:lnTo>
                    <a:pt x="953884" y="210921"/>
                  </a:lnTo>
                  <a:lnTo>
                    <a:pt x="953884" y="210121"/>
                  </a:lnTo>
                  <a:lnTo>
                    <a:pt x="953884" y="204673"/>
                  </a:lnTo>
                  <a:close/>
                </a:path>
                <a:path w="1218565" h="269875">
                  <a:moveTo>
                    <a:pt x="1011643" y="238645"/>
                  </a:moveTo>
                  <a:lnTo>
                    <a:pt x="1010348" y="235750"/>
                  </a:lnTo>
                  <a:lnTo>
                    <a:pt x="1009230" y="233248"/>
                  </a:lnTo>
                  <a:lnTo>
                    <a:pt x="1005370" y="235750"/>
                  </a:lnTo>
                  <a:lnTo>
                    <a:pt x="993584" y="235750"/>
                  </a:lnTo>
                  <a:lnTo>
                    <a:pt x="991425" y="230593"/>
                  </a:lnTo>
                  <a:lnTo>
                    <a:pt x="991425" y="191490"/>
                  </a:lnTo>
                  <a:lnTo>
                    <a:pt x="1010081" y="191490"/>
                  </a:lnTo>
                  <a:lnTo>
                    <a:pt x="1010081" y="185750"/>
                  </a:lnTo>
                  <a:lnTo>
                    <a:pt x="991425" y="185750"/>
                  </a:lnTo>
                  <a:lnTo>
                    <a:pt x="991425" y="168109"/>
                  </a:lnTo>
                  <a:lnTo>
                    <a:pt x="985151" y="168109"/>
                  </a:lnTo>
                  <a:lnTo>
                    <a:pt x="985151" y="185750"/>
                  </a:lnTo>
                  <a:lnTo>
                    <a:pt x="973201" y="185750"/>
                  </a:lnTo>
                  <a:lnTo>
                    <a:pt x="973201" y="191541"/>
                  </a:lnTo>
                  <a:lnTo>
                    <a:pt x="985151" y="191541"/>
                  </a:lnTo>
                  <a:lnTo>
                    <a:pt x="985151" y="234696"/>
                  </a:lnTo>
                  <a:lnTo>
                    <a:pt x="990066" y="241884"/>
                  </a:lnTo>
                  <a:lnTo>
                    <a:pt x="1006322" y="241884"/>
                  </a:lnTo>
                  <a:lnTo>
                    <a:pt x="1011643" y="238645"/>
                  </a:lnTo>
                  <a:close/>
                </a:path>
                <a:path w="1218565" h="269875">
                  <a:moveTo>
                    <a:pt x="1034376" y="35953"/>
                  </a:moveTo>
                  <a:lnTo>
                    <a:pt x="1027849" y="35953"/>
                  </a:lnTo>
                  <a:lnTo>
                    <a:pt x="1010132" y="78765"/>
                  </a:lnTo>
                  <a:lnTo>
                    <a:pt x="997394" y="47345"/>
                  </a:lnTo>
                  <a:lnTo>
                    <a:pt x="992771" y="35953"/>
                  </a:lnTo>
                  <a:lnTo>
                    <a:pt x="989164" y="35953"/>
                  </a:lnTo>
                  <a:lnTo>
                    <a:pt x="971702" y="78765"/>
                  </a:lnTo>
                  <a:lnTo>
                    <a:pt x="953884" y="35953"/>
                  </a:lnTo>
                  <a:lnTo>
                    <a:pt x="947166" y="35953"/>
                  </a:lnTo>
                  <a:lnTo>
                    <a:pt x="971600" y="93002"/>
                  </a:lnTo>
                  <a:lnTo>
                    <a:pt x="977569" y="78765"/>
                  </a:lnTo>
                  <a:lnTo>
                    <a:pt x="990765" y="47345"/>
                  </a:lnTo>
                  <a:lnTo>
                    <a:pt x="1009789" y="93002"/>
                  </a:lnTo>
                  <a:lnTo>
                    <a:pt x="1015923" y="78765"/>
                  </a:lnTo>
                  <a:lnTo>
                    <a:pt x="1034376" y="35953"/>
                  </a:lnTo>
                  <a:close/>
                </a:path>
                <a:path w="1218565" h="269875">
                  <a:moveTo>
                    <a:pt x="1042200" y="231902"/>
                  </a:moveTo>
                  <a:lnTo>
                    <a:pt x="1036434" y="229844"/>
                  </a:lnTo>
                  <a:lnTo>
                    <a:pt x="1026439" y="258064"/>
                  </a:lnTo>
                  <a:lnTo>
                    <a:pt x="1031963" y="259969"/>
                  </a:lnTo>
                  <a:lnTo>
                    <a:pt x="1042200" y="231902"/>
                  </a:lnTo>
                  <a:close/>
                </a:path>
                <a:path w="1218565" h="269875">
                  <a:moveTo>
                    <a:pt x="1099489" y="63271"/>
                  </a:moveTo>
                  <a:lnTo>
                    <a:pt x="1098905" y="60032"/>
                  </a:lnTo>
                  <a:lnTo>
                    <a:pt x="1097394" y="51727"/>
                  </a:lnTo>
                  <a:lnTo>
                    <a:pt x="1093025" y="44780"/>
                  </a:lnTo>
                  <a:lnTo>
                    <a:pt x="1093025" y="60032"/>
                  </a:lnTo>
                  <a:lnTo>
                    <a:pt x="1052334" y="60032"/>
                  </a:lnTo>
                  <a:lnTo>
                    <a:pt x="1053515" y="54470"/>
                  </a:lnTo>
                  <a:lnTo>
                    <a:pt x="1056995" y="48069"/>
                  </a:lnTo>
                  <a:lnTo>
                    <a:pt x="1063294" y="42799"/>
                  </a:lnTo>
                  <a:lnTo>
                    <a:pt x="1072908" y="40601"/>
                  </a:lnTo>
                  <a:lnTo>
                    <a:pt x="1082116" y="42760"/>
                  </a:lnTo>
                  <a:lnTo>
                    <a:pt x="1088301" y="47980"/>
                  </a:lnTo>
                  <a:lnTo>
                    <a:pt x="1091819" y="54356"/>
                  </a:lnTo>
                  <a:lnTo>
                    <a:pt x="1093025" y="60032"/>
                  </a:lnTo>
                  <a:lnTo>
                    <a:pt x="1093025" y="44780"/>
                  </a:lnTo>
                  <a:lnTo>
                    <a:pt x="1091666" y="42608"/>
                  </a:lnTo>
                  <a:lnTo>
                    <a:pt x="1088821" y="40601"/>
                  </a:lnTo>
                  <a:lnTo>
                    <a:pt x="1083208" y="36639"/>
                  </a:lnTo>
                  <a:lnTo>
                    <a:pt x="1047750" y="52247"/>
                  </a:lnTo>
                  <a:lnTo>
                    <a:pt x="1045806" y="63271"/>
                  </a:lnTo>
                  <a:lnTo>
                    <a:pt x="1047915" y="74345"/>
                  </a:lnTo>
                  <a:lnTo>
                    <a:pt x="1053757" y="83502"/>
                  </a:lnTo>
                  <a:lnTo>
                    <a:pt x="1062685" y="89738"/>
                  </a:lnTo>
                  <a:lnTo>
                    <a:pt x="1074013" y="92049"/>
                  </a:lnTo>
                  <a:lnTo>
                    <a:pt x="1080668" y="91198"/>
                  </a:lnTo>
                  <a:lnTo>
                    <a:pt x="1086916" y="88861"/>
                  </a:lnTo>
                  <a:lnTo>
                    <a:pt x="1091463" y="85953"/>
                  </a:lnTo>
                  <a:lnTo>
                    <a:pt x="1092454" y="85331"/>
                  </a:lnTo>
                  <a:lnTo>
                    <a:pt x="1097000" y="80911"/>
                  </a:lnTo>
                  <a:lnTo>
                    <a:pt x="1092784" y="76619"/>
                  </a:lnTo>
                  <a:lnTo>
                    <a:pt x="1089063" y="81305"/>
                  </a:lnTo>
                  <a:lnTo>
                    <a:pt x="1082446" y="85953"/>
                  </a:lnTo>
                  <a:lnTo>
                    <a:pt x="1074013" y="85953"/>
                  </a:lnTo>
                  <a:lnTo>
                    <a:pt x="1064514" y="83972"/>
                  </a:lnTo>
                  <a:lnTo>
                    <a:pt x="1057783" y="78981"/>
                  </a:lnTo>
                  <a:lnTo>
                    <a:pt x="1053680" y="72440"/>
                  </a:lnTo>
                  <a:lnTo>
                    <a:pt x="1052080" y="65824"/>
                  </a:lnTo>
                  <a:lnTo>
                    <a:pt x="1099400" y="65824"/>
                  </a:lnTo>
                  <a:lnTo>
                    <a:pt x="1099489" y="63271"/>
                  </a:lnTo>
                  <a:close/>
                </a:path>
                <a:path w="1218565" h="269875">
                  <a:moveTo>
                    <a:pt x="1127709" y="0"/>
                  </a:moveTo>
                  <a:lnTo>
                    <a:pt x="1121676" y="0"/>
                  </a:lnTo>
                  <a:lnTo>
                    <a:pt x="1121435" y="90601"/>
                  </a:lnTo>
                  <a:lnTo>
                    <a:pt x="1127709" y="90601"/>
                  </a:lnTo>
                  <a:lnTo>
                    <a:pt x="1127709" y="0"/>
                  </a:lnTo>
                  <a:close/>
                </a:path>
                <a:path w="1218565" h="269875">
                  <a:moveTo>
                    <a:pt x="1187462" y="88798"/>
                  </a:moveTo>
                  <a:lnTo>
                    <a:pt x="1186167" y="85902"/>
                  </a:lnTo>
                  <a:lnTo>
                    <a:pt x="1185062" y="83400"/>
                  </a:lnTo>
                  <a:lnTo>
                    <a:pt x="1181188" y="85902"/>
                  </a:lnTo>
                  <a:lnTo>
                    <a:pt x="1169403" y="85902"/>
                  </a:lnTo>
                  <a:lnTo>
                    <a:pt x="1167244" y="80759"/>
                  </a:lnTo>
                  <a:lnTo>
                    <a:pt x="1167244" y="41656"/>
                  </a:lnTo>
                  <a:lnTo>
                    <a:pt x="1185913" y="41656"/>
                  </a:lnTo>
                  <a:lnTo>
                    <a:pt x="1185913" y="35902"/>
                  </a:lnTo>
                  <a:lnTo>
                    <a:pt x="1167244" y="35902"/>
                  </a:lnTo>
                  <a:lnTo>
                    <a:pt x="1167244" y="18275"/>
                  </a:lnTo>
                  <a:lnTo>
                    <a:pt x="1160970" y="18275"/>
                  </a:lnTo>
                  <a:lnTo>
                    <a:pt x="1160970" y="35902"/>
                  </a:lnTo>
                  <a:lnTo>
                    <a:pt x="1149032" y="35902"/>
                  </a:lnTo>
                  <a:lnTo>
                    <a:pt x="1149032" y="41706"/>
                  </a:lnTo>
                  <a:lnTo>
                    <a:pt x="1160970" y="41706"/>
                  </a:lnTo>
                  <a:lnTo>
                    <a:pt x="1160970" y="84848"/>
                  </a:lnTo>
                  <a:lnTo>
                    <a:pt x="1165885" y="92049"/>
                  </a:lnTo>
                  <a:lnTo>
                    <a:pt x="1182141" y="92049"/>
                  </a:lnTo>
                  <a:lnTo>
                    <a:pt x="1187462" y="88798"/>
                  </a:lnTo>
                  <a:close/>
                </a:path>
                <a:path w="1218565" h="269875">
                  <a:moveTo>
                    <a:pt x="1218018" y="82054"/>
                  </a:moveTo>
                  <a:lnTo>
                    <a:pt x="1212253" y="80010"/>
                  </a:lnTo>
                  <a:lnTo>
                    <a:pt x="1202270" y="108229"/>
                  </a:lnTo>
                  <a:lnTo>
                    <a:pt x="1207782" y="110121"/>
                  </a:lnTo>
                  <a:lnTo>
                    <a:pt x="1218018" y="820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59108" y="314822"/>
            <a:ext cx="729619" cy="6209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506144" y="318731"/>
            <a:ext cx="89098" cy="57400"/>
          </a:xfrm>
          <a:custGeom>
            <a:avLst/>
            <a:gdLst/>
            <a:ahLst/>
            <a:cxnLst/>
            <a:rect l="l" t="t" r="r" b="b"/>
            <a:pathLst>
              <a:path w="132080" h="85090">
                <a:moveTo>
                  <a:pt x="131559" y="56642"/>
                </a:moveTo>
                <a:lnTo>
                  <a:pt x="26492" y="56642"/>
                </a:lnTo>
                <a:lnTo>
                  <a:pt x="39789" y="84963"/>
                </a:lnTo>
                <a:lnTo>
                  <a:pt x="131559" y="84963"/>
                </a:lnTo>
                <a:lnTo>
                  <a:pt x="131559" y="56642"/>
                </a:lnTo>
                <a:close/>
              </a:path>
              <a:path w="132080" h="85090">
                <a:moveTo>
                  <a:pt x="131559" y="0"/>
                </a:moveTo>
                <a:lnTo>
                  <a:pt x="0" y="0"/>
                </a:lnTo>
                <a:lnTo>
                  <a:pt x="13246" y="28321"/>
                </a:lnTo>
                <a:lnTo>
                  <a:pt x="131559" y="28321"/>
                </a:lnTo>
                <a:lnTo>
                  <a:pt x="131559" y="0"/>
                </a:lnTo>
                <a:close/>
              </a:path>
            </a:pathLst>
          </a:custGeom>
          <a:solidFill>
            <a:srgbClr val="E6310F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345660" y="332650"/>
            <a:ext cx="158064" cy="189762"/>
          </a:xfrm>
          <a:custGeom>
            <a:avLst/>
            <a:gdLst/>
            <a:ahLst/>
            <a:cxnLst/>
            <a:rect l="l" t="t" r="r" b="b"/>
            <a:pathLst>
              <a:path w="234315" h="281305">
                <a:moveTo>
                  <a:pt x="132139" y="280680"/>
                </a:moveTo>
                <a:lnTo>
                  <a:pt x="0" y="280680"/>
                </a:lnTo>
                <a:lnTo>
                  <a:pt x="0" y="0"/>
                </a:lnTo>
                <a:lnTo>
                  <a:pt x="120945" y="0"/>
                </a:lnTo>
                <a:lnTo>
                  <a:pt x="179632" y="9858"/>
                </a:lnTo>
                <a:lnTo>
                  <a:pt x="211254" y="32417"/>
                </a:lnTo>
                <a:lnTo>
                  <a:pt x="219375" y="48016"/>
                </a:lnTo>
                <a:lnTo>
                  <a:pt x="60346" y="48016"/>
                </a:lnTo>
                <a:lnTo>
                  <a:pt x="60346" y="111955"/>
                </a:lnTo>
                <a:lnTo>
                  <a:pt x="215326" y="111955"/>
                </a:lnTo>
                <a:lnTo>
                  <a:pt x="212192" y="117509"/>
                </a:lnTo>
                <a:lnTo>
                  <a:pt x="198882" y="131295"/>
                </a:lnTo>
                <a:lnTo>
                  <a:pt x="211619" y="143000"/>
                </a:lnTo>
                <a:lnTo>
                  <a:pt x="222817" y="158909"/>
                </a:lnTo>
                <a:lnTo>
                  <a:pt x="223311" y="160139"/>
                </a:lnTo>
                <a:lnTo>
                  <a:pt x="60346" y="160139"/>
                </a:lnTo>
                <a:lnTo>
                  <a:pt x="60346" y="232497"/>
                </a:lnTo>
                <a:lnTo>
                  <a:pt x="226378" y="232497"/>
                </a:lnTo>
                <a:lnTo>
                  <a:pt x="219040" y="245106"/>
                </a:lnTo>
                <a:lnTo>
                  <a:pt x="203259" y="261424"/>
                </a:lnTo>
                <a:lnTo>
                  <a:pt x="186264" y="271431"/>
                </a:lnTo>
                <a:lnTo>
                  <a:pt x="167099" y="277273"/>
                </a:lnTo>
                <a:lnTo>
                  <a:pt x="148234" y="280004"/>
                </a:lnTo>
                <a:lnTo>
                  <a:pt x="132139" y="280680"/>
                </a:lnTo>
                <a:close/>
              </a:path>
              <a:path w="234315" h="281305">
                <a:moveTo>
                  <a:pt x="215326" y="111955"/>
                </a:moveTo>
                <a:lnTo>
                  <a:pt x="128604" y="111955"/>
                </a:lnTo>
                <a:lnTo>
                  <a:pt x="145772" y="110095"/>
                </a:lnTo>
                <a:lnTo>
                  <a:pt x="158514" y="104327"/>
                </a:lnTo>
                <a:lnTo>
                  <a:pt x="166443" y="94371"/>
                </a:lnTo>
                <a:lnTo>
                  <a:pt x="169172" y="79944"/>
                </a:lnTo>
                <a:lnTo>
                  <a:pt x="166268" y="64721"/>
                </a:lnTo>
                <a:lnTo>
                  <a:pt x="158314" y="54883"/>
                </a:lnTo>
                <a:lnTo>
                  <a:pt x="146447" y="49594"/>
                </a:lnTo>
                <a:lnTo>
                  <a:pt x="131802" y="48016"/>
                </a:lnTo>
                <a:lnTo>
                  <a:pt x="219375" y="48016"/>
                </a:lnTo>
                <a:lnTo>
                  <a:pt x="224129" y="57148"/>
                </a:lnTo>
                <a:lnTo>
                  <a:pt x="226572" y="73525"/>
                </a:lnTo>
                <a:lnTo>
                  <a:pt x="225240" y="87311"/>
                </a:lnTo>
                <a:lnTo>
                  <a:pt x="220712" y="102410"/>
                </a:lnTo>
                <a:lnTo>
                  <a:pt x="215326" y="111955"/>
                </a:lnTo>
                <a:close/>
              </a:path>
              <a:path w="234315" h="281305">
                <a:moveTo>
                  <a:pt x="226378" y="232497"/>
                </a:moveTo>
                <a:lnTo>
                  <a:pt x="131045" y="232497"/>
                </a:lnTo>
                <a:lnTo>
                  <a:pt x="145732" y="231778"/>
                </a:lnTo>
                <a:lnTo>
                  <a:pt x="160482" y="227308"/>
                </a:lnTo>
                <a:lnTo>
                  <a:pt x="171854" y="215616"/>
                </a:lnTo>
                <a:lnTo>
                  <a:pt x="176410" y="193233"/>
                </a:lnTo>
                <a:lnTo>
                  <a:pt x="172657" y="174733"/>
                </a:lnTo>
                <a:lnTo>
                  <a:pt x="163554" y="164838"/>
                </a:lnTo>
                <a:lnTo>
                  <a:pt x="152336" y="160867"/>
                </a:lnTo>
                <a:lnTo>
                  <a:pt x="142239" y="160139"/>
                </a:lnTo>
                <a:lnTo>
                  <a:pt x="223311" y="160139"/>
                </a:lnTo>
                <a:lnTo>
                  <a:pt x="230779" y="178726"/>
                </a:lnTo>
                <a:lnTo>
                  <a:pt x="233811" y="202153"/>
                </a:lnTo>
                <a:lnTo>
                  <a:pt x="232706" y="214532"/>
                </a:lnTo>
                <a:lnTo>
                  <a:pt x="228319" y="229163"/>
                </a:lnTo>
                <a:lnTo>
                  <a:pt x="226378" y="232497"/>
                </a:lnTo>
                <a:close/>
              </a:path>
            </a:pathLst>
          </a:custGeom>
          <a:solidFill>
            <a:srgbClr val="E30025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157902" y="332650"/>
            <a:ext cx="158064" cy="189762"/>
          </a:xfrm>
          <a:custGeom>
            <a:avLst/>
            <a:gdLst/>
            <a:ahLst/>
            <a:cxnLst/>
            <a:rect l="l" t="t" r="r" b="b"/>
            <a:pathLst>
              <a:path w="234315" h="281305">
                <a:moveTo>
                  <a:pt x="132139" y="280680"/>
                </a:moveTo>
                <a:lnTo>
                  <a:pt x="0" y="280680"/>
                </a:lnTo>
                <a:lnTo>
                  <a:pt x="0" y="0"/>
                </a:lnTo>
                <a:lnTo>
                  <a:pt x="120945" y="0"/>
                </a:lnTo>
                <a:lnTo>
                  <a:pt x="179632" y="9858"/>
                </a:lnTo>
                <a:lnTo>
                  <a:pt x="211254" y="32417"/>
                </a:lnTo>
                <a:lnTo>
                  <a:pt x="219375" y="48016"/>
                </a:lnTo>
                <a:lnTo>
                  <a:pt x="60346" y="48016"/>
                </a:lnTo>
                <a:lnTo>
                  <a:pt x="60346" y="111955"/>
                </a:lnTo>
                <a:lnTo>
                  <a:pt x="215326" y="111955"/>
                </a:lnTo>
                <a:lnTo>
                  <a:pt x="212192" y="117509"/>
                </a:lnTo>
                <a:lnTo>
                  <a:pt x="198882" y="131295"/>
                </a:lnTo>
                <a:lnTo>
                  <a:pt x="211619" y="143000"/>
                </a:lnTo>
                <a:lnTo>
                  <a:pt x="222817" y="158909"/>
                </a:lnTo>
                <a:lnTo>
                  <a:pt x="223311" y="160139"/>
                </a:lnTo>
                <a:lnTo>
                  <a:pt x="60346" y="160139"/>
                </a:lnTo>
                <a:lnTo>
                  <a:pt x="60346" y="232497"/>
                </a:lnTo>
                <a:lnTo>
                  <a:pt x="226378" y="232497"/>
                </a:lnTo>
                <a:lnTo>
                  <a:pt x="219040" y="245106"/>
                </a:lnTo>
                <a:lnTo>
                  <a:pt x="203259" y="261424"/>
                </a:lnTo>
                <a:lnTo>
                  <a:pt x="186264" y="271431"/>
                </a:lnTo>
                <a:lnTo>
                  <a:pt x="167099" y="277273"/>
                </a:lnTo>
                <a:lnTo>
                  <a:pt x="148234" y="280004"/>
                </a:lnTo>
                <a:lnTo>
                  <a:pt x="132139" y="280680"/>
                </a:lnTo>
                <a:close/>
              </a:path>
              <a:path w="234315" h="281305">
                <a:moveTo>
                  <a:pt x="215326" y="111955"/>
                </a:moveTo>
                <a:lnTo>
                  <a:pt x="128604" y="111955"/>
                </a:lnTo>
                <a:lnTo>
                  <a:pt x="145772" y="110095"/>
                </a:lnTo>
                <a:lnTo>
                  <a:pt x="158514" y="104327"/>
                </a:lnTo>
                <a:lnTo>
                  <a:pt x="166443" y="94371"/>
                </a:lnTo>
                <a:lnTo>
                  <a:pt x="169172" y="79944"/>
                </a:lnTo>
                <a:lnTo>
                  <a:pt x="166268" y="64721"/>
                </a:lnTo>
                <a:lnTo>
                  <a:pt x="158314" y="54883"/>
                </a:lnTo>
                <a:lnTo>
                  <a:pt x="146447" y="49594"/>
                </a:lnTo>
                <a:lnTo>
                  <a:pt x="131802" y="48016"/>
                </a:lnTo>
                <a:lnTo>
                  <a:pt x="219375" y="48016"/>
                </a:lnTo>
                <a:lnTo>
                  <a:pt x="224129" y="57148"/>
                </a:lnTo>
                <a:lnTo>
                  <a:pt x="226572" y="73525"/>
                </a:lnTo>
                <a:lnTo>
                  <a:pt x="225240" y="87311"/>
                </a:lnTo>
                <a:lnTo>
                  <a:pt x="220712" y="102410"/>
                </a:lnTo>
                <a:lnTo>
                  <a:pt x="215326" y="111955"/>
                </a:lnTo>
                <a:close/>
              </a:path>
              <a:path w="234315" h="281305">
                <a:moveTo>
                  <a:pt x="226378" y="232497"/>
                </a:moveTo>
                <a:lnTo>
                  <a:pt x="131045" y="232497"/>
                </a:lnTo>
                <a:lnTo>
                  <a:pt x="145732" y="231778"/>
                </a:lnTo>
                <a:lnTo>
                  <a:pt x="160482" y="227308"/>
                </a:lnTo>
                <a:lnTo>
                  <a:pt x="171854" y="215616"/>
                </a:lnTo>
                <a:lnTo>
                  <a:pt x="176410" y="193233"/>
                </a:lnTo>
                <a:lnTo>
                  <a:pt x="172657" y="174733"/>
                </a:lnTo>
                <a:lnTo>
                  <a:pt x="163554" y="164838"/>
                </a:lnTo>
                <a:lnTo>
                  <a:pt x="152336" y="160867"/>
                </a:lnTo>
                <a:lnTo>
                  <a:pt x="142239" y="160139"/>
                </a:lnTo>
                <a:lnTo>
                  <a:pt x="223311" y="160139"/>
                </a:lnTo>
                <a:lnTo>
                  <a:pt x="230779" y="178726"/>
                </a:lnTo>
                <a:lnTo>
                  <a:pt x="233811" y="202153"/>
                </a:lnTo>
                <a:lnTo>
                  <a:pt x="232706" y="214532"/>
                </a:lnTo>
                <a:lnTo>
                  <a:pt x="228319" y="229163"/>
                </a:lnTo>
                <a:lnTo>
                  <a:pt x="226378" y="232497"/>
                </a:lnTo>
                <a:close/>
              </a:path>
            </a:pathLst>
          </a:custGeom>
          <a:solidFill>
            <a:srgbClr val="E30025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923980" y="326408"/>
            <a:ext cx="202185" cy="200043"/>
          </a:xfrm>
          <a:custGeom>
            <a:avLst/>
            <a:gdLst/>
            <a:ahLst/>
            <a:cxnLst/>
            <a:rect l="l" t="t" r="r" b="b"/>
            <a:pathLst>
              <a:path w="299719" h="296545">
                <a:moveTo>
                  <a:pt x="283552" y="9347"/>
                </a:moveTo>
                <a:lnTo>
                  <a:pt x="214109" y="9347"/>
                </a:lnTo>
                <a:lnTo>
                  <a:pt x="214109" y="9169"/>
                </a:lnTo>
                <a:lnTo>
                  <a:pt x="110083" y="121386"/>
                </a:lnTo>
                <a:lnTo>
                  <a:pt x="179781" y="121386"/>
                </a:lnTo>
                <a:lnTo>
                  <a:pt x="283552" y="9347"/>
                </a:lnTo>
                <a:close/>
              </a:path>
              <a:path w="299719" h="296545">
                <a:moveTo>
                  <a:pt x="299377" y="148310"/>
                </a:moveTo>
                <a:lnTo>
                  <a:pt x="297014" y="122186"/>
                </a:lnTo>
                <a:lnTo>
                  <a:pt x="290182" y="97243"/>
                </a:lnTo>
                <a:lnTo>
                  <a:pt x="279095" y="73939"/>
                </a:lnTo>
                <a:lnTo>
                  <a:pt x="263944" y="52692"/>
                </a:lnTo>
                <a:lnTo>
                  <a:pt x="223710" y="96126"/>
                </a:lnTo>
                <a:lnTo>
                  <a:pt x="230924" y="107950"/>
                </a:lnTo>
                <a:lnTo>
                  <a:pt x="236194" y="120700"/>
                </a:lnTo>
                <a:lnTo>
                  <a:pt x="239445" y="134188"/>
                </a:lnTo>
                <a:lnTo>
                  <a:pt x="240538" y="148221"/>
                </a:lnTo>
                <a:lnTo>
                  <a:pt x="238798" y="165950"/>
                </a:lnTo>
                <a:lnTo>
                  <a:pt x="213944" y="211912"/>
                </a:lnTo>
                <a:lnTo>
                  <a:pt x="167538" y="236601"/>
                </a:lnTo>
                <a:lnTo>
                  <a:pt x="149644" y="238340"/>
                </a:lnTo>
                <a:lnTo>
                  <a:pt x="131749" y="236601"/>
                </a:lnTo>
                <a:lnTo>
                  <a:pt x="85344" y="211912"/>
                </a:lnTo>
                <a:lnTo>
                  <a:pt x="60490" y="165950"/>
                </a:lnTo>
                <a:lnTo>
                  <a:pt x="58750" y="148221"/>
                </a:lnTo>
                <a:lnTo>
                  <a:pt x="65747" y="113563"/>
                </a:lnTo>
                <a:lnTo>
                  <a:pt x="84874" y="85102"/>
                </a:lnTo>
                <a:lnTo>
                  <a:pt x="113245" y="65709"/>
                </a:lnTo>
                <a:lnTo>
                  <a:pt x="148043" y="58191"/>
                </a:lnTo>
                <a:lnTo>
                  <a:pt x="195351" y="7175"/>
                </a:lnTo>
                <a:lnTo>
                  <a:pt x="184238" y="4114"/>
                </a:lnTo>
                <a:lnTo>
                  <a:pt x="172910" y="1866"/>
                </a:lnTo>
                <a:lnTo>
                  <a:pt x="161366" y="482"/>
                </a:lnTo>
                <a:lnTo>
                  <a:pt x="149644" y="0"/>
                </a:lnTo>
                <a:lnTo>
                  <a:pt x="102412" y="7581"/>
                </a:lnTo>
                <a:lnTo>
                  <a:pt x="61341" y="28651"/>
                </a:lnTo>
                <a:lnTo>
                  <a:pt x="28917" y="60756"/>
                </a:lnTo>
                <a:lnTo>
                  <a:pt x="7645" y="101434"/>
                </a:lnTo>
                <a:lnTo>
                  <a:pt x="0" y="148221"/>
                </a:lnTo>
                <a:lnTo>
                  <a:pt x="2870" y="177380"/>
                </a:lnTo>
                <a:lnTo>
                  <a:pt x="25069" y="230454"/>
                </a:lnTo>
                <a:lnTo>
                  <a:pt x="66700" y="271691"/>
                </a:lnTo>
                <a:lnTo>
                  <a:pt x="120294" y="293674"/>
                </a:lnTo>
                <a:lnTo>
                  <a:pt x="149733" y="296519"/>
                </a:lnTo>
                <a:lnTo>
                  <a:pt x="179146" y="293674"/>
                </a:lnTo>
                <a:lnTo>
                  <a:pt x="232689" y="271691"/>
                </a:lnTo>
                <a:lnTo>
                  <a:pt x="274307" y="230466"/>
                </a:lnTo>
                <a:lnTo>
                  <a:pt x="296506" y="177444"/>
                </a:lnTo>
                <a:lnTo>
                  <a:pt x="299377" y="148310"/>
                </a:lnTo>
                <a:close/>
              </a:path>
            </a:pathLst>
          </a:custGeom>
          <a:solidFill>
            <a:srgbClr val="E30025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158186" y="605386"/>
            <a:ext cx="343971" cy="77533"/>
            <a:chOff x="16521222" y="897428"/>
            <a:chExt cx="509905" cy="114935"/>
          </a:xfrm>
        </p:grpSpPr>
        <p:sp>
          <p:nvSpPr>
            <p:cNvPr id="12" name="object 12"/>
            <p:cNvSpPr/>
            <p:nvPr/>
          </p:nvSpPr>
          <p:spPr>
            <a:xfrm>
              <a:off x="16521222" y="897428"/>
              <a:ext cx="19050" cy="114935"/>
            </a:xfrm>
            <a:custGeom>
              <a:avLst/>
              <a:gdLst/>
              <a:ahLst/>
              <a:cxnLst/>
              <a:rect l="l" t="t" r="r" b="b"/>
              <a:pathLst>
                <a:path w="19050" h="114934">
                  <a:moveTo>
                    <a:pt x="18853" y="114289"/>
                  </a:moveTo>
                  <a:lnTo>
                    <a:pt x="0" y="114373"/>
                  </a:lnTo>
                  <a:lnTo>
                    <a:pt x="0" y="0"/>
                  </a:lnTo>
                  <a:lnTo>
                    <a:pt x="18853" y="0"/>
                  </a:lnTo>
                  <a:lnTo>
                    <a:pt x="18853" y="114289"/>
                  </a:lnTo>
                  <a:close/>
                </a:path>
              </a:pathLst>
            </a:custGeom>
            <a:solidFill>
              <a:srgbClr val="565555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81484" y="897428"/>
              <a:ext cx="94180" cy="11437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716986" y="898054"/>
              <a:ext cx="64769" cy="114300"/>
            </a:xfrm>
            <a:custGeom>
              <a:avLst/>
              <a:gdLst/>
              <a:ahLst/>
              <a:cxnLst/>
              <a:rect l="l" t="t" r="r" b="b"/>
              <a:pathLst>
                <a:path w="64769" h="114300">
                  <a:moveTo>
                    <a:pt x="64719" y="0"/>
                  </a:moveTo>
                  <a:lnTo>
                    <a:pt x="0" y="0"/>
                  </a:lnTo>
                  <a:lnTo>
                    <a:pt x="0" y="13906"/>
                  </a:lnTo>
                  <a:lnTo>
                    <a:pt x="0" y="49288"/>
                  </a:lnTo>
                  <a:lnTo>
                    <a:pt x="0" y="63195"/>
                  </a:lnTo>
                  <a:lnTo>
                    <a:pt x="0" y="113753"/>
                  </a:lnTo>
                  <a:lnTo>
                    <a:pt x="18846" y="113753"/>
                  </a:lnTo>
                  <a:lnTo>
                    <a:pt x="18846" y="63195"/>
                  </a:lnTo>
                  <a:lnTo>
                    <a:pt x="62788" y="63195"/>
                  </a:lnTo>
                  <a:lnTo>
                    <a:pt x="62788" y="49288"/>
                  </a:lnTo>
                  <a:lnTo>
                    <a:pt x="18846" y="49288"/>
                  </a:lnTo>
                  <a:lnTo>
                    <a:pt x="18846" y="13906"/>
                  </a:lnTo>
                  <a:lnTo>
                    <a:pt x="64719" y="13906"/>
                  </a:lnTo>
                  <a:lnTo>
                    <a:pt x="64719" y="0"/>
                  </a:lnTo>
                  <a:close/>
                </a:path>
              </a:pathLst>
            </a:custGeom>
            <a:solidFill>
              <a:srgbClr val="565555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815463" y="897428"/>
              <a:ext cx="215379" cy="114373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30290" y="6716813"/>
            <a:ext cx="2107518" cy="102806"/>
          </a:xfrm>
          <a:custGeom>
            <a:avLst/>
            <a:gdLst/>
            <a:ahLst/>
            <a:cxnLst/>
            <a:rect l="l" t="t" r="r" b="b"/>
            <a:pathLst>
              <a:path w="3124200" h="152400">
                <a:moveTo>
                  <a:pt x="3124200" y="0"/>
                </a:moveTo>
                <a:lnTo>
                  <a:pt x="0" y="0"/>
                </a:lnTo>
                <a:lnTo>
                  <a:pt x="0" y="152399"/>
                </a:lnTo>
                <a:lnTo>
                  <a:pt x="3124200" y="152399"/>
                </a:lnTo>
                <a:lnTo>
                  <a:pt x="3124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3327" y="1113386"/>
            <a:ext cx="12165347" cy="5243093"/>
            <a:chOff x="0" y="1650491"/>
            <a:chExt cx="18034000" cy="777240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650493"/>
              <a:ext cx="18033491" cy="774191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1650491"/>
              <a:ext cx="18034000" cy="7772400"/>
            </a:xfrm>
            <a:custGeom>
              <a:avLst/>
              <a:gdLst/>
              <a:ahLst/>
              <a:cxnLst/>
              <a:rect l="l" t="t" r="r" b="b"/>
              <a:pathLst>
                <a:path w="18034000" h="7772400">
                  <a:moveTo>
                    <a:pt x="18033492" y="0"/>
                  </a:moveTo>
                  <a:lnTo>
                    <a:pt x="0" y="0"/>
                  </a:lnTo>
                  <a:lnTo>
                    <a:pt x="0" y="7772400"/>
                  </a:lnTo>
                  <a:lnTo>
                    <a:pt x="18033492" y="7772400"/>
                  </a:lnTo>
                  <a:lnTo>
                    <a:pt x="18033492" y="0"/>
                  </a:lnTo>
                  <a:close/>
                </a:path>
              </a:pathLst>
            </a:custGeom>
            <a:solidFill>
              <a:srgbClr val="000000">
                <a:alpha val="58824"/>
              </a:srgbClr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8908" y="2298192"/>
              <a:ext cx="16518635" cy="7036307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78131" y="214200"/>
            <a:ext cx="6660661" cy="451849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>
              <a:spcBef>
                <a:spcPts val="67"/>
              </a:spcBef>
            </a:pPr>
            <a:r>
              <a:rPr sz="3200" dirty="0"/>
              <a:t>Ausbau</a:t>
            </a:r>
            <a:r>
              <a:rPr sz="3200" spc="-17" dirty="0"/>
              <a:t> </a:t>
            </a:r>
            <a:r>
              <a:rPr sz="3200" dirty="0"/>
              <a:t>europäischer</a:t>
            </a:r>
            <a:r>
              <a:rPr sz="3200" spc="-37" dirty="0"/>
              <a:t> </a:t>
            </a:r>
            <a:r>
              <a:rPr sz="3200" spc="-7" dirty="0"/>
              <a:t>Achsen</a:t>
            </a:r>
          </a:p>
        </p:txBody>
      </p:sp>
      <p:sp>
        <p:nvSpPr>
          <p:cNvPr id="72" name="object 72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14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+mj-ea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25702" defTabSz="616854" hangingPunct="1">
              <a:lnSpc>
                <a:spcPts val="1221"/>
              </a:lnSpc>
            </a:pPr>
            <a:fld id="{81D60167-4931-47E6-BA6A-407CBD079E47}" type="slidenum">
              <a:rPr lang="de-AT" spc="-17" smtClean="0"/>
              <a:pPr marL="25702" defTabSz="616854" hangingPunct="1">
                <a:lnSpc>
                  <a:spcPts val="1221"/>
                </a:lnSpc>
              </a:pPr>
              <a:t>16</a:t>
            </a:fld>
            <a:endParaRPr spc="-17" dirty="0"/>
          </a:p>
        </p:txBody>
      </p:sp>
      <p:sp>
        <p:nvSpPr>
          <p:cNvPr id="22" name="object 22"/>
          <p:cNvSpPr txBox="1"/>
          <p:nvPr/>
        </p:nvSpPr>
        <p:spPr>
          <a:xfrm>
            <a:off x="792937" y="1437722"/>
            <a:ext cx="3893768" cy="506992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1619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1619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19" dirty="0">
                <a:solidFill>
                  <a:srgbClr val="FFFFFF"/>
                </a:solidFill>
                <a:latin typeface="Arial"/>
                <a:cs typeface="Arial"/>
              </a:rPr>
              <a:t>Zentrum</a:t>
            </a:r>
            <a:r>
              <a:rPr sz="1619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19" dirty="0">
                <a:solidFill>
                  <a:srgbClr val="FFFFFF"/>
                </a:solidFill>
                <a:latin typeface="Arial"/>
                <a:cs typeface="Arial"/>
              </a:rPr>
              <a:t>europäischer</a:t>
            </a:r>
            <a:r>
              <a:rPr sz="1619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19" spc="-7" dirty="0">
                <a:solidFill>
                  <a:srgbClr val="FFFFFF"/>
                </a:solidFill>
                <a:latin typeface="Arial"/>
                <a:cs typeface="Arial"/>
              </a:rPr>
              <a:t>Korridore:</a:t>
            </a:r>
            <a:endParaRPr sz="161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/>
            <a:r>
              <a:rPr sz="1619" dirty="0">
                <a:solidFill>
                  <a:srgbClr val="FFFFFF"/>
                </a:solidFill>
                <a:latin typeface="Arial"/>
                <a:cs typeface="Arial"/>
              </a:rPr>
              <a:t>Wir</a:t>
            </a:r>
            <a:r>
              <a:rPr sz="1619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19" dirty="0">
                <a:solidFill>
                  <a:srgbClr val="FFFFFF"/>
                </a:solidFill>
                <a:latin typeface="Arial"/>
                <a:cs typeface="Arial"/>
              </a:rPr>
              <a:t>investieren</a:t>
            </a:r>
            <a:r>
              <a:rPr sz="1619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19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19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19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1619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19" dirty="0">
                <a:solidFill>
                  <a:srgbClr val="FFFFFF"/>
                </a:solidFill>
                <a:latin typeface="Arial"/>
                <a:cs typeface="Arial"/>
              </a:rPr>
              <a:t>Standort</a:t>
            </a:r>
            <a:r>
              <a:rPr sz="161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19" spc="-7" dirty="0">
                <a:solidFill>
                  <a:srgbClr val="FFFFFF"/>
                </a:solidFill>
                <a:latin typeface="Arial"/>
                <a:cs typeface="Arial"/>
              </a:rPr>
              <a:t>Österreich.</a:t>
            </a:r>
            <a:endParaRPr sz="1619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5560" y="3058213"/>
            <a:ext cx="911973" cy="133300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TEN-V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 Gesamtnetz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55560" y="2124073"/>
            <a:ext cx="1669737" cy="610514"/>
          </a:xfrm>
          <a:prstGeom prst="rect">
            <a:avLst/>
          </a:prstGeom>
        </p:spPr>
        <p:txBody>
          <a:bodyPr vert="horz" wrap="square" lIns="0" tIns="7710" rIns="0" bIns="0" rtlCol="0">
            <a:spAutoFit/>
          </a:bodyPr>
          <a:lstStyle/>
          <a:p>
            <a:pPr marL="8567" marR="3427" defTabSz="616854" hangingPunct="1">
              <a:lnSpc>
                <a:spcPct val="120700"/>
              </a:lnSpc>
              <a:spcBef>
                <a:spcPts val="61"/>
              </a:spcBef>
            </a:pP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baltisch-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adriatischer</a:t>
            </a:r>
            <a:r>
              <a:rPr sz="810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Korridor skandinavisch-mediterraner</a:t>
            </a:r>
            <a:r>
              <a:rPr sz="810" spc="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Korridor Rhein-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Donau</a:t>
            </a:r>
            <a:r>
              <a:rPr sz="81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Korridor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>
              <a:spcBef>
                <a:spcPts val="209"/>
              </a:spcBef>
            </a:pP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Orient/östl.</a:t>
            </a:r>
            <a:r>
              <a:rPr sz="81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Mittelmeer</a:t>
            </a:r>
            <a:r>
              <a:rPr sz="810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Korridor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55561" y="2743833"/>
            <a:ext cx="1242664" cy="133300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Alpen-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Westbalkan</a:t>
            </a:r>
            <a:r>
              <a:rPr sz="810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Korridor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770745" y="1688840"/>
            <a:ext cx="908546" cy="257950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810" b="1" dirty="0">
                <a:solidFill>
                  <a:srgbClr val="FFFFFF"/>
                </a:solidFill>
                <a:latin typeface="Arial"/>
                <a:cs typeface="Arial"/>
              </a:rPr>
              <a:t>Ausbau</a:t>
            </a:r>
            <a:r>
              <a:rPr sz="81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b="1" spc="-7" dirty="0">
                <a:solidFill>
                  <a:srgbClr val="FFFFFF"/>
                </a:solidFill>
                <a:latin typeface="Arial"/>
                <a:cs typeface="Arial"/>
              </a:rPr>
              <a:t>Nordbahn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/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Bis</a:t>
            </a:r>
            <a:r>
              <a:rPr sz="810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zu 200</a:t>
            </a:r>
            <a:r>
              <a:rPr sz="810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13" dirty="0">
                <a:solidFill>
                  <a:srgbClr val="FFFFFF"/>
                </a:solidFill>
                <a:latin typeface="Arial"/>
                <a:cs typeface="Arial"/>
              </a:rPr>
              <a:t>km/h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083181" y="5035681"/>
            <a:ext cx="1106875" cy="382599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marR="3427" defTabSz="616854" hangingPunct="1">
              <a:spcBef>
                <a:spcPts val="67"/>
              </a:spcBef>
            </a:pPr>
            <a:r>
              <a:rPr sz="810" b="1" dirty="0">
                <a:solidFill>
                  <a:srgbClr val="FFFFFF"/>
                </a:solidFill>
                <a:latin typeface="Arial"/>
                <a:cs typeface="Arial"/>
              </a:rPr>
              <a:t>Ausbau</a:t>
            </a:r>
            <a:r>
              <a:rPr sz="810" b="1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b="1" spc="-7" dirty="0">
                <a:solidFill>
                  <a:srgbClr val="FFFFFF"/>
                </a:solidFill>
                <a:latin typeface="Arial"/>
                <a:cs typeface="Arial"/>
              </a:rPr>
              <a:t>Südstrecke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Pottendorfer</a:t>
            </a:r>
            <a:r>
              <a:rPr sz="81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13" dirty="0">
                <a:solidFill>
                  <a:srgbClr val="FFFFFF"/>
                </a:solidFill>
                <a:latin typeface="Arial"/>
                <a:cs typeface="Arial"/>
              </a:rPr>
              <a:t>Linie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Semmering-Basistunnel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770745" y="2782385"/>
            <a:ext cx="1071750" cy="507249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810" b="1" spc="-7" dirty="0">
                <a:solidFill>
                  <a:srgbClr val="FFFFFF"/>
                </a:solidFill>
                <a:latin typeface="Arial"/>
                <a:cs typeface="Arial"/>
              </a:rPr>
              <a:t>Ausbau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marR="3427" defTabSz="616854" hangingPunct="1"/>
            <a:r>
              <a:rPr sz="810" b="1" dirty="0">
                <a:solidFill>
                  <a:srgbClr val="FFFFFF"/>
                </a:solidFill>
                <a:latin typeface="Arial"/>
                <a:cs typeface="Arial"/>
              </a:rPr>
              <a:t>Wien</a:t>
            </a:r>
            <a:r>
              <a:rPr sz="810" b="1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810" b="1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b="1" spc="-7" dirty="0">
                <a:solidFill>
                  <a:srgbClr val="FFFFFF"/>
                </a:solidFill>
                <a:latin typeface="Arial"/>
                <a:cs typeface="Arial"/>
              </a:rPr>
              <a:t>Bratislava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Zweigleisig</a:t>
            </a:r>
            <a:r>
              <a:rPr sz="810" spc="-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elektrifiziert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Bis</a:t>
            </a:r>
            <a:r>
              <a:rPr sz="810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zu 200</a:t>
            </a:r>
            <a:r>
              <a:rPr sz="810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13" dirty="0">
                <a:solidFill>
                  <a:srgbClr val="FFFFFF"/>
                </a:solidFill>
                <a:latin typeface="Arial"/>
                <a:cs typeface="Arial"/>
              </a:rPr>
              <a:t>km/h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205418" y="3773638"/>
            <a:ext cx="994217" cy="382599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marR="3427" defTabSz="616854" hangingPunct="1">
              <a:spcBef>
                <a:spcPts val="67"/>
              </a:spcBef>
            </a:pPr>
            <a:r>
              <a:rPr sz="810" b="1" spc="-7" dirty="0">
                <a:solidFill>
                  <a:srgbClr val="FFFFFF"/>
                </a:solidFill>
                <a:latin typeface="Arial"/>
                <a:cs typeface="Arial"/>
              </a:rPr>
              <a:t>Flughafenspange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Anbindung</a:t>
            </a:r>
            <a:r>
              <a:rPr sz="810" spc="-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Flughafen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Wien</a:t>
            </a:r>
            <a:r>
              <a:rPr sz="810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Richtung</a:t>
            </a:r>
            <a:r>
              <a:rPr sz="81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Osten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608784" y="5448344"/>
            <a:ext cx="1045620" cy="382599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marR="3427" indent="340983" algn="r" defTabSz="616854" hangingPunct="1">
              <a:spcBef>
                <a:spcPts val="67"/>
              </a:spcBef>
            </a:pPr>
            <a:r>
              <a:rPr sz="810" b="1" spc="-7" dirty="0">
                <a:solidFill>
                  <a:srgbClr val="FFFFFF"/>
                </a:solidFill>
                <a:latin typeface="Arial"/>
                <a:cs typeface="Arial"/>
              </a:rPr>
              <a:t>Brennerachse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Errichtung</a:t>
            </a:r>
            <a:r>
              <a:rPr sz="810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Basistunnel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Ausbau</a:t>
            </a:r>
            <a:r>
              <a:rPr sz="81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Zulauf</a:t>
            </a:r>
            <a:r>
              <a:rPr sz="810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13" dirty="0">
                <a:solidFill>
                  <a:srgbClr val="FFFFFF"/>
                </a:solidFill>
                <a:latin typeface="Arial"/>
                <a:cs typeface="Arial"/>
              </a:rPr>
              <a:t>Nord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30788" y="2824226"/>
            <a:ext cx="1108589" cy="507249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R="4284" algn="r" defTabSz="616854" hangingPunct="1">
              <a:spcBef>
                <a:spcPts val="67"/>
              </a:spcBef>
            </a:pPr>
            <a:r>
              <a:rPr sz="810" b="1" dirty="0">
                <a:solidFill>
                  <a:srgbClr val="FFFFFF"/>
                </a:solidFill>
                <a:latin typeface="Arial"/>
                <a:cs typeface="Arial"/>
              </a:rPr>
              <a:t>Neue</a:t>
            </a:r>
            <a:r>
              <a:rPr sz="810" b="1" spc="-7" dirty="0">
                <a:solidFill>
                  <a:srgbClr val="FFFFFF"/>
                </a:solidFill>
                <a:latin typeface="Arial"/>
                <a:cs typeface="Arial"/>
              </a:rPr>
              <a:t> Weststrecke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marR="3427" indent="559024" algn="r" defTabSz="616854" hangingPunct="1"/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Linz</a:t>
            </a:r>
            <a:r>
              <a:rPr sz="810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810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13" dirty="0">
                <a:solidFill>
                  <a:srgbClr val="FFFFFF"/>
                </a:solidFill>
                <a:latin typeface="Arial"/>
                <a:cs typeface="Arial"/>
              </a:rPr>
              <a:t>Wels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Neumarkt/W.</a:t>
            </a:r>
            <a:r>
              <a:rPr sz="81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810" spc="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Salzburg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4284" algn="r" defTabSz="616854" hangingPunct="1"/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Bis</a:t>
            </a:r>
            <a:r>
              <a:rPr sz="810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zu 230</a:t>
            </a:r>
            <a:r>
              <a:rPr sz="810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13" dirty="0">
                <a:solidFill>
                  <a:srgbClr val="FFFFFF"/>
                </a:solidFill>
                <a:latin typeface="Arial"/>
                <a:cs typeface="Arial"/>
              </a:rPr>
              <a:t>km/h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204201" y="5726536"/>
            <a:ext cx="1404155" cy="382599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marR="3427" defTabSz="616854" hangingPunct="1">
              <a:spcBef>
                <a:spcPts val="67"/>
              </a:spcBef>
            </a:pPr>
            <a:r>
              <a:rPr sz="810" b="1" dirty="0">
                <a:solidFill>
                  <a:srgbClr val="FFFFFF"/>
                </a:solidFill>
                <a:latin typeface="Arial"/>
                <a:cs typeface="Arial"/>
              </a:rPr>
              <a:t>Südstrecke</a:t>
            </a:r>
            <a:r>
              <a:rPr sz="81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810" b="1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b="1" spc="-7" dirty="0">
                <a:solidFill>
                  <a:srgbClr val="FFFFFF"/>
                </a:solidFill>
                <a:latin typeface="Arial"/>
                <a:cs typeface="Arial"/>
              </a:rPr>
              <a:t>Koralmbahn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Koralmbahn</a:t>
            </a:r>
            <a:r>
              <a:rPr sz="810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Graz</a:t>
            </a:r>
            <a:r>
              <a:rPr sz="810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810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Klagenfurt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Ausbau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Graz</a:t>
            </a:r>
            <a:r>
              <a:rPr sz="810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810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Spielfeld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059656" y="3035287"/>
            <a:ext cx="1009638" cy="382599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R="3427" algn="r" defTabSz="616854" hangingPunct="1">
              <a:spcBef>
                <a:spcPts val="67"/>
              </a:spcBef>
            </a:pPr>
            <a:r>
              <a:rPr sz="810" b="1" spc="-7" dirty="0">
                <a:solidFill>
                  <a:srgbClr val="FFFFFF"/>
                </a:solidFill>
                <a:latin typeface="Arial"/>
                <a:cs typeface="Arial"/>
              </a:rPr>
              <a:t>Terminal</a:t>
            </a:r>
            <a:r>
              <a:rPr sz="810"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b="1" dirty="0">
                <a:solidFill>
                  <a:srgbClr val="FFFFFF"/>
                </a:solidFill>
                <a:latin typeface="Arial"/>
                <a:cs typeface="Arial"/>
              </a:rPr>
              <a:t>Wien</a:t>
            </a:r>
            <a:r>
              <a:rPr sz="810" b="1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b="1" spc="-17" dirty="0">
                <a:solidFill>
                  <a:srgbClr val="FFFFFF"/>
                </a:solidFill>
                <a:latin typeface="Arial"/>
                <a:cs typeface="Arial"/>
              </a:rPr>
              <a:t>Süd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3427" algn="r" defTabSz="616854" hangingPunct="1"/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Intermodaler</a:t>
            </a:r>
            <a:r>
              <a:rPr sz="810" spc="-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Terminal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3855" algn="r" defTabSz="616854" hangingPunct="1"/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Phase</a:t>
            </a:r>
            <a:r>
              <a:rPr sz="81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34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751444" y="3508399"/>
            <a:ext cx="957807" cy="382599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spcBef>
                <a:spcPts val="67"/>
              </a:spcBef>
            </a:pPr>
            <a:r>
              <a:rPr sz="810" b="1" dirty="0">
                <a:solidFill>
                  <a:srgbClr val="FFFFFF"/>
                </a:solidFill>
                <a:latin typeface="Arial"/>
                <a:cs typeface="Arial"/>
              </a:rPr>
              <a:t>Ausbau</a:t>
            </a:r>
            <a:r>
              <a:rPr sz="81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b="1" spc="-7" dirty="0">
                <a:solidFill>
                  <a:srgbClr val="FFFFFF"/>
                </a:solidFill>
                <a:latin typeface="Arial"/>
                <a:cs typeface="Arial"/>
              </a:rPr>
              <a:t>Pyhrnbahn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marR="185485" defTabSz="616854" hangingPunct="1"/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Zweigleisgkeiten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Bis</a:t>
            </a:r>
            <a:r>
              <a:rPr sz="810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zu 160</a:t>
            </a:r>
            <a:r>
              <a:rPr sz="810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13" dirty="0">
                <a:solidFill>
                  <a:srgbClr val="FFFFFF"/>
                </a:solidFill>
                <a:latin typeface="Arial"/>
                <a:cs typeface="Arial"/>
              </a:rPr>
              <a:t>km/h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278737" y="1730734"/>
            <a:ext cx="6387664" cy="4358107"/>
            <a:chOff x="6323076" y="2565653"/>
            <a:chExt cx="9469120" cy="6460490"/>
          </a:xfrm>
        </p:grpSpPr>
        <p:sp>
          <p:nvSpPr>
            <p:cNvPr id="36" name="object 36"/>
            <p:cNvSpPr/>
            <p:nvPr/>
          </p:nvSpPr>
          <p:spPr>
            <a:xfrm>
              <a:off x="10562844" y="4462271"/>
              <a:ext cx="448309" cy="812800"/>
            </a:xfrm>
            <a:custGeom>
              <a:avLst/>
              <a:gdLst/>
              <a:ahLst/>
              <a:cxnLst/>
              <a:rect l="l" t="t" r="r" b="b"/>
              <a:pathLst>
                <a:path w="448309" h="812800">
                  <a:moveTo>
                    <a:pt x="320040" y="160020"/>
                  </a:moveTo>
                  <a:lnTo>
                    <a:pt x="311873" y="109448"/>
                  </a:lnTo>
                  <a:lnTo>
                    <a:pt x="289153" y="65519"/>
                  </a:lnTo>
                  <a:lnTo>
                    <a:pt x="279412" y="55765"/>
                  </a:lnTo>
                  <a:lnTo>
                    <a:pt x="264274" y="40640"/>
                  </a:lnTo>
                  <a:lnTo>
                    <a:pt x="264274" y="160020"/>
                  </a:lnTo>
                  <a:lnTo>
                    <a:pt x="256070" y="200609"/>
                  </a:lnTo>
                  <a:lnTo>
                    <a:pt x="233730" y="233743"/>
                  </a:lnTo>
                  <a:lnTo>
                    <a:pt x="200596" y="256082"/>
                  </a:lnTo>
                  <a:lnTo>
                    <a:pt x="160020" y="264274"/>
                  </a:lnTo>
                  <a:lnTo>
                    <a:pt x="119430" y="256082"/>
                  </a:lnTo>
                  <a:lnTo>
                    <a:pt x="86296" y="233743"/>
                  </a:lnTo>
                  <a:lnTo>
                    <a:pt x="63957" y="200609"/>
                  </a:lnTo>
                  <a:lnTo>
                    <a:pt x="55765" y="160020"/>
                  </a:lnTo>
                  <a:lnTo>
                    <a:pt x="63957" y="119443"/>
                  </a:lnTo>
                  <a:lnTo>
                    <a:pt x="86296" y="86309"/>
                  </a:lnTo>
                  <a:lnTo>
                    <a:pt x="119430" y="63969"/>
                  </a:lnTo>
                  <a:lnTo>
                    <a:pt x="160020" y="55765"/>
                  </a:lnTo>
                  <a:lnTo>
                    <a:pt x="200596" y="63969"/>
                  </a:lnTo>
                  <a:lnTo>
                    <a:pt x="233730" y="86309"/>
                  </a:lnTo>
                  <a:lnTo>
                    <a:pt x="256070" y="119443"/>
                  </a:lnTo>
                  <a:lnTo>
                    <a:pt x="264274" y="160020"/>
                  </a:lnTo>
                  <a:lnTo>
                    <a:pt x="264274" y="40640"/>
                  </a:lnTo>
                  <a:lnTo>
                    <a:pt x="254520" y="30886"/>
                  </a:lnTo>
                  <a:lnTo>
                    <a:pt x="210591" y="8166"/>
                  </a:lnTo>
                  <a:lnTo>
                    <a:pt x="160020" y="0"/>
                  </a:lnTo>
                  <a:lnTo>
                    <a:pt x="109435" y="8166"/>
                  </a:lnTo>
                  <a:lnTo>
                    <a:pt x="65506" y="30886"/>
                  </a:lnTo>
                  <a:lnTo>
                    <a:pt x="30873" y="65519"/>
                  </a:lnTo>
                  <a:lnTo>
                    <a:pt x="8153" y="109448"/>
                  </a:lnTo>
                  <a:lnTo>
                    <a:pt x="0" y="160020"/>
                  </a:lnTo>
                  <a:lnTo>
                    <a:pt x="8153" y="210604"/>
                  </a:lnTo>
                  <a:lnTo>
                    <a:pt x="30873" y="254533"/>
                  </a:lnTo>
                  <a:lnTo>
                    <a:pt x="65506" y="289166"/>
                  </a:lnTo>
                  <a:lnTo>
                    <a:pt x="109435" y="311886"/>
                  </a:lnTo>
                  <a:lnTo>
                    <a:pt x="160020" y="320040"/>
                  </a:lnTo>
                  <a:lnTo>
                    <a:pt x="210591" y="311886"/>
                  </a:lnTo>
                  <a:lnTo>
                    <a:pt x="254520" y="289166"/>
                  </a:lnTo>
                  <a:lnTo>
                    <a:pt x="279412" y="264274"/>
                  </a:lnTo>
                  <a:lnTo>
                    <a:pt x="289153" y="254533"/>
                  </a:lnTo>
                  <a:lnTo>
                    <a:pt x="311873" y="210604"/>
                  </a:lnTo>
                  <a:lnTo>
                    <a:pt x="320040" y="160020"/>
                  </a:lnTo>
                  <a:close/>
                </a:path>
                <a:path w="448309" h="812800">
                  <a:moveTo>
                    <a:pt x="448056" y="653034"/>
                  </a:moveTo>
                  <a:lnTo>
                    <a:pt x="439928" y="602703"/>
                  </a:lnTo>
                  <a:lnTo>
                    <a:pt x="417322" y="558977"/>
                  </a:lnTo>
                  <a:lnTo>
                    <a:pt x="407619" y="549275"/>
                  </a:lnTo>
                  <a:lnTo>
                    <a:pt x="392557" y="534212"/>
                  </a:lnTo>
                  <a:lnTo>
                    <a:pt x="392557" y="653034"/>
                  </a:lnTo>
                  <a:lnTo>
                    <a:pt x="384390" y="693432"/>
                  </a:lnTo>
                  <a:lnTo>
                    <a:pt x="362165" y="726401"/>
                  </a:lnTo>
                  <a:lnTo>
                    <a:pt x="329184" y="748639"/>
                  </a:lnTo>
                  <a:lnTo>
                    <a:pt x="288798" y="756793"/>
                  </a:lnTo>
                  <a:lnTo>
                    <a:pt x="248399" y="748639"/>
                  </a:lnTo>
                  <a:lnTo>
                    <a:pt x="215430" y="726401"/>
                  </a:lnTo>
                  <a:lnTo>
                    <a:pt x="193192" y="693432"/>
                  </a:lnTo>
                  <a:lnTo>
                    <a:pt x="185039" y="653034"/>
                  </a:lnTo>
                  <a:lnTo>
                    <a:pt x="193192" y="612648"/>
                  </a:lnTo>
                  <a:lnTo>
                    <a:pt x="215430" y="579666"/>
                  </a:lnTo>
                  <a:lnTo>
                    <a:pt x="248399" y="557441"/>
                  </a:lnTo>
                  <a:lnTo>
                    <a:pt x="288798" y="549275"/>
                  </a:lnTo>
                  <a:lnTo>
                    <a:pt x="329184" y="557441"/>
                  </a:lnTo>
                  <a:lnTo>
                    <a:pt x="362165" y="579666"/>
                  </a:lnTo>
                  <a:lnTo>
                    <a:pt x="384390" y="612648"/>
                  </a:lnTo>
                  <a:lnTo>
                    <a:pt x="392557" y="653034"/>
                  </a:lnTo>
                  <a:lnTo>
                    <a:pt x="392557" y="534212"/>
                  </a:lnTo>
                  <a:lnTo>
                    <a:pt x="382854" y="524510"/>
                  </a:lnTo>
                  <a:lnTo>
                    <a:pt x="339128" y="501904"/>
                  </a:lnTo>
                  <a:lnTo>
                    <a:pt x="288798" y="493776"/>
                  </a:lnTo>
                  <a:lnTo>
                    <a:pt x="238455" y="501904"/>
                  </a:lnTo>
                  <a:lnTo>
                    <a:pt x="194729" y="524510"/>
                  </a:lnTo>
                  <a:lnTo>
                    <a:pt x="160261" y="558977"/>
                  </a:lnTo>
                  <a:lnTo>
                    <a:pt x="137655" y="602703"/>
                  </a:lnTo>
                  <a:lnTo>
                    <a:pt x="129540" y="653034"/>
                  </a:lnTo>
                  <a:lnTo>
                    <a:pt x="137655" y="703376"/>
                  </a:lnTo>
                  <a:lnTo>
                    <a:pt x="160261" y="747102"/>
                  </a:lnTo>
                  <a:lnTo>
                    <a:pt x="194729" y="781570"/>
                  </a:lnTo>
                  <a:lnTo>
                    <a:pt x="238455" y="804176"/>
                  </a:lnTo>
                  <a:lnTo>
                    <a:pt x="288798" y="812292"/>
                  </a:lnTo>
                  <a:lnTo>
                    <a:pt x="339128" y="804176"/>
                  </a:lnTo>
                  <a:lnTo>
                    <a:pt x="382854" y="781570"/>
                  </a:lnTo>
                  <a:lnTo>
                    <a:pt x="407619" y="756793"/>
                  </a:lnTo>
                  <a:lnTo>
                    <a:pt x="417322" y="747102"/>
                  </a:lnTo>
                  <a:lnTo>
                    <a:pt x="439928" y="703376"/>
                  </a:lnTo>
                  <a:lnTo>
                    <a:pt x="448056" y="6530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0883646" y="4623053"/>
              <a:ext cx="433070" cy="0"/>
            </a:xfrm>
            <a:custGeom>
              <a:avLst/>
              <a:gdLst/>
              <a:ahLst/>
              <a:cxnLst/>
              <a:rect l="l" t="t" r="r" b="b"/>
              <a:pathLst>
                <a:path w="433070">
                  <a:moveTo>
                    <a:pt x="0" y="0"/>
                  </a:moveTo>
                  <a:lnTo>
                    <a:pt x="432574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1302746" y="4623053"/>
              <a:ext cx="0" cy="1152525"/>
            </a:xfrm>
            <a:custGeom>
              <a:avLst/>
              <a:gdLst/>
              <a:ahLst/>
              <a:cxnLst/>
              <a:rect l="l" t="t" r="r" b="b"/>
              <a:pathLst>
                <a:path h="1152525">
                  <a:moveTo>
                    <a:pt x="0" y="0"/>
                  </a:moveTo>
                  <a:lnTo>
                    <a:pt x="0" y="1152004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1011661" y="5109209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431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9108948" y="4056887"/>
              <a:ext cx="1667510" cy="1047115"/>
            </a:xfrm>
            <a:custGeom>
              <a:avLst/>
              <a:gdLst/>
              <a:ahLst/>
              <a:cxnLst/>
              <a:rect l="l" t="t" r="r" b="b"/>
              <a:pathLst>
                <a:path w="1667509" h="1047114">
                  <a:moveTo>
                    <a:pt x="320040" y="886968"/>
                  </a:moveTo>
                  <a:lnTo>
                    <a:pt x="311873" y="836396"/>
                  </a:lnTo>
                  <a:lnTo>
                    <a:pt x="289153" y="792467"/>
                  </a:lnTo>
                  <a:lnTo>
                    <a:pt x="279412" y="782713"/>
                  </a:lnTo>
                  <a:lnTo>
                    <a:pt x="264274" y="767588"/>
                  </a:lnTo>
                  <a:lnTo>
                    <a:pt x="264274" y="886968"/>
                  </a:lnTo>
                  <a:lnTo>
                    <a:pt x="256070" y="927557"/>
                  </a:lnTo>
                  <a:lnTo>
                    <a:pt x="233730" y="960691"/>
                  </a:lnTo>
                  <a:lnTo>
                    <a:pt x="200596" y="983030"/>
                  </a:lnTo>
                  <a:lnTo>
                    <a:pt x="160020" y="991222"/>
                  </a:lnTo>
                  <a:lnTo>
                    <a:pt x="119430" y="983030"/>
                  </a:lnTo>
                  <a:lnTo>
                    <a:pt x="86296" y="960691"/>
                  </a:lnTo>
                  <a:lnTo>
                    <a:pt x="63957" y="927557"/>
                  </a:lnTo>
                  <a:lnTo>
                    <a:pt x="55765" y="886968"/>
                  </a:lnTo>
                  <a:lnTo>
                    <a:pt x="63957" y="846391"/>
                  </a:lnTo>
                  <a:lnTo>
                    <a:pt x="86296" y="813257"/>
                  </a:lnTo>
                  <a:lnTo>
                    <a:pt x="119430" y="790917"/>
                  </a:lnTo>
                  <a:lnTo>
                    <a:pt x="160020" y="782713"/>
                  </a:lnTo>
                  <a:lnTo>
                    <a:pt x="200596" y="790917"/>
                  </a:lnTo>
                  <a:lnTo>
                    <a:pt x="233730" y="813257"/>
                  </a:lnTo>
                  <a:lnTo>
                    <a:pt x="256070" y="846391"/>
                  </a:lnTo>
                  <a:lnTo>
                    <a:pt x="264274" y="886968"/>
                  </a:lnTo>
                  <a:lnTo>
                    <a:pt x="264274" y="767588"/>
                  </a:lnTo>
                  <a:lnTo>
                    <a:pt x="254520" y="757834"/>
                  </a:lnTo>
                  <a:lnTo>
                    <a:pt x="210591" y="735114"/>
                  </a:lnTo>
                  <a:lnTo>
                    <a:pt x="160020" y="726948"/>
                  </a:lnTo>
                  <a:lnTo>
                    <a:pt x="109435" y="735114"/>
                  </a:lnTo>
                  <a:lnTo>
                    <a:pt x="65506" y="757834"/>
                  </a:lnTo>
                  <a:lnTo>
                    <a:pt x="30873" y="792467"/>
                  </a:lnTo>
                  <a:lnTo>
                    <a:pt x="8153" y="836396"/>
                  </a:lnTo>
                  <a:lnTo>
                    <a:pt x="0" y="886968"/>
                  </a:lnTo>
                  <a:lnTo>
                    <a:pt x="8153" y="937552"/>
                  </a:lnTo>
                  <a:lnTo>
                    <a:pt x="30873" y="981481"/>
                  </a:lnTo>
                  <a:lnTo>
                    <a:pt x="65506" y="1016114"/>
                  </a:lnTo>
                  <a:lnTo>
                    <a:pt x="109435" y="1038834"/>
                  </a:lnTo>
                  <a:lnTo>
                    <a:pt x="160020" y="1046988"/>
                  </a:lnTo>
                  <a:lnTo>
                    <a:pt x="210591" y="1038834"/>
                  </a:lnTo>
                  <a:lnTo>
                    <a:pt x="254520" y="1016114"/>
                  </a:lnTo>
                  <a:lnTo>
                    <a:pt x="279412" y="991222"/>
                  </a:lnTo>
                  <a:lnTo>
                    <a:pt x="289153" y="981481"/>
                  </a:lnTo>
                  <a:lnTo>
                    <a:pt x="311873" y="937552"/>
                  </a:lnTo>
                  <a:lnTo>
                    <a:pt x="320040" y="886968"/>
                  </a:lnTo>
                  <a:close/>
                </a:path>
                <a:path w="1667509" h="1047114">
                  <a:moveTo>
                    <a:pt x="1667256" y="160020"/>
                  </a:moveTo>
                  <a:lnTo>
                    <a:pt x="1659089" y="109448"/>
                  </a:lnTo>
                  <a:lnTo>
                    <a:pt x="1636369" y="65519"/>
                  </a:lnTo>
                  <a:lnTo>
                    <a:pt x="1626628" y="55765"/>
                  </a:lnTo>
                  <a:lnTo>
                    <a:pt x="1611490" y="40640"/>
                  </a:lnTo>
                  <a:lnTo>
                    <a:pt x="1611490" y="160020"/>
                  </a:lnTo>
                  <a:lnTo>
                    <a:pt x="1603286" y="200609"/>
                  </a:lnTo>
                  <a:lnTo>
                    <a:pt x="1580946" y="233743"/>
                  </a:lnTo>
                  <a:lnTo>
                    <a:pt x="1547812" y="256082"/>
                  </a:lnTo>
                  <a:lnTo>
                    <a:pt x="1507236" y="264274"/>
                  </a:lnTo>
                  <a:lnTo>
                    <a:pt x="1466646" y="256082"/>
                  </a:lnTo>
                  <a:lnTo>
                    <a:pt x="1433512" y="233743"/>
                  </a:lnTo>
                  <a:lnTo>
                    <a:pt x="1411173" y="200609"/>
                  </a:lnTo>
                  <a:lnTo>
                    <a:pt x="1402981" y="160020"/>
                  </a:lnTo>
                  <a:lnTo>
                    <a:pt x="1411173" y="119443"/>
                  </a:lnTo>
                  <a:lnTo>
                    <a:pt x="1433512" y="86309"/>
                  </a:lnTo>
                  <a:lnTo>
                    <a:pt x="1466646" y="63969"/>
                  </a:lnTo>
                  <a:lnTo>
                    <a:pt x="1507236" y="55765"/>
                  </a:lnTo>
                  <a:lnTo>
                    <a:pt x="1547812" y="63969"/>
                  </a:lnTo>
                  <a:lnTo>
                    <a:pt x="1580946" y="86309"/>
                  </a:lnTo>
                  <a:lnTo>
                    <a:pt x="1603286" y="119443"/>
                  </a:lnTo>
                  <a:lnTo>
                    <a:pt x="1611490" y="160020"/>
                  </a:lnTo>
                  <a:lnTo>
                    <a:pt x="1611490" y="40640"/>
                  </a:lnTo>
                  <a:lnTo>
                    <a:pt x="1601736" y="30886"/>
                  </a:lnTo>
                  <a:lnTo>
                    <a:pt x="1557807" y="8166"/>
                  </a:lnTo>
                  <a:lnTo>
                    <a:pt x="1507236" y="0"/>
                  </a:lnTo>
                  <a:lnTo>
                    <a:pt x="1456651" y="8166"/>
                  </a:lnTo>
                  <a:lnTo>
                    <a:pt x="1412722" y="30886"/>
                  </a:lnTo>
                  <a:lnTo>
                    <a:pt x="1378089" y="65519"/>
                  </a:lnTo>
                  <a:lnTo>
                    <a:pt x="1355369" y="109448"/>
                  </a:lnTo>
                  <a:lnTo>
                    <a:pt x="1347216" y="160020"/>
                  </a:lnTo>
                  <a:lnTo>
                    <a:pt x="1355369" y="210604"/>
                  </a:lnTo>
                  <a:lnTo>
                    <a:pt x="1378089" y="254533"/>
                  </a:lnTo>
                  <a:lnTo>
                    <a:pt x="1412722" y="289166"/>
                  </a:lnTo>
                  <a:lnTo>
                    <a:pt x="1456651" y="311886"/>
                  </a:lnTo>
                  <a:lnTo>
                    <a:pt x="1507236" y="320040"/>
                  </a:lnTo>
                  <a:lnTo>
                    <a:pt x="1557807" y="311886"/>
                  </a:lnTo>
                  <a:lnTo>
                    <a:pt x="1601736" y="289166"/>
                  </a:lnTo>
                  <a:lnTo>
                    <a:pt x="1626628" y="264274"/>
                  </a:lnTo>
                  <a:lnTo>
                    <a:pt x="1636369" y="254533"/>
                  </a:lnTo>
                  <a:lnTo>
                    <a:pt x="1659089" y="210604"/>
                  </a:lnTo>
                  <a:lnTo>
                    <a:pt x="1667256" y="1600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6621018" y="7014209"/>
              <a:ext cx="433070" cy="0"/>
            </a:xfrm>
            <a:custGeom>
              <a:avLst/>
              <a:gdLst/>
              <a:ahLst/>
              <a:cxnLst/>
              <a:rect l="l" t="t" r="r" b="b"/>
              <a:pathLst>
                <a:path w="433070">
                  <a:moveTo>
                    <a:pt x="0" y="0"/>
                  </a:moveTo>
                  <a:lnTo>
                    <a:pt x="432574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8180070" y="3880865"/>
              <a:ext cx="0" cy="1051560"/>
            </a:xfrm>
            <a:custGeom>
              <a:avLst/>
              <a:gdLst/>
              <a:ahLst/>
              <a:cxnLst/>
              <a:rect l="l" t="t" r="r" b="b"/>
              <a:pathLst>
                <a:path h="1051560">
                  <a:moveTo>
                    <a:pt x="0" y="0"/>
                  </a:moveTo>
                  <a:lnTo>
                    <a:pt x="0" y="1051204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7037070" y="5775197"/>
              <a:ext cx="0" cy="2895600"/>
            </a:xfrm>
            <a:custGeom>
              <a:avLst/>
              <a:gdLst/>
              <a:ahLst/>
              <a:cxnLst/>
              <a:rect l="l" t="t" r="r" b="b"/>
              <a:pathLst>
                <a:path h="2895600">
                  <a:moveTo>
                    <a:pt x="0" y="0"/>
                  </a:moveTo>
                  <a:lnTo>
                    <a:pt x="0" y="289560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6323076" y="6853427"/>
              <a:ext cx="320040" cy="320040"/>
            </a:xfrm>
            <a:custGeom>
              <a:avLst/>
              <a:gdLst/>
              <a:ahLst/>
              <a:cxnLst/>
              <a:rect l="l" t="t" r="r" b="b"/>
              <a:pathLst>
                <a:path w="320040" h="320040">
                  <a:moveTo>
                    <a:pt x="160020" y="0"/>
                  </a:moveTo>
                  <a:lnTo>
                    <a:pt x="109440" y="8157"/>
                  </a:lnTo>
                  <a:lnTo>
                    <a:pt x="65513" y="30873"/>
                  </a:lnTo>
                  <a:lnTo>
                    <a:pt x="30873" y="65513"/>
                  </a:lnTo>
                  <a:lnTo>
                    <a:pt x="8157" y="109440"/>
                  </a:lnTo>
                  <a:lnTo>
                    <a:pt x="0" y="160020"/>
                  </a:lnTo>
                  <a:lnTo>
                    <a:pt x="8157" y="210599"/>
                  </a:lnTo>
                  <a:lnTo>
                    <a:pt x="30873" y="254526"/>
                  </a:lnTo>
                  <a:lnTo>
                    <a:pt x="65513" y="289166"/>
                  </a:lnTo>
                  <a:lnTo>
                    <a:pt x="109440" y="311882"/>
                  </a:lnTo>
                  <a:lnTo>
                    <a:pt x="160020" y="320040"/>
                  </a:lnTo>
                  <a:lnTo>
                    <a:pt x="210599" y="311882"/>
                  </a:lnTo>
                  <a:lnTo>
                    <a:pt x="254526" y="289166"/>
                  </a:lnTo>
                  <a:lnTo>
                    <a:pt x="279418" y="264274"/>
                  </a:lnTo>
                  <a:lnTo>
                    <a:pt x="160020" y="264274"/>
                  </a:lnTo>
                  <a:lnTo>
                    <a:pt x="119437" y="256082"/>
                  </a:lnTo>
                  <a:lnTo>
                    <a:pt x="86299" y="233740"/>
                  </a:lnTo>
                  <a:lnTo>
                    <a:pt x="63957" y="200602"/>
                  </a:lnTo>
                  <a:lnTo>
                    <a:pt x="55765" y="160020"/>
                  </a:lnTo>
                  <a:lnTo>
                    <a:pt x="63957" y="119437"/>
                  </a:lnTo>
                  <a:lnTo>
                    <a:pt x="86299" y="86299"/>
                  </a:lnTo>
                  <a:lnTo>
                    <a:pt x="119437" y="63957"/>
                  </a:lnTo>
                  <a:lnTo>
                    <a:pt x="160020" y="55765"/>
                  </a:lnTo>
                  <a:lnTo>
                    <a:pt x="279418" y="55765"/>
                  </a:lnTo>
                  <a:lnTo>
                    <a:pt x="254526" y="30873"/>
                  </a:lnTo>
                  <a:lnTo>
                    <a:pt x="210599" y="8157"/>
                  </a:lnTo>
                  <a:lnTo>
                    <a:pt x="160020" y="0"/>
                  </a:lnTo>
                  <a:close/>
                </a:path>
                <a:path w="320040" h="320040">
                  <a:moveTo>
                    <a:pt x="279418" y="55765"/>
                  </a:moveTo>
                  <a:lnTo>
                    <a:pt x="160020" y="55765"/>
                  </a:lnTo>
                  <a:lnTo>
                    <a:pt x="200602" y="63957"/>
                  </a:lnTo>
                  <a:lnTo>
                    <a:pt x="233740" y="86299"/>
                  </a:lnTo>
                  <a:lnTo>
                    <a:pt x="256082" y="119437"/>
                  </a:lnTo>
                  <a:lnTo>
                    <a:pt x="264274" y="160020"/>
                  </a:lnTo>
                  <a:lnTo>
                    <a:pt x="256082" y="200602"/>
                  </a:lnTo>
                  <a:lnTo>
                    <a:pt x="233740" y="233740"/>
                  </a:lnTo>
                  <a:lnTo>
                    <a:pt x="200602" y="256082"/>
                  </a:lnTo>
                  <a:lnTo>
                    <a:pt x="160020" y="264274"/>
                  </a:lnTo>
                  <a:lnTo>
                    <a:pt x="279418" y="264274"/>
                  </a:lnTo>
                  <a:lnTo>
                    <a:pt x="289166" y="254526"/>
                  </a:lnTo>
                  <a:lnTo>
                    <a:pt x="311882" y="210599"/>
                  </a:lnTo>
                  <a:lnTo>
                    <a:pt x="320040" y="160020"/>
                  </a:lnTo>
                  <a:lnTo>
                    <a:pt x="311882" y="109440"/>
                  </a:lnTo>
                  <a:lnTo>
                    <a:pt x="289166" y="65513"/>
                  </a:lnTo>
                  <a:lnTo>
                    <a:pt x="279418" y="557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7037070" y="5796533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80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7298436" y="5657087"/>
              <a:ext cx="320040" cy="320040"/>
            </a:xfrm>
            <a:custGeom>
              <a:avLst/>
              <a:gdLst/>
              <a:ahLst/>
              <a:cxnLst/>
              <a:rect l="l" t="t" r="r" b="b"/>
              <a:pathLst>
                <a:path w="320040" h="320039">
                  <a:moveTo>
                    <a:pt x="160020" y="0"/>
                  </a:moveTo>
                  <a:lnTo>
                    <a:pt x="109440" y="8157"/>
                  </a:lnTo>
                  <a:lnTo>
                    <a:pt x="65513" y="30873"/>
                  </a:lnTo>
                  <a:lnTo>
                    <a:pt x="30873" y="65513"/>
                  </a:lnTo>
                  <a:lnTo>
                    <a:pt x="8157" y="109440"/>
                  </a:lnTo>
                  <a:lnTo>
                    <a:pt x="0" y="160020"/>
                  </a:lnTo>
                  <a:lnTo>
                    <a:pt x="8157" y="210599"/>
                  </a:lnTo>
                  <a:lnTo>
                    <a:pt x="30873" y="254526"/>
                  </a:lnTo>
                  <a:lnTo>
                    <a:pt x="65513" y="289166"/>
                  </a:lnTo>
                  <a:lnTo>
                    <a:pt x="109440" y="311882"/>
                  </a:lnTo>
                  <a:lnTo>
                    <a:pt x="160020" y="320040"/>
                  </a:lnTo>
                  <a:lnTo>
                    <a:pt x="210599" y="311882"/>
                  </a:lnTo>
                  <a:lnTo>
                    <a:pt x="254526" y="289166"/>
                  </a:lnTo>
                  <a:lnTo>
                    <a:pt x="279418" y="264274"/>
                  </a:lnTo>
                  <a:lnTo>
                    <a:pt x="160020" y="264274"/>
                  </a:lnTo>
                  <a:lnTo>
                    <a:pt x="119437" y="256082"/>
                  </a:lnTo>
                  <a:lnTo>
                    <a:pt x="86299" y="233740"/>
                  </a:lnTo>
                  <a:lnTo>
                    <a:pt x="63957" y="200602"/>
                  </a:lnTo>
                  <a:lnTo>
                    <a:pt x="55765" y="160020"/>
                  </a:lnTo>
                  <a:lnTo>
                    <a:pt x="63957" y="119437"/>
                  </a:lnTo>
                  <a:lnTo>
                    <a:pt x="86299" y="86299"/>
                  </a:lnTo>
                  <a:lnTo>
                    <a:pt x="119437" y="63957"/>
                  </a:lnTo>
                  <a:lnTo>
                    <a:pt x="160020" y="55765"/>
                  </a:lnTo>
                  <a:lnTo>
                    <a:pt x="279418" y="55765"/>
                  </a:lnTo>
                  <a:lnTo>
                    <a:pt x="254526" y="30873"/>
                  </a:lnTo>
                  <a:lnTo>
                    <a:pt x="210599" y="8157"/>
                  </a:lnTo>
                  <a:lnTo>
                    <a:pt x="160020" y="0"/>
                  </a:lnTo>
                  <a:close/>
                </a:path>
                <a:path w="320040" h="320039">
                  <a:moveTo>
                    <a:pt x="279418" y="55765"/>
                  </a:moveTo>
                  <a:lnTo>
                    <a:pt x="160020" y="55765"/>
                  </a:lnTo>
                  <a:lnTo>
                    <a:pt x="200602" y="63957"/>
                  </a:lnTo>
                  <a:lnTo>
                    <a:pt x="233740" y="86299"/>
                  </a:lnTo>
                  <a:lnTo>
                    <a:pt x="256082" y="119437"/>
                  </a:lnTo>
                  <a:lnTo>
                    <a:pt x="264274" y="160020"/>
                  </a:lnTo>
                  <a:lnTo>
                    <a:pt x="256082" y="200602"/>
                  </a:lnTo>
                  <a:lnTo>
                    <a:pt x="233740" y="233740"/>
                  </a:lnTo>
                  <a:lnTo>
                    <a:pt x="200602" y="256082"/>
                  </a:lnTo>
                  <a:lnTo>
                    <a:pt x="160020" y="264274"/>
                  </a:lnTo>
                  <a:lnTo>
                    <a:pt x="279418" y="264274"/>
                  </a:lnTo>
                  <a:lnTo>
                    <a:pt x="289166" y="254526"/>
                  </a:lnTo>
                  <a:lnTo>
                    <a:pt x="311882" y="210599"/>
                  </a:lnTo>
                  <a:lnTo>
                    <a:pt x="320040" y="160020"/>
                  </a:lnTo>
                  <a:lnTo>
                    <a:pt x="311882" y="109440"/>
                  </a:lnTo>
                  <a:lnTo>
                    <a:pt x="289166" y="65513"/>
                  </a:lnTo>
                  <a:lnTo>
                    <a:pt x="279418" y="557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8180070" y="3899153"/>
              <a:ext cx="2438400" cy="0"/>
            </a:xfrm>
            <a:custGeom>
              <a:avLst/>
              <a:gdLst/>
              <a:ahLst/>
              <a:cxnLst/>
              <a:rect l="l" t="t" r="r" b="b"/>
              <a:pathLst>
                <a:path w="2438400">
                  <a:moveTo>
                    <a:pt x="0" y="0"/>
                  </a:moveTo>
                  <a:lnTo>
                    <a:pt x="243840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0603229" y="3880865"/>
              <a:ext cx="0" cy="216535"/>
            </a:xfrm>
            <a:custGeom>
              <a:avLst/>
              <a:gdLst/>
              <a:ahLst/>
              <a:cxnLst/>
              <a:rect l="l" t="t" r="r" b="b"/>
              <a:pathLst>
                <a:path h="216535">
                  <a:moveTo>
                    <a:pt x="0" y="0"/>
                  </a:moveTo>
                  <a:lnTo>
                    <a:pt x="0" y="216001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2819888" y="7402067"/>
              <a:ext cx="320040" cy="320040"/>
            </a:xfrm>
            <a:custGeom>
              <a:avLst/>
              <a:gdLst/>
              <a:ahLst/>
              <a:cxnLst/>
              <a:rect l="l" t="t" r="r" b="b"/>
              <a:pathLst>
                <a:path w="320040" h="320040">
                  <a:moveTo>
                    <a:pt x="160020" y="0"/>
                  </a:moveTo>
                  <a:lnTo>
                    <a:pt x="109440" y="8157"/>
                  </a:lnTo>
                  <a:lnTo>
                    <a:pt x="65513" y="30873"/>
                  </a:lnTo>
                  <a:lnTo>
                    <a:pt x="30873" y="65513"/>
                  </a:lnTo>
                  <a:lnTo>
                    <a:pt x="8157" y="109440"/>
                  </a:lnTo>
                  <a:lnTo>
                    <a:pt x="0" y="160020"/>
                  </a:lnTo>
                  <a:lnTo>
                    <a:pt x="8157" y="210599"/>
                  </a:lnTo>
                  <a:lnTo>
                    <a:pt x="30873" y="254526"/>
                  </a:lnTo>
                  <a:lnTo>
                    <a:pt x="65513" y="289166"/>
                  </a:lnTo>
                  <a:lnTo>
                    <a:pt x="109440" y="311882"/>
                  </a:lnTo>
                  <a:lnTo>
                    <a:pt x="160020" y="320040"/>
                  </a:lnTo>
                  <a:lnTo>
                    <a:pt x="210599" y="311882"/>
                  </a:lnTo>
                  <a:lnTo>
                    <a:pt x="254526" y="289166"/>
                  </a:lnTo>
                  <a:lnTo>
                    <a:pt x="279418" y="264274"/>
                  </a:lnTo>
                  <a:lnTo>
                    <a:pt x="160020" y="264274"/>
                  </a:lnTo>
                  <a:lnTo>
                    <a:pt x="119437" y="256082"/>
                  </a:lnTo>
                  <a:lnTo>
                    <a:pt x="86299" y="233740"/>
                  </a:lnTo>
                  <a:lnTo>
                    <a:pt x="63957" y="200602"/>
                  </a:lnTo>
                  <a:lnTo>
                    <a:pt x="55765" y="160020"/>
                  </a:lnTo>
                  <a:lnTo>
                    <a:pt x="63957" y="119437"/>
                  </a:lnTo>
                  <a:lnTo>
                    <a:pt x="86299" y="86299"/>
                  </a:lnTo>
                  <a:lnTo>
                    <a:pt x="119437" y="63957"/>
                  </a:lnTo>
                  <a:lnTo>
                    <a:pt x="160020" y="55765"/>
                  </a:lnTo>
                  <a:lnTo>
                    <a:pt x="279418" y="55765"/>
                  </a:lnTo>
                  <a:lnTo>
                    <a:pt x="254526" y="30873"/>
                  </a:lnTo>
                  <a:lnTo>
                    <a:pt x="210599" y="8157"/>
                  </a:lnTo>
                  <a:lnTo>
                    <a:pt x="160020" y="0"/>
                  </a:lnTo>
                  <a:close/>
                </a:path>
                <a:path w="320040" h="320040">
                  <a:moveTo>
                    <a:pt x="279418" y="55765"/>
                  </a:moveTo>
                  <a:lnTo>
                    <a:pt x="160020" y="55765"/>
                  </a:lnTo>
                  <a:lnTo>
                    <a:pt x="200596" y="63957"/>
                  </a:lnTo>
                  <a:lnTo>
                    <a:pt x="233735" y="86299"/>
                  </a:lnTo>
                  <a:lnTo>
                    <a:pt x="256080" y="119437"/>
                  </a:lnTo>
                  <a:lnTo>
                    <a:pt x="264274" y="160020"/>
                  </a:lnTo>
                  <a:lnTo>
                    <a:pt x="256080" y="200602"/>
                  </a:lnTo>
                  <a:lnTo>
                    <a:pt x="233735" y="233740"/>
                  </a:lnTo>
                  <a:lnTo>
                    <a:pt x="200596" y="256082"/>
                  </a:lnTo>
                  <a:lnTo>
                    <a:pt x="160020" y="264274"/>
                  </a:lnTo>
                  <a:lnTo>
                    <a:pt x="279418" y="264274"/>
                  </a:lnTo>
                  <a:lnTo>
                    <a:pt x="289166" y="254526"/>
                  </a:lnTo>
                  <a:lnTo>
                    <a:pt x="311882" y="210599"/>
                  </a:lnTo>
                  <a:lnTo>
                    <a:pt x="320040" y="160020"/>
                  </a:lnTo>
                  <a:lnTo>
                    <a:pt x="311882" y="109440"/>
                  </a:lnTo>
                  <a:lnTo>
                    <a:pt x="289166" y="65513"/>
                  </a:lnTo>
                  <a:lnTo>
                    <a:pt x="279418" y="557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2008358" y="8116061"/>
              <a:ext cx="968375" cy="0"/>
            </a:xfrm>
            <a:custGeom>
              <a:avLst/>
              <a:gdLst/>
              <a:ahLst/>
              <a:cxnLst/>
              <a:rect l="l" t="t" r="r" b="b"/>
              <a:pathLst>
                <a:path w="968375">
                  <a:moveTo>
                    <a:pt x="0" y="0"/>
                  </a:moveTo>
                  <a:lnTo>
                    <a:pt x="968375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2017500" y="7620761"/>
              <a:ext cx="0" cy="1405255"/>
            </a:xfrm>
            <a:custGeom>
              <a:avLst/>
              <a:gdLst/>
              <a:ahLst/>
              <a:cxnLst/>
              <a:rect l="l" t="t" r="r" b="b"/>
              <a:pathLst>
                <a:path h="1405254">
                  <a:moveTo>
                    <a:pt x="0" y="0"/>
                  </a:moveTo>
                  <a:lnTo>
                    <a:pt x="0" y="1405216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1858244" y="7299959"/>
              <a:ext cx="320040" cy="320040"/>
            </a:xfrm>
            <a:custGeom>
              <a:avLst/>
              <a:gdLst/>
              <a:ahLst/>
              <a:cxnLst/>
              <a:rect l="l" t="t" r="r" b="b"/>
              <a:pathLst>
                <a:path w="320040" h="320040">
                  <a:moveTo>
                    <a:pt x="160020" y="0"/>
                  </a:moveTo>
                  <a:lnTo>
                    <a:pt x="109440" y="8157"/>
                  </a:lnTo>
                  <a:lnTo>
                    <a:pt x="65513" y="30873"/>
                  </a:lnTo>
                  <a:lnTo>
                    <a:pt x="30873" y="65513"/>
                  </a:lnTo>
                  <a:lnTo>
                    <a:pt x="8157" y="109440"/>
                  </a:lnTo>
                  <a:lnTo>
                    <a:pt x="0" y="160020"/>
                  </a:lnTo>
                  <a:lnTo>
                    <a:pt x="8157" y="210599"/>
                  </a:lnTo>
                  <a:lnTo>
                    <a:pt x="30873" y="254526"/>
                  </a:lnTo>
                  <a:lnTo>
                    <a:pt x="65513" y="289166"/>
                  </a:lnTo>
                  <a:lnTo>
                    <a:pt x="109440" y="311882"/>
                  </a:lnTo>
                  <a:lnTo>
                    <a:pt x="160020" y="320040"/>
                  </a:lnTo>
                  <a:lnTo>
                    <a:pt x="210599" y="311882"/>
                  </a:lnTo>
                  <a:lnTo>
                    <a:pt x="254526" y="289166"/>
                  </a:lnTo>
                  <a:lnTo>
                    <a:pt x="279418" y="264274"/>
                  </a:lnTo>
                  <a:lnTo>
                    <a:pt x="160020" y="264274"/>
                  </a:lnTo>
                  <a:lnTo>
                    <a:pt x="119437" y="256082"/>
                  </a:lnTo>
                  <a:lnTo>
                    <a:pt x="86299" y="233740"/>
                  </a:lnTo>
                  <a:lnTo>
                    <a:pt x="63957" y="200602"/>
                  </a:lnTo>
                  <a:lnTo>
                    <a:pt x="55765" y="160020"/>
                  </a:lnTo>
                  <a:lnTo>
                    <a:pt x="63957" y="119437"/>
                  </a:lnTo>
                  <a:lnTo>
                    <a:pt x="86299" y="86299"/>
                  </a:lnTo>
                  <a:lnTo>
                    <a:pt x="119437" y="63957"/>
                  </a:lnTo>
                  <a:lnTo>
                    <a:pt x="160020" y="55765"/>
                  </a:lnTo>
                  <a:lnTo>
                    <a:pt x="279418" y="55765"/>
                  </a:lnTo>
                  <a:lnTo>
                    <a:pt x="254526" y="30873"/>
                  </a:lnTo>
                  <a:lnTo>
                    <a:pt x="210599" y="8157"/>
                  </a:lnTo>
                  <a:lnTo>
                    <a:pt x="160020" y="0"/>
                  </a:lnTo>
                  <a:close/>
                </a:path>
                <a:path w="320040" h="320040">
                  <a:moveTo>
                    <a:pt x="279418" y="55765"/>
                  </a:moveTo>
                  <a:lnTo>
                    <a:pt x="160020" y="55765"/>
                  </a:lnTo>
                  <a:lnTo>
                    <a:pt x="200602" y="63957"/>
                  </a:lnTo>
                  <a:lnTo>
                    <a:pt x="233740" y="86299"/>
                  </a:lnTo>
                  <a:lnTo>
                    <a:pt x="256082" y="119437"/>
                  </a:lnTo>
                  <a:lnTo>
                    <a:pt x="264274" y="160020"/>
                  </a:lnTo>
                  <a:lnTo>
                    <a:pt x="256082" y="200602"/>
                  </a:lnTo>
                  <a:lnTo>
                    <a:pt x="233740" y="233740"/>
                  </a:lnTo>
                  <a:lnTo>
                    <a:pt x="200602" y="256082"/>
                  </a:lnTo>
                  <a:lnTo>
                    <a:pt x="160020" y="264274"/>
                  </a:lnTo>
                  <a:lnTo>
                    <a:pt x="279418" y="264274"/>
                  </a:lnTo>
                  <a:lnTo>
                    <a:pt x="289166" y="254526"/>
                  </a:lnTo>
                  <a:lnTo>
                    <a:pt x="311882" y="210599"/>
                  </a:lnTo>
                  <a:lnTo>
                    <a:pt x="320040" y="160020"/>
                  </a:lnTo>
                  <a:lnTo>
                    <a:pt x="311882" y="109440"/>
                  </a:lnTo>
                  <a:lnTo>
                    <a:pt x="289166" y="65513"/>
                  </a:lnTo>
                  <a:lnTo>
                    <a:pt x="279418" y="557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2977621" y="7686293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999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3917168" y="4338827"/>
              <a:ext cx="320040" cy="318770"/>
            </a:xfrm>
            <a:custGeom>
              <a:avLst/>
              <a:gdLst/>
              <a:ahLst/>
              <a:cxnLst/>
              <a:rect l="l" t="t" r="r" b="b"/>
              <a:pathLst>
                <a:path w="320040" h="318770">
                  <a:moveTo>
                    <a:pt x="160020" y="0"/>
                  </a:moveTo>
                  <a:lnTo>
                    <a:pt x="109440" y="8118"/>
                  </a:lnTo>
                  <a:lnTo>
                    <a:pt x="65513" y="30726"/>
                  </a:lnTo>
                  <a:lnTo>
                    <a:pt x="30873" y="65200"/>
                  </a:lnTo>
                  <a:lnTo>
                    <a:pt x="8157" y="108918"/>
                  </a:lnTo>
                  <a:lnTo>
                    <a:pt x="0" y="159258"/>
                  </a:lnTo>
                  <a:lnTo>
                    <a:pt x="8157" y="209597"/>
                  </a:lnTo>
                  <a:lnTo>
                    <a:pt x="30873" y="253315"/>
                  </a:lnTo>
                  <a:lnTo>
                    <a:pt x="65513" y="287789"/>
                  </a:lnTo>
                  <a:lnTo>
                    <a:pt x="109440" y="310397"/>
                  </a:lnTo>
                  <a:lnTo>
                    <a:pt x="160020" y="318516"/>
                  </a:lnTo>
                  <a:lnTo>
                    <a:pt x="210599" y="310397"/>
                  </a:lnTo>
                  <a:lnTo>
                    <a:pt x="254526" y="287789"/>
                  </a:lnTo>
                  <a:lnTo>
                    <a:pt x="279418" y="263017"/>
                  </a:lnTo>
                  <a:lnTo>
                    <a:pt x="160020" y="263017"/>
                  </a:lnTo>
                  <a:lnTo>
                    <a:pt x="119337" y="254862"/>
                  </a:lnTo>
                  <a:lnTo>
                    <a:pt x="86113" y="232625"/>
                  </a:lnTo>
                  <a:lnTo>
                    <a:pt x="63713" y="199644"/>
                  </a:lnTo>
                  <a:lnTo>
                    <a:pt x="55499" y="159258"/>
                  </a:lnTo>
                  <a:lnTo>
                    <a:pt x="63713" y="118871"/>
                  </a:lnTo>
                  <a:lnTo>
                    <a:pt x="86113" y="85890"/>
                  </a:lnTo>
                  <a:lnTo>
                    <a:pt x="119337" y="63653"/>
                  </a:lnTo>
                  <a:lnTo>
                    <a:pt x="160020" y="55499"/>
                  </a:lnTo>
                  <a:lnTo>
                    <a:pt x="279418" y="55499"/>
                  </a:lnTo>
                  <a:lnTo>
                    <a:pt x="254526" y="30726"/>
                  </a:lnTo>
                  <a:lnTo>
                    <a:pt x="210599" y="8118"/>
                  </a:lnTo>
                  <a:lnTo>
                    <a:pt x="160020" y="0"/>
                  </a:lnTo>
                  <a:close/>
                </a:path>
                <a:path w="320040" h="318770">
                  <a:moveTo>
                    <a:pt x="279418" y="55499"/>
                  </a:moveTo>
                  <a:lnTo>
                    <a:pt x="160020" y="55499"/>
                  </a:lnTo>
                  <a:lnTo>
                    <a:pt x="200702" y="63653"/>
                  </a:lnTo>
                  <a:lnTo>
                    <a:pt x="233926" y="85890"/>
                  </a:lnTo>
                  <a:lnTo>
                    <a:pt x="256326" y="118871"/>
                  </a:lnTo>
                  <a:lnTo>
                    <a:pt x="264541" y="159258"/>
                  </a:lnTo>
                  <a:lnTo>
                    <a:pt x="256326" y="199644"/>
                  </a:lnTo>
                  <a:lnTo>
                    <a:pt x="233926" y="232625"/>
                  </a:lnTo>
                  <a:lnTo>
                    <a:pt x="200702" y="254862"/>
                  </a:lnTo>
                  <a:lnTo>
                    <a:pt x="160020" y="263017"/>
                  </a:lnTo>
                  <a:lnTo>
                    <a:pt x="279418" y="263017"/>
                  </a:lnTo>
                  <a:lnTo>
                    <a:pt x="289166" y="253315"/>
                  </a:lnTo>
                  <a:lnTo>
                    <a:pt x="311882" y="209597"/>
                  </a:lnTo>
                  <a:lnTo>
                    <a:pt x="320040" y="159258"/>
                  </a:lnTo>
                  <a:lnTo>
                    <a:pt x="311882" y="108918"/>
                  </a:lnTo>
                  <a:lnTo>
                    <a:pt x="289166" y="65200"/>
                  </a:lnTo>
                  <a:lnTo>
                    <a:pt x="279418" y="55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13517118" y="4466081"/>
              <a:ext cx="450215" cy="0"/>
            </a:xfrm>
            <a:custGeom>
              <a:avLst/>
              <a:gdLst/>
              <a:ahLst/>
              <a:cxnLst/>
              <a:rect l="l" t="t" r="r" b="b"/>
              <a:pathLst>
                <a:path w="450215">
                  <a:moveTo>
                    <a:pt x="0" y="0"/>
                  </a:moveTo>
                  <a:lnTo>
                    <a:pt x="449999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13517118" y="4447793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h="582929">
                  <a:moveTo>
                    <a:pt x="0" y="0"/>
                  </a:moveTo>
                  <a:lnTo>
                    <a:pt x="0" y="582739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14336268" y="4317491"/>
              <a:ext cx="320040" cy="320040"/>
            </a:xfrm>
            <a:custGeom>
              <a:avLst/>
              <a:gdLst/>
              <a:ahLst/>
              <a:cxnLst/>
              <a:rect l="l" t="t" r="r" b="b"/>
              <a:pathLst>
                <a:path w="320040" h="320039">
                  <a:moveTo>
                    <a:pt x="160020" y="0"/>
                  </a:moveTo>
                  <a:lnTo>
                    <a:pt x="109440" y="8157"/>
                  </a:lnTo>
                  <a:lnTo>
                    <a:pt x="65513" y="30873"/>
                  </a:lnTo>
                  <a:lnTo>
                    <a:pt x="30873" y="65513"/>
                  </a:lnTo>
                  <a:lnTo>
                    <a:pt x="8157" y="109440"/>
                  </a:lnTo>
                  <a:lnTo>
                    <a:pt x="0" y="160020"/>
                  </a:lnTo>
                  <a:lnTo>
                    <a:pt x="8157" y="210599"/>
                  </a:lnTo>
                  <a:lnTo>
                    <a:pt x="30873" y="254526"/>
                  </a:lnTo>
                  <a:lnTo>
                    <a:pt x="65513" y="289166"/>
                  </a:lnTo>
                  <a:lnTo>
                    <a:pt x="109440" y="311882"/>
                  </a:lnTo>
                  <a:lnTo>
                    <a:pt x="160020" y="320040"/>
                  </a:lnTo>
                  <a:lnTo>
                    <a:pt x="210599" y="311882"/>
                  </a:lnTo>
                  <a:lnTo>
                    <a:pt x="254526" y="289166"/>
                  </a:lnTo>
                  <a:lnTo>
                    <a:pt x="279418" y="264274"/>
                  </a:lnTo>
                  <a:lnTo>
                    <a:pt x="160020" y="264274"/>
                  </a:lnTo>
                  <a:lnTo>
                    <a:pt x="119443" y="256082"/>
                  </a:lnTo>
                  <a:lnTo>
                    <a:pt x="86304" y="233740"/>
                  </a:lnTo>
                  <a:lnTo>
                    <a:pt x="63959" y="200602"/>
                  </a:lnTo>
                  <a:lnTo>
                    <a:pt x="55765" y="160020"/>
                  </a:lnTo>
                  <a:lnTo>
                    <a:pt x="63959" y="119437"/>
                  </a:lnTo>
                  <a:lnTo>
                    <a:pt x="86304" y="86299"/>
                  </a:lnTo>
                  <a:lnTo>
                    <a:pt x="119443" y="63957"/>
                  </a:lnTo>
                  <a:lnTo>
                    <a:pt x="160020" y="55765"/>
                  </a:lnTo>
                  <a:lnTo>
                    <a:pt x="279418" y="55765"/>
                  </a:lnTo>
                  <a:lnTo>
                    <a:pt x="254526" y="30873"/>
                  </a:lnTo>
                  <a:lnTo>
                    <a:pt x="210599" y="8157"/>
                  </a:lnTo>
                  <a:lnTo>
                    <a:pt x="160020" y="0"/>
                  </a:lnTo>
                  <a:close/>
                </a:path>
                <a:path w="320040" h="320039">
                  <a:moveTo>
                    <a:pt x="279418" y="55765"/>
                  </a:moveTo>
                  <a:lnTo>
                    <a:pt x="160020" y="55765"/>
                  </a:lnTo>
                  <a:lnTo>
                    <a:pt x="200602" y="63957"/>
                  </a:lnTo>
                  <a:lnTo>
                    <a:pt x="233740" y="86299"/>
                  </a:lnTo>
                  <a:lnTo>
                    <a:pt x="256082" y="119437"/>
                  </a:lnTo>
                  <a:lnTo>
                    <a:pt x="264274" y="160020"/>
                  </a:lnTo>
                  <a:lnTo>
                    <a:pt x="256082" y="200602"/>
                  </a:lnTo>
                  <a:lnTo>
                    <a:pt x="233740" y="233740"/>
                  </a:lnTo>
                  <a:lnTo>
                    <a:pt x="200602" y="256082"/>
                  </a:lnTo>
                  <a:lnTo>
                    <a:pt x="160020" y="264274"/>
                  </a:lnTo>
                  <a:lnTo>
                    <a:pt x="279418" y="264274"/>
                  </a:lnTo>
                  <a:lnTo>
                    <a:pt x="289166" y="254526"/>
                  </a:lnTo>
                  <a:lnTo>
                    <a:pt x="311882" y="210599"/>
                  </a:lnTo>
                  <a:lnTo>
                    <a:pt x="320040" y="160020"/>
                  </a:lnTo>
                  <a:lnTo>
                    <a:pt x="311882" y="109440"/>
                  </a:lnTo>
                  <a:lnTo>
                    <a:pt x="289166" y="65513"/>
                  </a:lnTo>
                  <a:lnTo>
                    <a:pt x="279418" y="557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14981682" y="4921757"/>
              <a:ext cx="0" cy="1243330"/>
            </a:xfrm>
            <a:custGeom>
              <a:avLst/>
              <a:gdLst/>
              <a:ahLst/>
              <a:cxnLst/>
              <a:rect l="l" t="t" r="r" b="b"/>
              <a:pathLst>
                <a:path h="1243329">
                  <a:moveTo>
                    <a:pt x="0" y="0"/>
                  </a:moveTo>
                  <a:lnTo>
                    <a:pt x="0" y="124286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14573250" y="4575809"/>
              <a:ext cx="410845" cy="360045"/>
            </a:xfrm>
            <a:custGeom>
              <a:avLst/>
              <a:gdLst/>
              <a:ahLst/>
              <a:cxnLst/>
              <a:rect l="l" t="t" r="r" b="b"/>
              <a:pathLst>
                <a:path w="410844" h="360045">
                  <a:moveTo>
                    <a:pt x="0" y="0"/>
                  </a:moveTo>
                  <a:lnTo>
                    <a:pt x="410400" y="359994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14686786" y="3941063"/>
              <a:ext cx="318770" cy="320040"/>
            </a:xfrm>
            <a:custGeom>
              <a:avLst/>
              <a:gdLst/>
              <a:ahLst/>
              <a:cxnLst/>
              <a:rect l="l" t="t" r="r" b="b"/>
              <a:pathLst>
                <a:path w="318769" h="320039">
                  <a:moveTo>
                    <a:pt x="159258" y="0"/>
                  </a:moveTo>
                  <a:lnTo>
                    <a:pt x="108918" y="8157"/>
                  </a:lnTo>
                  <a:lnTo>
                    <a:pt x="65200" y="30873"/>
                  </a:lnTo>
                  <a:lnTo>
                    <a:pt x="30726" y="65513"/>
                  </a:lnTo>
                  <a:lnTo>
                    <a:pt x="8118" y="109440"/>
                  </a:lnTo>
                  <a:lnTo>
                    <a:pt x="0" y="160020"/>
                  </a:lnTo>
                  <a:lnTo>
                    <a:pt x="8118" y="210599"/>
                  </a:lnTo>
                  <a:lnTo>
                    <a:pt x="30726" y="254526"/>
                  </a:lnTo>
                  <a:lnTo>
                    <a:pt x="65200" y="289166"/>
                  </a:lnTo>
                  <a:lnTo>
                    <a:pt x="108918" y="311882"/>
                  </a:lnTo>
                  <a:lnTo>
                    <a:pt x="159258" y="320040"/>
                  </a:lnTo>
                  <a:lnTo>
                    <a:pt x="209597" y="311882"/>
                  </a:lnTo>
                  <a:lnTo>
                    <a:pt x="253315" y="289166"/>
                  </a:lnTo>
                  <a:lnTo>
                    <a:pt x="277823" y="264541"/>
                  </a:lnTo>
                  <a:lnTo>
                    <a:pt x="159258" y="264541"/>
                  </a:lnTo>
                  <a:lnTo>
                    <a:pt x="118871" y="256326"/>
                  </a:lnTo>
                  <a:lnTo>
                    <a:pt x="85890" y="233926"/>
                  </a:lnTo>
                  <a:lnTo>
                    <a:pt x="63653" y="200702"/>
                  </a:lnTo>
                  <a:lnTo>
                    <a:pt x="55499" y="160020"/>
                  </a:lnTo>
                  <a:lnTo>
                    <a:pt x="63653" y="119337"/>
                  </a:lnTo>
                  <a:lnTo>
                    <a:pt x="85890" y="86113"/>
                  </a:lnTo>
                  <a:lnTo>
                    <a:pt x="118871" y="63713"/>
                  </a:lnTo>
                  <a:lnTo>
                    <a:pt x="159258" y="55499"/>
                  </a:lnTo>
                  <a:lnTo>
                    <a:pt x="277823" y="55499"/>
                  </a:lnTo>
                  <a:lnTo>
                    <a:pt x="253315" y="30873"/>
                  </a:lnTo>
                  <a:lnTo>
                    <a:pt x="209597" y="8157"/>
                  </a:lnTo>
                  <a:lnTo>
                    <a:pt x="159258" y="0"/>
                  </a:lnTo>
                  <a:close/>
                </a:path>
                <a:path w="318769" h="320039">
                  <a:moveTo>
                    <a:pt x="277823" y="55499"/>
                  </a:moveTo>
                  <a:lnTo>
                    <a:pt x="159258" y="55499"/>
                  </a:lnTo>
                  <a:lnTo>
                    <a:pt x="199644" y="63713"/>
                  </a:lnTo>
                  <a:lnTo>
                    <a:pt x="232625" y="86113"/>
                  </a:lnTo>
                  <a:lnTo>
                    <a:pt x="254862" y="119337"/>
                  </a:lnTo>
                  <a:lnTo>
                    <a:pt x="263017" y="160020"/>
                  </a:lnTo>
                  <a:lnTo>
                    <a:pt x="254862" y="200702"/>
                  </a:lnTo>
                  <a:lnTo>
                    <a:pt x="232625" y="233926"/>
                  </a:lnTo>
                  <a:lnTo>
                    <a:pt x="199644" y="256326"/>
                  </a:lnTo>
                  <a:lnTo>
                    <a:pt x="159258" y="264541"/>
                  </a:lnTo>
                  <a:lnTo>
                    <a:pt x="277823" y="264541"/>
                  </a:lnTo>
                  <a:lnTo>
                    <a:pt x="287789" y="254526"/>
                  </a:lnTo>
                  <a:lnTo>
                    <a:pt x="310397" y="210599"/>
                  </a:lnTo>
                  <a:lnTo>
                    <a:pt x="318516" y="160020"/>
                  </a:lnTo>
                  <a:lnTo>
                    <a:pt x="310397" y="109440"/>
                  </a:lnTo>
                  <a:lnTo>
                    <a:pt x="287789" y="65513"/>
                  </a:lnTo>
                  <a:lnTo>
                    <a:pt x="277823" y="55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15772636" y="4080509"/>
              <a:ext cx="0" cy="854075"/>
            </a:xfrm>
            <a:custGeom>
              <a:avLst/>
              <a:gdLst/>
              <a:ahLst/>
              <a:cxnLst/>
              <a:rect l="l" t="t" r="r" b="b"/>
              <a:pathLst>
                <a:path h="854075">
                  <a:moveTo>
                    <a:pt x="0" y="0"/>
                  </a:moveTo>
                  <a:lnTo>
                    <a:pt x="0" y="853947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14961869" y="4089653"/>
              <a:ext cx="828040" cy="0"/>
            </a:xfrm>
            <a:custGeom>
              <a:avLst/>
              <a:gdLst/>
              <a:ahLst/>
              <a:cxnLst/>
              <a:rect l="l" t="t" r="r" b="b"/>
              <a:pathLst>
                <a:path w="828040">
                  <a:moveTo>
                    <a:pt x="0" y="0"/>
                  </a:moveTo>
                  <a:lnTo>
                    <a:pt x="828001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14689835" y="3525011"/>
              <a:ext cx="320040" cy="320040"/>
            </a:xfrm>
            <a:custGeom>
              <a:avLst/>
              <a:gdLst/>
              <a:ahLst/>
              <a:cxnLst/>
              <a:rect l="l" t="t" r="r" b="b"/>
              <a:pathLst>
                <a:path w="320040" h="320039">
                  <a:moveTo>
                    <a:pt x="160020" y="0"/>
                  </a:moveTo>
                  <a:lnTo>
                    <a:pt x="109440" y="8157"/>
                  </a:lnTo>
                  <a:lnTo>
                    <a:pt x="65513" y="30873"/>
                  </a:lnTo>
                  <a:lnTo>
                    <a:pt x="30873" y="65513"/>
                  </a:lnTo>
                  <a:lnTo>
                    <a:pt x="8157" y="109440"/>
                  </a:lnTo>
                  <a:lnTo>
                    <a:pt x="0" y="160020"/>
                  </a:lnTo>
                  <a:lnTo>
                    <a:pt x="8157" y="210599"/>
                  </a:lnTo>
                  <a:lnTo>
                    <a:pt x="30873" y="254526"/>
                  </a:lnTo>
                  <a:lnTo>
                    <a:pt x="65513" y="289166"/>
                  </a:lnTo>
                  <a:lnTo>
                    <a:pt x="109440" y="311882"/>
                  </a:lnTo>
                  <a:lnTo>
                    <a:pt x="160020" y="320040"/>
                  </a:lnTo>
                  <a:lnTo>
                    <a:pt x="210599" y="311882"/>
                  </a:lnTo>
                  <a:lnTo>
                    <a:pt x="254526" y="289166"/>
                  </a:lnTo>
                  <a:lnTo>
                    <a:pt x="279418" y="264274"/>
                  </a:lnTo>
                  <a:lnTo>
                    <a:pt x="160020" y="264274"/>
                  </a:lnTo>
                  <a:lnTo>
                    <a:pt x="119443" y="256082"/>
                  </a:lnTo>
                  <a:lnTo>
                    <a:pt x="86304" y="233740"/>
                  </a:lnTo>
                  <a:lnTo>
                    <a:pt x="63959" y="200602"/>
                  </a:lnTo>
                  <a:lnTo>
                    <a:pt x="55765" y="160020"/>
                  </a:lnTo>
                  <a:lnTo>
                    <a:pt x="63959" y="119437"/>
                  </a:lnTo>
                  <a:lnTo>
                    <a:pt x="86304" y="86299"/>
                  </a:lnTo>
                  <a:lnTo>
                    <a:pt x="119443" y="63957"/>
                  </a:lnTo>
                  <a:lnTo>
                    <a:pt x="160020" y="55765"/>
                  </a:lnTo>
                  <a:lnTo>
                    <a:pt x="279418" y="55765"/>
                  </a:lnTo>
                  <a:lnTo>
                    <a:pt x="254526" y="30873"/>
                  </a:lnTo>
                  <a:lnTo>
                    <a:pt x="210599" y="8157"/>
                  </a:lnTo>
                  <a:lnTo>
                    <a:pt x="160020" y="0"/>
                  </a:lnTo>
                  <a:close/>
                </a:path>
                <a:path w="320040" h="320039">
                  <a:moveTo>
                    <a:pt x="279418" y="55765"/>
                  </a:moveTo>
                  <a:lnTo>
                    <a:pt x="160020" y="55765"/>
                  </a:lnTo>
                  <a:lnTo>
                    <a:pt x="200602" y="63957"/>
                  </a:lnTo>
                  <a:lnTo>
                    <a:pt x="233740" y="86299"/>
                  </a:lnTo>
                  <a:lnTo>
                    <a:pt x="256082" y="119437"/>
                  </a:lnTo>
                  <a:lnTo>
                    <a:pt x="264274" y="160020"/>
                  </a:lnTo>
                  <a:lnTo>
                    <a:pt x="256082" y="200602"/>
                  </a:lnTo>
                  <a:lnTo>
                    <a:pt x="233740" y="233740"/>
                  </a:lnTo>
                  <a:lnTo>
                    <a:pt x="200602" y="256082"/>
                  </a:lnTo>
                  <a:lnTo>
                    <a:pt x="160020" y="264274"/>
                  </a:lnTo>
                  <a:lnTo>
                    <a:pt x="279418" y="264274"/>
                  </a:lnTo>
                  <a:lnTo>
                    <a:pt x="289166" y="254526"/>
                  </a:lnTo>
                  <a:lnTo>
                    <a:pt x="311882" y="210599"/>
                  </a:lnTo>
                  <a:lnTo>
                    <a:pt x="320040" y="160020"/>
                  </a:lnTo>
                  <a:lnTo>
                    <a:pt x="311882" y="109440"/>
                  </a:lnTo>
                  <a:lnTo>
                    <a:pt x="289166" y="65513"/>
                  </a:lnTo>
                  <a:lnTo>
                    <a:pt x="279418" y="557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14961869" y="3702557"/>
              <a:ext cx="828040" cy="0"/>
            </a:xfrm>
            <a:custGeom>
              <a:avLst/>
              <a:gdLst/>
              <a:ahLst/>
              <a:cxnLst/>
              <a:rect l="l" t="t" r="r" b="b"/>
              <a:pathLst>
                <a:path w="828040">
                  <a:moveTo>
                    <a:pt x="0" y="0"/>
                  </a:moveTo>
                  <a:lnTo>
                    <a:pt x="828001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15772636" y="2565653"/>
              <a:ext cx="0" cy="1136015"/>
            </a:xfrm>
            <a:custGeom>
              <a:avLst/>
              <a:gdLst/>
              <a:ahLst/>
              <a:cxnLst/>
              <a:rect l="l" t="t" r="r" b="b"/>
              <a:pathLst>
                <a:path h="1136014">
                  <a:moveTo>
                    <a:pt x="0" y="0"/>
                  </a:moveTo>
                  <a:lnTo>
                    <a:pt x="0" y="1135989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13434048" y="4712207"/>
              <a:ext cx="876935" cy="1043940"/>
            </a:xfrm>
            <a:custGeom>
              <a:avLst/>
              <a:gdLst/>
              <a:ahLst/>
              <a:cxnLst/>
              <a:rect l="l" t="t" r="r" b="b"/>
              <a:pathLst>
                <a:path w="876934" h="1043939">
                  <a:moveTo>
                    <a:pt x="320040" y="884682"/>
                  </a:moveTo>
                  <a:lnTo>
                    <a:pt x="311886" y="834351"/>
                  </a:lnTo>
                  <a:lnTo>
                    <a:pt x="289166" y="790625"/>
                  </a:lnTo>
                  <a:lnTo>
                    <a:pt x="279425" y="780923"/>
                  </a:lnTo>
                  <a:lnTo>
                    <a:pt x="264541" y="766114"/>
                  </a:lnTo>
                  <a:lnTo>
                    <a:pt x="264541" y="884682"/>
                  </a:lnTo>
                  <a:lnTo>
                    <a:pt x="256336" y="925080"/>
                  </a:lnTo>
                  <a:lnTo>
                    <a:pt x="233934" y="958049"/>
                  </a:lnTo>
                  <a:lnTo>
                    <a:pt x="200710" y="980287"/>
                  </a:lnTo>
                  <a:lnTo>
                    <a:pt x="160020" y="988441"/>
                  </a:lnTo>
                  <a:lnTo>
                    <a:pt x="119341" y="980287"/>
                  </a:lnTo>
                  <a:lnTo>
                    <a:pt x="86118" y="958049"/>
                  </a:lnTo>
                  <a:lnTo>
                    <a:pt x="63715" y="925080"/>
                  </a:lnTo>
                  <a:lnTo>
                    <a:pt x="55499" y="884682"/>
                  </a:lnTo>
                  <a:lnTo>
                    <a:pt x="63715" y="844296"/>
                  </a:lnTo>
                  <a:lnTo>
                    <a:pt x="86118" y="811314"/>
                  </a:lnTo>
                  <a:lnTo>
                    <a:pt x="119341" y="789089"/>
                  </a:lnTo>
                  <a:lnTo>
                    <a:pt x="160020" y="780923"/>
                  </a:lnTo>
                  <a:lnTo>
                    <a:pt x="200710" y="789089"/>
                  </a:lnTo>
                  <a:lnTo>
                    <a:pt x="233934" y="811314"/>
                  </a:lnTo>
                  <a:lnTo>
                    <a:pt x="256336" y="844296"/>
                  </a:lnTo>
                  <a:lnTo>
                    <a:pt x="264541" y="884682"/>
                  </a:lnTo>
                  <a:lnTo>
                    <a:pt x="264541" y="766114"/>
                  </a:lnTo>
                  <a:lnTo>
                    <a:pt x="254533" y="756158"/>
                  </a:lnTo>
                  <a:lnTo>
                    <a:pt x="210604" y="733552"/>
                  </a:lnTo>
                  <a:lnTo>
                    <a:pt x="160020" y="725424"/>
                  </a:lnTo>
                  <a:lnTo>
                    <a:pt x="109448" y="733552"/>
                  </a:lnTo>
                  <a:lnTo>
                    <a:pt x="65519" y="756158"/>
                  </a:lnTo>
                  <a:lnTo>
                    <a:pt x="30873" y="790625"/>
                  </a:lnTo>
                  <a:lnTo>
                    <a:pt x="8166" y="834351"/>
                  </a:lnTo>
                  <a:lnTo>
                    <a:pt x="0" y="884682"/>
                  </a:lnTo>
                  <a:lnTo>
                    <a:pt x="8166" y="935024"/>
                  </a:lnTo>
                  <a:lnTo>
                    <a:pt x="30873" y="978750"/>
                  </a:lnTo>
                  <a:lnTo>
                    <a:pt x="65519" y="1013218"/>
                  </a:lnTo>
                  <a:lnTo>
                    <a:pt x="109448" y="1035824"/>
                  </a:lnTo>
                  <a:lnTo>
                    <a:pt x="160020" y="1043940"/>
                  </a:lnTo>
                  <a:lnTo>
                    <a:pt x="210604" y="1035824"/>
                  </a:lnTo>
                  <a:lnTo>
                    <a:pt x="254533" y="1013218"/>
                  </a:lnTo>
                  <a:lnTo>
                    <a:pt x="279425" y="988441"/>
                  </a:lnTo>
                  <a:lnTo>
                    <a:pt x="289166" y="978750"/>
                  </a:lnTo>
                  <a:lnTo>
                    <a:pt x="311886" y="935024"/>
                  </a:lnTo>
                  <a:lnTo>
                    <a:pt x="320040" y="884682"/>
                  </a:lnTo>
                  <a:close/>
                </a:path>
                <a:path w="876934" h="1043939">
                  <a:moveTo>
                    <a:pt x="876312" y="160020"/>
                  </a:moveTo>
                  <a:lnTo>
                    <a:pt x="868146" y="109448"/>
                  </a:lnTo>
                  <a:lnTo>
                    <a:pt x="845426" y="65519"/>
                  </a:lnTo>
                  <a:lnTo>
                    <a:pt x="835685" y="55765"/>
                  </a:lnTo>
                  <a:lnTo>
                    <a:pt x="820547" y="40640"/>
                  </a:lnTo>
                  <a:lnTo>
                    <a:pt x="820547" y="160020"/>
                  </a:lnTo>
                  <a:lnTo>
                    <a:pt x="812342" y="200609"/>
                  </a:lnTo>
                  <a:lnTo>
                    <a:pt x="790003" y="233743"/>
                  </a:lnTo>
                  <a:lnTo>
                    <a:pt x="756869" y="256082"/>
                  </a:lnTo>
                  <a:lnTo>
                    <a:pt x="716292" y="264274"/>
                  </a:lnTo>
                  <a:lnTo>
                    <a:pt x="675703" y="256082"/>
                  </a:lnTo>
                  <a:lnTo>
                    <a:pt x="642569" y="233743"/>
                  </a:lnTo>
                  <a:lnTo>
                    <a:pt x="620229" y="200609"/>
                  </a:lnTo>
                  <a:lnTo>
                    <a:pt x="612038" y="160020"/>
                  </a:lnTo>
                  <a:lnTo>
                    <a:pt x="620229" y="119443"/>
                  </a:lnTo>
                  <a:lnTo>
                    <a:pt x="642569" y="86309"/>
                  </a:lnTo>
                  <a:lnTo>
                    <a:pt x="675703" y="63969"/>
                  </a:lnTo>
                  <a:lnTo>
                    <a:pt x="716292" y="55765"/>
                  </a:lnTo>
                  <a:lnTo>
                    <a:pt x="756869" y="63969"/>
                  </a:lnTo>
                  <a:lnTo>
                    <a:pt x="790003" y="86309"/>
                  </a:lnTo>
                  <a:lnTo>
                    <a:pt x="812342" y="119443"/>
                  </a:lnTo>
                  <a:lnTo>
                    <a:pt x="820547" y="160020"/>
                  </a:lnTo>
                  <a:lnTo>
                    <a:pt x="820547" y="40640"/>
                  </a:lnTo>
                  <a:lnTo>
                    <a:pt x="810793" y="30886"/>
                  </a:lnTo>
                  <a:lnTo>
                    <a:pt x="766864" y="8166"/>
                  </a:lnTo>
                  <a:lnTo>
                    <a:pt x="716292" y="0"/>
                  </a:lnTo>
                  <a:lnTo>
                    <a:pt x="665708" y="8166"/>
                  </a:lnTo>
                  <a:lnTo>
                    <a:pt x="621779" y="30886"/>
                  </a:lnTo>
                  <a:lnTo>
                    <a:pt x="587146" y="65519"/>
                  </a:lnTo>
                  <a:lnTo>
                    <a:pt x="564426" y="109448"/>
                  </a:lnTo>
                  <a:lnTo>
                    <a:pt x="556272" y="160020"/>
                  </a:lnTo>
                  <a:lnTo>
                    <a:pt x="564426" y="210604"/>
                  </a:lnTo>
                  <a:lnTo>
                    <a:pt x="587146" y="254533"/>
                  </a:lnTo>
                  <a:lnTo>
                    <a:pt x="621779" y="289166"/>
                  </a:lnTo>
                  <a:lnTo>
                    <a:pt x="665708" y="311886"/>
                  </a:lnTo>
                  <a:lnTo>
                    <a:pt x="716292" y="320040"/>
                  </a:lnTo>
                  <a:lnTo>
                    <a:pt x="766864" y="311886"/>
                  </a:lnTo>
                  <a:lnTo>
                    <a:pt x="810793" y="289166"/>
                  </a:lnTo>
                  <a:lnTo>
                    <a:pt x="835685" y="264274"/>
                  </a:lnTo>
                  <a:lnTo>
                    <a:pt x="845426" y="254533"/>
                  </a:lnTo>
                  <a:lnTo>
                    <a:pt x="868146" y="210604"/>
                  </a:lnTo>
                  <a:lnTo>
                    <a:pt x="876312" y="1600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14152626" y="4991861"/>
              <a:ext cx="0" cy="1243330"/>
            </a:xfrm>
            <a:custGeom>
              <a:avLst/>
              <a:gdLst/>
              <a:ahLst/>
              <a:cxnLst/>
              <a:rect l="l" t="t" r="r" b="b"/>
              <a:pathLst>
                <a:path h="1243329">
                  <a:moveTo>
                    <a:pt x="0" y="0"/>
                  </a:moveTo>
                  <a:lnTo>
                    <a:pt x="0" y="124286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13594842" y="5756909"/>
              <a:ext cx="0" cy="477520"/>
            </a:xfrm>
            <a:custGeom>
              <a:avLst/>
              <a:gdLst/>
              <a:ahLst/>
              <a:cxnLst/>
              <a:rect l="l" t="t" r="r" b="b"/>
              <a:pathLst>
                <a:path h="477520">
                  <a:moveTo>
                    <a:pt x="0" y="0"/>
                  </a:moveTo>
                  <a:lnTo>
                    <a:pt x="0" y="477469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13576554" y="6235445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19">
                  <a:moveTo>
                    <a:pt x="0" y="0"/>
                  </a:moveTo>
                  <a:lnTo>
                    <a:pt x="120095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14760702" y="6218681"/>
              <a:ext cx="0" cy="1834514"/>
            </a:xfrm>
            <a:custGeom>
              <a:avLst/>
              <a:gdLst/>
              <a:ahLst/>
              <a:cxnLst/>
              <a:rect l="l" t="t" r="r" b="b"/>
              <a:pathLst>
                <a:path h="1834515">
                  <a:moveTo>
                    <a:pt x="0" y="0"/>
                  </a:moveTo>
                  <a:lnTo>
                    <a:pt x="0" y="1834337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9254490" y="3886961"/>
              <a:ext cx="0" cy="907415"/>
            </a:xfrm>
            <a:custGeom>
              <a:avLst/>
              <a:gdLst/>
              <a:ahLst/>
              <a:cxnLst/>
              <a:rect l="l" t="t" r="r" b="b"/>
              <a:pathLst>
                <a:path h="907414">
                  <a:moveTo>
                    <a:pt x="0" y="0"/>
                  </a:moveTo>
                  <a:lnTo>
                    <a:pt x="0" y="907199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964492B-FD6F-2B56-B846-6327B1E23DF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4107D67-9235-4621-3DA9-D5EE56BC0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523725"/>
            <a:ext cx="11881304" cy="719288"/>
          </a:xfrm>
        </p:spPr>
        <p:txBody>
          <a:bodyPr>
            <a:normAutofit fontScale="90000"/>
          </a:bodyPr>
          <a:lstStyle/>
          <a:p>
            <a:r>
              <a:rPr lang="de-AT" dirty="0"/>
              <a:t>Neue Südstrecke- Bedeutung für AT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8B1352A-1623-4D22-735E-42162AD40F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93AB2FF-5EB2-CB6B-81AD-B917A6380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8" t="24720" r="17955" b="9406"/>
          <a:stretch/>
        </p:blipFill>
        <p:spPr>
          <a:xfrm>
            <a:off x="531676" y="1346199"/>
            <a:ext cx="9395120" cy="41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8591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999" y="6730019"/>
            <a:ext cx="912829" cy="80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16854" hangingPunct="1">
              <a:lnSpc>
                <a:spcPts val="637"/>
              </a:lnSpc>
            </a:pPr>
            <a:r>
              <a:rPr sz="675" dirty="0">
                <a:solidFill>
                  <a:srgbClr val="FFC000"/>
                </a:solidFill>
                <a:latin typeface="Calibri"/>
                <a:cs typeface="Calibri"/>
              </a:rPr>
              <a:t>TLP</a:t>
            </a:r>
            <a:r>
              <a:rPr sz="675" spc="-2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675" dirty="0">
                <a:solidFill>
                  <a:srgbClr val="FFC000"/>
                </a:solidFill>
                <a:latin typeface="Calibri"/>
                <a:cs typeface="Calibri"/>
              </a:rPr>
              <a:t>gelb</a:t>
            </a:r>
            <a:r>
              <a:rPr sz="675" spc="-1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675" spc="-7" dirty="0">
                <a:solidFill>
                  <a:srgbClr val="FFC000"/>
                </a:solidFill>
                <a:latin typeface="Calibri"/>
                <a:cs typeface="Calibri"/>
              </a:rPr>
              <a:t>(Adressatenkreis)</a:t>
            </a:r>
            <a:endParaRPr sz="675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660157" y="415901"/>
            <a:ext cx="1057186" cy="283143"/>
            <a:chOff x="14300533" y="616535"/>
            <a:chExt cx="1567180" cy="41973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02240" y="916215"/>
              <a:ext cx="1564901" cy="11967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300530" y="616546"/>
              <a:ext cx="1218565" cy="269875"/>
            </a:xfrm>
            <a:custGeom>
              <a:avLst/>
              <a:gdLst/>
              <a:ahLst/>
              <a:cxnLst/>
              <a:rect l="l" t="t" r="r" b="b"/>
              <a:pathLst>
                <a:path w="1218565" h="269875">
                  <a:moveTo>
                    <a:pt x="47472" y="234696"/>
                  </a:moveTo>
                  <a:lnTo>
                    <a:pt x="6273" y="234696"/>
                  </a:lnTo>
                  <a:lnTo>
                    <a:pt x="6273" y="200279"/>
                  </a:lnTo>
                  <a:lnTo>
                    <a:pt x="43853" y="200279"/>
                  </a:lnTo>
                  <a:lnTo>
                    <a:pt x="43853" y="194538"/>
                  </a:lnTo>
                  <a:lnTo>
                    <a:pt x="6273" y="194538"/>
                  </a:lnTo>
                  <a:lnTo>
                    <a:pt x="6273" y="162267"/>
                  </a:lnTo>
                  <a:lnTo>
                    <a:pt x="46710" y="162267"/>
                  </a:lnTo>
                  <a:lnTo>
                    <a:pt x="46710" y="156527"/>
                  </a:lnTo>
                  <a:lnTo>
                    <a:pt x="0" y="156527"/>
                  </a:lnTo>
                  <a:lnTo>
                    <a:pt x="0" y="240436"/>
                  </a:lnTo>
                  <a:lnTo>
                    <a:pt x="47472" y="240436"/>
                  </a:lnTo>
                  <a:lnTo>
                    <a:pt x="47472" y="234696"/>
                  </a:lnTo>
                  <a:close/>
                </a:path>
                <a:path w="1218565" h="269875">
                  <a:moveTo>
                    <a:pt x="57950" y="90601"/>
                  </a:moveTo>
                  <a:lnTo>
                    <a:pt x="15494" y="49491"/>
                  </a:lnTo>
                  <a:lnTo>
                    <a:pt x="13741" y="47790"/>
                  </a:lnTo>
                  <a:lnTo>
                    <a:pt x="14389" y="47091"/>
                  </a:lnTo>
                  <a:lnTo>
                    <a:pt x="51930" y="6692"/>
                  </a:lnTo>
                  <a:lnTo>
                    <a:pt x="43751" y="6692"/>
                  </a:lnTo>
                  <a:lnTo>
                    <a:pt x="6324" y="47091"/>
                  </a:lnTo>
                  <a:lnTo>
                    <a:pt x="6324" y="6692"/>
                  </a:lnTo>
                  <a:lnTo>
                    <a:pt x="0" y="6692"/>
                  </a:lnTo>
                  <a:lnTo>
                    <a:pt x="0" y="90601"/>
                  </a:lnTo>
                  <a:lnTo>
                    <a:pt x="6273" y="90601"/>
                  </a:lnTo>
                  <a:lnTo>
                    <a:pt x="6273" y="49491"/>
                  </a:lnTo>
                  <a:lnTo>
                    <a:pt x="48920" y="90601"/>
                  </a:lnTo>
                  <a:lnTo>
                    <a:pt x="57950" y="90601"/>
                  </a:lnTo>
                  <a:close/>
                </a:path>
                <a:path w="1218565" h="269875">
                  <a:moveTo>
                    <a:pt x="82194" y="0"/>
                  </a:moveTo>
                  <a:lnTo>
                    <a:pt x="76161" y="0"/>
                  </a:lnTo>
                  <a:lnTo>
                    <a:pt x="75920" y="90601"/>
                  </a:lnTo>
                  <a:lnTo>
                    <a:pt x="82194" y="90601"/>
                  </a:lnTo>
                  <a:lnTo>
                    <a:pt x="82194" y="0"/>
                  </a:lnTo>
                  <a:close/>
                </a:path>
                <a:path w="1218565" h="269875">
                  <a:moveTo>
                    <a:pt x="115303" y="205574"/>
                  </a:moveTo>
                  <a:lnTo>
                    <a:pt x="94678" y="184353"/>
                  </a:lnTo>
                  <a:lnTo>
                    <a:pt x="81191" y="184353"/>
                  </a:lnTo>
                  <a:lnTo>
                    <a:pt x="75920" y="195732"/>
                  </a:lnTo>
                  <a:lnTo>
                    <a:pt x="75920" y="185801"/>
                  </a:lnTo>
                  <a:lnTo>
                    <a:pt x="70243" y="185801"/>
                  </a:lnTo>
                  <a:lnTo>
                    <a:pt x="70243" y="240436"/>
                  </a:lnTo>
                  <a:lnTo>
                    <a:pt x="76517" y="240436"/>
                  </a:lnTo>
                  <a:lnTo>
                    <a:pt x="76517" y="202679"/>
                  </a:lnTo>
                  <a:lnTo>
                    <a:pt x="79248" y="195732"/>
                  </a:lnTo>
                  <a:lnTo>
                    <a:pt x="81330" y="190436"/>
                  </a:lnTo>
                  <a:lnTo>
                    <a:pt x="102412" y="190436"/>
                  </a:lnTo>
                  <a:lnTo>
                    <a:pt x="109029" y="195237"/>
                  </a:lnTo>
                  <a:lnTo>
                    <a:pt x="109029" y="240436"/>
                  </a:lnTo>
                  <a:lnTo>
                    <a:pt x="115303" y="240436"/>
                  </a:lnTo>
                  <a:lnTo>
                    <a:pt x="115303" y="205574"/>
                  </a:lnTo>
                  <a:close/>
                </a:path>
                <a:path w="1218565" h="269875">
                  <a:moveTo>
                    <a:pt x="116611" y="35953"/>
                  </a:moveTo>
                  <a:lnTo>
                    <a:pt x="110337" y="35953"/>
                  </a:lnTo>
                  <a:lnTo>
                    <a:pt x="110337" y="90601"/>
                  </a:lnTo>
                  <a:lnTo>
                    <a:pt x="116611" y="90601"/>
                  </a:lnTo>
                  <a:lnTo>
                    <a:pt x="116611" y="35953"/>
                  </a:lnTo>
                  <a:close/>
                </a:path>
                <a:path w="1218565" h="269875">
                  <a:moveTo>
                    <a:pt x="118262" y="15532"/>
                  </a:moveTo>
                  <a:lnTo>
                    <a:pt x="116103" y="13385"/>
                  </a:lnTo>
                  <a:lnTo>
                    <a:pt x="110794" y="13385"/>
                  </a:lnTo>
                  <a:lnTo>
                    <a:pt x="108686" y="15532"/>
                  </a:lnTo>
                  <a:lnTo>
                    <a:pt x="108635" y="20828"/>
                  </a:lnTo>
                  <a:lnTo>
                    <a:pt x="110794" y="22974"/>
                  </a:lnTo>
                  <a:lnTo>
                    <a:pt x="116103" y="22974"/>
                  </a:lnTo>
                  <a:lnTo>
                    <a:pt x="118262" y="20828"/>
                  </a:lnTo>
                  <a:lnTo>
                    <a:pt x="118262" y="15532"/>
                  </a:lnTo>
                  <a:close/>
                </a:path>
                <a:path w="1218565" h="269875">
                  <a:moveTo>
                    <a:pt x="188963" y="213118"/>
                  </a:moveTo>
                  <a:lnTo>
                    <a:pt x="188366" y="209867"/>
                  </a:lnTo>
                  <a:lnTo>
                    <a:pt x="186855" y="201561"/>
                  </a:lnTo>
                  <a:lnTo>
                    <a:pt x="182448" y="194551"/>
                  </a:lnTo>
                  <a:lnTo>
                    <a:pt x="182448" y="209867"/>
                  </a:lnTo>
                  <a:lnTo>
                    <a:pt x="141757" y="209867"/>
                  </a:lnTo>
                  <a:lnTo>
                    <a:pt x="142925" y="204304"/>
                  </a:lnTo>
                  <a:lnTo>
                    <a:pt x="146418" y="197904"/>
                  </a:lnTo>
                  <a:lnTo>
                    <a:pt x="152704" y="192633"/>
                  </a:lnTo>
                  <a:lnTo>
                    <a:pt x="162318" y="190436"/>
                  </a:lnTo>
                  <a:lnTo>
                    <a:pt x="171526" y="192595"/>
                  </a:lnTo>
                  <a:lnTo>
                    <a:pt x="177711" y="197815"/>
                  </a:lnTo>
                  <a:lnTo>
                    <a:pt x="181229" y="204203"/>
                  </a:lnTo>
                  <a:lnTo>
                    <a:pt x="182448" y="209867"/>
                  </a:lnTo>
                  <a:lnTo>
                    <a:pt x="182448" y="194551"/>
                  </a:lnTo>
                  <a:lnTo>
                    <a:pt x="181127" y="192443"/>
                  </a:lnTo>
                  <a:lnTo>
                    <a:pt x="178282" y="190436"/>
                  </a:lnTo>
                  <a:lnTo>
                    <a:pt x="172669" y="186486"/>
                  </a:lnTo>
                  <a:lnTo>
                    <a:pt x="162369" y="184353"/>
                  </a:lnTo>
                  <a:lnTo>
                    <a:pt x="151244" y="186664"/>
                  </a:lnTo>
                  <a:lnTo>
                    <a:pt x="142697" y="192925"/>
                  </a:lnTo>
                  <a:lnTo>
                    <a:pt x="137210" y="202095"/>
                  </a:lnTo>
                  <a:lnTo>
                    <a:pt x="135280" y="213118"/>
                  </a:lnTo>
                  <a:lnTo>
                    <a:pt x="137375" y="224193"/>
                  </a:lnTo>
                  <a:lnTo>
                    <a:pt x="143230" y="233349"/>
                  </a:lnTo>
                  <a:lnTo>
                    <a:pt x="152146" y="239585"/>
                  </a:lnTo>
                  <a:lnTo>
                    <a:pt x="163474" y="241884"/>
                  </a:lnTo>
                  <a:lnTo>
                    <a:pt x="170141" y="241033"/>
                  </a:lnTo>
                  <a:lnTo>
                    <a:pt x="176377" y="238696"/>
                  </a:lnTo>
                  <a:lnTo>
                    <a:pt x="180936" y="235788"/>
                  </a:lnTo>
                  <a:lnTo>
                    <a:pt x="181914" y="235165"/>
                  </a:lnTo>
                  <a:lnTo>
                    <a:pt x="186461" y="230746"/>
                  </a:lnTo>
                  <a:lnTo>
                    <a:pt x="182245" y="226453"/>
                  </a:lnTo>
                  <a:lnTo>
                    <a:pt x="178536" y="231152"/>
                  </a:lnTo>
                  <a:lnTo>
                    <a:pt x="171907" y="235788"/>
                  </a:lnTo>
                  <a:lnTo>
                    <a:pt x="163474" y="235788"/>
                  </a:lnTo>
                  <a:lnTo>
                    <a:pt x="153987" y="233807"/>
                  </a:lnTo>
                  <a:lnTo>
                    <a:pt x="147243" y="228815"/>
                  </a:lnTo>
                  <a:lnTo>
                    <a:pt x="143141" y="222288"/>
                  </a:lnTo>
                  <a:lnTo>
                    <a:pt x="141554" y="215671"/>
                  </a:lnTo>
                  <a:lnTo>
                    <a:pt x="188874" y="215671"/>
                  </a:lnTo>
                  <a:lnTo>
                    <a:pt x="188963" y="213118"/>
                  </a:lnTo>
                  <a:close/>
                </a:path>
                <a:path w="1218565" h="269875">
                  <a:moveTo>
                    <a:pt x="217970" y="54635"/>
                  </a:moveTo>
                  <a:lnTo>
                    <a:pt x="216319" y="45021"/>
                  </a:lnTo>
                  <a:lnTo>
                    <a:pt x="213271" y="40601"/>
                  </a:lnTo>
                  <a:lnTo>
                    <a:pt x="212051" y="38823"/>
                  </a:lnTo>
                  <a:lnTo>
                    <a:pt x="206197" y="35496"/>
                  </a:lnTo>
                  <a:lnTo>
                    <a:pt x="199809" y="34505"/>
                  </a:lnTo>
                  <a:lnTo>
                    <a:pt x="187617" y="34505"/>
                  </a:lnTo>
                  <a:lnTo>
                    <a:pt x="182600" y="44450"/>
                  </a:lnTo>
                  <a:lnTo>
                    <a:pt x="182194" y="45199"/>
                  </a:lnTo>
                  <a:lnTo>
                    <a:pt x="180251" y="40601"/>
                  </a:lnTo>
                  <a:lnTo>
                    <a:pt x="178930" y="37503"/>
                  </a:lnTo>
                  <a:lnTo>
                    <a:pt x="172313" y="34505"/>
                  </a:lnTo>
                  <a:lnTo>
                    <a:pt x="153289" y="34505"/>
                  </a:lnTo>
                  <a:lnTo>
                    <a:pt x="148475" y="45199"/>
                  </a:lnTo>
                  <a:lnTo>
                    <a:pt x="148475" y="35953"/>
                  </a:lnTo>
                  <a:lnTo>
                    <a:pt x="142798" y="35953"/>
                  </a:lnTo>
                  <a:lnTo>
                    <a:pt x="142798" y="90601"/>
                  </a:lnTo>
                  <a:lnTo>
                    <a:pt x="149072" y="90601"/>
                  </a:lnTo>
                  <a:lnTo>
                    <a:pt x="149072" y="51142"/>
                  </a:lnTo>
                  <a:lnTo>
                    <a:pt x="151739" y="45199"/>
                  </a:lnTo>
                  <a:lnTo>
                    <a:pt x="153797" y="40601"/>
                  </a:lnTo>
                  <a:lnTo>
                    <a:pt x="172415" y="40601"/>
                  </a:lnTo>
                  <a:lnTo>
                    <a:pt x="177482" y="45402"/>
                  </a:lnTo>
                  <a:lnTo>
                    <a:pt x="177482" y="90601"/>
                  </a:lnTo>
                  <a:lnTo>
                    <a:pt x="183743" y="90601"/>
                  </a:lnTo>
                  <a:lnTo>
                    <a:pt x="183743" y="51142"/>
                  </a:lnTo>
                  <a:lnTo>
                    <a:pt x="186182" y="45199"/>
                  </a:lnTo>
                  <a:lnTo>
                    <a:pt x="188010" y="40601"/>
                  </a:lnTo>
                  <a:lnTo>
                    <a:pt x="206679" y="40601"/>
                  </a:lnTo>
                  <a:lnTo>
                    <a:pt x="211696" y="45402"/>
                  </a:lnTo>
                  <a:lnTo>
                    <a:pt x="211696" y="90601"/>
                  </a:lnTo>
                  <a:lnTo>
                    <a:pt x="217970" y="90601"/>
                  </a:lnTo>
                  <a:lnTo>
                    <a:pt x="217970" y="54635"/>
                  </a:lnTo>
                  <a:close/>
                </a:path>
                <a:path w="1218565" h="269875">
                  <a:moveTo>
                    <a:pt x="239153" y="185801"/>
                  </a:moveTo>
                  <a:lnTo>
                    <a:pt x="235839" y="184353"/>
                  </a:lnTo>
                  <a:lnTo>
                    <a:pt x="219329" y="184353"/>
                  </a:lnTo>
                  <a:lnTo>
                    <a:pt x="214655" y="194640"/>
                  </a:lnTo>
                  <a:lnTo>
                    <a:pt x="214655" y="185750"/>
                  </a:lnTo>
                  <a:lnTo>
                    <a:pt x="208991" y="185750"/>
                  </a:lnTo>
                  <a:lnTo>
                    <a:pt x="208991" y="240385"/>
                  </a:lnTo>
                  <a:lnTo>
                    <a:pt x="215265" y="240385"/>
                  </a:lnTo>
                  <a:lnTo>
                    <a:pt x="215265" y="200926"/>
                  </a:lnTo>
                  <a:lnTo>
                    <a:pt x="217932" y="194640"/>
                  </a:lnTo>
                  <a:lnTo>
                    <a:pt x="219722" y="190398"/>
                  </a:lnTo>
                  <a:lnTo>
                    <a:pt x="234276" y="190398"/>
                  </a:lnTo>
                  <a:lnTo>
                    <a:pt x="236537" y="191693"/>
                  </a:lnTo>
                  <a:lnTo>
                    <a:pt x="237109" y="190398"/>
                  </a:lnTo>
                  <a:lnTo>
                    <a:pt x="239153" y="185801"/>
                  </a:lnTo>
                  <a:close/>
                </a:path>
                <a:path w="1218565" h="269875">
                  <a:moveTo>
                    <a:pt x="286118" y="54838"/>
                  </a:moveTo>
                  <a:lnTo>
                    <a:pt x="284721" y="46913"/>
                  </a:lnTo>
                  <a:lnTo>
                    <a:pt x="280631" y="40601"/>
                  </a:lnTo>
                  <a:lnTo>
                    <a:pt x="280543" y="40462"/>
                  </a:lnTo>
                  <a:lnTo>
                    <a:pt x="273507" y="36106"/>
                  </a:lnTo>
                  <a:lnTo>
                    <a:pt x="263537" y="34505"/>
                  </a:lnTo>
                  <a:lnTo>
                    <a:pt x="251993" y="34505"/>
                  </a:lnTo>
                  <a:lnTo>
                    <a:pt x="242963" y="40246"/>
                  </a:lnTo>
                  <a:lnTo>
                    <a:pt x="245719" y="45643"/>
                  </a:lnTo>
                  <a:lnTo>
                    <a:pt x="253644" y="40601"/>
                  </a:lnTo>
                  <a:lnTo>
                    <a:pt x="269709" y="40601"/>
                  </a:lnTo>
                  <a:lnTo>
                    <a:pt x="279844" y="42900"/>
                  </a:lnTo>
                  <a:lnTo>
                    <a:pt x="279844" y="60286"/>
                  </a:lnTo>
                  <a:lnTo>
                    <a:pt x="279793" y="65620"/>
                  </a:lnTo>
                  <a:lnTo>
                    <a:pt x="279793" y="74917"/>
                  </a:lnTo>
                  <a:lnTo>
                    <a:pt x="273164" y="85902"/>
                  </a:lnTo>
                  <a:lnTo>
                    <a:pt x="254000" y="85902"/>
                  </a:lnTo>
                  <a:lnTo>
                    <a:pt x="246176" y="82207"/>
                  </a:lnTo>
                  <a:lnTo>
                    <a:pt x="246176" y="64922"/>
                  </a:lnTo>
                  <a:lnTo>
                    <a:pt x="255104" y="61074"/>
                  </a:lnTo>
                  <a:lnTo>
                    <a:pt x="273265" y="61074"/>
                  </a:lnTo>
                  <a:lnTo>
                    <a:pt x="279793" y="65620"/>
                  </a:lnTo>
                  <a:lnTo>
                    <a:pt x="279793" y="60261"/>
                  </a:lnTo>
                  <a:lnTo>
                    <a:pt x="272719" y="55130"/>
                  </a:lnTo>
                  <a:lnTo>
                    <a:pt x="261531" y="55130"/>
                  </a:lnTo>
                  <a:lnTo>
                    <a:pt x="253593" y="56337"/>
                  </a:lnTo>
                  <a:lnTo>
                    <a:pt x="246608" y="59880"/>
                  </a:lnTo>
                  <a:lnTo>
                    <a:pt x="241642" y="65671"/>
                  </a:lnTo>
                  <a:lnTo>
                    <a:pt x="239750" y="73621"/>
                  </a:lnTo>
                  <a:lnTo>
                    <a:pt x="241566" y="81597"/>
                  </a:lnTo>
                  <a:lnTo>
                    <a:pt x="246265" y="87388"/>
                  </a:lnTo>
                  <a:lnTo>
                    <a:pt x="252704" y="90906"/>
                  </a:lnTo>
                  <a:lnTo>
                    <a:pt x="259715" y="92100"/>
                  </a:lnTo>
                  <a:lnTo>
                    <a:pt x="273215" y="92100"/>
                  </a:lnTo>
                  <a:lnTo>
                    <a:pt x="277329" y="85902"/>
                  </a:lnTo>
                  <a:lnTo>
                    <a:pt x="280441" y="81203"/>
                  </a:lnTo>
                  <a:lnTo>
                    <a:pt x="280441" y="90703"/>
                  </a:lnTo>
                  <a:lnTo>
                    <a:pt x="286118" y="90703"/>
                  </a:lnTo>
                  <a:lnTo>
                    <a:pt x="286118" y="81203"/>
                  </a:lnTo>
                  <a:lnTo>
                    <a:pt x="286118" y="61074"/>
                  </a:lnTo>
                  <a:lnTo>
                    <a:pt x="286118" y="60286"/>
                  </a:lnTo>
                  <a:lnTo>
                    <a:pt x="286118" y="54838"/>
                  </a:lnTo>
                  <a:close/>
                </a:path>
                <a:path w="1218565" h="269875">
                  <a:moveTo>
                    <a:pt x="302768" y="185801"/>
                  </a:moveTo>
                  <a:lnTo>
                    <a:pt x="297103" y="185801"/>
                  </a:lnTo>
                  <a:lnTo>
                    <a:pt x="297103" y="195884"/>
                  </a:lnTo>
                  <a:lnTo>
                    <a:pt x="296506" y="194754"/>
                  </a:lnTo>
                  <a:lnTo>
                    <a:pt x="296506" y="203073"/>
                  </a:lnTo>
                  <a:lnTo>
                    <a:pt x="296506" y="223062"/>
                  </a:lnTo>
                  <a:lnTo>
                    <a:pt x="290830" y="235750"/>
                  </a:lnTo>
                  <a:lnTo>
                    <a:pt x="276631" y="235750"/>
                  </a:lnTo>
                  <a:lnTo>
                    <a:pt x="268211" y="233997"/>
                  </a:lnTo>
                  <a:lnTo>
                    <a:pt x="261658" y="229184"/>
                  </a:lnTo>
                  <a:lnTo>
                    <a:pt x="257416" y="221983"/>
                  </a:lnTo>
                  <a:lnTo>
                    <a:pt x="255905" y="213067"/>
                  </a:lnTo>
                  <a:lnTo>
                    <a:pt x="257416" y="204152"/>
                  </a:lnTo>
                  <a:lnTo>
                    <a:pt x="261658" y="196951"/>
                  </a:lnTo>
                  <a:lnTo>
                    <a:pt x="268211" y="192138"/>
                  </a:lnTo>
                  <a:lnTo>
                    <a:pt x="276631" y="190398"/>
                  </a:lnTo>
                  <a:lnTo>
                    <a:pt x="290830" y="190398"/>
                  </a:lnTo>
                  <a:lnTo>
                    <a:pt x="296506" y="203073"/>
                  </a:lnTo>
                  <a:lnTo>
                    <a:pt x="296506" y="194754"/>
                  </a:lnTo>
                  <a:lnTo>
                    <a:pt x="294220" y="190398"/>
                  </a:lnTo>
                  <a:lnTo>
                    <a:pt x="291084" y="184404"/>
                  </a:lnTo>
                  <a:lnTo>
                    <a:pt x="276631" y="184404"/>
                  </a:lnTo>
                  <a:lnTo>
                    <a:pt x="265988" y="186499"/>
                  </a:lnTo>
                  <a:lnTo>
                    <a:pt x="257352" y="192392"/>
                  </a:lnTo>
                  <a:lnTo>
                    <a:pt x="251548" y="201485"/>
                  </a:lnTo>
                  <a:lnTo>
                    <a:pt x="249428" y="213169"/>
                  </a:lnTo>
                  <a:lnTo>
                    <a:pt x="251548" y="224853"/>
                  </a:lnTo>
                  <a:lnTo>
                    <a:pt x="257327" y="233895"/>
                  </a:lnTo>
                  <a:lnTo>
                    <a:pt x="265988" y="239839"/>
                  </a:lnTo>
                  <a:lnTo>
                    <a:pt x="276631" y="241935"/>
                  </a:lnTo>
                  <a:lnTo>
                    <a:pt x="288772" y="241935"/>
                  </a:lnTo>
                  <a:lnTo>
                    <a:pt x="293331" y="235750"/>
                  </a:lnTo>
                  <a:lnTo>
                    <a:pt x="296506" y="231394"/>
                  </a:lnTo>
                  <a:lnTo>
                    <a:pt x="296506" y="242087"/>
                  </a:lnTo>
                  <a:lnTo>
                    <a:pt x="295262" y="250583"/>
                  </a:lnTo>
                  <a:lnTo>
                    <a:pt x="291477" y="257340"/>
                  </a:lnTo>
                  <a:lnTo>
                    <a:pt x="285064" y="261797"/>
                  </a:lnTo>
                  <a:lnTo>
                    <a:pt x="275932" y="263410"/>
                  </a:lnTo>
                  <a:lnTo>
                    <a:pt x="261975" y="263410"/>
                  </a:lnTo>
                  <a:lnTo>
                    <a:pt x="254952" y="253923"/>
                  </a:lnTo>
                  <a:lnTo>
                    <a:pt x="250736" y="258368"/>
                  </a:lnTo>
                  <a:lnTo>
                    <a:pt x="256209" y="264807"/>
                  </a:lnTo>
                  <a:lnTo>
                    <a:pt x="260667" y="268109"/>
                  </a:lnTo>
                  <a:lnTo>
                    <a:pt x="266446" y="269328"/>
                  </a:lnTo>
                  <a:lnTo>
                    <a:pt x="275932" y="269506"/>
                  </a:lnTo>
                  <a:lnTo>
                    <a:pt x="286880" y="267589"/>
                  </a:lnTo>
                  <a:lnTo>
                    <a:pt x="293319" y="263410"/>
                  </a:lnTo>
                  <a:lnTo>
                    <a:pt x="295351" y="262102"/>
                  </a:lnTo>
                  <a:lnTo>
                    <a:pt x="300824" y="253390"/>
                  </a:lnTo>
                  <a:lnTo>
                    <a:pt x="302729" y="242087"/>
                  </a:lnTo>
                  <a:lnTo>
                    <a:pt x="302768" y="231394"/>
                  </a:lnTo>
                  <a:lnTo>
                    <a:pt x="302768" y="195884"/>
                  </a:lnTo>
                  <a:lnTo>
                    <a:pt x="302768" y="185801"/>
                  </a:lnTo>
                  <a:close/>
                </a:path>
                <a:path w="1218565" h="269875">
                  <a:moveTo>
                    <a:pt x="335292" y="185801"/>
                  </a:moveTo>
                  <a:lnTo>
                    <a:pt x="329018" y="185801"/>
                  </a:lnTo>
                  <a:lnTo>
                    <a:pt x="329018" y="240436"/>
                  </a:lnTo>
                  <a:lnTo>
                    <a:pt x="335292" y="240436"/>
                  </a:lnTo>
                  <a:lnTo>
                    <a:pt x="335292" y="185801"/>
                  </a:lnTo>
                  <a:close/>
                </a:path>
                <a:path w="1218565" h="269875">
                  <a:moveTo>
                    <a:pt x="336994" y="165366"/>
                  </a:moveTo>
                  <a:lnTo>
                    <a:pt x="334835" y="163220"/>
                  </a:lnTo>
                  <a:lnTo>
                    <a:pt x="329514" y="163220"/>
                  </a:lnTo>
                  <a:lnTo>
                    <a:pt x="327406" y="165366"/>
                  </a:lnTo>
                  <a:lnTo>
                    <a:pt x="327355" y="170662"/>
                  </a:lnTo>
                  <a:lnTo>
                    <a:pt x="329514" y="172808"/>
                  </a:lnTo>
                  <a:lnTo>
                    <a:pt x="334835" y="172808"/>
                  </a:lnTo>
                  <a:lnTo>
                    <a:pt x="336994" y="170662"/>
                  </a:lnTo>
                  <a:lnTo>
                    <a:pt x="336994" y="165366"/>
                  </a:lnTo>
                  <a:close/>
                </a:path>
                <a:path w="1218565" h="269875">
                  <a:moveTo>
                    <a:pt x="350837" y="66522"/>
                  </a:moveTo>
                  <a:lnTo>
                    <a:pt x="342658" y="62928"/>
                  </a:lnTo>
                  <a:lnTo>
                    <a:pt x="323151" y="58635"/>
                  </a:lnTo>
                  <a:lnTo>
                    <a:pt x="315925" y="56730"/>
                  </a:lnTo>
                  <a:lnTo>
                    <a:pt x="315925" y="44348"/>
                  </a:lnTo>
                  <a:lnTo>
                    <a:pt x="321437" y="40652"/>
                  </a:lnTo>
                  <a:lnTo>
                    <a:pt x="338797" y="40652"/>
                  </a:lnTo>
                  <a:lnTo>
                    <a:pt x="344474" y="46748"/>
                  </a:lnTo>
                  <a:lnTo>
                    <a:pt x="348589" y="42202"/>
                  </a:lnTo>
                  <a:lnTo>
                    <a:pt x="347230" y="40652"/>
                  </a:lnTo>
                  <a:lnTo>
                    <a:pt x="341858" y="34505"/>
                  </a:lnTo>
                  <a:lnTo>
                    <a:pt x="316928" y="34505"/>
                  </a:lnTo>
                  <a:lnTo>
                    <a:pt x="309600" y="42202"/>
                  </a:lnTo>
                  <a:lnTo>
                    <a:pt x="309600" y="49987"/>
                  </a:lnTo>
                  <a:lnTo>
                    <a:pt x="337642" y="68173"/>
                  </a:lnTo>
                  <a:lnTo>
                    <a:pt x="344424" y="70116"/>
                  </a:lnTo>
                  <a:lnTo>
                    <a:pt x="344424" y="83553"/>
                  </a:lnTo>
                  <a:lnTo>
                    <a:pt x="336092" y="85953"/>
                  </a:lnTo>
                  <a:lnTo>
                    <a:pt x="317068" y="85953"/>
                  </a:lnTo>
                  <a:lnTo>
                    <a:pt x="311505" y="76263"/>
                  </a:lnTo>
                  <a:lnTo>
                    <a:pt x="306539" y="80403"/>
                  </a:lnTo>
                  <a:lnTo>
                    <a:pt x="310972" y="87134"/>
                  </a:lnTo>
                  <a:lnTo>
                    <a:pt x="314896" y="90589"/>
                  </a:lnTo>
                  <a:lnTo>
                    <a:pt x="320509" y="91859"/>
                  </a:lnTo>
                  <a:lnTo>
                    <a:pt x="330022" y="92049"/>
                  </a:lnTo>
                  <a:lnTo>
                    <a:pt x="337629" y="91059"/>
                  </a:lnTo>
                  <a:lnTo>
                    <a:pt x="344309" y="88099"/>
                  </a:lnTo>
                  <a:lnTo>
                    <a:pt x="346379" y="85953"/>
                  </a:lnTo>
                  <a:lnTo>
                    <a:pt x="349046" y="83197"/>
                  </a:lnTo>
                  <a:lnTo>
                    <a:pt x="350837" y="76365"/>
                  </a:lnTo>
                  <a:lnTo>
                    <a:pt x="350837" y="66522"/>
                  </a:lnTo>
                  <a:close/>
                </a:path>
                <a:path w="1218565" h="269875">
                  <a:moveTo>
                    <a:pt x="410552" y="213118"/>
                  </a:moveTo>
                  <a:lnTo>
                    <a:pt x="409956" y="209867"/>
                  </a:lnTo>
                  <a:lnTo>
                    <a:pt x="408444" y="201561"/>
                  </a:lnTo>
                  <a:lnTo>
                    <a:pt x="404037" y="194551"/>
                  </a:lnTo>
                  <a:lnTo>
                    <a:pt x="404037" y="209867"/>
                  </a:lnTo>
                  <a:lnTo>
                    <a:pt x="363334" y="209867"/>
                  </a:lnTo>
                  <a:lnTo>
                    <a:pt x="364515" y="204304"/>
                  </a:lnTo>
                  <a:lnTo>
                    <a:pt x="367995" y="197904"/>
                  </a:lnTo>
                  <a:lnTo>
                    <a:pt x="374294" y="192633"/>
                  </a:lnTo>
                  <a:lnTo>
                    <a:pt x="383908" y="190436"/>
                  </a:lnTo>
                  <a:lnTo>
                    <a:pt x="393115" y="192595"/>
                  </a:lnTo>
                  <a:lnTo>
                    <a:pt x="399300" y="197815"/>
                  </a:lnTo>
                  <a:lnTo>
                    <a:pt x="402818" y="204203"/>
                  </a:lnTo>
                  <a:lnTo>
                    <a:pt x="404037" y="209867"/>
                  </a:lnTo>
                  <a:lnTo>
                    <a:pt x="404037" y="194551"/>
                  </a:lnTo>
                  <a:lnTo>
                    <a:pt x="402717" y="192443"/>
                  </a:lnTo>
                  <a:lnTo>
                    <a:pt x="399872" y="190436"/>
                  </a:lnTo>
                  <a:lnTo>
                    <a:pt x="394258" y="186486"/>
                  </a:lnTo>
                  <a:lnTo>
                    <a:pt x="383959" y="184353"/>
                  </a:lnTo>
                  <a:lnTo>
                    <a:pt x="372821" y="186664"/>
                  </a:lnTo>
                  <a:lnTo>
                    <a:pt x="364274" y="192925"/>
                  </a:lnTo>
                  <a:lnTo>
                    <a:pt x="358800" y="202095"/>
                  </a:lnTo>
                  <a:lnTo>
                    <a:pt x="356870" y="213118"/>
                  </a:lnTo>
                  <a:lnTo>
                    <a:pt x="358965" y="224193"/>
                  </a:lnTo>
                  <a:lnTo>
                    <a:pt x="364807" y="233349"/>
                  </a:lnTo>
                  <a:lnTo>
                    <a:pt x="373735" y="239585"/>
                  </a:lnTo>
                  <a:lnTo>
                    <a:pt x="385064" y="241884"/>
                  </a:lnTo>
                  <a:lnTo>
                    <a:pt x="391731" y="241033"/>
                  </a:lnTo>
                  <a:lnTo>
                    <a:pt x="397967" y="238696"/>
                  </a:lnTo>
                  <a:lnTo>
                    <a:pt x="402513" y="235788"/>
                  </a:lnTo>
                  <a:lnTo>
                    <a:pt x="403504" y="235165"/>
                  </a:lnTo>
                  <a:lnTo>
                    <a:pt x="408051" y="230746"/>
                  </a:lnTo>
                  <a:lnTo>
                    <a:pt x="403834" y="226453"/>
                  </a:lnTo>
                  <a:lnTo>
                    <a:pt x="400113" y="231152"/>
                  </a:lnTo>
                  <a:lnTo>
                    <a:pt x="393496" y="235788"/>
                  </a:lnTo>
                  <a:lnTo>
                    <a:pt x="385064" y="235788"/>
                  </a:lnTo>
                  <a:lnTo>
                    <a:pt x="375577" y="233807"/>
                  </a:lnTo>
                  <a:lnTo>
                    <a:pt x="368833" y="228815"/>
                  </a:lnTo>
                  <a:lnTo>
                    <a:pt x="364731" y="222288"/>
                  </a:lnTo>
                  <a:lnTo>
                    <a:pt x="363143" y="215671"/>
                  </a:lnTo>
                  <a:lnTo>
                    <a:pt x="410451" y="215671"/>
                  </a:lnTo>
                  <a:lnTo>
                    <a:pt x="410552" y="213118"/>
                  </a:lnTo>
                  <a:close/>
                </a:path>
                <a:path w="1218565" h="269875">
                  <a:moveTo>
                    <a:pt x="417779" y="80860"/>
                  </a:moveTo>
                  <a:lnTo>
                    <a:pt x="413461" y="76758"/>
                  </a:lnTo>
                  <a:lnTo>
                    <a:pt x="407441" y="85902"/>
                  </a:lnTo>
                  <a:lnTo>
                    <a:pt x="395249" y="85902"/>
                  </a:lnTo>
                  <a:lnTo>
                    <a:pt x="386308" y="84061"/>
                  </a:lnTo>
                  <a:lnTo>
                    <a:pt x="379437" y="79121"/>
                  </a:lnTo>
                  <a:lnTo>
                    <a:pt x="375031" y="71894"/>
                  </a:lnTo>
                  <a:lnTo>
                    <a:pt x="373468" y="63233"/>
                  </a:lnTo>
                  <a:lnTo>
                    <a:pt x="375031" y="54584"/>
                  </a:lnTo>
                  <a:lnTo>
                    <a:pt x="379450" y="47358"/>
                  </a:lnTo>
                  <a:lnTo>
                    <a:pt x="386321" y="42392"/>
                  </a:lnTo>
                  <a:lnTo>
                    <a:pt x="395249" y="40551"/>
                  </a:lnTo>
                  <a:lnTo>
                    <a:pt x="406793" y="40551"/>
                  </a:lnTo>
                  <a:lnTo>
                    <a:pt x="412711" y="48691"/>
                  </a:lnTo>
                  <a:lnTo>
                    <a:pt x="417182" y="44742"/>
                  </a:lnTo>
                  <a:lnTo>
                    <a:pt x="414083" y="40551"/>
                  </a:lnTo>
                  <a:lnTo>
                    <a:pt x="409600" y="34455"/>
                  </a:lnTo>
                  <a:lnTo>
                    <a:pt x="395249" y="34455"/>
                  </a:lnTo>
                  <a:lnTo>
                    <a:pt x="383933" y="36728"/>
                  </a:lnTo>
                  <a:lnTo>
                    <a:pt x="374967" y="42900"/>
                  </a:lnTo>
                  <a:lnTo>
                    <a:pt x="369074" y="52057"/>
                  </a:lnTo>
                  <a:lnTo>
                    <a:pt x="366953" y="63233"/>
                  </a:lnTo>
                  <a:lnTo>
                    <a:pt x="369074" y="74396"/>
                  </a:lnTo>
                  <a:lnTo>
                    <a:pt x="374967" y="83553"/>
                  </a:lnTo>
                  <a:lnTo>
                    <a:pt x="383933" y="89725"/>
                  </a:lnTo>
                  <a:lnTo>
                    <a:pt x="395249" y="91998"/>
                  </a:lnTo>
                  <a:lnTo>
                    <a:pt x="410210" y="91998"/>
                  </a:lnTo>
                  <a:lnTo>
                    <a:pt x="414350" y="85902"/>
                  </a:lnTo>
                  <a:lnTo>
                    <a:pt x="417779" y="80860"/>
                  </a:lnTo>
                  <a:close/>
                </a:path>
                <a:path w="1218565" h="269875">
                  <a:moveTo>
                    <a:pt x="441515" y="231902"/>
                  </a:moveTo>
                  <a:lnTo>
                    <a:pt x="435749" y="229844"/>
                  </a:lnTo>
                  <a:lnTo>
                    <a:pt x="425754" y="258064"/>
                  </a:lnTo>
                  <a:lnTo>
                    <a:pt x="431279" y="259969"/>
                  </a:lnTo>
                  <a:lnTo>
                    <a:pt x="441515" y="231902"/>
                  </a:lnTo>
                  <a:close/>
                </a:path>
                <a:path w="1218565" h="269875">
                  <a:moveTo>
                    <a:pt x="483565" y="55740"/>
                  </a:moveTo>
                  <a:lnTo>
                    <a:pt x="481787" y="46139"/>
                  </a:lnTo>
                  <a:lnTo>
                    <a:pt x="477862" y="40601"/>
                  </a:lnTo>
                  <a:lnTo>
                    <a:pt x="477113" y="39535"/>
                  </a:lnTo>
                  <a:lnTo>
                    <a:pt x="470522" y="35737"/>
                  </a:lnTo>
                  <a:lnTo>
                    <a:pt x="462991" y="34505"/>
                  </a:lnTo>
                  <a:lnTo>
                    <a:pt x="450049" y="34505"/>
                  </a:lnTo>
                  <a:lnTo>
                    <a:pt x="444779" y="44945"/>
                  </a:lnTo>
                  <a:lnTo>
                    <a:pt x="444779" y="0"/>
                  </a:lnTo>
                  <a:lnTo>
                    <a:pt x="438505" y="0"/>
                  </a:lnTo>
                  <a:lnTo>
                    <a:pt x="438505" y="90601"/>
                  </a:lnTo>
                  <a:lnTo>
                    <a:pt x="444779" y="90601"/>
                  </a:lnTo>
                  <a:lnTo>
                    <a:pt x="444779" y="52844"/>
                  </a:lnTo>
                  <a:lnTo>
                    <a:pt x="447878" y="44945"/>
                  </a:lnTo>
                  <a:lnTo>
                    <a:pt x="449592" y="40601"/>
                  </a:lnTo>
                  <a:lnTo>
                    <a:pt x="470674" y="40601"/>
                  </a:lnTo>
                  <a:lnTo>
                    <a:pt x="477291" y="45402"/>
                  </a:lnTo>
                  <a:lnTo>
                    <a:pt x="477291" y="90601"/>
                  </a:lnTo>
                  <a:lnTo>
                    <a:pt x="483565" y="90601"/>
                  </a:lnTo>
                  <a:lnTo>
                    <a:pt x="483565" y="55740"/>
                  </a:lnTo>
                  <a:close/>
                </a:path>
                <a:path w="1218565" h="269875">
                  <a:moveTo>
                    <a:pt x="553262" y="35953"/>
                  </a:moveTo>
                  <a:lnTo>
                    <a:pt x="546989" y="35953"/>
                  </a:lnTo>
                  <a:lnTo>
                    <a:pt x="546989" y="73964"/>
                  </a:lnTo>
                  <a:lnTo>
                    <a:pt x="542175" y="85953"/>
                  </a:lnTo>
                  <a:lnTo>
                    <a:pt x="520903" y="85953"/>
                  </a:lnTo>
                  <a:lnTo>
                    <a:pt x="514477" y="81153"/>
                  </a:lnTo>
                  <a:lnTo>
                    <a:pt x="514477" y="35953"/>
                  </a:lnTo>
                  <a:lnTo>
                    <a:pt x="508203" y="35953"/>
                  </a:lnTo>
                  <a:lnTo>
                    <a:pt x="508203" y="70815"/>
                  </a:lnTo>
                  <a:lnTo>
                    <a:pt x="509968" y="80416"/>
                  </a:lnTo>
                  <a:lnTo>
                    <a:pt x="514604" y="87020"/>
                  </a:lnTo>
                  <a:lnTo>
                    <a:pt x="521182" y="90817"/>
                  </a:lnTo>
                  <a:lnTo>
                    <a:pt x="528828" y="92049"/>
                  </a:lnTo>
                  <a:lnTo>
                    <a:pt x="542328" y="92049"/>
                  </a:lnTo>
                  <a:lnTo>
                    <a:pt x="545211" y="85953"/>
                  </a:lnTo>
                  <a:lnTo>
                    <a:pt x="547598" y="80911"/>
                  </a:lnTo>
                  <a:lnTo>
                    <a:pt x="547598" y="90601"/>
                  </a:lnTo>
                  <a:lnTo>
                    <a:pt x="553262" y="90601"/>
                  </a:lnTo>
                  <a:lnTo>
                    <a:pt x="553262" y="80911"/>
                  </a:lnTo>
                  <a:lnTo>
                    <a:pt x="553262" y="35953"/>
                  </a:lnTo>
                  <a:close/>
                </a:path>
                <a:path w="1218565" h="269875">
                  <a:moveTo>
                    <a:pt x="581558" y="156527"/>
                  </a:moveTo>
                  <a:lnTo>
                    <a:pt x="575640" y="156527"/>
                  </a:lnTo>
                  <a:lnTo>
                    <a:pt x="543382" y="208076"/>
                  </a:lnTo>
                  <a:lnTo>
                    <a:pt x="518934" y="169011"/>
                  </a:lnTo>
                  <a:lnTo>
                    <a:pt x="511111" y="156527"/>
                  </a:lnTo>
                  <a:lnTo>
                    <a:pt x="505244" y="156527"/>
                  </a:lnTo>
                  <a:lnTo>
                    <a:pt x="505244" y="240436"/>
                  </a:lnTo>
                  <a:lnTo>
                    <a:pt x="511365" y="240436"/>
                  </a:lnTo>
                  <a:lnTo>
                    <a:pt x="511365" y="169011"/>
                  </a:lnTo>
                  <a:lnTo>
                    <a:pt x="543382" y="219456"/>
                  </a:lnTo>
                  <a:lnTo>
                    <a:pt x="550557" y="208076"/>
                  </a:lnTo>
                  <a:lnTo>
                    <a:pt x="575297" y="168859"/>
                  </a:lnTo>
                  <a:lnTo>
                    <a:pt x="575297" y="240436"/>
                  </a:lnTo>
                  <a:lnTo>
                    <a:pt x="581558" y="240436"/>
                  </a:lnTo>
                  <a:lnTo>
                    <a:pt x="581558" y="168859"/>
                  </a:lnTo>
                  <a:lnTo>
                    <a:pt x="581558" y="156527"/>
                  </a:lnTo>
                  <a:close/>
                </a:path>
                <a:path w="1218565" h="269875">
                  <a:moveTo>
                    <a:pt x="611073" y="88798"/>
                  </a:moveTo>
                  <a:lnTo>
                    <a:pt x="609777" y="85902"/>
                  </a:lnTo>
                  <a:lnTo>
                    <a:pt x="608660" y="83400"/>
                  </a:lnTo>
                  <a:lnTo>
                    <a:pt x="604799" y="85902"/>
                  </a:lnTo>
                  <a:lnTo>
                    <a:pt x="593001" y="85902"/>
                  </a:lnTo>
                  <a:lnTo>
                    <a:pt x="590842" y="80759"/>
                  </a:lnTo>
                  <a:lnTo>
                    <a:pt x="590842" y="41656"/>
                  </a:lnTo>
                  <a:lnTo>
                    <a:pt x="609511" y="41656"/>
                  </a:lnTo>
                  <a:lnTo>
                    <a:pt x="609511" y="35902"/>
                  </a:lnTo>
                  <a:lnTo>
                    <a:pt x="590842" y="35902"/>
                  </a:lnTo>
                  <a:lnTo>
                    <a:pt x="590842" y="18275"/>
                  </a:lnTo>
                  <a:lnTo>
                    <a:pt x="584568" y="18275"/>
                  </a:lnTo>
                  <a:lnTo>
                    <a:pt x="584568" y="35902"/>
                  </a:lnTo>
                  <a:lnTo>
                    <a:pt x="572630" y="35902"/>
                  </a:lnTo>
                  <a:lnTo>
                    <a:pt x="572630" y="41706"/>
                  </a:lnTo>
                  <a:lnTo>
                    <a:pt x="584568" y="41706"/>
                  </a:lnTo>
                  <a:lnTo>
                    <a:pt x="584568" y="84848"/>
                  </a:lnTo>
                  <a:lnTo>
                    <a:pt x="589495" y="92049"/>
                  </a:lnTo>
                  <a:lnTo>
                    <a:pt x="605751" y="92049"/>
                  </a:lnTo>
                  <a:lnTo>
                    <a:pt x="611073" y="88798"/>
                  </a:lnTo>
                  <a:close/>
                </a:path>
                <a:path w="1218565" h="269875">
                  <a:moveTo>
                    <a:pt x="659244" y="213118"/>
                  </a:moveTo>
                  <a:lnTo>
                    <a:pt x="657186" y="201942"/>
                  </a:lnTo>
                  <a:lnTo>
                    <a:pt x="652716" y="194856"/>
                  </a:lnTo>
                  <a:lnTo>
                    <a:pt x="652716" y="213067"/>
                  </a:lnTo>
                  <a:lnTo>
                    <a:pt x="651306" y="221830"/>
                  </a:lnTo>
                  <a:lnTo>
                    <a:pt x="647153" y="229057"/>
                  </a:lnTo>
                  <a:lnTo>
                    <a:pt x="640435" y="233946"/>
                  </a:lnTo>
                  <a:lnTo>
                    <a:pt x="631291" y="235750"/>
                  </a:lnTo>
                  <a:lnTo>
                    <a:pt x="622147" y="233946"/>
                  </a:lnTo>
                  <a:lnTo>
                    <a:pt x="615416" y="229057"/>
                  </a:lnTo>
                  <a:lnTo>
                    <a:pt x="611276" y="221830"/>
                  </a:lnTo>
                  <a:lnTo>
                    <a:pt x="609866" y="213067"/>
                  </a:lnTo>
                  <a:lnTo>
                    <a:pt x="611289" y="204304"/>
                  </a:lnTo>
                  <a:lnTo>
                    <a:pt x="615442" y="197091"/>
                  </a:lnTo>
                  <a:lnTo>
                    <a:pt x="622160" y="192189"/>
                  </a:lnTo>
                  <a:lnTo>
                    <a:pt x="631291" y="190398"/>
                  </a:lnTo>
                  <a:lnTo>
                    <a:pt x="640435" y="192189"/>
                  </a:lnTo>
                  <a:lnTo>
                    <a:pt x="647153" y="197091"/>
                  </a:lnTo>
                  <a:lnTo>
                    <a:pt x="651306" y="204304"/>
                  </a:lnTo>
                  <a:lnTo>
                    <a:pt x="652716" y="213067"/>
                  </a:lnTo>
                  <a:lnTo>
                    <a:pt x="652716" y="194856"/>
                  </a:lnTo>
                  <a:lnTo>
                    <a:pt x="651421" y="192798"/>
                  </a:lnTo>
                  <a:lnTo>
                    <a:pt x="647979" y="190398"/>
                  </a:lnTo>
                  <a:lnTo>
                    <a:pt x="642581" y="186613"/>
                  </a:lnTo>
                  <a:lnTo>
                    <a:pt x="631291" y="184353"/>
                  </a:lnTo>
                  <a:lnTo>
                    <a:pt x="620026" y="186613"/>
                  </a:lnTo>
                  <a:lnTo>
                    <a:pt x="611187" y="192798"/>
                  </a:lnTo>
                  <a:lnTo>
                    <a:pt x="605409" y="201942"/>
                  </a:lnTo>
                  <a:lnTo>
                    <a:pt x="603338" y="213118"/>
                  </a:lnTo>
                  <a:lnTo>
                    <a:pt x="605396" y="224294"/>
                  </a:lnTo>
                  <a:lnTo>
                    <a:pt x="611162" y="233438"/>
                  </a:lnTo>
                  <a:lnTo>
                    <a:pt x="620001" y="239623"/>
                  </a:lnTo>
                  <a:lnTo>
                    <a:pt x="631291" y="241884"/>
                  </a:lnTo>
                  <a:lnTo>
                    <a:pt x="642556" y="239623"/>
                  </a:lnTo>
                  <a:lnTo>
                    <a:pt x="648106" y="235750"/>
                  </a:lnTo>
                  <a:lnTo>
                    <a:pt x="651395" y="233438"/>
                  </a:lnTo>
                  <a:lnTo>
                    <a:pt x="657174" y="224294"/>
                  </a:lnTo>
                  <a:lnTo>
                    <a:pt x="659244" y="213118"/>
                  </a:lnTo>
                  <a:close/>
                </a:path>
                <a:path w="1218565" h="269875">
                  <a:moveTo>
                    <a:pt x="673836" y="35953"/>
                  </a:moveTo>
                  <a:lnTo>
                    <a:pt x="629031" y="35953"/>
                  </a:lnTo>
                  <a:lnTo>
                    <a:pt x="629031" y="41706"/>
                  </a:lnTo>
                  <a:lnTo>
                    <a:pt x="662749" y="41706"/>
                  </a:lnTo>
                  <a:lnTo>
                    <a:pt x="626529" y="90601"/>
                  </a:lnTo>
                  <a:lnTo>
                    <a:pt x="672541" y="90601"/>
                  </a:lnTo>
                  <a:lnTo>
                    <a:pt x="672541" y="84848"/>
                  </a:lnTo>
                  <a:lnTo>
                    <a:pt x="637616" y="84848"/>
                  </a:lnTo>
                  <a:lnTo>
                    <a:pt x="673836" y="35953"/>
                  </a:lnTo>
                  <a:close/>
                </a:path>
                <a:path w="1218565" h="269875">
                  <a:moveTo>
                    <a:pt x="704748" y="82054"/>
                  </a:moveTo>
                  <a:lnTo>
                    <a:pt x="698982" y="80010"/>
                  </a:lnTo>
                  <a:lnTo>
                    <a:pt x="689000" y="108229"/>
                  </a:lnTo>
                  <a:lnTo>
                    <a:pt x="694512" y="110121"/>
                  </a:lnTo>
                  <a:lnTo>
                    <a:pt x="704748" y="82054"/>
                  </a:lnTo>
                  <a:close/>
                </a:path>
                <a:path w="1218565" h="269875">
                  <a:moveTo>
                    <a:pt x="734809" y="213118"/>
                  </a:moveTo>
                  <a:lnTo>
                    <a:pt x="732688" y="201434"/>
                  </a:lnTo>
                  <a:lnTo>
                    <a:pt x="728281" y="194551"/>
                  </a:lnTo>
                  <a:lnTo>
                    <a:pt x="728281" y="213118"/>
                  </a:lnTo>
                  <a:lnTo>
                    <a:pt x="726757" y="222034"/>
                  </a:lnTo>
                  <a:lnTo>
                    <a:pt x="722477" y="229235"/>
                  </a:lnTo>
                  <a:lnTo>
                    <a:pt x="715899" y="234035"/>
                  </a:lnTo>
                  <a:lnTo>
                    <a:pt x="707466" y="235788"/>
                  </a:lnTo>
                  <a:lnTo>
                    <a:pt x="693254" y="235788"/>
                  </a:lnTo>
                  <a:lnTo>
                    <a:pt x="691057" y="231203"/>
                  </a:lnTo>
                  <a:lnTo>
                    <a:pt x="687692" y="224155"/>
                  </a:lnTo>
                  <a:lnTo>
                    <a:pt x="687692" y="202082"/>
                  </a:lnTo>
                  <a:lnTo>
                    <a:pt x="691311" y="194437"/>
                  </a:lnTo>
                  <a:lnTo>
                    <a:pt x="693216" y="190436"/>
                  </a:lnTo>
                  <a:lnTo>
                    <a:pt x="707466" y="190436"/>
                  </a:lnTo>
                  <a:lnTo>
                    <a:pt x="715899" y="192189"/>
                  </a:lnTo>
                  <a:lnTo>
                    <a:pt x="722477" y="197002"/>
                  </a:lnTo>
                  <a:lnTo>
                    <a:pt x="726757" y="204203"/>
                  </a:lnTo>
                  <a:lnTo>
                    <a:pt x="728281" y="213118"/>
                  </a:lnTo>
                  <a:lnTo>
                    <a:pt x="728281" y="194551"/>
                  </a:lnTo>
                  <a:lnTo>
                    <a:pt x="726871" y="192341"/>
                  </a:lnTo>
                  <a:lnTo>
                    <a:pt x="724065" y="190436"/>
                  </a:lnTo>
                  <a:lnTo>
                    <a:pt x="718185" y="186448"/>
                  </a:lnTo>
                  <a:lnTo>
                    <a:pt x="707466" y="184353"/>
                  </a:lnTo>
                  <a:lnTo>
                    <a:pt x="694918" y="184353"/>
                  </a:lnTo>
                  <a:lnTo>
                    <a:pt x="689076" y="192189"/>
                  </a:lnTo>
                  <a:lnTo>
                    <a:pt x="687590" y="194437"/>
                  </a:lnTo>
                  <a:lnTo>
                    <a:pt x="687590" y="149834"/>
                  </a:lnTo>
                  <a:lnTo>
                    <a:pt x="681469" y="149834"/>
                  </a:lnTo>
                  <a:lnTo>
                    <a:pt x="681469" y="240436"/>
                  </a:lnTo>
                  <a:lnTo>
                    <a:pt x="687095" y="240436"/>
                  </a:lnTo>
                  <a:lnTo>
                    <a:pt x="687095" y="231203"/>
                  </a:lnTo>
                  <a:lnTo>
                    <a:pt x="693013" y="241884"/>
                  </a:lnTo>
                  <a:lnTo>
                    <a:pt x="707466" y="241884"/>
                  </a:lnTo>
                  <a:lnTo>
                    <a:pt x="718185" y="239788"/>
                  </a:lnTo>
                  <a:lnTo>
                    <a:pt x="724065" y="235788"/>
                  </a:lnTo>
                  <a:lnTo>
                    <a:pt x="726871" y="233895"/>
                  </a:lnTo>
                  <a:lnTo>
                    <a:pt x="732688" y="224802"/>
                  </a:lnTo>
                  <a:lnTo>
                    <a:pt x="734809" y="213118"/>
                  </a:lnTo>
                  <a:close/>
                </a:path>
                <a:path w="1218565" h="269875">
                  <a:moveTo>
                    <a:pt x="762558" y="185801"/>
                  </a:moveTo>
                  <a:lnTo>
                    <a:pt x="756285" y="185801"/>
                  </a:lnTo>
                  <a:lnTo>
                    <a:pt x="756285" y="240436"/>
                  </a:lnTo>
                  <a:lnTo>
                    <a:pt x="762558" y="240436"/>
                  </a:lnTo>
                  <a:lnTo>
                    <a:pt x="762558" y="185801"/>
                  </a:lnTo>
                  <a:close/>
                </a:path>
                <a:path w="1218565" h="269875">
                  <a:moveTo>
                    <a:pt x="764260" y="165366"/>
                  </a:moveTo>
                  <a:lnTo>
                    <a:pt x="762101" y="163220"/>
                  </a:lnTo>
                  <a:lnTo>
                    <a:pt x="756793" y="163220"/>
                  </a:lnTo>
                  <a:lnTo>
                    <a:pt x="754672" y="165366"/>
                  </a:lnTo>
                  <a:lnTo>
                    <a:pt x="754634" y="170662"/>
                  </a:lnTo>
                  <a:lnTo>
                    <a:pt x="756793" y="172808"/>
                  </a:lnTo>
                  <a:lnTo>
                    <a:pt x="762101" y="172808"/>
                  </a:lnTo>
                  <a:lnTo>
                    <a:pt x="764260" y="170662"/>
                  </a:lnTo>
                  <a:lnTo>
                    <a:pt x="764260" y="165366"/>
                  </a:lnTo>
                  <a:close/>
                </a:path>
                <a:path w="1218565" h="269875">
                  <a:moveTo>
                    <a:pt x="797026" y="149834"/>
                  </a:moveTo>
                  <a:lnTo>
                    <a:pt x="791006" y="149834"/>
                  </a:lnTo>
                  <a:lnTo>
                    <a:pt x="790752" y="240436"/>
                  </a:lnTo>
                  <a:lnTo>
                    <a:pt x="797026" y="240436"/>
                  </a:lnTo>
                  <a:lnTo>
                    <a:pt x="797026" y="149834"/>
                  </a:lnTo>
                  <a:close/>
                </a:path>
                <a:path w="1218565" h="269875">
                  <a:moveTo>
                    <a:pt x="828446" y="6692"/>
                  </a:moveTo>
                  <a:lnTo>
                    <a:pt x="822172" y="6692"/>
                  </a:lnTo>
                  <a:lnTo>
                    <a:pt x="822096" y="59080"/>
                  </a:lnTo>
                  <a:lnTo>
                    <a:pt x="820813" y="69646"/>
                  </a:lnTo>
                  <a:lnTo>
                    <a:pt x="816584" y="78320"/>
                  </a:lnTo>
                  <a:lnTo>
                    <a:pt x="809218" y="83947"/>
                  </a:lnTo>
                  <a:lnTo>
                    <a:pt x="798436" y="85953"/>
                  </a:lnTo>
                  <a:lnTo>
                    <a:pt x="787654" y="83959"/>
                  </a:lnTo>
                  <a:lnTo>
                    <a:pt x="780288" y="78346"/>
                  </a:lnTo>
                  <a:lnTo>
                    <a:pt x="776046" y="69659"/>
                  </a:lnTo>
                  <a:lnTo>
                    <a:pt x="774776" y="59080"/>
                  </a:lnTo>
                  <a:lnTo>
                    <a:pt x="774700" y="6692"/>
                  </a:lnTo>
                  <a:lnTo>
                    <a:pt x="768426" y="6692"/>
                  </a:lnTo>
                  <a:lnTo>
                    <a:pt x="768426" y="59080"/>
                  </a:lnTo>
                  <a:lnTo>
                    <a:pt x="770407" y="72466"/>
                  </a:lnTo>
                  <a:lnTo>
                    <a:pt x="776198" y="82892"/>
                  </a:lnTo>
                  <a:lnTo>
                    <a:pt x="785622" y="89636"/>
                  </a:lnTo>
                  <a:lnTo>
                    <a:pt x="798436" y="92049"/>
                  </a:lnTo>
                  <a:lnTo>
                    <a:pt x="811250" y="89636"/>
                  </a:lnTo>
                  <a:lnTo>
                    <a:pt x="816394" y="85953"/>
                  </a:lnTo>
                  <a:lnTo>
                    <a:pt x="820661" y="82892"/>
                  </a:lnTo>
                  <a:lnTo>
                    <a:pt x="826465" y="72466"/>
                  </a:lnTo>
                  <a:lnTo>
                    <a:pt x="828446" y="59080"/>
                  </a:lnTo>
                  <a:lnTo>
                    <a:pt x="828446" y="6692"/>
                  </a:lnTo>
                  <a:close/>
                </a:path>
                <a:path w="1218565" h="269875">
                  <a:moveTo>
                    <a:pt x="831456" y="185801"/>
                  </a:moveTo>
                  <a:lnTo>
                    <a:pt x="825182" y="185801"/>
                  </a:lnTo>
                  <a:lnTo>
                    <a:pt x="825182" y="240436"/>
                  </a:lnTo>
                  <a:lnTo>
                    <a:pt x="831456" y="240436"/>
                  </a:lnTo>
                  <a:lnTo>
                    <a:pt x="831456" y="185801"/>
                  </a:lnTo>
                  <a:close/>
                </a:path>
                <a:path w="1218565" h="269875">
                  <a:moveTo>
                    <a:pt x="833158" y="165366"/>
                  </a:moveTo>
                  <a:lnTo>
                    <a:pt x="830999" y="163220"/>
                  </a:lnTo>
                  <a:lnTo>
                    <a:pt x="825677" y="163220"/>
                  </a:lnTo>
                  <a:lnTo>
                    <a:pt x="823569" y="165366"/>
                  </a:lnTo>
                  <a:lnTo>
                    <a:pt x="823518" y="170662"/>
                  </a:lnTo>
                  <a:lnTo>
                    <a:pt x="825677" y="172808"/>
                  </a:lnTo>
                  <a:lnTo>
                    <a:pt x="830999" y="172808"/>
                  </a:lnTo>
                  <a:lnTo>
                    <a:pt x="833158" y="170662"/>
                  </a:lnTo>
                  <a:lnTo>
                    <a:pt x="833158" y="165366"/>
                  </a:lnTo>
                  <a:close/>
                </a:path>
                <a:path w="1218565" h="269875">
                  <a:moveTo>
                    <a:pt x="890866" y="238645"/>
                  </a:moveTo>
                  <a:lnTo>
                    <a:pt x="889571" y="235750"/>
                  </a:lnTo>
                  <a:lnTo>
                    <a:pt x="888453" y="233248"/>
                  </a:lnTo>
                  <a:lnTo>
                    <a:pt x="884593" y="235750"/>
                  </a:lnTo>
                  <a:lnTo>
                    <a:pt x="872794" y="235750"/>
                  </a:lnTo>
                  <a:lnTo>
                    <a:pt x="870635" y="230593"/>
                  </a:lnTo>
                  <a:lnTo>
                    <a:pt x="870635" y="191490"/>
                  </a:lnTo>
                  <a:lnTo>
                    <a:pt x="889304" y="191490"/>
                  </a:lnTo>
                  <a:lnTo>
                    <a:pt x="889304" y="185750"/>
                  </a:lnTo>
                  <a:lnTo>
                    <a:pt x="870635" y="185750"/>
                  </a:lnTo>
                  <a:lnTo>
                    <a:pt x="870635" y="168109"/>
                  </a:lnTo>
                  <a:lnTo>
                    <a:pt x="864374" y="168109"/>
                  </a:lnTo>
                  <a:lnTo>
                    <a:pt x="864374" y="185750"/>
                  </a:lnTo>
                  <a:lnTo>
                    <a:pt x="852424" y="185750"/>
                  </a:lnTo>
                  <a:lnTo>
                    <a:pt x="852424" y="191541"/>
                  </a:lnTo>
                  <a:lnTo>
                    <a:pt x="864374" y="191541"/>
                  </a:lnTo>
                  <a:lnTo>
                    <a:pt x="864374" y="234696"/>
                  </a:lnTo>
                  <a:lnTo>
                    <a:pt x="869289" y="241884"/>
                  </a:lnTo>
                  <a:lnTo>
                    <a:pt x="885545" y="241884"/>
                  </a:lnTo>
                  <a:lnTo>
                    <a:pt x="890866" y="238645"/>
                  </a:lnTo>
                  <a:close/>
                </a:path>
                <a:path w="1218565" h="269875">
                  <a:moveTo>
                    <a:pt x="926947" y="165366"/>
                  </a:moveTo>
                  <a:lnTo>
                    <a:pt x="924788" y="163220"/>
                  </a:lnTo>
                  <a:lnTo>
                    <a:pt x="919467" y="163220"/>
                  </a:lnTo>
                  <a:lnTo>
                    <a:pt x="917359" y="165366"/>
                  </a:lnTo>
                  <a:lnTo>
                    <a:pt x="917308" y="170662"/>
                  </a:lnTo>
                  <a:lnTo>
                    <a:pt x="919467" y="172808"/>
                  </a:lnTo>
                  <a:lnTo>
                    <a:pt x="924788" y="172808"/>
                  </a:lnTo>
                  <a:lnTo>
                    <a:pt x="926947" y="170662"/>
                  </a:lnTo>
                  <a:lnTo>
                    <a:pt x="926947" y="165366"/>
                  </a:lnTo>
                  <a:close/>
                </a:path>
                <a:path w="1218565" h="269875">
                  <a:moveTo>
                    <a:pt x="930046" y="54635"/>
                  </a:moveTo>
                  <a:lnTo>
                    <a:pt x="911885" y="34505"/>
                  </a:lnTo>
                  <a:lnTo>
                    <a:pt x="899744" y="34505"/>
                  </a:lnTo>
                  <a:lnTo>
                    <a:pt x="894676" y="44450"/>
                  </a:lnTo>
                  <a:lnTo>
                    <a:pt x="894321" y="45199"/>
                  </a:lnTo>
                  <a:lnTo>
                    <a:pt x="892378" y="40601"/>
                  </a:lnTo>
                  <a:lnTo>
                    <a:pt x="891057" y="37503"/>
                  </a:lnTo>
                  <a:lnTo>
                    <a:pt x="884440" y="34505"/>
                  </a:lnTo>
                  <a:lnTo>
                    <a:pt x="865416" y="34505"/>
                  </a:lnTo>
                  <a:lnTo>
                    <a:pt x="860602" y="45199"/>
                  </a:lnTo>
                  <a:lnTo>
                    <a:pt x="860602" y="35953"/>
                  </a:lnTo>
                  <a:lnTo>
                    <a:pt x="854938" y="35953"/>
                  </a:lnTo>
                  <a:lnTo>
                    <a:pt x="854938" y="90601"/>
                  </a:lnTo>
                  <a:lnTo>
                    <a:pt x="861212" y="90601"/>
                  </a:lnTo>
                  <a:lnTo>
                    <a:pt x="861212" y="51142"/>
                  </a:lnTo>
                  <a:lnTo>
                    <a:pt x="863866" y="45199"/>
                  </a:lnTo>
                  <a:lnTo>
                    <a:pt x="865924" y="40601"/>
                  </a:lnTo>
                  <a:lnTo>
                    <a:pt x="884593" y="40601"/>
                  </a:lnTo>
                  <a:lnTo>
                    <a:pt x="889609" y="45402"/>
                  </a:lnTo>
                  <a:lnTo>
                    <a:pt x="889609" y="90601"/>
                  </a:lnTo>
                  <a:lnTo>
                    <a:pt x="895883" y="90601"/>
                  </a:lnTo>
                  <a:lnTo>
                    <a:pt x="895883" y="51142"/>
                  </a:lnTo>
                  <a:lnTo>
                    <a:pt x="898258" y="45199"/>
                  </a:lnTo>
                  <a:lnTo>
                    <a:pt x="900099" y="40601"/>
                  </a:lnTo>
                  <a:lnTo>
                    <a:pt x="918756" y="40601"/>
                  </a:lnTo>
                  <a:lnTo>
                    <a:pt x="923785" y="45402"/>
                  </a:lnTo>
                  <a:lnTo>
                    <a:pt x="923785" y="90601"/>
                  </a:lnTo>
                  <a:lnTo>
                    <a:pt x="930046" y="90601"/>
                  </a:lnTo>
                  <a:lnTo>
                    <a:pt x="930046" y="54635"/>
                  </a:lnTo>
                  <a:close/>
                </a:path>
                <a:path w="1218565" h="269875">
                  <a:moveTo>
                    <a:pt x="948766" y="165366"/>
                  </a:moveTo>
                  <a:lnTo>
                    <a:pt x="946607" y="163220"/>
                  </a:lnTo>
                  <a:lnTo>
                    <a:pt x="941298" y="163220"/>
                  </a:lnTo>
                  <a:lnTo>
                    <a:pt x="939177" y="165366"/>
                  </a:lnTo>
                  <a:lnTo>
                    <a:pt x="939139" y="170662"/>
                  </a:lnTo>
                  <a:lnTo>
                    <a:pt x="941298" y="172808"/>
                  </a:lnTo>
                  <a:lnTo>
                    <a:pt x="946607" y="172808"/>
                  </a:lnTo>
                  <a:lnTo>
                    <a:pt x="948766" y="170662"/>
                  </a:lnTo>
                  <a:lnTo>
                    <a:pt x="948766" y="165366"/>
                  </a:lnTo>
                  <a:close/>
                </a:path>
                <a:path w="1218565" h="269875">
                  <a:moveTo>
                    <a:pt x="953884" y="204673"/>
                  </a:moveTo>
                  <a:lnTo>
                    <a:pt x="952461" y="196761"/>
                  </a:lnTo>
                  <a:lnTo>
                    <a:pt x="948372" y="190436"/>
                  </a:lnTo>
                  <a:lnTo>
                    <a:pt x="948283" y="190296"/>
                  </a:lnTo>
                  <a:lnTo>
                    <a:pt x="941260" y="185940"/>
                  </a:lnTo>
                  <a:lnTo>
                    <a:pt x="931303" y="184353"/>
                  </a:lnTo>
                  <a:lnTo>
                    <a:pt x="919772" y="184353"/>
                  </a:lnTo>
                  <a:lnTo>
                    <a:pt x="910729" y="190093"/>
                  </a:lnTo>
                  <a:lnTo>
                    <a:pt x="913498" y="195491"/>
                  </a:lnTo>
                  <a:lnTo>
                    <a:pt x="921423" y="190436"/>
                  </a:lnTo>
                  <a:lnTo>
                    <a:pt x="937475" y="190436"/>
                  </a:lnTo>
                  <a:lnTo>
                    <a:pt x="947610" y="192735"/>
                  </a:lnTo>
                  <a:lnTo>
                    <a:pt x="947610" y="210121"/>
                  </a:lnTo>
                  <a:lnTo>
                    <a:pt x="947559" y="215468"/>
                  </a:lnTo>
                  <a:lnTo>
                    <a:pt x="947559" y="224751"/>
                  </a:lnTo>
                  <a:lnTo>
                    <a:pt x="940943" y="235750"/>
                  </a:lnTo>
                  <a:lnTo>
                    <a:pt x="921778" y="235750"/>
                  </a:lnTo>
                  <a:lnTo>
                    <a:pt x="913942" y="232041"/>
                  </a:lnTo>
                  <a:lnTo>
                    <a:pt x="913942" y="214769"/>
                  </a:lnTo>
                  <a:lnTo>
                    <a:pt x="922870" y="210921"/>
                  </a:lnTo>
                  <a:lnTo>
                    <a:pt x="941044" y="210921"/>
                  </a:lnTo>
                  <a:lnTo>
                    <a:pt x="947559" y="215468"/>
                  </a:lnTo>
                  <a:lnTo>
                    <a:pt x="947559" y="210096"/>
                  </a:lnTo>
                  <a:lnTo>
                    <a:pt x="940485" y="204978"/>
                  </a:lnTo>
                  <a:lnTo>
                    <a:pt x="929297" y="204978"/>
                  </a:lnTo>
                  <a:lnTo>
                    <a:pt x="921372" y="206184"/>
                  </a:lnTo>
                  <a:lnTo>
                    <a:pt x="914387" y="209727"/>
                  </a:lnTo>
                  <a:lnTo>
                    <a:pt x="909408" y="215506"/>
                  </a:lnTo>
                  <a:lnTo>
                    <a:pt x="907516" y="223456"/>
                  </a:lnTo>
                  <a:lnTo>
                    <a:pt x="909345" y="231444"/>
                  </a:lnTo>
                  <a:lnTo>
                    <a:pt x="914044" y="237236"/>
                  </a:lnTo>
                  <a:lnTo>
                    <a:pt x="920483" y="240753"/>
                  </a:lnTo>
                  <a:lnTo>
                    <a:pt x="927493" y="241935"/>
                  </a:lnTo>
                  <a:lnTo>
                    <a:pt x="940993" y="241935"/>
                  </a:lnTo>
                  <a:lnTo>
                    <a:pt x="945095" y="235750"/>
                  </a:lnTo>
                  <a:lnTo>
                    <a:pt x="948220" y="231051"/>
                  </a:lnTo>
                  <a:lnTo>
                    <a:pt x="948220" y="240538"/>
                  </a:lnTo>
                  <a:lnTo>
                    <a:pt x="953884" y="240538"/>
                  </a:lnTo>
                  <a:lnTo>
                    <a:pt x="953884" y="231051"/>
                  </a:lnTo>
                  <a:lnTo>
                    <a:pt x="953884" y="210921"/>
                  </a:lnTo>
                  <a:lnTo>
                    <a:pt x="953884" y="210121"/>
                  </a:lnTo>
                  <a:lnTo>
                    <a:pt x="953884" y="204673"/>
                  </a:lnTo>
                  <a:close/>
                </a:path>
                <a:path w="1218565" h="269875">
                  <a:moveTo>
                    <a:pt x="1011643" y="238645"/>
                  </a:moveTo>
                  <a:lnTo>
                    <a:pt x="1010348" y="235750"/>
                  </a:lnTo>
                  <a:lnTo>
                    <a:pt x="1009230" y="233248"/>
                  </a:lnTo>
                  <a:lnTo>
                    <a:pt x="1005370" y="235750"/>
                  </a:lnTo>
                  <a:lnTo>
                    <a:pt x="993584" y="235750"/>
                  </a:lnTo>
                  <a:lnTo>
                    <a:pt x="991425" y="230593"/>
                  </a:lnTo>
                  <a:lnTo>
                    <a:pt x="991425" y="191490"/>
                  </a:lnTo>
                  <a:lnTo>
                    <a:pt x="1010081" y="191490"/>
                  </a:lnTo>
                  <a:lnTo>
                    <a:pt x="1010081" y="185750"/>
                  </a:lnTo>
                  <a:lnTo>
                    <a:pt x="991425" y="185750"/>
                  </a:lnTo>
                  <a:lnTo>
                    <a:pt x="991425" y="168109"/>
                  </a:lnTo>
                  <a:lnTo>
                    <a:pt x="985151" y="168109"/>
                  </a:lnTo>
                  <a:lnTo>
                    <a:pt x="985151" y="185750"/>
                  </a:lnTo>
                  <a:lnTo>
                    <a:pt x="973201" y="185750"/>
                  </a:lnTo>
                  <a:lnTo>
                    <a:pt x="973201" y="191541"/>
                  </a:lnTo>
                  <a:lnTo>
                    <a:pt x="985151" y="191541"/>
                  </a:lnTo>
                  <a:lnTo>
                    <a:pt x="985151" y="234696"/>
                  </a:lnTo>
                  <a:lnTo>
                    <a:pt x="990066" y="241884"/>
                  </a:lnTo>
                  <a:lnTo>
                    <a:pt x="1006322" y="241884"/>
                  </a:lnTo>
                  <a:lnTo>
                    <a:pt x="1011643" y="238645"/>
                  </a:lnTo>
                  <a:close/>
                </a:path>
                <a:path w="1218565" h="269875">
                  <a:moveTo>
                    <a:pt x="1034376" y="35953"/>
                  </a:moveTo>
                  <a:lnTo>
                    <a:pt x="1027849" y="35953"/>
                  </a:lnTo>
                  <a:lnTo>
                    <a:pt x="1010132" y="78765"/>
                  </a:lnTo>
                  <a:lnTo>
                    <a:pt x="997394" y="47345"/>
                  </a:lnTo>
                  <a:lnTo>
                    <a:pt x="992771" y="35953"/>
                  </a:lnTo>
                  <a:lnTo>
                    <a:pt x="989164" y="35953"/>
                  </a:lnTo>
                  <a:lnTo>
                    <a:pt x="971702" y="78765"/>
                  </a:lnTo>
                  <a:lnTo>
                    <a:pt x="953884" y="35953"/>
                  </a:lnTo>
                  <a:lnTo>
                    <a:pt x="947166" y="35953"/>
                  </a:lnTo>
                  <a:lnTo>
                    <a:pt x="971600" y="93002"/>
                  </a:lnTo>
                  <a:lnTo>
                    <a:pt x="977569" y="78765"/>
                  </a:lnTo>
                  <a:lnTo>
                    <a:pt x="990765" y="47345"/>
                  </a:lnTo>
                  <a:lnTo>
                    <a:pt x="1009789" y="93002"/>
                  </a:lnTo>
                  <a:lnTo>
                    <a:pt x="1015923" y="78765"/>
                  </a:lnTo>
                  <a:lnTo>
                    <a:pt x="1034376" y="35953"/>
                  </a:lnTo>
                  <a:close/>
                </a:path>
                <a:path w="1218565" h="269875">
                  <a:moveTo>
                    <a:pt x="1042200" y="231902"/>
                  </a:moveTo>
                  <a:lnTo>
                    <a:pt x="1036434" y="229844"/>
                  </a:lnTo>
                  <a:lnTo>
                    <a:pt x="1026439" y="258064"/>
                  </a:lnTo>
                  <a:lnTo>
                    <a:pt x="1031963" y="259969"/>
                  </a:lnTo>
                  <a:lnTo>
                    <a:pt x="1042200" y="231902"/>
                  </a:lnTo>
                  <a:close/>
                </a:path>
                <a:path w="1218565" h="269875">
                  <a:moveTo>
                    <a:pt x="1099489" y="63271"/>
                  </a:moveTo>
                  <a:lnTo>
                    <a:pt x="1098905" y="60032"/>
                  </a:lnTo>
                  <a:lnTo>
                    <a:pt x="1097394" y="51727"/>
                  </a:lnTo>
                  <a:lnTo>
                    <a:pt x="1093025" y="44780"/>
                  </a:lnTo>
                  <a:lnTo>
                    <a:pt x="1093025" y="60032"/>
                  </a:lnTo>
                  <a:lnTo>
                    <a:pt x="1052334" y="60032"/>
                  </a:lnTo>
                  <a:lnTo>
                    <a:pt x="1053515" y="54470"/>
                  </a:lnTo>
                  <a:lnTo>
                    <a:pt x="1056995" y="48069"/>
                  </a:lnTo>
                  <a:lnTo>
                    <a:pt x="1063294" y="42799"/>
                  </a:lnTo>
                  <a:lnTo>
                    <a:pt x="1072908" y="40601"/>
                  </a:lnTo>
                  <a:lnTo>
                    <a:pt x="1082116" y="42760"/>
                  </a:lnTo>
                  <a:lnTo>
                    <a:pt x="1088301" y="47980"/>
                  </a:lnTo>
                  <a:lnTo>
                    <a:pt x="1091819" y="54356"/>
                  </a:lnTo>
                  <a:lnTo>
                    <a:pt x="1093025" y="60032"/>
                  </a:lnTo>
                  <a:lnTo>
                    <a:pt x="1093025" y="44780"/>
                  </a:lnTo>
                  <a:lnTo>
                    <a:pt x="1091666" y="42608"/>
                  </a:lnTo>
                  <a:lnTo>
                    <a:pt x="1088821" y="40601"/>
                  </a:lnTo>
                  <a:lnTo>
                    <a:pt x="1083208" y="36639"/>
                  </a:lnTo>
                  <a:lnTo>
                    <a:pt x="1047750" y="52247"/>
                  </a:lnTo>
                  <a:lnTo>
                    <a:pt x="1045806" y="63271"/>
                  </a:lnTo>
                  <a:lnTo>
                    <a:pt x="1047915" y="74345"/>
                  </a:lnTo>
                  <a:lnTo>
                    <a:pt x="1053757" y="83502"/>
                  </a:lnTo>
                  <a:lnTo>
                    <a:pt x="1062685" y="89738"/>
                  </a:lnTo>
                  <a:lnTo>
                    <a:pt x="1074013" y="92049"/>
                  </a:lnTo>
                  <a:lnTo>
                    <a:pt x="1080668" y="91198"/>
                  </a:lnTo>
                  <a:lnTo>
                    <a:pt x="1086916" y="88861"/>
                  </a:lnTo>
                  <a:lnTo>
                    <a:pt x="1091463" y="85953"/>
                  </a:lnTo>
                  <a:lnTo>
                    <a:pt x="1092454" y="85331"/>
                  </a:lnTo>
                  <a:lnTo>
                    <a:pt x="1097000" y="80911"/>
                  </a:lnTo>
                  <a:lnTo>
                    <a:pt x="1092784" y="76619"/>
                  </a:lnTo>
                  <a:lnTo>
                    <a:pt x="1089063" y="81305"/>
                  </a:lnTo>
                  <a:lnTo>
                    <a:pt x="1082446" y="85953"/>
                  </a:lnTo>
                  <a:lnTo>
                    <a:pt x="1074013" y="85953"/>
                  </a:lnTo>
                  <a:lnTo>
                    <a:pt x="1064514" y="83972"/>
                  </a:lnTo>
                  <a:lnTo>
                    <a:pt x="1057783" y="78981"/>
                  </a:lnTo>
                  <a:lnTo>
                    <a:pt x="1053680" y="72440"/>
                  </a:lnTo>
                  <a:lnTo>
                    <a:pt x="1052080" y="65824"/>
                  </a:lnTo>
                  <a:lnTo>
                    <a:pt x="1099400" y="65824"/>
                  </a:lnTo>
                  <a:lnTo>
                    <a:pt x="1099489" y="63271"/>
                  </a:lnTo>
                  <a:close/>
                </a:path>
                <a:path w="1218565" h="269875">
                  <a:moveTo>
                    <a:pt x="1127709" y="0"/>
                  </a:moveTo>
                  <a:lnTo>
                    <a:pt x="1121676" y="0"/>
                  </a:lnTo>
                  <a:lnTo>
                    <a:pt x="1121435" y="90601"/>
                  </a:lnTo>
                  <a:lnTo>
                    <a:pt x="1127709" y="90601"/>
                  </a:lnTo>
                  <a:lnTo>
                    <a:pt x="1127709" y="0"/>
                  </a:lnTo>
                  <a:close/>
                </a:path>
                <a:path w="1218565" h="269875">
                  <a:moveTo>
                    <a:pt x="1187462" y="88798"/>
                  </a:moveTo>
                  <a:lnTo>
                    <a:pt x="1186167" y="85902"/>
                  </a:lnTo>
                  <a:lnTo>
                    <a:pt x="1185062" y="83400"/>
                  </a:lnTo>
                  <a:lnTo>
                    <a:pt x="1181188" y="85902"/>
                  </a:lnTo>
                  <a:lnTo>
                    <a:pt x="1169403" y="85902"/>
                  </a:lnTo>
                  <a:lnTo>
                    <a:pt x="1167244" y="80759"/>
                  </a:lnTo>
                  <a:lnTo>
                    <a:pt x="1167244" y="41656"/>
                  </a:lnTo>
                  <a:lnTo>
                    <a:pt x="1185913" y="41656"/>
                  </a:lnTo>
                  <a:lnTo>
                    <a:pt x="1185913" y="35902"/>
                  </a:lnTo>
                  <a:lnTo>
                    <a:pt x="1167244" y="35902"/>
                  </a:lnTo>
                  <a:lnTo>
                    <a:pt x="1167244" y="18275"/>
                  </a:lnTo>
                  <a:lnTo>
                    <a:pt x="1160970" y="18275"/>
                  </a:lnTo>
                  <a:lnTo>
                    <a:pt x="1160970" y="35902"/>
                  </a:lnTo>
                  <a:lnTo>
                    <a:pt x="1149032" y="35902"/>
                  </a:lnTo>
                  <a:lnTo>
                    <a:pt x="1149032" y="41706"/>
                  </a:lnTo>
                  <a:lnTo>
                    <a:pt x="1160970" y="41706"/>
                  </a:lnTo>
                  <a:lnTo>
                    <a:pt x="1160970" y="84848"/>
                  </a:lnTo>
                  <a:lnTo>
                    <a:pt x="1165885" y="92049"/>
                  </a:lnTo>
                  <a:lnTo>
                    <a:pt x="1182141" y="92049"/>
                  </a:lnTo>
                  <a:lnTo>
                    <a:pt x="1187462" y="88798"/>
                  </a:lnTo>
                  <a:close/>
                </a:path>
                <a:path w="1218565" h="269875">
                  <a:moveTo>
                    <a:pt x="1218018" y="82054"/>
                  </a:moveTo>
                  <a:lnTo>
                    <a:pt x="1212253" y="80010"/>
                  </a:lnTo>
                  <a:lnTo>
                    <a:pt x="1202270" y="108229"/>
                  </a:lnTo>
                  <a:lnTo>
                    <a:pt x="1207782" y="110121"/>
                  </a:lnTo>
                  <a:lnTo>
                    <a:pt x="1218018" y="820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59108" y="314822"/>
            <a:ext cx="729619" cy="6209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506144" y="318731"/>
            <a:ext cx="89098" cy="57400"/>
          </a:xfrm>
          <a:custGeom>
            <a:avLst/>
            <a:gdLst/>
            <a:ahLst/>
            <a:cxnLst/>
            <a:rect l="l" t="t" r="r" b="b"/>
            <a:pathLst>
              <a:path w="132080" h="85090">
                <a:moveTo>
                  <a:pt x="131559" y="56642"/>
                </a:moveTo>
                <a:lnTo>
                  <a:pt x="26492" y="56642"/>
                </a:lnTo>
                <a:lnTo>
                  <a:pt x="39789" y="84963"/>
                </a:lnTo>
                <a:lnTo>
                  <a:pt x="131559" y="84963"/>
                </a:lnTo>
                <a:lnTo>
                  <a:pt x="131559" y="56642"/>
                </a:lnTo>
                <a:close/>
              </a:path>
              <a:path w="132080" h="85090">
                <a:moveTo>
                  <a:pt x="131559" y="0"/>
                </a:moveTo>
                <a:lnTo>
                  <a:pt x="0" y="0"/>
                </a:lnTo>
                <a:lnTo>
                  <a:pt x="13246" y="28321"/>
                </a:lnTo>
                <a:lnTo>
                  <a:pt x="131559" y="28321"/>
                </a:lnTo>
                <a:lnTo>
                  <a:pt x="131559" y="0"/>
                </a:lnTo>
                <a:close/>
              </a:path>
            </a:pathLst>
          </a:custGeom>
          <a:solidFill>
            <a:srgbClr val="E6310F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345660" y="332650"/>
            <a:ext cx="158064" cy="189762"/>
          </a:xfrm>
          <a:custGeom>
            <a:avLst/>
            <a:gdLst/>
            <a:ahLst/>
            <a:cxnLst/>
            <a:rect l="l" t="t" r="r" b="b"/>
            <a:pathLst>
              <a:path w="234315" h="281305">
                <a:moveTo>
                  <a:pt x="132139" y="280680"/>
                </a:moveTo>
                <a:lnTo>
                  <a:pt x="0" y="280680"/>
                </a:lnTo>
                <a:lnTo>
                  <a:pt x="0" y="0"/>
                </a:lnTo>
                <a:lnTo>
                  <a:pt x="120945" y="0"/>
                </a:lnTo>
                <a:lnTo>
                  <a:pt x="179632" y="9858"/>
                </a:lnTo>
                <a:lnTo>
                  <a:pt x="211254" y="32417"/>
                </a:lnTo>
                <a:lnTo>
                  <a:pt x="219375" y="48016"/>
                </a:lnTo>
                <a:lnTo>
                  <a:pt x="60346" y="48016"/>
                </a:lnTo>
                <a:lnTo>
                  <a:pt x="60346" y="111955"/>
                </a:lnTo>
                <a:lnTo>
                  <a:pt x="215326" y="111955"/>
                </a:lnTo>
                <a:lnTo>
                  <a:pt x="212192" y="117509"/>
                </a:lnTo>
                <a:lnTo>
                  <a:pt x="198882" y="131295"/>
                </a:lnTo>
                <a:lnTo>
                  <a:pt x="211619" y="143000"/>
                </a:lnTo>
                <a:lnTo>
                  <a:pt x="222817" y="158909"/>
                </a:lnTo>
                <a:lnTo>
                  <a:pt x="223311" y="160139"/>
                </a:lnTo>
                <a:lnTo>
                  <a:pt x="60346" y="160139"/>
                </a:lnTo>
                <a:lnTo>
                  <a:pt x="60346" y="232497"/>
                </a:lnTo>
                <a:lnTo>
                  <a:pt x="226378" y="232497"/>
                </a:lnTo>
                <a:lnTo>
                  <a:pt x="219040" y="245106"/>
                </a:lnTo>
                <a:lnTo>
                  <a:pt x="203259" y="261424"/>
                </a:lnTo>
                <a:lnTo>
                  <a:pt x="186264" y="271431"/>
                </a:lnTo>
                <a:lnTo>
                  <a:pt x="167099" y="277273"/>
                </a:lnTo>
                <a:lnTo>
                  <a:pt x="148234" y="280004"/>
                </a:lnTo>
                <a:lnTo>
                  <a:pt x="132139" y="280680"/>
                </a:lnTo>
                <a:close/>
              </a:path>
              <a:path w="234315" h="281305">
                <a:moveTo>
                  <a:pt x="215326" y="111955"/>
                </a:moveTo>
                <a:lnTo>
                  <a:pt x="128604" y="111955"/>
                </a:lnTo>
                <a:lnTo>
                  <a:pt x="145772" y="110095"/>
                </a:lnTo>
                <a:lnTo>
                  <a:pt x="158514" y="104327"/>
                </a:lnTo>
                <a:lnTo>
                  <a:pt x="166443" y="94371"/>
                </a:lnTo>
                <a:lnTo>
                  <a:pt x="169172" y="79944"/>
                </a:lnTo>
                <a:lnTo>
                  <a:pt x="166268" y="64721"/>
                </a:lnTo>
                <a:lnTo>
                  <a:pt x="158314" y="54883"/>
                </a:lnTo>
                <a:lnTo>
                  <a:pt x="146447" y="49594"/>
                </a:lnTo>
                <a:lnTo>
                  <a:pt x="131802" y="48016"/>
                </a:lnTo>
                <a:lnTo>
                  <a:pt x="219375" y="48016"/>
                </a:lnTo>
                <a:lnTo>
                  <a:pt x="224129" y="57148"/>
                </a:lnTo>
                <a:lnTo>
                  <a:pt x="226572" y="73525"/>
                </a:lnTo>
                <a:lnTo>
                  <a:pt x="225240" y="87311"/>
                </a:lnTo>
                <a:lnTo>
                  <a:pt x="220712" y="102410"/>
                </a:lnTo>
                <a:lnTo>
                  <a:pt x="215326" y="111955"/>
                </a:lnTo>
                <a:close/>
              </a:path>
              <a:path w="234315" h="281305">
                <a:moveTo>
                  <a:pt x="226378" y="232497"/>
                </a:moveTo>
                <a:lnTo>
                  <a:pt x="131045" y="232497"/>
                </a:lnTo>
                <a:lnTo>
                  <a:pt x="145732" y="231778"/>
                </a:lnTo>
                <a:lnTo>
                  <a:pt x="160482" y="227308"/>
                </a:lnTo>
                <a:lnTo>
                  <a:pt x="171854" y="215616"/>
                </a:lnTo>
                <a:lnTo>
                  <a:pt x="176410" y="193233"/>
                </a:lnTo>
                <a:lnTo>
                  <a:pt x="172657" y="174733"/>
                </a:lnTo>
                <a:lnTo>
                  <a:pt x="163554" y="164838"/>
                </a:lnTo>
                <a:lnTo>
                  <a:pt x="152336" y="160867"/>
                </a:lnTo>
                <a:lnTo>
                  <a:pt x="142239" y="160139"/>
                </a:lnTo>
                <a:lnTo>
                  <a:pt x="223311" y="160139"/>
                </a:lnTo>
                <a:lnTo>
                  <a:pt x="230779" y="178726"/>
                </a:lnTo>
                <a:lnTo>
                  <a:pt x="233811" y="202153"/>
                </a:lnTo>
                <a:lnTo>
                  <a:pt x="232706" y="214532"/>
                </a:lnTo>
                <a:lnTo>
                  <a:pt x="228319" y="229163"/>
                </a:lnTo>
                <a:lnTo>
                  <a:pt x="226378" y="232497"/>
                </a:lnTo>
                <a:close/>
              </a:path>
            </a:pathLst>
          </a:custGeom>
          <a:solidFill>
            <a:srgbClr val="E30025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157902" y="332650"/>
            <a:ext cx="158064" cy="189762"/>
          </a:xfrm>
          <a:custGeom>
            <a:avLst/>
            <a:gdLst/>
            <a:ahLst/>
            <a:cxnLst/>
            <a:rect l="l" t="t" r="r" b="b"/>
            <a:pathLst>
              <a:path w="234315" h="281305">
                <a:moveTo>
                  <a:pt x="132139" y="280680"/>
                </a:moveTo>
                <a:lnTo>
                  <a:pt x="0" y="280680"/>
                </a:lnTo>
                <a:lnTo>
                  <a:pt x="0" y="0"/>
                </a:lnTo>
                <a:lnTo>
                  <a:pt x="120945" y="0"/>
                </a:lnTo>
                <a:lnTo>
                  <a:pt x="179632" y="9858"/>
                </a:lnTo>
                <a:lnTo>
                  <a:pt x="211254" y="32417"/>
                </a:lnTo>
                <a:lnTo>
                  <a:pt x="219375" y="48016"/>
                </a:lnTo>
                <a:lnTo>
                  <a:pt x="60346" y="48016"/>
                </a:lnTo>
                <a:lnTo>
                  <a:pt x="60346" y="111955"/>
                </a:lnTo>
                <a:lnTo>
                  <a:pt x="215326" y="111955"/>
                </a:lnTo>
                <a:lnTo>
                  <a:pt x="212192" y="117509"/>
                </a:lnTo>
                <a:lnTo>
                  <a:pt x="198882" y="131295"/>
                </a:lnTo>
                <a:lnTo>
                  <a:pt x="211619" y="143000"/>
                </a:lnTo>
                <a:lnTo>
                  <a:pt x="222817" y="158909"/>
                </a:lnTo>
                <a:lnTo>
                  <a:pt x="223311" y="160139"/>
                </a:lnTo>
                <a:lnTo>
                  <a:pt x="60346" y="160139"/>
                </a:lnTo>
                <a:lnTo>
                  <a:pt x="60346" y="232497"/>
                </a:lnTo>
                <a:lnTo>
                  <a:pt x="226378" y="232497"/>
                </a:lnTo>
                <a:lnTo>
                  <a:pt x="219040" y="245106"/>
                </a:lnTo>
                <a:lnTo>
                  <a:pt x="203259" y="261424"/>
                </a:lnTo>
                <a:lnTo>
                  <a:pt x="186264" y="271431"/>
                </a:lnTo>
                <a:lnTo>
                  <a:pt x="167099" y="277273"/>
                </a:lnTo>
                <a:lnTo>
                  <a:pt x="148234" y="280004"/>
                </a:lnTo>
                <a:lnTo>
                  <a:pt x="132139" y="280680"/>
                </a:lnTo>
                <a:close/>
              </a:path>
              <a:path w="234315" h="281305">
                <a:moveTo>
                  <a:pt x="215326" y="111955"/>
                </a:moveTo>
                <a:lnTo>
                  <a:pt x="128604" y="111955"/>
                </a:lnTo>
                <a:lnTo>
                  <a:pt x="145772" y="110095"/>
                </a:lnTo>
                <a:lnTo>
                  <a:pt x="158514" y="104327"/>
                </a:lnTo>
                <a:lnTo>
                  <a:pt x="166443" y="94371"/>
                </a:lnTo>
                <a:lnTo>
                  <a:pt x="169172" y="79944"/>
                </a:lnTo>
                <a:lnTo>
                  <a:pt x="166268" y="64721"/>
                </a:lnTo>
                <a:lnTo>
                  <a:pt x="158314" y="54883"/>
                </a:lnTo>
                <a:lnTo>
                  <a:pt x="146447" y="49594"/>
                </a:lnTo>
                <a:lnTo>
                  <a:pt x="131802" y="48016"/>
                </a:lnTo>
                <a:lnTo>
                  <a:pt x="219375" y="48016"/>
                </a:lnTo>
                <a:lnTo>
                  <a:pt x="224129" y="57148"/>
                </a:lnTo>
                <a:lnTo>
                  <a:pt x="226572" y="73525"/>
                </a:lnTo>
                <a:lnTo>
                  <a:pt x="225240" y="87311"/>
                </a:lnTo>
                <a:lnTo>
                  <a:pt x="220712" y="102410"/>
                </a:lnTo>
                <a:lnTo>
                  <a:pt x="215326" y="111955"/>
                </a:lnTo>
                <a:close/>
              </a:path>
              <a:path w="234315" h="281305">
                <a:moveTo>
                  <a:pt x="226378" y="232497"/>
                </a:moveTo>
                <a:lnTo>
                  <a:pt x="131045" y="232497"/>
                </a:lnTo>
                <a:lnTo>
                  <a:pt x="145732" y="231778"/>
                </a:lnTo>
                <a:lnTo>
                  <a:pt x="160482" y="227308"/>
                </a:lnTo>
                <a:lnTo>
                  <a:pt x="171854" y="215616"/>
                </a:lnTo>
                <a:lnTo>
                  <a:pt x="176410" y="193233"/>
                </a:lnTo>
                <a:lnTo>
                  <a:pt x="172657" y="174733"/>
                </a:lnTo>
                <a:lnTo>
                  <a:pt x="163554" y="164838"/>
                </a:lnTo>
                <a:lnTo>
                  <a:pt x="152336" y="160867"/>
                </a:lnTo>
                <a:lnTo>
                  <a:pt x="142239" y="160139"/>
                </a:lnTo>
                <a:lnTo>
                  <a:pt x="223311" y="160139"/>
                </a:lnTo>
                <a:lnTo>
                  <a:pt x="230779" y="178726"/>
                </a:lnTo>
                <a:lnTo>
                  <a:pt x="233811" y="202153"/>
                </a:lnTo>
                <a:lnTo>
                  <a:pt x="232706" y="214532"/>
                </a:lnTo>
                <a:lnTo>
                  <a:pt x="228319" y="229163"/>
                </a:lnTo>
                <a:lnTo>
                  <a:pt x="226378" y="232497"/>
                </a:lnTo>
                <a:close/>
              </a:path>
            </a:pathLst>
          </a:custGeom>
          <a:solidFill>
            <a:srgbClr val="E30025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923980" y="326408"/>
            <a:ext cx="202185" cy="200043"/>
          </a:xfrm>
          <a:custGeom>
            <a:avLst/>
            <a:gdLst/>
            <a:ahLst/>
            <a:cxnLst/>
            <a:rect l="l" t="t" r="r" b="b"/>
            <a:pathLst>
              <a:path w="299719" h="296545">
                <a:moveTo>
                  <a:pt x="283552" y="9347"/>
                </a:moveTo>
                <a:lnTo>
                  <a:pt x="214109" y="9347"/>
                </a:lnTo>
                <a:lnTo>
                  <a:pt x="214109" y="9169"/>
                </a:lnTo>
                <a:lnTo>
                  <a:pt x="110083" y="121386"/>
                </a:lnTo>
                <a:lnTo>
                  <a:pt x="179781" y="121386"/>
                </a:lnTo>
                <a:lnTo>
                  <a:pt x="283552" y="9347"/>
                </a:lnTo>
                <a:close/>
              </a:path>
              <a:path w="299719" h="296545">
                <a:moveTo>
                  <a:pt x="299377" y="148310"/>
                </a:moveTo>
                <a:lnTo>
                  <a:pt x="297014" y="122186"/>
                </a:lnTo>
                <a:lnTo>
                  <a:pt x="290182" y="97243"/>
                </a:lnTo>
                <a:lnTo>
                  <a:pt x="279095" y="73939"/>
                </a:lnTo>
                <a:lnTo>
                  <a:pt x="263944" y="52692"/>
                </a:lnTo>
                <a:lnTo>
                  <a:pt x="223710" y="96126"/>
                </a:lnTo>
                <a:lnTo>
                  <a:pt x="230924" y="107950"/>
                </a:lnTo>
                <a:lnTo>
                  <a:pt x="236194" y="120700"/>
                </a:lnTo>
                <a:lnTo>
                  <a:pt x="239445" y="134188"/>
                </a:lnTo>
                <a:lnTo>
                  <a:pt x="240538" y="148221"/>
                </a:lnTo>
                <a:lnTo>
                  <a:pt x="238798" y="165950"/>
                </a:lnTo>
                <a:lnTo>
                  <a:pt x="213944" y="211912"/>
                </a:lnTo>
                <a:lnTo>
                  <a:pt x="167538" y="236601"/>
                </a:lnTo>
                <a:lnTo>
                  <a:pt x="149644" y="238340"/>
                </a:lnTo>
                <a:lnTo>
                  <a:pt x="131749" y="236601"/>
                </a:lnTo>
                <a:lnTo>
                  <a:pt x="85344" y="211912"/>
                </a:lnTo>
                <a:lnTo>
                  <a:pt x="60490" y="165950"/>
                </a:lnTo>
                <a:lnTo>
                  <a:pt x="58750" y="148221"/>
                </a:lnTo>
                <a:lnTo>
                  <a:pt x="65747" y="113563"/>
                </a:lnTo>
                <a:lnTo>
                  <a:pt x="84874" y="85102"/>
                </a:lnTo>
                <a:lnTo>
                  <a:pt x="113245" y="65709"/>
                </a:lnTo>
                <a:lnTo>
                  <a:pt x="148043" y="58191"/>
                </a:lnTo>
                <a:lnTo>
                  <a:pt x="195351" y="7175"/>
                </a:lnTo>
                <a:lnTo>
                  <a:pt x="184238" y="4114"/>
                </a:lnTo>
                <a:lnTo>
                  <a:pt x="172910" y="1866"/>
                </a:lnTo>
                <a:lnTo>
                  <a:pt x="161366" y="482"/>
                </a:lnTo>
                <a:lnTo>
                  <a:pt x="149644" y="0"/>
                </a:lnTo>
                <a:lnTo>
                  <a:pt x="102412" y="7581"/>
                </a:lnTo>
                <a:lnTo>
                  <a:pt x="61341" y="28651"/>
                </a:lnTo>
                <a:lnTo>
                  <a:pt x="28917" y="60756"/>
                </a:lnTo>
                <a:lnTo>
                  <a:pt x="7645" y="101434"/>
                </a:lnTo>
                <a:lnTo>
                  <a:pt x="0" y="148221"/>
                </a:lnTo>
                <a:lnTo>
                  <a:pt x="2870" y="177380"/>
                </a:lnTo>
                <a:lnTo>
                  <a:pt x="25069" y="230454"/>
                </a:lnTo>
                <a:lnTo>
                  <a:pt x="66700" y="271691"/>
                </a:lnTo>
                <a:lnTo>
                  <a:pt x="120294" y="293674"/>
                </a:lnTo>
                <a:lnTo>
                  <a:pt x="149733" y="296519"/>
                </a:lnTo>
                <a:lnTo>
                  <a:pt x="179146" y="293674"/>
                </a:lnTo>
                <a:lnTo>
                  <a:pt x="232689" y="271691"/>
                </a:lnTo>
                <a:lnTo>
                  <a:pt x="274307" y="230466"/>
                </a:lnTo>
                <a:lnTo>
                  <a:pt x="296506" y="177444"/>
                </a:lnTo>
                <a:lnTo>
                  <a:pt x="299377" y="148310"/>
                </a:lnTo>
                <a:close/>
              </a:path>
            </a:pathLst>
          </a:custGeom>
          <a:solidFill>
            <a:srgbClr val="E30025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158186" y="605386"/>
            <a:ext cx="343971" cy="77533"/>
            <a:chOff x="16521222" y="897428"/>
            <a:chExt cx="509905" cy="114935"/>
          </a:xfrm>
        </p:grpSpPr>
        <p:sp>
          <p:nvSpPr>
            <p:cNvPr id="12" name="object 12"/>
            <p:cNvSpPr/>
            <p:nvPr/>
          </p:nvSpPr>
          <p:spPr>
            <a:xfrm>
              <a:off x="16521222" y="897428"/>
              <a:ext cx="19050" cy="114935"/>
            </a:xfrm>
            <a:custGeom>
              <a:avLst/>
              <a:gdLst/>
              <a:ahLst/>
              <a:cxnLst/>
              <a:rect l="l" t="t" r="r" b="b"/>
              <a:pathLst>
                <a:path w="19050" h="114934">
                  <a:moveTo>
                    <a:pt x="18853" y="114289"/>
                  </a:moveTo>
                  <a:lnTo>
                    <a:pt x="0" y="114373"/>
                  </a:lnTo>
                  <a:lnTo>
                    <a:pt x="0" y="0"/>
                  </a:lnTo>
                  <a:lnTo>
                    <a:pt x="18853" y="0"/>
                  </a:lnTo>
                  <a:lnTo>
                    <a:pt x="18853" y="114289"/>
                  </a:lnTo>
                  <a:close/>
                </a:path>
              </a:pathLst>
            </a:custGeom>
            <a:solidFill>
              <a:srgbClr val="565555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81484" y="897428"/>
              <a:ext cx="94180" cy="11437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716986" y="898054"/>
              <a:ext cx="64769" cy="114300"/>
            </a:xfrm>
            <a:custGeom>
              <a:avLst/>
              <a:gdLst/>
              <a:ahLst/>
              <a:cxnLst/>
              <a:rect l="l" t="t" r="r" b="b"/>
              <a:pathLst>
                <a:path w="64769" h="114300">
                  <a:moveTo>
                    <a:pt x="64719" y="0"/>
                  </a:moveTo>
                  <a:lnTo>
                    <a:pt x="0" y="0"/>
                  </a:lnTo>
                  <a:lnTo>
                    <a:pt x="0" y="13906"/>
                  </a:lnTo>
                  <a:lnTo>
                    <a:pt x="0" y="49288"/>
                  </a:lnTo>
                  <a:lnTo>
                    <a:pt x="0" y="63195"/>
                  </a:lnTo>
                  <a:lnTo>
                    <a:pt x="0" y="113753"/>
                  </a:lnTo>
                  <a:lnTo>
                    <a:pt x="18846" y="113753"/>
                  </a:lnTo>
                  <a:lnTo>
                    <a:pt x="18846" y="63195"/>
                  </a:lnTo>
                  <a:lnTo>
                    <a:pt x="62788" y="63195"/>
                  </a:lnTo>
                  <a:lnTo>
                    <a:pt x="62788" y="49288"/>
                  </a:lnTo>
                  <a:lnTo>
                    <a:pt x="18846" y="49288"/>
                  </a:lnTo>
                  <a:lnTo>
                    <a:pt x="18846" y="13906"/>
                  </a:lnTo>
                  <a:lnTo>
                    <a:pt x="64719" y="13906"/>
                  </a:lnTo>
                  <a:lnTo>
                    <a:pt x="64719" y="0"/>
                  </a:lnTo>
                  <a:close/>
                </a:path>
              </a:pathLst>
            </a:custGeom>
            <a:solidFill>
              <a:srgbClr val="565555"/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15463" y="897428"/>
              <a:ext cx="215379" cy="114373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30290" y="6716813"/>
            <a:ext cx="2107518" cy="102806"/>
          </a:xfrm>
          <a:custGeom>
            <a:avLst/>
            <a:gdLst/>
            <a:ahLst/>
            <a:cxnLst/>
            <a:rect l="l" t="t" r="r" b="b"/>
            <a:pathLst>
              <a:path w="3124200" h="152400">
                <a:moveTo>
                  <a:pt x="3124200" y="0"/>
                </a:moveTo>
                <a:lnTo>
                  <a:pt x="0" y="0"/>
                </a:lnTo>
                <a:lnTo>
                  <a:pt x="0" y="152399"/>
                </a:lnTo>
                <a:lnTo>
                  <a:pt x="3124200" y="152399"/>
                </a:lnTo>
                <a:lnTo>
                  <a:pt x="3124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16854" hangingPunct="1"/>
            <a:endParaRPr sz="1214">
              <a:solidFill>
                <a:sysClr val="windowText" lastClr="000000"/>
              </a:solidFill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3327" y="1112358"/>
            <a:ext cx="12165347" cy="5244378"/>
            <a:chOff x="0" y="1648967"/>
            <a:chExt cx="18034000" cy="777430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650492"/>
              <a:ext cx="18033491" cy="77723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1648967"/>
              <a:ext cx="18034000" cy="7772400"/>
            </a:xfrm>
            <a:custGeom>
              <a:avLst/>
              <a:gdLst/>
              <a:ahLst/>
              <a:cxnLst/>
              <a:rect l="l" t="t" r="r" b="b"/>
              <a:pathLst>
                <a:path w="18034000" h="7772400">
                  <a:moveTo>
                    <a:pt x="18033492" y="0"/>
                  </a:moveTo>
                  <a:lnTo>
                    <a:pt x="0" y="0"/>
                  </a:lnTo>
                  <a:lnTo>
                    <a:pt x="0" y="7772400"/>
                  </a:lnTo>
                  <a:lnTo>
                    <a:pt x="18033492" y="7772400"/>
                  </a:lnTo>
                  <a:lnTo>
                    <a:pt x="18033492" y="0"/>
                  </a:lnTo>
                  <a:close/>
                </a:path>
              </a:pathLst>
            </a:custGeom>
            <a:solidFill>
              <a:srgbClr val="000000">
                <a:alpha val="52941"/>
              </a:srgbClr>
            </a:solidFill>
          </p:spPr>
          <p:txBody>
            <a:bodyPr wrap="square" lIns="0" tIns="0" rIns="0" bIns="0" rtlCol="0"/>
            <a:lstStyle/>
            <a:p>
              <a:pPr defTabSz="616854" hangingPunct="1"/>
              <a:endParaRPr sz="1214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78131" y="302366"/>
            <a:ext cx="8164525" cy="618048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>
              <a:spcBef>
                <a:spcPts val="67"/>
              </a:spcBef>
            </a:pPr>
            <a:r>
              <a:rPr spc="-37" dirty="0"/>
              <a:t>Schwerpunktthemen</a:t>
            </a:r>
            <a:r>
              <a:rPr spc="-54" dirty="0"/>
              <a:t> </a:t>
            </a:r>
            <a:r>
              <a:rPr spc="-37" dirty="0"/>
              <a:t>Steiermark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14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+mj-ea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25702" defTabSz="616854" hangingPunct="1">
              <a:lnSpc>
                <a:spcPts val="1221"/>
              </a:lnSpc>
            </a:pPr>
            <a:fld id="{81D60167-4931-47E6-BA6A-407CBD079E47}" type="slidenum">
              <a:rPr lang="de-AT" spc="-17" smtClean="0"/>
              <a:pPr marL="25702" defTabSz="616854" hangingPunct="1">
                <a:lnSpc>
                  <a:spcPts val="1221"/>
                </a:lnSpc>
              </a:pPr>
              <a:t>18</a:t>
            </a:fld>
            <a:endParaRPr spc="-17" dirty="0"/>
          </a:p>
        </p:txBody>
      </p:sp>
      <p:sp>
        <p:nvSpPr>
          <p:cNvPr id="21" name="object 21"/>
          <p:cNvSpPr txBox="1"/>
          <p:nvPr/>
        </p:nvSpPr>
        <p:spPr>
          <a:xfrm>
            <a:off x="7277923" y="4181499"/>
            <a:ext cx="1557507" cy="534436"/>
          </a:xfrm>
          <a:prstGeom prst="rect">
            <a:avLst/>
          </a:prstGeom>
        </p:spPr>
        <p:txBody>
          <a:bodyPr vert="horz" wrap="square" lIns="0" tIns="8567" rIns="0" bIns="0" rtlCol="0">
            <a:spAutoFit/>
          </a:bodyPr>
          <a:lstStyle/>
          <a:p>
            <a:pPr marL="8567" defTabSz="616854" hangingPunct="1">
              <a:lnSpc>
                <a:spcPts val="2624"/>
              </a:lnSpc>
              <a:spcBef>
                <a:spcPts val="67"/>
              </a:spcBef>
            </a:pPr>
            <a:r>
              <a:rPr sz="2226" b="1" dirty="0">
                <a:solidFill>
                  <a:srgbClr val="FFFFFF"/>
                </a:solidFill>
                <a:latin typeface="Arial"/>
                <a:cs typeface="Arial"/>
              </a:rPr>
              <a:t>3,4</a:t>
            </a:r>
            <a:r>
              <a:rPr sz="2226" b="1" spc="-9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26" b="1" spc="-30" dirty="0">
                <a:solidFill>
                  <a:srgbClr val="FFFFFF"/>
                </a:solidFill>
                <a:latin typeface="Arial"/>
                <a:cs typeface="Arial"/>
              </a:rPr>
              <a:t>Mrd.</a:t>
            </a:r>
            <a:r>
              <a:rPr sz="2226" b="1" spc="-16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2" b="1" spc="-13" dirty="0">
                <a:solidFill>
                  <a:srgbClr val="FFFFFF"/>
                </a:solidFill>
                <a:latin typeface="Arial"/>
                <a:cs typeface="Arial"/>
              </a:rPr>
              <a:t>Euro</a:t>
            </a:r>
            <a:endParaRPr sz="1552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>
              <a:lnSpc>
                <a:spcPts val="1491"/>
              </a:lnSpc>
            </a:pPr>
            <a:r>
              <a:rPr sz="1282" spc="-27" dirty="0">
                <a:solidFill>
                  <a:srgbClr val="FFFFFF"/>
                </a:solidFill>
                <a:latin typeface="Arial"/>
                <a:cs typeface="Arial"/>
              </a:rPr>
              <a:t>Investition</a:t>
            </a:r>
            <a:r>
              <a:rPr sz="128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82" spc="-34" dirty="0">
                <a:solidFill>
                  <a:srgbClr val="FFFFFF"/>
                </a:solidFill>
                <a:latin typeface="Arial"/>
                <a:cs typeface="Arial"/>
              </a:rPr>
              <a:t>2024-</a:t>
            </a:r>
            <a:r>
              <a:rPr sz="1282" spc="-13" dirty="0">
                <a:solidFill>
                  <a:srgbClr val="FFFFFF"/>
                </a:solidFill>
                <a:latin typeface="Arial"/>
                <a:cs typeface="Arial"/>
              </a:rPr>
              <a:t>2029</a:t>
            </a:r>
            <a:endParaRPr sz="1282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34166" y="3634609"/>
            <a:ext cx="5730992" cy="1055941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marL="201763" indent="-193195" defTabSz="616854" hangingPunct="1">
              <a:spcBef>
                <a:spcPts val="64"/>
              </a:spcBef>
              <a:buFont typeface="Symbol"/>
              <a:buChar char=""/>
              <a:tabLst>
                <a:tab pos="201763" algn="l"/>
              </a:tabLst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Attraktivierung Ennstal</a:t>
            </a:r>
            <a:r>
              <a:rPr sz="1079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Bischofshofen</a:t>
            </a:r>
            <a:r>
              <a:rPr sz="1079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079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Stainach-Irdning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763" indent="-193195" defTabSz="616854" hangingPunct="1">
              <a:buFont typeface="Symbol"/>
              <a:buChar char=""/>
              <a:tabLst>
                <a:tab pos="201763" algn="l"/>
              </a:tabLst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Erneuerung</a:t>
            </a:r>
            <a:r>
              <a:rPr sz="1079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Bosrucktunnel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763" indent="-193195" defTabSz="616854" hangingPunct="1">
              <a:spcBef>
                <a:spcPts val="128"/>
              </a:spcBef>
              <a:buFont typeface="Symbol"/>
              <a:buChar char=""/>
              <a:tabLst>
                <a:tab pos="201763" algn="l"/>
              </a:tabLst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Bahnhofsumbauten:</a:t>
            </a:r>
            <a:r>
              <a:rPr sz="107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Wartberg</a:t>
            </a:r>
            <a:r>
              <a:rPr sz="107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1079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Mürztal, Kapfenberg,</a:t>
            </a:r>
            <a:r>
              <a:rPr sz="107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Messendorf inkl.</a:t>
            </a:r>
            <a:r>
              <a:rPr sz="1079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Raaba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763" indent="-193195" defTabSz="616854" hangingPunct="1">
              <a:spcBef>
                <a:spcPts val="138"/>
              </a:spcBef>
              <a:buFont typeface="Symbol"/>
              <a:buChar char=""/>
              <a:tabLst>
                <a:tab pos="201763" algn="l"/>
              </a:tabLst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Bahnhofsumbauten</a:t>
            </a:r>
            <a:r>
              <a:rPr sz="1079" spc="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Bruck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a.d. Mur</a:t>
            </a:r>
            <a:r>
              <a:rPr sz="1079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079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Graz:</a:t>
            </a:r>
            <a:r>
              <a:rPr sz="1079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Mixnitz-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Bärenschützklamm,</a:t>
            </a:r>
            <a:r>
              <a:rPr sz="1079" spc="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Gratwein-Gratkorn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763" indent="-193195" defTabSz="616854" hangingPunct="1">
              <a:spcBef>
                <a:spcPts val="138"/>
              </a:spcBef>
              <a:buFont typeface="Symbol"/>
              <a:buChar char=""/>
              <a:tabLst>
                <a:tab pos="201763" algn="l"/>
              </a:tabLst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Adaptierung</a:t>
            </a:r>
            <a:r>
              <a:rPr sz="1079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Verschiebebahnhof</a:t>
            </a:r>
            <a:r>
              <a:rPr sz="1079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13" dirty="0">
                <a:solidFill>
                  <a:srgbClr val="FFFFFF"/>
                </a:solidFill>
                <a:latin typeface="Arial"/>
                <a:cs typeface="Arial"/>
              </a:rPr>
              <a:t>Graz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763" indent="-193195" defTabSz="616854" hangingPunct="1">
              <a:spcBef>
                <a:spcPts val="128"/>
              </a:spcBef>
              <a:buFont typeface="Symbol"/>
              <a:buChar char=""/>
              <a:tabLst>
                <a:tab pos="201763" algn="l"/>
              </a:tabLst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Bruck/Mur</a:t>
            </a:r>
            <a:r>
              <a:rPr sz="1079" spc="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079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Graz</a:t>
            </a:r>
            <a:r>
              <a:rPr sz="1079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Graz</a:t>
            </a:r>
            <a:r>
              <a:rPr sz="1079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079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Leibnitz: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Umstellen</a:t>
            </a:r>
            <a:r>
              <a:rPr sz="1079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auf</a:t>
            </a:r>
            <a:r>
              <a:rPr sz="1079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Rechtsfahren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08012" y="1559825"/>
            <a:ext cx="4780039" cy="2090681"/>
          </a:xfrm>
          <a:prstGeom prst="rect">
            <a:avLst/>
          </a:prstGeom>
        </p:spPr>
        <p:txBody>
          <a:bodyPr vert="horz" wrap="square" lIns="0" tIns="30842" rIns="0" bIns="0" rtlCol="0">
            <a:spAutoFit/>
          </a:bodyPr>
          <a:lstStyle/>
          <a:p>
            <a:pPr marL="8567" defTabSz="616854" hangingPunct="1">
              <a:spcBef>
                <a:spcPts val="243"/>
              </a:spcBef>
            </a:pPr>
            <a:r>
              <a:rPr sz="1315" b="1" dirty="0">
                <a:solidFill>
                  <a:srgbClr val="FFFFFF"/>
                </a:solidFill>
                <a:latin typeface="Arial"/>
                <a:cs typeface="Arial"/>
              </a:rPr>
              <a:t>Projekte</a:t>
            </a:r>
            <a:r>
              <a:rPr sz="1315" b="1" spc="-9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15" b="1" spc="-7" dirty="0">
                <a:solidFill>
                  <a:srgbClr val="FFFFFF"/>
                </a:solidFill>
                <a:latin typeface="Arial"/>
                <a:cs typeface="Arial"/>
              </a:rPr>
              <a:t>Streckenausbau</a:t>
            </a:r>
            <a:endParaRPr sz="1315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763" indent="-193195" defTabSz="616854" hangingPunct="1">
              <a:spcBef>
                <a:spcPts val="138"/>
              </a:spcBef>
              <a:buFont typeface="Symbol"/>
              <a:buChar char=""/>
              <a:tabLst>
                <a:tab pos="201763" algn="l"/>
              </a:tabLst>
            </a:pPr>
            <a:r>
              <a:rPr sz="1079" spc="-13" dirty="0">
                <a:solidFill>
                  <a:srgbClr val="FFFFFF"/>
                </a:solidFill>
                <a:latin typeface="Arial"/>
                <a:cs typeface="Arial"/>
              </a:rPr>
              <a:t>Semmering-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Basistunnel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763" indent="-193195" defTabSz="616854" hangingPunct="1">
              <a:spcBef>
                <a:spcPts val="138"/>
              </a:spcBef>
              <a:buFont typeface="Symbol"/>
              <a:buChar char=""/>
              <a:tabLst>
                <a:tab pos="201763" algn="l"/>
              </a:tabLst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Koralmbahn</a:t>
            </a:r>
            <a:r>
              <a:rPr sz="1079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Graz –</a:t>
            </a:r>
            <a:r>
              <a:rPr sz="1079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Klagenfurt</a:t>
            </a:r>
            <a:r>
              <a:rPr sz="1079" spc="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inkl.</a:t>
            </a:r>
            <a:r>
              <a:rPr sz="1079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Flughafenast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763" indent="-193195" defTabSz="616854" hangingPunct="1">
              <a:spcBef>
                <a:spcPts val="138"/>
              </a:spcBef>
              <a:buFont typeface="Symbol"/>
              <a:buChar char=""/>
              <a:tabLst>
                <a:tab pos="201763" algn="l"/>
              </a:tabLst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Modernisierung</a:t>
            </a:r>
            <a:r>
              <a:rPr sz="107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Salzkammergutbahn</a:t>
            </a:r>
            <a:r>
              <a:rPr sz="1079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Stainach-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Irdning</a:t>
            </a:r>
            <a:r>
              <a:rPr sz="1079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079" spc="-7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13" dirty="0">
                <a:solidFill>
                  <a:srgbClr val="FFFFFF"/>
                </a:solidFill>
                <a:latin typeface="Arial"/>
                <a:cs typeface="Arial"/>
              </a:rPr>
              <a:t>Attnang-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Puchheim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763" indent="-193195" defTabSz="616854" hangingPunct="1">
              <a:spcBef>
                <a:spcPts val="128"/>
              </a:spcBef>
              <a:buFont typeface="Symbol"/>
              <a:buChar char=""/>
              <a:tabLst>
                <a:tab pos="201763" algn="l"/>
              </a:tabLst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Erneuerung</a:t>
            </a:r>
            <a:r>
              <a:rPr sz="107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Bestandsstrecke</a:t>
            </a:r>
            <a:r>
              <a:rPr sz="107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Gloggnitz</a:t>
            </a:r>
            <a:r>
              <a:rPr sz="1079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079" spc="-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Mürzzuschlag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763" indent="-193195" defTabSz="616854" hangingPunct="1">
              <a:spcBef>
                <a:spcPts val="138"/>
              </a:spcBef>
              <a:buFont typeface="Symbol"/>
              <a:buChar char=""/>
              <a:tabLst>
                <a:tab pos="201763" algn="l"/>
              </a:tabLst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Streckenattraktivierung</a:t>
            </a:r>
            <a:r>
              <a:rPr sz="1079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079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Elektrifizierung</a:t>
            </a:r>
            <a:r>
              <a:rPr sz="1079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Graz-Köflacher-</a:t>
            </a:r>
            <a:r>
              <a:rPr sz="1079" spc="-13" dirty="0">
                <a:solidFill>
                  <a:srgbClr val="FFFFFF"/>
                </a:solidFill>
                <a:latin typeface="Arial"/>
                <a:cs typeface="Arial"/>
              </a:rPr>
              <a:t>Bahn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763" indent="-193195" defTabSz="616854" hangingPunct="1">
              <a:spcBef>
                <a:spcPts val="138"/>
              </a:spcBef>
              <a:buFont typeface="Symbol"/>
              <a:buChar char=""/>
              <a:tabLst>
                <a:tab pos="201763" algn="l"/>
              </a:tabLst>
            </a:pP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Zweigleisiger</a:t>
            </a:r>
            <a:r>
              <a:rPr sz="1079" spc="-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Ausbau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Werndorf</a:t>
            </a:r>
            <a:r>
              <a:rPr sz="1079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 Spielfeld-Straß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16854" hangingPunct="1">
              <a:buClr>
                <a:srgbClr val="FFFFFF"/>
              </a:buClr>
              <a:buFont typeface="Symbol"/>
              <a:buChar char=""/>
            </a:pPr>
            <a:endParaRPr sz="1282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16854" hangingPunct="1">
              <a:spcBef>
                <a:spcPts val="3"/>
              </a:spcBef>
              <a:buClr>
                <a:srgbClr val="FFFFFF"/>
              </a:buClr>
              <a:buFont typeface="Symbol"/>
              <a:buChar char=""/>
            </a:pPr>
            <a:endParaRPr sz="1417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4698" defTabSz="616854" hangingPunct="1"/>
            <a:r>
              <a:rPr sz="1315" b="1" spc="-7" dirty="0">
                <a:solidFill>
                  <a:srgbClr val="FFFFFF"/>
                </a:solidFill>
                <a:latin typeface="Arial"/>
                <a:cs typeface="Arial"/>
              </a:rPr>
              <a:t>Weitere</a:t>
            </a:r>
            <a:r>
              <a:rPr sz="1315" b="1" spc="-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15" b="1" spc="-7" dirty="0">
                <a:solidFill>
                  <a:srgbClr val="FFFFFF"/>
                </a:solidFill>
                <a:latin typeface="Arial"/>
                <a:cs typeface="Arial"/>
              </a:rPr>
              <a:t>Maßnahmen</a:t>
            </a:r>
            <a:endParaRPr sz="1315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27893" indent="-193195" defTabSz="616854" hangingPunct="1">
              <a:spcBef>
                <a:spcPts val="10"/>
              </a:spcBef>
              <a:buFont typeface="Symbol"/>
              <a:buChar char=""/>
              <a:tabLst>
                <a:tab pos="227893" algn="l"/>
              </a:tabLst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Attraktivierung</a:t>
            </a:r>
            <a:r>
              <a:rPr sz="1079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Thermenbahn</a:t>
            </a:r>
            <a:r>
              <a:rPr sz="1079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Fehring</a:t>
            </a:r>
            <a:r>
              <a:rPr sz="1079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079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Friedberg*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4167" y="5071577"/>
            <a:ext cx="2880274" cy="211447"/>
          </a:xfrm>
          <a:prstGeom prst="rect">
            <a:avLst/>
          </a:prstGeom>
        </p:spPr>
        <p:txBody>
          <a:bodyPr vert="horz" wrap="square" lIns="0" tIns="8996" rIns="0" bIns="0" rtlCol="0">
            <a:spAutoFit/>
          </a:bodyPr>
          <a:lstStyle/>
          <a:p>
            <a:pPr marL="8567" defTabSz="616854" hangingPunct="1">
              <a:spcBef>
                <a:spcPts val="71"/>
              </a:spcBef>
            </a:pPr>
            <a:r>
              <a:rPr sz="1315" b="1" spc="-7" dirty="0">
                <a:solidFill>
                  <a:srgbClr val="FFFFFF"/>
                </a:solidFill>
                <a:latin typeface="Arial"/>
                <a:cs typeface="Arial"/>
              </a:rPr>
              <a:t>Elektrifizierung</a:t>
            </a:r>
            <a:r>
              <a:rPr sz="1315" b="1" spc="-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15" b="1" spc="-7" dirty="0">
                <a:solidFill>
                  <a:srgbClr val="FFFFFF"/>
                </a:solidFill>
                <a:latin typeface="Arial"/>
                <a:cs typeface="Arial"/>
              </a:rPr>
              <a:t>(und</a:t>
            </a:r>
            <a:r>
              <a:rPr sz="1315" b="1" spc="-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15" b="1" spc="-7" dirty="0">
                <a:solidFill>
                  <a:srgbClr val="FFFFFF"/>
                </a:solidFill>
                <a:latin typeface="Arial"/>
                <a:cs typeface="Arial"/>
              </a:rPr>
              <a:t>Attraktivierung)</a:t>
            </a:r>
            <a:endParaRPr sz="1315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34167" y="5290553"/>
            <a:ext cx="3706576" cy="506432"/>
          </a:xfrm>
          <a:prstGeom prst="rect">
            <a:avLst/>
          </a:prstGeom>
        </p:spPr>
        <p:txBody>
          <a:bodyPr vert="horz" wrap="square" lIns="0" tIns="8139" rIns="0" bIns="0" rtlCol="0">
            <a:spAutoFit/>
          </a:bodyPr>
          <a:lstStyle/>
          <a:p>
            <a:pPr marL="201763" indent="-193195" defTabSz="616854" hangingPunct="1">
              <a:spcBef>
                <a:spcPts val="64"/>
              </a:spcBef>
              <a:buFont typeface="Symbol"/>
              <a:buChar char=""/>
              <a:tabLst>
                <a:tab pos="201763" algn="l"/>
              </a:tabLst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Zeltweg –</a:t>
            </a:r>
            <a:r>
              <a:rPr sz="1079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13" dirty="0">
                <a:solidFill>
                  <a:srgbClr val="FFFFFF"/>
                </a:solidFill>
                <a:latin typeface="Arial"/>
                <a:cs typeface="Arial"/>
              </a:rPr>
              <a:t>Pöls*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763" indent="-193195" defTabSz="616854" hangingPunct="1">
              <a:buFont typeface="Symbol"/>
              <a:buChar char=""/>
              <a:tabLst>
                <a:tab pos="201763" algn="l"/>
              </a:tabLst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Steirische</a:t>
            </a:r>
            <a:r>
              <a:rPr sz="1079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Ostbahn</a:t>
            </a:r>
            <a:r>
              <a:rPr sz="1079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Graz</a:t>
            </a:r>
            <a:r>
              <a:rPr sz="1079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079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Staatsgrenze</a:t>
            </a:r>
            <a:r>
              <a:rPr sz="1079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n.</a:t>
            </a:r>
            <a:r>
              <a:rPr sz="1079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Jennersdorf*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1763" indent="-193195" defTabSz="616854" hangingPunct="1">
              <a:buFont typeface="Symbol"/>
              <a:buChar char=""/>
              <a:tabLst>
                <a:tab pos="201763" algn="l"/>
              </a:tabLst>
            </a:pP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Radkersburger</a:t>
            </a:r>
            <a:r>
              <a:rPr sz="1079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Bahn</a:t>
            </a:r>
            <a:r>
              <a:rPr sz="1079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Spielfeld-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Straß</a:t>
            </a:r>
            <a:r>
              <a:rPr sz="1079" spc="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079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Bad</a:t>
            </a:r>
            <a:r>
              <a:rPr sz="1079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Radkersburg*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91011" y="5049654"/>
            <a:ext cx="3347612" cy="412401"/>
          </a:xfrm>
          <a:prstGeom prst="rect">
            <a:avLst/>
          </a:prstGeom>
        </p:spPr>
        <p:txBody>
          <a:bodyPr vert="horz" wrap="square" lIns="0" tIns="30842" rIns="0" bIns="0" rtlCol="0">
            <a:spAutoFit/>
          </a:bodyPr>
          <a:lstStyle/>
          <a:p>
            <a:pPr marL="8567" defTabSz="616854" hangingPunct="1">
              <a:spcBef>
                <a:spcPts val="243"/>
              </a:spcBef>
            </a:pPr>
            <a:r>
              <a:rPr sz="1315" b="1" spc="-13" dirty="0">
                <a:solidFill>
                  <a:srgbClr val="FFFFFF"/>
                </a:solidFill>
                <a:latin typeface="Arial"/>
                <a:cs typeface="Arial"/>
              </a:rPr>
              <a:t>Strategischer</a:t>
            </a:r>
            <a:r>
              <a:rPr sz="1315" b="1" spc="-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15" b="1" spc="-7" dirty="0">
                <a:solidFill>
                  <a:srgbClr val="FFFFFF"/>
                </a:solidFill>
                <a:latin typeface="Arial"/>
                <a:cs typeface="Arial"/>
              </a:rPr>
              <a:t>Ausblick (Planungsprojekte)</a:t>
            </a:r>
            <a:endParaRPr sz="1315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567" defTabSz="616854" hangingPunct="1">
              <a:spcBef>
                <a:spcPts val="138"/>
              </a:spcBef>
              <a:tabLst>
                <a:tab pos="201763" algn="l"/>
              </a:tabLst>
            </a:pPr>
            <a:r>
              <a:rPr sz="1079" spc="-34" dirty="0">
                <a:solidFill>
                  <a:srgbClr val="FFFFFF"/>
                </a:solidFill>
                <a:latin typeface="Symbol"/>
                <a:cs typeface="Symbol"/>
              </a:rPr>
              <a:t></a:t>
            </a:r>
            <a:r>
              <a:rPr sz="1079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079" dirty="0">
                <a:solidFill>
                  <a:srgbClr val="FFFFFF"/>
                </a:solidFill>
                <a:latin typeface="Arial"/>
                <a:cs typeface="Arial"/>
              </a:rPr>
              <a:t>Neubau</a:t>
            </a:r>
            <a:r>
              <a:rPr sz="1079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79" spc="-7" dirty="0">
                <a:solidFill>
                  <a:srgbClr val="FFFFFF"/>
                </a:solidFill>
                <a:latin typeface="Arial"/>
                <a:cs typeface="Arial"/>
              </a:rPr>
              <a:t>Bosrucktunnel</a:t>
            </a:r>
            <a:endParaRPr sz="1079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60190" y="1208995"/>
            <a:ext cx="5141315" cy="3502583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88065" y="6178119"/>
            <a:ext cx="2502891" cy="119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67" defTabSz="616854" hangingPunct="1">
              <a:lnSpc>
                <a:spcPts val="961"/>
              </a:lnSpc>
            </a:pP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*Finanzierung</a:t>
            </a:r>
            <a:r>
              <a:rPr sz="810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dirty="0">
                <a:solidFill>
                  <a:srgbClr val="FFFFFF"/>
                </a:solidFill>
                <a:latin typeface="Arial"/>
                <a:cs typeface="Arial"/>
              </a:rPr>
              <a:t>erfolgt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 über</a:t>
            </a:r>
            <a:r>
              <a:rPr sz="810" spc="-6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0" spc="-7" dirty="0">
                <a:solidFill>
                  <a:srgbClr val="FFFFFF"/>
                </a:solidFill>
                <a:latin typeface="Arial"/>
                <a:cs typeface="Arial"/>
              </a:rPr>
              <a:t>Rahmenplan-Programmzeile</a:t>
            </a:r>
            <a:endParaRPr sz="81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87DCC6-7C56-70BC-84B0-7FB1E823765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0745" y="486283"/>
            <a:ext cx="11181145" cy="179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6000" b="1" dirty="0">
                <a:solidFill>
                  <a:schemeClr val="bg1"/>
                </a:solidFill>
              </a:rPr>
              <a:t>Chance</a:t>
            </a:r>
            <a:r>
              <a:rPr lang="de-DE" dirty="0">
                <a:solidFill>
                  <a:schemeClr val="bg1"/>
                </a:solidFill>
              </a:rPr>
              <a:t>n</a:t>
            </a:r>
            <a:r>
              <a:rPr lang="de-DE" sz="6000" b="1" dirty="0">
                <a:solidFill>
                  <a:schemeClr val="bg1"/>
                </a:solidFill>
              </a:rPr>
              <a:t> für Südösterreich</a:t>
            </a:r>
            <a:endParaRPr lang="de-AT" sz="6000" b="1" dirty="0">
              <a:solidFill>
                <a:schemeClr val="bg1"/>
              </a:solidFill>
            </a:endParaRP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2858D0E1-7889-46F5-9263-2B9912EA08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2169" y="6381153"/>
            <a:ext cx="2743201" cy="3651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</a:rPr>
              <a:t>DIE KORALMBAHN: </a:t>
            </a:r>
          </a:p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</a:rPr>
              <a:t>Chance für Südösterreich</a:t>
            </a:r>
            <a:endParaRPr lang="de-AT" sz="4400" b="1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419936-D589-4B64-A0D9-91B03162D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35"/>
          <a:stretch/>
        </p:blipFill>
        <p:spPr>
          <a:xfrm>
            <a:off x="3225369" y="3642058"/>
            <a:ext cx="3141875" cy="21028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651D070-8E6F-4505-A7F9-E3740F925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42"/>
          <a:stretch/>
        </p:blipFill>
        <p:spPr>
          <a:xfrm>
            <a:off x="7900143" y="1856007"/>
            <a:ext cx="2794842" cy="22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3738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E3D3F-6A7D-8601-7204-7A2587CF0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7" y="523726"/>
            <a:ext cx="7681881" cy="4048274"/>
          </a:xfrm>
        </p:spPr>
        <p:txBody>
          <a:bodyPr>
            <a:normAutofit fontScale="90000"/>
          </a:bodyPr>
          <a:lstStyle/>
          <a:p>
            <a:br>
              <a:rPr lang="de-AT" sz="6000" dirty="0"/>
            </a:br>
            <a:r>
              <a:rPr lang="de-AT" sz="6000" dirty="0"/>
              <a:t>Dr. Robert Brugger</a:t>
            </a:r>
            <a:br>
              <a:rPr lang="de-AT" dirty="0"/>
            </a:br>
            <a:br>
              <a:rPr lang="de-AT" dirty="0"/>
            </a:br>
            <a:r>
              <a:rPr lang="de-AT" dirty="0"/>
              <a:t>Geschäftsführer</a:t>
            </a:r>
            <a:br>
              <a:rPr lang="de-AT" dirty="0"/>
            </a:br>
            <a:r>
              <a:rPr lang="de-AT" dirty="0"/>
              <a:t>Cargo Center Graz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9FAA9B-A29E-66F2-7E33-46492E1AD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4660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E3D3F-6A7D-8601-7204-7A2587CF0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7" y="523726"/>
            <a:ext cx="8524400" cy="4048274"/>
          </a:xfrm>
        </p:spPr>
        <p:txBody>
          <a:bodyPr>
            <a:normAutofit fontScale="90000"/>
          </a:bodyPr>
          <a:lstStyle/>
          <a:p>
            <a:br>
              <a:rPr lang="de-AT" sz="6000" dirty="0"/>
            </a:br>
            <a:r>
              <a:rPr lang="de-AT" sz="6000" dirty="0"/>
              <a:t>Dr. Ewald Verhounig</a:t>
            </a:r>
            <a:br>
              <a:rPr lang="de-AT" dirty="0"/>
            </a:br>
            <a:br>
              <a:rPr lang="de-AT" dirty="0"/>
            </a:br>
            <a:r>
              <a:rPr lang="de-AT" dirty="0"/>
              <a:t>Leiter</a:t>
            </a:r>
            <a:r>
              <a:rPr lang="de-AT" b="0" dirty="0"/>
              <a:t> </a:t>
            </a:r>
            <a:br>
              <a:rPr lang="de-AT" b="0" dirty="0"/>
            </a:br>
            <a:r>
              <a:rPr lang="de-AT" dirty="0"/>
              <a:t>WKO Institut für Wirtschafts- und Standortentwicklung</a:t>
            </a:r>
            <a:br>
              <a:rPr lang="de-AT" b="0" dirty="0"/>
            </a:br>
            <a:br>
              <a:rPr lang="de-AT" b="0" dirty="0"/>
            </a:br>
            <a:endParaRPr lang="de-AT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9FAA9B-A29E-66F2-7E33-46492E1AD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8469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E3D3F-6A7D-8601-7204-7A2587CF0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7" y="523726"/>
            <a:ext cx="10867843" cy="1649088"/>
          </a:xfrm>
        </p:spPr>
        <p:txBody>
          <a:bodyPr>
            <a:normAutofit/>
          </a:bodyPr>
          <a:lstStyle/>
          <a:p>
            <a:r>
              <a:rPr lang="de-AT" dirty="0"/>
              <a:t>II. Die Bedeutung für die Region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9FAA9B-A29E-66F2-7E33-46492E1AD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6902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6A6DAF-3821-510F-068D-3AD1ECD2200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644AE7F-825C-C793-430D-AF698D01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338400"/>
            <a:ext cx="8980415" cy="719288"/>
          </a:xfrm>
        </p:spPr>
        <p:txBody>
          <a:bodyPr>
            <a:noAutofit/>
          </a:bodyPr>
          <a:lstStyle/>
          <a:p>
            <a:r>
              <a:rPr lang="de-DE" sz="3300" dirty="0"/>
              <a:t>DIE KORALMBAHN: </a:t>
            </a:r>
            <a:br>
              <a:rPr lang="de-DE" sz="3300" dirty="0"/>
            </a:br>
            <a:r>
              <a:rPr lang="de-DE" sz="3300" dirty="0"/>
              <a:t>ein Teil der neuen Südstrecke</a:t>
            </a:r>
            <a:br>
              <a:rPr lang="de-AT" sz="3300" dirty="0"/>
            </a:br>
            <a:br>
              <a:rPr lang="de-AT" sz="3300" dirty="0"/>
            </a:br>
            <a:endParaRPr lang="de-DE" sz="33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32A76F3-045D-49CD-B229-00A892C33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06" y="1774536"/>
            <a:ext cx="8495244" cy="504650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A5143E-38D4-4635-B3C2-11C24C7F4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745" y="1508311"/>
            <a:ext cx="4253255" cy="192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1999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220541E-8AFE-2500-B7E5-C64ACB9718A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7DE2FE6-B2AA-CECE-7923-CCC9B2876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Fahrplan Fernverkehr 2025+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899A7C7-6C3A-EA09-63D5-EF11B7B6B4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E90D58-D6DA-42FA-4151-478D965A9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86" t="12701" r="14635" b="1469"/>
          <a:stretch/>
        </p:blipFill>
        <p:spPr>
          <a:xfrm>
            <a:off x="733010" y="1243013"/>
            <a:ext cx="7963876" cy="539097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0E6A21-B4B3-A9C8-82E9-CA99022B7E36}"/>
              </a:ext>
            </a:extLst>
          </p:cNvPr>
          <p:cNvSpPr txBox="1"/>
          <p:nvPr/>
        </p:nvSpPr>
        <p:spPr>
          <a:xfrm>
            <a:off x="733010" y="1243012"/>
            <a:ext cx="3582137" cy="6358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0345272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9AE0CA5-33C3-F1F8-D6C3-D11410D5B920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3A35ABB-AAED-DFA3-F2E2-D7265F7FA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523725"/>
            <a:ext cx="11126924" cy="719288"/>
          </a:xfrm>
        </p:spPr>
        <p:txBody>
          <a:bodyPr>
            <a:normAutofit fontScale="90000"/>
          </a:bodyPr>
          <a:lstStyle/>
          <a:p>
            <a:r>
              <a:rPr lang="de-AT" dirty="0"/>
              <a:t>Bestand – Bahninfrastruktur 2023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9F466C-2B4A-6E18-2DF5-0991016B6E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00" name="Grafik 299">
            <a:extLst>
              <a:ext uri="{FF2B5EF4-FFF2-40B4-BE49-F238E27FC236}">
                <a16:creationId xmlns:a16="http://schemas.microsoft.com/office/drawing/2014/main" id="{0EEE2A76-582B-8E23-CC07-3B6F89B13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00" t="24934" r="19600" b="6161"/>
          <a:stretch/>
        </p:blipFill>
        <p:spPr>
          <a:xfrm>
            <a:off x="2401824" y="1243012"/>
            <a:ext cx="5608320" cy="521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1830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9B118C7-1916-1BB8-5215-3FB199110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00" t="19599" r="5162" b="9389"/>
          <a:stretch/>
        </p:blipFill>
        <p:spPr>
          <a:xfrm>
            <a:off x="2400522" y="1243013"/>
            <a:ext cx="6734600" cy="4647181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182333D9-31E0-18CE-5C1C-1FCF6E9AA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77" y="523875"/>
            <a:ext cx="12769659" cy="719138"/>
          </a:xfrm>
        </p:spPr>
        <p:txBody>
          <a:bodyPr>
            <a:normAutofit fontScale="90000"/>
          </a:bodyPr>
          <a:lstStyle/>
          <a:p>
            <a:r>
              <a:rPr lang="de-AT" dirty="0"/>
              <a:t>Ausbaumaßnahmen Bahninfrastruktur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768A301-4C53-593F-D93A-AD30D142F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1" t="75296" r="64531" b="6164"/>
          <a:stretch/>
        </p:blipFill>
        <p:spPr>
          <a:xfrm>
            <a:off x="806196" y="5361175"/>
            <a:ext cx="20955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4249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B290061-8528-1371-D05E-B5ECB7E3F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45" y="1310060"/>
            <a:ext cx="7959970" cy="532846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644AE7F-825C-C793-430D-AF698D01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523725"/>
            <a:ext cx="10646864" cy="719288"/>
          </a:xfrm>
        </p:spPr>
        <p:txBody>
          <a:bodyPr>
            <a:noAutofit/>
          </a:bodyPr>
          <a:lstStyle/>
          <a:p>
            <a:r>
              <a:rPr lang="de-DE" sz="3600" dirty="0"/>
              <a:t>Wirtschaftsraum Südösterreich: </a:t>
            </a:r>
            <a:br>
              <a:rPr lang="de-DE" sz="3600" dirty="0"/>
            </a:br>
            <a:r>
              <a:rPr lang="de-DE" sz="3600" dirty="0"/>
              <a:t>eine Standortbestimmung (1) </a:t>
            </a:r>
            <a:br>
              <a:rPr lang="de-AT" sz="3600" dirty="0"/>
            </a:br>
            <a:br>
              <a:rPr lang="de-AT" sz="3600" dirty="0"/>
            </a:br>
            <a:endParaRPr lang="de-DE" sz="36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B709CC-A67C-A35B-4849-3143409C69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6581340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B4D119A-A9DE-167F-6478-855B99F5762E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644AE7F-825C-C793-430D-AF698D01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523725"/>
            <a:ext cx="11446964" cy="719288"/>
          </a:xfrm>
        </p:spPr>
        <p:txBody>
          <a:bodyPr>
            <a:noAutofit/>
          </a:bodyPr>
          <a:lstStyle/>
          <a:p>
            <a:r>
              <a:rPr lang="de-DE" sz="3600" dirty="0"/>
              <a:t>Wirtschaftsraum Südösterreich:</a:t>
            </a:r>
            <a:br>
              <a:rPr lang="de-DE" sz="3600" dirty="0"/>
            </a:br>
            <a:r>
              <a:rPr lang="de-DE" sz="3600" dirty="0"/>
              <a:t>Der „Kernraum“ des WRS im Jahr 2026</a:t>
            </a:r>
            <a:br>
              <a:rPr lang="de-AT" sz="3600" dirty="0"/>
            </a:br>
            <a:endParaRPr lang="de-DE" sz="36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316202E-06D9-46DB-CD6F-DBFA80B83E6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CBDCF7A-AC2E-F75A-9023-FAFBE361B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1603261"/>
            <a:ext cx="6227578" cy="4407440"/>
          </a:xfrm>
          <a:prstGeom prst="rect">
            <a:avLst/>
          </a:prstGeom>
        </p:spPr>
      </p:pic>
      <p:sp>
        <p:nvSpPr>
          <p:cNvPr id="4" name="Inhaltsplatzhalter 8">
            <a:extLst>
              <a:ext uri="{FF2B5EF4-FFF2-40B4-BE49-F238E27FC236}">
                <a16:creationId xmlns:a16="http://schemas.microsoft.com/office/drawing/2014/main" id="{F5021FF3-83BA-6CD9-E7F5-1568DAE53F59}"/>
              </a:ext>
            </a:extLst>
          </p:cNvPr>
          <p:cNvSpPr txBox="1">
            <a:spLocks/>
          </p:cNvSpPr>
          <p:nvPr/>
        </p:nvSpPr>
        <p:spPr>
          <a:xfrm>
            <a:off x="7158942" y="1755156"/>
            <a:ext cx="3371837" cy="36534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→"/>
            </a:pPr>
            <a:r>
              <a:rPr lang="de-DE" sz="1586" dirty="0">
                <a:latin typeface="+mn-lt"/>
              </a:rPr>
              <a:t>Das „Kerngebiet“ – die (künftige) urbane Agglomeration Graz-Klagenfurt – umfasst jene Gemeinden, die im Schnitt in 40 Minuten einen der Bahnhöfe entlang der Strecke erreichen können.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de-DE" sz="1586" dirty="0">
                <a:latin typeface="+mn-lt"/>
              </a:rPr>
              <a:t>Das (erbeiterte) Einzugsgebiet wird sich zieht sich von der südlichen Obersteiermark bis hin nach Villach.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de-DE" sz="1586" dirty="0">
                <a:latin typeface="+mn-lt"/>
              </a:rPr>
              <a:t>die Bezirke Wolfsberg und Deutschlandsberg werden ab 2026 im Zentrum dieser neuen urbanen Agglomeration.</a:t>
            </a:r>
          </a:p>
        </p:txBody>
      </p:sp>
    </p:spTree>
    <p:extLst>
      <p:ext uri="{BB962C8B-B14F-4D97-AF65-F5344CB8AC3E}">
        <p14:creationId xmlns:p14="http://schemas.microsoft.com/office/powerpoint/2010/main" val="28575639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06E50D-E550-38E4-57AE-43DCB75289C0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E5B754C-C5DB-49D3-99A8-378DA165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523725"/>
            <a:ext cx="11927024" cy="925660"/>
          </a:xfrm>
        </p:spPr>
        <p:txBody>
          <a:bodyPr>
            <a:noAutofit/>
          </a:bodyPr>
          <a:lstStyle/>
          <a:p>
            <a:r>
              <a:rPr lang="de-AT" sz="2800" dirty="0"/>
              <a:t>Demografische Entwicklung als Herausforderung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4AD322-B281-C290-AE4D-B1678EEF7B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D1D299-6131-48FC-B8B0-69CC64F5C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77" y="1449386"/>
            <a:ext cx="9002764" cy="41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8781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F0469BA-C4E5-0E39-A21E-69B46CF870C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895665A-F285-D9E3-B824-10757D8B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523725"/>
            <a:ext cx="11660324" cy="719288"/>
          </a:xfrm>
        </p:spPr>
        <p:txBody>
          <a:bodyPr>
            <a:normAutofit/>
          </a:bodyPr>
          <a:lstStyle/>
          <a:p>
            <a:r>
              <a:rPr lang="de-AT" dirty="0"/>
              <a:t>Zur Wirkung von Infrastruktur (1)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132A907-B0B1-D0C1-CAB4-EEF42B57C0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AC27C322-5FFC-2481-EB04-55E76FE44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85" y="1243012"/>
            <a:ext cx="6944547" cy="520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9946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87DCC6-7C56-70BC-84B0-7FB1E823765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0745" y="486283"/>
            <a:ext cx="11181145" cy="179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6000" b="1" dirty="0">
                <a:solidFill>
                  <a:schemeClr val="bg1"/>
                </a:solidFill>
              </a:rPr>
              <a:t>Chance</a:t>
            </a:r>
            <a:r>
              <a:rPr lang="de-DE" dirty="0">
                <a:solidFill>
                  <a:schemeClr val="bg1"/>
                </a:solidFill>
              </a:rPr>
              <a:t>n</a:t>
            </a:r>
            <a:r>
              <a:rPr lang="de-DE" sz="6000" b="1" dirty="0">
                <a:solidFill>
                  <a:schemeClr val="bg1"/>
                </a:solidFill>
              </a:rPr>
              <a:t> für Südösterreich</a:t>
            </a:r>
            <a:endParaRPr lang="de-AT" sz="6000" b="1" dirty="0">
              <a:solidFill>
                <a:schemeClr val="bg1"/>
              </a:solidFill>
            </a:endParaRP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2858D0E1-7889-46F5-9263-2B9912EA08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2169" y="6381153"/>
            <a:ext cx="2743201" cy="3651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</a:rPr>
              <a:t>DIE KORALMBAHN: </a:t>
            </a:r>
          </a:p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</a:rPr>
              <a:t>Chance für Südösterreich</a:t>
            </a:r>
            <a:endParaRPr lang="de-AT" sz="4400" b="1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419936-D589-4B64-A0D9-91B03162D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35"/>
          <a:stretch/>
        </p:blipFill>
        <p:spPr>
          <a:xfrm>
            <a:off x="3225369" y="3642058"/>
            <a:ext cx="3141875" cy="21028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651D070-8E6F-4505-A7F9-E3740F925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42"/>
          <a:stretch/>
        </p:blipFill>
        <p:spPr>
          <a:xfrm>
            <a:off x="7900143" y="1856007"/>
            <a:ext cx="2794842" cy="22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654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1D8E6E-4CCF-4351-DD09-824D11303062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7BD39E-1211-98C9-0A14-A6B8F8018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523725"/>
            <a:ext cx="11218364" cy="719288"/>
          </a:xfrm>
        </p:spPr>
        <p:txBody>
          <a:bodyPr>
            <a:normAutofit fontScale="90000"/>
          </a:bodyPr>
          <a:lstStyle/>
          <a:p>
            <a:r>
              <a:rPr lang="de-AT" dirty="0"/>
              <a:t>Zur Wirkung von Infrastruktur (2)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41B7DDD-5E39-ED45-6A44-6F408B8995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0CF6A66B-FE75-8B35-AC27-009D560B09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889326"/>
              </p:ext>
            </p:extLst>
          </p:nvPr>
        </p:nvGraphicFramePr>
        <p:xfrm>
          <a:off x="1450208" y="1344662"/>
          <a:ext cx="7602351" cy="4822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877006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E315744-2B2C-CDF9-DF74-135B10141E9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31676" y="1901735"/>
            <a:ext cx="7412175" cy="4165602"/>
          </a:xfrm>
        </p:spPr>
        <p:txBody>
          <a:bodyPr>
            <a:normAutofit fontScale="92500" lnSpcReduction="20000"/>
          </a:bodyPr>
          <a:lstStyle/>
          <a:p>
            <a:pPr>
              <a:buFont typeface="Calibri" panose="020F0502020204030204" pitchFamily="34" charset="0"/>
              <a:buChar char="→"/>
            </a:pPr>
            <a:r>
              <a:rPr lang="de-DE" sz="2100" b="1" u="sng" dirty="0">
                <a:latin typeface="+mj-lt"/>
              </a:rPr>
              <a:t>Pendlerströme</a:t>
            </a:r>
            <a:r>
              <a:rPr lang="de-DE" sz="2100" dirty="0">
                <a:latin typeface="+mj-lt"/>
              </a:rPr>
              <a:t> zwischen den einzelnen Regionen entlang der </a:t>
            </a:r>
            <a:r>
              <a:rPr lang="de-DE" sz="2100" dirty="0" err="1">
                <a:latin typeface="+mj-lt"/>
              </a:rPr>
              <a:t>Koralmbahn</a:t>
            </a:r>
            <a:r>
              <a:rPr lang="de-DE" sz="2100" dirty="0">
                <a:latin typeface="+mj-lt"/>
              </a:rPr>
              <a:t> werden sich </a:t>
            </a:r>
            <a:r>
              <a:rPr lang="de-DE" sz="2100" b="1" u="sng" dirty="0">
                <a:latin typeface="+mj-lt"/>
              </a:rPr>
              <a:t>signifikant erhöhen</a:t>
            </a:r>
            <a:r>
              <a:rPr lang="de-DE" sz="2100" b="0" dirty="0">
                <a:latin typeface="+mj-lt"/>
              </a:rPr>
              <a:t>, neben Graz und Klagenfurt werden </a:t>
            </a:r>
            <a:r>
              <a:rPr lang="de-DE" sz="2100" dirty="0">
                <a:latin typeface="+mj-lt"/>
              </a:rPr>
              <a:t>Deutschlandsberg und Wolfsberg </a:t>
            </a:r>
            <a:r>
              <a:rPr lang="de-DE" sz="2100" b="0" dirty="0">
                <a:latin typeface="+mj-lt"/>
              </a:rPr>
              <a:t>besonders profitieren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de-DE" sz="2100" b="0" dirty="0">
                <a:latin typeface="+mj-lt"/>
              </a:rPr>
              <a:t>geschätzter </a:t>
            </a:r>
            <a:r>
              <a:rPr lang="de-DE" sz="2100" b="1" u="sng" dirty="0">
                <a:latin typeface="+mj-lt"/>
              </a:rPr>
              <a:t>mittlerer Anstieg der Pendelverflechtungen von knapp 35 %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de-DE" sz="2100" dirty="0">
                <a:latin typeface="+mj-lt"/>
              </a:rPr>
              <a:t>Höchste Sensitivitäten und höchste Signifikanz </a:t>
            </a:r>
            <a:r>
              <a:rPr lang="de-DE" sz="2100" b="0" dirty="0">
                <a:latin typeface="+mj-lt"/>
              </a:rPr>
              <a:t>(99 %-Konfidenzintervalle) </a:t>
            </a:r>
            <a:r>
              <a:rPr lang="de-DE" sz="2100" dirty="0">
                <a:latin typeface="+mj-lt"/>
              </a:rPr>
              <a:t>im Bereich Herstellung von Waren (Industrie &amp; Gewerbe)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de-DE" sz="2100" b="1" u="sng" dirty="0">
                <a:latin typeface="+mj-lt"/>
              </a:rPr>
              <a:t>Höchste Potentiale </a:t>
            </a:r>
            <a:r>
              <a:rPr lang="de-DE" sz="2100" b="0" dirty="0">
                <a:latin typeface="+mj-lt"/>
              </a:rPr>
              <a:t>in den Bezirken </a:t>
            </a:r>
            <a:r>
              <a:rPr lang="de-DE" sz="2100" b="1" u="sng" dirty="0">
                <a:latin typeface="+mj-lt"/>
              </a:rPr>
              <a:t>Völkermarkt</a:t>
            </a:r>
            <a:r>
              <a:rPr lang="de-DE" sz="2100" b="0" u="sng" dirty="0">
                <a:latin typeface="+mj-lt"/>
              </a:rPr>
              <a:t>, </a:t>
            </a:r>
            <a:r>
              <a:rPr lang="de-DE" sz="2100" b="1" u="sng" dirty="0">
                <a:latin typeface="+mj-lt"/>
              </a:rPr>
              <a:t>Wolfsberg</a:t>
            </a:r>
            <a:r>
              <a:rPr lang="de-DE" sz="2100" b="0" u="sng" dirty="0">
                <a:latin typeface="+mj-lt"/>
              </a:rPr>
              <a:t> und </a:t>
            </a:r>
            <a:r>
              <a:rPr lang="de-DE" sz="2100" b="1" u="sng" dirty="0">
                <a:latin typeface="+mj-lt"/>
              </a:rPr>
              <a:t>Deutschlandsberg</a:t>
            </a:r>
            <a:endParaRPr lang="de-DE" sz="2100" u="sng" dirty="0">
              <a:latin typeface="+mj-lt"/>
            </a:endParaRPr>
          </a:p>
          <a:p>
            <a:pPr>
              <a:buFont typeface="Calibri" panose="020F0502020204030204" pitchFamily="34" charset="0"/>
              <a:buChar char="→"/>
            </a:pPr>
            <a:r>
              <a:rPr lang="de-DE" sz="2100" b="0" dirty="0">
                <a:latin typeface="+mj-lt"/>
              </a:rPr>
              <a:t>Das </a:t>
            </a:r>
            <a:r>
              <a:rPr lang="de-DE" sz="2100" b="1" dirty="0">
                <a:latin typeface="+mj-lt"/>
              </a:rPr>
              <a:t>Vorhandensein eines Bahnhofs </a:t>
            </a:r>
            <a:r>
              <a:rPr lang="de-DE" sz="2100" b="0" dirty="0">
                <a:latin typeface="+mj-lt"/>
              </a:rPr>
              <a:t>geht mit einem </a:t>
            </a:r>
            <a:r>
              <a:rPr lang="de-DE" sz="2100" b="1" u="sng" dirty="0">
                <a:latin typeface="+mj-lt"/>
              </a:rPr>
              <a:t>um rd. 3 %-Punkte höheren Bevölkerungswachstum </a:t>
            </a:r>
            <a:r>
              <a:rPr lang="de-DE" sz="2100" b="0" dirty="0">
                <a:latin typeface="+mj-lt"/>
              </a:rPr>
              <a:t>einher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de-DE" sz="2100" b="1" u="sng" dirty="0">
                <a:latin typeface="+mj-lt"/>
              </a:rPr>
              <a:t>Zugang zu einem Bahnhof </a:t>
            </a:r>
            <a:r>
              <a:rPr lang="de-DE" sz="2100" dirty="0">
                <a:latin typeface="+mj-lt"/>
              </a:rPr>
              <a:t>erhöht das erwartete </a:t>
            </a:r>
            <a:r>
              <a:rPr lang="de-DE" sz="2100" u="sng" dirty="0">
                <a:latin typeface="+mj-lt"/>
              </a:rPr>
              <a:t>Bevölkerungswachstum um knapp </a:t>
            </a:r>
            <a:r>
              <a:rPr lang="de-DE" sz="2100" b="1" u="sng" dirty="0">
                <a:latin typeface="+mj-lt"/>
              </a:rPr>
              <a:t>2 %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de-DE" sz="2100" b="0" u="sng" dirty="0">
                <a:latin typeface="+mj-lt"/>
              </a:rPr>
              <a:t>Das </a:t>
            </a:r>
            <a:r>
              <a:rPr lang="de-DE" sz="2100" b="1" u="sng" dirty="0">
                <a:latin typeface="+mj-lt"/>
              </a:rPr>
              <a:t>Angebot an Arbeitsplätzen </a:t>
            </a:r>
            <a:r>
              <a:rPr lang="de-DE" sz="2100" b="0" dirty="0">
                <a:latin typeface="+mj-lt"/>
              </a:rPr>
              <a:t>sowie die </a:t>
            </a:r>
            <a:r>
              <a:rPr lang="de-DE" sz="2100" b="1" u="sng" dirty="0">
                <a:latin typeface="+mj-lt"/>
              </a:rPr>
              <a:t>Beteiligung am Arbeitsmarkt </a:t>
            </a:r>
            <a:r>
              <a:rPr lang="de-DE" sz="2100" b="0" u="sng" dirty="0">
                <a:latin typeface="+mj-lt"/>
              </a:rPr>
              <a:t>wirken signifikant positiv</a:t>
            </a:r>
          </a:p>
          <a:p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5925A23-385E-90ED-AF27-9C2946D84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523725"/>
            <a:ext cx="11332664" cy="719288"/>
          </a:xfrm>
        </p:spPr>
        <p:txBody>
          <a:bodyPr>
            <a:normAutofit fontScale="90000"/>
          </a:bodyPr>
          <a:lstStyle/>
          <a:p>
            <a:r>
              <a:rPr lang="de-AT" dirty="0"/>
              <a:t>Zur Wirkung der </a:t>
            </a:r>
            <a:r>
              <a:rPr lang="de-AT" dirty="0" err="1"/>
              <a:t>Koralmbahn</a:t>
            </a:r>
            <a:r>
              <a:rPr lang="de-AT" dirty="0"/>
              <a:t>:</a:t>
            </a:r>
            <a:br>
              <a:rPr lang="de-AT" dirty="0"/>
            </a:br>
            <a:r>
              <a:rPr lang="de-AT" dirty="0"/>
              <a:t>Modellergebnisse (1)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CF5DDE-2D53-F9F0-1EAC-1653FA43CA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03977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DB87BF-47AF-50B9-3DBF-EB912E345CD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de-AT" dirty="0"/>
              <a:t>Der „Kernraum“ der AREA SEUD im Jahr 2026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644AE7F-825C-C793-430D-AF698D01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358802"/>
            <a:ext cx="11927024" cy="1175663"/>
          </a:xfrm>
        </p:spPr>
        <p:txBody>
          <a:bodyPr>
            <a:noAutofit/>
          </a:bodyPr>
          <a:lstStyle/>
          <a:p>
            <a:r>
              <a:rPr lang="de-AT" sz="3600" dirty="0"/>
              <a:t>Zur Wirkung der </a:t>
            </a:r>
            <a:r>
              <a:rPr lang="de-AT" sz="3600" dirty="0" err="1"/>
              <a:t>Koralmbahn</a:t>
            </a:r>
            <a:r>
              <a:rPr lang="de-AT" sz="3600" dirty="0"/>
              <a:t>:</a:t>
            </a:r>
            <a:br>
              <a:rPr lang="de-AT" sz="3600" dirty="0"/>
            </a:br>
            <a:r>
              <a:rPr lang="de-AT" sz="3600" dirty="0"/>
              <a:t>Modellergebnisse (2)</a:t>
            </a:r>
            <a:br>
              <a:rPr lang="de-AT" sz="3600" dirty="0"/>
            </a:br>
            <a:endParaRPr lang="de-DE" sz="36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FD074C-8121-51FF-312D-416F4EEB74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2BE50E-1761-4815-AD9F-A74AE951B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76" y="1999997"/>
            <a:ext cx="7553599" cy="4499238"/>
          </a:xfrm>
          <a:prstGeom prst="rect">
            <a:avLst/>
          </a:prstGeom>
        </p:spPr>
      </p:pic>
      <p:sp>
        <p:nvSpPr>
          <p:cNvPr id="2" name="Inhaltsplatzhalter 8">
            <a:extLst>
              <a:ext uri="{FF2B5EF4-FFF2-40B4-BE49-F238E27FC236}">
                <a16:creationId xmlns:a16="http://schemas.microsoft.com/office/drawing/2014/main" id="{5A793499-0DE1-0A33-AB14-D228F6C96F53}"/>
              </a:ext>
            </a:extLst>
          </p:cNvPr>
          <p:cNvSpPr txBox="1">
            <a:spLocks/>
          </p:cNvSpPr>
          <p:nvPr/>
        </p:nvSpPr>
        <p:spPr>
          <a:xfrm>
            <a:off x="8134782" y="1699388"/>
            <a:ext cx="3770895" cy="34592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→"/>
            </a:pPr>
            <a:r>
              <a:rPr lang="de-DE" sz="1800" dirty="0">
                <a:latin typeface="+mn-lt"/>
              </a:rPr>
              <a:t>Die Strecke Graz–Groß Sankt Florian ist mit einer U-Bahn-Fahrt von Ottakring nach Simmering zu vergleichen. Groß Sankt-Florian–Klagenfurt entspricht der Strecke Seestadt–Karlsplatz. Die Pendeldistanz für einen Grazer, der in Klagenfurt arbeitet, entspricht in etwa der Wegstrecke Wiener Neustadt–Karlsplatz/Kaisermühlen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110092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3B1373A2-D798-9365-78A4-DE1D47AB3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 t="8952" r="6621" b="10272"/>
          <a:stretch/>
        </p:blipFill>
        <p:spPr>
          <a:xfrm>
            <a:off x="6915604" y="1158902"/>
            <a:ext cx="4638180" cy="3124162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61CD227-5716-D485-1A9E-5F40559E6C7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218EB99-D6F8-5638-5CBE-2BCBA210B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523725"/>
            <a:ext cx="10738304" cy="719288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Wirtschaftsraum Südösterreich: </a:t>
            </a:r>
            <a:br>
              <a:rPr lang="de-AT" sz="4000" dirty="0"/>
            </a:br>
            <a:r>
              <a:rPr lang="de-AT" sz="4000" dirty="0"/>
              <a:t>Die Region G, GU, </a:t>
            </a:r>
            <a:r>
              <a:rPr lang="de-AT" sz="4000" dirty="0" err="1"/>
              <a:t>Südstmk</a:t>
            </a:r>
            <a:r>
              <a:rPr lang="de-AT" sz="4000" dirty="0"/>
              <a:t>, VO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39A5E6-AC89-6298-F0AA-7648B0D15D0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F9E5A615-FDF8-39CC-9D60-9233A6AA9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484592"/>
              </p:ext>
            </p:extLst>
          </p:nvPr>
        </p:nvGraphicFramePr>
        <p:xfrm>
          <a:off x="850250" y="2720983"/>
          <a:ext cx="8194234" cy="2616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9319">
                  <a:extLst>
                    <a:ext uri="{9D8B030D-6E8A-4147-A177-3AD203B41FA5}">
                      <a16:colId xmlns:a16="http://schemas.microsoft.com/office/drawing/2014/main" val="3357908028"/>
                    </a:ext>
                  </a:extLst>
                </a:gridCol>
                <a:gridCol w="779435">
                  <a:extLst>
                    <a:ext uri="{9D8B030D-6E8A-4147-A177-3AD203B41FA5}">
                      <a16:colId xmlns:a16="http://schemas.microsoft.com/office/drawing/2014/main" val="1022070872"/>
                    </a:ext>
                  </a:extLst>
                </a:gridCol>
                <a:gridCol w="779435">
                  <a:extLst>
                    <a:ext uri="{9D8B030D-6E8A-4147-A177-3AD203B41FA5}">
                      <a16:colId xmlns:a16="http://schemas.microsoft.com/office/drawing/2014/main" val="2475258415"/>
                    </a:ext>
                  </a:extLst>
                </a:gridCol>
                <a:gridCol w="777453">
                  <a:extLst>
                    <a:ext uri="{9D8B030D-6E8A-4147-A177-3AD203B41FA5}">
                      <a16:colId xmlns:a16="http://schemas.microsoft.com/office/drawing/2014/main" val="3534593040"/>
                    </a:ext>
                  </a:extLst>
                </a:gridCol>
                <a:gridCol w="781417">
                  <a:extLst>
                    <a:ext uri="{9D8B030D-6E8A-4147-A177-3AD203B41FA5}">
                      <a16:colId xmlns:a16="http://schemas.microsoft.com/office/drawing/2014/main" val="1597106771"/>
                    </a:ext>
                  </a:extLst>
                </a:gridCol>
                <a:gridCol w="779435">
                  <a:extLst>
                    <a:ext uri="{9D8B030D-6E8A-4147-A177-3AD203B41FA5}">
                      <a16:colId xmlns:a16="http://schemas.microsoft.com/office/drawing/2014/main" val="39008069"/>
                    </a:ext>
                  </a:extLst>
                </a:gridCol>
                <a:gridCol w="779435">
                  <a:extLst>
                    <a:ext uri="{9D8B030D-6E8A-4147-A177-3AD203B41FA5}">
                      <a16:colId xmlns:a16="http://schemas.microsoft.com/office/drawing/2014/main" val="3507763823"/>
                    </a:ext>
                  </a:extLst>
                </a:gridCol>
                <a:gridCol w="779435">
                  <a:extLst>
                    <a:ext uri="{9D8B030D-6E8A-4147-A177-3AD203B41FA5}">
                      <a16:colId xmlns:a16="http://schemas.microsoft.com/office/drawing/2014/main" val="565640212"/>
                    </a:ext>
                  </a:extLst>
                </a:gridCol>
                <a:gridCol w="779435">
                  <a:extLst>
                    <a:ext uri="{9D8B030D-6E8A-4147-A177-3AD203B41FA5}">
                      <a16:colId xmlns:a16="http://schemas.microsoft.com/office/drawing/2014/main" val="3907501968"/>
                    </a:ext>
                  </a:extLst>
                </a:gridCol>
                <a:gridCol w="779435">
                  <a:extLst>
                    <a:ext uri="{9D8B030D-6E8A-4147-A177-3AD203B41FA5}">
                      <a16:colId xmlns:a16="http://schemas.microsoft.com/office/drawing/2014/main" val="131138309"/>
                    </a:ext>
                  </a:extLst>
                </a:gridCol>
              </a:tblGrid>
              <a:tr h="330375">
                <a:tc>
                  <a:txBody>
                    <a:bodyPr/>
                    <a:lstStyle/>
                    <a:p>
                      <a:pPr algn="r" fontAlgn="b"/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Bevölkerung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Arbeitgeberbetriebe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Beschäftigte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Wirtschaftssektoren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169987"/>
                  </a:ext>
                </a:extLst>
              </a:tr>
              <a:tr h="131008">
                <a:tc>
                  <a:txBody>
                    <a:bodyPr/>
                    <a:lstStyle/>
                    <a:p>
                      <a:pPr algn="ctr" fontAlgn="b"/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Anzahl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in % der </a:t>
                      </a:r>
                      <a:r>
                        <a:rPr lang="de-AT" sz="1050" b="1" u="none" strike="noStrike" dirty="0" err="1">
                          <a:effectLst/>
                          <a:latin typeface="Arial Nova" panose="020B0504020202020204" pitchFamily="34" charset="0"/>
                        </a:rPr>
                        <a:t>Stmk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Anzahl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in % der </a:t>
                      </a:r>
                      <a:r>
                        <a:rPr lang="de-AT" sz="1050" b="1" u="none" strike="noStrike" dirty="0" err="1">
                          <a:effectLst/>
                          <a:latin typeface="Arial Nova" panose="020B0504020202020204" pitchFamily="34" charset="0"/>
                        </a:rPr>
                        <a:t>Stmk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Anzahl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in % der </a:t>
                      </a:r>
                      <a:r>
                        <a:rPr lang="de-AT" sz="1050" b="1" u="none" strike="noStrike" dirty="0" err="1">
                          <a:effectLst/>
                          <a:latin typeface="Arial Nova" panose="020B0504020202020204" pitchFamily="34" charset="0"/>
                        </a:rPr>
                        <a:t>Stmk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Primärer Sektor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Sekundärer Sektor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Tertiärer Sektor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ctr"/>
                </a:tc>
                <a:extLst>
                  <a:ext uri="{0D108BD9-81ED-4DB2-BD59-A6C34878D82A}">
                    <a16:rowId xmlns:a16="http://schemas.microsoft.com/office/drawing/2014/main" val="3004562659"/>
                  </a:ext>
                </a:extLst>
              </a:tr>
              <a:tr h="237125">
                <a:tc>
                  <a:txBody>
                    <a:bodyPr/>
                    <a:lstStyle/>
                    <a:p>
                      <a:pPr algn="l" fontAlgn="ctr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Graz (Stadt)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       298 479 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24%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                                9 529 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26%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                          216 917 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33%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0%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17%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83%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extLst>
                  <a:ext uri="{0D108BD9-81ED-4DB2-BD59-A6C34878D82A}">
                    <a16:rowId xmlns:a16="http://schemas.microsoft.com/office/drawing/2014/main" val="3759441014"/>
                  </a:ext>
                </a:extLst>
              </a:tr>
              <a:tr h="237125">
                <a:tc>
                  <a:txBody>
                    <a:bodyPr/>
                    <a:lstStyle/>
                    <a:p>
                      <a:pPr algn="l" fontAlgn="ctr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Graz-Umgebung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       162 408 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13%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                                4 296 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12%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                              78 218 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12%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4%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29%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67%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extLst>
                  <a:ext uri="{0D108BD9-81ED-4DB2-BD59-A6C34878D82A}">
                    <a16:rowId xmlns:a16="http://schemas.microsoft.com/office/drawing/2014/main" val="3489579038"/>
                  </a:ext>
                </a:extLst>
              </a:tr>
              <a:tr h="237125">
                <a:tc>
                  <a:txBody>
                    <a:bodyPr/>
                    <a:lstStyle/>
                    <a:p>
                      <a:pPr algn="l" fontAlgn="ctr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Leibnitz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         86 991 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7%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                                2 709 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7%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                              35 759 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5%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10%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26%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64%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extLst>
                  <a:ext uri="{0D108BD9-81ED-4DB2-BD59-A6C34878D82A}">
                    <a16:rowId xmlns:a16="http://schemas.microsoft.com/office/drawing/2014/main" val="2492157566"/>
                  </a:ext>
                </a:extLst>
              </a:tr>
              <a:tr h="237125">
                <a:tc>
                  <a:txBody>
                    <a:bodyPr/>
                    <a:lstStyle/>
                    <a:p>
                      <a:pPr algn="l" fontAlgn="ctr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Voitsberg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         51 239 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4%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                                1 252 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3%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                              19 985 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3%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7%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26%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67%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extLst>
                  <a:ext uri="{0D108BD9-81ED-4DB2-BD59-A6C34878D82A}">
                    <a16:rowId xmlns:a16="http://schemas.microsoft.com/office/drawing/2014/main" val="712232163"/>
                  </a:ext>
                </a:extLst>
              </a:tr>
              <a:tr h="237125">
                <a:tc>
                  <a:txBody>
                    <a:bodyPr/>
                    <a:lstStyle/>
                    <a:p>
                      <a:pPr algn="l" fontAlgn="ctr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Südoststeiermark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         84 092 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7%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                                2 571 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>
                          <a:effectLst/>
                          <a:latin typeface="Arial Nova" panose="020B0504020202020204" pitchFamily="34" charset="0"/>
                        </a:rPr>
                        <a:t>7%</a:t>
                      </a:r>
                      <a:endParaRPr lang="de-AT" sz="1050" b="0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                              38 962 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6%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10%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26%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u="none" strike="noStrike" dirty="0">
                          <a:effectLst/>
                          <a:latin typeface="Arial Nova" panose="020B0504020202020204" pitchFamily="34" charset="0"/>
                        </a:rPr>
                        <a:t>64%</a:t>
                      </a:r>
                      <a:endParaRPr lang="de-AT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extLst>
                  <a:ext uri="{0D108BD9-81ED-4DB2-BD59-A6C34878D82A}">
                    <a16:rowId xmlns:a16="http://schemas.microsoft.com/office/drawing/2014/main" val="3821703603"/>
                  </a:ext>
                </a:extLst>
              </a:tr>
              <a:tr h="181837">
                <a:tc>
                  <a:txBody>
                    <a:bodyPr/>
                    <a:lstStyle/>
                    <a:p>
                      <a:pPr algn="l" fontAlgn="ctr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Region gesamt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       683 209 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54%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                      20 357 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56%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                    389 841 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59%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3%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22%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AT" sz="1050" b="1" u="none" strike="noStrike" dirty="0">
                          <a:effectLst/>
                          <a:latin typeface="Arial Nova" panose="020B0504020202020204" pitchFamily="34" charset="0"/>
                        </a:rPr>
                        <a:t>75%</a:t>
                      </a:r>
                      <a:endParaRPr lang="de-AT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6550" marR="6550" marT="6550" marB="0" anchor="b"/>
                </a:tc>
                <a:extLst>
                  <a:ext uri="{0D108BD9-81ED-4DB2-BD59-A6C34878D82A}">
                    <a16:rowId xmlns:a16="http://schemas.microsoft.com/office/drawing/2014/main" val="3602838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554704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6070EE-843B-1328-391B-593980DFA9BC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644AE7F-825C-C793-430D-AF698D01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523724"/>
            <a:ext cx="11128648" cy="1442235"/>
          </a:xfrm>
        </p:spPr>
        <p:txBody>
          <a:bodyPr>
            <a:noAutofit/>
          </a:bodyPr>
          <a:lstStyle/>
          <a:p>
            <a:r>
              <a:rPr lang="de-DE" sz="3600" dirty="0"/>
              <a:t>Zur Wirkung der </a:t>
            </a:r>
            <a:r>
              <a:rPr lang="de-DE" sz="3600" dirty="0" err="1"/>
              <a:t>Koralmbahn</a:t>
            </a:r>
            <a:r>
              <a:rPr lang="de-DE" sz="3600" dirty="0"/>
              <a:t>:</a:t>
            </a:r>
            <a:br>
              <a:rPr lang="de-DE" sz="3600" dirty="0"/>
            </a:br>
            <a:r>
              <a:rPr lang="de-DE" sz="3600" dirty="0"/>
              <a:t>Großraum Graz – SWOT-Profil (1)</a:t>
            </a:r>
            <a:br>
              <a:rPr lang="de-AT" sz="3600" dirty="0"/>
            </a:br>
            <a:endParaRPr lang="de-DE" sz="36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B968C6-F74E-1EA2-53EF-5F2FC04202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42A04411-75CF-A865-F009-337D5B77C3A1}"/>
              </a:ext>
            </a:extLst>
          </p:cNvPr>
          <p:cNvSpPr txBox="1">
            <a:spLocks/>
          </p:cNvSpPr>
          <p:nvPr/>
        </p:nvSpPr>
        <p:spPr>
          <a:xfrm>
            <a:off x="812121" y="1609834"/>
            <a:ext cx="5283879" cy="55006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STÄRKEN</a:t>
            </a:r>
            <a:endParaRPr lang="de-DE" sz="1500" b="1" dirty="0"/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Agglomerationsvorteile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kompetitives Ökosystem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Infrastruktur (Bildungsinfrastruktur, F&amp;E-Infrastruktur, Verkehrsinfrastruktur)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Demografie/Bevölkerungswachstum (Verfügbarkeit von Humankapital)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heterogene Wirtschaftsstruktur (wissensintensiven Dienstleistungen, technologieintensive Produktion)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hohe Unternehmensdynamik</a:t>
            </a:r>
          </a:p>
          <a:p>
            <a:pPr marL="0" indent="0">
              <a:buNone/>
            </a:pPr>
            <a:r>
              <a:rPr lang="en-US" sz="1800" b="1" dirty="0"/>
              <a:t>CHANCEN 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Starke Humankapitalbasis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kombinierte touristische Angebote gemeinsam mit Wien und anderen Regionen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Demographische Entwicklung positiv 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geographische Lage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F&amp;E-Infrastruktur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Neue Stärkefelder z.B. Logistiksektor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1AF8821-3406-0B3D-6328-E72BEC5D50BF}"/>
              </a:ext>
            </a:extLst>
          </p:cNvPr>
          <p:cNvSpPr txBox="1"/>
          <p:nvPr/>
        </p:nvSpPr>
        <p:spPr>
          <a:xfrm>
            <a:off x="6225837" y="1605700"/>
            <a:ext cx="5283879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b="1" dirty="0">
                <a:latin typeface="Trebuchet MS" panose="020B0603020202020204" pitchFamily="34" charset="0"/>
              </a:rPr>
              <a:t>SCHWÄCHEN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>
                <a:latin typeface="Trebuchet MS" panose="020B0603020202020204" pitchFamily="34" charset="0"/>
              </a:rPr>
              <a:t>Agglomerationsdruck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>
                <a:latin typeface="Trebuchet MS" panose="020B0603020202020204" pitchFamily="34" charset="0"/>
              </a:rPr>
              <a:t> zu wenige Gewerbeflächen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>
                <a:latin typeface="Trebuchet MS" panose="020B0603020202020204" pitchFamily="34" charset="0"/>
              </a:rPr>
              <a:t>Verkehrsinfrastruktur: fehlende Vernetzung mit Umlandgemeinden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>
                <a:latin typeface="Trebuchet MS" panose="020B0603020202020204" pitchFamily="34" charset="0"/>
              </a:rPr>
              <a:t>mangelnde Aktivierung/Qualifizierung von Personen mit Migrationshintergrund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>
                <a:latin typeface="Trebuchet MS" panose="020B0603020202020204" pitchFamily="34" charset="0"/>
              </a:rPr>
              <a:t>geringes Arbeitsangebot für Niedrigqualifizierte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>
                <a:latin typeface="Trebuchet MS" panose="020B0603020202020204" pitchFamily="34" charset="0"/>
              </a:rPr>
              <a:t>Interregionalen Anbindung </a:t>
            </a:r>
          </a:p>
        </p:txBody>
      </p:sp>
    </p:spTree>
    <p:extLst>
      <p:ext uri="{BB962C8B-B14F-4D97-AF65-F5344CB8AC3E}">
        <p14:creationId xmlns:p14="http://schemas.microsoft.com/office/powerpoint/2010/main" val="245676330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FAFB802-465E-A9EA-FED5-1CF7C3A5164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644AE7F-825C-C793-430D-AF698D01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523725"/>
            <a:ext cx="11309804" cy="719288"/>
          </a:xfrm>
        </p:spPr>
        <p:txBody>
          <a:bodyPr>
            <a:noAutofit/>
          </a:bodyPr>
          <a:lstStyle/>
          <a:p>
            <a:r>
              <a:rPr lang="de-DE" sz="3600" dirty="0"/>
              <a:t>Zur Wirkung der </a:t>
            </a:r>
            <a:r>
              <a:rPr lang="de-DE" sz="3600" dirty="0" err="1"/>
              <a:t>Koralmbahn</a:t>
            </a:r>
            <a:r>
              <a:rPr lang="de-DE" sz="3600" dirty="0"/>
              <a:t>:</a:t>
            </a:r>
            <a:br>
              <a:rPr lang="de-DE" sz="3600" dirty="0"/>
            </a:br>
            <a:r>
              <a:rPr lang="de-DE" sz="3600" dirty="0"/>
              <a:t>Süd-West-Steiermark– SWOT-Profil (2)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C74ECB-AE6D-5B8A-DAF7-5B21841BD4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42A04411-75CF-A865-F009-337D5B77C3A1}"/>
              </a:ext>
            </a:extLst>
          </p:cNvPr>
          <p:cNvSpPr txBox="1">
            <a:spLocks/>
          </p:cNvSpPr>
          <p:nvPr/>
        </p:nvSpPr>
        <p:spPr>
          <a:xfrm>
            <a:off x="812121" y="1609834"/>
            <a:ext cx="5510821" cy="55006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/>
              <a:t>STÄRKEN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industrielles Wachstum in der Region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Verfügbare und erschlossene Gewerbeflächen entlang der </a:t>
            </a:r>
            <a:r>
              <a:rPr lang="de-DE" sz="1500" dirty="0" err="1"/>
              <a:t>Koralmbahn</a:t>
            </a:r>
            <a:endParaRPr lang="de-DE" sz="1500" dirty="0"/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kompetitives touristisches Angebot mit Zukunftspotential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stabile demographische Entwicklung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Hohe Lebensqualität/attraktive Region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Heterogene Wirtschaftsstruktur/Angebot an Arbeitsplätzen, 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intensive Vernetzung mit dem Zentralraum und Nähe an das benachbarte Ausland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HTL Kaindorf</a:t>
            </a:r>
          </a:p>
          <a:p>
            <a:pPr marL="0" indent="0">
              <a:buNone/>
            </a:pPr>
            <a:r>
              <a:rPr lang="en-US" sz="1800" b="1" dirty="0"/>
              <a:t>CHANCEN 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 err="1"/>
              <a:t>Koralmbahn</a:t>
            </a:r>
            <a:r>
              <a:rPr lang="de-DE" sz="1500" dirty="0"/>
              <a:t> als Jahrhundertchance für die Region: intra- und interregional sowie international 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intensive Vernetzung mit den Zentralraum, attraktive Region mit Entwicklungspotential (zahlreiche Anknüpfungspunkte für abgestimmte Regionalpolitik) &amp; räumliche Nähe an das benachbarte Ausland 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/>
              <a:t>touristisches Angebot (Business, Freizeit und Kulinarik)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511CF53-E7FB-1D1A-1B6A-42D6A1B15508}"/>
              </a:ext>
            </a:extLst>
          </p:cNvPr>
          <p:cNvSpPr txBox="1"/>
          <p:nvPr/>
        </p:nvSpPr>
        <p:spPr>
          <a:xfrm>
            <a:off x="6603387" y="1609834"/>
            <a:ext cx="505693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b="1" dirty="0">
                <a:latin typeface="Trebuchet MS" panose="020B0603020202020204" pitchFamily="34" charset="0"/>
              </a:rPr>
              <a:t>SCHWÄCHEN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>
                <a:latin typeface="Trebuchet MS" panose="020B0603020202020204" pitchFamily="34" charset="0"/>
              </a:rPr>
              <a:t>alte Industrieregionen werden zur peripheren Randlage (Voitsberg/Köflach)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>
                <a:latin typeface="Trebuchet MS" panose="020B0603020202020204" pitchFamily="34" charset="0"/>
              </a:rPr>
              <a:t>fehlende gemeinde- und bezirksübergreifende Raumplanung in allen drei Bezirken der Region 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>
                <a:latin typeface="Trebuchet MS" panose="020B0603020202020204" pitchFamily="34" charset="0"/>
              </a:rPr>
              <a:t>Zersiedelung 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>
                <a:latin typeface="Trebuchet MS" panose="020B0603020202020204" pitchFamily="34" charset="0"/>
              </a:rPr>
              <a:t>Periphere Gemeinden mit Standortnachteilen in punkto Erreichbarkeit </a:t>
            </a:r>
          </a:p>
          <a:p>
            <a:pPr marL="433710" lvl="1" indent="-433710"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tabLst>
                <a:tab pos="555429" algn="l"/>
                <a:tab pos="948565" algn="l"/>
              </a:tabLst>
            </a:pPr>
            <a:r>
              <a:rPr lang="de-DE" sz="1500" dirty="0">
                <a:latin typeface="Trebuchet MS" panose="020B0603020202020204" pitchFamily="34" charset="0"/>
              </a:rPr>
              <a:t>Fehlendes „echtes“ regionales Zentrum </a:t>
            </a:r>
          </a:p>
        </p:txBody>
      </p:sp>
    </p:spTree>
    <p:extLst>
      <p:ext uri="{BB962C8B-B14F-4D97-AF65-F5344CB8AC3E}">
        <p14:creationId xmlns:p14="http://schemas.microsoft.com/office/powerpoint/2010/main" val="253046307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5889BCF-6B97-1D0A-DA72-69CF697C7EB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endParaRPr lang="de-DE" sz="2000" b="1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de-DE" sz="2000" b="1" dirty="0">
                <a:latin typeface="+mn-lt"/>
              </a:rPr>
              <a:t>Zur sozio-ökonomischen Wirkung der </a:t>
            </a:r>
            <a:r>
              <a:rPr lang="de-DE" sz="2000" b="1" dirty="0" err="1">
                <a:latin typeface="+mn-lt"/>
              </a:rPr>
              <a:t>Koralmbahn</a:t>
            </a:r>
            <a:r>
              <a:rPr lang="de-DE" sz="2000" b="1" dirty="0">
                <a:latin typeface="+mn-lt"/>
              </a:rPr>
              <a:t>: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AT" sz="2000" dirty="0">
                <a:latin typeface="+mn-lt"/>
              </a:rPr>
              <a:t>Eine neue urbane Agglomeration Graz – Klagenfurt entsteht: zweitgrößter Ballungsraum Österreichs mit rd. 1,1 Mio. Einwohnern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AT" sz="2000" dirty="0">
                <a:latin typeface="+mn-lt"/>
              </a:rPr>
              <a:t>Die Peripherie rückt ins Zentrum mit zwei industriell-gewerbliche Bezirken im Kern: Deutschlandsberg und Wolfsberg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AT" sz="2000" dirty="0">
                <a:latin typeface="+mn-lt"/>
              </a:rPr>
              <a:t>Zentrum-Peripherie-Gegensatz wird in beiden Bundesländern verkleinert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AT" sz="2000" dirty="0">
                <a:latin typeface="+mn-lt"/>
              </a:rPr>
              <a:t>Arbeitsmarkt wird dynamisiert &amp; Wachstumspotential erhöht besonders in Deutschlandsberg, Wolfsberg und Völkermarkt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AT" sz="2000" dirty="0">
                <a:latin typeface="+mn-lt"/>
              </a:rPr>
              <a:t>Demographischer Trend wird zumindest im Kernraum gebrochen: Infrastruktur gegen die Abwanderung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AT" sz="2000" b="1" u="sng" dirty="0">
                <a:latin typeface="+mn-lt"/>
              </a:rPr>
              <a:t>Aber: </a:t>
            </a:r>
            <a:r>
              <a:rPr lang="de-AT" sz="2000" u="sng" dirty="0">
                <a:latin typeface="+mn-lt"/>
              </a:rPr>
              <a:t>Infrastrukturmaßnahmen sind kein Selbstläufer </a:t>
            </a:r>
            <a:endParaRPr lang="de-AT" sz="2000" dirty="0">
              <a:latin typeface="+mn-lt"/>
            </a:endParaRPr>
          </a:p>
          <a:p>
            <a:pPr>
              <a:spcAft>
                <a:spcPts val="600"/>
              </a:spcAft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644AE7F-825C-C793-430D-AF698D01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6" y="523725"/>
            <a:ext cx="10875464" cy="719288"/>
          </a:xfrm>
        </p:spPr>
        <p:txBody>
          <a:bodyPr>
            <a:noAutofit/>
          </a:bodyPr>
          <a:lstStyle/>
          <a:p>
            <a:r>
              <a:rPr lang="de-DE" sz="3600" dirty="0"/>
              <a:t>Wirtschaftsraum Südösterreich:</a:t>
            </a:r>
            <a:br>
              <a:rPr lang="de-DE" sz="3600" dirty="0"/>
            </a:br>
            <a:r>
              <a:rPr lang="de-DE" sz="3600" dirty="0"/>
              <a:t>Fazit</a:t>
            </a:r>
            <a:br>
              <a:rPr lang="de-AT" sz="3600" dirty="0"/>
            </a:br>
            <a:endParaRPr lang="de-DE" sz="36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6748DE-4061-77AA-316E-D1FF5376A2A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4460298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87DCC6-7C56-70BC-84B0-7FB1E823765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0746" y="486283"/>
            <a:ext cx="10317676" cy="18398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6000" b="1" dirty="0">
                <a:solidFill>
                  <a:schemeClr val="bg1"/>
                </a:solidFill>
              </a:rPr>
              <a:t>Chance</a:t>
            </a:r>
            <a:r>
              <a:rPr lang="de-DE" dirty="0">
                <a:solidFill>
                  <a:schemeClr val="bg1"/>
                </a:solidFill>
              </a:rPr>
              <a:t>n</a:t>
            </a:r>
            <a:r>
              <a:rPr lang="de-DE" sz="6000" b="1" dirty="0">
                <a:solidFill>
                  <a:schemeClr val="bg1"/>
                </a:solidFill>
              </a:rPr>
              <a:t> für die Regionen</a:t>
            </a:r>
            <a:endParaRPr lang="de-AT" sz="6000" b="1" dirty="0">
              <a:solidFill>
                <a:schemeClr val="bg1"/>
              </a:solidFill>
            </a:endParaRP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2858D0E1-7889-46F5-9263-2B9912EA08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2169" y="6381153"/>
            <a:ext cx="2743201" cy="3651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</a:rPr>
              <a:t>DIE KORALMBAHN: </a:t>
            </a:r>
          </a:p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</a:rPr>
              <a:t>Chance für Südösterreich</a:t>
            </a:r>
            <a:endParaRPr lang="de-AT" sz="4400" b="1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419936-D589-4B64-A0D9-91B03162D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35"/>
          <a:stretch/>
        </p:blipFill>
        <p:spPr>
          <a:xfrm>
            <a:off x="3225369" y="3642058"/>
            <a:ext cx="3141875" cy="21028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651D070-8E6F-4505-A7F9-E3740F925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42"/>
          <a:stretch/>
        </p:blipFill>
        <p:spPr>
          <a:xfrm>
            <a:off x="7900143" y="1856007"/>
            <a:ext cx="2794842" cy="22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0794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E3D3F-6A7D-8601-7204-7A2587CF0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8" y="523726"/>
            <a:ext cx="9262954" cy="4048274"/>
          </a:xfrm>
        </p:spPr>
        <p:txBody>
          <a:bodyPr>
            <a:normAutofit fontScale="90000"/>
          </a:bodyPr>
          <a:lstStyle/>
          <a:p>
            <a:br>
              <a:rPr lang="de-AT" sz="6000" dirty="0"/>
            </a:br>
            <a:r>
              <a:rPr lang="de-AT" sz="6000" dirty="0"/>
              <a:t>Michael Hohl</a:t>
            </a:r>
            <a:br>
              <a:rPr lang="de-AT" sz="6000" dirty="0"/>
            </a:br>
            <a:br>
              <a:rPr lang="de-AT" dirty="0"/>
            </a:br>
            <a:r>
              <a:rPr lang="de-AT" dirty="0"/>
              <a:t>Obmann </a:t>
            </a:r>
            <a:br>
              <a:rPr lang="de-AT" dirty="0"/>
            </a:br>
            <a:r>
              <a:rPr lang="de-AT" dirty="0"/>
              <a:t>der WKO Regionalstelle </a:t>
            </a:r>
            <a:br>
              <a:rPr lang="de-AT" dirty="0"/>
            </a:br>
            <a:r>
              <a:rPr lang="de-AT" dirty="0"/>
              <a:t>Graz-Umgebung</a:t>
            </a:r>
            <a:br>
              <a:rPr lang="de-AT" dirty="0"/>
            </a:br>
            <a:br>
              <a:rPr lang="de-AT" b="0" dirty="0"/>
            </a:br>
            <a:br>
              <a:rPr lang="de-AT" b="0" dirty="0"/>
            </a:br>
            <a:endParaRPr lang="de-AT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9FAA9B-A29E-66F2-7E33-46492E1AD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04466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E3D3F-6A7D-8601-7204-7A2587CF0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7" y="523726"/>
            <a:ext cx="9350877" cy="4048274"/>
          </a:xfrm>
        </p:spPr>
        <p:txBody>
          <a:bodyPr>
            <a:normAutofit fontScale="90000"/>
          </a:bodyPr>
          <a:lstStyle/>
          <a:p>
            <a:br>
              <a:rPr lang="de-AT" sz="6000" dirty="0"/>
            </a:br>
            <a:r>
              <a:rPr lang="de-AT" sz="6000" dirty="0"/>
              <a:t>KommR Peter </a:t>
            </a:r>
            <a:r>
              <a:rPr lang="de-AT" sz="6000" dirty="0" err="1"/>
              <a:t>Sükar</a:t>
            </a:r>
            <a:br>
              <a:rPr lang="de-AT" sz="6000" dirty="0"/>
            </a:br>
            <a:br>
              <a:rPr lang="de-AT" dirty="0"/>
            </a:br>
            <a:r>
              <a:rPr lang="de-AT" dirty="0"/>
              <a:t>Obmann</a:t>
            </a:r>
            <a:br>
              <a:rPr lang="de-AT" dirty="0"/>
            </a:br>
            <a:r>
              <a:rPr lang="de-AT" dirty="0"/>
              <a:t>der WKO Regionalstelle Voitsberg</a:t>
            </a:r>
            <a:br>
              <a:rPr lang="de-AT" dirty="0"/>
            </a:br>
            <a:br>
              <a:rPr lang="de-AT" b="0" dirty="0"/>
            </a:br>
            <a:br>
              <a:rPr lang="de-AT" b="0" dirty="0"/>
            </a:br>
            <a:br>
              <a:rPr lang="de-AT" b="0" dirty="0"/>
            </a:br>
            <a:endParaRPr lang="de-AT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9FAA9B-A29E-66F2-7E33-46492E1AD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4586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E3D3F-6A7D-8601-7204-7A2587CF0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7" y="523726"/>
            <a:ext cx="7681881" cy="4048274"/>
          </a:xfrm>
        </p:spPr>
        <p:txBody>
          <a:bodyPr>
            <a:normAutofit/>
          </a:bodyPr>
          <a:lstStyle/>
          <a:p>
            <a:br>
              <a:rPr lang="de-AT" sz="6000" dirty="0"/>
            </a:br>
            <a:r>
              <a:rPr lang="de-AT" sz="6000" dirty="0"/>
              <a:t>Ing. Josef Herk</a:t>
            </a:r>
            <a:br>
              <a:rPr lang="de-AT" dirty="0"/>
            </a:br>
            <a:br>
              <a:rPr lang="de-AT" dirty="0"/>
            </a:br>
            <a:r>
              <a:rPr lang="de-AT" dirty="0"/>
              <a:t>Präsident </a:t>
            </a:r>
            <a:br>
              <a:rPr lang="de-AT" dirty="0"/>
            </a:br>
            <a:r>
              <a:rPr lang="de-AT" dirty="0"/>
              <a:t>der WKO Steiermark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9FAA9B-A29E-66F2-7E33-46492E1AD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50331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E3D3F-6A7D-8601-7204-7A2587CF0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7" y="523726"/>
            <a:ext cx="9922377" cy="4048274"/>
          </a:xfrm>
        </p:spPr>
        <p:txBody>
          <a:bodyPr>
            <a:normAutofit fontScale="90000"/>
          </a:bodyPr>
          <a:lstStyle/>
          <a:p>
            <a:br>
              <a:rPr lang="de-AT" sz="6000" dirty="0"/>
            </a:br>
            <a:r>
              <a:rPr lang="de-AT" sz="6000" dirty="0"/>
              <a:t>KommR Johann Lampl</a:t>
            </a:r>
            <a:br>
              <a:rPr lang="de-AT" sz="6000" dirty="0"/>
            </a:br>
            <a:br>
              <a:rPr lang="de-AT" dirty="0"/>
            </a:br>
            <a:r>
              <a:rPr lang="de-AT" dirty="0"/>
              <a:t>Obmann</a:t>
            </a:r>
            <a:br>
              <a:rPr lang="de-AT" dirty="0"/>
            </a:br>
            <a:r>
              <a:rPr lang="de-AT" dirty="0"/>
              <a:t>der WKO Regionalstelle Südsteiermark</a:t>
            </a:r>
            <a:br>
              <a:rPr lang="de-AT" b="0" dirty="0"/>
            </a:br>
            <a:br>
              <a:rPr lang="de-AT" b="0" dirty="0"/>
            </a:br>
            <a:br>
              <a:rPr lang="de-AT" b="0" dirty="0"/>
            </a:br>
            <a:br>
              <a:rPr lang="de-AT" b="0" dirty="0"/>
            </a:br>
            <a:endParaRPr lang="de-AT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9FAA9B-A29E-66F2-7E33-46492E1AD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4231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E3D3F-6A7D-8601-7204-7A2587CF0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7" y="523726"/>
            <a:ext cx="10502669" cy="4048274"/>
          </a:xfrm>
        </p:spPr>
        <p:txBody>
          <a:bodyPr>
            <a:normAutofit fontScale="90000"/>
          </a:bodyPr>
          <a:lstStyle/>
          <a:p>
            <a:br>
              <a:rPr lang="de-AT" sz="6000" dirty="0"/>
            </a:br>
            <a:r>
              <a:rPr lang="de-AT" sz="6000" dirty="0"/>
              <a:t>DDI Bernhard Franz Bauer</a:t>
            </a:r>
            <a:br>
              <a:rPr lang="de-AT" dirty="0"/>
            </a:br>
            <a:br>
              <a:rPr lang="de-AT" dirty="0"/>
            </a:br>
            <a:r>
              <a:rPr lang="de-AT" dirty="0"/>
              <a:t>Obmann </a:t>
            </a:r>
            <a:br>
              <a:rPr lang="de-AT" dirty="0"/>
            </a:br>
            <a:r>
              <a:rPr lang="de-AT" dirty="0"/>
              <a:t>der WKO Regionalstelle </a:t>
            </a:r>
            <a:r>
              <a:rPr lang="de-AT" b="0" dirty="0"/>
              <a:t>Graz</a:t>
            </a:r>
            <a:br>
              <a:rPr lang="de-AT" b="0" dirty="0"/>
            </a:br>
            <a:br>
              <a:rPr lang="de-AT" b="0" dirty="0"/>
            </a:br>
            <a:endParaRPr lang="de-AT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9FAA9B-A29E-66F2-7E33-46492E1AD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27371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87DCC6-7C56-70BC-84B0-7FB1E823765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0745" y="486283"/>
            <a:ext cx="11181145" cy="179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6000" b="1" dirty="0">
                <a:solidFill>
                  <a:schemeClr val="bg1"/>
                </a:solidFill>
              </a:rPr>
              <a:t>Chance</a:t>
            </a:r>
            <a:r>
              <a:rPr lang="de-DE" dirty="0">
                <a:solidFill>
                  <a:schemeClr val="bg1"/>
                </a:solidFill>
              </a:rPr>
              <a:t>n</a:t>
            </a:r>
            <a:r>
              <a:rPr lang="de-DE" sz="6000" b="1" dirty="0">
                <a:solidFill>
                  <a:schemeClr val="bg1"/>
                </a:solidFill>
              </a:rPr>
              <a:t> für Südösterreich</a:t>
            </a:r>
            <a:endParaRPr lang="de-AT" sz="6000" b="1" dirty="0">
              <a:solidFill>
                <a:schemeClr val="bg1"/>
              </a:solidFill>
            </a:endParaRP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2858D0E1-7889-46F5-9263-2B9912EA08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2169" y="6381153"/>
            <a:ext cx="2743201" cy="3651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</a:rPr>
              <a:t>DIE KORALMBAHN: </a:t>
            </a:r>
          </a:p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</a:rPr>
              <a:t>Chance für Südösterreich</a:t>
            </a:r>
            <a:endParaRPr lang="de-AT" sz="4400" b="1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419936-D589-4B64-A0D9-91B03162D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35"/>
          <a:stretch/>
        </p:blipFill>
        <p:spPr>
          <a:xfrm>
            <a:off x="3225369" y="3642058"/>
            <a:ext cx="3141875" cy="21028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651D070-8E6F-4505-A7F9-E3740F925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42"/>
          <a:stretch/>
        </p:blipFill>
        <p:spPr>
          <a:xfrm>
            <a:off x="7900143" y="1856007"/>
            <a:ext cx="2794842" cy="22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5116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87DCC6-7C56-70BC-84B0-7FB1E823765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0745" y="486283"/>
            <a:ext cx="11181145" cy="179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6000" b="1" dirty="0">
                <a:solidFill>
                  <a:schemeClr val="bg1"/>
                </a:solidFill>
              </a:rPr>
              <a:t>Chance</a:t>
            </a:r>
            <a:r>
              <a:rPr lang="de-DE" dirty="0">
                <a:solidFill>
                  <a:schemeClr val="bg1"/>
                </a:solidFill>
              </a:rPr>
              <a:t>n</a:t>
            </a:r>
            <a:r>
              <a:rPr lang="de-DE" sz="6000" b="1" dirty="0">
                <a:solidFill>
                  <a:schemeClr val="bg1"/>
                </a:solidFill>
              </a:rPr>
              <a:t> für Südösterreich</a:t>
            </a:r>
            <a:endParaRPr lang="de-AT" sz="6000" b="1" dirty="0">
              <a:solidFill>
                <a:schemeClr val="bg1"/>
              </a:solidFill>
            </a:endParaRP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2858D0E1-7889-46F5-9263-2B9912EA08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2169" y="6381153"/>
            <a:ext cx="2743201" cy="3651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</a:rPr>
              <a:t>DIE KORALMBAHN: </a:t>
            </a:r>
          </a:p>
          <a:p>
            <a:pPr marL="0" indent="0">
              <a:buNone/>
            </a:pPr>
            <a:r>
              <a:rPr lang="de-DE" sz="4400" b="1" dirty="0">
                <a:solidFill>
                  <a:schemeClr val="bg1"/>
                </a:solidFill>
              </a:rPr>
              <a:t>Chance für Südösterreich</a:t>
            </a:r>
            <a:endParaRPr lang="de-AT" sz="4400" b="1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419936-D589-4B64-A0D9-91B03162D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35"/>
          <a:stretch/>
        </p:blipFill>
        <p:spPr>
          <a:xfrm>
            <a:off x="3225369" y="3642058"/>
            <a:ext cx="3141875" cy="21028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651D070-8E6F-4505-A7F9-E3740F925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42"/>
          <a:stretch/>
        </p:blipFill>
        <p:spPr>
          <a:xfrm>
            <a:off x="7900143" y="1856007"/>
            <a:ext cx="2794842" cy="22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1167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E3D3F-6A7D-8601-7204-7A2587CF0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7" y="523726"/>
            <a:ext cx="10397161" cy="4048274"/>
          </a:xfrm>
        </p:spPr>
        <p:txBody>
          <a:bodyPr>
            <a:normAutofit fontScale="90000"/>
          </a:bodyPr>
          <a:lstStyle/>
          <a:p>
            <a:br>
              <a:rPr lang="de-AT" sz="6000" dirty="0"/>
            </a:br>
            <a:r>
              <a:rPr lang="de-AT" sz="6000" dirty="0"/>
              <a:t>Ing. Mag. Herwig Draxler</a:t>
            </a:r>
            <a:br>
              <a:rPr lang="de-AT" dirty="0"/>
            </a:br>
            <a:br>
              <a:rPr lang="de-AT" dirty="0"/>
            </a:br>
            <a:r>
              <a:rPr lang="de-AT" dirty="0"/>
              <a:t>Wirtschaftspolitischer Leiter der WK Kärnten</a:t>
            </a:r>
            <a:br>
              <a:rPr lang="de-AT" b="0" dirty="0"/>
            </a:br>
            <a:endParaRPr lang="de-AT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9FAA9B-A29E-66F2-7E33-46492E1AD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0481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E3D3F-6A7D-8601-7204-7A2587CF0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I. Die Bedeutung der Area Süd im Europäischen Kontext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9FAA9B-A29E-66F2-7E33-46492E1AD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30397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DA17AD0-61F5-4038-8E51-F90F8C43B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20" y="251460"/>
            <a:ext cx="11567559" cy="1805940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de-DE" sz="3700" dirty="0"/>
              <a:t>Deutliche Unterschiede zwischen Bundesländern bei Wettbewerbsfähigkeit</a:t>
            </a:r>
            <a:br>
              <a:rPr lang="de-DE" sz="2000" kern="1200" spc="0" dirty="0">
                <a:solidFill>
                  <a:srgbClr val="323232"/>
                </a:solidFill>
                <a:latin typeface="HRMRUJ+Candara Bold"/>
                <a:ea typeface="+mn-ea"/>
                <a:cs typeface="HRMRUJ+Candara Bold"/>
              </a:rPr>
            </a:br>
            <a:br>
              <a:rPr lang="de-DE" sz="2000" kern="1200" spc="0" dirty="0">
                <a:solidFill>
                  <a:srgbClr val="323232"/>
                </a:solidFill>
                <a:latin typeface="HRMRUJ+Candara Bold"/>
                <a:ea typeface="+mn-ea"/>
                <a:cs typeface="HRMRUJ+Candara Bold"/>
              </a:rPr>
            </a:br>
            <a:r>
              <a:rPr lang="de-DE" sz="1800" kern="1200" spc="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RAAAEJ+Calibri Bold"/>
              </a:rPr>
              <a:t>Platzierung</a:t>
            </a:r>
            <a:r>
              <a:rPr lang="de-DE" sz="1800" kern="1200" spc="-18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lang="de-DE" sz="1800" kern="1200" spc="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RAAAEJ+Calibri Bold"/>
              </a:rPr>
              <a:t>im</a:t>
            </a:r>
            <a:r>
              <a:rPr lang="de-DE" sz="1800" kern="1200" spc="-29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lang="de-DE" sz="1800" kern="1200" spc="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RAAAEJ+Calibri Bold"/>
              </a:rPr>
              <a:t>jeweiligen</a:t>
            </a:r>
            <a:r>
              <a:rPr lang="de-DE" sz="1800" kern="1200" spc="-16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lang="de-DE" sz="1800" kern="1200" spc="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RAAAEJ+Calibri Bold"/>
              </a:rPr>
              <a:t>Ranking</a:t>
            </a:r>
            <a:r>
              <a:rPr lang="de-DE" sz="1800" kern="1200" spc="-21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lang="de-DE" sz="1800" kern="1200" spc="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RAAAEJ+Calibri Bold"/>
              </a:rPr>
              <a:t>von</a:t>
            </a:r>
            <a:r>
              <a:rPr lang="de-DE" sz="1800" kern="1200" spc="26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lang="de-DE" sz="1800" kern="1200" spc="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RAAAEJ+Calibri Bold"/>
              </a:rPr>
              <a:t>ausgewählten</a:t>
            </a:r>
            <a:r>
              <a:rPr lang="de-DE" sz="1800" kern="1200" spc="-58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lang="de-DE" sz="1800" kern="1200" spc="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RAAAEJ+Calibri Bold"/>
              </a:rPr>
              <a:t>Regionen (jeweiliger</a:t>
            </a:r>
            <a:r>
              <a:rPr lang="de-DE" sz="1800" kern="1200" spc="-3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lang="de-DE" sz="1800" kern="1200" spc="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RAAAEJ+Calibri Bold"/>
              </a:rPr>
              <a:t>Rang)</a:t>
            </a:r>
            <a:br>
              <a:rPr lang="de-DE" sz="1600" kern="1200" spc="0" dirty="0">
                <a:solidFill>
                  <a:srgbClr val="FF775F"/>
                </a:solidFill>
                <a:latin typeface="RAAAEJ+Calibri Bold"/>
                <a:ea typeface="+mn-ea"/>
                <a:cs typeface="RAAAEJ+Calibri Bold"/>
              </a:rPr>
            </a:br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443F00B-8CB1-4511-8EAC-703F6B71A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0" y="2028819"/>
            <a:ext cx="8526780" cy="457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569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2F809DA6-F9C7-40D1-881C-35DBA1AABE7E}"/>
              </a:ext>
            </a:extLst>
          </p:cNvPr>
          <p:cNvSpPr txBox="1"/>
          <p:nvPr/>
        </p:nvSpPr>
        <p:spPr>
          <a:xfrm>
            <a:off x="618172" y="267718"/>
            <a:ext cx="10766108" cy="12654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84" hangingPunct="1">
              <a:lnSpc>
                <a:spcPts val="2929"/>
              </a:lnSpc>
            </a:pPr>
            <a:r>
              <a:rPr sz="3000" b="1" spc="600" dirty="0">
                <a:solidFill>
                  <a:srgbClr val="EB3B45"/>
                </a:solidFill>
                <a:latin typeface="Arial"/>
                <a:cs typeface="Arial"/>
                <a:sym typeface="Arial"/>
              </a:rPr>
              <a:t>5 EU-Schienengüterverkehrskorridore durch Österreich</a:t>
            </a:r>
          </a:p>
          <a:p>
            <a:pPr hangingPunct="1">
              <a:lnSpc>
                <a:spcPts val="1953"/>
              </a:lnSpc>
              <a:spcBef>
                <a:spcPts val="72"/>
              </a:spcBef>
            </a:pPr>
            <a:r>
              <a:rPr sz="1600" b="1" kern="1200" dirty="0">
                <a:latin typeface="Trebuchet MS" panose="020B0603020202020204" pitchFamily="34" charset="0"/>
                <a:ea typeface="+mn-ea"/>
                <a:cs typeface="RAAAEJ+Calibri Bold"/>
              </a:rPr>
              <a:t>11</a:t>
            </a:r>
            <a:r>
              <a:rPr sz="1600" b="1" kern="1200" spc="-21" dirty="0"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sz="1600" b="1" kern="1200" dirty="0">
                <a:latin typeface="Trebuchet MS" panose="020B0603020202020204" pitchFamily="34" charset="0"/>
                <a:ea typeface="+mn-ea"/>
                <a:cs typeface="RAAAEJ+Calibri Bold"/>
              </a:rPr>
              <a:t>Schienengüterverkehrskorridore</a:t>
            </a:r>
            <a:r>
              <a:rPr sz="1600" b="1" kern="1200" spc="99" dirty="0"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sz="1600" b="1" kern="1200" dirty="0">
                <a:latin typeface="Trebuchet MS" panose="020B0603020202020204" pitchFamily="34" charset="0"/>
                <a:ea typeface="+mn-ea"/>
                <a:cs typeface="RAAAEJ+Calibri Bold"/>
              </a:rPr>
              <a:t>(10 derzeit</a:t>
            </a:r>
            <a:r>
              <a:rPr sz="1600" b="1" kern="1200" spc="-12" dirty="0"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sz="1600" b="1" kern="1200" dirty="0">
                <a:latin typeface="Trebuchet MS" panose="020B0603020202020204" pitchFamily="34" charset="0"/>
                <a:ea typeface="+mn-ea"/>
                <a:cs typeface="RAAAEJ+Calibri Bold"/>
              </a:rPr>
              <a:t>in</a:t>
            </a:r>
            <a:r>
              <a:rPr sz="1600" b="1" kern="1200" spc="-26" dirty="0"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sz="1600" b="1" kern="1200" dirty="0">
                <a:latin typeface="Trebuchet MS" panose="020B0603020202020204" pitchFamily="34" charset="0"/>
                <a:ea typeface="+mn-ea"/>
                <a:cs typeface="RAAAEJ+Calibri Bold"/>
              </a:rPr>
              <a:t>Betrieb)</a:t>
            </a:r>
            <a:r>
              <a:rPr sz="1600" b="1" kern="1200" spc="24" dirty="0"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sz="1600" b="1" kern="1200" dirty="0">
                <a:latin typeface="Trebuchet MS" panose="020B0603020202020204" pitchFamily="34" charset="0"/>
                <a:ea typeface="+mn-ea"/>
                <a:cs typeface="RAAAEJ+Calibri Bold"/>
              </a:rPr>
              <a:t>in</a:t>
            </a:r>
            <a:r>
              <a:rPr sz="1600" b="1" kern="1200" spc="-26" dirty="0"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sz="1600" b="1" kern="1200" dirty="0">
                <a:latin typeface="Trebuchet MS" panose="020B0603020202020204" pitchFamily="34" charset="0"/>
                <a:ea typeface="+mn-ea"/>
                <a:cs typeface="RAAAEJ+Calibri Bold"/>
              </a:rPr>
              <a:t>der EU</a:t>
            </a:r>
            <a:r>
              <a:rPr sz="1600" b="1" kern="1200" spc="44" dirty="0"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sz="1600" b="1" kern="1200" dirty="0">
                <a:latin typeface="Trebuchet MS" panose="020B0603020202020204" pitchFamily="34" charset="0"/>
                <a:ea typeface="+mn-ea"/>
                <a:cs typeface="OOPRKB+Calibri Bold"/>
              </a:rPr>
              <a:t>–</a:t>
            </a:r>
          </a:p>
          <a:p>
            <a:pPr hangingPunct="1">
              <a:lnSpc>
                <a:spcPts val="1953"/>
              </a:lnSpc>
              <a:spcBef>
                <a:spcPts val="116"/>
              </a:spcBef>
            </a:pPr>
            <a:r>
              <a:rPr sz="1600" b="1" kern="1200" dirty="0">
                <a:latin typeface="Trebuchet MS" panose="020B0603020202020204" pitchFamily="34" charset="0"/>
                <a:ea typeface="+mn-ea"/>
                <a:cs typeface="RAAAEJ+Calibri Bold"/>
              </a:rPr>
              <a:t>5 dieser</a:t>
            </a:r>
            <a:r>
              <a:rPr sz="1600" b="1" kern="1200" spc="-12" dirty="0"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sz="1600" b="1" kern="1200" dirty="0">
                <a:latin typeface="Trebuchet MS" panose="020B0603020202020204" pitchFamily="34" charset="0"/>
                <a:ea typeface="+mn-ea"/>
                <a:cs typeface="RAAAEJ+Calibri Bold"/>
              </a:rPr>
              <a:t>Korridore</a:t>
            </a:r>
            <a:r>
              <a:rPr sz="1600" b="1" kern="1200" spc="38" dirty="0"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sz="1600" b="1" kern="1200" dirty="0">
                <a:latin typeface="Trebuchet MS" panose="020B0603020202020204" pitchFamily="34" charset="0"/>
                <a:ea typeface="+mn-ea"/>
                <a:cs typeface="RAAAEJ+Calibri Bold"/>
              </a:rPr>
              <a:t>verlaufen </a:t>
            </a:r>
            <a:r>
              <a:rPr sz="1600" b="1" kern="1200" dirty="0" err="1">
                <a:latin typeface="Trebuchet MS" panose="020B0603020202020204" pitchFamily="34" charset="0"/>
                <a:ea typeface="+mn-ea"/>
                <a:cs typeface="RAAAEJ+Calibri Bold"/>
              </a:rPr>
              <a:t>durch</a:t>
            </a:r>
            <a:r>
              <a:rPr sz="1600" b="1" kern="1200" spc="48" dirty="0">
                <a:latin typeface="Trebuchet MS" panose="020B0603020202020204" pitchFamily="34" charset="0"/>
                <a:ea typeface="+mn-ea"/>
                <a:cs typeface="RAAAEJ+Calibri Bold"/>
              </a:rPr>
              <a:t> </a:t>
            </a:r>
            <a:r>
              <a:rPr sz="1600" b="1" kern="1200" spc="-10" dirty="0" err="1">
                <a:latin typeface="Trebuchet MS" panose="020B0603020202020204" pitchFamily="34" charset="0"/>
                <a:ea typeface="+mn-ea"/>
                <a:cs typeface="RAAAEJ+Calibri Bold"/>
              </a:rPr>
              <a:t>Österreich</a:t>
            </a:r>
            <a:r>
              <a:rPr lang="de-AT" sz="1600" b="1" kern="1200" spc="-10" dirty="0">
                <a:latin typeface="Trebuchet MS" panose="020B0603020202020204" pitchFamily="34" charset="0"/>
                <a:ea typeface="+mn-ea"/>
                <a:cs typeface="RAAAEJ+Calibri Bold"/>
              </a:rPr>
              <a:t> – 2 dieser Korridore verlaufen durch Kärnten/Steiermark</a:t>
            </a:r>
            <a:endParaRPr sz="1600" b="1" kern="1200" spc="-10" dirty="0">
              <a:latin typeface="Trebuchet MS" panose="020B0603020202020204" pitchFamily="34" charset="0"/>
              <a:ea typeface="+mn-ea"/>
              <a:cs typeface="RAAAEJ+Calibri Bold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0682DC9-6ED4-4C1D-B2DA-6209FC123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2" y="1748239"/>
            <a:ext cx="7977188" cy="4404073"/>
          </a:xfrm>
          <a:prstGeom prst="rect">
            <a:avLst/>
          </a:prstGeom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25431C4F-8418-439F-90A8-C686331BC0B4}"/>
              </a:ext>
            </a:extLst>
          </p:cNvPr>
          <p:cNvSpPr txBox="1"/>
          <p:nvPr/>
        </p:nvSpPr>
        <p:spPr>
          <a:xfrm>
            <a:off x="618172" y="6412656"/>
            <a:ext cx="3917576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hangingPunct="1">
              <a:lnSpc>
                <a:spcPts val="1098"/>
              </a:lnSpc>
            </a:pPr>
            <a:r>
              <a:rPr sz="900" kern="1200" dirty="0">
                <a:latin typeface="AKVOMK+Calibri"/>
                <a:ea typeface="+mn-ea"/>
                <a:cs typeface="AKVOMK+Calibri"/>
              </a:rPr>
              <a:t>Quelle:</a:t>
            </a:r>
            <a:r>
              <a:rPr sz="900" kern="1200" spc="42" dirty="0">
                <a:latin typeface="AKVOMK+Calibri"/>
                <a:ea typeface="+mn-ea"/>
                <a:cs typeface="AKVOMK+Calibri"/>
              </a:rPr>
              <a:t> </a:t>
            </a:r>
            <a:r>
              <a:rPr sz="900" u="sng" kern="1200" spc="-10" dirty="0">
                <a:solidFill>
                  <a:srgbClr val="00A3D6"/>
                </a:solidFill>
                <a:latin typeface="AKVOMK+Calibri"/>
                <a:ea typeface="+mn-ea"/>
                <a:cs typeface="AKVOMK+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BMK</a:t>
            </a:r>
            <a:r>
              <a:rPr sz="900" kern="1200" spc="18" dirty="0">
                <a:solidFill>
                  <a:srgbClr val="00A3D6"/>
                </a:solidFill>
                <a:latin typeface="AKVOMK+Calibri"/>
                <a:ea typeface="+mn-ea"/>
                <a:cs typeface="AKVOMK+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900" kern="1200" dirty="0">
                <a:latin typeface="AKVOMK+Calibri"/>
                <a:ea typeface="+mn-ea"/>
                <a:cs typeface="AKVOMK+Calibri"/>
              </a:rPr>
              <a:t>(Factsheet</a:t>
            </a:r>
            <a:r>
              <a:rPr sz="900" kern="1200" spc="-27" dirty="0">
                <a:latin typeface="AKVOMK+Calibri"/>
                <a:ea typeface="+mn-ea"/>
                <a:cs typeface="AKVOMK+Calibri"/>
              </a:rPr>
              <a:t> </a:t>
            </a:r>
            <a:r>
              <a:rPr sz="900" kern="1200" dirty="0">
                <a:latin typeface="AKVOMK+Calibri"/>
                <a:ea typeface="+mn-ea"/>
                <a:cs typeface="AKVOMK+Calibri"/>
              </a:rPr>
              <a:t>"EU Rail Freight</a:t>
            </a:r>
            <a:r>
              <a:rPr sz="900" kern="1200" spc="14" dirty="0">
                <a:latin typeface="AKVOMK+Calibri"/>
                <a:ea typeface="+mn-ea"/>
                <a:cs typeface="AKVOMK+Calibri"/>
              </a:rPr>
              <a:t> </a:t>
            </a:r>
            <a:r>
              <a:rPr sz="900" kern="1200" dirty="0">
                <a:latin typeface="AKVOMK+Calibri"/>
                <a:ea typeface="+mn-ea"/>
                <a:cs typeface="AKVOMK+Calibri"/>
              </a:rPr>
              <a:t>Corridors")</a:t>
            </a:r>
            <a:r>
              <a:rPr sz="900" kern="1200" spc="-22" dirty="0">
                <a:latin typeface="AKVOMK+Calibri"/>
                <a:ea typeface="+mn-ea"/>
                <a:cs typeface="AKVOMK+Calibri"/>
              </a:rPr>
              <a:t> </a:t>
            </a:r>
            <a:r>
              <a:rPr sz="900" kern="1200" dirty="0">
                <a:latin typeface="AKVOMK+Calibri"/>
                <a:ea typeface="+mn-ea"/>
                <a:cs typeface="AKVOMK+Calibri"/>
              </a:rPr>
              <a:t>und</a:t>
            </a:r>
            <a:r>
              <a:rPr sz="900" kern="1200" spc="-22" dirty="0">
                <a:latin typeface="AKVOMK+Calibri"/>
                <a:ea typeface="+mn-ea"/>
                <a:cs typeface="AKVOMK+Calibri"/>
              </a:rPr>
              <a:t> </a:t>
            </a:r>
            <a:r>
              <a:rPr sz="900" u="sng" kern="1200" dirty="0">
                <a:solidFill>
                  <a:srgbClr val="00A3D6"/>
                </a:solidFill>
                <a:latin typeface="AKVOMK+Calibri"/>
                <a:ea typeface="+mn-ea"/>
                <a:cs typeface="AKVOMK+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Europäische</a:t>
            </a:r>
            <a:r>
              <a:rPr sz="900" u="sng" kern="1200" spc="-55" dirty="0">
                <a:solidFill>
                  <a:srgbClr val="00A3D6"/>
                </a:solidFill>
                <a:latin typeface="AKVOMK+Calibri"/>
                <a:ea typeface="+mn-ea"/>
                <a:cs typeface="AKVOMK+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900" u="sng" kern="1200" dirty="0">
                <a:solidFill>
                  <a:srgbClr val="00A3D6"/>
                </a:solidFill>
                <a:latin typeface="AKVOMK+Calibri"/>
                <a:ea typeface="+mn-ea"/>
                <a:cs typeface="AKVOMK+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Kommission</a:t>
            </a:r>
          </a:p>
        </p:txBody>
      </p:sp>
    </p:spTree>
    <p:extLst>
      <p:ext uri="{BB962C8B-B14F-4D97-AF65-F5344CB8AC3E}">
        <p14:creationId xmlns:p14="http://schemas.microsoft.com/office/powerpoint/2010/main" val="15411879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1682</Words>
  <Application>Microsoft Office PowerPoint</Application>
  <PresentationFormat>Breitbild</PresentationFormat>
  <Paragraphs>392</Paragraphs>
  <Slides>42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55" baseType="lpstr">
      <vt:lpstr>AKVOMK+Calibri</vt:lpstr>
      <vt:lpstr>Arial</vt:lpstr>
      <vt:lpstr>Arial Nova</vt:lpstr>
      <vt:lpstr>Calibri</vt:lpstr>
      <vt:lpstr>Calibri Light</vt:lpstr>
      <vt:lpstr>HRMRUJ+Candara Bold</vt:lpstr>
      <vt:lpstr>RAAAEJ+Calibri Bold</vt:lpstr>
      <vt:lpstr>Symbol</vt:lpstr>
      <vt:lpstr>Times New Roman</vt:lpstr>
      <vt:lpstr>Trebuchet MS</vt:lpstr>
      <vt:lpstr>Verdana</vt:lpstr>
      <vt:lpstr>Wingdings</vt:lpstr>
      <vt:lpstr>Office</vt:lpstr>
      <vt:lpstr>PowerPoint-Präsentation</vt:lpstr>
      <vt:lpstr> Dr. Robert Brugger  Geschäftsführer Cargo Center Graz </vt:lpstr>
      <vt:lpstr>PowerPoint-Präsentation</vt:lpstr>
      <vt:lpstr> Ing. Josef Herk  Präsident  der WKO Steiermark</vt:lpstr>
      <vt:lpstr>PowerPoint-Präsentation</vt:lpstr>
      <vt:lpstr> Ing. Mag. Herwig Draxler  Wirtschaftspolitischer Leiter der WK Kärnten </vt:lpstr>
      <vt:lpstr>I. Die Bedeutung der Area Süd im Europäischen Kontext</vt:lpstr>
      <vt:lpstr>Deutliche Unterschiede zwischen Bundesländern bei Wettbewerbsfähigkeit  Platzierung im jeweiligen Ranking von ausgewählten Regionen (jeweiliger Rang) </vt:lpstr>
      <vt:lpstr>PowerPoint-Präsentation</vt:lpstr>
      <vt:lpstr>INTERMODAL LINKS</vt:lpstr>
      <vt:lpstr>DEVELOPING EFFICIENT AND COMPETITIVE CONTAINER RAILWAY SERVICES</vt:lpstr>
      <vt:lpstr>Baltic Sea – Adriatic Sea Corridor - Rail freight</vt:lpstr>
      <vt:lpstr>Western Balkans – Eastern Mediterranean Corridor Inland waterways and roads</vt:lpstr>
      <vt:lpstr>Ziele und Prämissen der Netzplanung</vt:lpstr>
      <vt:lpstr>Mehr Kapazität für das Bahnnetz</vt:lpstr>
      <vt:lpstr>Ausbau europäischer Achsen</vt:lpstr>
      <vt:lpstr>Neue Südstrecke- Bedeutung für AT</vt:lpstr>
      <vt:lpstr>Schwerpunktthemen Steiermark</vt:lpstr>
      <vt:lpstr>PowerPoint-Präsentation</vt:lpstr>
      <vt:lpstr> Dr. Ewald Verhounig  Leiter  WKO Institut für Wirtschafts- und Standortentwicklung  </vt:lpstr>
      <vt:lpstr>II. Die Bedeutung für die Region</vt:lpstr>
      <vt:lpstr>DIE KORALMBAHN:  ein Teil der neuen Südstrecke  </vt:lpstr>
      <vt:lpstr>Fahrplan Fernverkehr 2025+</vt:lpstr>
      <vt:lpstr>Bestand – Bahninfrastruktur 2023</vt:lpstr>
      <vt:lpstr>Ausbaumaßnahmen Bahninfrastruktur</vt:lpstr>
      <vt:lpstr>Wirtschaftsraum Südösterreich:  eine Standortbestimmung (1)   </vt:lpstr>
      <vt:lpstr>Wirtschaftsraum Südösterreich: Der „Kernraum“ des WRS im Jahr 2026 </vt:lpstr>
      <vt:lpstr>Demografische Entwicklung als Herausforderung</vt:lpstr>
      <vt:lpstr>Zur Wirkung von Infrastruktur (1)</vt:lpstr>
      <vt:lpstr>Zur Wirkung von Infrastruktur (2)</vt:lpstr>
      <vt:lpstr>Zur Wirkung der Koralmbahn: Modellergebnisse (1)</vt:lpstr>
      <vt:lpstr>Zur Wirkung der Koralmbahn: Modellergebnisse (2) </vt:lpstr>
      <vt:lpstr>Wirtschaftsraum Südösterreich:  Die Region G, GU, Südstmk, VO</vt:lpstr>
      <vt:lpstr>Zur Wirkung der Koralmbahn: Großraum Graz – SWOT-Profil (1) </vt:lpstr>
      <vt:lpstr>Zur Wirkung der Koralmbahn: Süd-West-Steiermark– SWOT-Profil (2)</vt:lpstr>
      <vt:lpstr>Wirtschaftsraum Südösterreich: Fazit </vt:lpstr>
      <vt:lpstr>PowerPoint-Präsentation</vt:lpstr>
      <vt:lpstr> Michael Hohl  Obmann  der WKO Regionalstelle  Graz-Umgebung   </vt:lpstr>
      <vt:lpstr> KommR Peter Sükar  Obmann der WKO Regionalstelle Voitsberg    </vt:lpstr>
      <vt:lpstr> KommR Johann Lampl  Obmann der WKO Regionalstelle Südsteiermark    </vt:lpstr>
      <vt:lpstr> DDI Bernhard Franz Bauer  Obmann  der WKO Regionalstelle Graz 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Elisabeth Grasberger</dc:creator>
  <cp:lastModifiedBy>Schrempf Melanie | WKSTMK Marketing und Medien</cp:lastModifiedBy>
  <cp:revision>98</cp:revision>
  <cp:lastPrinted>2023-06-01T15:31:27Z</cp:lastPrinted>
  <dcterms:created xsi:type="dcterms:W3CDTF">2023-05-10T06:52:03Z</dcterms:created>
  <dcterms:modified xsi:type="dcterms:W3CDTF">2023-11-08T06:55:03Z</dcterms:modified>
</cp:coreProperties>
</file>