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24"/>
  </p:notesMasterIdLst>
  <p:handoutMasterIdLst>
    <p:handoutMasterId r:id="rId25"/>
  </p:handoutMasterIdLst>
  <p:sldIdLst>
    <p:sldId id="256" r:id="rId5"/>
    <p:sldId id="266" r:id="rId6"/>
    <p:sldId id="267" r:id="rId7"/>
    <p:sldId id="269" r:id="rId8"/>
    <p:sldId id="302" r:id="rId9"/>
    <p:sldId id="306" r:id="rId10"/>
    <p:sldId id="307" r:id="rId11"/>
    <p:sldId id="287" r:id="rId12"/>
    <p:sldId id="291" r:id="rId13"/>
    <p:sldId id="290" r:id="rId14"/>
    <p:sldId id="296" r:id="rId15"/>
    <p:sldId id="299" r:id="rId16"/>
    <p:sldId id="300" r:id="rId17"/>
    <p:sldId id="301" r:id="rId18"/>
    <p:sldId id="295" r:id="rId19"/>
    <p:sldId id="289" r:id="rId20"/>
    <p:sldId id="286" r:id="rId21"/>
    <p:sldId id="273" r:id="rId22"/>
    <p:sldId id="279" r:id="rId23"/>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pp Maria" initials="LM" lastIdx="1" clrIdx="0">
    <p:extLst>
      <p:ext uri="{19B8F6BF-5375-455C-9EA6-DF929625EA0E}">
        <p15:presenceInfo xmlns:p15="http://schemas.microsoft.com/office/powerpoint/2012/main" userId="S::b50533@campus02.at::329405f3-57ab-48ea-be0b-0b9375d858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2E2"/>
    <a:srgbClr val="C177B7"/>
    <a:srgbClr val="962257"/>
    <a:srgbClr val="C9A1C1"/>
    <a:srgbClr val="D4AFBB"/>
    <a:srgbClr val="46ACFF"/>
    <a:srgbClr val="61A5D4"/>
    <a:srgbClr val="46BBFF"/>
    <a:srgbClr val="46C2FF"/>
    <a:srgbClr val="46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9B28F-4DEE-4DA8-A7A9-73E33FEC363C}" v="23" dt="2024-01-26T15:55:38.59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05" autoAdjust="0"/>
    <p:restoredTop sz="75088" autoAdjust="0"/>
  </p:normalViewPr>
  <p:slideViewPr>
    <p:cSldViewPr snapToGrid="0" snapToObjects="1">
      <p:cViewPr varScale="1">
        <p:scale>
          <a:sx n="108" d="100"/>
          <a:sy n="108" d="100"/>
        </p:scale>
        <p:origin x="147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pp Maria" userId="329405f3-57ab-48ea-be0b-0b9375d858d6" providerId="ADAL" clId="{10A9B28F-4DEE-4DA8-A7A9-73E33FEC363C}"/>
    <pc:docChg chg="undo redo custSel addSld delSld modSld sldOrd">
      <pc:chgData name="Lipp Maria" userId="329405f3-57ab-48ea-be0b-0b9375d858d6" providerId="ADAL" clId="{10A9B28F-4DEE-4DA8-A7A9-73E33FEC363C}" dt="2024-02-13T12:24:39.913" v="1074"/>
      <pc:docMkLst>
        <pc:docMk/>
      </pc:docMkLst>
      <pc:sldChg chg="modSp mod modNotesTx">
        <pc:chgData name="Lipp Maria" userId="329405f3-57ab-48ea-be0b-0b9375d858d6" providerId="ADAL" clId="{10A9B28F-4DEE-4DA8-A7A9-73E33FEC363C}" dt="2024-01-31T14:46:59.030" v="1059" actId="20577"/>
        <pc:sldMkLst>
          <pc:docMk/>
          <pc:sldMk cId="2117026402" sldId="256"/>
        </pc:sldMkLst>
        <pc:spChg chg="mod">
          <ac:chgData name="Lipp Maria" userId="329405f3-57ab-48ea-be0b-0b9375d858d6" providerId="ADAL" clId="{10A9B28F-4DEE-4DA8-A7A9-73E33FEC363C}" dt="2024-01-25T08:33:07.709" v="108" actId="20577"/>
          <ac:spMkLst>
            <pc:docMk/>
            <pc:sldMk cId="2117026402" sldId="256"/>
            <ac:spMk id="3" creationId="{00000000-0000-0000-0000-000000000000}"/>
          </ac:spMkLst>
        </pc:spChg>
      </pc:sldChg>
      <pc:sldChg chg="del ord">
        <pc:chgData name="Lipp Maria" userId="329405f3-57ab-48ea-be0b-0b9375d858d6" providerId="ADAL" clId="{10A9B28F-4DEE-4DA8-A7A9-73E33FEC363C}" dt="2024-01-26T06:52:02.627" v="376" actId="47"/>
        <pc:sldMkLst>
          <pc:docMk/>
          <pc:sldMk cId="2558566081" sldId="258"/>
        </pc:sldMkLst>
      </pc:sldChg>
      <pc:sldChg chg="add del">
        <pc:chgData name="Lipp Maria" userId="329405f3-57ab-48ea-be0b-0b9375d858d6" providerId="ADAL" clId="{10A9B28F-4DEE-4DA8-A7A9-73E33FEC363C}" dt="2024-01-26T14:27:30.826" v="578" actId="47"/>
        <pc:sldMkLst>
          <pc:docMk/>
          <pc:sldMk cId="1379306299" sldId="260"/>
        </pc:sldMkLst>
      </pc:sldChg>
      <pc:sldChg chg="del">
        <pc:chgData name="Lipp Maria" userId="329405f3-57ab-48ea-be0b-0b9375d858d6" providerId="ADAL" clId="{10A9B28F-4DEE-4DA8-A7A9-73E33FEC363C}" dt="2024-01-26T06:47:51.280" v="310" actId="47"/>
        <pc:sldMkLst>
          <pc:docMk/>
          <pc:sldMk cId="445521179" sldId="263"/>
        </pc:sldMkLst>
      </pc:sldChg>
      <pc:sldChg chg="del">
        <pc:chgData name="Lipp Maria" userId="329405f3-57ab-48ea-be0b-0b9375d858d6" providerId="ADAL" clId="{10A9B28F-4DEE-4DA8-A7A9-73E33FEC363C}" dt="2024-01-26T06:47:34.405" v="306" actId="47"/>
        <pc:sldMkLst>
          <pc:docMk/>
          <pc:sldMk cId="672729115" sldId="265"/>
        </pc:sldMkLst>
      </pc:sldChg>
      <pc:sldChg chg="modSp mod">
        <pc:chgData name="Lipp Maria" userId="329405f3-57ab-48ea-be0b-0b9375d858d6" providerId="ADAL" clId="{10A9B28F-4DEE-4DA8-A7A9-73E33FEC363C}" dt="2024-01-26T15:14:03.433" v="628" actId="20577"/>
        <pc:sldMkLst>
          <pc:docMk/>
          <pc:sldMk cId="2677761554" sldId="266"/>
        </pc:sldMkLst>
        <pc:spChg chg="mod">
          <ac:chgData name="Lipp Maria" userId="329405f3-57ab-48ea-be0b-0b9375d858d6" providerId="ADAL" clId="{10A9B28F-4DEE-4DA8-A7A9-73E33FEC363C}" dt="2024-01-26T12:22:44.889" v="574" actId="20577"/>
          <ac:spMkLst>
            <pc:docMk/>
            <pc:sldMk cId="2677761554" sldId="266"/>
            <ac:spMk id="2" creationId="{A4B31BF4-D082-49AF-8D1B-07367190D634}"/>
          </ac:spMkLst>
        </pc:spChg>
        <pc:spChg chg="mod">
          <ac:chgData name="Lipp Maria" userId="329405f3-57ab-48ea-be0b-0b9375d858d6" providerId="ADAL" clId="{10A9B28F-4DEE-4DA8-A7A9-73E33FEC363C}" dt="2024-01-26T15:14:03.433" v="628" actId="20577"/>
          <ac:spMkLst>
            <pc:docMk/>
            <pc:sldMk cId="2677761554" sldId="266"/>
            <ac:spMk id="3" creationId="{4CF594EB-1206-4CFD-8F15-623DE5A45F66}"/>
          </ac:spMkLst>
        </pc:spChg>
      </pc:sldChg>
      <pc:sldChg chg="del">
        <pc:chgData name="Lipp Maria" userId="329405f3-57ab-48ea-be0b-0b9375d858d6" providerId="ADAL" clId="{10A9B28F-4DEE-4DA8-A7A9-73E33FEC363C}" dt="2024-01-26T14:36:36.661" v="580" actId="47"/>
        <pc:sldMkLst>
          <pc:docMk/>
          <pc:sldMk cId="3659457516" sldId="268"/>
        </pc:sldMkLst>
      </pc:sldChg>
      <pc:sldChg chg="addSp modSp mod">
        <pc:chgData name="Lipp Maria" userId="329405f3-57ab-48ea-be0b-0b9375d858d6" providerId="ADAL" clId="{10A9B28F-4DEE-4DA8-A7A9-73E33FEC363C}" dt="2024-01-26T06:42:40.076" v="300" actId="20577"/>
        <pc:sldMkLst>
          <pc:docMk/>
          <pc:sldMk cId="403003695" sldId="269"/>
        </pc:sldMkLst>
        <pc:spChg chg="mod">
          <ac:chgData name="Lipp Maria" userId="329405f3-57ab-48ea-be0b-0b9375d858d6" providerId="ADAL" clId="{10A9B28F-4DEE-4DA8-A7A9-73E33FEC363C}" dt="2024-01-25T08:33:04.863" v="106" actId="20577"/>
          <ac:spMkLst>
            <pc:docMk/>
            <pc:sldMk cId="403003695" sldId="269"/>
            <ac:spMk id="2" creationId="{5778108B-8D44-4B04-A299-33A64E457C47}"/>
          </ac:spMkLst>
        </pc:spChg>
        <pc:spChg chg="add mod">
          <ac:chgData name="Lipp Maria" userId="329405f3-57ab-48ea-be0b-0b9375d858d6" providerId="ADAL" clId="{10A9B28F-4DEE-4DA8-A7A9-73E33FEC363C}" dt="2024-01-26T06:42:40.076" v="300" actId="20577"/>
          <ac:spMkLst>
            <pc:docMk/>
            <pc:sldMk cId="403003695" sldId="269"/>
            <ac:spMk id="33" creationId="{7AFF2B05-A3B5-4061-A98C-090F7CADED97}"/>
          </ac:spMkLst>
        </pc:spChg>
      </pc:sldChg>
      <pc:sldChg chg="del ord">
        <pc:chgData name="Lipp Maria" userId="329405f3-57ab-48ea-be0b-0b9375d858d6" providerId="ADAL" clId="{10A9B28F-4DEE-4DA8-A7A9-73E33FEC363C}" dt="2024-01-26T15:36:56.345" v="795" actId="47"/>
        <pc:sldMkLst>
          <pc:docMk/>
          <pc:sldMk cId="2039742047" sldId="270"/>
        </pc:sldMkLst>
      </pc:sldChg>
      <pc:sldChg chg="del">
        <pc:chgData name="Lipp Maria" userId="329405f3-57ab-48ea-be0b-0b9375d858d6" providerId="ADAL" clId="{10A9B28F-4DEE-4DA8-A7A9-73E33FEC363C}" dt="2024-01-26T06:34:29.146" v="168" actId="47"/>
        <pc:sldMkLst>
          <pc:docMk/>
          <pc:sldMk cId="3890251938" sldId="271"/>
        </pc:sldMkLst>
      </pc:sldChg>
      <pc:sldChg chg="modSp mod">
        <pc:chgData name="Lipp Maria" userId="329405f3-57ab-48ea-be0b-0b9375d858d6" providerId="ADAL" clId="{10A9B28F-4DEE-4DA8-A7A9-73E33FEC363C}" dt="2024-01-31T06:44:57.718" v="1058" actId="27636"/>
        <pc:sldMkLst>
          <pc:docMk/>
          <pc:sldMk cId="2633274381" sldId="273"/>
        </pc:sldMkLst>
        <pc:spChg chg="mod">
          <ac:chgData name="Lipp Maria" userId="329405f3-57ab-48ea-be0b-0b9375d858d6" providerId="ADAL" clId="{10A9B28F-4DEE-4DA8-A7A9-73E33FEC363C}" dt="2024-01-31T06:44:57.718" v="1058" actId="27636"/>
          <ac:spMkLst>
            <pc:docMk/>
            <pc:sldMk cId="2633274381" sldId="273"/>
            <ac:spMk id="3" creationId="{7847AED2-8BF7-488D-BBBB-5875E0575201}"/>
          </ac:spMkLst>
        </pc:spChg>
      </pc:sldChg>
      <pc:sldChg chg="del">
        <pc:chgData name="Lipp Maria" userId="329405f3-57ab-48ea-be0b-0b9375d858d6" providerId="ADAL" clId="{10A9B28F-4DEE-4DA8-A7A9-73E33FEC363C}" dt="2024-01-26T06:34:30.549" v="169" actId="47"/>
        <pc:sldMkLst>
          <pc:docMk/>
          <pc:sldMk cId="153684499" sldId="274"/>
        </pc:sldMkLst>
      </pc:sldChg>
      <pc:sldChg chg="del">
        <pc:chgData name="Lipp Maria" userId="329405f3-57ab-48ea-be0b-0b9375d858d6" providerId="ADAL" clId="{10A9B28F-4DEE-4DA8-A7A9-73E33FEC363C}" dt="2024-01-26T06:34:31.498" v="170" actId="47"/>
        <pc:sldMkLst>
          <pc:docMk/>
          <pc:sldMk cId="659417703" sldId="275"/>
        </pc:sldMkLst>
      </pc:sldChg>
      <pc:sldChg chg="del">
        <pc:chgData name="Lipp Maria" userId="329405f3-57ab-48ea-be0b-0b9375d858d6" providerId="ADAL" clId="{10A9B28F-4DEE-4DA8-A7A9-73E33FEC363C}" dt="2024-01-26T06:34:32.517" v="171" actId="47"/>
        <pc:sldMkLst>
          <pc:docMk/>
          <pc:sldMk cId="2083999914" sldId="276"/>
        </pc:sldMkLst>
      </pc:sldChg>
      <pc:sldChg chg="del">
        <pc:chgData name="Lipp Maria" userId="329405f3-57ab-48ea-be0b-0b9375d858d6" providerId="ADAL" clId="{10A9B28F-4DEE-4DA8-A7A9-73E33FEC363C}" dt="2024-01-26T06:47:44.003" v="307" actId="47"/>
        <pc:sldMkLst>
          <pc:docMk/>
          <pc:sldMk cId="2994165141" sldId="277"/>
        </pc:sldMkLst>
      </pc:sldChg>
      <pc:sldChg chg="modSp add del mod">
        <pc:chgData name="Lipp Maria" userId="329405f3-57ab-48ea-be0b-0b9375d858d6" providerId="ADAL" clId="{10A9B28F-4DEE-4DA8-A7A9-73E33FEC363C}" dt="2024-01-31T06:44:23.585" v="1056" actId="47"/>
        <pc:sldMkLst>
          <pc:docMk/>
          <pc:sldMk cId="3892248289" sldId="278"/>
        </pc:sldMkLst>
        <pc:spChg chg="mod">
          <ac:chgData name="Lipp Maria" userId="329405f3-57ab-48ea-be0b-0b9375d858d6" providerId="ADAL" clId="{10A9B28F-4DEE-4DA8-A7A9-73E33FEC363C}" dt="2024-01-30T15:57:53.966" v="1053" actId="20577"/>
          <ac:spMkLst>
            <pc:docMk/>
            <pc:sldMk cId="3892248289" sldId="278"/>
            <ac:spMk id="16" creationId="{6A815B5E-46C2-4E6A-96B5-0CD6C49EA9F9}"/>
          </ac:spMkLst>
        </pc:spChg>
      </pc:sldChg>
      <pc:sldChg chg="delSp modSp add mod">
        <pc:chgData name="Lipp Maria" userId="329405f3-57ab-48ea-be0b-0b9375d858d6" providerId="ADAL" clId="{10A9B28F-4DEE-4DA8-A7A9-73E33FEC363C}" dt="2024-01-26T14:37:33.358" v="591" actId="403"/>
        <pc:sldMkLst>
          <pc:docMk/>
          <pc:sldMk cId="3096402704" sldId="279"/>
        </pc:sldMkLst>
        <pc:spChg chg="mod">
          <ac:chgData name="Lipp Maria" userId="329405f3-57ab-48ea-be0b-0b9375d858d6" providerId="ADAL" clId="{10A9B28F-4DEE-4DA8-A7A9-73E33FEC363C}" dt="2024-01-26T14:37:33.358" v="591" actId="403"/>
          <ac:spMkLst>
            <pc:docMk/>
            <pc:sldMk cId="3096402704" sldId="279"/>
            <ac:spMk id="2" creationId="{00000000-0000-0000-0000-000000000000}"/>
          </ac:spMkLst>
        </pc:spChg>
        <pc:spChg chg="del mod">
          <ac:chgData name="Lipp Maria" userId="329405f3-57ab-48ea-be0b-0b9375d858d6" providerId="ADAL" clId="{10A9B28F-4DEE-4DA8-A7A9-73E33FEC363C}" dt="2024-01-26T14:37:18.674" v="583" actId="478"/>
          <ac:spMkLst>
            <pc:docMk/>
            <pc:sldMk cId="3096402704" sldId="279"/>
            <ac:spMk id="3" creationId="{00000000-0000-0000-0000-000000000000}"/>
          </ac:spMkLst>
        </pc:spChg>
      </pc:sldChg>
      <pc:sldChg chg="add del">
        <pc:chgData name="Lipp Maria" userId="329405f3-57ab-48ea-be0b-0b9375d858d6" providerId="ADAL" clId="{10A9B28F-4DEE-4DA8-A7A9-73E33FEC363C}" dt="2024-01-26T15:22:12.162" v="633" actId="47"/>
        <pc:sldMkLst>
          <pc:docMk/>
          <pc:sldMk cId="716619012" sldId="283"/>
        </pc:sldMkLst>
      </pc:sldChg>
      <pc:sldChg chg="add del">
        <pc:chgData name="Lipp Maria" userId="329405f3-57ab-48ea-be0b-0b9375d858d6" providerId="ADAL" clId="{10A9B28F-4DEE-4DA8-A7A9-73E33FEC363C}" dt="2024-01-26T14:34:16.899" v="579"/>
        <pc:sldMkLst>
          <pc:docMk/>
          <pc:sldMk cId="2397782325" sldId="286"/>
        </pc:sldMkLst>
      </pc:sldChg>
      <pc:sldChg chg="ord">
        <pc:chgData name="Lipp Maria" userId="329405f3-57ab-48ea-be0b-0b9375d858d6" providerId="ADAL" clId="{10A9B28F-4DEE-4DA8-A7A9-73E33FEC363C}" dt="2024-01-26T15:37:50.327" v="797"/>
        <pc:sldMkLst>
          <pc:docMk/>
          <pc:sldMk cId="2813663118" sldId="287"/>
        </pc:sldMkLst>
      </pc:sldChg>
      <pc:sldChg chg="del">
        <pc:chgData name="Lipp Maria" userId="329405f3-57ab-48ea-be0b-0b9375d858d6" providerId="ADAL" clId="{10A9B28F-4DEE-4DA8-A7A9-73E33FEC363C}" dt="2024-01-26T06:47:32.838" v="305" actId="47"/>
        <pc:sldMkLst>
          <pc:docMk/>
          <pc:sldMk cId="64266600" sldId="288"/>
        </pc:sldMkLst>
      </pc:sldChg>
      <pc:sldChg chg="addSp delSp modSp mod">
        <pc:chgData name="Lipp Maria" userId="329405f3-57ab-48ea-be0b-0b9375d858d6" providerId="ADAL" clId="{10A9B28F-4DEE-4DA8-A7A9-73E33FEC363C}" dt="2024-02-13T11:46:03.543" v="1068" actId="1076"/>
        <pc:sldMkLst>
          <pc:docMk/>
          <pc:sldMk cId="2155469127" sldId="290"/>
        </pc:sldMkLst>
        <pc:picChg chg="del">
          <ac:chgData name="Lipp Maria" userId="329405f3-57ab-48ea-be0b-0b9375d858d6" providerId="ADAL" clId="{10A9B28F-4DEE-4DA8-A7A9-73E33FEC363C}" dt="2024-02-13T11:45:55.313" v="1065" actId="478"/>
          <ac:picMkLst>
            <pc:docMk/>
            <pc:sldMk cId="2155469127" sldId="290"/>
            <ac:picMk id="7" creationId="{2DA0972B-9F61-4E36-A829-6FFE59243427}"/>
          </ac:picMkLst>
        </pc:picChg>
        <pc:picChg chg="add mod">
          <ac:chgData name="Lipp Maria" userId="329405f3-57ab-48ea-be0b-0b9375d858d6" providerId="ADAL" clId="{10A9B28F-4DEE-4DA8-A7A9-73E33FEC363C}" dt="2024-02-13T11:46:03.543" v="1068" actId="1076"/>
          <ac:picMkLst>
            <pc:docMk/>
            <pc:sldMk cId="2155469127" sldId="290"/>
            <ac:picMk id="8" creationId="{50DA1F61-8664-4AC2-9BF0-1D3DD8F42C1B}"/>
          </ac:picMkLst>
        </pc:picChg>
      </pc:sldChg>
      <pc:sldChg chg="modSp add del mod">
        <pc:chgData name="Lipp Maria" userId="329405f3-57ab-48ea-be0b-0b9375d858d6" providerId="ADAL" clId="{10A9B28F-4DEE-4DA8-A7A9-73E33FEC363C}" dt="2024-01-26T15:21:52.034" v="631" actId="47"/>
        <pc:sldMkLst>
          <pc:docMk/>
          <pc:sldMk cId="977367525" sldId="292"/>
        </pc:sldMkLst>
        <pc:graphicFrameChg chg="modGraphic">
          <ac:chgData name="Lipp Maria" userId="329405f3-57ab-48ea-be0b-0b9375d858d6" providerId="ADAL" clId="{10A9B28F-4DEE-4DA8-A7A9-73E33FEC363C}" dt="2024-01-26T15:03:53.682" v="592" actId="2165"/>
          <ac:graphicFrameMkLst>
            <pc:docMk/>
            <pc:sldMk cId="977367525" sldId="292"/>
            <ac:graphicFrameMk id="10" creationId="{162E72B6-B39D-4003-811C-42418A4F8A44}"/>
          </ac:graphicFrameMkLst>
        </pc:graphicFrameChg>
      </pc:sldChg>
      <pc:sldChg chg="del">
        <pc:chgData name="Lipp Maria" userId="329405f3-57ab-48ea-be0b-0b9375d858d6" providerId="ADAL" clId="{10A9B28F-4DEE-4DA8-A7A9-73E33FEC363C}" dt="2024-01-26T06:47:48.881" v="309" actId="47"/>
        <pc:sldMkLst>
          <pc:docMk/>
          <pc:sldMk cId="295316700" sldId="293"/>
        </pc:sldMkLst>
      </pc:sldChg>
      <pc:sldChg chg="del">
        <pc:chgData name="Lipp Maria" userId="329405f3-57ab-48ea-be0b-0b9375d858d6" providerId="ADAL" clId="{10A9B28F-4DEE-4DA8-A7A9-73E33FEC363C}" dt="2024-01-26T06:48:13.724" v="311" actId="47"/>
        <pc:sldMkLst>
          <pc:docMk/>
          <pc:sldMk cId="2958537813" sldId="294"/>
        </pc:sldMkLst>
      </pc:sldChg>
      <pc:sldChg chg="modSp mod">
        <pc:chgData name="Lipp Maria" userId="329405f3-57ab-48ea-be0b-0b9375d858d6" providerId="ADAL" clId="{10A9B28F-4DEE-4DA8-A7A9-73E33FEC363C}" dt="2024-02-13T12:24:39.913" v="1074"/>
        <pc:sldMkLst>
          <pc:docMk/>
          <pc:sldMk cId="619959593" sldId="295"/>
        </pc:sldMkLst>
        <pc:graphicFrameChg chg="modGraphic">
          <ac:chgData name="Lipp Maria" userId="329405f3-57ab-48ea-be0b-0b9375d858d6" providerId="ADAL" clId="{10A9B28F-4DEE-4DA8-A7A9-73E33FEC363C}" dt="2024-02-13T12:24:39.913" v="1074"/>
          <ac:graphicFrameMkLst>
            <pc:docMk/>
            <pc:sldMk cId="619959593" sldId="295"/>
            <ac:graphicFrameMk id="7" creationId="{1D184947-91AA-421C-944E-FB1DAF0BA822}"/>
          </ac:graphicFrameMkLst>
        </pc:graphicFrameChg>
      </pc:sldChg>
      <pc:sldChg chg="modSp mod">
        <pc:chgData name="Lipp Maria" userId="329405f3-57ab-48ea-be0b-0b9375d858d6" providerId="ADAL" clId="{10A9B28F-4DEE-4DA8-A7A9-73E33FEC363C}" dt="2024-01-26T06:56:04.241" v="377" actId="20577"/>
        <pc:sldMkLst>
          <pc:docMk/>
          <pc:sldMk cId="1404329949" sldId="296"/>
        </pc:sldMkLst>
        <pc:spChg chg="mod">
          <ac:chgData name="Lipp Maria" userId="329405f3-57ab-48ea-be0b-0b9375d858d6" providerId="ADAL" clId="{10A9B28F-4DEE-4DA8-A7A9-73E33FEC363C}" dt="2024-01-26T06:56:04.241" v="377" actId="20577"/>
          <ac:spMkLst>
            <pc:docMk/>
            <pc:sldMk cId="1404329949" sldId="296"/>
            <ac:spMk id="2" creationId="{3EFA2FA7-E153-4C13-A11F-AB364BDE7859}"/>
          </ac:spMkLst>
        </pc:spChg>
      </pc:sldChg>
      <pc:sldChg chg="addSp modSp add mod">
        <pc:chgData name="Lipp Maria" userId="329405f3-57ab-48ea-be0b-0b9375d858d6" providerId="ADAL" clId="{10A9B28F-4DEE-4DA8-A7A9-73E33FEC363C}" dt="2024-01-26T06:42:33.268" v="299" actId="20577"/>
        <pc:sldMkLst>
          <pc:docMk/>
          <pc:sldMk cId="699457834" sldId="302"/>
        </pc:sldMkLst>
        <pc:spChg chg="add mod">
          <ac:chgData name="Lipp Maria" userId="329405f3-57ab-48ea-be0b-0b9375d858d6" providerId="ADAL" clId="{10A9B28F-4DEE-4DA8-A7A9-73E33FEC363C}" dt="2024-01-25T15:29:55.717" v="118" actId="14100"/>
          <ac:spMkLst>
            <pc:docMk/>
            <pc:sldMk cId="699457834" sldId="302"/>
            <ac:spMk id="7" creationId="{A32077F1-13BA-4432-AA2B-7890F71EFF16}"/>
          </ac:spMkLst>
        </pc:spChg>
        <pc:spChg chg="add mod">
          <ac:chgData name="Lipp Maria" userId="329405f3-57ab-48ea-be0b-0b9375d858d6" providerId="ADAL" clId="{10A9B28F-4DEE-4DA8-A7A9-73E33FEC363C}" dt="2024-01-26T06:42:33.268" v="299" actId="20577"/>
          <ac:spMkLst>
            <pc:docMk/>
            <pc:sldMk cId="699457834" sldId="302"/>
            <ac:spMk id="8" creationId="{B9F6F6C0-A603-4280-AA0A-2F6BE8D19602}"/>
          </ac:spMkLst>
        </pc:spChg>
        <pc:spChg chg="mod">
          <ac:chgData name="Lipp Maria" userId="329405f3-57ab-48ea-be0b-0b9375d858d6" providerId="ADAL" clId="{10A9B28F-4DEE-4DA8-A7A9-73E33FEC363C}" dt="2024-01-25T16:30:47.756" v="119" actId="20577"/>
          <ac:spMkLst>
            <pc:docMk/>
            <pc:sldMk cId="699457834" sldId="302"/>
            <ac:spMk id="21" creationId="{38F423AC-5C76-4DC4-81C7-C9E04782771D}"/>
          </ac:spMkLst>
        </pc:spChg>
      </pc:sldChg>
      <pc:sldChg chg="addSp delSp modSp new del mod ord">
        <pc:chgData name="Lipp Maria" userId="329405f3-57ab-48ea-be0b-0b9375d858d6" providerId="ADAL" clId="{10A9B28F-4DEE-4DA8-A7A9-73E33FEC363C}" dt="2024-01-26T15:52:01.981" v="894" actId="47"/>
        <pc:sldMkLst>
          <pc:docMk/>
          <pc:sldMk cId="2540883382" sldId="303"/>
        </pc:sldMkLst>
        <pc:spChg chg="mod">
          <ac:chgData name="Lipp Maria" userId="329405f3-57ab-48ea-be0b-0b9375d858d6" providerId="ADAL" clId="{10A9B28F-4DEE-4DA8-A7A9-73E33FEC363C}" dt="2024-01-26T06:36:00.474" v="180" actId="20577"/>
          <ac:spMkLst>
            <pc:docMk/>
            <pc:sldMk cId="2540883382" sldId="303"/>
            <ac:spMk id="2" creationId="{CD450A55-653B-42BC-8DF5-1546005E9135}"/>
          </ac:spMkLst>
        </pc:spChg>
        <pc:spChg chg="del">
          <ac:chgData name="Lipp Maria" userId="329405f3-57ab-48ea-be0b-0b9375d858d6" providerId="ADAL" clId="{10A9B28F-4DEE-4DA8-A7A9-73E33FEC363C}" dt="2024-01-26T06:37:31.240" v="209" actId="478"/>
          <ac:spMkLst>
            <pc:docMk/>
            <pc:sldMk cId="2540883382" sldId="303"/>
            <ac:spMk id="3" creationId="{FF1B43E5-D9C5-49FA-A837-F0B16CAF9060}"/>
          </ac:spMkLst>
        </pc:spChg>
        <pc:spChg chg="add mod">
          <ac:chgData name="Lipp Maria" userId="329405f3-57ab-48ea-be0b-0b9375d858d6" providerId="ADAL" clId="{10A9B28F-4DEE-4DA8-A7A9-73E33FEC363C}" dt="2024-01-26T06:38:38.062" v="287" actId="1036"/>
          <ac:spMkLst>
            <pc:docMk/>
            <pc:sldMk cId="2540883382" sldId="303"/>
            <ac:spMk id="7" creationId="{E818BA89-E301-42EC-A111-FC228CADAF62}"/>
          </ac:spMkLst>
        </pc:spChg>
        <pc:spChg chg="add mod">
          <ac:chgData name="Lipp Maria" userId="329405f3-57ab-48ea-be0b-0b9375d858d6" providerId="ADAL" clId="{10A9B28F-4DEE-4DA8-A7A9-73E33FEC363C}" dt="2024-01-26T06:38:41.605" v="289" actId="20577"/>
          <ac:spMkLst>
            <pc:docMk/>
            <pc:sldMk cId="2540883382" sldId="303"/>
            <ac:spMk id="8" creationId="{41A04CC8-29D4-4A08-B325-E4FD6A2EA945}"/>
          </ac:spMkLst>
        </pc:spChg>
        <pc:spChg chg="add mod">
          <ac:chgData name="Lipp Maria" userId="329405f3-57ab-48ea-be0b-0b9375d858d6" providerId="ADAL" clId="{10A9B28F-4DEE-4DA8-A7A9-73E33FEC363C}" dt="2024-01-26T06:38:44.699" v="291" actId="20577"/>
          <ac:spMkLst>
            <pc:docMk/>
            <pc:sldMk cId="2540883382" sldId="303"/>
            <ac:spMk id="9" creationId="{EFF0EE8F-70DE-4602-9FB7-16288C9FCC00}"/>
          </ac:spMkLst>
        </pc:spChg>
        <pc:spChg chg="add mod">
          <ac:chgData name="Lipp Maria" userId="329405f3-57ab-48ea-be0b-0b9375d858d6" providerId="ADAL" clId="{10A9B28F-4DEE-4DA8-A7A9-73E33FEC363C}" dt="2024-01-26T06:38:48.282" v="293" actId="20577"/>
          <ac:spMkLst>
            <pc:docMk/>
            <pc:sldMk cId="2540883382" sldId="303"/>
            <ac:spMk id="10" creationId="{5BDD084A-B7C4-449C-B5F8-AE08309E1C4F}"/>
          </ac:spMkLst>
        </pc:spChg>
        <pc:spChg chg="add mod">
          <ac:chgData name="Lipp Maria" userId="329405f3-57ab-48ea-be0b-0b9375d858d6" providerId="ADAL" clId="{10A9B28F-4DEE-4DA8-A7A9-73E33FEC363C}" dt="2024-01-26T06:38:51.090" v="295" actId="20577"/>
          <ac:spMkLst>
            <pc:docMk/>
            <pc:sldMk cId="2540883382" sldId="303"/>
            <ac:spMk id="11" creationId="{AD622BDD-AE79-423F-9A5D-56986AF23B91}"/>
          </ac:spMkLst>
        </pc:spChg>
        <pc:spChg chg="add del mod">
          <ac:chgData name="Lipp Maria" userId="329405f3-57ab-48ea-be0b-0b9375d858d6" providerId="ADAL" clId="{10A9B28F-4DEE-4DA8-A7A9-73E33FEC363C}" dt="2024-01-26T15:31:03.632" v="639"/>
          <ac:spMkLst>
            <pc:docMk/>
            <pc:sldMk cId="2540883382" sldId="303"/>
            <ac:spMk id="12" creationId="{2F958550-A504-490B-A054-DEB9060B13E3}"/>
          </ac:spMkLst>
        </pc:spChg>
        <pc:picChg chg="add del mod">
          <ac:chgData name="Lipp Maria" userId="329405f3-57ab-48ea-be0b-0b9375d858d6" providerId="ADAL" clId="{10A9B28F-4DEE-4DA8-A7A9-73E33FEC363C}" dt="2024-01-26T15:26:39.242" v="636" actId="478"/>
          <ac:picMkLst>
            <pc:docMk/>
            <pc:sldMk cId="2540883382" sldId="303"/>
            <ac:picMk id="1026" creationId="{D19AEC39-667C-4103-9355-12100F6B6A00}"/>
          </ac:picMkLst>
        </pc:picChg>
      </pc:sldChg>
      <pc:sldChg chg="add del mod modShow">
        <pc:chgData name="Lipp Maria" userId="329405f3-57ab-48ea-be0b-0b9375d858d6" providerId="ADAL" clId="{10A9B28F-4DEE-4DA8-A7A9-73E33FEC363C}" dt="2024-01-30T15:59:58.237" v="1055" actId="47"/>
        <pc:sldMkLst>
          <pc:docMk/>
          <pc:sldMk cId="4269424157" sldId="304"/>
        </pc:sldMkLst>
      </pc:sldChg>
      <pc:sldChg chg="add del mod modShow">
        <pc:chgData name="Lipp Maria" userId="329405f3-57ab-48ea-be0b-0b9375d858d6" providerId="ADAL" clId="{10A9B28F-4DEE-4DA8-A7A9-73E33FEC363C}" dt="2024-01-30T15:59:56.660" v="1054" actId="47"/>
        <pc:sldMkLst>
          <pc:docMk/>
          <pc:sldMk cId="2382893118" sldId="305"/>
        </pc:sldMkLst>
      </pc:sldChg>
      <pc:sldChg chg="addSp delSp modSp new mod ord">
        <pc:chgData name="Lipp Maria" userId="329405f3-57ab-48ea-be0b-0b9375d858d6" providerId="ADAL" clId="{10A9B28F-4DEE-4DA8-A7A9-73E33FEC363C}" dt="2024-01-30T14:14:36.704" v="1026" actId="20577"/>
        <pc:sldMkLst>
          <pc:docMk/>
          <pc:sldMk cId="3938608673" sldId="306"/>
        </pc:sldMkLst>
        <pc:spChg chg="mod">
          <ac:chgData name="Lipp Maria" userId="329405f3-57ab-48ea-be0b-0b9375d858d6" providerId="ADAL" clId="{10A9B28F-4DEE-4DA8-A7A9-73E33FEC363C}" dt="2024-01-26T15:35:26.562" v="788" actId="6549"/>
          <ac:spMkLst>
            <pc:docMk/>
            <pc:sldMk cId="3938608673" sldId="306"/>
            <ac:spMk id="2" creationId="{FBC4ED97-A936-4E32-AC93-C4ED93A36FDC}"/>
          </ac:spMkLst>
        </pc:spChg>
        <pc:spChg chg="del">
          <ac:chgData name="Lipp Maria" userId="329405f3-57ab-48ea-be0b-0b9375d858d6" providerId="ADAL" clId="{10A9B28F-4DEE-4DA8-A7A9-73E33FEC363C}" dt="2024-01-26T15:49:03.817" v="800"/>
          <ac:spMkLst>
            <pc:docMk/>
            <pc:sldMk cId="3938608673" sldId="306"/>
            <ac:spMk id="3" creationId="{C6AB50E9-6971-4E61-9964-B5F46397EBAA}"/>
          </ac:spMkLst>
        </pc:spChg>
        <pc:graphicFrameChg chg="add mod modGraphic">
          <ac:chgData name="Lipp Maria" userId="329405f3-57ab-48ea-be0b-0b9375d858d6" providerId="ADAL" clId="{10A9B28F-4DEE-4DA8-A7A9-73E33FEC363C}" dt="2024-01-30T14:14:36.704" v="1026" actId="20577"/>
          <ac:graphicFrameMkLst>
            <pc:docMk/>
            <pc:sldMk cId="3938608673" sldId="306"/>
            <ac:graphicFrameMk id="7" creationId="{12E391F4-7C16-43AB-95B1-986B32D09FBF}"/>
          </ac:graphicFrameMkLst>
        </pc:graphicFrameChg>
      </pc:sldChg>
      <pc:sldChg chg="addSp modSp new mod ord">
        <pc:chgData name="Lipp Maria" userId="329405f3-57ab-48ea-be0b-0b9375d858d6" providerId="ADAL" clId="{10A9B28F-4DEE-4DA8-A7A9-73E33FEC363C}" dt="2024-01-30T14:04:38.752" v="1025"/>
        <pc:sldMkLst>
          <pc:docMk/>
          <pc:sldMk cId="430806370" sldId="307"/>
        </pc:sldMkLst>
        <pc:spChg chg="mod">
          <ac:chgData name="Lipp Maria" userId="329405f3-57ab-48ea-be0b-0b9375d858d6" providerId="ADAL" clId="{10A9B28F-4DEE-4DA8-A7A9-73E33FEC363C}" dt="2024-01-26T15:33:23.603" v="710" actId="108"/>
          <ac:spMkLst>
            <pc:docMk/>
            <pc:sldMk cId="430806370" sldId="307"/>
            <ac:spMk id="2" creationId="{67AB31E8-EFA9-47B7-AFCE-1F38DCAC3147}"/>
          </ac:spMkLst>
        </pc:spChg>
        <pc:spChg chg="mod">
          <ac:chgData name="Lipp Maria" userId="329405f3-57ab-48ea-be0b-0b9375d858d6" providerId="ADAL" clId="{10A9B28F-4DEE-4DA8-A7A9-73E33FEC363C}" dt="2024-01-26T15:34:17.746" v="787" actId="20577"/>
          <ac:spMkLst>
            <pc:docMk/>
            <pc:sldMk cId="430806370" sldId="307"/>
            <ac:spMk id="3" creationId="{5B414AF9-DD3A-4AF7-97CD-C7A63540B187}"/>
          </ac:spMkLst>
        </pc:spChg>
        <pc:spChg chg="add mod">
          <ac:chgData name="Lipp Maria" userId="329405f3-57ab-48ea-be0b-0b9375d858d6" providerId="ADAL" clId="{10A9B28F-4DEE-4DA8-A7A9-73E33FEC363C}" dt="2024-01-26T15:55:05.653" v="1000" actId="14100"/>
          <ac:spMkLst>
            <pc:docMk/>
            <pc:sldMk cId="430806370" sldId="307"/>
            <ac:spMk id="7" creationId="{3D49BEEF-D630-473D-BBF5-8CF96F1D18F9}"/>
          </ac:spMkLst>
        </pc:spChg>
        <pc:spChg chg="add mod">
          <ac:chgData name="Lipp Maria" userId="329405f3-57ab-48ea-be0b-0b9375d858d6" providerId="ADAL" clId="{10A9B28F-4DEE-4DA8-A7A9-73E33FEC363C}" dt="2024-01-26T15:56:02.914" v="1018" actId="14100"/>
          <ac:spMkLst>
            <pc:docMk/>
            <pc:sldMk cId="430806370" sldId="307"/>
            <ac:spMk id="8" creationId="{F00BE903-0081-4364-ACC2-C57235F5AE03}"/>
          </ac:spMkLst>
        </pc:spChg>
        <pc:spChg chg="add mod">
          <ac:chgData name="Lipp Maria" userId="329405f3-57ab-48ea-be0b-0b9375d858d6" providerId="ADAL" clId="{10A9B28F-4DEE-4DA8-A7A9-73E33FEC363C}" dt="2024-01-26T15:54:57.034" v="998" actId="20577"/>
          <ac:spMkLst>
            <pc:docMk/>
            <pc:sldMk cId="430806370" sldId="307"/>
            <ac:spMk id="9" creationId="{A79A50A3-B625-4AE3-A85B-2826AAD821BC}"/>
          </ac:spMkLst>
        </pc:spChg>
        <pc:spChg chg="add">
          <ac:chgData name="Lipp Maria" userId="329405f3-57ab-48ea-be0b-0b9375d858d6" providerId="ADAL" clId="{10A9B28F-4DEE-4DA8-A7A9-73E33FEC363C}" dt="2024-01-26T15:55:32.974" v="1003" actId="11529"/>
          <ac:spMkLst>
            <pc:docMk/>
            <pc:sldMk cId="430806370" sldId="307"/>
            <ac:spMk id="10" creationId="{8D809740-FCD8-40A5-B88B-9A1477E2FE37}"/>
          </ac:spMkLst>
        </pc:spChg>
        <pc:spChg chg="add mod">
          <ac:chgData name="Lipp Maria" userId="329405f3-57ab-48ea-be0b-0b9375d858d6" providerId="ADAL" clId="{10A9B28F-4DEE-4DA8-A7A9-73E33FEC363C}" dt="2024-01-26T15:55:48.531" v="1006" actId="1076"/>
          <ac:spMkLst>
            <pc:docMk/>
            <pc:sldMk cId="430806370" sldId="307"/>
            <ac:spMk id="11" creationId="{61B4D952-13D3-47A5-9F7D-4672625FF233}"/>
          </ac:spMkLst>
        </pc:spChg>
      </pc:sldChg>
    </pc:docChg>
  </pc:docChgLst>
  <pc:docChgLst>
    <pc:chgData name="Lipp Maria" userId="329405f3-57ab-48ea-be0b-0b9375d858d6" providerId="ADAL" clId="{F73C2232-32CF-408E-8FFC-C1D099B3C9D3}"/>
    <pc:docChg chg="undo custSel addSld delSld modSld sldOrd">
      <pc:chgData name="Lipp Maria" userId="329405f3-57ab-48ea-be0b-0b9375d858d6" providerId="ADAL" clId="{F73C2232-32CF-408E-8FFC-C1D099B3C9D3}" dt="2024-01-18T11:54:18.112" v="2119" actId="20577"/>
      <pc:docMkLst>
        <pc:docMk/>
      </pc:docMkLst>
      <pc:sldChg chg="modSp mod">
        <pc:chgData name="Lipp Maria" userId="329405f3-57ab-48ea-be0b-0b9375d858d6" providerId="ADAL" clId="{F73C2232-32CF-408E-8FFC-C1D099B3C9D3}" dt="2024-01-12T09:13:01.347" v="74" actId="113"/>
        <pc:sldMkLst>
          <pc:docMk/>
          <pc:sldMk cId="2633274381" sldId="273"/>
        </pc:sldMkLst>
        <pc:spChg chg="mod">
          <ac:chgData name="Lipp Maria" userId="329405f3-57ab-48ea-be0b-0b9375d858d6" providerId="ADAL" clId="{F73C2232-32CF-408E-8FFC-C1D099B3C9D3}" dt="2024-01-12T09:13:01.347" v="74" actId="113"/>
          <ac:spMkLst>
            <pc:docMk/>
            <pc:sldMk cId="2633274381" sldId="273"/>
            <ac:spMk id="3" creationId="{7847AED2-8BF7-488D-BBBB-5875E0575201}"/>
          </ac:spMkLst>
        </pc:spChg>
      </pc:sldChg>
      <pc:sldChg chg="modSp mod">
        <pc:chgData name="Lipp Maria" userId="329405f3-57ab-48ea-be0b-0b9375d858d6" providerId="ADAL" clId="{F73C2232-32CF-408E-8FFC-C1D099B3C9D3}" dt="2024-01-12T13:03:23.407" v="2079" actId="20577"/>
        <pc:sldMkLst>
          <pc:docMk/>
          <pc:sldMk cId="716619012" sldId="283"/>
        </pc:sldMkLst>
        <pc:graphicFrameChg chg="modGraphic">
          <ac:chgData name="Lipp Maria" userId="329405f3-57ab-48ea-be0b-0b9375d858d6" providerId="ADAL" clId="{F73C2232-32CF-408E-8FFC-C1D099B3C9D3}" dt="2024-01-12T13:03:23.407" v="2079" actId="20577"/>
          <ac:graphicFrameMkLst>
            <pc:docMk/>
            <pc:sldMk cId="716619012" sldId="283"/>
            <ac:graphicFrameMk id="10" creationId="{162E72B6-B39D-4003-811C-42418A4F8A44}"/>
          </ac:graphicFrameMkLst>
        </pc:graphicFrameChg>
      </pc:sldChg>
      <pc:sldChg chg="modSp mod">
        <pc:chgData name="Lipp Maria" userId="329405f3-57ab-48ea-be0b-0b9375d858d6" providerId="ADAL" clId="{F73C2232-32CF-408E-8FFC-C1D099B3C9D3}" dt="2024-01-12T09:36:31.505" v="139" actId="20577"/>
        <pc:sldMkLst>
          <pc:docMk/>
          <pc:sldMk cId="64266600" sldId="288"/>
        </pc:sldMkLst>
        <pc:spChg chg="mod">
          <ac:chgData name="Lipp Maria" userId="329405f3-57ab-48ea-be0b-0b9375d858d6" providerId="ADAL" clId="{F73C2232-32CF-408E-8FFC-C1D099B3C9D3}" dt="2024-01-12T09:36:31.505" v="139" actId="20577"/>
          <ac:spMkLst>
            <pc:docMk/>
            <pc:sldMk cId="64266600" sldId="288"/>
            <ac:spMk id="2" creationId="{2343EEE2-E7C9-40D2-9B16-F44696225089}"/>
          </ac:spMkLst>
        </pc:spChg>
        <pc:graphicFrameChg chg="modGraphic">
          <ac:chgData name="Lipp Maria" userId="329405f3-57ab-48ea-be0b-0b9375d858d6" providerId="ADAL" clId="{F73C2232-32CF-408E-8FFC-C1D099B3C9D3}" dt="2024-01-12T09:34:49.655" v="129" actId="20577"/>
          <ac:graphicFrameMkLst>
            <pc:docMk/>
            <pc:sldMk cId="64266600" sldId="288"/>
            <ac:graphicFrameMk id="8" creationId="{E7D459FF-61FE-480B-8AD9-4EE468F98082}"/>
          </ac:graphicFrameMkLst>
        </pc:graphicFrameChg>
      </pc:sldChg>
      <pc:sldChg chg="addSp delSp modSp mod modClrScheme chgLayout">
        <pc:chgData name="Lipp Maria" userId="329405f3-57ab-48ea-be0b-0b9375d858d6" providerId="ADAL" clId="{F73C2232-32CF-408E-8FFC-C1D099B3C9D3}" dt="2024-01-12T10:19:58.902" v="229" actId="403"/>
        <pc:sldMkLst>
          <pc:docMk/>
          <pc:sldMk cId="2155469127" sldId="290"/>
        </pc:sldMkLst>
        <pc:spChg chg="mod ord">
          <ac:chgData name="Lipp Maria" userId="329405f3-57ab-48ea-be0b-0b9375d858d6" providerId="ADAL" clId="{F73C2232-32CF-408E-8FFC-C1D099B3C9D3}" dt="2024-01-12T10:19:58.902" v="229" actId="403"/>
          <ac:spMkLst>
            <pc:docMk/>
            <pc:sldMk cId="2155469127" sldId="290"/>
            <ac:spMk id="2" creationId="{40779DA1-8580-42D3-80F3-984189E9CB72}"/>
          </ac:spMkLst>
        </pc:spChg>
        <pc:spChg chg="mod">
          <ac:chgData name="Lipp Maria" userId="329405f3-57ab-48ea-be0b-0b9375d858d6" providerId="ADAL" clId="{F73C2232-32CF-408E-8FFC-C1D099B3C9D3}" dt="2024-01-12T08:50:34.835" v="4" actId="26606"/>
          <ac:spMkLst>
            <pc:docMk/>
            <pc:sldMk cId="2155469127" sldId="290"/>
            <ac:spMk id="4" creationId="{20C7D90B-9EF7-4C5C-89EE-CDB9D8CAB983}"/>
          </ac:spMkLst>
        </pc:spChg>
        <pc:spChg chg="mod ord">
          <ac:chgData name="Lipp Maria" userId="329405f3-57ab-48ea-be0b-0b9375d858d6" providerId="ADAL" clId="{F73C2232-32CF-408E-8FFC-C1D099B3C9D3}" dt="2024-01-12T08:50:34.835" v="4" actId="26606"/>
          <ac:spMkLst>
            <pc:docMk/>
            <pc:sldMk cId="2155469127" sldId="290"/>
            <ac:spMk id="5" creationId="{5707795A-A4B0-4834-8E00-1EE4719654DB}"/>
          </ac:spMkLst>
        </pc:spChg>
        <pc:spChg chg="mod">
          <ac:chgData name="Lipp Maria" userId="329405f3-57ab-48ea-be0b-0b9375d858d6" providerId="ADAL" clId="{F73C2232-32CF-408E-8FFC-C1D099B3C9D3}" dt="2024-01-12T08:50:34.835" v="4" actId="26606"/>
          <ac:spMkLst>
            <pc:docMk/>
            <pc:sldMk cId="2155469127" sldId="290"/>
            <ac:spMk id="6" creationId="{06DE84A7-B198-4484-9408-D7F92A264877}"/>
          </ac:spMkLst>
        </pc:spChg>
        <pc:picChg chg="add mod">
          <ac:chgData name="Lipp Maria" userId="329405f3-57ab-48ea-be0b-0b9375d858d6" providerId="ADAL" clId="{F73C2232-32CF-408E-8FFC-C1D099B3C9D3}" dt="2024-01-12T08:50:34.835" v="4" actId="26606"/>
          <ac:picMkLst>
            <pc:docMk/>
            <pc:sldMk cId="2155469127" sldId="290"/>
            <ac:picMk id="7" creationId="{2DA0972B-9F61-4E36-A829-6FFE59243427}"/>
          </ac:picMkLst>
        </pc:picChg>
        <pc:picChg chg="del">
          <ac:chgData name="Lipp Maria" userId="329405f3-57ab-48ea-be0b-0b9375d858d6" providerId="ADAL" clId="{F73C2232-32CF-408E-8FFC-C1D099B3C9D3}" dt="2024-01-12T08:50:28.891" v="0" actId="478"/>
          <ac:picMkLst>
            <pc:docMk/>
            <pc:sldMk cId="2155469127" sldId="290"/>
            <ac:picMk id="14" creationId="{7E975C1F-DA02-4271-8A73-C3192B7B35BE}"/>
          </ac:picMkLst>
        </pc:picChg>
      </pc:sldChg>
      <pc:sldChg chg="modSp mod">
        <pc:chgData name="Lipp Maria" userId="329405f3-57ab-48ea-be0b-0b9375d858d6" providerId="ADAL" clId="{F73C2232-32CF-408E-8FFC-C1D099B3C9D3}" dt="2024-01-12T13:03:45.925" v="2091" actId="20577"/>
        <pc:sldMkLst>
          <pc:docMk/>
          <pc:sldMk cId="977367525" sldId="292"/>
        </pc:sldMkLst>
        <pc:graphicFrameChg chg="modGraphic">
          <ac:chgData name="Lipp Maria" userId="329405f3-57ab-48ea-be0b-0b9375d858d6" providerId="ADAL" clId="{F73C2232-32CF-408E-8FFC-C1D099B3C9D3}" dt="2024-01-12T13:03:45.925" v="2091" actId="20577"/>
          <ac:graphicFrameMkLst>
            <pc:docMk/>
            <pc:sldMk cId="977367525" sldId="292"/>
            <ac:graphicFrameMk id="10" creationId="{162E72B6-B39D-4003-811C-42418A4F8A44}"/>
          </ac:graphicFrameMkLst>
        </pc:graphicFrameChg>
      </pc:sldChg>
      <pc:sldChg chg="addSp delSp modSp mod modNotesTx">
        <pc:chgData name="Lipp Maria" userId="329405f3-57ab-48ea-be0b-0b9375d858d6" providerId="ADAL" clId="{F73C2232-32CF-408E-8FFC-C1D099B3C9D3}" dt="2024-01-12T11:49:21.140" v="1011" actId="1076"/>
        <pc:sldMkLst>
          <pc:docMk/>
          <pc:sldMk cId="2958537813" sldId="294"/>
        </pc:sldMkLst>
        <pc:spChg chg="mod">
          <ac:chgData name="Lipp Maria" userId="329405f3-57ab-48ea-be0b-0b9375d858d6" providerId="ADAL" clId="{F73C2232-32CF-408E-8FFC-C1D099B3C9D3}" dt="2024-01-12T09:54:58.469" v="192" actId="20577"/>
          <ac:spMkLst>
            <pc:docMk/>
            <pc:sldMk cId="2958537813" sldId="294"/>
            <ac:spMk id="2" creationId="{8BB5D90F-E40C-4FFC-9DFC-DC33AA08C231}"/>
          </ac:spMkLst>
        </pc:spChg>
        <pc:spChg chg="add mod">
          <ac:chgData name="Lipp Maria" userId="329405f3-57ab-48ea-be0b-0b9375d858d6" providerId="ADAL" clId="{F73C2232-32CF-408E-8FFC-C1D099B3C9D3}" dt="2024-01-12T11:49:21.140" v="1011" actId="1076"/>
          <ac:spMkLst>
            <pc:docMk/>
            <pc:sldMk cId="2958537813" sldId="294"/>
            <ac:spMk id="15" creationId="{E830F75A-6CA4-41FD-B384-22ED1560E637}"/>
          </ac:spMkLst>
        </pc:spChg>
        <pc:picChg chg="add del mod">
          <ac:chgData name="Lipp Maria" userId="329405f3-57ab-48ea-be0b-0b9375d858d6" providerId="ADAL" clId="{F73C2232-32CF-408E-8FFC-C1D099B3C9D3}" dt="2024-01-12T10:12:18.336" v="218" actId="478"/>
          <ac:picMkLst>
            <pc:docMk/>
            <pc:sldMk cId="2958537813" sldId="294"/>
            <ac:picMk id="7" creationId="{1E679EDD-A2BF-4FA2-9CA9-6F978EDE57F0}"/>
          </ac:picMkLst>
        </pc:picChg>
        <pc:picChg chg="add del mod">
          <ac:chgData name="Lipp Maria" userId="329405f3-57ab-48ea-be0b-0b9375d858d6" providerId="ADAL" clId="{F73C2232-32CF-408E-8FFC-C1D099B3C9D3}" dt="2024-01-12T10:28:20.940" v="230" actId="478"/>
          <ac:picMkLst>
            <pc:docMk/>
            <pc:sldMk cId="2958537813" sldId="294"/>
            <ac:picMk id="9" creationId="{070B8BD4-4739-454A-AE09-06A96ADA843E}"/>
          </ac:picMkLst>
        </pc:picChg>
        <pc:picChg chg="add del mod">
          <ac:chgData name="Lipp Maria" userId="329405f3-57ab-48ea-be0b-0b9375d858d6" providerId="ADAL" clId="{F73C2232-32CF-408E-8FFC-C1D099B3C9D3}" dt="2024-01-12T11:47:53.369" v="969" actId="478"/>
          <ac:picMkLst>
            <pc:docMk/>
            <pc:sldMk cId="2958537813" sldId="294"/>
            <ac:picMk id="11" creationId="{60B69191-7D21-4509-9E7A-FB783751139C}"/>
          </ac:picMkLst>
        </pc:picChg>
        <pc:picChg chg="del mod">
          <ac:chgData name="Lipp Maria" userId="329405f3-57ab-48ea-be0b-0b9375d858d6" providerId="ADAL" clId="{F73C2232-32CF-408E-8FFC-C1D099B3C9D3}" dt="2024-01-12T10:11:22.936" v="193" actId="478"/>
          <ac:picMkLst>
            <pc:docMk/>
            <pc:sldMk cId="2958537813" sldId="294"/>
            <ac:picMk id="12" creationId="{8E65ACBF-F018-4EEB-A100-81C42AAD25E3}"/>
          </ac:picMkLst>
        </pc:picChg>
        <pc:picChg chg="add mod">
          <ac:chgData name="Lipp Maria" userId="329405f3-57ab-48ea-be0b-0b9375d858d6" providerId="ADAL" clId="{F73C2232-32CF-408E-8FFC-C1D099B3C9D3}" dt="2024-01-12T11:49:17.108" v="1010" actId="14100"/>
          <ac:picMkLst>
            <pc:docMk/>
            <pc:sldMk cId="2958537813" sldId="294"/>
            <ac:picMk id="14" creationId="{9AAC3A25-FD42-4FE5-A90A-8D0149785F1C}"/>
          </ac:picMkLst>
        </pc:picChg>
        <pc:picChg chg="add mod">
          <ac:chgData name="Lipp Maria" userId="329405f3-57ab-48ea-be0b-0b9375d858d6" providerId="ADAL" clId="{F73C2232-32CF-408E-8FFC-C1D099B3C9D3}" dt="2024-01-12T09:54:54.489" v="191" actId="1037"/>
          <ac:picMkLst>
            <pc:docMk/>
            <pc:sldMk cId="2958537813" sldId="294"/>
            <ac:picMk id="1026" creationId="{49232815-5C1B-4BD6-BEB4-9C1D91D9D4EA}"/>
          </ac:picMkLst>
        </pc:picChg>
      </pc:sldChg>
      <pc:sldChg chg="addSp delSp modSp new mod">
        <pc:chgData name="Lipp Maria" userId="329405f3-57ab-48ea-be0b-0b9375d858d6" providerId="ADAL" clId="{F73C2232-32CF-408E-8FFC-C1D099B3C9D3}" dt="2024-01-18T11:54:18.112" v="2119" actId="20577"/>
        <pc:sldMkLst>
          <pc:docMk/>
          <pc:sldMk cId="619959593" sldId="295"/>
        </pc:sldMkLst>
        <pc:spChg chg="mod">
          <ac:chgData name="Lipp Maria" userId="329405f3-57ab-48ea-be0b-0b9375d858d6" providerId="ADAL" clId="{F73C2232-32CF-408E-8FFC-C1D099B3C9D3}" dt="2024-01-12T11:33:57.804" v="963" actId="14100"/>
          <ac:spMkLst>
            <pc:docMk/>
            <pc:sldMk cId="619959593" sldId="295"/>
            <ac:spMk id="4" creationId="{E8D77FED-4BCD-4718-B879-0E6604C66BF2}"/>
          </ac:spMkLst>
        </pc:spChg>
        <pc:spChg chg="del">
          <ac:chgData name="Lipp Maria" userId="329405f3-57ab-48ea-be0b-0b9375d858d6" providerId="ADAL" clId="{F73C2232-32CF-408E-8FFC-C1D099B3C9D3}" dt="2024-01-12T10:35:13.123" v="335" actId="478"/>
          <ac:spMkLst>
            <pc:docMk/>
            <pc:sldMk cId="619959593" sldId="295"/>
            <ac:spMk id="5" creationId="{B7259E31-788A-4431-A367-E122AEBF3CD5}"/>
          </ac:spMkLst>
        </pc:spChg>
        <pc:spChg chg="add mod">
          <ac:chgData name="Lipp Maria" userId="329405f3-57ab-48ea-be0b-0b9375d858d6" providerId="ADAL" clId="{F73C2232-32CF-408E-8FFC-C1D099B3C9D3}" dt="2024-01-12T10:46:58.799" v="954" actId="14100"/>
          <ac:spMkLst>
            <pc:docMk/>
            <pc:sldMk cId="619959593" sldId="295"/>
            <ac:spMk id="8" creationId="{B63F0CF0-A1F7-4E51-B2AE-FDA38831F975}"/>
          </ac:spMkLst>
        </pc:spChg>
        <pc:spChg chg="add mod">
          <ac:chgData name="Lipp Maria" userId="329405f3-57ab-48ea-be0b-0b9375d858d6" providerId="ADAL" clId="{F73C2232-32CF-408E-8FFC-C1D099B3C9D3}" dt="2024-01-12T13:09:35.061" v="2103" actId="20577"/>
          <ac:spMkLst>
            <pc:docMk/>
            <pc:sldMk cId="619959593" sldId="295"/>
            <ac:spMk id="9" creationId="{BBA942D0-AF49-4298-8D52-6E07D3E4C3E3}"/>
          </ac:spMkLst>
        </pc:spChg>
        <pc:graphicFrameChg chg="add mod modGraphic">
          <ac:chgData name="Lipp Maria" userId="329405f3-57ab-48ea-be0b-0b9375d858d6" providerId="ADAL" clId="{F73C2232-32CF-408E-8FFC-C1D099B3C9D3}" dt="2024-01-18T11:54:18.112" v="2119" actId="20577"/>
          <ac:graphicFrameMkLst>
            <pc:docMk/>
            <pc:sldMk cId="619959593" sldId="295"/>
            <ac:graphicFrameMk id="7" creationId="{1D184947-91AA-421C-944E-FB1DAF0BA822}"/>
          </ac:graphicFrameMkLst>
        </pc:graphicFrameChg>
      </pc:sldChg>
      <pc:sldChg chg="addSp delSp modSp new mod ord">
        <pc:chgData name="Lipp Maria" userId="329405f3-57ab-48ea-be0b-0b9375d858d6" providerId="ADAL" clId="{F73C2232-32CF-408E-8FFC-C1D099B3C9D3}" dt="2024-01-12T13:09:14.929" v="2096" actId="1036"/>
        <pc:sldMkLst>
          <pc:docMk/>
          <pc:sldMk cId="1404329949" sldId="296"/>
        </pc:sldMkLst>
        <pc:spChg chg="mod">
          <ac:chgData name="Lipp Maria" userId="329405f3-57ab-48ea-be0b-0b9375d858d6" providerId="ADAL" clId="{F73C2232-32CF-408E-8FFC-C1D099B3C9D3}" dt="2024-01-12T13:09:14.929" v="2096" actId="1036"/>
          <ac:spMkLst>
            <pc:docMk/>
            <pc:sldMk cId="1404329949" sldId="296"/>
            <ac:spMk id="2" creationId="{3EFA2FA7-E153-4C13-A11F-AB364BDE7859}"/>
          </ac:spMkLst>
        </pc:spChg>
        <pc:spChg chg="del">
          <ac:chgData name="Lipp Maria" userId="329405f3-57ab-48ea-be0b-0b9375d858d6" providerId="ADAL" clId="{F73C2232-32CF-408E-8FFC-C1D099B3C9D3}" dt="2024-01-12T12:11:42.218" v="1355" actId="478"/>
          <ac:spMkLst>
            <pc:docMk/>
            <pc:sldMk cId="1404329949" sldId="296"/>
            <ac:spMk id="3" creationId="{100782F0-9589-4BFC-A5EE-B07C2C482357}"/>
          </ac:spMkLst>
        </pc:spChg>
        <pc:spChg chg="add mod">
          <ac:chgData name="Lipp Maria" userId="329405f3-57ab-48ea-be0b-0b9375d858d6" providerId="ADAL" clId="{F73C2232-32CF-408E-8FFC-C1D099B3C9D3}" dt="2024-01-12T12:14:57.137" v="1717" actId="14100"/>
          <ac:spMkLst>
            <pc:docMk/>
            <pc:sldMk cId="1404329949" sldId="296"/>
            <ac:spMk id="7" creationId="{368E3D42-7E2F-4AB1-9C30-90173AE8FCB8}"/>
          </ac:spMkLst>
        </pc:spChg>
        <pc:spChg chg="add mod">
          <ac:chgData name="Lipp Maria" userId="329405f3-57ab-48ea-be0b-0b9375d858d6" providerId="ADAL" clId="{F73C2232-32CF-408E-8FFC-C1D099B3C9D3}" dt="2024-01-12T12:15:02.387" v="1732" actId="14100"/>
          <ac:spMkLst>
            <pc:docMk/>
            <pc:sldMk cId="1404329949" sldId="296"/>
            <ac:spMk id="8" creationId="{7A99C33A-F0E1-4D23-B507-A73325A2D3FD}"/>
          </ac:spMkLst>
        </pc:spChg>
        <pc:spChg chg="add mod">
          <ac:chgData name="Lipp Maria" userId="329405f3-57ab-48ea-be0b-0b9375d858d6" providerId="ADAL" clId="{F73C2232-32CF-408E-8FFC-C1D099B3C9D3}" dt="2024-01-12T12:15:24.130" v="1745" actId="1035"/>
          <ac:spMkLst>
            <pc:docMk/>
            <pc:sldMk cId="1404329949" sldId="296"/>
            <ac:spMk id="9" creationId="{49443C56-5A85-4117-847C-39EE7D2C0375}"/>
          </ac:spMkLst>
        </pc:spChg>
        <pc:spChg chg="add mod">
          <ac:chgData name="Lipp Maria" userId="329405f3-57ab-48ea-be0b-0b9375d858d6" providerId="ADAL" clId="{F73C2232-32CF-408E-8FFC-C1D099B3C9D3}" dt="2024-01-12T12:15:26.995" v="1749" actId="1035"/>
          <ac:spMkLst>
            <pc:docMk/>
            <pc:sldMk cId="1404329949" sldId="296"/>
            <ac:spMk id="10" creationId="{C7E6A9C5-DFB7-442F-8E08-F873D86DBDBA}"/>
          </ac:spMkLst>
        </pc:spChg>
      </pc:sldChg>
      <pc:sldChg chg="add del">
        <pc:chgData name="Lipp Maria" userId="329405f3-57ab-48ea-be0b-0b9375d858d6" providerId="ADAL" clId="{F73C2232-32CF-408E-8FFC-C1D099B3C9D3}" dt="2024-01-12T12:26:29.262" v="1817" actId="47"/>
        <pc:sldMkLst>
          <pc:docMk/>
          <pc:sldMk cId="3919194059" sldId="297"/>
        </pc:sldMkLst>
      </pc:sldChg>
      <pc:sldChg chg="add del">
        <pc:chgData name="Lipp Maria" userId="329405f3-57ab-48ea-be0b-0b9375d858d6" providerId="ADAL" clId="{F73C2232-32CF-408E-8FFC-C1D099B3C9D3}" dt="2024-01-12T12:26:30.762" v="1818" actId="47"/>
        <pc:sldMkLst>
          <pc:docMk/>
          <pc:sldMk cId="3068755876" sldId="298"/>
        </pc:sldMkLst>
      </pc:sldChg>
      <pc:sldChg chg="modSp new mod">
        <pc:chgData name="Lipp Maria" userId="329405f3-57ab-48ea-be0b-0b9375d858d6" providerId="ADAL" clId="{F73C2232-32CF-408E-8FFC-C1D099B3C9D3}" dt="2024-01-12T12:59:10.483" v="2049" actId="113"/>
        <pc:sldMkLst>
          <pc:docMk/>
          <pc:sldMk cId="1561887969" sldId="299"/>
        </pc:sldMkLst>
        <pc:spChg chg="mod">
          <ac:chgData name="Lipp Maria" userId="329405f3-57ab-48ea-be0b-0b9375d858d6" providerId="ADAL" clId="{F73C2232-32CF-408E-8FFC-C1D099B3C9D3}" dt="2024-01-12T12:59:10.483" v="2049" actId="113"/>
          <ac:spMkLst>
            <pc:docMk/>
            <pc:sldMk cId="1561887969" sldId="299"/>
            <ac:spMk id="4" creationId="{216F7446-18AF-4FAD-9A24-614C6A3F9E17}"/>
          </ac:spMkLst>
        </pc:spChg>
        <pc:spChg chg="mod">
          <ac:chgData name="Lipp Maria" userId="329405f3-57ab-48ea-be0b-0b9375d858d6" providerId="ADAL" clId="{F73C2232-32CF-408E-8FFC-C1D099B3C9D3}" dt="2024-01-12T12:26:50.076" v="1821" actId="20577"/>
          <ac:spMkLst>
            <pc:docMk/>
            <pc:sldMk cId="1561887969" sldId="299"/>
            <ac:spMk id="5" creationId="{69021EDA-706C-4609-97B5-7A36FE73E478}"/>
          </ac:spMkLst>
        </pc:spChg>
      </pc:sldChg>
      <pc:sldChg chg="addSp modSp new mod">
        <pc:chgData name="Lipp Maria" userId="329405f3-57ab-48ea-be0b-0b9375d858d6" providerId="ADAL" clId="{F73C2232-32CF-408E-8FFC-C1D099B3C9D3}" dt="2024-01-12T12:59:15.863" v="2050" actId="113"/>
        <pc:sldMkLst>
          <pc:docMk/>
          <pc:sldMk cId="885135383" sldId="300"/>
        </pc:sldMkLst>
        <pc:spChg chg="mod">
          <ac:chgData name="Lipp Maria" userId="329405f3-57ab-48ea-be0b-0b9375d858d6" providerId="ADAL" clId="{F73C2232-32CF-408E-8FFC-C1D099B3C9D3}" dt="2024-01-12T12:59:15.863" v="2050" actId="113"/>
          <ac:spMkLst>
            <pc:docMk/>
            <pc:sldMk cId="885135383" sldId="300"/>
            <ac:spMk id="4" creationId="{38B2DCEE-E506-4EC0-A2F1-A4FFC0A796E4}"/>
          </ac:spMkLst>
        </pc:spChg>
        <pc:spChg chg="mod">
          <ac:chgData name="Lipp Maria" userId="329405f3-57ab-48ea-be0b-0b9375d858d6" providerId="ADAL" clId="{F73C2232-32CF-408E-8FFC-C1D099B3C9D3}" dt="2024-01-12T12:32:04.915" v="1882" actId="1076"/>
          <ac:spMkLst>
            <pc:docMk/>
            <pc:sldMk cId="885135383" sldId="300"/>
            <ac:spMk id="5" creationId="{4348BAEA-1057-4C62-B79D-14D1615C1920}"/>
          </ac:spMkLst>
        </pc:spChg>
        <pc:spChg chg="add mod">
          <ac:chgData name="Lipp Maria" userId="329405f3-57ab-48ea-be0b-0b9375d858d6" providerId="ADAL" clId="{F73C2232-32CF-408E-8FFC-C1D099B3C9D3}" dt="2024-01-12T12:32:07.466" v="1883" actId="1076"/>
          <ac:spMkLst>
            <pc:docMk/>
            <pc:sldMk cId="885135383" sldId="300"/>
            <ac:spMk id="7" creationId="{0667FCB3-6FF3-431E-A24B-62192D42DAFD}"/>
          </ac:spMkLst>
        </pc:spChg>
        <pc:spChg chg="add mod">
          <ac:chgData name="Lipp Maria" userId="329405f3-57ab-48ea-be0b-0b9375d858d6" providerId="ADAL" clId="{F73C2232-32CF-408E-8FFC-C1D099B3C9D3}" dt="2024-01-12T12:45:19.359" v="2048" actId="20577"/>
          <ac:spMkLst>
            <pc:docMk/>
            <pc:sldMk cId="885135383" sldId="300"/>
            <ac:spMk id="8" creationId="{7A08DF36-412D-4582-B432-F03128146D24}"/>
          </ac:spMkLst>
        </pc:spChg>
      </pc:sldChg>
      <pc:sldChg chg="addSp modSp add mod">
        <pc:chgData name="Lipp Maria" userId="329405f3-57ab-48ea-be0b-0b9375d858d6" providerId="ADAL" clId="{F73C2232-32CF-408E-8FFC-C1D099B3C9D3}" dt="2024-01-12T12:59:21.522" v="2051" actId="113"/>
        <pc:sldMkLst>
          <pc:docMk/>
          <pc:sldMk cId="3977760775" sldId="301"/>
        </pc:sldMkLst>
        <pc:spChg chg="mod">
          <ac:chgData name="Lipp Maria" userId="329405f3-57ab-48ea-be0b-0b9375d858d6" providerId="ADAL" clId="{F73C2232-32CF-408E-8FFC-C1D099B3C9D3}" dt="2024-01-12T12:59:21.522" v="2051" actId="113"/>
          <ac:spMkLst>
            <pc:docMk/>
            <pc:sldMk cId="3977760775" sldId="301"/>
            <ac:spMk id="4" creationId="{38B2DCEE-E506-4EC0-A2F1-A4FFC0A796E4}"/>
          </ac:spMkLst>
        </pc:spChg>
        <pc:spChg chg="mod">
          <ac:chgData name="Lipp Maria" userId="329405f3-57ab-48ea-be0b-0b9375d858d6" providerId="ADAL" clId="{F73C2232-32CF-408E-8FFC-C1D099B3C9D3}" dt="2024-01-12T12:39:55.379" v="1992" actId="1076"/>
          <ac:spMkLst>
            <pc:docMk/>
            <pc:sldMk cId="3977760775" sldId="301"/>
            <ac:spMk id="5" creationId="{4348BAEA-1057-4C62-B79D-14D1615C1920}"/>
          </ac:spMkLst>
        </pc:spChg>
        <pc:spChg chg="mod">
          <ac:chgData name="Lipp Maria" userId="329405f3-57ab-48ea-be0b-0b9375d858d6" providerId="ADAL" clId="{F73C2232-32CF-408E-8FFC-C1D099B3C9D3}" dt="2024-01-12T12:39:57.783" v="1993" actId="1076"/>
          <ac:spMkLst>
            <pc:docMk/>
            <pc:sldMk cId="3977760775" sldId="301"/>
            <ac:spMk id="7" creationId="{0667FCB3-6FF3-431E-A24B-62192D42DAFD}"/>
          </ac:spMkLst>
        </pc:spChg>
        <pc:spChg chg="mod">
          <ac:chgData name="Lipp Maria" userId="329405f3-57ab-48ea-be0b-0b9375d858d6" providerId="ADAL" clId="{F73C2232-32CF-408E-8FFC-C1D099B3C9D3}" dt="2024-01-12T12:41:02.193" v="2003" actId="113"/>
          <ac:spMkLst>
            <pc:docMk/>
            <pc:sldMk cId="3977760775" sldId="301"/>
            <ac:spMk id="8" creationId="{7A08DF36-412D-4582-B432-F03128146D24}"/>
          </ac:spMkLst>
        </pc:spChg>
        <pc:spChg chg="add mod">
          <ac:chgData name="Lipp Maria" userId="329405f3-57ab-48ea-be0b-0b9375d858d6" providerId="ADAL" clId="{F73C2232-32CF-408E-8FFC-C1D099B3C9D3}" dt="2024-01-12T12:41:07.447" v="2004" actId="113"/>
          <ac:spMkLst>
            <pc:docMk/>
            <pc:sldMk cId="3977760775" sldId="301"/>
            <ac:spMk id="9" creationId="{CA932853-521F-40CC-8FAD-9680A6B47B8E}"/>
          </ac:spMkLst>
        </pc:spChg>
      </pc:sldChg>
    </pc:docChg>
  </pc:docChgLst>
  <pc:docChgLst>
    <pc:chgData name="Lipp Maria" userId="329405f3-57ab-48ea-be0b-0b9375d858d6" providerId="ADAL" clId="{D2B0C8E6-565A-4815-BB41-19C56EE10C27}"/>
    <pc:docChg chg="undo redo custSel addSld delSld modSld sldOrd">
      <pc:chgData name="Lipp Maria" userId="329405f3-57ab-48ea-be0b-0b9375d858d6" providerId="ADAL" clId="{D2B0C8E6-565A-4815-BB41-19C56EE10C27}" dt="2023-06-28T11:25:28.449" v="10622" actId="20577"/>
      <pc:docMkLst>
        <pc:docMk/>
      </pc:docMkLst>
      <pc:sldChg chg="addSp delSp modSp mod modNotesTx">
        <pc:chgData name="Lipp Maria" userId="329405f3-57ab-48ea-be0b-0b9375d858d6" providerId="ADAL" clId="{D2B0C8E6-565A-4815-BB41-19C56EE10C27}" dt="2023-06-01T12:18:12.878" v="893"/>
        <pc:sldMkLst>
          <pc:docMk/>
          <pc:sldMk cId="2117026402" sldId="256"/>
        </pc:sldMkLst>
        <pc:spChg chg="mod">
          <ac:chgData name="Lipp Maria" userId="329405f3-57ab-48ea-be0b-0b9375d858d6" providerId="ADAL" clId="{D2B0C8E6-565A-4815-BB41-19C56EE10C27}" dt="2023-06-01T07:35:54.699" v="62" actId="20577"/>
          <ac:spMkLst>
            <pc:docMk/>
            <pc:sldMk cId="2117026402" sldId="256"/>
            <ac:spMk id="3" creationId="{00000000-0000-0000-0000-000000000000}"/>
          </ac:spMkLst>
        </pc:spChg>
        <pc:graphicFrameChg chg="add del mod">
          <ac:chgData name="Lipp Maria" userId="329405f3-57ab-48ea-be0b-0b9375d858d6" providerId="ADAL" clId="{D2B0C8E6-565A-4815-BB41-19C56EE10C27}" dt="2023-06-01T08:45:17.066" v="205" actId="478"/>
          <ac:graphicFrameMkLst>
            <pc:docMk/>
            <pc:sldMk cId="2117026402" sldId="256"/>
            <ac:graphicFrameMk id="5" creationId="{06D541A4-C66A-4186-80ED-EB417271E0F2}"/>
          </ac:graphicFrameMkLst>
        </pc:graphicFrameChg>
      </pc:sldChg>
      <pc:sldChg chg="del">
        <pc:chgData name="Lipp Maria" userId="329405f3-57ab-48ea-be0b-0b9375d858d6" providerId="ADAL" clId="{D2B0C8E6-565A-4815-BB41-19C56EE10C27}" dt="2023-06-01T11:40:42.188" v="878" actId="47"/>
        <pc:sldMkLst>
          <pc:docMk/>
          <pc:sldMk cId="547012819" sldId="257"/>
        </pc:sldMkLst>
      </pc:sldChg>
      <pc:sldChg chg="modSp mod ord">
        <pc:chgData name="Lipp Maria" userId="329405f3-57ab-48ea-be0b-0b9375d858d6" providerId="ADAL" clId="{D2B0C8E6-565A-4815-BB41-19C56EE10C27}" dt="2023-06-15T10:42:06.247" v="10297" actId="20577"/>
        <pc:sldMkLst>
          <pc:docMk/>
          <pc:sldMk cId="2558566081" sldId="258"/>
        </pc:sldMkLst>
        <pc:spChg chg="mod">
          <ac:chgData name="Lipp Maria" userId="329405f3-57ab-48ea-be0b-0b9375d858d6" providerId="ADAL" clId="{D2B0C8E6-565A-4815-BB41-19C56EE10C27}" dt="2023-06-09T09:35:01.860" v="6156" actId="404"/>
          <ac:spMkLst>
            <pc:docMk/>
            <pc:sldMk cId="2558566081" sldId="258"/>
            <ac:spMk id="2" creationId="{00000000-0000-0000-0000-000000000000}"/>
          </ac:spMkLst>
        </pc:spChg>
        <pc:spChg chg="mod">
          <ac:chgData name="Lipp Maria" userId="329405f3-57ab-48ea-be0b-0b9375d858d6" providerId="ADAL" clId="{D2B0C8E6-565A-4815-BB41-19C56EE10C27}" dt="2023-06-15T10:42:06.247" v="10297" actId="20577"/>
          <ac:spMkLst>
            <pc:docMk/>
            <pc:sldMk cId="2558566081" sldId="258"/>
            <ac:spMk id="3" creationId="{00000000-0000-0000-0000-000000000000}"/>
          </ac:spMkLst>
        </pc:spChg>
        <pc:spChg chg="mod">
          <ac:chgData name="Lipp Maria" userId="329405f3-57ab-48ea-be0b-0b9375d858d6" providerId="ADAL" clId="{D2B0C8E6-565A-4815-BB41-19C56EE10C27}" dt="2023-06-09T13:11:06.363" v="8254" actId="207"/>
          <ac:spMkLst>
            <pc:docMk/>
            <pc:sldMk cId="2558566081" sldId="258"/>
            <ac:spMk id="7" creationId="{EAF8ADFF-C2F2-4973-95C1-B8B95E610373}"/>
          </ac:spMkLst>
        </pc:spChg>
      </pc:sldChg>
      <pc:sldChg chg="del ord">
        <pc:chgData name="Lipp Maria" userId="329405f3-57ab-48ea-be0b-0b9375d858d6" providerId="ADAL" clId="{D2B0C8E6-565A-4815-BB41-19C56EE10C27}" dt="2023-06-07T11:54:35.897" v="4398" actId="47"/>
        <pc:sldMkLst>
          <pc:docMk/>
          <pc:sldMk cId="3812874452" sldId="259"/>
        </pc:sldMkLst>
      </pc:sldChg>
      <pc:sldChg chg="modSp mod modNotesTx">
        <pc:chgData name="Lipp Maria" userId="329405f3-57ab-48ea-be0b-0b9375d858d6" providerId="ADAL" clId="{D2B0C8E6-565A-4815-BB41-19C56EE10C27}" dt="2023-06-16T06:50:23.665" v="10317" actId="20577"/>
        <pc:sldMkLst>
          <pc:docMk/>
          <pc:sldMk cId="1379306299" sldId="260"/>
        </pc:sldMkLst>
        <pc:spChg chg="mod">
          <ac:chgData name="Lipp Maria" userId="329405f3-57ab-48ea-be0b-0b9375d858d6" providerId="ADAL" clId="{D2B0C8E6-565A-4815-BB41-19C56EE10C27}" dt="2023-06-09T09:30:32.820" v="6104" actId="403"/>
          <ac:spMkLst>
            <pc:docMk/>
            <pc:sldMk cId="1379306299" sldId="260"/>
            <ac:spMk id="2" creationId="{112D8876-577E-4080-9291-BC5329C42952}"/>
          </ac:spMkLst>
        </pc:spChg>
        <pc:spChg chg="mod">
          <ac:chgData name="Lipp Maria" userId="329405f3-57ab-48ea-be0b-0b9375d858d6" providerId="ADAL" clId="{D2B0C8E6-565A-4815-BB41-19C56EE10C27}" dt="2023-06-09T09:30:42.685" v="6117" actId="1036"/>
          <ac:spMkLst>
            <pc:docMk/>
            <pc:sldMk cId="1379306299" sldId="260"/>
            <ac:spMk id="3" creationId="{59F068D1-42BA-4AA7-8A8F-F5CF044AA537}"/>
          </ac:spMkLst>
        </pc:spChg>
        <pc:spChg chg="mod">
          <ac:chgData name="Lipp Maria" userId="329405f3-57ab-48ea-be0b-0b9375d858d6" providerId="ADAL" clId="{D2B0C8E6-565A-4815-BB41-19C56EE10C27}" dt="2023-06-09T13:14:03.570" v="8262" actId="207"/>
          <ac:spMkLst>
            <pc:docMk/>
            <pc:sldMk cId="1379306299" sldId="260"/>
            <ac:spMk id="7" creationId="{05BAB54C-9447-4B6E-B179-106F4117D7DA}"/>
          </ac:spMkLst>
        </pc:spChg>
        <pc:spChg chg="mod">
          <ac:chgData name="Lipp Maria" userId="329405f3-57ab-48ea-be0b-0b9375d858d6" providerId="ADAL" clId="{D2B0C8E6-565A-4815-BB41-19C56EE10C27}" dt="2023-06-09T13:14:10.014" v="8263" actId="207"/>
          <ac:spMkLst>
            <pc:docMk/>
            <pc:sldMk cId="1379306299" sldId="260"/>
            <ac:spMk id="8" creationId="{B0D36053-9380-4B91-A2FD-2E81292169FC}"/>
          </ac:spMkLst>
        </pc:spChg>
      </pc:sldChg>
      <pc:sldChg chg="del">
        <pc:chgData name="Lipp Maria" userId="329405f3-57ab-48ea-be0b-0b9375d858d6" providerId="ADAL" clId="{D2B0C8E6-565A-4815-BB41-19C56EE10C27}" dt="2023-06-06T14:47:37.083" v="4389" actId="47"/>
        <pc:sldMkLst>
          <pc:docMk/>
          <pc:sldMk cId="1900294780" sldId="261"/>
        </pc:sldMkLst>
      </pc:sldChg>
      <pc:sldChg chg="add del">
        <pc:chgData name="Lipp Maria" userId="329405f3-57ab-48ea-be0b-0b9375d858d6" providerId="ADAL" clId="{D2B0C8E6-565A-4815-BB41-19C56EE10C27}" dt="2023-06-09T13:34:04.748" v="8275" actId="47"/>
        <pc:sldMkLst>
          <pc:docMk/>
          <pc:sldMk cId="2675604539" sldId="262"/>
        </pc:sldMkLst>
      </pc:sldChg>
      <pc:sldChg chg="modSp mod ord">
        <pc:chgData name="Lipp Maria" userId="329405f3-57ab-48ea-be0b-0b9375d858d6" providerId="ADAL" clId="{D2B0C8E6-565A-4815-BB41-19C56EE10C27}" dt="2023-06-09T13:38:32.108" v="8317" actId="27636"/>
        <pc:sldMkLst>
          <pc:docMk/>
          <pc:sldMk cId="445521179" sldId="263"/>
        </pc:sldMkLst>
        <pc:spChg chg="mod">
          <ac:chgData name="Lipp Maria" userId="329405f3-57ab-48ea-be0b-0b9375d858d6" providerId="ADAL" clId="{D2B0C8E6-565A-4815-BB41-19C56EE10C27}" dt="2023-06-09T13:37:20.727" v="8312" actId="255"/>
          <ac:spMkLst>
            <pc:docMk/>
            <pc:sldMk cId="445521179" sldId="263"/>
            <ac:spMk id="2" creationId="{1326209F-D0A0-40B5-BA5B-33C6D0A68CF3}"/>
          </ac:spMkLst>
        </pc:spChg>
        <pc:spChg chg="mod">
          <ac:chgData name="Lipp Maria" userId="329405f3-57ab-48ea-be0b-0b9375d858d6" providerId="ADAL" clId="{D2B0C8E6-565A-4815-BB41-19C56EE10C27}" dt="2023-06-09T13:38:32.108" v="8317" actId="27636"/>
          <ac:spMkLst>
            <pc:docMk/>
            <pc:sldMk cId="445521179" sldId="263"/>
            <ac:spMk id="3" creationId="{D564EC24-571E-49E6-9C4C-615D183E0C58}"/>
          </ac:spMkLst>
        </pc:spChg>
      </pc:sldChg>
      <pc:sldChg chg="del ord">
        <pc:chgData name="Lipp Maria" userId="329405f3-57ab-48ea-be0b-0b9375d858d6" providerId="ADAL" clId="{D2B0C8E6-565A-4815-BB41-19C56EE10C27}" dt="2023-06-09T13:48:51.307" v="8794" actId="47"/>
        <pc:sldMkLst>
          <pc:docMk/>
          <pc:sldMk cId="2576047548" sldId="264"/>
        </pc:sldMkLst>
      </pc:sldChg>
      <pc:sldChg chg="addSp delSp modSp mod modNotesTx">
        <pc:chgData name="Lipp Maria" userId="329405f3-57ab-48ea-be0b-0b9375d858d6" providerId="ADAL" clId="{D2B0C8E6-565A-4815-BB41-19C56EE10C27}" dt="2023-06-16T06:50:49.182" v="10320" actId="6549"/>
        <pc:sldMkLst>
          <pc:docMk/>
          <pc:sldMk cId="672729115" sldId="265"/>
        </pc:sldMkLst>
        <pc:spChg chg="mod">
          <ac:chgData name="Lipp Maria" userId="329405f3-57ab-48ea-be0b-0b9375d858d6" providerId="ADAL" clId="{D2B0C8E6-565A-4815-BB41-19C56EE10C27}" dt="2023-06-09T11:51:51.521" v="7226" actId="404"/>
          <ac:spMkLst>
            <pc:docMk/>
            <pc:sldMk cId="672729115" sldId="265"/>
            <ac:spMk id="2" creationId="{B665D20A-4248-46B8-A3BB-85E78DF97528}"/>
          </ac:spMkLst>
        </pc:spChg>
        <pc:spChg chg="del">
          <ac:chgData name="Lipp Maria" userId="329405f3-57ab-48ea-be0b-0b9375d858d6" providerId="ADAL" clId="{D2B0C8E6-565A-4815-BB41-19C56EE10C27}" dt="2023-06-12T13:51:30.210" v="9770" actId="3680"/>
          <ac:spMkLst>
            <pc:docMk/>
            <pc:sldMk cId="672729115" sldId="265"/>
            <ac:spMk id="3" creationId="{B045DCE3-0543-42F8-BB82-048F729A612B}"/>
          </ac:spMkLst>
        </pc:spChg>
        <pc:spChg chg="add del mod">
          <ac:chgData name="Lipp Maria" userId="329405f3-57ab-48ea-be0b-0b9375d858d6" providerId="ADAL" clId="{D2B0C8E6-565A-4815-BB41-19C56EE10C27}" dt="2023-06-12T13:53:03.570" v="9814" actId="478"/>
          <ac:spMkLst>
            <pc:docMk/>
            <pc:sldMk cId="672729115" sldId="265"/>
            <ac:spMk id="9" creationId="{3992BF93-B038-4C7C-902C-F07467ABEE8D}"/>
          </ac:spMkLst>
        </pc:spChg>
        <pc:graphicFrameChg chg="add del mod ord modGraphic">
          <ac:chgData name="Lipp Maria" userId="329405f3-57ab-48ea-be0b-0b9375d858d6" providerId="ADAL" clId="{D2B0C8E6-565A-4815-BB41-19C56EE10C27}" dt="2023-06-12T13:51:38.875" v="9771" actId="478"/>
          <ac:graphicFrameMkLst>
            <pc:docMk/>
            <pc:sldMk cId="672729115" sldId="265"/>
            <ac:graphicFrameMk id="7" creationId="{68CFF16D-1CD1-446A-AA2D-971ED95A4FE3}"/>
          </ac:graphicFrameMkLst>
        </pc:graphicFrameChg>
        <pc:graphicFrameChg chg="add mod modGraphic">
          <ac:chgData name="Lipp Maria" userId="329405f3-57ab-48ea-be0b-0b9375d858d6" providerId="ADAL" clId="{D2B0C8E6-565A-4815-BB41-19C56EE10C27}" dt="2023-06-12T13:53:12.374" v="9816" actId="798"/>
          <ac:graphicFrameMkLst>
            <pc:docMk/>
            <pc:sldMk cId="672729115" sldId="265"/>
            <ac:graphicFrameMk id="10" creationId="{A08F84B8-3FBC-4B18-8382-D4E569C522A6}"/>
          </ac:graphicFrameMkLst>
        </pc:graphicFrameChg>
      </pc:sldChg>
      <pc:sldChg chg="modSp mod ord modNotesTx">
        <pc:chgData name="Lipp Maria" userId="329405f3-57ab-48ea-be0b-0b9375d858d6" providerId="ADAL" clId="{D2B0C8E6-565A-4815-BB41-19C56EE10C27}" dt="2023-06-14T08:32:36.656" v="10225" actId="20577"/>
        <pc:sldMkLst>
          <pc:docMk/>
          <pc:sldMk cId="2677761554" sldId="266"/>
        </pc:sldMkLst>
        <pc:spChg chg="mod">
          <ac:chgData name="Lipp Maria" userId="329405f3-57ab-48ea-be0b-0b9375d858d6" providerId="ADAL" clId="{D2B0C8E6-565A-4815-BB41-19C56EE10C27}" dt="2023-06-09T09:35:37.999" v="6189" actId="404"/>
          <ac:spMkLst>
            <pc:docMk/>
            <pc:sldMk cId="2677761554" sldId="266"/>
            <ac:spMk id="2" creationId="{A4B31BF4-D082-49AF-8D1B-07367190D634}"/>
          </ac:spMkLst>
        </pc:spChg>
        <pc:spChg chg="mod">
          <ac:chgData name="Lipp Maria" userId="329405f3-57ab-48ea-be0b-0b9375d858d6" providerId="ADAL" clId="{D2B0C8E6-565A-4815-BB41-19C56EE10C27}" dt="2023-06-13T10:32:18.636" v="10046" actId="20577"/>
          <ac:spMkLst>
            <pc:docMk/>
            <pc:sldMk cId="2677761554" sldId="266"/>
            <ac:spMk id="3" creationId="{4CF594EB-1206-4CFD-8F15-623DE5A45F66}"/>
          </ac:spMkLst>
        </pc:spChg>
      </pc:sldChg>
      <pc:sldChg chg="addSp delSp modSp new mod ord">
        <pc:chgData name="Lipp Maria" userId="329405f3-57ab-48ea-be0b-0b9375d858d6" providerId="ADAL" clId="{D2B0C8E6-565A-4815-BB41-19C56EE10C27}" dt="2023-06-12T07:03:40.499" v="8801" actId="20577"/>
        <pc:sldMkLst>
          <pc:docMk/>
          <pc:sldMk cId="975353603" sldId="267"/>
        </pc:sldMkLst>
        <pc:spChg chg="mod">
          <ac:chgData name="Lipp Maria" userId="329405f3-57ab-48ea-be0b-0b9375d858d6" providerId="ADAL" clId="{D2B0C8E6-565A-4815-BB41-19C56EE10C27}" dt="2023-06-09T09:34:56.492" v="6155" actId="404"/>
          <ac:spMkLst>
            <pc:docMk/>
            <pc:sldMk cId="975353603" sldId="267"/>
            <ac:spMk id="2" creationId="{0C9F4C05-2F8C-4DB2-AA0F-5A1F31C3FD1D}"/>
          </ac:spMkLst>
        </pc:spChg>
        <pc:spChg chg="del">
          <ac:chgData name="Lipp Maria" userId="329405f3-57ab-48ea-be0b-0b9375d858d6" providerId="ADAL" clId="{D2B0C8E6-565A-4815-BB41-19C56EE10C27}" dt="2023-06-01T11:01:31.429" v="580" actId="3680"/>
          <ac:spMkLst>
            <pc:docMk/>
            <pc:sldMk cId="975353603" sldId="267"/>
            <ac:spMk id="3" creationId="{37D70236-25AF-4A16-A375-937D9356A755}"/>
          </ac:spMkLst>
        </pc:spChg>
        <pc:spChg chg="add mod">
          <ac:chgData name="Lipp Maria" userId="329405f3-57ab-48ea-be0b-0b9375d858d6" providerId="ADAL" clId="{D2B0C8E6-565A-4815-BB41-19C56EE10C27}" dt="2023-06-02T07:42:20.837" v="3134" actId="1038"/>
          <ac:spMkLst>
            <pc:docMk/>
            <pc:sldMk cId="975353603" sldId="267"/>
            <ac:spMk id="10" creationId="{8FC364ED-008D-4394-93F3-F740A9F62C0F}"/>
          </ac:spMkLst>
        </pc:spChg>
        <pc:spChg chg="add mod">
          <ac:chgData name="Lipp Maria" userId="329405f3-57ab-48ea-be0b-0b9375d858d6" providerId="ADAL" clId="{D2B0C8E6-565A-4815-BB41-19C56EE10C27}" dt="2023-06-02T07:42:16.066" v="3124" actId="1037"/>
          <ac:spMkLst>
            <pc:docMk/>
            <pc:sldMk cId="975353603" sldId="267"/>
            <ac:spMk id="11" creationId="{5D5FAEB8-895B-4F8D-87E9-292E677FB5EC}"/>
          </ac:spMkLst>
        </pc:spChg>
        <pc:spChg chg="add mod">
          <ac:chgData name="Lipp Maria" userId="329405f3-57ab-48ea-be0b-0b9375d858d6" providerId="ADAL" clId="{D2B0C8E6-565A-4815-BB41-19C56EE10C27}" dt="2023-06-12T07:03:40.499" v="8801" actId="20577"/>
          <ac:spMkLst>
            <pc:docMk/>
            <pc:sldMk cId="975353603" sldId="267"/>
            <ac:spMk id="12" creationId="{AB370E74-DEED-4A30-B45A-9B866038732E}"/>
          </ac:spMkLst>
        </pc:spChg>
        <pc:graphicFrameChg chg="add mod ord modGraphic">
          <ac:chgData name="Lipp Maria" userId="329405f3-57ab-48ea-be0b-0b9375d858d6" providerId="ADAL" clId="{D2B0C8E6-565A-4815-BB41-19C56EE10C27}" dt="2023-06-01T14:14:30.898" v="1901" actId="14100"/>
          <ac:graphicFrameMkLst>
            <pc:docMk/>
            <pc:sldMk cId="975353603" sldId="267"/>
            <ac:graphicFrameMk id="7" creationId="{3C569451-C760-4666-9D58-9798A1C19886}"/>
          </ac:graphicFrameMkLst>
        </pc:graphicFrameChg>
        <pc:picChg chg="add del mod">
          <ac:chgData name="Lipp Maria" userId="329405f3-57ab-48ea-be0b-0b9375d858d6" providerId="ADAL" clId="{D2B0C8E6-565A-4815-BB41-19C56EE10C27}" dt="2023-06-01T14:15:25.650" v="1937" actId="478"/>
          <ac:picMkLst>
            <pc:docMk/>
            <pc:sldMk cId="975353603" sldId="267"/>
            <ac:picMk id="9" creationId="{C33CF038-3034-4707-8AA0-76EC19C7D4A5}"/>
          </ac:picMkLst>
        </pc:picChg>
      </pc:sldChg>
      <pc:sldChg chg="new del">
        <pc:chgData name="Lipp Maria" userId="329405f3-57ab-48ea-be0b-0b9375d858d6" providerId="ADAL" clId="{D2B0C8E6-565A-4815-BB41-19C56EE10C27}" dt="2023-06-01T08:41:28.728" v="65" actId="680"/>
        <pc:sldMkLst>
          <pc:docMk/>
          <pc:sldMk cId="1598458218" sldId="267"/>
        </pc:sldMkLst>
      </pc:sldChg>
      <pc:sldChg chg="addSp delSp modSp new mod modClrScheme chgLayout modNotesTx">
        <pc:chgData name="Lipp Maria" userId="329405f3-57ab-48ea-be0b-0b9375d858d6" providerId="ADAL" clId="{D2B0C8E6-565A-4815-BB41-19C56EE10C27}" dt="2023-06-13T10:36:57.885" v="10048" actId="20577"/>
        <pc:sldMkLst>
          <pc:docMk/>
          <pc:sldMk cId="3659457516" sldId="268"/>
        </pc:sldMkLst>
        <pc:spChg chg="mod ord">
          <ac:chgData name="Lipp Maria" userId="329405f3-57ab-48ea-be0b-0b9375d858d6" providerId="ADAL" clId="{D2B0C8E6-565A-4815-BB41-19C56EE10C27}" dt="2023-06-01T09:20:25.245" v="532" actId="20577"/>
          <ac:spMkLst>
            <pc:docMk/>
            <pc:sldMk cId="3659457516" sldId="268"/>
            <ac:spMk id="2" creationId="{CD5216FD-0D2F-4E3A-A89A-8052306B8328}"/>
          </ac:spMkLst>
        </pc:spChg>
        <pc:spChg chg="mod ord">
          <ac:chgData name="Lipp Maria" userId="329405f3-57ab-48ea-be0b-0b9375d858d6" providerId="ADAL" clId="{D2B0C8E6-565A-4815-BB41-19C56EE10C27}" dt="2023-06-13T10:36:57.885" v="10048" actId="20577"/>
          <ac:spMkLst>
            <pc:docMk/>
            <pc:sldMk cId="3659457516" sldId="268"/>
            <ac:spMk id="3" creationId="{AF69BEBB-D0F9-4D20-97ED-991217A8B6B7}"/>
          </ac:spMkLst>
        </pc:spChg>
        <pc:spChg chg="mod">
          <ac:chgData name="Lipp Maria" userId="329405f3-57ab-48ea-be0b-0b9375d858d6" providerId="ADAL" clId="{D2B0C8E6-565A-4815-BB41-19C56EE10C27}" dt="2023-06-01T09:19:13.958" v="489" actId="26606"/>
          <ac:spMkLst>
            <pc:docMk/>
            <pc:sldMk cId="3659457516" sldId="268"/>
            <ac:spMk id="4" creationId="{73243FFB-E572-47E1-A31D-F534D0C2C303}"/>
          </ac:spMkLst>
        </pc:spChg>
        <pc:spChg chg="mod ord">
          <ac:chgData name="Lipp Maria" userId="329405f3-57ab-48ea-be0b-0b9375d858d6" providerId="ADAL" clId="{D2B0C8E6-565A-4815-BB41-19C56EE10C27}" dt="2023-06-01T09:19:13.958" v="489" actId="26606"/>
          <ac:spMkLst>
            <pc:docMk/>
            <pc:sldMk cId="3659457516" sldId="268"/>
            <ac:spMk id="5" creationId="{3A5DA54B-14CE-42CA-9290-42B9062C0B28}"/>
          </ac:spMkLst>
        </pc:spChg>
        <pc:spChg chg="mod">
          <ac:chgData name="Lipp Maria" userId="329405f3-57ab-48ea-be0b-0b9375d858d6" providerId="ADAL" clId="{D2B0C8E6-565A-4815-BB41-19C56EE10C27}" dt="2023-06-01T09:19:13.958" v="489" actId="26606"/>
          <ac:spMkLst>
            <pc:docMk/>
            <pc:sldMk cId="3659457516" sldId="268"/>
            <ac:spMk id="6" creationId="{0B4A9238-48AF-4EB3-ABD2-9441DE4EA9FE}"/>
          </ac:spMkLst>
        </pc:spChg>
        <pc:spChg chg="add del mod">
          <ac:chgData name="Lipp Maria" userId="329405f3-57ab-48ea-be0b-0b9375d858d6" providerId="ADAL" clId="{D2B0C8E6-565A-4815-BB41-19C56EE10C27}" dt="2023-06-01T09:19:06.277" v="484" actId="26606"/>
          <ac:spMkLst>
            <pc:docMk/>
            <pc:sldMk cId="3659457516" sldId="268"/>
            <ac:spMk id="9" creationId="{B0666517-E29D-EAB3-D078-5C7DB450C7B6}"/>
          </ac:spMkLst>
        </pc:spChg>
        <pc:spChg chg="add del mod">
          <ac:chgData name="Lipp Maria" userId="329405f3-57ab-48ea-be0b-0b9375d858d6" providerId="ADAL" clId="{D2B0C8E6-565A-4815-BB41-19C56EE10C27}" dt="2023-06-01T09:19:13.954" v="488" actId="26606"/>
          <ac:spMkLst>
            <pc:docMk/>
            <pc:sldMk cId="3659457516" sldId="268"/>
            <ac:spMk id="10" creationId="{B0666517-E29D-EAB3-D078-5C7DB450C7B6}"/>
          </ac:spMkLst>
        </pc:spChg>
        <pc:spChg chg="add del mod">
          <ac:chgData name="Lipp Maria" userId="329405f3-57ab-48ea-be0b-0b9375d858d6" providerId="ADAL" clId="{D2B0C8E6-565A-4815-BB41-19C56EE10C27}" dt="2023-06-01T09:18:58.655" v="480" actId="26606"/>
          <ac:spMkLst>
            <pc:docMk/>
            <pc:sldMk cId="3659457516" sldId="268"/>
            <ac:spMk id="12" creationId="{B0666517-E29D-EAB3-D078-5C7DB450C7B6}"/>
          </ac:spMkLst>
        </pc:spChg>
        <pc:picChg chg="add mod">
          <ac:chgData name="Lipp Maria" userId="329405f3-57ab-48ea-be0b-0b9375d858d6" providerId="ADAL" clId="{D2B0C8E6-565A-4815-BB41-19C56EE10C27}" dt="2023-06-01T09:19:13.958" v="489" actId="26606"/>
          <ac:picMkLst>
            <pc:docMk/>
            <pc:sldMk cId="3659457516" sldId="268"/>
            <ac:picMk id="7" creationId="{8ABB50C0-F21B-4391-8561-1A4220E5987F}"/>
          </ac:picMkLst>
        </pc:picChg>
      </pc:sldChg>
      <pc:sldChg chg="addSp delSp modSp new mod ord">
        <pc:chgData name="Lipp Maria" userId="329405f3-57ab-48ea-be0b-0b9375d858d6" providerId="ADAL" clId="{D2B0C8E6-565A-4815-BB41-19C56EE10C27}" dt="2023-06-12T07:04:13.007" v="8803" actId="20577"/>
        <pc:sldMkLst>
          <pc:docMk/>
          <pc:sldMk cId="403003695" sldId="269"/>
        </pc:sldMkLst>
        <pc:spChg chg="mod">
          <ac:chgData name="Lipp Maria" userId="329405f3-57ab-48ea-be0b-0b9375d858d6" providerId="ADAL" clId="{D2B0C8E6-565A-4815-BB41-19C56EE10C27}" dt="2023-06-01T14:26:07.160" v="2281" actId="14100"/>
          <ac:spMkLst>
            <pc:docMk/>
            <pc:sldMk cId="403003695" sldId="269"/>
            <ac:spMk id="2" creationId="{5778108B-8D44-4B04-A299-33A64E457C47}"/>
          </ac:spMkLst>
        </pc:spChg>
        <pc:spChg chg="add mod">
          <ac:chgData name="Lipp Maria" userId="329405f3-57ab-48ea-be0b-0b9375d858d6" providerId="ADAL" clId="{D2B0C8E6-565A-4815-BB41-19C56EE10C27}" dt="2023-06-02T07:38:53.625" v="3083" actId="1037"/>
          <ac:spMkLst>
            <pc:docMk/>
            <pc:sldMk cId="403003695" sldId="269"/>
            <ac:spMk id="3" creationId="{25DA9565-43C1-4CA0-B56B-0B9CD9F3B5B4}"/>
          </ac:spMkLst>
        </pc:spChg>
        <pc:spChg chg="del">
          <ac:chgData name="Lipp Maria" userId="329405f3-57ab-48ea-be0b-0b9375d858d6" providerId="ADAL" clId="{D2B0C8E6-565A-4815-BB41-19C56EE10C27}" dt="2023-06-01T11:39:54.918" v="871" actId="22"/>
          <ac:spMkLst>
            <pc:docMk/>
            <pc:sldMk cId="403003695" sldId="269"/>
            <ac:spMk id="3" creationId="{46327595-414B-4EA0-9A8C-0C7446794732}"/>
          </ac:spMkLst>
        </pc:spChg>
        <pc:spChg chg="add mod">
          <ac:chgData name="Lipp Maria" userId="329405f3-57ab-48ea-be0b-0b9375d858d6" providerId="ADAL" clId="{D2B0C8E6-565A-4815-BB41-19C56EE10C27}" dt="2023-06-01T14:47:44.130" v="2929" actId="207"/>
          <ac:spMkLst>
            <pc:docMk/>
            <pc:sldMk cId="403003695" sldId="269"/>
            <ac:spMk id="9" creationId="{AED79405-2A0D-4E12-AD80-AC3B0C6EBB4B}"/>
          </ac:spMkLst>
        </pc:spChg>
        <pc:spChg chg="add mod">
          <ac:chgData name="Lipp Maria" userId="329405f3-57ab-48ea-be0b-0b9375d858d6" providerId="ADAL" clId="{D2B0C8E6-565A-4815-BB41-19C56EE10C27}" dt="2023-06-01T14:48:04.305" v="2930" actId="207"/>
          <ac:spMkLst>
            <pc:docMk/>
            <pc:sldMk cId="403003695" sldId="269"/>
            <ac:spMk id="10" creationId="{3E83692E-25D3-47B8-ACCA-F701C5B0C5B2}"/>
          </ac:spMkLst>
        </pc:spChg>
        <pc:spChg chg="add mod">
          <ac:chgData name="Lipp Maria" userId="329405f3-57ab-48ea-be0b-0b9375d858d6" providerId="ADAL" clId="{D2B0C8E6-565A-4815-BB41-19C56EE10C27}" dt="2023-06-12T07:04:10.298" v="8802" actId="20577"/>
          <ac:spMkLst>
            <pc:docMk/>
            <pc:sldMk cId="403003695" sldId="269"/>
            <ac:spMk id="11" creationId="{DCC3FD5E-C756-4724-9B20-0E6D96623D2F}"/>
          </ac:spMkLst>
        </pc:spChg>
        <pc:spChg chg="add mod">
          <ac:chgData name="Lipp Maria" userId="329405f3-57ab-48ea-be0b-0b9375d858d6" providerId="ADAL" clId="{D2B0C8E6-565A-4815-BB41-19C56EE10C27}" dt="2023-06-12T07:04:13.007" v="8803" actId="20577"/>
          <ac:spMkLst>
            <pc:docMk/>
            <pc:sldMk cId="403003695" sldId="269"/>
            <ac:spMk id="12" creationId="{3E885CC2-B4FF-4321-89B2-D6DFDE74C123}"/>
          </ac:spMkLst>
        </pc:spChg>
        <pc:spChg chg="add mod">
          <ac:chgData name="Lipp Maria" userId="329405f3-57ab-48ea-be0b-0b9375d858d6" providerId="ADAL" clId="{D2B0C8E6-565A-4815-BB41-19C56EE10C27}" dt="2023-06-06T07:22:46.481" v="3968" actId="1076"/>
          <ac:spMkLst>
            <pc:docMk/>
            <pc:sldMk cId="403003695" sldId="269"/>
            <ac:spMk id="13" creationId="{8300CCCE-07AD-42A0-BFA2-66B161DC2ADE}"/>
          </ac:spMkLst>
        </pc:spChg>
        <pc:spChg chg="add mod">
          <ac:chgData name="Lipp Maria" userId="329405f3-57ab-48ea-be0b-0b9375d858d6" providerId="ADAL" clId="{D2B0C8E6-565A-4815-BB41-19C56EE10C27}" dt="2023-06-06T07:22:30.192" v="3966" actId="1076"/>
          <ac:spMkLst>
            <pc:docMk/>
            <pc:sldMk cId="403003695" sldId="269"/>
            <ac:spMk id="14" creationId="{0BD68435-6C58-4DD5-9B80-B540D51EF780}"/>
          </ac:spMkLst>
        </pc:spChg>
        <pc:spChg chg="add mod">
          <ac:chgData name="Lipp Maria" userId="329405f3-57ab-48ea-be0b-0b9375d858d6" providerId="ADAL" clId="{D2B0C8E6-565A-4815-BB41-19C56EE10C27}" dt="2023-06-01T14:41:28.985" v="2704" actId="1035"/>
          <ac:spMkLst>
            <pc:docMk/>
            <pc:sldMk cId="403003695" sldId="269"/>
            <ac:spMk id="15" creationId="{4F5BD33D-898D-4964-90C5-9BEEEFC547F2}"/>
          </ac:spMkLst>
        </pc:spChg>
        <pc:spChg chg="add mod">
          <ac:chgData name="Lipp Maria" userId="329405f3-57ab-48ea-be0b-0b9375d858d6" providerId="ADAL" clId="{D2B0C8E6-565A-4815-BB41-19C56EE10C27}" dt="2023-06-01T14:41:25.244" v="2692" actId="1035"/>
          <ac:spMkLst>
            <pc:docMk/>
            <pc:sldMk cId="403003695" sldId="269"/>
            <ac:spMk id="16" creationId="{61F8DE8F-D4CE-452A-99A2-E59DED24FDEB}"/>
          </ac:spMkLst>
        </pc:spChg>
        <pc:spChg chg="add mod">
          <ac:chgData name="Lipp Maria" userId="329405f3-57ab-48ea-be0b-0b9375d858d6" providerId="ADAL" clId="{D2B0C8E6-565A-4815-BB41-19C56EE10C27}" dt="2023-06-01T14:48:14.399" v="2932" actId="207"/>
          <ac:spMkLst>
            <pc:docMk/>
            <pc:sldMk cId="403003695" sldId="269"/>
            <ac:spMk id="17" creationId="{54E70E69-8170-4BD2-91F3-AE650D0D7051}"/>
          </ac:spMkLst>
        </pc:spChg>
        <pc:spChg chg="add mod">
          <ac:chgData name="Lipp Maria" userId="329405f3-57ab-48ea-be0b-0b9375d858d6" providerId="ADAL" clId="{D2B0C8E6-565A-4815-BB41-19C56EE10C27}" dt="2023-06-01T14:43:28.555" v="2786" actId="14100"/>
          <ac:spMkLst>
            <pc:docMk/>
            <pc:sldMk cId="403003695" sldId="269"/>
            <ac:spMk id="18" creationId="{9ABCF9EF-40AF-4DA0-8B2F-91D160CCAF8F}"/>
          </ac:spMkLst>
        </pc:spChg>
        <pc:spChg chg="add mod">
          <ac:chgData name="Lipp Maria" userId="329405f3-57ab-48ea-be0b-0b9375d858d6" providerId="ADAL" clId="{D2B0C8E6-565A-4815-BB41-19C56EE10C27}" dt="2023-06-01T14:41:11.522" v="2663" actId="1035"/>
          <ac:spMkLst>
            <pc:docMk/>
            <pc:sldMk cId="403003695" sldId="269"/>
            <ac:spMk id="19" creationId="{B8B7A807-3A05-400B-920A-21A16CFB8B32}"/>
          </ac:spMkLst>
        </pc:spChg>
        <pc:spChg chg="add mod">
          <ac:chgData name="Lipp Maria" userId="329405f3-57ab-48ea-be0b-0b9375d858d6" providerId="ADAL" clId="{D2B0C8E6-565A-4815-BB41-19C56EE10C27}" dt="2023-06-02T07:39:41.010" v="3094" actId="1038"/>
          <ac:spMkLst>
            <pc:docMk/>
            <pc:sldMk cId="403003695" sldId="269"/>
            <ac:spMk id="20" creationId="{992B497B-81F9-43B9-AE8B-AA2B954FAE81}"/>
          </ac:spMkLst>
        </pc:spChg>
        <pc:spChg chg="add mod">
          <ac:chgData name="Lipp Maria" userId="329405f3-57ab-48ea-be0b-0b9375d858d6" providerId="ADAL" clId="{D2B0C8E6-565A-4815-BB41-19C56EE10C27}" dt="2023-06-01T14:41:59.273" v="2777" actId="1038"/>
          <ac:spMkLst>
            <pc:docMk/>
            <pc:sldMk cId="403003695" sldId="269"/>
            <ac:spMk id="21" creationId="{38F423AC-5C76-4DC4-81C7-C9E04782771D}"/>
          </ac:spMkLst>
        </pc:spChg>
        <pc:spChg chg="add del mod">
          <ac:chgData name="Lipp Maria" userId="329405f3-57ab-48ea-be0b-0b9375d858d6" providerId="ADAL" clId="{D2B0C8E6-565A-4815-BB41-19C56EE10C27}" dt="2023-06-01T14:45:38.965" v="2882" actId="478"/>
          <ac:spMkLst>
            <pc:docMk/>
            <pc:sldMk cId="403003695" sldId="269"/>
            <ac:spMk id="22" creationId="{56462DEA-073A-4880-B6E9-BDF3433ADCAA}"/>
          </ac:spMkLst>
        </pc:spChg>
        <pc:spChg chg="add del mod">
          <ac:chgData name="Lipp Maria" userId="329405f3-57ab-48ea-be0b-0b9375d858d6" providerId="ADAL" clId="{D2B0C8E6-565A-4815-BB41-19C56EE10C27}" dt="2023-06-09T09:32:33.153" v="6146" actId="478"/>
          <ac:spMkLst>
            <pc:docMk/>
            <pc:sldMk cId="403003695" sldId="269"/>
            <ac:spMk id="22" creationId="{9FC8781E-A1E9-468C-AB77-1118AD3EA87F}"/>
          </ac:spMkLst>
        </pc:spChg>
        <pc:spChg chg="add del mod">
          <ac:chgData name="Lipp Maria" userId="329405f3-57ab-48ea-be0b-0b9375d858d6" providerId="ADAL" clId="{D2B0C8E6-565A-4815-BB41-19C56EE10C27}" dt="2023-06-01T14:45:52.625" v="2883" actId="478"/>
          <ac:spMkLst>
            <pc:docMk/>
            <pc:sldMk cId="403003695" sldId="269"/>
            <ac:spMk id="23" creationId="{07C35C96-720B-4459-BE90-B0DD8EA470CD}"/>
          </ac:spMkLst>
        </pc:spChg>
        <pc:spChg chg="add mod">
          <ac:chgData name="Lipp Maria" userId="329405f3-57ab-48ea-be0b-0b9375d858d6" providerId="ADAL" clId="{D2B0C8E6-565A-4815-BB41-19C56EE10C27}" dt="2023-06-01T14:43:19.666" v="2785" actId="14100"/>
          <ac:spMkLst>
            <pc:docMk/>
            <pc:sldMk cId="403003695" sldId="269"/>
            <ac:spMk id="24" creationId="{97E25427-4963-4DBE-B0BA-7CDB942C090E}"/>
          </ac:spMkLst>
        </pc:spChg>
        <pc:spChg chg="add mod">
          <ac:chgData name="Lipp Maria" userId="329405f3-57ab-48ea-be0b-0b9375d858d6" providerId="ADAL" clId="{D2B0C8E6-565A-4815-BB41-19C56EE10C27}" dt="2023-06-01T14:42:25.688" v="2782" actId="1076"/>
          <ac:spMkLst>
            <pc:docMk/>
            <pc:sldMk cId="403003695" sldId="269"/>
            <ac:spMk id="25" creationId="{324920E2-00BC-42D9-8473-3885EC1878B4}"/>
          </ac:spMkLst>
        </pc:spChg>
        <pc:spChg chg="add mod">
          <ac:chgData name="Lipp Maria" userId="329405f3-57ab-48ea-be0b-0b9375d858d6" providerId="ADAL" clId="{D2B0C8E6-565A-4815-BB41-19C56EE10C27}" dt="2023-06-01T14:48:37.087" v="2937" actId="207"/>
          <ac:spMkLst>
            <pc:docMk/>
            <pc:sldMk cId="403003695" sldId="269"/>
            <ac:spMk id="26" creationId="{0C153519-125A-49F7-AE22-8A88833BD097}"/>
          </ac:spMkLst>
        </pc:spChg>
        <pc:spChg chg="add mod">
          <ac:chgData name="Lipp Maria" userId="329405f3-57ab-48ea-be0b-0b9375d858d6" providerId="ADAL" clId="{D2B0C8E6-565A-4815-BB41-19C56EE10C27}" dt="2023-06-01T14:48:42.888" v="2938" actId="207"/>
          <ac:spMkLst>
            <pc:docMk/>
            <pc:sldMk cId="403003695" sldId="269"/>
            <ac:spMk id="27" creationId="{FC4D9FBC-4D68-4B24-937A-964E99079C37}"/>
          </ac:spMkLst>
        </pc:spChg>
        <pc:spChg chg="add mod">
          <ac:chgData name="Lipp Maria" userId="329405f3-57ab-48ea-be0b-0b9375d858d6" providerId="ADAL" clId="{D2B0C8E6-565A-4815-BB41-19C56EE10C27}" dt="2023-06-01T14:48:45.416" v="2939" actId="207"/>
          <ac:spMkLst>
            <pc:docMk/>
            <pc:sldMk cId="403003695" sldId="269"/>
            <ac:spMk id="28" creationId="{7B8F2C81-7CD5-4347-9B57-34DA73F4751D}"/>
          </ac:spMkLst>
        </pc:spChg>
        <pc:spChg chg="add mod">
          <ac:chgData name="Lipp Maria" userId="329405f3-57ab-48ea-be0b-0b9375d858d6" providerId="ADAL" clId="{D2B0C8E6-565A-4815-BB41-19C56EE10C27}" dt="2023-06-01T14:48:32.051" v="2936" actId="207"/>
          <ac:spMkLst>
            <pc:docMk/>
            <pc:sldMk cId="403003695" sldId="269"/>
            <ac:spMk id="29" creationId="{E26EFFEC-07CE-443A-84C9-DEDE1508F79F}"/>
          </ac:spMkLst>
        </pc:spChg>
        <pc:spChg chg="add mod">
          <ac:chgData name="Lipp Maria" userId="329405f3-57ab-48ea-be0b-0b9375d858d6" providerId="ADAL" clId="{D2B0C8E6-565A-4815-BB41-19C56EE10C27}" dt="2023-06-02T07:38:42.903" v="3047" actId="1038"/>
          <ac:spMkLst>
            <pc:docMk/>
            <pc:sldMk cId="403003695" sldId="269"/>
            <ac:spMk id="30" creationId="{74497CED-A0C5-44A1-8F45-D6E3E61DDB4A}"/>
          </ac:spMkLst>
        </pc:spChg>
        <pc:picChg chg="add del mod ord">
          <ac:chgData name="Lipp Maria" userId="329405f3-57ab-48ea-be0b-0b9375d858d6" providerId="ADAL" clId="{D2B0C8E6-565A-4815-BB41-19C56EE10C27}" dt="2023-06-09T09:32:24.052" v="6145" actId="478"/>
          <ac:picMkLst>
            <pc:docMk/>
            <pc:sldMk cId="403003695" sldId="269"/>
            <ac:picMk id="8" creationId="{A8DE2254-F813-4039-882E-14561722EAEE}"/>
          </ac:picMkLst>
        </pc:picChg>
        <pc:picChg chg="add del mod">
          <ac:chgData name="Lipp Maria" userId="329405f3-57ab-48ea-be0b-0b9375d858d6" providerId="ADAL" clId="{D2B0C8E6-565A-4815-BB41-19C56EE10C27}" dt="2023-06-02T08:44:12.954" v="3155" actId="478"/>
          <ac:picMkLst>
            <pc:docMk/>
            <pc:sldMk cId="403003695" sldId="269"/>
            <ac:picMk id="33" creationId="{E25ADE2A-8DCB-483B-9329-F670243054CD}"/>
          </ac:picMkLst>
        </pc:picChg>
        <pc:cxnChg chg="add mod">
          <ac:chgData name="Lipp Maria" userId="329405f3-57ab-48ea-be0b-0b9375d858d6" providerId="ADAL" clId="{D2B0C8E6-565A-4815-BB41-19C56EE10C27}" dt="2023-06-01T14:50:19.387" v="2949" actId="1036"/>
          <ac:cxnSpMkLst>
            <pc:docMk/>
            <pc:sldMk cId="403003695" sldId="269"/>
            <ac:cxnSpMk id="31" creationId="{13C3DE54-E3AF-40BD-9363-0988EA69B5B3}"/>
          </ac:cxnSpMkLst>
        </pc:cxnChg>
        <pc:cxnChg chg="add mod">
          <ac:chgData name="Lipp Maria" userId="329405f3-57ab-48ea-be0b-0b9375d858d6" providerId="ADAL" clId="{D2B0C8E6-565A-4815-BB41-19C56EE10C27}" dt="2023-06-01T14:50:31.574" v="2953" actId="1035"/>
          <ac:cxnSpMkLst>
            <pc:docMk/>
            <pc:sldMk cId="403003695" sldId="269"/>
            <ac:cxnSpMk id="32" creationId="{D40A9BED-D319-4620-B5C8-749657FDA09F}"/>
          </ac:cxnSpMkLst>
        </pc:cxnChg>
      </pc:sldChg>
      <pc:sldChg chg="addSp delSp modSp new mod ord">
        <pc:chgData name="Lipp Maria" userId="329405f3-57ab-48ea-be0b-0b9375d858d6" providerId="ADAL" clId="{D2B0C8E6-565A-4815-BB41-19C56EE10C27}" dt="2023-06-13T12:58:49.583" v="10087" actId="1037"/>
        <pc:sldMkLst>
          <pc:docMk/>
          <pc:sldMk cId="2039742047" sldId="270"/>
        </pc:sldMkLst>
        <pc:spChg chg="mod">
          <ac:chgData name="Lipp Maria" userId="329405f3-57ab-48ea-be0b-0b9375d858d6" providerId="ADAL" clId="{D2B0C8E6-565A-4815-BB41-19C56EE10C27}" dt="2023-06-01T11:40:50.720" v="887" actId="20577"/>
          <ac:spMkLst>
            <pc:docMk/>
            <pc:sldMk cId="2039742047" sldId="270"/>
            <ac:spMk id="2" creationId="{BBCC4527-627C-4E14-9163-56E3E5BE1818}"/>
          </ac:spMkLst>
        </pc:spChg>
        <pc:spChg chg="del">
          <ac:chgData name="Lipp Maria" userId="329405f3-57ab-48ea-be0b-0b9375d858d6" providerId="ADAL" clId="{D2B0C8E6-565A-4815-BB41-19C56EE10C27}" dt="2023-06-13T12:56:58.956" v="10050" actId="478"/>
          <ac:spMkLst>
            <pc:docMk/>
            <pc:sldMk cId="2039742047" sldId="270"/>
            <ac:spMk id="3" creationId="{E773633F-A65E-4B28-97E2-E169B18C6F95}"/>
          </ac:spMkLst>
        </pc:spChg>
        <pc:picChg chg="add del mod ord">
          <ac:chgData name="Lipp Maria" userId="329405f3-57ab-48ea-be0b-0b9375d858d6" providerId="ADAL" clId="{D2B0C8E6-565A-4815-BB41-19C56EE10C27}" dt="2023-06-13T12:57:44.972" v="10059" actId="478"/>
          <ac:picMkLst>
            <pc:docMk/>
            <pc:sldMk cId="2039742047" sldId="270"/>
            <ac:picMk id="7" creationId="{02BEB4FB-74C1-4A71-95F0-D7205F3B2597}"/>
          </ac:picMkLst>
        </pc:picChg>
        <pc:picChg chg="add del mod">
          <ac:chgData name="Lipp Maria" userId="329405f3-57ab-48ea-be0b-0b9375d858d6" providerId="ADAL" clId="{D2B0C8E6-565A-4815-BB41-19C56EE10C27}" dt="2023-06-13T12:56:56.781" v="10049" actId="478"/>
          <ac:picMkLst>
            <pc:docMk/>
            <pc:sldMk cId="2039742047" sldId="270"/>
            <ac:picMk id="8" creationId="{A1FAE538-FA24-4005-BDCF-F0252EFE12B7}"/>
          </ac:picMkLst>
        </pc:picChg>
        <pc:picChg chg="add mod ord modCrop">
          <ac:chgData name="Lipp Maria" userId="329405f3-57ab-48ea-be0b-0b9375d858d6" providerId="ADAL" clId="{D2B0C8E6-565A-4815-BB41-19C56EE10C27}" dt="2023-06-13T12:58:49.583" v="10087" actId="1037"/>
          <ac:picMkLst>
            <pc:docMk/>
            <pc:sldMk cId="2039742047" sldId="270"/>
            <ac:picMk id="10" creationId="{FA0D4229-414A-4411-B3D9-C58535ADFD31}"/>
          </ac:picMkLst>
        </pc:picChg>
      </pc:sldChg>
      <pc:sldChg chg="addSp delSp modSp new mod modNotesTx">
        <pc:chgData name="Lipp Maria" userId="329405f3-57ab-48ea-be0b-0b9375d858d6" providerId="ADAL" clId="{D2B0C8E6-565A-4815-BB41-19C56EE10C27}" dt="2023-06-16T06:49:59.841" v="10315" actId="20577"/>
        <pc:sldMkLst>
          <pc:docMk/>
          <pc:sldMk cId="3890251938" sldId="271"/>
        </pc:sldMkLst>
        <pc:spChg chg="mod">
          <ac:chgData name="Lipp Maria" userId="329405f3-57ab-48ea-be0b-0b9375d858d6" providerId="ADAL" clId="{D2B0C8E6-565A-4815-BB41-19C56EE10C27}" dt="2023-06-09T09:34:44.050" v="6153" actId="404"/>
          <ac:spMkLst>
            <pc:docMk/>
            <pc:sldMk cId="3890251938" sldId="271"/>
            <ac:spMk id="2" creationId="{6DC0303C-3C5F-4A99-8ADA-B41BF7205C74}"/>
          </ac:spMkLst>
        </pc:spChg>
        <pc:spChg chg="mod">
          <ac:chgData name="Lipp Maria" userId="329405f3-57ab-48ea-be0b-0b9375d858d6" providerId="ADAL" clId="{D2B0C8E6-565A-4815-BB41-19C56EE10C27}" dt="2023-06-15T10:44:44.625" v="10302" actId="20577"/>
          <ac:spMkLst>
            <pc:docMk/>
            <pc:sldMk cId="3890251938" sldId="271"/>
            <ac:spMk id="3" creationId="{51362E8F-6AFA-4A13-B4DD-2A3825BFA2FA}"/>
          </ac:spMkLst>
        </pc:spChg>
        <pc:picChg chg="add del mod">
          <ac:chgData name="Lipp Maria" userId="329405f3-57ab-48ea-be0b-0b9375d858d6" providerId="ADAL" clId="{D2B0C8E6-565A-4815-BB41-19C56EE10C27}" dt="2023-06-01T12:43:14.676" v="1355" actId="478"/>
          <ac:picMkLst>
            <pc:docMk/>
            <pc:sldMk cId="3890251938" sldId="271"/>
            <ac:picMk id="8" creationId="{921469A0-F9F4-4BAE-B892-2E3727B7B856}"/>
          </ac:picMkLst>
        </pc:picChg>
      </pc:sldChg>
      <pc:sldChg chg="new del">
        <pc:chgData name="Lipp Maria" userId="329405f3-57ab-48ea-be0b-0b9375d858d6" providerId="ADAL" clId="{D2B0C8E6-565A-4815-BB41-19C56EE10C27}" dt="2023-06-06T13:43:49.192" v="4386" actId="47"/>
        <pc:sldMkLst>
          <pc:docMk/>
          <pc:sldMk cId="4215406328" sldId="272"/>
        </pc:sldMkLst>
      </pc:sldChg>
      <pc:sldChg chg="modSp new mod ord modNotesTx">
        <pc:chgData name="Lipp Maria" userId="329405f3-57ab-48ea-be0b-0b9375d858d6" providerId="ADAL" clId="{D2B0C8E6-565A-4815-BB41-19C56EE10C27}" dt="2023-06-28T11:25:28.449" v="10622" actId="20577"/>
        <pc:sldMkLst>
          <pc:docMk/>
          <pc:sldMk cId="2633274381" sldId="273"/>
        </pc:sldMkLst>
        <pc:spChg chg="mod">
          <ac:chgData name="Lipp Maria" userId="329405f3-57ab-48ea-be0b-0b9375d858d6" providerId="ADAL" clId="{D2B0C8E6-565A-4815-BB41-19C56EE10C27}" dt="2023-06-01T13:02:18.534" v="1454" actId="20577"/>
          <ac:spMkLst>
            <pc:docMk/>
            <pc:sldMk cId="2633274381" sldId="273"/>
            <ac:spMk id="2" creationId="{2C6689BD-EAE8-49F3-8A15-7DCA04F2618C}"/>
          </ac:spMkLst>
        </pc:spChg>
        <pc:spChg chg="mod">
          <ac:chgData name="Lipp Maria" userId="329405f3-57ab-48ea-be0b-0b9375d858d6" providerId="ADAL" clId="{D2B0C8E6-565A-4815-BB41-19C56EE10C27}" dt="2023-06-28T08:53:02.591" v="10448" actId="20577"/>
          <ac:spMkLst>
            <pc:docMk/>
            <pc:sldMk cId="2633274381" sldId="273"/>
            <ac:spMk id="3" creationId="{7847AED2-8BF7-488D-BBBB-5875E0575201}"/>
          </ac:spMkLst>
        </pc:spChg>
      </pc:sldChg>
      <pc:sldChg chg="addSp delSp modSp new mod modNotesTx">
        <pc:chgData name="Lipp Maria" userId="329405f3-57ab-48ea-be0b-0b9375d858d6" providerId="ADAL" clId="{D2B0C8E6-565A-4815-BB41-19C56EE10C27}" dt="2023-06-09T08:20:58.603" v="4870" actId="20577"/>
        <pc:sldMkLst>
          <pc:docMk/>
          <pc:sldMk cId="153684499" sldId="274"/>
        </pc:sldMkLst>
        <pc:spChg chg="mod">
          <ac:chgData name="Lipp Maria" userId="329405f3-57ab-48ea-be0b-0b9375d858d6" providerId="ADAL" clId="{D2B0C8E6-565A-4815-BB41-19C56EE10C27}" dt="2023-06-02T09:17:46.291" v="3206" actId="14100"/>
          <ac:spMkLst>
            <pc:docMk/>
            <pc:sldMk cId="153684499" sldId="274"/>
            <ac:spMk id="2" creationId="{802AA36A-CC1D-4930-8FA0-5C92B9CAB304}"/>
          </ac:spMkLst>
        </pc:spChg>
        <pc:spChg chg="mod">
          <ac:chgData name="Lipp Maria" userId="329405f3-57ab-48ea-be0b-0b9375d858d6" providerId="ADAL" clId="{D2B0C8E6-565A-4815-BB41-19C56EE10C27}" dt="2023-06-02T09:29:51.955" v="3784" actId="6549"/>
          <ac:spMkLst>
            <pc:docMk/>
            <pc:sldMk cId="153684499" sldId="274"/>
            <ac:spMk id="3" creationId="{FE6B7A69-DCC8-4897-BC69-405F3D9560D4}"/>
          </ac:spMkLst>
        </pc:spChg>
        <pc:picChg chg="add del mod">
          <ac:chgData name="Lipp Maria" userId="329405f3-57ab-48ea-be0b-0b9375d858d6" providerId="ADAL" clId="{D2B0C8E6-565A-4815-BB41-19C56EE10C27}" dt="2023-06-02T09:29:48.832" v="3783" actId="478"/>
          <ac:picMkLst>
            <pc:docMk/>
            <pc:sldMk cId="153684499" sldId="274"/>
            <ac:picMk id="8" creationId="{3AC88B85-AF5C-4896-B9E9-781EFEEEAF5D}"/>
          </ac:picMkLst>
        </pc:picChg>
      </pc:sldChg>
      <pc:sldChg chg="addSp delSp modSp new mod">
        <pc:chgData name="Lipp Maria" userId="329405f3-57ab-48ea-be0b-0b9375d858d6" providerId="ADAL" clId="{D2B0C8E6-565A-4815-BB41-19C56EE10C27}" dt="2023-06-28T08:46:52.024" v="10357" actId="20577"/>
        <pc:sldMkLst>
          <pc:docMk/>
          <pc:sldMk cId="659417703" sldId="275"/>
        </pc:sldMkLst>
        <pc:spChg chg="mod">
          <ac:chgData name="Lipp Maria" userId="329405f3-57ab-48ea-be0b-0b9375d858d6" providerId="ADAL" clId="{D2B0C8E6-565A-4815-BB41-19C56EE10C27}" dt="2023-06-09T08:45:30.288" v="5071" actId="403"/>
          <ac:spMkLst>
            <pc:docMk/>
            <pc:sldMk cId="659417703" sldId="275"/>
            <ac:spMk id="2" creationId="{385C182D-2692-40DF-8523-CCFDABDEBEE5}"/>
          </ac:spMkLst>
        </pc:spChg>
        <pc:spChg chg="mod">
          <ac:chgData name="Lipp Maria" userId="329405f3-57ab-48ea-be0b-0b9375d858d6" providerId="ADAL" clId="{D2B0C8E6-565A-4815-BB41-19C56EE10C27}" dt="2023-06-28T08:46:52.024" v="10357" actId="20577"/>
          <ac:spMkLst>
            <pc:docMk/>
            <pc:sldMk cId="659417703" sldId="275"/>
            <ac:spMk id="3" creationId="{B10567E1-F0DA-4E53-91A7-EF44ED11EE97}"/>
          </ac:spMkLst>
        </pc:spChg>
        <pc:picChg chg="add del mod">
          <ac:chgData name="Lipp Maria" userId="329405f3-57ab-48ea-be0b-0b9375d858d6" providerId="ADAL" clId="{D2B0C8E6-565A-4815-BB41-19C56EE10C27}" dt="2023-06-09T08:46:03.244" v="5072" actId="478"/>
          <ac:picMkLst>
            <pc:docMk/>
            <pc:sldMk cId="659417703" sldId="275"/>
            <ac:picMk id="8" creationId="{15B2BCB4-7A91-4779-B466-857328AAE295}"/>
          </ac:picMkLst>
        </pc:picChg>
      </pc:sldChg>
      <pc:sldChg chg="addSp delSp modSp new mod">
        <pc:chgData name="Lipp Maria" userId="329405f3-57ab-48ea-be0b-0b9375d858d6" providerId="ADAL" clId="{D2B0C8E6-565A-4815-BB41-19C56EE10C27}" dt="2023-06-09T13:11:06.153" v="8253"/>
        <pc:sldMkLst>
          <pc:docMk/>
          <pc:sldMk cId="2083999914" sldId="276"/>
        </pc:sldMkLst>
        <pc:spChg chg="mod">
          <ac:chgData name="Lipp Maria" userId="329405f3-57ab-48ea-be0b-0b9375d858d6" providerId="ADAL" clId="{D2B0C8E6-565A-4815-BB41-19C56EE10C27}" dt="2023-06-09T09:34:33.324" v="6152" actId="404"/>
          <ac:spMkLst>
            <pc:docMk/>
            <pc:sldMk cId="2083999914" sldId="276"/>
            <ac:spMk id="2" creationId="{8AEA5D0C-534D-4316-BCE1-0A645C6F9EAC}"/>
          </ac:spMkLst>
        </pc:spChg>
        <pc:spChg chg="del">
          <ac:chgData name="Lipp Maria" userId="329405f3-57ab-48ea-be0b-0b9375d858d6" providerId="ADAL" clId="{D2B0C8E6-565A-4815-BB41-19C56EE10C27}" dt="2023-06-06T13:31:10.385" v="4065" actId="1032"/>
          <ac:spMkLst>
            <pc:docMk/>
            <pc:sldMk cId="2083999914" sldId="276"/>
            <ac:spMk id="3" creationId="{0F893F25-20AF-412A-8D1C-FCA73264A821}"/>
          </ac:spMkLst>
        </pc:spChg>
        <pc:spChg chg="add mod">
          <ac:chgData name="Lipp Maria" userId="329405f3-57ab-48ea-be0b-0b9375d858d6" providerId="ADAL" clId="{D2B0C8E6-565A-4815-BB41-19C56EE10C27}" dt="2023-06-09T08:03:59.828" v="4529" actId="14100"/>
          <ac:spMkLst>
            <pc:docMk/>
            <pc:sldMk cId="2083999914" sldId="276"/>
            <ac:spMk id="3" creationId="{2BE1B90A-EB24-43BE-AB52-F304488A067C}"/>
          </ac:spMkLst>
        </pc:spChg>
        <pc:graphicFrameChg chg="add mod modGraphic">
          <ac:chgData name="Lipp Maria" userId="329405f3-57ab-48ea-be0b-0b9375d858d6" providerId="ADAL" clId="{D2B0C8E6-565A-4815-BB41-19C56EE10C27}" dt="2023-06-09T13:11:06.153" v="8253"/>
          <ac:graphicFrameMkLst>
            <pc:docMk/>
            <pc:sldMk cId="2083999914" sldId="276"/>
            <ac:graphicFrameMk id="7" creationId="{B705B17A-666B-4DFD-AE30-5C257D322519}"/>
          </ac:graphicFrameMkLst>
        </pc:graphicFrameChg>
        <pc:picChg chg="add del mod">
          <ac:chgData name="Lipp Maria" userId="329405f3-57ab-48ea-be0b-0b9375d858d6" providerId="ADAL" clId="{D2B0C8E6-565A-4815-BB41-19C56EE10C27}" dt="2023-06-09T09:09:34.930" v="5885" actId="478"/>
          <ac:picMkLst>
            <pc:docMk/>
            <pc:sldMk cId="2083999914" sldId="276"/>
            <ac:picMk id="8" creationId="{A1EA7267-293A-4FFA-96FF-E7CAB9D370D6}"/>
          </ac:picMkLst>
        </pc:picChg>
      </pc:sldChg>
      <pc:sldChg chg="addSp delSp modSp new mod">
        <pc:chgData name="Lipp Maria" userId="329405f3-57ab-48ea-be0b-0b9375d858d6" providerId="ADAL" clId="{D2B0C8E6-565A-4815-BB41-19C56EE10C27}" dt="2023-06-09T13:35:35.943" v="8306" actId="404"/>
        <pc:sldMkLst>
          <pc:docMk/>
          <pc:sldMk cId="2994165141" sldId="277"/>
        </pc:sldMkLst>
        <pc:spChg chg="mod">
          <ac:chgData name="Lipp Maria" userId="329405f3-57ab-48ea-be0b-0b9375d858d6" providerId="ADAL" clId="{D2B0C8E6-565A-4815-BB41-19C56EE10C27}" dt="2023-06-09T13:35:35.943" v="8306" actId="404"/>
          <ac:spMkLst>
            <pc:docMk/>
            <pc:sldMk cId="2994165141" sldId="277"/>
            <ac:spMk id="2" creationId="{58947EE3-4EA0-42C7-8CFD-B1D34E62A892}"/>
          </ac:spMkLst>
        </pc:spChg>
        <pc:spChg chg="mod">
          <ac:chgData name="Lipp Maria" userId="329405f3-57ab-48ea-be0b-0b9375d858d6" providerId="ADAL" clId="{D2B0C8E6-565A-4815-BB41-19C56EE10C27}" dt="2023-06-09T11:06:24.480" v="6633" actId="20577"/>
          <ac:spMkLst>
            <pc:docMk/>
            <pc:sldMk cId="2994165141" sldId="277"/>
            <ac:spMk id="3" creationId="{5627C50C-3347-462B-A2CE-9C2D007F8292}"/>
          </ac:spMkLst>
        </pc:spChg>
        <pc:picChg chg="add del mod">
          <ac:chgData name="Lipp Maria" userId="329405f3-57ab-48ea-be0b-0b9375d858d6" providerId="ADAL" clId="{D2B0C8E6-565A-4815-BB41-19C56EE10C27}" dt="2023-06-09T10:46:06.850" v="6414" actId="478"/>
          <ac:picMkLst>
            <pc:docMk/>
            <pc:sldMk cId="2994165141" sldId="277"/>
            <ac:picMk id="8" creationId="{96B43D1B-9BE6-4C0F-B85F-6F67FCF77A6D}"/>
          </ac:picMkLst>
        </pc:picChg>
      </pc:sldChg>
      <pc:sldChg chg="addSp delSp modSp new mod ord">
        <pc:chgData name="Lipp Maria" userId="329405f3-57ab-48ea-be0b-0b9375d858d6" providerId="ADAL" clId="{D2B0C8E6-565A-4815-BB41-19C56EE10C27}" dt="2023-06-09T13:47:07.532" v="8789" actId="478"/>
        <pc:sldMkLst>
          <pc:docMk/>
          <pc:sldMk cId="3892248289" sldId="278"/>
        </pc:sldMkLst>
        <pc:spChg chg="mod">
          <ac:chgData name="Lipp Maria" userId="329405f3-57ab-48ea-be0b-0b9375d858d6" providerId="ADAL" clId="{D2B0C8E6-565A-4815-BB41-19C56EE10C27}" dt="2023-06-09T12:06:20.154" v="7345" actId="20577"/>
          <ac:spMkLst>
            <pc:docMk/>
            <pc:sldMk cId="3892248289" sldId="278"/>
            <ac:spMk id="2" creationId="{4ACCFD68-FC10-4B01-ADE4-AF7249E898A3}"/>
          </ac:spMkLst>
        </pc:spChg>
        <pc:spChg chg="del mod">
          <ac:chgData name="Lipp Maria" userId="329405f3-57ab-48ea-be0b-0b9375d858d6" providerId="ADAL" clId="{D2B0C8E6-565A-4815-BB41-19C56EE10C27}" dt="2023-06-09T12:25:57.904" v="7663" actId="478"/>
          <ac:spMkLst>
            <pc:docMk/>
            <pc:sldMk cId="3892248289" sldId="278"/>
            <ac:spMk id="3" creationId="{D30D694E-D4D8-4D06-A6CA-CB738CD7988F}"/>
          </ac:spMkLst>
        </pc:spChg>
        <pc:spChg chg="add mod">
          <ac:chgData name="Lipp Maria" userId="329405f3-57ab-48ea-be0b-0b9375d858d6" providerId="ADAL" clId="{D2B0C8E6-565A-4815-BB41-19C56EE10C27}" dt="2023-06-09T12:25:53.530" v="7662" actId="14100"/>
          <ac:spMkLst>
            <pc:docMk/>
            <pc:sldMk cId="3892248289" sldId="278"/>
            <ac:spMk id="7" creationId="{CCF98A7B-8936-42D1-9DB6-704809FD036C}"/>
          </ac:spMkLst>
        </pc:spChg>
        <pc:spChg chg="add mod">
          <ac:chgData name="Lipp Maria" userId="329405f3-57ab-48ea-be0b-0b9375d858d6" providerId="ADAL" clId="{D2B0C8E6-565A-4815-BB41-19C56EE10C27}" dt="2023-06-09T13:06:42.363" v="8211" actId="1036"/>
          <ac:spMkLst>
            <pc:docMk/>
            <pc:sldMk cId="3892248289" sldId="278"/>
            <ac:spMk id="16" creationId="{6A815B5E-46C2-4E6A-96B5-0CD6C49EA9F9}"/>
          </ac:spMkLst>
        </pc:spChg>
        <pc:picChg chg="add del mod">
          <ac:chgData name="Lipp Maria" userId="329405f3-57ab-48ea-be0b-0b9375d858d6" providerId="ADAL" clId="{D2B0C8E6-565A-4815-BB41-19C56EE10C27}" dt="2023-06-09T13:47:07.532" v="8789" actId="478"/>
          <ac:picMkLst>
            <pc:docMk/>
            <pc:sldMk cId="3892248289" sldId="278"/>
            <ac:picMk id="8" creationId="{96C64998-F9D5-4CDF-A36F-9679BE403B9E}"/>
          </ac:picMkLst>
        </pc:picChg>
        <pc:picChg chg="add del mod">
          <ac:chgData name="Lipp Maria" userId="329405f3-57ab-48ea-be0b-0b9375d858d6" providerId="ADAL" clId="{D2B0C8E6-565A-4815-BB41-19C56EE10C27}" dt="2023-06-09T12:20:08.817" v="7646" actId="478"/>
          <ac:picMkLst>
            <pc:docMk/>
            <pc:sldMk cId="3892248289" sldId="278"/>
            <ac:picMk id="9" creationId="{46987771-3A91-492B-9C76-14CC966E7CE5}"/>
          </ac:picMkLst>
        </pc:picChg>
        <pc:picChg chg="add mod">
          <ac:chgData name="Lipp Maria" userId="329405f3-57ab-48ea-be0b-0b9375d858d6" providerId="ADAL" clId="{D2B0C8E6-565A-4815-BB41-19C56EE10C27}" dt="2023-06-09T12:26:11.409" v="7666" actId="1076"/>
          <ac:picMkLst>
            <pc:docMk/>
            <pc:sldMk cId="3892248289" sldId="278"/>
            <ac:picMk id="11" creationId="{B49BA1D0-8D89-4D3D-843F-DA6669812A45}"/>
          </ac:picMkLst>
        </pc:picChg>
        <pc:picChg chg="add mod">
          <ac:chgData name="Lipp Maria" userId="329405f3-57ab-48ea-be0b-0b9375d858d6" providerId="ADAL" clId="{D2B0C8E6-565A-4815-BB41-19C56EE10C27}" dt="2023-06-09T12:26:05.839" v="7665" actId="1076"/>
          <ac:picMkLst>
            <pc:docMk/>
            <pc:sldMk cId="3892248289" sldId="278"/>
            <ac:picMk id="13" creationId="{F9BC4BCD-B008-4778-B50D-143BADF64AA0}"/>
          </ac:picMkLst>
        </pc:picChg>
        <pc:picChg chg="add mod">
          <ac:chgData name="Lipp Maria" userId="329405f3-57ab-48ea-be0b-0b9375d858d6" providerId="ADAL" clId="{D2B0C8E6-565A-4815-BB41-19C56EE10C27}" dt="2023-06-09T12:26:02.430" v="7664" actId="1076"/>
          <ac:picMkLst>
            <pc:docMk/>
            <pc:sldMk cId="3892248289" sldId="278"/>
            <ac:picMk id="15" creationId="{7EA469D8-DEF1-4199-8437-18D09A81EB62}"/>
          </ac:picMkLst>
        </pc:picChg>
      </pc:sldChg>
      <pc:sldChg chg="addSp delSp modSp new del mod">
        <pc:chgData name="Lipp Maria" userId="329405f3-57ab-48ea-be0b-0b9375d858d6" providerId="ADAL" clId="{D2B0C8E6-565A-4815-BB41-19C56EE10C27}" dt="2023-06-09T13:37:26.662" v="8313" actId="47"/>
        <pc:sldMkLst>
          <pc:docMk/>
          <pc:sldMk cId="312564701" sldId="279"/>
        </pc:sldMkLst>
        <pc:spChg chg="mod">
          <ac:chgData name="Lipp Maria" userId="329405f3-57ab-48ea-be0b-0b9375d858d6" providerId="ADAL" clId="{D2B0C8E6-565A-4815-BB41-19C56EE10C27}" dt="2023-06-09T10:46:44.459" v="6452" actId="404"/>
          <ac:spMkLst>
            <pc:docMk/>
            <pc:sldMk cId="312564701" sldId="279"/>
            <ac:spMk id="2" creationId="{C85408EC-A104-4E72-BDD2-E79461662D6B}"/>
          </ac:spMkLst>
        </pc:spChg>
        <pc:spChg chg="mod">
          <ac:chgData name="Lipp Maria" userId="329405f3-57ab-48ea-be0b-0b9375d858d6" providerId="ADAL" clId="{D2B0C8E6-565A-4815-BB41-19C56EE10C27}" dt="2023-06-09T11:46:49.372" v="7168" actId="20577"/>
          <ac:spMkLst>
            <pc:docMk/>
            <pc:sldMk cId="312564701" sldId="279"/>
            <ac:spMk id="3" creationId="{D748535E-89F5-41D6-A2A6-9E23A7ACDD98}"/>
          </ac:spMkLst>
        </pc:spChg>
        <pc:picChg chg="add del mod">
          <ac:chgData name="Lipp Maria" userId="329405f3-57ab-48ea-be0b-0b9375d858d6" providerId="ADAL" clId="{D2B0C8E6-565A-4815-BB41-19C56EE10C27}" dt="2023-06-09T13:36:30.645" v="8308" actId="478"/>
          <ac:picMkLst>
            <pc:docMk/>
            <pc:sldMk cId="312564701" sldId="279"/>
            <ac:picMk id="8" creationId="{08666B3E-062C-424A-9EBE-68CCA960F1C5}"/>
          </ac:picMkLst>
        </pc:picChg>
        <pc:picChg chg="add del mod">
          <ac:chgData name="Lipp Maria" userId="329405f3-57ab-48ea-be0b-0b9375d858d6" providerId="ADAL" clId="{D2B0C8E6-565A-4815-BB41-19C56EE10C27}" dt="2023-06-09T13:36:31.964" v="8309" actId="478"/>
          <ac:picMkLst>
            <pc:docMk/>
            <pc:sldMk cId="312564701" sldId="279"/>
            <ac:picMk id="9" creationId="{9F9810C6-E338-4B2C-AEF2-CC6BA387A1D8}"/>
          </ac:picMkLst>
        </pc:picChg>
      </pc:sldChg>
      <pc:sldChg chg="addSp delSp modSp new del mod">
        <pc:chgData name="Lipp Maria" userId="329405f3-57ab-48ea-be0b-0b9375d858d6" providerId="ADAL" clId="{D2B0C8E6-565A-4815-BB41-19C56EE10C27}" dt="2023-06-09T13:46:33.025" v="8787" actId="47"/>
        <pc:sldMkLst>
          <pc:docMk/>
          <pc:sldMk cId="2477074440" sldId="280"/>
        </pc:sldMkLst>
        <pc:spChg chg="mod">
          <ac:chgData name="Lipp Maria" userId="329405f3-57ab-48ea-be0b-0b9375d858d6" providerId="ADAL" clId="{D2B0C8E6-565A-4815-BB41-19C56EE10C27}" dt="2023-06-09T10:46:52.119" v="6453"/>
          <ac:spMkLst>
            <pc:docMk/>
            <pc:sldMk cId="2477074440" sldId="280"/>
            <ac:spMk id="2" creationId="{7F628A0E-858E-446F-9EA2-E445CFA9B872}"/>
          </ac:spMkLst>
        </pc:spChg>
        <pc:picChg chg="add del mod">
          <ac:chgData name="Lipp Maria" userId="329405f3-57ab-48ea-be0b-0b9375d858d6" providerId="ADAL" clId="{D2B0C8E6-565A-4815-BB41-19C56EE10C27}" dt="2023-06-09T13:43:56.742" v="8782" actId="478"/>
          <ac:picMkLst>
            <pc:docMk/>
            <pc:sldMk cId="2477074440" sldId="280"/>
            <ac:picMk id="8" creationId="{0DB6FE9E-C405-4859-8F83-02CC352579BE}"/>
          </ac:picMkLst>
        </pc:picChg>
        <pc:picChg chg="add del mod">
          <ac:chgData name="Lipp Maria" userId="329405f3-57ab-48ea-be0b-0b9375d858d6" providerId="ADAL" clId="{D2B0C8E6-565A-4815-BB41-19C56EE10C27}" dt="2023-06-09T13:43:55.659" v="8781" actId="478"/>
          <ac:picMkLst>
            <pc:docMk/>
            <pc:sldMk cId="2477074440" sldId="280"/>
            <ac:picMk id="9" creationId="{39988BBA-655A-4EC3-9B74-CBEB0D4D16CF}"/>
          </ac:picMkLst>
        </pc:picChg>
      </pc:sldChg>
      <pc:sldChg chg="addSp delSp modSp new del mod">
        <pc:chgData name="Lipp Maria" userId="329405f3-57ab-48ea-be0b-0b9375d858d6" providerId="ADAL" clId="{D2B0C8E6-565A-4815-BB41-19C56EE10C27}" dt="2023-06-09T13:46:34.730" v="8788" actId="47"/>
        <pc:sldMkLst>
          <pc:docMk/>
          <pc:sldMk cId="330979374" sldId="281"/>
        </pc:sldMkLst>
        <pc:spChg chg="mod">
          <ac:chgData name="Lipp Maria" userId="329405f3-57ab-48ea-be0b-0b9375d858d6" providerId="ADAL" clId="{D2B0C8E6-565A-4815-BB41-19C56EE10C27}" dt="2023-06-09T10:46:55.669" v="6454"/>
          <ac:spMkLst>
            <pc:docMk/>
            <pc:sldMk cId="330979374" sldId="281"/>
            <ac:spMk id="2" creationId="{4A180C82-47FD-4C37-ABF6-4818597B2C49}"/>
          </ac:spMkLst>
        </pc:spChg>
        <pc:picChg chg="add del mod">
          <ac:chgData name="Lipp Maria" userId="329405f3-57ab-48ea-be0b-0b9375d858d6" providerId="ADAL" clId="{D2B0C8E6-565A-4815-BB41-19C56EE10C27}" dt="2023-06-09T13:45:11.892" v="8785" actId="478"/>
          <ac:picMkLst>
            <pc:docMk/>
            <pc:sldMk cId="330979374" sldId="281"/>
            <ac:picMk id="8" creationId="{C832404D-9F02-430A-BF49-6DD0F4302097}"/>
          </ac:picMkLst>
        </pc:picChg>
        <pc:picChg chg="add del mod">
          <ac:chgData name="Lipp Maria" userId="329405f3-57ab-48ea-be0b-0b9375d858d6" providerId="ADAL" clId="{D2B0C8E6-565A-4815-BB41-19C56EE10C27}" dt="2023-06-09T13:44:20.489" v="8784" actId="478"/>
          <ac:picMkLst>
            <pc:docMk/>
            <pc:sldMk cId="330979374" sldId="281"/>
            <ac:picMk id="9" creationId="{BFE62C77-E372-4F99-AE87-0576F9E463A3}"/>
          </ac:picMkLst>
        </pc:picChg>
      </pc:sldChg>
      <pc:sldChg chg="addSp modSp new del mod">
        <pc:chgData name="Lipp Maria" userId="329405f3-57ab-48ea-be0b-0b9375d858d6" providerId="ADAL" clId="{D2B0C8E6-565A-4815-BB41-19C56EE10C27}" dt="2023-06-09T12:20:32.850" v="7647" actId="47"/>
        <pc:sldMkLst>
          <pc:docMk/>
          <pc:sldMk cId="2039277679" sldId="282"/>
        </pc:sldMkLst>
        <pc:spChg chg="mod">
          <ac:chgData name="Lipp Maria" userId="329405f3-57ab-48ea-be0b-0b9375d858d6" providerId="ADAL" clId="{D2B0C8E6-565A-4815-BB41-19C56EE10C27}" dt="2023-06-09T10:47:41.018" v="6484" actId="20577"/>
          <ac:spMkLst>
            <pc:docMk/>
            <pc:sldMk cId="2039277679" sldId="282"/>
            <ac:spMk id="2" creationId="{F4FF6C46-2D3C-4CD7-AF4D-0926CD4AD5A4}"/>
          </ac:spMkLst>
        </pc:spChg>
        <pc:picChg chg="add mod">
          <ac:chgData name="Lipp Maria" userId="329405f3-57ab-48ea-be0b-0b9375d858d6" providerId="ADAL" clId="{D2B0C8E6-565A-4815-BB41-19C56EE10C27}" dt="2023-06-06T12:28:15.809" v="4000" actId="962"/>
          <ac:picMkLst>
            <pc:docMk/>
            <pc:sldMk cId="2039277679" sldId="282"/>
            <ac:picMk id="8" creationId="{6FD8F48C-7C33-4BF4-999D-44072BD5C777}"/>
          </ac:picMkLst>
        </pc:picChg>
      </pc:sldChg>
      <pc:sldChg chg="addSp delSp modSp new mod ord">
        <pc:chgData name="Lipp Maria" userId="329405f3-57ab-48ea-be0b-0b9375d858d6" providerId="ADAL" clId="{D2B0C8E6-565A-4815-BB41-19C56EE10C27}" dt="2023-06-09T13:51:22.664" v="8797" actId="478"/>
        <pc:sldMkLst>
          <pc:docMk/>
          <pc:sldMk cId="716619012" sldId="283"/>
        </pc:sldMkLst>
        <pc:spChg chg="mod">
          <ac:chgData name="Lipp Maria" userId="329405f3-57ab-48ea-be0b-0b9375d858d6" providerId="ADAL" clId="{D2B0C8E6-565A-4815-BB41-19C56EE10C27}" dt="2023-06-09T12:58:28.153" v="8058" actId="20577"/>
          <ac:spMkLst>
            <pc:docMk/>
            <pc:sldMk cId="716619012" sldId="283"/>
            <ac:spMk id="2" creationId="{A29258A8-7190-446D-B9DF-EA4D104A5819}"/>
          </ac:spMkLst>
        </pc:spChg>
        <pc:spChg chg="del">
          <ac:chgData name="Lipp Maria" userId="329405f3-57ab-48ea-be0b-0b9375d858d6" providerId="ADAL" clId="{D2B0C8E6-565A-4815-BB41-19C56EE10C27}" dt="2023-06-09T12:43:04.348" v="7679" actId="3680"/>
          <ac:spMkLst>
            <pc:docMk/>
            <pc:sldMk cId="716619012" sldId="283"/>
            <ac:spMk id="3" creationId="{E59A81AA-343D-49C4-9477-65815433D96C}"/>
          </ac:spMkLst>
        </pc:spChg>
        <pc:graphicFrameChg chg="add mod ord modGraphic">
          <ac:chgData name="Lipp Maria" userId="329405f3-57ab-48ea-be0b-0b9375d858d6" providerId="ADAL" clId="{D2B0C8E6-565A-4815-BB41-19C56EE10C27}" dt="2023-06-09T12:58:16.951" v="8052" actId="113"/>
          <ac:graphicFrameMkLst>
            <pc:docMk/>
            <pc:sldMk cId="716619012" sldId="283"/>
            <ac:graphicFrameMk id="10" creationId="{162E72B6-B39D-4003-811C-42418A4F8A44}"/>
          </ac:graphicFrameMkLst>
        </pc:graphicFrameChg>
        <pc:picChg chg="add del mod">
          <ac:chgData name="Lipp Maria" userId="329405f3-57ab-48ea-be0b-0b9375d858d6" providerId="ADAL" clId="{D2B0C8E6-565A-4815-BB41-19C56EE10C27}" dt="2023-06-09T13:51:22.664" v="8797" actId="478"/>
          <ac:picMkLst>
            <pc:docMk/>
            <pc:sldMk cId="716619012" sldId="283"/>
            <ac:picMk id="8" creationId="{DEAF6C51-90E8-48E7-8372-B513351267FC}"/>
          </ac:picMkLst>
        </pc:picChg>
        <pc:picChg chg="add del mod">
          <ac:chgData name="Lipp Maria" userId="329405f3-57ab-48ea-be0b-0b9375d858d6" providerId="ADAL" clId="{D2B0C8E6-565A-4815-BB41-19C56EE10C27}" dt="2023-06-09T13:51:04.020" v="8796" actId="478"/>
          <ac:picMkLst>
            <pc:docMk/>
            <pc:sldMk cId="716619012" sldId="283"/>
            <ac:picMk id="9" creationId="{9CA89458-4069-4598-B75A-09C3D4730F5F}"/>
          </ac:picMkLst>
        </pc:picChg>
        <pc:picChg chg="add del mod">
          <ac:chgData name="Lipp Maria" userId="329405f3-57ab-48ea-be0b-0b9375d858d6" providerId="ADAL" clId="{D2B0C8E6-565A-4815-BB41-19C56EE10C27}" dt="2023-06-09T13:50:43.464" v="8795" actId="478"/>
          <ac:picMkLst>
            <pc:docMk/>
            <pc:sldMk cId="716619012" sldId="283"/>
            <ac:picMk id="11" creationId="{CF8CB719-3B87-4EEE-B8C8-7C797723866C}"/>
          </ac:picMkLst>
        </pc:picChg>
      </pc:sldChg>
      <pc:sldChg chg="addSp delSp modSp new del mod">
        <pc:chgData name="Lipp Maria" userId="329405f3-57ab-48ea-be0b-0b9375d858d6" providerId="ADAL" clId="{D2B0C8E6-565A-4815-BB41-19C56EE10C27}" dt="2023-06-09T13:06:59.470" v="8213" actId="47"/>
        <pc:sldMkLst>
          <pc:docMk/>
          <pc:sldMk cId="905024465" sldId="284"/>
        </pc:sldMkLst>
        <pc:picChg chg="add del mod">
          <ac:chgData name="Lipp Maria" userId="329405f3-57ab-48ea-be0b-0b9375d858d6" providerId="ADAL" clId="{D2B0C8E6-565A-4815-BB41-19C56EE10C27}" dt="2023-06-09T13:06:56.708" v="8212" actId="478"/>
          <ac:picMkLst>
            <pc:docMk/>
            <pc:sldMk cId="905024465" sldId="284"/>
            <ac:picMk id="8" creationId="{309D3EC7-3821-48D6-AD2F-3956CED846C5}"/>
          </ac:picMkLst>
        </pc:picChg>
        <pc:picChg chg="add del mod">
          <ac:chgData name="Lipp Maria" userId="329405f3-57ab-48ea-be0b-0b9375d858d6" providerId="ADAL" clId="{D2B0C8E6-565A-4815-BB41-19C56EE10C27}" dt="2023-06-09T13:04:45.964" v="8178" actId="478"/>
          <ac:picMkLst>
            <pc:docMk/>
            <pc:sldMk cId="905024465" sldId="284"/>
            <ac:picMk id="9" creationId="{A7E6C172-44A0-4C95-887F-26ED292C9547}"/>
          </ac:picMkLst>
        </pc:picChg>
      </pc:sldChg>
      <pc:sldChg chg="addSp modSp new del mod">
        <pc:chgData name="Lipp Maria" userId="329405f3-57ab-48ea-be0b-0b9375d858d6" providerId="ADAL" clId="{D2B0C8E6-565A-4815-BB41-19C56EE10C27}" dt="2023-06-09T13:07:01.244" v="8214" actId="47"/>
        <pc:sldMkLst>
          <pc:docMk/>
          <pc:sldMk cId="3769746112" sldId="285"/>
        </pc:sldMkLst>
        <pc:picChg chg="add mod">
          <ac:chgData name="Lipp Maria" userId="329405f3-57ab-48ea-be0b-0b9375d858d6" providerId="ADAL" clId="{D2B0C8E6-565A-4815-BB41-19C56EE10C27}" dt="2023-06-06T12:29:40.531" v="4012" actId="962"/>
          <ac:picMkLst>
            <pc:docMk/>
            <pc:sldMk cId="3769746112" sldId="285"/>
            <ac:picMk id="8" creationId="{ACA1A633-C845-4D00-A6BF-60215FA8DF8E}"/>
          </ac:picMkLst>
        </pc:picChg>
      </pc:sldChg>
      <pc:sldChg chg="addSp delSp modSp new mod ord">
        <pc:chgData name="Lipp Maria" userId="329405f3-57ab-48ea-be0b-0b9375d858d6" providerId="ADAL" clId="{D2B0C8E6-565A-4815-BB41-19C56EE10C27}" dt="2023-06-12T09:20:54.306" v="9656" actId="14100"/>
        <pc:sldMkLst>
          <pc:docMk/>
          <pc:sldMk cId="2397782325" sldId="286"/>
        </pc:sldMkLst>
        <pc:spChg chg="mod">
          <ac:chgData name="Lipp Maria" userId="329405f3-57ab-48ea-be0b-0b9375d858d6" providerId="ADAL" clId="{D2B0C8E6-565A-4815-BB41-19C56EE10C27}" dt="2023-06-12T09:03:33.039" v="8863" actId="313"/>
          <ac:spMkLst>
            <pc:docMk/>
            <pc:sldMk cId="2397782325" sldId="286"/>
            <ac:spMk id="2" creationId="{FFDAE526-1ADD-45F4-8ED8-FE4B8DDAA92C}"/>
          </ac:spMkLst>
        </pc:spChg>
        <pc:spChg chg="del">
          <ac:chgData name="Lipp Maria" userId="329405f3-57ab-48ea-be0b-0b9375d858d6" providerId="ADAL" clId="{D2B0C8E6-565A-4815-BB41-19C56EE10C27}" dt="2023-06-12T09:04:12.963" v="8865" actId="3680"/>
          <ac:spMkLst>
            <pc:docMk/>
            <pc:sldMk cId="2397782325" sldId="286"/>
            <ac:spMk id="3" creationId="{CFED2FEC-F7FF-472D-AF70-211464D05139}"/>
          </ac:spMkLst>
        </pc:spChg>
        <pc:graphicFrameChg chg="add mod ord modGraphic">
          <ac:chgData name="Lipp Maria" userId="329405f3-57ab-48ea-be0b-0b9375d858d6" providerId="ADAL" clId="{D2B0C8E6-565A-4815-BB41-19C56EE10C27}" dt="2023-06-12T09:12:25.212" v="9649" actId="1035"/>
          <ac:graphicFrameMkLst>
            <pc:docMk/>
            <pc:sldMk cId="2397782325" sldId="286"/>
            <ac:graphicFrameMk id="7" creationId="{160DA10B-BBA3-4237-BFE5-074AC5847CB9}"/>
          </ac:graphicFrameMkLst>
        </pc:graphicFrameChg>
        <pc:graphicFrameChg chg="add mod modGraphic">
          <ac:chgData name="Lipp Maria" userId="329405f3-57ab-48ea-be0b-0b9375d858d6" providerId="ADAL" clId="{D2B0C8E6-565A-4815-BB41-19C56EE10C27}" dt="2023-06-12T09:12:32.362" v="9651" actId="14100"/>
          <ac:graphicFrameMkLst>
            <pc:docMk/>
            <pc:sldMk cId="2397782325" sldId="286"/>
            <ac:graphicFrameMk id="9" creationId="{BCBBBFC9-9A74-41B4-831D-E0C369A028A3}"/>
          </ac:graphicFrameMkLst>
        </pc:graphicFrameChg>
        <pc:graphicFrameChg chg="add mod modGraphic">
          <ac:chgData name="Lipp Maria" userId="329405f3-57ab-48ea-be0b-0b9375d858d6" providerId="ADAL" clId="{D2B0C8E6-565A-4815-BB41-19C56EE10C27}" dt="2023-06-12T09:20:54.306" v="9656" actId="14100"/>
          <ac:graphicFrameMkLst>
            <pc:docMk/>
            <pc:sldMk cId="2397782325" sldId="286"/>
            <ac:graphicFrameMk id="10" creationId="{C9550CB6-FAE6-456E-8401-2B35D8D0A03C}"/>
          </ac:graphicFrameMkLst>
        </pc:graphicFrameChg>
        <pc:picChg chg="add del mod">
          <ac:chgData name="Lipp Maria" userId="329405f3-57ab-48ea-be0b-0b9375d858d6" providerId="ADAL" clId="{D2B0C8E6-565A-4815-BB41-19C56EE10C27}" dt="2023-06-12T09:14:08.729" v="9655" actId="478"/>
          <ac:picMkLst>
            <pc:docMk/>
            <pc:sldMk cId="2397782325" sldId="286"/>
            <ac:picMk id="8" creationId="{E55B925E-E085-4757-A89A-7AD53CD2C8BE}"/>
          </ac:picMkLst>
        </pc:picChg>
      </pc:sldChg>
      <pc:sldChg chg="addSp delSp modSp new mod modNotesTx">
        <pc:chgData name="Lipp Maria" userId="329405f3-57ab-48ea-be0b-0b9375d858d6" providerId="ADAL" clId="{D2B0C8E6-565A-4815-BB41-19C56EE10C27}" dt="2023-06-16T06:51:49.320" v="10321" actId="20577"/>
        <pc:sldMkLst>
          <pc:docMk/>
          <pc:sldMk cId="2813663118" sldId="287"/>
        </pc:sldMkLst>
        <pc:spChg chg="mod">
          <ac:chgData name="Lipp Maria" userId="329405f3-57ab-48ea-be0b-0b9375d858d6" providerId="ADAL" clId="{D2B0C8E6-565A-4815-BB41-19C56EE10C27}" dt="2023-06-09T09:34:24.280" v="6150" actId="14100"/>
          <ac:spMkLst>
            <pc:docMk/>
            <pc:sldMk cId="2813663118" sldId="287"/>
            <ac:spMk id="2" creationId="{8BC23083-E907-4747-9498-DE5833293CAE}"/>
          </ac:spMkLst>
        </pc:spChg>
        <pc:spChg chg="mod">
          <ac:chgData name="Lipp Maria" userId="329405f3-57ab-48ea-be0b-0b9375d858d6" providerId="ADAL" clId="{D2B0C8E6-565A-4815-BB41-19C56EE10C27}" dt="2023-06-09T09:05:21.715" v="5827" actId="27636"/>
          <ac:spMkLst>
            <pc:docMk/>
            <pc:sldMk cId="2813663118" sldId="287"/>
            <ac:spMk id="3" creationId="{DF932E94-0D1D-415E-83D0-43814A3371AC}"/>
          </ac:spMkLst>
        </pc:spChg>
        <pc:picChg chg="add del mod">
          <ac:chgData name="Lipp Maria" userId="329405f3-57ab-48ea-be0b-0b9375d858d6" providerId="ADAL" clId="{D2B0C8E6-565A-4815-BB41-19C56EE10C27}" dt="2023-06-09T09:04:49.350" v="5808" actId="478"/>
          <ac:picMkLst>
            <pc:docMk/>
            <pc:sldMk cId="2813663118" sldId="287"/>
            <ac:picMk id="8" creationId="{53BB73EE-6F7D-4017-8E24-25125E74413D}"/>
          </ac:picMkLst>
        </pc:picChg>
        <pc:picChg chg="add del mod">
          <ac:chgData name="Lipp Maria" userId="329405f3-57ab-48ea-be0b-0b9375d858d6" providerId="ADAL" clId="{D2B0C8E6-565A-4815-BB41-19C56EE10C27}" dt="2023-06-09T11:41:16.485" v="6705" actId="478"/>
          <ac:picMkLst>
            <pc:docMk/>
            <pc:sldMk cId="2813663118" sldId="287"/>
            <ac:picMk id="9" creationId="{41F19A3F-D993-4A42-82BC-C9D5D1D2F43F}"/>
          </ac:picMkLst>
        </pc:picChg>
      </pc:sldChg>
      <pc:sldChg chg="addSp delSp modSp new mod modNotesTx">
        <pc:chgData name="Lipp Maria" userId="329405f3-57ab-48ea-be0b-0b9375d858d6" providerId="ADAL" clId="{D2B0C8E6-565A-4815-BB41-19C56EE10C27}" dt="2023-06-16T06:50:42.900" v="10319" actId="6549"/>
        <pc:sldMkLst>
          <pc:docMk/>
          <pc:sldMk cId="64266600" sldId="288"/>
        </pc:sldMkLst>
        <pc:spChg chg="mod">
          <ac:chgData name="Lipp Maria" userId="329405f3-57ab-48ea-be0b-0b9375d858d6" providerId="ADAL" clId="{D2B0C8E6-565A-4815-BB41-19C56EE10C27}" dt="2023-06-12T10:32:39.026" v="9690" actId="20577"/>
          <ac:spMkLst>
            <pc:docMk/>
            <pc:sldMk cId="64266600" sldId="288"/>
            <ac:spMk id="2" creationId="{2343EEE2-E7C9-40D2-9B16-F44696225089}"/>
          </ac:spMkLst>
        </pc:spChg>
        <pc:spChg chg="del mod">
          <ac:chgData name="Lipp Maria" userId="329405f3-57ab-48ea-be0b-0b9375d858d6" providerId="ADAL" clId="{D2B0C8E6-565A-4815-BB41-19C56EE10C27}" dt="2023-06-12T13:48:16.368" v="9697" actId="3680"/>
          <ac:spMkLst>
            <pc:docMk/>
            <pc:sldMk cId="64266600" sldId="288"/>
            <ac:spMk id="3" creationId="{ACE0EF09-1004-4408-9796-5DFD089EDE16}"/>
          </ac:spMkLst>
        </pc:spChg>
        <pc:spChg chg="add mod">
          <ac:chgData name="Lipp Maria" userId="329405f3-57ab-48ea-be0b-0b9375d858d6" providerId="ADAL" clId="{D2B0C8E6-565A-4815-BB41-19C56EE10C27}" dt="2023-06-15T09:58:05.073" v="10295" actId="2711"/>
          <ac:spMkLst>
            <pc:docMk/>
            <pc:sldMk cId="64266600" sldId="288"/>
            <ac:spMk id="7" creationId="{887C4C9B-3CDF-4086-BEB0-49861869A9B9}"/>
          </ac:spMkLst>
        </pc:spChg>
        <pc:graphicFrameChg chg="add mod ord modGraphic">
          <ac:chgData name="Lipp Maria" userId="329405f3-57ab-48ea-be0b-0b9375d858d6" providerId="ADAL" clId="{D2B0C8E6-565A-4815-BB41-19C56EE10C27}" dt="2023-06-12T13:50:57.135" v="9769" actId="113"/>
          <ac:graphicFrameMkLst>
            <pc:docMk/>
            <pc:sldMk cId="64266600" sldId="288"/>
            <ac:graphicFrameMk id="8" creationId="{E7D459FF-61FE-480B-8AD9-4EE468F98082}"/>
          </ac:graphicFrameMkLst>
        </pc:graphicFrameChg>
      </pc:sldChg>
      <pc:sldChg chg="addSp delSp modSp new mod addCm delCm modNotesTx">
        <pc:chgData name="Lipp Maria" userId="329405f3-57ab-48ea-be0b-0b9375d858d6" providerId="ADAL" clId="{D2B0C8E6-565A-4815-BB41-19C56EE10C27}" dt="2023-06-15T09:58:52.778" v="10296" actId="20577"/>
        <pc:sldMkLst>
          <pc:docMk/>
          <pc:sldMk cId="2010744341" sldId="289"/>
        </pc:sldMkLst>
        <pc:spChg chg="mod">
          <ac:chgData name="Lipp Maria" userId="329405f3-57ab-48ea-be0b-0b9375d858d6" providerId="ADAL" clId="{D2B0C8E6-565A-4815-BB41-19C56EE10C27}" dt="2023-06-15T09:58:52.778" v="10296" actId="20577"/>
          <ac:spMkLst>
            <pc:docMk/>
            <pc:sldMk cId="2010744341" sldId="289"/>
            <ac:spMk id="2" creationId="{2F28BCF2-090C-4EF5-B980-A4106A679C89}"/>
          </ac:spMkLst>
        </pc:spChg>
        <pc:spChg chg="del">
          <ac:chgData name="Lipp Maria" userId="329405f3-57ab-48ea-be0b-0b9375d858d6" providerId="ADAL" clId="{D2B0C8E6-565A-4815-BB41-19C56EE10C27}" dt="2023-06-09T09:15:19.216" v="5979" actId="1032"/>
          <ac:spMkLst>
            <pc:docMk/>
            <pc:sldMk cId="2010744341" sldId="289"/>
            <ac:spMk id="3" creationId="{ABBC8190-9DD3-4DE7-BBFB-9D9F2BF1AAA9}"/>
          </ac:spMkLst>
        </pc:spChg>
        <pc:graphicFrameChg chg="add mod modGraphic">
          <ac:chgData name="Lipp Maria" userId="329405f3-57ab-48ea-be0b-0b9375d858d6" providerId="ADAL" clId="{D2B0C8E6-565A-4815-BB41-19C56EE10C27}" dt="2023-06-09T09:28:28.327" v="6082"/>
          <ac:graphicFrameMkLst>
            <pc:docMk/>
            <pc:sldMk cId="2010744341" sldId="289"/>
            <ac:graphicFrameMk id="7" creationId="{414201EB-D021-418D-A7D4-FEE720DC8172}"/>
          </ac:graphicFrameMkLst>
        </pc:graphicFrameChg>
        <pc:picChg chg="add del mod">
          <ac:chgData name="Lipp Maria" userId="329405f3-57ab-48ea-be0b-0b9375d858d6" providerId="ADAL" clId="{D2B0C8E6-565A-4815-BB41-19C56EE10C27}" dt="2023-06-09T09:29:31.972" v="6085" actId="478"/>
          <ac:picMkLst>
            <pc:docMk/>
            <pc:sldMk cId="2010744341" sldId="289"/>
            <ac:picMk id="8" creationId="{41E3EAC2-B861-4E4C-B712-F178B9198894}"/>
          </ac:picMkLst>
        </pc:picChg>
      </pc:sldChg>
      <pc:sldChg chg="addSp delSp modSp new mod">
        <pc:chgData name="Lipp Maria" userId="329405f3-57ab-48ea-be0b-0b9375d858d6" providerId="ADAL" clId="{D2B0C8E6-565A-4815-BB41-19C56EE10C27}" dt="2023-06-15T08:24:45.469" v="10293" actId="478"/>
        <pc:sldMkLst>
          <pc:docMk/>
          <pc:sldMk cId="2155469127" sldId="290"/>
        </pc:sldMkLst>
        <pc:spChg chg="mod">
          <ac:chgData name="Lipp Maria" userId="329405f3-57ab-48ea-be0b-0b9375d858d6" providerId="ADAL" clId="{D2B0C8E6-565A-4815-BB41-19C56EE10C27}" dt="2023-06-13T13:40:40.590" v="10171" actId="1076"/>
          <ac:spMkLst>
            <pc:docMk/>
            <pc:sldMk cId="2155469127" sldId="290"/>
            <ac:spMk id="2" creationId="{40779DA1-8580-42D3-80F3-984189E9CB72}"/>
          </ac:spMkLst>
        </pc:spChg>
        <pc:spChg chg="del">
          <ac:chgData name="Lipp Maria" userId="329405f3-57ab-48ea-be0b-0b9375d858d6" providerId="ADAL" clId="{D2B0C8E6-565A-4815-BB41-19C56EE10C27}" dt="2023-06-13T13:38:03.388" v="10090" actId="931"/>
          <ac:spMkLst>
            <pc:docMk/>
            <pc:sldMk cId="2155469127" sldId="290"/>
            <ac:spMk id="3" creationId="{1D285317-272A-4F4F-A67C-F2A1FC9EDD4F}"/>
          </ac:spMkLst>
        </pc:spChg>
        <pc:spChg chg="add del mod">
          <ac:chgData name="Lipp Maria" userId="329405f3-57ab-48ea-be0b-0b9375d858d6" providerId="ADAL" clId="{D2B0C8E6-565A-4815-BB41-19C56EE10C27}" dt="2023-06-13T13:41:44.682" v="10173" actId="478"/>
          <ac:spMkLst>
            <pc:docMk/>
            <pc:sldMk cId="2155469127" sldId="290"/>
            <ac:spMk id="12" creationId="{325FA062-A257-41AB-B2CB-3EB2275E93FA}"/>
          </ac:spMkLst>
        </pc:spChg>
        <pc:picChg chg="add del mod">
          <ac:chgData name="Lipp Maria" userId="329405f3-57ab-48ea-be0b-0b9375d858d6" providerId="ADAL" clId="{D2B0C8E6-565A-4815-BB41-19C56EE10C27}" dt="2023-06-15T08:24:45.469" v="10293" actId="478"/>
          <ac:picMkLst>
            <pc:docMk/>
            <pc:sldMk cId="2155469127" sldId="290"/>
            <ac:picMk id="8" creationId="{705534F3-B0D2-4F68-B240-C019253E5513}"/>
          </ac:picMkLst>
        </pc:picChg>
        <pc:picChg chg="add del mod">
          <ac:chgData name="Lipp Maria" userId="329405f3-57ab-48ea-be0b-0b9375d858d6" providerId="ADAL" clId="{D2B0C8E6-565A-4815-BB41-19C56EE10C27}" dt="2023-06-07T13:37:30.206" v="4443" actId="478"/>
          <ac:picMkLst>
            <pc:docMk/>
            <pc:sldMk cId="2155469127" sldId="290"/>
            <ac:picMk id="8" creationId="{A3D00CB1-3511-403C-909C-B3D2A55DD8F6}"/>
          </ac:picMkLst>
        </pc:picChg>
        <pc:picChg chg="add del mod ord modCrop">
          <ac:chgData name="Lipp Maria" userId="329405f3-57ab-48ea-be0b-0b9375d858d6" providerId="ADAL" clId="{D2B0C8E6-565A-4815-BB41-19C56EE10C27}" dt="2023-06-13T13:41:40.329" v="10172" actId="478"/>
          <ac:picMkLst>
            <pc:docMk/>
            <pc:sldMk cId="2155469127" sldId="290"/>
            <ac:picMk id="9" creationId="{220F2766-CD17-4300-BC47-BFE99527D42D}"/>
          </ac:picMkLst>
        </pc:picChg>
        <pc:picChg chg="add del mod">
          <ac:chgData name="Lipp Maria" userId="329405f3-57ab-48ea-be0b-0b9375d858d6" providerId="ADAL" clId="{D2B0C8E6-565A-4815-BB41-19C56EE10C27}" dt="2023-06-09T11:55:56.006" v="7237" actId="478"/>
          <ac:picMkLst>
            <pc:docMk/>
            <pc:sldMk cId="2155469127" sldId="290"/>
            <ac:picMk id="10" creationId="{31E064A1-32ED-4F30-A1F9-9BB627D5FD0B}"/>
          </ac:picMkLst>
        </pc:picChg>
        <pc:picChg chg="add del mod">
          <ac:chgData name="Lipp Maria" userId="329405f3-57ab-48ea-be0b-0b9375d858d6" providerId="ADAL" clId="{D2B0C8E6-565A-4815-BB41-19C56EE10C27}" dt="2023-06-15T08:23:37.160" v="10292" actId="478"/>
          <ac:picMkLst>
            <pc:docMk/>
            <pc:sldMk cId="2155469127" sldId="290"/>
            <ac:picMk id="11" creationId="{1614B536-D0C2-4D23-8FDD-FE0D77049D09}"/>
          </ac:picMkLst>
        </pc:picChg>
        <pc:picChg chg="add del mod">
          <ac:chgData name="Lipp Maria" userId="329405f3-57ab-48ea-be0b-0b9375d858d6" providerId="ADAL" clId="{D2B0C8E6-565A-4815-BB41-19C56EE10C27}" dt="2023-06-09T11:56:47.466" v="7241" actId="478"/>
          <ac:picMkLst>
            <pc:docMk/>
            <pc:sldMk cId="2155469127" sldId="290"/>
            <ac:picMk id="13" creationId="{719D3489-8C92-43E3-BECC-F305978C6504}"/>
          </ac:picMkLst>
        </pc:picChg>
        <pc:picChg chg="add mod ord modCrop">
          <ac:chgData name="Lipp Maria" userId="329405f3-57ab-48ea-be0b-0b9375d858d6" providerId="ADAL" clId="{D2B0C8E6-565A-4815-BB41-19C56EE10C27}" dt="2023-06-13T13:43:11.043" v="10186" actId="732"/>
          <ac:picMkLst>
            <pc:docMk/>
            <pc:sldMk cId="2155469127" sldId="290"/>
            <ac:picMk id="14" creationId="{7E975C1F-DA02-4271-8A73-C3192B7B35BE}"/>
          </ac:picMkLst>
        </pc:picChg>
        <pc:picChg chg="add del mod">
          <ac:chgData name="Lipp Maria" userId="329405f3-57ab-48ea-be0b-0b9375d858d6" providerId="ADAL" clId="{D2B0C8E6-565A-4815-BB41-19C56EE10C27}" dt="2023-06-09T11:41:36.950" v="6707" actId="478"/>
          <ac:picMkLst>
            <pc:docMk/>
            <pc:sldMk cId="2155469127" sldId="290"/>
            <ac:picMk id="15" creationId="{71AA0760-12A7-4E2A-89A6-521BF9B88073}"/>
          </ac:picMkLst>
        </pc:picChg>
      </pc:sldChg>
      <pc:sldChg chg="addSp delSp modSp new mod">
        <pc:chgData name="Lipp Maria" userId="329405f3-57ab-48ea-be0b-0b9375d858d6" providerId="ADAL" clId="{D2B0C8E6-565A-4815-BB41-19C56EE10C27}" dt="2023-06-09T13:13:15.607" v="8261" actId="207"/>
        <pc:sldMkLst>
          <pc:docMk/>
          <pc:sldMk cId="1365880062" sldId="291"/>
        </pc:sldMkLst>
        <pc:spChg chg="mod">
          <ac:chgData name="Lipp Maria" userId="329405f3-57ab-48ea-be0b-0b9375d858d6" providerId="ADAL" clId="{D2B0C8E6-565A-4815-BB41-19C56EE10C27}" dt="2023-06-09T09:34:10.588" v="6149" actId="14100"/>
          <ac:spMkLst>
            <pc:docMk/>
            <pc:sldMk cId="1365880062" sldId="291"/>
            <ac:spMk id="2" creationId="{05434B34-37FC-46FD-9051-625C45A5FB03}"/>
          </ac:spMkLst>
        </pc:spChg>
        <pc:spChg chg="del mod">
          <ac:chgData name="Lipp Maria" userId="329405f3-57ab-48ea-be0b-0b9375d858d6" providerId="ADAL" clId="{D2B0C8E6-565A-4815-BB41-19C56EE10C27}" dt="2023-06-09T08:51:33.969" v="5471" actId="3680"/>
          <ac:spMkLst>
            <pc:docMk/>
            <pc:sldMk cId="1365880062" sldId="291"/>
            <ac:spMk id="3" creationId="{C4A79EDD-79CF-43B3-870C-AF2F4343A754}"/>
          </ac:spMkLst>
        </pc:spChg>
        <pc:graphicFrameChg chg="add mod ord modGraphic">
          <ac:chgData name="Lipp Maria" userId="329405f3-57ab-48ea-be0b-0b9375d858d6" providerId="ADAL" clId="{D2B0C8E6-565A-4815-BB41-19C56EE10C27}" dt="2023-06-09T13:13:15.607" v="8261" actId="207"/>
          <ac:graphicFrameMkLst>
            <pc:docMk/>
            <pc:sldMk cId="1365880062" sldId="291"/>
            <ac:graphicFrameMk id="8" creationId="{EE7522C6-788F-43F1-BBB9-E96BD3695C8F}"/>
          </ac:graphicFrameMkLst>
        </pc:graphicFrameChg>
        <pc:picChg chg="add del mod">
          <ac:chgData name="Lipp Maria" userId="329405f3-57ab-48ea-be0b-0b9375d858d6" providerId="ADAL" clId="{D2B0C8E6-565A-4815-BB41-19C56EE10C27}" dt="2023-06-09T08:54:20.964" v="5796" actId="478"/>
          <ac:picMkLst>
            <pc:docMk/>
            <pc:sldMk cId="1365880062" sldId="291"/>
            <ac:picMk id="7" creationId="{C00ED5F1-8AF5-48C1-930A-1130A07C65D6}"/>
          </ac:picMkLst>
        </pc:picChg>
      </pc:sldChg>
      <pc:sldChg chg="addSp delSp modSp add mod ord">
        <pc:chgData name="Lipp Maria" userId="329405f3-57ab-48ea-be0b-0b9375d858d6" providerId="ADAL" clId="{D2B0C8E6-565A-4815-BB41-19C56EE10C27}" dt="2023-06-09T13:52:04.291" v="8800" actId="478"/>
        <pc:sldMkLst>
          <pc:docMk/>
          <pc:sldMk cId="977367525" sldId="292"/>
        </pc:sldMkLst>
        <pc:spChg chg="mod">
          <ac:chgData name="Lipp Maria" userId="329405f3-57ab-48ea-be0b-0b9375d858d6" providerId="ADAL" clId="{D2B0C8E6-565A-4815-BB41-19C56EE10C27}" dt="2023-06-09T12:58:43.832" v="8061" actId="20577"/>
          <ac:spMkLst>
            <pc:docMk/>
            <pc:sldMk cId="977367525" sldId="292"/>
            <ac:spMk id="2" creationId="{A29258A8-7190-446D-B9DF-EA4D104A5819}"/>
          </ac:spMkLst>
        </pc:spChg>
        <pc:graphicFrameChg chg="mod modGraphic">
          <ac:chgData name="Lipp Maria" userId="329405f3-57ab-48ea-be0b-0b9375d858d6" providerId="ADAL" clId="{D2B0C8E6-565A-4815-BB41-19C56EE10C27}" dt="2023-06-09T13:03:40.030" v="8176" actId="113"/>
          <ac:graphicFrameMkLst>
            <pc:docMk/>
            <pc:sldMk cId="977367525" sldId="292"/>
            <ac:graphicFrameMk id="10" creationId="{162E72B6-B39D-4003-811C-42418A4F8A44}"/>
          </ac:graphicFrameMkLst>
        </pc:graphicFrameChg>
        <pc:picChg chg="add del mod">
          <ac:chgData name="Lipp Maria" userId="329405f3-57ab-48ea-be0b-0b9375d858d6" providerId="ADAL" clId="{D2B0C8E6-565A-4815-BB41-19C56EE10C27}" dt="2023-06-09T13:51:49.489" v="8798" actId="478"/>
          <ac:picMkLst>
            <pc:docMk/>
            <pc:sldMk cId="977367525" sldId="292"/>
            <ac:picMk id="7" creationId="{FAFA36C5-C12D-4CED-9BE6-B6E8404720B1}"/>
          </ac:picMkLst>
        </pc:picChg>
        <pc:picChg chg="del mod">
          <ac:chgData name="Lipp Maria" userId="329405f3-57ab-48ea-be0b-0b9375d858d6" providerId="ADAL" clId="{D2B0C8E6-565A-4815-BB41-19C56EE10C27}" dt="2023-06-09T13:05:34.481" v="8186" actId="478"/>
          <ac:picMkLst>
            <pc:docMk/>
            <pc:sldMk cId="977367525" sldId="292"/>
            <ac:picMk id="8" creationId="{DEAF6C51-90E8-48E7-8372-B513351267FC}"/>
          </ac:picMkLst>
        </pc:picChg>
        <pc:picChg chg="del mod">
          <ac:chgData name="Lipp Maria" userId="329405f3-57ab-48ea-be0b-0b9375d858d6" providerId="ADAL" clId="{D2B0C8E6-565A-4815-BB41-19C56EE10C27}" dt="2023-06-09T13:52:04.291" v="8800" actId="478"/>
          <ac:picMkLst>
            <pc:docMk/>
            <pc:sldMk cId="977367525" sldId="292"/>
            <ac:picMk id="9" creationId="{9CA89458-4069-4598-B75A-09C3D4730F5F}"/>
          </ac:picMkLst>
        </pc:picChg>
        <pc:picChg chg="add del mod">
          <ac:chgData name="Lipp Maria" userId="329405f3-57ab-48ea-be0b-0b9375d858d6" providerId="ADAL" clId="{D2B0C8E6-565A-4815-BB41-19C56EE10C27}" dt="2023-06-09T13:51:59.972" v="8799" actId="478"/>
          <ac:picMkLst>
            <pc:docMk/>
            <pc:sldMk cId="977367525" sldId="292"/>
            <ac:picMk id="11" creationId="{5F8B20AE-2397-4AE4-9CD9-47CCB4391DB8}"/>
          </ac:picMkLst>
        </pc:picChg>
      </pc:sldChg>
      <pc:sldChg chg="modSp add mod">
        <pc:chgData name="Lipp Maria" userId="329405f3-57ab-48ea-be0b-0b9375d858d6" providerId="ADAL" clId="{D2B0C8E6-565A-4815-BB41-19C56EE10C27}" dt="2023-06-12T07:05:36.960" v="8804" actId="6549"/>
        <pc:sldMkLst>
          <pc:docMk/>
          <pc:sldMk cId="295316700" sldId="293"/>
        </pc:sldMkLst>
        <pc:spChg chg="mod">
          <ac:chgData name="Lipp Maria" userId="329405f3-57ab-48ea-be0b-0b9375d858d6" providerId="ADAL" clId="{D2B0C8E6-565A-4815-BB41-19C56EE10C27}" dt="2023-06-12T07:05:36.960" v="8804" actId="6549"/>
          <ac:spMkLst>
            <pc:docMk/>
            <pc:sldMk cId="295316700" sldId="293"/>
            <ac:spMk id="3" creationId="{D564EC24-571E-49E6-9C4C-615D183E0C58}"/>
          </ac:spMkLst>
        </pc:spChg>
      </pc:sldChg>
      <pc:sldChg chg="addSp delSp modSp new mod modNotesTx">
        <pc:chgData name="Lipp Maria" userId="329405f3-57ab-48ea-be0b-0b9375d858d6" providerId="ADAL" clId="{D2B0C8E6-565A-4815-BB41-19C56EE10C27}" dt="2023-06-28T11:24:30.892" v="10516" actId="20577"/>
        <pc:sldMkLst>
          <pc:docMk/>
          <pc:sldMk cId="2958537813" sldId="294"/>
        </pc:sldMkLst>
        <pc:spChg chg="mod">
          <ac:chgData name="Lipp Maria" userId="329405f3-57ab-48ea-be0b-0b9375d858d6" providerId="ADAL" clId="{D2B0C8E6-565A-4815-BB41-19C56EE10C27}" dt="2023-06-14T13:15:54.435" v="10291" actId="1038"/>
          <ac:spMkLst>
            <pc:docMk/>
            <pc:sldMk cId="2958537813" sldId="294"/>
            <ac:spMk id="2" creationId="{8BB5D90F-E40C-4FFC-9DFC-DC33AA08C231}"/>
          </ac:spMkLst>
        </pc:spChg>
        <pc:spChg chg="del">
          <ac:chgData name="Lipp Maria" userId="329405f3-57ab-48ea-be0b-0b9375d858d6" providerId="ADAL" clId="{D2B0C8E6-565A-4815-BB41-19C56EE10C27}" dt="2023-06-13T13:58:21.572" v="10188" actId="931"/>
          <ac:spMkLst>
            <pc:docMk/>
            <pc:sldMk cId="2958537813" sldId="294"/>
            <ac:spMk id="3" creationId="{41AB923A-1CBB-4E9B-AFEB-696B8645BA31}"/>
          </ac:spMkLst>
        </pc:spChg>
        <pc:spChg chg="add del mod">
          <ac:chgData name="Lipp Maria" userId="329405f3-57ab-48ea-be0b-0b9375d858d6" providerId="ADAL" clId="{D2B0C8E6-565A-4815-BB41-19C56EE10C27}" dt="2023-06-13T14:01:37.426" v="10216" actId="478"/>
          <ac:spMkLst>
            <pc:docMk/>
            <pc:sldMk cId="2958537813" sldId="294"/>
            <ac:spMk id="10" creationId="{9FDC573C-38AD-473F-A07C-FABD60BD8A98}"/>
          </ac:spMkLst>
        </pc:spChg>
        <pc:picChg chg="add del mod ord modCrop">
          <ac:chgData name="Lipp Maria" userId="329405f3-57ab-48ea-be0b-0b9375d858d6" providerId="ADAL" clId="{D2B0C8E6-565A-4815-BB41-19C56EE10C27}" dt="2023-06-13T14:01:35.347" v="10215" actId="478"/>
          <ac:picMkLst>
            <pc:docMk/>
            <pc:sldMk cId="2958537813" sldId="294"/>
            <ac:picMk id="8" creationId="{06085233-184F-40A3-A9D9-596E6DDC6167}"/>
          </ac:picMkLst>
        </pc:picChg>
        <pc:picChg chg="add mod modCrop">
          <ac:chgData name="Lipp Maria" userId="329405f3-57ab-48ea-be0b-0b9375d858d6" providerId="ADAL" clId="{D2B0C8E6-565A-4815-BB41-19C56EE10C27}" dt="2023-06-14T13:15:44.853" v="10265" actId="1076"/>
          <ac:picMkLst>
            <pc:docMk/>
            <pc:sldMk cId="2958537813" sldId="294"/>
            <ac:picMk id="12" creationId="{8E65ACBF-F018-4EEB-A100-81C42AAD25E3}"/>
          </ac:picMkLst>
        </pc:picChg>
      </pc:sldChg>
    </pc:docChg>
  </pc:docChgLst>
  <pc:docChgLst>
    <pc:chgData name="Lipp Maria" userId="329405f3-57ab-48ea-be0b-0b9375d858d6" providerId="ADAL" clId="{1BCE9548-F8F5-4915-8E91-0C9BB4080150}"/>
    <pc:docChg chg="undo custSel modSld">
      <pc:chgData name="Lipp Maria" userId="329405f3-57ab-48ea-be0b-0b9375d858d6" providerId="ADAL" clId="{1BCE9548-F8F5-4915-8E91-0C9BB4080150}" dt="2023-08-25T07:10:59.657" v="40" actId="1035"/>
      <pc:docMkLst>
        <pc:docMk/>
      </pc:docMkLst>
      <pc:sldChg chg="addSp modSp mod">
        <pc:chgData name="Lipp Maria" userId="329405f3-57ab-48ea-be0b-0b9375d858d6" providerId="ADAL" clId="{1BCE9548-F8F5-4915-8E91-0C9BB4080150}" dt="2023-08-25T07:10:59.657" v="40" actId="1035"/>
        <pc:sldMkLst>
          <pc:docMk/>
          <pc:sldMk cId="2039742047" sldId="270"/>
        </pc:sldMkLst>
        <pc:spChg chg="add mod">
          <ac:chgData name="Lipp Maria" userId="329405f3-57ab-48ea-be0b-0b9375d858d6" providerId="ADAL" clId="{1BCE9548-F8F5-4915-8E91-0C9BB4080150}" dt="2023-08-25T07:10:02.822" v="6" actId="14100"/>
          <ac:spMkLst>
            <pc:docMk/>
            <pc:sldMk cId="2039742047" sldId="270"/>
            <ac:spMk id="3" creationId="{CD7C434F-1146-4142-AA63-40F5D559CE58}"/>
          </ac:spMkLst>
        </pc:spChg>
        <pc:spChg chg="add mod">
          <ac:chgData name="Lipp Maria" userId="329405f3-57ab-48ea-be0b-0b9375d858d6" providerId="ADAL" clId="{1BCE9548-F8F5-4915-8E91-0C9BB4080150}" dt="2023-08-25T07:10:59.657" v="40" actId="1035"/>
          <ac:spMkLst>
            <pc:docMk/>
            <pc:sldMk cId="2039742047" sldId="270"/>
            <ac:spMk id="7" creationId="{8ABAA46E-513F-401A-ACEF-B8B3B80C8E8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13775B-57B5-4245-8BB7-8B10B6E1AAE4}" type="doc">
      <dgm:prSet loTypeId="urn:microsoft.com/office/officeart/2005/8/layout/hList7" loCatId="list" qsTypeId="urn:microsoft.com/office/officeart/2005/8/quickstyle/simple1" qsCatId="simple" csTypeId="urn:microsoft.com/office/officeart/2005/8/colors/accent1_2" csCatId="accent1" phldr="1"/>
      <dgm:spPr/>
    </dgm:pt>
    <dgm:pt modelId="{A01F4BF8-1C81-4598-8022-4DE54F2999F0}">
      <dgm:prSet phldrT="[Text]"/>
      <dgm:spPr/>
      <dgm:t>
        <a:bodyPr/>
        <a:lstStyle/>
        <a:p>
          <a:r>
            <a:rPr lang="de-AT" dirty="0"/>
            <a:t>Umsatz</a:t>
          </a:r>
        </a:p>
        <a:p>
          <a:r>
            <a:rPr lang="de-AT" dirty="0"/>
            <a:t>%-Satz, der Taxonomie-fähig und –konform ist</a:t>
          </a:r>
        </a:p>
      </dgm:t>
    </dgm:pt>
    <dgm:pt modelId="{65FD4C80-6C88-4235-8D8F-0207A220DF5B}" type="parTrans" cxnId="{F2C79575-E1E0-47E6-A7B2-657F3A267FB7}">
      <dgm:prSet/>
      <dgm:spPr/>
      <dgm:t>
        <a:bodyPr/>
        <a:lstStyle/>
        <a:p>
          <a:endParaRPr lang="de-AT"/>
        </a:p>
      </dgm:t>
    </dgm:pt>
    <dgm:pt modelId="{659777B0-C102-494A-9849-0D922107FFFB}" type="sibTrans" cxnId="{F2C79575-E1E0-47E6-A7B2-657F3A267FB7}">
      <dgm:prSet/>
      <dgm:spPr/>
      <dgm:t>
        <a:bodyPr/>
        <a:lstStyle/>
        <a:p>
          <a:endParaRPr lang="de-AT"/>
        </a:p>
      </dgm:t>
    </dgm:pt>
    <dgm:pt modelId="{0ECCE67A-2BAC-4E12-AC9A-22166C1D42FD}">
      <dgm:prSet phldrT="[Text]"/>
      <dgm:spPr/>
      <dgm:t>
        <a:bodyPr/>
        <a:lstStyle/>
        <a:p>
          <a:r>
            <a:rPr lang="de-AT" dirty="0" err="1"/>
            <a:t>CapEx</a:t>
          </a:r>
          <a:endParaRPr lang="de-AT" dirty="0"/>
        </a:p>
        <a:p>
          <a:r>
            <a:rPr lang="de-AT" dirty="0"/>
            <a:t>%-Satz, der Taxonomie-fähig und –konform ist</a:t>
          </a:r>
        </a:p>
      </dgm:t>
    </dgm:pt>
    <dgm:pt modelId="{F37086A9-E3B5-4477-A16A-97F0BB9CB1F8}" type="parTrans" cxnId="{47B71BB9-0FCC-4FB2-9139-C0C0B82210CB}">
      <dgm:prSet/>
      <dgm:spPr/>
      <dgm:t>
        <a:bodyPr/>
        <a:lstStyle/>
        <a:p>
          <a:endParaRPr lang="de-AT"/>
        </a:p>
      </dgm:t>
    </dgm:pt>
    <dgm:pt modelId="{3AD4CC57-89F8-47D2-8113-863F93D332C2}" type="sibTrans" cxnId="{47B71BB9-0FCC-4FB2-9139-C0C0B82210CB}">
      <dgm:prSet/>
      <dgm:spPr/>
      <dgm:t>
        <a:bodyPr/>
        <a:lstStyle/>
        <a:p>
          <a:endParaRPr lang="de-AT"/>
        </a:p>
      </dgm:t>
    </dgm:pt>
    <dgm:pt modelId="{59E21208-0263-44E9-BF3C-F6A49EE3AB4D}">
      <dgm:prSet phldrT="[Text]"/>
      <dgm:spPr/>
      <dgm:t>
        <a:bodyPr/>
        <a:lstStyle/>
        <a:p>
          <a:r>
            <a:rPr lang="de-AT" dirty="0" err="1"/>
            <a:t>OpEx</a:t>
          </a:r>
          <a:endParaRPr lang="de-AT" dirty="0"/>
        </a:p>
        <a:p>
          <a:r>
            <a:rPr lang="de-AT" dirty="0"/>
            <a:t>%-Satz, der Taxonomie-fähig und –konform ist</a:t>
          </a:r>
        </a:p>
      </dgm:t>
    </dgm:pt>
    <dgm:pt modelId="{34BF7EFC-06C8-4E04-9A10-CC13B854790B}" type="parTrans" cxnId="{875EA570-A06C-48CE-A35E-8F564B0CFA37}">
      <dgm:prSet/>
      <dgm:spPr/>
      <dgm:t>
        <a:bodyPr/>
        <a:lstStyle/>
        <a:p>
          <a:endParaRPr lang="de-AT"/>
        </a:p>
      </dgm:t>
    </dgm:pt>
    <dgm:pt modelId="{7AC4BF14-2FA8-4745-AC25-0375001C790A}" type="sibTrans" cxnId="{875EA570-A06C-48CE-A35E-8F564B0CFA37}">
      <dgm:prSet/>
      <dgm:spPr/>
      <dgm:t>
        <a:bodyPr/>
        <a:lstStyle/>
        <a:p>
          <a:endParaRPr lang="de-AT"/>
        </a:p>
      </dgm:t>
    </dgm:pt>
    <dgm:pt modelId="{2BAB7CAA-E81E-4B0E-A249-839E3F213E53}" type="pres">
      <dgm:prSet presAssocID="{DD13775B-57B5-4245-8BB7-8B10B6E1AAE4}" presName="Name0" presStyleCnt="0">
        <dgm:presLayoutVars>
          <dgm:dir/>
          <dgm:resizeHandles val="exact"/>
        </dgm:presLayoutVars>
      </dgm:prSet>
      <dgm:spPr/>
    </dgm:pt>
    <dgm:pt modelId="{C72DFED3-CD06-4AA4-96A4-0E2D35E4652B}" type="pres">
      <dgm:prSet presAssocID="{DD13775B-57B5-4245-8BB7-8B10B6E1AAE4}" presName="fgShape" presStyleLbl="fgShp" presStyleIdx="0" presStyleCnt="1" custLinFactNeighborX="-11" custLinFactNeighborY="878"/>
      <dgm:spPr/>
    </dgm:pt>
    <dgm:pt modelId="{DFE187F6-F812-49EE-9A04-B6E6B05360C7}" type="pres">
      <dgm:prSet presAssocID="{DD13775B-57B5-4245-8BB7-8B10B6E1AAE4}" presName="linComp" presStyleCnt="0"/>
      <dgm:spPr/>
    </dgm:pt>
    <dgm:pt modelId="{DD6AAD08-42A4-4D06-BD06-2FFA44A9049A}" type="pres">
      <dgm:prSet presAssocID="{A01F4BF8-1C81-4598-8022-4DE54F2999F0}" presName="compNode" presStyleCnt="0"/>
      <dgm:spPr/>
    </dgm:pt>
    <dgm:pt modelId="{1E2C7496-8DF9-43A0-A607-2CCACF90DFF7}" type="pres">
      <dgm:prSet presAssocID="{A01F4BF8-1C81-4598-8022-4DE54F2999F0}" presName="bkgdShape" presStyleLbl="node1" presStyleIdx="0" presStyleCnt="3"/>
      <dgm:spPr/>
    </dgm:pt>
    <dgm:pt modelId="{7A721A3F-D2C7-427B-B866-9EDA8FE5B62E}" type="pres">
      <dgm:prSet presAssocID="{A01F4BF8-1C81-4598-8022-4DE54F2999F0}" presName="nodeTx" presStyleLbl="node1" presStyleIdx="0" presStyleCnt="3">
        <dgm:presLayoutVars>
          <dgm:bulletEnabled val="1"/>
        </dgm:presLayoutVars>
      </dgm:prSet>
      <dgm:spPr/>
    </dgm:pt>
    <dgm:pt modelId="{75B28B64-02E6-438A-A577-6C7C592EFE27}" type="pres">
      <dgm:prSet presAssocID="{A01F4BF8-1C81-4598-8022-4DE54F2999F0}" presName="invisiNode" presStyleLbl="node1" presStyleIdx="0" presStyleCnt="3"/>
      <dgm:spPr/>
    </dgm:pt>
    <dgm:pt modelId="{EDCFE288-00C7-479A-B108-CA7803F9651D}" type="pres">
      <dgm:prSet presAssocID="{A01F4BF8-1C81-4598-8022-4DE54F2999F0}" presName="imagNode" presStyleLbl="fgImgPlace1" presStyleIdx="0" presStyleCnt="3"/>
      <dgm:spPr>
        <a:blipFill>
          <a:blip xmlns:r="http://schemas.openxmlformats.org/officeDocument/2006/relationships" r:embed="rId1"/>
          <a:srcRect/>
          <a:stretch>
            <a:fillRect l="-23000" r="-23000"/>
          </a:stretch>
        </a:blipFill>
      </dgm:spPr>
    </dgm:pt>
    <dgm:pt modelId="{C2230580-337E-4260-BB5C-06946D60980B}" type="pres">
      <dgm:prSet presAssocID="{659777B0-C102-494A-9849-0D922107FFFB}" presName="sibTrans" presStyleLbl="sibTrans2D1" presStyleIdx="0" presStyleCnt="0"/>
      <dgm:spPr/>
    </dgm:pt>
    <dgm:pt modelId="{E53DEA20-A4E3-4A60-899E-87F4D6D4258C}" type="pres">
      <dgm:prSet presAssocID="{0ECCE67A-2BAC-4E12-AC9A-22166C1D42FD}" presName="compNode" presStyleCnt="0"/>
      <dgm:spPr/>
    </dgm:pt>
    <dgm:pt modelId="{255BF9BF-166C-461F-8D35-5B4C5159499A}" type="pres">
      <dgm:prSet presAssocID="{0ECCE67A-2BAC-4E12-AC9A-22166C1D42FD}" presName="bkgdShape" presStyleLbl="node1" presStyleIdx="1" presStyleCnt="3"/>
      <dgm:spPr/>
    </dgm:pt>
    <dgm:pt modelId="{7CDC314C-2C54-4886-A299-80ABF596BAA0}" type="pres">
      <dgm:prSet presAssocID="{0ECCE67A-2BAC-4E12-AC9A-22166C1D42FD}" presName="nodeTx" presStyleLbl="node1" presStyleIdx="1" presStyleCnt="3">
        <dgm:presLayoutVars>
          <dgm:bulletEnabled val="1"/>
        </dgm:presLayoutVars>
      </dgm:prSet>
      <dgm:spPr/>
    </dgm:pt>
    <dgm:pt modelId="{3BEE1B1C-5E30-4DC2-979A-CDB33229D132}" type="pres">
      <dgm:prSet presAssocID="{0ECCE67A-2BAC-4E12-AC9A-22166C1D42FD}" presName="invisiNode" presStyleLbl="node1" presStyleIdx="1" presStyleCnt="3"/>
      <dgm:spPr/>
    </dgm:pt>
    <dgm:pt modelId="{816064D8-B613-4AAF-8298-50882D98F445}" type="pres">
      <dgm:prSet presAssocID="{0ECCE67A-2BAC-4E12-AC9A-22166C1D42FD}" presName="imagNode" presStyleLbl="fgImgPlace1" presStyleIdx="1" presStyleCnt="3"/>
      <dgm:spPr>
        <a:blipFill>
          <a:blip xmlns:r="http://schemas.openxmlformats.org/officeDocument/2006/relationships" r:embed="rId2"/>
          <a:srcRect/>
          <a:stretch>
            <a:fillRect l="-17000" r="-17000"/>
          </a:stretch>
        </a:blipFill>
      </dgm:spPr>
    </dgm:pt>
    <dgm:pt modelId="{27D74E92-E3BB-4B9F-9F4B-EC56E2481C44}" type="pres">
      <dgm:prSet presAssocID="{3AD4CC57-89F8-47D2-8113-863F93D332C2}" presName="sibTrans" presStyleLbl="sibTrans2D1" presStyleIdx="0" presStyleCnt="0"/>
      <dgm:spPr/>
    </dgm:pt>
    <dgm:pt modelId="{8CD214B0-5689-4187-9E1E-EC66B9592F3A}" type="pres">
      <dgm:prSet presAssocID="{59E21208-0263-44E9-BF3C-F6A49EE3AB4D}" presName="compNode" presStyleCnt="0"/>
      <dgm:spPr/>
    </dgm:pt>
    <dgm:pt modelId="{A0327C79-9A05-476A-B6EC-172E3EA07CB7}" type="pres">
      <dgm:prSet presAssocID="{59E21208-0263-44E9-BF3C-F6A49EE3AB4D}" presName="bkgdShape" presStyleLbl="node1" presStyleIdx="2" presStyleCnt="3"/>
      <dgm:spPr/>
    </dgm:pt>
    <dgm:pt modelId="{8FE00ABC-C5EF-4D87-8464-AA471153F6BF}" type="pres">
      <dgm:prSet presAssocID="{59E21208-0263-44E9-BF3C-F6A49EE3AB4D}" presName="nodeTx" presStyleLbl="node1" presStyleIdx="2" presStyleCnt="3">
        <dgm:presLayoutVars>
          <dgm:bulletEnabled val="1"/>
        </dgm:presLayoutVars>
      </dgm:prSet>
      <dgm:spPr/>
    </dgm:pt>
    <dgm:pt modelId="{642DBF3B-B931-43C0-B349-526A3CAEAD06}" type="pres">
      <dgm:prSet presAssocID="{59E21208-0263-44E9-BF3C-F6A49EE3AB4D}" presName="invisiNode" presStyleLbl="node1" presStyleIdx="2" presStyleCnt="3"/>
      <dgm:spPr/>
    </dgm:pt>
    <dgm:pt modelId="{96EA1A8B-63CA-4FBF-BE7D-389545CFA31D}" type="pres">
      <dgm:prSet presAssocID="{59E21208-0263-44E9-BF3C-F6A49EE3AB4D}" presName="imagNode" presStyleLbl="fgImgPlace1" presStyleIdx="2" presStyleCnt="3"/>
      <dgm:spPr>
        <a:blipFill>
          <a:blip xmlns:r="http://schemas.openxmlformats.org/officeDocument/2006/relationships" r:embed="rId3"/>
          <a:srcRect/>
          <a:stretch>
            <a:fillRect/>
          </a:stretch>
        </a:blipFill>
      </dgm:spPr>
    </dgm:pt>
  </dgm:ptLst>
  <dgm:cxnLst>
    <dgm:cxn modelId="{23192B48-D833-4A21-85EC-8E3C359691A5}" type="presOf" srcId="{DD13775B-57B5-4245-8BB7-8B10B6E1AAE4}" destId="{2BAB7CAA-E81E-4B0E-A249-839E3F213E53}" srcOrd="0" destOrd="0" presId="urn:microsoft.com/office/officeart/2005/8/layout/hList7"/>
    <dgm:cxn modelId="{875EA570-A06C-48CE-A35E-8F564B0CFA37}" srcId="{DD13775B-57B5-4245-8BB7-8B10B6E1AAE4}" destId="{59E21208-0263-44E9-BF3C-F6A49EE3AB4D}" srcOrd="2" destOrd="0" parTransId="{34BF7EFC-06C8-4E04-9A10-CC13B854790B}" sibTransId="{7AC4BF14-2FA8-4745-AC25-0375001C790A}"/>
    <dgm:cxn modelId="{F2C79575-E1E0-47E6-A7B2-657F3A267FB7}" srcId="{DD13775B-57B5-4245-8BB7-8B10B6E1AAE4}" destId="{A01F4BF8-1C81-4598-8022-4DE54F2999F0}" srcOrd="0" destOrd="0" parTransId="{65FD4C80-6C88-4235-8D8F-0207A220DF5B}" sibTransId="{659777B0-C102-494A-9849-0D922107FFFB}"/>
    <dgm:cxn modelId="{B8DE7884-3C0A-46DC-B67A-01B7E003F492}" type="presOf" srcId="{3AD4CC57-89F8-47D2-8113-863F93D332C2}" destId="{27D74E92-E3BB-4B9F-9F4B-EC56E2481C44}" srcOrd="0" destOrd="0" presId="urn:microsoft.com/office/officeart/2005/8/layout/hList7"/>
    <dgm:cxn modelId="{0996FD86-781A-41BF-8B5D-BA1CCA834BBA}" type="presOf" srcId="{A01F4BF8-1C81-4598-8022-4DE54F2999F0}" destId="{7A721A3F-D2C7-427B-B866-9EDA8FE5B62E}" srcOrd="1" destOrd="0" presId="urn:microsoft.com/office/officeart/2005/8/layout/hList7"/>
    <dgm:cxn modelId="{2E9C9BAA-F5A4-4838-A657-AD4A7F519D42}" type="presOf" srcId="{A01F4BF8-1C81-4598-8022-4DE54F2999F0}" destId="{1E2C7496-8DF9-43A0-A607-2CCACF90DFF7}" srcOrd="0" destOrd="0" presId="urn:microsoft.com/office/officeart/2005/8/layout/hList7"/>
    <dgm:cxn modelId="{20E15FB6-C577-4100-BD4E-B2B1FBD0E902}" type="presOf" srcId="{59E21208-0263-44E9-BF3C-F6A49EE3AB4D}" destId="{A0327C79-9A05-476A-B6EC-172E3EA07CB7}" srcOrd="0" destOrd="0" presId="urn:microsoft.com/office/officeart/2005/8/layout/hList7"/>
    <dgm:cxn modelId="{47B71BB9-0FCC-4FB2-9139-C0C0B82210CB}" srcId="{DD13775B-57B5-4245-8BB7-8B10B6E1AAE4}" destId="{0ECCE67A-2BAC-4E12-AC9A-22166C1D42FD}" srcOrd="1" destOrd="0" parTransId="{F37086A9-E3B5-4477-A16A-97F0BB9CB1F8}" sibTransId="{3AD4CC57-89F8-47D2-8113-863F93D332C2}"/>
    <dgm:cxn modelId="{84139BCA-C063-4899-A144-2958CDEEE53C}" type="presOf" srcId="{659777B0-C102-494A-9849-0D922107FFFB}" destId="{C2230580-337E-4260-BB5C-06946D60980B}" srcOrd="0" destOrd="0" presId="urn:microsoft.com/office/officeart/2005/8/layout/hList7"/>
    <dgm:cxn modelId="{7533A7D6-1CFD-451A-9A4C-C3005BBBFCCD}" type="presOf" srcId="{0ECCE67A-2BAC-4E12-AC9A-22166C1D42FD}" destId="{7CDC314C-2C54-4886-A299-80ABF596BAA0}" srcOrd="1" destOrd="0" presId="urn:microsoft.com/office/officeart/2005/8/layout/hList7"/>
    <dgm:cxn modelId="{544471D9-8588-4E6C-BF48-FC76CFBEA20B}" type="presOf" srcId="{59E21208-0263-44E9-BF3C-F6A49EE3AB4D}" destId="{8FE00ABC-C5EF-4D87-8464-AA471153F6BF}" srcOrd="1" destOrd="0" presId="urn:microsoft.com/office/officeart/2005/8/layout/hList7"/>
    <dgm:cxn modelId="{2D62C8F9-3044-4A39-947B-DDEF7F8AD1FC}" type="presOf" srcId="{0ECCE67A-2BAC-4E12-AC9A-22166C1D42FD}" destId="{255BF9BF-166C-461F-8D35-5B4C5159499A}" srcOrd="0" destOrd="0" presId="urn:microsoft.com/office/officeart/2005/8/layout/hList7"/>
    <dgm:cxn modelId="{4280848A-2CD7-404A-8E75-F34722C1298D}" type="presParOf" srcId="{2BAB7CAA-E81E-4B0E-A249-839E3F213E53}" destId="{C72DFED3-CD06-4AA4-96A4-0E2D35E4652B}" srcOrd="0" destOrd="0" presId="urn:microsoft.com/office/officeart/2005/8/layout/hList7"/>
    <dgm:cxn modelId="{0DA72F84-C743-4FE7-95F9-B6D00E60F657}" type="presParOf" srcId="{2BAB7CAA-E81E-4B0E-A249-839E3F213E53}" destId="{DFE187F6-F812-49EE-9A04-B6E6B05360C7}" srcOrd="1" destOrd="0" presId="urn:microsoft.com/office/officeart/2005/8/layout/hList7"/>
    <dgm:cxn modelId="{B3D6BC79-C53A-40A2-AA09-75E54FF7386F}" type="presParOf" srcId="{DFE187F6-F812-49EE-9A04-B6E6B05360C7}" destId="{DD6AAD08-42A4-4D06-BD06-2FFA44A9049A}" srcOrd="0" destOrd="0" presId="urn:microsoft.com/office/officeart/2005/8/layout/hList7"/>
    <dgm:cxn modelId="{BB29A373-D6DC-4D88-8D2C-519F7EC9003D}" type="presParOf" srcId="{DD6AAD08-42A4-4D06-BD06-2FFA44A9049A}" destId="{1E2C7496-8DF9-43A0-A607-2CCACF90DFF7}" srcOrd="0" destOrd="0" presId="urn:microsoft.com/office/officeart/2005/8/layout/hList7"/>
    <dgm:cxn modelId="{826BF7F5-3AFB-40E8-B06A-BF5D13E32263}" type="presParOf" srcId="{DD6AAD08-42A4-4D06-BD06-2FFA44A9049A}" destId="{7A721A3F-D2C7-427B-B866-9EDA8FE5B62E}" srcOrd="1" destOrd="0" presId="urn:microsoft.com/office/officeart/2005/8/layout/hList7"/>
    <dgm:cxn modelId="{5239AD0A-D45C-4A41-B976-3418E846A4E2}" type="presParOf" srcId="{DD6AAD08-42A4-4D06-BD06-2FFA44A9049A}" destId="{75B28B64-02E6-438A-A577-6C7C592EFE27}" srcOrd="2" destOrd="0" presId="urn:microsoft.com/office/officeart/2005/8/layout/hList7"/>
    <dgm:cxn modelId="{896D8A77-EECE-4F98-B7A7-294D5744AAC9}" type="presParOf" srcId="{DD6AAD08-42A4-4D06-BD06-2FFA44A9049A}" destId="{EDCFE288-00C7-479A-B108-CA7803F9651D}" srcOrd="3" destOrd="0" presId="urn:microsoft.com/office/officeart/2005/8/layout/hList7"/>
    <dgm:cxn modelId="{3042ECE4-AAFC-4864-922A-C17F716E463D}" type="presParOf" srcId="{DFE187F6-F812-49EE-9A04-B6E6B05360C7}" destId="{C2230580-337E-4260-BB5C-06946D60980B}" srcOrd="1" destOrd="0" presId="urn:microsoft.com/office/officeart/2005/8/layout/hList7"/>
    <dgm:cxn modelId="{1959E425-3DB3-45C9-A77C-B281C04E9138}" type="presParOf" srcId="{DFE187F6-F812-49EE-9A04-B6E6B05360C7}" destId="{E53DEA20-A4E3-4A60-899E-87F4D6D4258C}" srcOrd="2" destOrd="0" presId="urn:microsoft.com/office/officeart/2005/8/layout/hList7"/>
    <dgm:cxn modelId="{D084D672-C27A-4BD6-9BE5-2102DAE90AD7}" type="presParOf" srcId="{E53DEA20-A4E3-4A60-899E-87F4D6D4258C}" destId="{255BF9BF-166C-461F-8D35-5B4C5159499A}" srcOrd="0" destOrd="0" presId="urn:microsoft.com/office/officeart/2005/8/layout/hList7"/>
    <dgm:cxn modelId="{5BBE4269-20BC-4517-818A-9F78C66638E3}" type="presParOf" srcId="{E53DEA20-A4E3-4A60-899E-87F4D6D4258C}" destId="{7CDC314C-2C54-4886-A299-80ABF596BAA0}" srcOrd="1" destOrd="0" presId="urn:microsoft.com/office/officeart/2005/8/layout/hList7"/>
    <dgm:cxn modelId="{3B4C75F9-EB51-496E-9385-AF7E34122611}" type="presParOf" srcId="{E53DEA20-A4E3-4A60-899E-87F4D6D4258C}" destId="{3BEE1B1C-5E30-4DC2-979A-CDB33229D132}" srcOrd="2" destOrd="0" presId="urn:microsoft.com/office/officeart/2005/8/layout/hList7"/>
    <dgm:cxn modelId="{29C59010-8CC4-4C66-A16F-0A3B658D8570}" type="presParOf" srcId="{E53DEA20-A4E3-4A60-899E-87F4D6D4258C}" destId="{816064D8-B613-4AAF-8298-50882D98F445}" srcOrd="3" destOrd="0" presId="urn:microsoft.com/office/officeart/2005/8/layout/hList7"/>
    <dgm:cxn modelId="{212F5FC1-77DE-4C0B-BBCF-6BC5DBAE9362}" type="presParOf" srcId="{DFE187F6-F812-49EE-9A04-B6E6B05360C7}" destId="{27D74E92-E3BB-4B9F-9F4B-EC56E2481C44}" srcOrd="3" destOrd="0" presId="urn:microsoft.com/office/officeart/2005/8/layout/hList7"/>
    <dgm:cxn modelId="{23657415-DE17-46E3-AF30-E46333CE9D2E}" type="presParOf" srcId="{DFE187F6-F812-49EE-9A04-B6E6B05360C7}" destId="{8CD214B0-5689-4187-9E1E-EC66B9592F3A}" srcOrd="4" destOrd="0" presId="urn:microsoft.com/office/officeart/2005/8/layout/hList7"/>
    <dgm:cxn modelId="{26DE0DA3-DDC6-4FFE-BC13-39B4E9D18D50}" type="presParOf" srcId="{8CD214B0-5689-4187-9E1E-EC66B9592F3A}" destId="{A0327C79-9A05-476A-B6EC-172E3EA07CB7}" srcOrd="0" destOrd="0" presId="urn:microsoft.com/office/officeart/2005/8/layout/hList7"/>
    <dgm:cxn modelId="{8BBB3F08-FE26-423F-9EC8-055F3116A20D}" type="presParOf" srcId="{8CD214B0-5689-4187-9E1E-EC66B9592F3A}" destId="{8FE00ABC-C5EF-4D87-8464-AA471153F6BF}" srcOrd="1" destOrd="0" presId="urn:microsoft.com/office/officeart/2005/8/layout/hList7"/>
    <dgm:cxn modelId="{04D98B1E-B644-474A-92AF-5B8616B9AD56}" type="presParOf" srcId="{8CD214B0-5689-4187-9E1E-EC66B9592F3A}" destId="{642DBF3B-B931-43C0-B349-526A3CAEAD06}" srcOrd="2" destOrd="0" presId="urn:microsoft.com/office/officeart/2005/8/layout/hList7"/>
    <dgm:cxn modelId="{AB7DCC22-AA61-4B87-8220-986FC560AFDF}" type="presParOf" srcId="{8CD214B0-5689-4187-9E1E-EC66B9592F3A}" destId="{96EA1A8B-63CA-4FBF-BE7D-389545CFA31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C7496-8DF9-43A0-A607-2CCACF90DFF7}">
      <dsp:nvSpPr>
        <dsp:cNvPr id="0" name=""/>
        <dsp:cNvSpPr/>
      </dsp:nvSpPr>
      <dsp:spPr>
        <a:xfrm>
          <a:off x="1676" y="0"/>
          <a:ext cx="2608940" cy="27924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AT" sz="1800" kern="1200" dirty="0"/>
            <a:t>Umsatz</a:t>
          </a:r>
        </a:p>
        <a:p>
          <a:pPr marL="0" lvl="0" indent="0" algn="ctr" defTabSz="800100">
            <a:lnSpc>
              <a:spcPct val="90000"/>
            </a:lnSpc>
            <a:spcBef>
              <a:spcPct val="0"/>
            </a:spcBef>
            <a:spcAft>
              <a:spcPct val="35000"/>
            </a:spcAft>
            <a:buNone/>
          </a:pPr>
          <a:r>
            <a:rPr lang="de-AT" sz="1800" kern="1200" dirty="0"/>
            <a:t>%-Satz, der Taxonomie-fähig und –konform ist</a:t>
          </a:r>
        </a:p>
      </dsp:txBody>
      <dsp:txXfrm>
        <a:off x="1676" y="1116964"/>
        <a:ext cx="2608940" cy="1116964"/>
      </dsp:txXfrm>
    </dsp:sp>
    <dsp:sp modelId="{EDCFE288-00C7-479A-B108-CA7803F9651D}">
      <dsp:nvSpPr>
        <dsp:cNvPr id="0" name=""/>
        <dsp:cNvSpPr/>
      </dsp:nvSpPr>
      <dsp:spPr>
        <a:xfrm>
          <a:off x="841210" y="167544"/>
          <a:ext cx="929873" cy="929873"/>
        </a:xfrm>
        <a:prstGeom prst="ellipse">
          <a:avLst/>
        </a:prstGeom>
        <a:blipFill>
          <a:blip xmlns:r="http://schemas.openxmlformats.org/officeDocument/2006/relationships" r:embed="rId1"/>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5BF9BF-166C-461F-8D35-5B4C5159499A}">
      <dsp:nvSpPr>
        <dsp:cNvPr id="0" name=""/>
        <dsp:cNvSpPr/>
      </dsp:nvSpPr>
      <dsp:spPr>
        <a:xfrm>
          <a:off x="2688885" y="0"/>
          <a:ext cx="2608940" cy="27924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AT" sz="1800" kern="1200" dirty="0" err="1"/>
            <a:t>CapEx</a:t>
          </a:r>
          <a:endParaRPr lang="de-AT" sz="1800" kern="1200" dirty="0"/>
        </a:p>
        <a:p>
          <a:pPr marL="0" lvl="0" indent="0" algn="ctr" defTabSz="800100">
            <a:lnSpc>
              <a:spcPct val="90000"/>
            </a:lnSpc>
            <a:spcBef>
              <a:spcPct val="0"/>
            </a:spcBef>
            <a:spcAft>
              <a:spcPct val="35000"/>
            </a:spcAft>
            <a:buNone/>
          </a:pPr>
          <a:r>
            <a:rPr lang="de-AT" sz="1800" kern="1200" dirty="0"/>
            <a:t>%-Satz, der Taxonomie-fähig und –konform ist</a:t>
          </a:r>
        </a:p>
      </dsp:txBody>
      <dsp:txXfrm>
        <a:off x="2688885" y="1116964"/>
        <a:ext cx="2608940" cy="1116964"/>
      </dsp:txXfrm>
    </dsp:sp>
    <dsp:sp modelId="{816064D8-B613-4AAF-8298-50882D98F445}">
      <dsp:nvSpPr>
        <dsp:cNvPr id="0" name=""/>
        <dsp:cNvSpPr/>
      </dsp:nvSpPr>
      <dsp:spPr>
        <a:xfrm>
          <a:off x="3528419" y="167544"/>
          <a:ext cx="929873" cy="929873"/>
        </a:xfrm>
        <a:prstGeom prst="ellipse">
          <a:avLst/>
        </a:prstGeom>
        <a:blipFill>
          <a:blip xmlns:r="http://schemas.openxmlformats.org/officeDocument/2006/relationships" r:embed="rId2"/>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27C79-9A05-476A-B6EC-172E3EA07CB7}">
      <dsp:nvSpPr>
        <dsp:cNvPr id="0" name=""/>
        <dsp:cNvSpPr/>
      </dsp:nvSpPr>
      <dsp:spPr>
        <a:xfrm>
          <a:off x="5376094" y="0"/>
          <a:ext cx="2608940" cy="27924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de-AT" sz="1800" kern="1200" dirty="0" err="1"/>
            <a:t>OpEx</a:t>
          </a:r>
          <a:endParaRPr lang="de-AT" sz="1800" kern="1200" dirty="0"/>
        </a:p>
        <a:p>
          <a:pPr marL="0" lvl="0" indent="0" algn="ctr" defTabSz="800100">
            <a:lnSpc>
              <a:spcPct val="90000"/>
            </a:lnSpc>
            <a:spcBef>
              <a:spcPct val="0"/>
            </a:spcBef>
            <a:spcAft>
              <a:spcPct val="35000"/>
            </a:spcAft>
            <a:buNone/>
          </a:pPr>
          <a:r>
            <a:rPr lang="de-AT" sz="1800" kern="1200" dirty="0"/>
            <a:t>%-Satz, der Taxonomie-fähig und –konform ist</a:t>
          </a:r>
        </a:p>
      </dsp:txBody>
      <dsp:txXfrm>
        <a:off x="5376094" y="1116964"/>
        <a:ext cx="2608940" cy="1116964"/>
      </dsp:txXfrm>
    </dsp:sp>
    <dsp:sp modelId="{96EA1A8B-63CA-4FBF-BE7D-389545CFA31D}">
      <dsp:nvSpPr>
        <dsp:cNvPr id="0" name=""/>
        <dsp:cNvSpPr/>
      </dsp:nvSpPr>
      <dsp:spPr>
        <a:xfrm>
          <a:off x="6215628" y="167544"/>
          <a:ext cx="929873" cy="929873"/>
        </a:xfrm>
        <a:prstGeom prst="ellipse">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DFED3-CD06-4AA4-96A4-0E2D35E4652B}">
      <dsp:nvSpPr>
        <dsp:cNvPr id="0" name=""/>
        <dsp:cNvSpPr/>
      </dsp:nvSpPr>
      <dsp:spPr>
        <a:xfrm>
          <a:off x="318660" y="2237607"/>
          <a:ext cx="7347775" cy="418861"/>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2B2427-36C8-2648-9941-8F5A188E07EB}" type="datetimeFigureOut">
              <a:rPr lang="de-DE" smtClean="0"/>
              <a:t>13.02.2024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84DDBC-BD1B-C741-9563-069C7D13CD5A}" type="slidenum">
              <a:rPr lang="de-DE" smtClean="0"/>
              <a:t>‹Nr.›</a:t>
            </a:fld>
            <a:endParaRPr lang="de-DE"/>
          </a:p>
        </p:txBody>
      </p:sp>
    </p:spTree>
    <p:extLst>
      <p:ext uri="{BB962C8B-B14F-4D97-AF65-F5344CB8AC3E}">
        <p14:creationId xmlns:p14="http://schemas.microsoft.com/office/powerpoint/2010/main" val="1534325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0A1067-EA05-B544-90FD-34C83A5AF777}" type="datetimeFigureOut">
              <a:rPr lang="de-DE" smtClean="0"/>
              <a:t>13.02.2024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A1588E-C4DE-9840-BFC9-D0B3EAEFE783}" type="slidenum">
              <a:rPr lang="de-DE" smtClean="0"/>
              <a:t>‹Nr.›</a:t>
            </a:fld>
            <a:endParaRPr lang="de-DE"/>
          </a:p>
        </p:txBody>
      </p:sp>
    </p:spTree>
    <p:extLst>
      <p:ext uri="{BB962C8B-B14F-4D97-AF65-F5344CB8AC3E}">
        <p14:creationId xmlns:p14="http://schemas.microsoft.com/office/powerpoint/2010/main" val="22459819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1</a:t>
            </a:fld>
            <a:endParaRPr lang="de-DE"/>
          </a:p>
        </p:txBody>
      </p:sp>
    </p:spTree>
    <p:extLst>
      <p:ext uri="{BB962C8B-B14F-4D97-AF65-F5344CB8AC3E}">
        <p14:creationId xmlns:p14="http://schemas.microsoft.com/office/powerpoint/2010/main" val="162801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14</a:t>
            </a:fld>
            <a:endParaRPr lang="de-DE"/>
          </a:p>
        </p:txBody>
      </p:sp>
    </p:spTree>
    <p:extLst>
      <p:ext uri="{BB962C8B-B14F-4D97-AF65-F5344CB8AC3E}">
        <p14:creationId xmlns:p14="http://schemas.microsoft.com/office/powerpoint/2010/main" val="3921116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15</a:t>
            </a:fld>
            <a:endParaRPr lang="de-DE"/>
          </a:p>
        </p:txBody>
      </p:sp>
    </p:spTree>
    <p:extLst>
      <p:ext uri="{BB962C8B-B14F-4D97-AF65-F5344CB8AC3E}">
        <p14:creationId xmlns:p14="http://schemas.microsoft.com/office/powerpoint/2010/main" val="815649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16</a:t>
            </a:fld>
            <a:endParaRPr lang="de-DE"/>
          </a:p>
        </p:txBody>
      </p:sp>
    </p:spTree>
    <p:extLst>
      <p:ext uri="{BB962C8B-B14F-4D97-AF65-F5344CB8AC3E}">
        <p14:creationId xmlns:p14="http://schemas.microsoft.com/office/powerpoint/2010/main" val="23418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17</a:t>
            </a:fld>
            <a:endParaRPr lang="de-DE"/>
          </a:p>
        </p:txBody>
      </p:sp>
    </p:spTree>
    <p:extLst>
      <p:ext uri="{BB962C8B-B14F-4D97-AF65-F5344CB8AC3E}">
        <p14:creationId xmlns:p14="http://schemas.microsoft.com/office/powerpoint/2010/main" val="96698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https://ec.europa.eu/info/law/better-regulation/have-your-say/initiatives/13237-Sustainable-investment-EU-environmental-taxonomy_en</a:t>
            </a:r>
          </a:p>
          <a:p>
            <a:endParaRPr lang="de-AT" dirty="0"/>
          </a:p>
          <a:p>
            <a:r>
              <a:rPr lang="de-AT" dirty="0"/>
              <a:t>Neuer Link: Finance Paket, etwas unübersichtlich jedoch bei längerer Lesedauer sehr informativ</a:t>
            </a:r>
          </a:p>
        </p:txBody>
      </p:sp>
      <p:sp>
        <p:nvSpPr>
          <p:cNvPr id="4" name="Foliennummernplatzhalter 3"/>
          <p:cNvSpPr>
            <a:spLocks noGrp="1"/>
          </p:cNvSpPr>
          <p:nvPr>
            <p:ph type="sldNum" sz="quarter" idx="5"/>
          </p:nvPr>
        </p:nvSpPr>
        <p:spPr/>
        <p:txBody>
          <a:bodyPr/>
          <a:lstStyle/>
          <a:p>
            <a:fld id="{53A1588E-C4DE-9840-BFC9-D0B3EAEFE783}" type="slidenum">
              <a:rPr lang="de-DE" smtClean="0"/>
              <a:t>18</a:t>
            </a:fld>
            <a:endParaRPr lang="de-DE"/>
          </a:p>
        </p:txBody>
      </p:sp>
    </p:spTree>
    <p:extLst>
      <p:ext uri="{BB962C8B-B14F-4D97-AF65-F5344CB8AC3E}">
        <p14:creationId xmlns:p14="http://schemas.microsoft.com/office/powerpoint/2010/main" val="400171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2</a:t>
            </a:fld>
            <a:endParaRPr lang="de-DE"/>
          </a:p>
        </p:txBody>
      </p:sp>
    </p:spTree>
    <p:extLst>
      <p:ext uri="{BB962C8B-B14F-4D97-AF65-F5344CB8AC3E}">
        <p14:creationId xmlns:p14="http://schemas.microsoft.com/office/powerpoint/2010/main" val="6880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3</a:t>
            </a:fld>
            <a:endParaRPr lang="de-DE"/>
          </a:p>
        </p:txBody>
      </p:sp>
    </p:spTree>
    <p:extLst>
      <p:ext uri="{BB962C8B-B14F-4D97-AF65-F5344CB8AC3E}">
        <p14:creationId xmlns:p14="http://schemas.microsoft.com/office/powerpoint/2010/main" val="202721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4</a:t>
            </a:fld>
            <a:endParaRPr lang="de-DE"/>
          </a:p>
        </p:txBody>
      </p:sp>
    </p:spTree>
    <p:extLst>
      <p:ext uri="{BB962C8B-B14F-4D97-AF65-F5344CB8AC3E}">
        <p14:creationId xmlns:p14="http://schemas.microsoft.com/office/powerpoint/2010/main" val="344337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5</a:t>
            </a:fld>
            <a:endParaRPr lang="de-DE"/>
          </a:p>
        </p:txBody>
      </p:sp>
    </p:spTree>
    <p:extLst>
      <p:ext uri="{BB962C8B-B14F-4D97-AF65-F5344CB8AC3E}">
        <p14:creationId xmlns:p14="http://schemas.microsoft.com/office/powerpoint/2010/main" val="198443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8</a:t>
            </a:fld>
            <a:endParaRPr lang="de-DE"/>
          </a:p>
        </p:txBody>
      </p:sp>
    </p:spTree>
    <p:extLst>
      <p:ext uri="{BB962C8B-B14F-4D97-AF65-F5344CB8AC3E}">
        <p14:creationId xmlns:p14="http://schemas.microsoft.com/office/powerpoint/2010/main" val="239617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9</a:t>
            </a:fld>
            <a:endParaRPr lang="de-DE"/>
          </a:p>
        </p:txBody>
      </p:sp>
    </p:spTree>
    <p:extLst>
      <p:ext uri="{BB962C8B-B14F-4D97-AF65-F5344CB8AC3E}">
        <p14:creationId xmlns:p14="http://schemas.microsoft.com/office/powerpoint/2010/main" val="135274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10</a:t>
            </a:fld>
            <a:endParaRPr lang="de-DE"/>
          </a:p>
        </p:txBody>
      </p:sp>
    </p:spTree>
    <p:extLst>
      <p:ext uri="{BB962C8B-B14F-4D97-AF65-F5344CB8AC3E}">
        <p14:creationId xmlns:p14="http://schemas.microsoft.com/office/powerpoint/2010/main" val="84620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3A1588E-C4DE-9840-BFC9-D0B3EAEFE783}" type="slidenum">
              <a:rPr lang="de-DE" smtClean="0"/>
              <a:t>12</a:t>
            </a:fld>
            <a:endParaRPr lang="de-DE"/>
          </a:p>
        </p:txBody>
      </p:sp>
    </p:spTree>
    <p:extLst>
      <p:ext uri="{BB962C8B-B14F-4D97-AF65-F5344CB8AC3E}">
        <p14:creationId xmlns:p14="http://schemas.microsoft.com/office/powerpoint/2010/main" val="254397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2">
            <a:extLst>
              <a:ext uri="{FF2B5EF4-FFF2-40B4-BE49-F238E27FC236}">
                <a16:creationId xmlns:a16="http://schemas.microsoft.com/office/drawing/2014/main" id="{3C1DC520-4531-F417-06F7-3D7299F92219}"/>
              </a:ext>
            </a:extLst>
          </p:cNvPr>
          <p:cNvPicPr>
            <a:picLocks noChangeAspect="1"/>
          </p:cNvPicPr>
          <p:nvPr userDrawn="1"/>
        </p:nvPicPr>
        <p:blipFill>
          <a:blip r:embed="rId2"/>
          <a:srcRect/>
          <a:stretch/>
        </p:blipFill>
        <p:spPr>
          <a:xfrm>
            <a:off x="0" y="0"/>
            <a:ext cx="9144000" cy="5143500"/>
          </a:xfrm>
          <a:prstGeom prst="rect">
            <a:avLst/>
          </a:prstGeom>
        </p:spPr>
      </p:pic>
      <p:sp>
        <p:nvSpPr>
          <p:cNvPr id="18" name="Textplatzhalter 3"/>
          <p:cNvSpPr>
            <a:spLocks noGrp="1"/>
          </p:cNvSpPr>
          <p:nvPr>
            <p:ph type="body" sz="half" idx="12" hasCustomPrompt="1"/>
          </p:nvPr>
        </p:nvSpPr>
        <p:spPr>
          <a:xfrm>
            <a:off x="595287" y="2755480"/>
            <a:ext cx="4704285" cy="957122"/>
          </a:xfrm>
          <a:prstGeom prst="rect">
            <a:avLst/>
          </a:prstGeom>
        </p:spPr>
        <p:txBody>
          <a:bodyPr>
            <a:noAutofit/>
          </a:bodyPr>
          <a:lstStyle>
            <a:lvl1pPr marL="0" indent="0">
              <a:lnSpc>
                <a:spcPct val="90000"/>
              </a:lnSpc>
              <a:spcBef>
                <a:spcPts val="0"/>
              </a:spcBef>
              <a:buNone/>
              <a:defRPr sz="28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Das ist eine </a:t>
            </a:r>
            <a:r>
              <a:rPr lang="de-AT" dirty="0" err="1"/>
              <a:t>Subline</a:t>
            </a:r>
            <a:r>
              <a:rPr lang="de-AT" dirty="0"/>
              <a:t> zum</a:t>
            </a:r>
            <a:br>
              <a:rPr lang="de-AT" dirty="0"/>
            </a:br>
            <a:r>
              <a:rPr lang="de-AT" dirty="0"/>
              <a:t>angeführten Thema.</a:t>
            </a:r>
          </a:p>
        </p:txBody>
      </p:sp>
      <p:pic>
        <p:nvPicPr>
          <p:cNvPr id="20" name="Bild 19"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332" y="399393"/>
            <a:ext cx="1854199" cy="601802"/>
          </a:xfrm>
          <a:prstGeom prst="rect">
            <a:avLst/>
          </a:prstGeom>
        </p:spPr>
      </p:pic>
      <p:sp>
        <p:nvSpPr>
          <p:cNvPr id="14" name="Titel 1"/>
          <p:cNvSpPr>
            <a:spLocks noGrp="1"/>
          </p:cNvSpPr>
          <p:nvPr>
            <p:ph type="title" hasCustomPrompt="1"/>
          </p:nvPr>
        </p:nvSpPr>
        <p:spPr>
          <a:xfrm>
            <a:off x="582640" y="639765"/>
            <a:ext cx="4617780" cy="2036757"/>
          </a:xfrm>
        </p:spPr>
        <p:txBody>
          <a:bodyPr>
            <a:noAutofit/>
          </a:bodyPr>
          <a:lstStyle>
            <a:lvl1pPr algn="l">
              <a:lnSpc>
                <a:spcPct val="80000"/>
              </a:lnSpc>
              <a:defRPr sz="5400" cap="all" baseline="0">
                <a:latin typeface="Calibri"/>
                <a:cs typeface="Calibri"/>
              </a:defRPr>
            </a:lvl1pPr>
          </a:lstStyle>
          <a:p>
            <a:r>
              <a:rPr lang="de-AT" dirty="0"/>
              <a:t>DAS IST </a:t>
            </a:r>
            <a:br>
              <a:rPr lang="de-AT" dirty="0"/>
            </a:br>
            <a:r>
              <a:rPr lang="de-AT" dirty="0"/>
              <a:t>EINE SCHÖNE</a:t>
            </a:r>
            <a:br>
              <a:rPr lang="de-AT" dirty="0"/>
            </a:br>
            <a:r>
              <a:rPr lang="de-AT" dirty="0"/>
              <a:t>HEADLINE</a:t>
            </a:r>
            <a:endParaRPr lang="de-DE" dirty="0"/>
          </a:p>
        </p:txBody>
      </p:sp>
      <p:sp>
        <p:nvSpPr>
          <p:cNvPr id="9" name="Datumsplatzhalter 3"/>
          <p:cNvSpPr>
            <a:spLocks noGrp="1"/>
          </p:cNvSpPr>
          <p:nvPr>
            <p:ph type="dt" sz="half" idx="2"/>
          </p:nvPr>
        </p:nvSpPr>
        <p:spPr>
          <a:xfrm>
            <a:off x="633438" y="3811333"/>
            <a:ext cx="1507819" cy="300209"/>
          </a:xfrm>
          <a:prstGeom prst="rect">
            <a:avLst/>
          </a:prstGeom>
        </p:spPr>
        <p:txBody>
          <a:bodyPr vert="horz" lIns="91440" tIns="45720" rIns="91440" bIns="45720" rtlCol="0" anchor="ctr"/>
          <a:lstStyle>
            <a:lvl1pPr algn="l">
              <a:defRPr sz="1500" spc="130">
                <a:solidFill>
                  <a:srgbClr val="000000"/>
                </a:solidFill>
              </a:defRPr>
            </a:lvl1pPr>
          </a:lstStyle>
          <a:p>
            <a:fld id="{AB8ED14B-38A1-7045-8E7B-4466FE514E5A}" type="datetime3">
              <a:rPr lang="de-AT" smtClean="0"/>
              <a:t>13/02/24</a:t>
            </a:fld>
            <a:endParaRPr lang="de-DE" dirty="0"/>
          </a:p>
        </p:txBody>
      </p:sp>
      <p:pic>
        <p:nvPicPr>
          <p:cNvPr id="8" name="Bild 7"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3332" y="399393"/>
            <a:ext cx="1854199" cy="601802"/>
          </a:xfrm>
          <a:prstGeom prst="rect">
            <a:avLst/>
          </a:prstGeom>
        </p:spPr>
      </p:pic>
    </p:spTree>
    <p:extLst>
      <p:ext uri="{BB962C8B-B14F-4D97-AF65-F5344CB8AC3E}">
        <p14:creationId xmlns:p14="http://schemas.microsoft.com/office/powerpoint/2010/main" val="427114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amp;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A5F41D7-8D78-9C98-6BB5-32AA4D1A470F}"/>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20" name="Textplatzhalter 3"/>
          <p:cNvSpPr>
            <a:spLocks noGrp="1"/>
          </p:cNvSpPr>
          <p:nvPr>
            <p:ph type="body" sz="half" idx="14" hasCustomPrompt="1"/>
          </p:nvPr>
        </p:nvSpPr>
        <p:spPr>
          <a:xfrm>
            <a:off x="588659" y="1754857"/>
            <a:ext cx="4550607" cy="551044"/>
          </a:xfrm>
          <a:prstGeom prst="rect">
            <a:avLst/>
          </a:prstGeom>
        </p:spPr>
        <p:txBody>
          <a:bodyPr>
            <a:noAutofit/>
          </a:bodyPr>
          <a:lstStyle>
            <a:lvl1pPr marL="0" indent="0">
              <a:lnSpc>
                <a:spcPts val="3000"/>
              </a:lnSpc>
              <a:spcBef>
                <a:spcPts val="0"/>
              </a:spcBef>
              <a:buNone/>
              <a:defRPr sz="28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Subheadline einfügen</a:t>
            </a:r>
          </a:p>
        </p:txBody>
      </p:sp>
      <p:sp>
        <p:nvSpPr>
          <p:cNvPr id="25" name="Textplatzhalter 3"/>
          <p:cNvSpPr>
            <a:spLocks noGrp="1"/>
          </p:cNvSpPr>
          <p:nvPr>
            <p:ph type="body" sz="half" idx="15" hasCustomPrompt="1"/>
          </p:nvPr>
        </p:nvSpPr>
        <p:spPr>
          <a:xfrm>
            <a:off x="578924" y="469298"/>
            <a:ext cx="4429557" cy="1088569"/>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Eine H</a:t>
            </a:r>
            <a:r>
              <a:rPr lang="de-AT" dirty="0" err="1"/>
              <a:t>eadline</a:t>
            </a:r>
            <a:r>
              <a:rPr lang="de-AT" dirty="0"/>
              <a:t> einfügen</a:t>
            </a:r>
          </a:p>
        </p:txBody>
      </p:sp>
      <p:sp>
        <p:nvSpPr>
          <p:cNvPr id="26" name="Textplatzhalter 3"/>
          <p:cNvSpPr>
            <a:spLocks noGrp="1"/>
          </p:cNvSpPr>
          <p:nvPr>
            <p:ph type="body" sz="half" idx="16" hasCustomPrompt="1"/>
          </p:nvPr>
        </p:nvSpPr>
        <p:spPr>
          <a:xfrm>
            <a:off x="585485" y="2305901"/>
            <a:ext cx="4537499" cy="2257632"/>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Pct val="90000"/>
              <a:buFontTx/>
              <a:buNone/>
              <a:tabLst/>
              <a:defRPr sz="20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err="1"/>
              <a:t>Otatate</a:t>
            </a:r>
            <a:r>
              <a:rPr lang="it-IT" dirty="0"/>
              <a:t> </a:t>
            </a:r>
            <a:r>
              <a:rPr lang="it-IT" dirty="0" err="1"/>
              <a:t>stemped</a:t>
            </a:r>
            <a:r>
              <a:rPr lang="it-IT" dirty="0"/>
              <a:t> </a:t>
            </a:r>
            <a:r>
              <a:rPr lang="it-IT" dirty="0" err="1"/>
              <a:t>quate</a:t>
            </a:r>
            <a:r>
              <a:rPr lang="it-IT" dirty="0"/>
              <a:t> et optati </a:t>
            </a:r>
            <a:r>
              <a:rPr lang="it-IT" dirty="0" err="1"/>
              <a:t>beaturesto</a:t>
            </a:r>
            <a:r>
              <a:rPr lang="it-IT" dirty="0"/>
              <a:t> dolo ma </a:t>
            </a:r>
            <a:r>
              <a:rPr lang="it-IT" dirty="0" err="1"/>
              <a:t>corem</a:t>
            </a:r>
            <a:r>
              <a:rPr lang="it-IT" dirty="0"/>
              <a:t> </a:t>
            </a:r>
            <a:r>
              <a:rPr lang="it-IT" dirty="0" err="1"/>
              <a:t>eiusam</a:t>
            </a:r>
            <a:r>
              <a:rPr lang="it-IT" dirty="0"/>
              <a:t> </a:t>
            </a:r>
            <a:r>
              <a:rPr lang="it-IT" dirty="0" err="1"/>
              <a:t>facidem</a:t>
            </a:r>
            <a:r>
              <a:rPr lang="it-IT" dirty="0"/>
              <a:t> </a:t>
            </a:r>
            <a:r>
              <a:rPr lang="it-IT" dirty="0" err="1"/>
              <a:t>audam</a:t>
            </a:r>
            <a:r>
              <a:rPr lang="it-IT" dirty="0"/>
              <a:t> </a:t>
            </a:r>
            <a:r>
              <a:rPr lang="it-IT" dirty="0" err="1"/>
              <a:t>exerum</a:t>
            </a:r>
            <a:r>
              <a:rPr lang="it-IT" dirty="0"/>
              <a:t> </a:t>
            </a:r>
            <a:r>
              <a:rPr lang="it-IT" dirty="0" err="1"/>
              <a:t>apiducil</a:t>
            </a:r>
            <a:r>
              <a:rPr lang="it-IT" dirty="0"/>
              <a:t> </a:t>
            </a:r>
            <a:r>
              <a:rPr lang="it-IT" dirty="0" err="1"/>
              <a:t>is</a:t>
            </a:r>
            <a:r>
              <a:rPr lang="it-IT" dirty="0"/>
              <a:t> et </a:t>
            </a:r>
            <a:r>
              <a:rPr lang="it-IT" dirty="0" err="1"/>
              <a:t>eostion</a:t>
            </a:r>
            <a:r>
              <a:rPr lang="it-IT" dirty="0"/>
              <a:t> none </a:t>
            </a:r>
            <a:r>
              <a:rPr lang="it-IT" dirty="0" err="1"/>
              <a:t>ilibusam</a:t>
            </a:r>
            <a:r>
              <a:rPr lang="it-IT" dirty="0"/>
              <a:t>, </a:t>
            </a:r>
            <a:r>
              <a:rPr lang="it-IT" dirty="0" err="1"/>
              <a:t>volum</a:t>
            </a:r>
            <a:r>
              <a:rPr lang="it-IT" dirty="0"/>
              <a:t> qui bea </a:t>
            </a:r>
            <a:r>
              <a:rPr lang="it-IT" dirty="0" err="1"/>
              <a:t>dipsam</a:t>
            </a:r>
            <a:r>
              <a:rPr lang="it-IT" dirty="0"/>
              <a:t> re </a:t>
            </a:r>
            <a:r>
              <a:rPr lang="it-IT" dirty="0" err="1"/>
              <a:t>intia</a:t>
            </a:r>
            <a:r>
              <a:rPr lang="it-IT" dirty="0"/>
              <a:t> volume </a:t>
            </a:r>
            <a:r>
              <a:rPr lang="it-IT" dirty="0" err="1"/>
              <a:t>volent</a:t>
            </a:r>
            <a:r>
              <a:rPr lang="it-IT" dirty="0"/>
              <a:t> esci ad </a:t>
            </a:r>
            <a:r>
              <a:rPr lang="it-IT" dirty="0" err="1"/>
              <a:t>esequas</a:t>
            </a:r>
            <a:r>
              <a:rPr lang="it-IT" dirty="0"/>
              <a:t> con </a:t>
            </a:r>
            <a:r>
              <a:rPr lang="it-IT" dirty="0" err="1"/>
              <a:t>netur</a:t>
            </a:r>
            <a:r>
              <a:rPr lang="it-IT" dirty="0"/>
              <a:t>?</a:t>
            </a:r>
            <a:endParaRPr lang="de-AT" dirty="0"/>
          </a:p>
        </p:txBody>
      </p:sp>
      <p:sp>
        <p:nvSpPr>
          <p:cNvPr id="12"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pic>
        <p:nvPicPr>
          <p:cNvPr id="18" name="Bild 17"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11"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pic>
        <p:nvPicPr>
          <p:cNvPr id="14" name="Bild 13"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1" name="Bildplatzhalter 19"/>
          <p:cNvSpPr>
            <a:spLocks noGrp="1"/>
          </p:cNvSpPr>
          <p:nvPr>
            <p:ph type="pic" sz="quarter" idx="10"/>
          </p:nvPr>
        </p:nvSpPr>
        <p:spPr>
          <a:xfrm>
            <a:off x="5600700" y="208495"/>
            <a:ext cx="3546475" cy="4584170"/>
          </a:xfrm>
          <a:custGeom>
            <a:avLst/>
            <a:gdLst>
              <a:gd name="connsiteX0" fmla="*/ 0 w 3543300"/>
              <a:gd name="connsiteY0" fmla="*/ 0 h 4792662"/>
              <a:gd name="connsiteX1" fmla="*/ 3543300 w 3543300"/>
              <a:gd name="connsiteY1" fmla="*/ 0 h 4792662"/>
              <a:gd name="connsiteX2" fmla="*/ 3543300 w 3543300"/>
              <a:gd name="connsiteY2" fmla="*/ 4792662 h 4792662"/>
              <a:gd name="connsiteX3" fmla="*/ 0 w 3543300"/>
              <a:gd name="connsiteY3" fmla="*/ 4792662 h 4792662"/>
              <a:gd name="connsiteX4" fmla="*/ 0 w 3543300"/>
              <a:gd name="connsiteY4" fmla="*/ 0 h 4792662"/>
              <a:gd name="connsiteX0" fmla="*/ 0 w 3543300"/>
              <a:gd name="connsiteY0" fmla="*/ 198967 h 4792662"/>
              <a:gd name="connsiteX1" fmla="*/ 3543300 w 3543300"/>
              <a:gd name="connsiteY1" fmla="*/ 0 h 4792662"/>
              <a:gd name="connsiteX2" fmla="*/ 3543300 w 3543300"/>
              <a:gd name="connsiteY2" fmla="*/ 4792662 h 4792662"/>
              <a:gd name="connsiteX3" fmla="*/ 0 w 3543300"/>
              <a:gd name="connsiteY3" fmla="*/ 4792662 h 4792662"/>
              <a:gd name="connsiteX4" fmla="*/ 0 w 3543300"/>
              <a:gd name="connsiteY4" fmla="*/ 198967 h 4792662"/>
              <a:gd name="connsiteX0" fmla="*/ 0 w 3543300"/>
              <a:gd name="connsiteY0" fmla="*/ 198967 h 4792662"/>
              <a:gd name="connsiteX1" fmla="*/ 3543300 w 3543300"/>
              <a:gd name="connsiteY1" fmla="*/ 0 h 4792662"/>
              <a:gd name="connsiteX2" fmla="*/ 3543300 w 3543300"/>
              <a:gd name="connsiteY2" fmla="*/ 4792662 h 4792662"/>
              <a:gd name="connsiteX3" fmla="*/ 0 w 3543300"/>
              <a:gd name="connsiteY3" fmla="*/ 4792662 h 4792662"/>
              <a:gd name="connsiteX4" fmla="*/ 0 w 3543300"/>
              <a:gd name="connsiteY4" fmla="*/ 198967 h 4792662"/>
              <a:gd name="connsiteX0" fmla="*/ 0 w 3543300"/>
              <a:gd name="connsiteY0" fmla="*/ 468236 h 5061931"/>
              <a:gd name="connsiteX1" fmla="*/ 613833 w 3543300"/>
              <a:gd name="connsiteY1" fmla="*/ 629100 h 5061931"/>
              <a:gd name="connsiteX2" fmla="*/ 3543300 w 3543300"/>
              <a:gd name="connsiteY2" fmla="*/ 269269 h 5061931"/>
              <a:gd name="connsiteX3" fmla="*/ 3543300 w 3543300"/>
              <a:gd name="connsiteY3" fmla="*/ 5061931 h 5061931"/>
              <a:gd name="connsiteX4" fmla="*/ 0 w 3543300"/>
              <a:gd name="connsiteY4" fmla="*/ 5061931 h 5061931"/>
              <a:gd name="connsiteX5" fmla="*/ 0 w 3543300"/>
              <a:gd name="connsiteY5" fmla="*/ 468236 h 5061931"/>
              <a:gd name="connsiteX0" fmla="*/ 0 w 3543300"/>
              <a:gd name="connsiteY0" fmla="*/ 433951 h 5027646"/>
              <a:gd name="connsiteX1" fmla="*/ 723900 w 3543300"/>
              <a:gd name="connsiteY1" fmla="*/ 831881 h 5027646"/>
              <a:gd name="connsiteX2" fmla="*/ 3543300 w 3543300"/>
              <a:gd name="connsiteY2" fmla="*/ 234984 h 5027646"/>
              <a:gd name="connsiteX3" fmla="*/ 3543300 w 3543300"/>
              <a:gd name="connsiteY3" fmla="*/ 5027646 h 5027646"/>
              <a:gd name="connsiteX4" fmla="*/ 0 w 3543300"/>
              <a:gd name="connsiteY4" fmla="*/ 5027646 h 5027646"/>
              <a:gd name="connsiteX5" fmla="*/ 0 w 3543300"/>
              <a:gd name="connsiteY5" fmla="*/ 433951 h 5027646"/>
              <a:gd name="connsiteX0" fmla="*/ 0 w 3543300"/>
              <a:gd name="connsiteY0" fmla="*/ 433951 h 5027646"/>
              <a:gd name="connsiteX1" fmla="*/ 723900 w 3543300"/>
              <a:gd name="connsiteY1" fmla="*/ 831881 h 5027646"/>
              <a:gd name="connsiteX2" fmla="*/ 3543300 w 3543300"/>
              <a:gd name="connsiteY2" fmla="*/ 234984 h 5027646"/>
              <a:gd name="connsiteX3" fmla="*/ 3543300 w 3543300"/>
              <a:gd name="connsiteY3" fmla="*/ 5027646 h 5027646"/>
              <a:gd name="connsiteX4" fmla="*/ 0 w 3543300"/>
              <a:gd name="connsiteY4" fmla="*/ 5027646 h 5027646"/>
              <a:gd name="connsiteX5" fmla="*/ 0 w 3543300"/>
              <a:gd name="connsiteY5" fmla="*/ 433951 h 5027646"/>
              <a:gd name="connsiteX0" fmla="*/ 0 w 3543300"/>
              <a:gd name="connsiteY0" fmla="*/ 433951 h 5027646"/>
              <a:gd name="connsiteX1" fmla="*/ 723900 w 3543300"/>
              <a:gd name="connsiteY1" fmla="*/ 831881 h 5027646"/>
              <a:gd name="connsiteX2" fmla="*/ 3543300 w 3543300"/>
              <a:gd name="connsiteY2" fmla="*/ 234984 h 5027646"/>
              <a:gd name="connsiteX3" fmla="*/ 3543300 w 3543300"/>
              <a:gd name="connsiteY3" fmla="*/ 5027646 h 5027646"/>
              <a:gd name="connsiteX4" fmla="*/ 0 w 3543300"/>
              <a:gd name="connsiteY4" fmla="*/ 5027646 h 5027646"/>
              <a:gd name="connsiteX5" fmla="*/ 0 w 3543300"/>
              <a:gd name="connsiteY5" fmla="*/ 433951 h 5027646"/>
              <a:gd name="connsiteX0" fmla="*/ 0 w 3543300"/>
              <a:gd name="connsiteY0" fmla="*/ 431830 h 5025525"/>
              <a:gd name="connsiteX1" fmla="*/ 715434 w 3543300"/>
              <a:gd name="connsiteY1" fmla="*/ 846693 h 5025525"/>
              <a:gd name="connsiteX2" fmla="*/ 3543300 w 3543300"/>
              <a:gd name="connsiteY2" fmla="*/ 232863 h 5025525"/>
              <a:gd name="connsiteX3" fmla="*/ 3543300 w 3543300"/>
              <a:gd name="connsiteY3" fmla="*/ 5025525 h 5025525"/>
              <a:gd name="connsiteX4" fmla="*/ 0 w 3543300"/>
              <a:gd name="connsiteY4" fmla="*/ 5025525 h 5025525"/>
              <a:gd name="connsiteX5" fmla="*/ 0 w 3543300"/>
              <a:gd name="connsiteY5" fmla="*/ 431830 h 5025525"/>
              <a:gd name="connsiteX0" fmla="*/ 0 w 3543300"/>
              <a:gd name="connsiteY0" fmla="*/ 432355 h 5026050"/>
              <a:gd name="connsiteX1" fmla="*/ 698501 w 3543300"/>
              <a:gd name="connsiteY1" fmla="*/ 842985 h 5026050"/>
              <a:gd name="connsiteX2" fmla="*/ 3543300 w 3543300"/>
              <a:gd name="connsiteY2" fmla="*/ 233388 h 5026050"/>
              <a:gd name="connsiteX3" fmla="*/ 3543300 w 3543300"/>
              <a:gd name="connsiteY3" fmla="*/ 5026050 h 5026050"/>
              <a:gd name="connsiteX4" fmla="*/ 0 w 3543300"/>
              <a:gd name="connsiteY4" fmla="*/ 5026050 h 5026050"/>
              <a:gd name="connsiteX5" fmla="*/ 0 w 3543300"/>
              <a:gd name="connsiteY5" fmla="*/ 432355 h 5026050"/>
              <a:gd name="connsiteX0" fmla="*/ 0 w 3543300"/>
              <a:gd name="connsiteY0" fmla="*/ 452571 h 5046266"/>
              <a:gd name="connsiteX1" fmla="*/ 698501 w 3543300"/>
              <a:gd name="connsiteY1" fmla="*/ 863201 h 5046266"/>
              <a:gd name="connsiteX2" fmla="*/ 3543300 w 3543300"/>
              <a:gd name="connsiteY2" fmla="*/ 253604 h 5046266"/>
              <a:gd name="connsiteX3" fmla="*/ 3543300 w 3543300"/>
              <a:gd name="connsiteY3" fmla="*/ 5046266 h 5046266"/>
              <a:gd name="connsiteX4" fmla="*/ 0 w 3543300"/>
              <a:gd name="connsiteY4" fmla="*/ 5046266 h 5046266"/>
              <a:gd name="connsiteX5" fmla="*/ 0 w 3543300"/>
              <a:gd name="connsiteY5" fmla="*/ 452571 h 5046266"/>
              <a:gd name="connsiteX0" fmla="*/ 0 w 3543300"/>
              <a:gd name="connsiteY0" fmla="*/ 467396 h 5061091"/>
              <a:gd name="connsiteX1" fmla="*/ 698501 w 3543300"/>
              <a:gd name="connsiteY1" fmla="*/ 878026 h 5061091"/>
              <a:gd name="connsiteX2" fmla="*/ 1295400 w 3543300"/>
              <a:gd name="connsiteY2" fmla="*/ 662127 h 5061091"/>
              <a:gd name="connsiteX3" fmla="*/ 3543300 w 3543300"/>
              <a:gd name="connsiteY3" fmla="*/ 268429 h 5061091"/>
              <a:gd name="connsiteX4" fmla="*/ 3543300 w 3543300"/>
              <a:gd name="connsiteY4" fmla="*/ 5061091 h 5061091"/>
              <a:gd name="connsiteX5" fmla="*/ 0 w 3543300"/>
              <a:gd name="connsiteY5" fmla="*/ 5061091 h 5061091"/>
              <a:gd name="connsiteX6" fmla="*/ 0 w 3543300"/>
              <a:gd name="connsiteY6" fmla="*/ 467396 h 5061091"/>
              <a:gd name="connsiteX0" fmla="*/ 0 w 3543300"/>
              <a:gd name="connsiteY0" fmla="*/ 463867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63867 h 5057562"/>
              <a:gd name="connsiteX0" fmla="*/ 0 w 3543300"/>
              <a:gd name="connsiteY0" fmla="*/ 463867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63867 h 5057562"/>
              <a:gd name="connsiteX0" fmla="*/ 0 w 3543300"/>
              <a:gd name="connsiteY0" fmla="*/ 463867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63867 h 5057562"/>
              <a:gd name="connsiteX0" fmla="*/ 0 w 3543300"/>
              <a:gd name="connsiteY0" fmla="*/ 473392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708026 w 3543300"/>
              <a:gd name="connsiteY1" fmla="*/ 88084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708026 w 3543300"/>
              <a:gd name="connsiteY1" fmla="*/ 88084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708026 w 3543300"/>
              <a:gd name="connsiteY1" fmla="*/ 877672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9265 h 5063435"/>
              <a:gd name="connsiteX1" fmla="*/ 708026 w 3543300"/>
              <a:gd name="connsiteY1" fmla="*/ 883545 h 5063435"/>
              <a:gd name="connsiteX2" fmla="*/ 1046691 w 3543300"/>
              <a:gd name="connsiteY2" fmla="*/ 650713 h 5063435"/>
              <a:gd name="connsiteX3" fmla="*/ 3543300 w 3543300"/>
              <a:gd name="connsiteY3" fmla="*/ 270773 h 5063435"/>
              <a:gd name="connsiteX4" fmla="*/ 3543300 w 3543300"/>
              <a:gd name="connsiteY4" fmla="*/ 5063435 h 5063435"/>
              <a:gd name="connsiteX5" fmla="*/ 0 w 3543300"/>
              <a:gd name="connsiteY5" fmla="*/ 5063435 h 5063435"/>
              <a:gd name="connsiteX6" fmla="*/ 0 w 3543300"/>
              <a:gd name="connsiteY6" fmla="*/ 479265 h 5063435"/>
              <a:gd name="connsiteX0" fmla="*/ 0 w 3543300"/>
              <a:gd name="connsiteY0" fmla="*/ 473916 h 5058086"/>
              <a:gd name="connsiteX1" fmla="*/ 708026 w 3543300"/>
              <a:gd name="connsiteY1" fmla="*/ 878196 h 5058086"/>
              <a:gd name="connsiteX2" fmla="*/ 1059391 w 3543300"/>
              <a:gd name="connsiteY2" fmla="*/ 677114 h 5058086"/>
              <a:gd name="connsiteX3" fmla="*/ 3543300 w 3543300"/>
              <a:gd name="connsiteY3" fmla="*/ 265424 h 5058086"/>
              <a:gd name="connsiteX4" fmla="*/ 3543300 w 3543300"/>
              <a:gd name="connsiteY4" fmla="*/ 5058086 h 5058086"/>
              <a:gd name="connsiteX5" fmla="*/ 0 w 3543300"/>
              <a:gd name="connsiteY5" fmla="*/ 5058086 h 5058086"/>
              <a:gd name="connsiteX6" fmla="*/ 0 w 3543300"/>
              <a:gd name="connsiteY6" fmla="*/ 473916 h 5058086"/>
              <a:gd name="connsiteX0" fmla="*/ 0 w 3543300"/>
              <a:gd name="connsiteY0" fmla="*/ 473916 h 5058086"/>
              <a:gd name="connsiteX1" fmla="*/ 708026 w 3543300"/>
              <a:gd name="connsiteY1" fmla="*/ 878196 h 5058086"/>
              <a:gd name="connsiteX2" fmla="*/ 1059391 w 3543300"/>
              <a:gd name="connsiteY2" fmla="*/ 677114 h 5058086"/>
              <a:gd name="connsiteX3" fmla="*/ 3543300 w 3543300"/>
              <a:gd name="connsiteY3" fmla="*/ 265424 h 5058086"/>
              <a:gd name="connsiteX4" fmla="*/ 3543300 w 3543300"/>
              <a:gd name="connsiteY4" fmla="*/ 5058086 h 5058086"/>
              <a:gd name="connsiteX5" fmla="*/ 0 w 3543300"/>
              <a:gd name="connsiteY5" fmla="*/ 5058086 h 5058086"/>
              <a:gd name="connsiteX6" fmla="*/ 0 w 3543300"/>
              <a:gd name="connsiteY6" fmla="*/ 473916 h 5058086"/>
              <a:gd name="connsiteX0" fmla="*/ 0 w 3543300"/>
              <a:gd name="connsiteY0" fmla="*/ 437785 h 5021955"/>
              <a:gd name="connsiteX1" fmla="*/ 708026 w 3543300"/>
              <a:gd name="connsiteY1" fmla="*/ 842065 h 5021955"/>
              <a:gd name="connsiteX2" fmla="*/ 1059391 w 3543300"/>
              <a:gd name="connsiteY2" fmla="*/ 640983 h 5021955"/>
              <a:gd name="connsiteX3" fmla="*/ 3543300 w 3543300"/>
              <a:gd name="connsiteY3" fmla="*/ 229293 h 5021955"/>
              <a:gd name="connsiteX4" fmla="*/ 3543300 w 3543300"/>
              <a:gd name="connsiteY4" fmla="*/ 5021955 h 5021955"/>
              <a:gd name="connsiteX5" fmla="*/ 0 w 3543300"/>
              <a:gd name="connsiteY5" fmla="*/ 5021955 h 5021955"/>
              <a:gd name="connsiteX6" fmla="*/ 0 w 3543300"/>
              <a:gd name="connsiteY6" fmla="*/ 437785 h 5021955"/>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39358 h 4584170"/>
              <a:gd name="connsiteX4" fmla="*/ 3543300 w 3546475"/>
              <a:gd name="connsiteY4" fmla="*/ 4584170 h 4584170"/>
              <a:gd name="connsiteX5" fmla="*/ 0 w 3546475"/>
              <a:gd name="connsiteY5" fmla="*/ 4584170 h 4584170"/>
              <a:gd name="connsiteX6" fmla="*/ 0 w 3546475"/>
              <a:gd name="connsiteY6" fmla="*/ 0 h 4584170"/>
              <a:gd name="connsiteX0" fmla="*/ 0 w 3543391"/>
              <a:gd name="connsiteY0" fmla="*/ 0 h 4584170"/>
              <a:gd name="connsiteX1" fmla="*/ 708026 w 3543391"/>
              <a:gd name="connsiteY1" fmla="*/ 404280 h 4584170"/>
              <a:gd name="connsiteX2" fmla="*/ 1059391 w 3543391"/>
              <a:gd name="connsiteY2" fmla="*/ 203198 h 4584170"/>
              <a:gd name="connsiteX3" fmla="*/ 3536950 w 3543391"/>
              <a:gd name="connsiteY3" fmla="*/ 1794933 h 4584170"/>
              <a:gd name="connsiteX4" fmla="*/ 3543300 w 3543391"/>
              <a:gd name="connsiteY4" fmla="*/ 4584170 h 4584170"/>
              <a:gd name="connsiteX5" fmla="*/ 0 w 3543391"/>
              <a:gd name="connsiteY5" fmla="*/ 4584170 h 4584170"/>
              <a:gd name="connsiteX6" fmla="*/ 0 w 3543391"/>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52058 h 4584170"/>
              <a:gd name="connsiteX4" fmla="*/ 3543300 w 3546475"/>
              <a:gd name="connsiteY4" fmla="*/ 4584170 h 4584170"/>
              <a:gd name="connsiteX5" fmla="*/ 0 w 3546475"/>
              <a:gd name="connsiteY5" fmla="*/ 4584170 h 4584170"/>
              <a:gd name="connsiteX6" fmla="*/ 0 w 3546475"/>
              <a:gd name="connsiteY6" fmla="*/ 0 h 4584170"/>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36183 h 4584170"/>
              <a:gd name="connsiteX4" fmla="*/ 3543300 w 3546475"/>
              <a:gd name="connsiteY4" fmla="*/ 4584170 h 4584170"/>
              <a:gd name="connsiteX5" fmla="*/ 0 w 3546475"/>
              <a:gd name="connsiteY5" fmla="*/ 4584170 h 4584170"/>
              <a:gd name="connsiteX6" fmla="*/ 0 w 3546475"/>
              <a:gd name="connsiteY6" fmla="*/ 0 h 4584170"/>
              <a:gd name="connsiteX0" fmla="*/ 0 w 3543440"/>
              <a:gd name="connsiteY0" fmla="*/ 0 h 4584170"/>
              <a:gd name="connsiteX1" fmla="*/ 708026 w 3543440"/>
              <a:gd name="connsiteY1" fmla="*/ 404280 h 4584170"/>
              <a:gd name="connsiteX2" fmla="*/ 1059391 w 3543440"/>
              <a:gd name="connsiteY2" fmla="*/ 203198 h 4584170"/>
              <a:gd name="connsiteX3" fmla="*/ 3540125 w 3543440"/>
              <a:gd name="connsiteY3" fmla="*/ 1686983 h 4584170"/>
              <a:gd name="connsiteX4" fmla="*/ 3543300 w 3543440"/>
              <a:gd name="connsiteY4" fmla="*/ 4584170 h 4584170"/>
              <a:gd name="connsiteX5" fmla="*/ 0 w 3543440"/>
              <a:gd name="connsiteY5" fmla="*/ 4584170 h 4584170"/>
              <a:gd name="connsiteX6" fmla="*/ 0 w 3543440"/>
              <a:gd name="connsiteY6" fmla="*/ 0 h 4584170"/>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36183 h 4584170"/>
              <a:gd name="connsiteX4" fmla="*/ 3543300 w 3546475"/>
              <a:gd name="connsiteY4" fmla="*/ 4584170 h 4584170"/>
              <a:gd name="connsiteX5" fmla="*/ 0 w 3546475"/>
              <a:gd name="connsiteY5" fmla="*/ 4584170 h 4584170"/>
              <a:gd name="connsiteX6" fmla="*/ 0 w 3546475"/>
              <a:gd name="connsiteY6" fmla="*/ 0 h 45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475" h="4584170">
                <a:moveTo>
                  <a:pt x="0" y="0"/>
                </a:moveTo>
                <a:cubicBezTo>
                  <a:pt x="342195" y="202053"/>
                  <a:pt x="456142" y="259641"/>
                  <a:pt x="708026" y="404280"/>
                </a:cubicBezTo>
                <a:cubicBezTo>
                  <a:pt x="794809" y="358066"/>
                  <a:pt x="921808" y="286806"/>
                  <a:pt x="1059391" y="203198"/>
                </a:cubicBezTo>
                <a:lnTo>
                  <a:pt x="3546475" y="1636183"/>
                </a:lnTo>
                <a:cubicBezTo>
                  <a:pt x="3545417" y="2617787"/>
                  <a:pt x="3544358" y="3602566"/>
                  <a:pt x="3543300" y="4584170"/>
                </a:cubicBezTo>
                <a:lnTo>
                  <a:pt x="0" y="4584170"/>
                </a:lnTo>
                <a:lnTo>
                  <a:pt x="0" y="0"/>
                </a:lnTo>
                <a:close/>
              </a:path>
            </a:pathLst>
          </a:custGeom>
          <a:noFill/>
          <a:ln>
            <a:noFill/>
          </a:ln>
        </p:spPr>
        <p:txBody>
          <a:bodyPr anchor="ctr" anchorCtr="0">
            <a:normAutofit/>
          </a:bodyPr>
          <a:lstStyle>
            <a:lvl1pPr marL="0" indent="0" algn="ctr">
              <a:buNone/>
              <a:defRPr sz="1400">
                <a:solidFill>
                  <a:schemeClr val="tx1"/>
                </a:solidFill>
              </a:defRPr>
            </a:lvl1pPr>
          </a:lstStyle>
          <a:p>
            <a:r>
              <a:rPr lang="de-DE"/>
              <a:t>Bild durch Klicken auf Symbol hinzufügen</a:t>
            </a:r>
            <a:endParaRPr lang="de-DE" dirty="0"/>
          </a:p>
        </p:txBody>
      </p:sp>
      <p:sp>
        <p:nvSpPr>
          <p:cNvPr id="2" name="Datumsplatzhalter 3">
            <a:extLst>
              <a:ext uri="{FF2B5EF4-FFF2-40B4-BE49-F238E27FC236}">
                <a16:creationId xmlns:a16="http://schemas.microsoft.com/office/drawing/2014/main" id="{42E1D762-F2B5-812C-F203-B4FB05FE14AD}"/>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2DE1D3EA-9DF5-214C-B523-3448DFDCA53D}" type="datetime3">
              <a:rPr lang="de-AT" smtClean="0"/>
              <a:t>13/02/24</a:t>
            </a:fld>
            <a:endParaRPr lang="de-DE" dirty="0"/>
          </a:p>
        </p:txBody>
      </p:sp>
    </p:spTree>
    <p:extLst>
      <p:ext uri="{BB962C8B-B14F-4D97-AF65-F5344CB8AC3E}">
        <p14:creationId xmlns:p14="http://schemas.microsoft.com/office/powerpoint/2010/main" val="423311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amp; Inhal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99B4F5E-D5F9-E085-C901-2D7378F39C72}"/>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12"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14"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pic>
        <p:nvPicPr>
          <p:cNvPr id="18" name="Bild 17"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13" name="Inhaltsplatzhalter 4"/>
          <p:cNvSpPr>
            <a:spLocks noGrp="1"/>
          </p:cNvSpPr>
          <p:nvPr>
            <p:ph sz="quarter" idx="17"/>
          </p:nvPr>
        </p:nvSpPr>
        <p:spPr>
          <a:xfrm>
            <a:off x="588659" y="2305900"/>
            <a:ext cx="4550606" cy="2206831"/>
          </a:xfrm>
        </p:spPr>
        <p:txBody>
          <a:bodyPr>
            <a:normAutofit/>
          </a:bodyPr>
          <a:lstStyle>
            <a:lvl1pPr>
              <a:defRPr sz="2800"/>
            </a:lvl1pPr>
          </a:lstStyle>
          <a:p>
            <a:pPr lvl="0"/>
            <a:r>
              <a:rPr lang="de-DE"/>
              <a:t>Mastertextformat bearbeiten</a:t>
            </a:r>
          </a:p>
          <a:p>
            <a:pPr lvl="1"/>
            <a:r>
              <a:rPr lang="de-DE"/>
              <a:t>Zweite Ebene</a:t>
            </a:r>
          </a:p>
          <a:p>
            <a:pPr lvl="2"/>
            <a:r>
              <a:rPr lang="de-DE"/>
              <a:t>Dritte Ebene</a:t>
            </a:r>
          </a:p>
        </p:txBody>
      </p:sp>
      <p:sp>
        <p:nvSpPr>
          <p:cNvPr id="11" name="Textplatzhalter 3"/>
          <p:cNvSpPr>
            <a:spLocks noGrp="1"/>
          </p:cNvSpPr>
          <p:nvPr>
            <p:ph type="body" sz="half" idx="14" hasCustomPrompt="1"/>
          </p:nvPr>
        </p:nvSpPr>
        <p:spPr>
          <a:xfrm>
            <a:off x="588659" y="1754857"/>
            <a:ext cx="4550607" cy="551044"/>
          </a:xfrm>
          <a:prstGeom prst="rect">
            <a:avLst/>
          </a:prstGeom>
        </p:spPr>
        <p:txBody>
          <a:bodyPr>
            <a:noAutofit/>
          </a:bodyPr>
          <a:lstStyle>
            <a:lvl1pPr marL="0" indent="0">
              <a:lnSpc>
                <a:spcPts val="3000"/>
              </a:lnSpc>
              <a:spcBef>
                <a:spcPts val="0"/>
              </a:spcBef>
              <a:buNone/>
              <a:defRPr sz="32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Subheadline einfügen</a:t>
            </a:r>
          </a:p>
        </p:txBody>
      </p:sp>
      <p:pic>
        <p:nvPicPr>
          <p:cNvPr id="19" name="Bild 18"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1" name="Bildplatzhalter 19"/>
          <p:cNvSpPr>
            <a:spLocks noGrp="1"/>
          </p:cNvSpPr>
          <p:nvPr>
            <p:ph type="pic" sz="quarter" idx="10"/>
          </p:nvPr>
        </p:nvSpPr>
        <p:spPr>
          <a:xfrm>
            <a:off x="5600700" y="208495"/>
            <a:ext cx="3546475" cy="4584170"/>
          </a:xfrm>
          <a:custGeom>
            <a:avLst/>
            <a:gdLst>
              <a:gd name="connsiteX0" fmla="*/ 0 w 3543300"/>
              <a:gd name="connsiteY0" fmla="*/ 0 h 4792662"/>
              <a:gd name="connsiteX1" fmla="*/ 3543300 w 3543300"/>
              <a:gd name="connsiteY1" fmla="*/ 0 h 4792662"/>
              <a:gd name="connsiteX2" fmla="*/ 3543300 w 3543300"/>
              <a:gd name="connsiteY2" fmla="*/ 4792662 h 4792662"/>
              <a:gd name="connsiteX3" fmla="*/ 0 w 3543300"/>
              <a:gd name="connsiteY3" fmla="*/ 4792662 h 4792662"/>
              <a:gd name="connsiteX4" fmla="*/ 0 w 3543300"/>
              <a:gd name="connsiteY4" fmla="*/ 0 h 4792662"/>
              <a:gd name="connsiteX0" fmla="*/ 0 w 3543300"/>
              <a:gd name="connsiteY0" fmla="*/ 198967 h 4792662"/>
              <a:gd name="connsiteX1" fmla="*/ 3543300 w 3543300"/>
              <a:gd name="connsiteY1" fmla="*/ 0 h 4792662"/>
              <a:gd name="connsiteX2" fmla="*/ 3543300 w 3543300"/>
              <a:gd name="connsiteY2" fmla="*/ 4792662 h 4792662"/>
              <a:gd name="connsiteX3" fmla="*/ 0 w 3543300"/>
              <a:gd name="connsiteY3" fmla="*/ 4792662 h 4792662"/>
              <a:gd name="connsiteX4" fmla="*/ 0 w 3543300"/>
              <a:gd name="connsiteY4" fmla="*/ 198967 h 4792662"/>
              <a:gd name="connsiteX0" fmla="*/ 0 w 3543300"/>
              <a:gd name="connsiteY0" fmla="*/ 198967 h 4792662"/>
              <a:gd name="connsiteX1" fmla="*/ 3543300 w 3543300"/>
              <a:gd name="connsiteY1" fmla="*/ 0 h 4792662"/>
              <a:gd name="connsiteX2" fmla="*/ 3543300 w 3543300"/>
              <a:gd name="connsiteY2" fmla="*/ 4792662 h 4792662"/>
              <a:gd name="connsiteX3" fmla="*/ 0 w 3543300"/>
              <a:gd name="connsiteY3" fmla="*/ 4792662 h 4792662"/>
              <a:gd name="connsiteX4" fmla="*/ 0 w 3543300"/>
              <a:gd name="connsiteY4" fmla="*/ 198967 h 4792662"/>
              <a:gd name="connsiteX0" fmla="*/ 0 w 3543300"/>
              <a:gd name="connsiteY0" fmla="*/ 468236 h 5061931"/>
              <a:gd name="connsiteX1" fmla="*/ 613833 w 3543300"/>
              <a:gd name="connsiteY1" fmla="*/ 629100 h 5061931"/>
              <a:gd name="connsiteX2" fmla="*/ 3543300 w 3543300"/>
              <a:gd name="connsiteY2" fmla="*/ 269269 h 5061931"/>
              <a:gd name="connsiteX3" fmla="*/ 3543300 w 3543300"/>
              <a:gd name="connsiteY3" fmla="*/ 5061931 h 5061931"/>
              <a:gd name="connsiteX4" fmla="*/ 0 w 3543300"/>
              <a:gd name="connsiteY4" fmla="*/ 5061931 h 5061931"/>
              <a:gd name="connsiteX5" fmla="*/ 0 w 3543300"/>
              <a:gd name="connsiteY5" fmla="*/ 468236 h 5061931"/>
              <a:gd name="connsiteX0" fmla="*/ 0 w 3543300"/>
              <a:gd name="connsiteY0" fmla="*/ 433951 h 5027646"/>
              <a:gd name="connsiteX1" fmla="*/ 723900 w 3543300"/>
              <a:gd name="connsiteY1" fmla="*/ 831881 h 5027646"/>
              <a:gd name="connsiteX2" fmla="*/ 3543300 w 3543300"/>
              <a:gd name="connsiteY2" fmla="*/ 234984 h 5027646"/>
              <a:gd name="connsiteX3" fmla="*/ 3543300 w 3543300"/>
              <a:gd name="connsiteY3" fmla="*/ 5027646 h 5027646"/>
              <a:gd name="connsiteX4" fmla="*/ 0 w 3543300"/>
              <a:gd name="connsiteY4" fmla="*/ 5027646 h 5027646"/>
              <a:gd name="connsiteX5" fmla="*/ 0 w 3543300"/>
              <a:gd name="connsiteY5" fmla="*/ 433951 h 5027646"/>
              <a:gd name="connsiteX0" fmla="*/ 0 w 3543300"/>
              <a:gd name="connsiteY0" fmla="*/ 433951 h 5027646"/>
              <a:gd name="connsiteX1" fmla="*/ 723900 w 3543300"/>
              <a:gd name="connsiteY1" fmla="*/ 831881 h 5027646"/>
              <a:gd name="connsiteX2" fmla="*/ 3543300 w 3543300"/>
              <a:gd name="connsiteY2" fmla="*/ 234984 h 5027646"/>
              <a:gd name="connsiteX3" fmla="*/ 3543300 w 3543300"/>
              <a:gd name="connsiteY3" fmla="*/ 5027646 h 5027646"/>
              <a:gd name="connsiteX4" fmla="*/ 0 w 3543300"/>
              <a:gd name="connsiteY4" fmla="*/ 5027646 h 5027646"/>
              <a:gd name="connsiteX5" fmla="*/ 0 w 3543300"/>
              <a:gd name="connsiteY5" fmla="*/ 433951 h 5027646"/>
              <a:gd name="connsiteX0" fmla="*/ 0 w 3543300"/>
              <a:gd name="connsiteY0" fmla="*/ 433951 h 5027646"/>
              <a:gd name="connsiteX1" fmla="*/ 723900 w 3543300"/>
              <a:gd name="connsiteY1" fmla="*/ 831881 h 5027646"/>
              <a:gd name="connsiteX2" fmla="*/ 3543300 w 3543300"/>
              <a:gd name="connsiteY2" fmla="*/ 234984 h 5027646"/>
              <a:gd name="connsiteX3" fmla="*/ 3543300 w 3543300"/>
              <a:gd name="connsiteY3" fmla="*/ 5027646 h 5027646"/>
              <a:gd name="connsiteX4" fmla="*/ 0 w 3543300"/>
              <a:gd name="connsiteY4" fmla="*/ 5027646 h 5027646"/>
              <a:gd name="connsiteX5" fmla="*/ 0 w 3543300"/>
              <a:gd name="connsiteY5" fmla="*/ 433951 h 5027646"/>
              <a:gd name="connsiteX0" fmla="*/ 0 w 3543300"/>
              <a:gd name="connsiteY0" fmla="*/ 431830 h 5025525"/>
              <a:gd name="connsiteX1" fmla="*/ 715434 w 3543300"/>
              <a:gd name="connsiteY1" fmla="*/ 846693 h 5025525"/>
              <a:gd name="connsiteX2" fmla="*/ 3543300 w 3543300"/>
              <a:gd name="connsiteY2" fmla="*/ 232863 h 5025525"/>
              <a:gd name="connsiteX3" fmla="*/ 3543300 w 3543300"/>
              <a:gd name="connsiteY3" fmla="*/ 5025525 h 5025525"/>
              <a:gd name="connsiteX4" fmla="*/ 0 w 3543300"/>
              <a:gd name="connsiteY4" fmla="*/ 5025525 h 5025525"/>
              <a:gd name="connsiteX5" fmla="*/ 0 w 3543300"/>
              <a:gd name="connsiteY5" fmla="*/ 431830 h 5025525"/>
              <a:gd name="connsiteX0" fmla="*/ 0 w 3543300"/>
              <a:gd name="connsiteY0" fmla="*/ 432355 h 5026050"/>
              <a:gd name="connsiteX1" fmla="*/ 698501 w 3543300"/>
              <a:gd name="connsiteY1" fmla="*/ 842985 h 5026050"/>
              <a:gd name="connsiteX2" fmla="*/ 3543300 w 3543300"/>
              <a:gd name="connsiteY2" fmla="*/ 233388 h 5026050"/>
              <a:gd name="connsiteX3" fmla="*/ 3543300 w 3543300"/>
              <a:gd name="connsiteY3" fmla="*/ 5026050 h 5026050"/>
              <a:gd name="connsiteX4" fmla="*/ 0 w 3543300"/>
              <a:gd name="connsiteY4" fmla="*/ 5026050 h 5026050"/>
              <a:gd name="connsiteX5" fmla="*/ 0 w 3543300"/>
              <a:gd name="connsiteY5" fmla="*/ 432355 h 5026050"/>
              <a:gd name="connsiteX0" fmla="*/ 0 w 3543300"/>
              <a:gd name="connsiteY0" fmla="*/ 452571 h 5046266"/>
              <a:gd name="connsiteX1" fmla="*/ 698501 w 3543300"/>
              <a:gd name="connsiteY1" fmla="*/ 863201 h 5046266"/>
              <a:gd name="connsiteX2" fmla="*/ 3543300 w 3543300"/>
              <a:gd name="connsiteY2" fmla="*/ 253604 h 5046266"/>
              <a:gd name="connsiteX3" fmla="*/ 3543300 w 3543300"/>
              <a:gd name="connsiteY3" fmla="*/ 5046266 h 5046266"/>
              <a:gd name="connsiteX4" fmla="*/ 0 w 3543300"/>
              <a:gd name="connsiteY4" fmla="*/ 5046266 h 5046266"/>
              <a:gd name="connsiteX5" fmla="*/ 0 w 3543300"/>
              <a:gd name="connsiteY5" fmla="*/ 452571 h 5046266"/>
              <a:gd name="connsiteX0" fmla="*/ 0 w 3543300"/>
              <a:gd name="connsiteY0" fmla="*/ 467396 h 5061091"/>
              <a:gd name="connsiteX1" fmla="*/ 698501 w 3543300"/>
              <a:gd name="connsiteY1" fmla="*/ 878026 h 5061091"/>
              <a:gd name="connsiteX2" fmla="*/ 1295400 w 3543300"/>
              <a:gd name="connsiteY2" fmla="*/ 662127 h 5061091"/>
              <a:gd name="connsiteX3" fmla="*/ 3543300 w 3543300"/>
              <a:gd name="connsiteY3" fmla="*/ 268429 h 5061091"/>
              <a:gd name="connsiteX4" fmla="*/ 3543300 w 3543300"/>
              <a:gd name="connsiteY4" fmla="*/ 5061091 h 5061091"/>
              <a:gd name="connsiteX5" fmla="*/ 0 w 3543300"/>
              <a:gd name="connsiteY5" fmla="*/ 5061091 h 5061091"/>
              <a:gd name="connsiteX6" fmla="*/ 0 w 3543300"/>
              <a:gd name="connsiteY6" fmla="*/ 467396 h 5061091"/>
              <a:gd name="connsiteX0" fmla="*/ 0 w 3543300"/>
              <a:gd name="connsiteY0" fmla="*/ 463867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63867 h 5057562"/>
              <a:gd name="connsiteX0" fmla="*/ 0 w 3543300"/>
              <a:gd name="connsiteY0" fmla="*/ 463867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63867 h 5057562"/>
              <a:gd name="connsiteX0" fmla="*/ 0 w 3543300"/>
              <a:gd name="connsiteY0" fmla="*/ 463867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63867 h 5057562"/>
              <a:gd name="connsiteX0" fmla="*/ 0 w 3543300"/>
              <a:gd name="connsiteY0" fmla="*/ 473392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698501 w 3543300"/>
              <a:gd name="connsiteY1" fmla="*/ 87449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708026 w 3543300"/>
              <a:gd name="connsiteY1" fmla="*/ 88084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708026 w 3543300"/>
              <a:gd name="connsiteY1" fmla="*/ 880847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3392 h 5057562"/>
              <a:gd name="connsiteX1" fmla="*/ 708026 w 3543300"/>
              <a:gd name="connsiteY1" fmla="*/ 877672 h 5057562"/>
              <a:gd name="connsiteX2" fmla="*/ 1062566 w 3543300"/>
              <a:gd name="connsiteY2" fmla="*/ 679765 h 5057562"/>
              <a:gd name="connsiteX3" fmla="*/ 3543300 w 3543300"/>
              <a:gd name="connsiteY3" fmla="*/ 264900 h 5057562"/>
              <a:gd name="connsiteX4" fmla="*/ 3543300 w 3543300"/>
              <a:gd name="connsiteY4" fmla="*/ 5057562 h 5057562"/>
              <a:gd name="connsiteX5" fmla="*/ 0 w 3543300"/>
              <a:gd name="connsiteY5" fmla="*/ 5057562 h 5057562"/>
              <a:gd name="connsiteX6" fmla="*/ 0 w 3543300"/>
              <a:gd name="connsiteY6" fmla="*/ 473392 h 5057562"/>
              <a:gd name="connsiteX0" fmla="*/ 0 w 3543300"/>
              <a:gd name="connsiteY0" fmla="*/ 479265 h 5063435"/>
              <a:gd name="connsiteX1" fmla="*/ 708026 w 3543300"/>
              <a:gd name="connsiteY1" fmla="*/ 883545 h 5063435"/>
              <a:gd name="connsiteX2" fmla="*/ 1046691 w 3543300"/>
              <a:gd name="connsiteY2" fmla="*/ 650713 h 5063435"/>
              <a:gd name="connsiteX3" fmla="*/ 3543300 w 3543300"/>
              <a:gd name="connsiteY3" fmla="*/ 270773 h 5063435"/>
              <a:gd name="connsiteX4" fmla="*/ 3543300 w 3543300"/>
              <a:gd name="connsiteY4" fmla="*/ 5063435 h 5063435"/>
              <a:gd name="connsiteX5" fmla="*/ 0 w 3543300"/>
              <a:gd name="connsiteY5" fmla="*/ 5063435 h 5063435"/>
              <a:gd name="connsiteX6" fmla="*/ 0 w 3543300"/>
              <a:gd name="connsiteY6" fmla="*/ 479265 h 5063435"/>
              <a:gd name="connsiteX0" fmla="*/ 0 w 3543300"/>
              <a:gd name="connsiteY0" fmla="*/ 473916 h 5058086"/>
              <a:gd name="connsiteX1" fmla="*/ 708026 w 3543300"/>
              <a:gd name="connsiteY1" fmla="*/ 878196 h 5058086"/>
              <a:gd name="connsiteX2" fmla="*/ 1059391 w 3543300"/>
              <a:gd name="connsiteY2" fmla="*/ 677114 h 5058086"/>
              <a:gd name="connsiteX3" fmla="*/ 3543300 w 3543300"/>
              <a:gd name="connsiteY3" fmla="*/ 265424 h 5058086"/>
              <a:gd name="connsiteX4" fmla="*/ 3543300 w 3543300"/>
              <a:gd name="connsiteY4" fmla="*/ 5058086 h 5058086"/>
              <a:gd name="connsiteX5" fmla="*/ 0 w 3543300"/>
              <a:gd name="connsiteY5" fmla="*/ 5058086 h 5058086"/>
              <a:gd name="connsiteX6" fmla="*/ 0 w 3543300"/>
              <a:gd name="connsiteY6" fmla="*/ 473916 h 5058086"/>
              <a:gd name="connsiteX0" fmla="*/ 0 w 3543300"/>
              <a:gd name="connsiteY0" fmla="*/ 473916 h 5058086"/>
              <a:gd name="connsiteX1" fmla="*/ 708026 w 3543300"/>
              <a:gd name="connsiteY1" fmla="*/ 878196 h 5058086"/>
              <a:gd name="connsiteX2" fmla="*/ 1059391 w 3543300"/>
              <a:gd name="connsiteY2" fmla="*/ 677114 h 5058086"/>
              <a:gd name="connsiteX3" fmla="*/ 3543300 w 3543300"/>
              <a:gd name="connsiteY3" fmla="*/ 265424 h 5058086"/>
              <a:gd name="connsiteX4" fmla="*/ 3543300 w 3543300"/>
              <a:gd name="connsiteY4" fmla="*/ 5058086 h 5058086"/>
              <a:gd name="connsiteX5" fmla="*/ 0 w 3543300"/>
              <a:gd name="connsiteY5" fmla="*/ 5058086 h 5058086"/>
              <a:gd name="connsiteX6" fmla="*/ 0 w 3543300"/>
              <a:gd name="connsiteY6" fmla="*/ 473916 h 5058086"/>
              <a:gd name="connsiteX0" fmla="*/ 0 w 3543300"/>
              <a:gd name="connsiteY0" fmla="*/ 437785 h 5021955"/>
              <a:gd name="connsiteX1" fmla="*/ 708026 w 3543300"/>
              <a:gd name="connsiteY1" fmla="*/ 842065 h 5021955"/>
              <a:gd name="connsiteX2" fmla="*/ 1059391 w 3543300"/>
              <a:gd name="connsiteY2" fmla="*/ 640983 h 5021955"/>
              <a:gd name="connsiteX3" fmla="*/ 3543300 w 3543300"/>
              <a:gd name="connsiteY3" fmla="*/ 229293 h 5021955"/>
              <a:gd name="connsiteX4" fmla="*/ 3543300 w 3543300"/>
              <a:gd name="connsiteY4" fmla="*/ 5021955 h 5021955"/>
              <a:gd name="connsiteX5" fmla="*/ 0 w 3543300"/>
              <a:gd name="connsiteY5" fmla="*/ 5021955 h 5021955"/>
              <a:gd name="connsiteX6" fmla="*/ 0 w 3543300"/>
              <a:gd name="connsiteY6" fmla="*/ 437785 h 5021955"/>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39358 h 4584170"/>
              <a:gd name="connsiteX4" fmla="*/ 3543300 w 3546475"/>
              <a:gd name="connsiteY4" fmla="*/ 4584170 h 4584170"/>
              <a:gd name="connsiteX5" fmla="*/ 0 w 3546475"/>
              <a:gd name="connsiteY5" fmla="*/ 4584170 h 4584170"/>
              <a:gd name="connsiteX6" fmla="*/ 0 w 3546475"/>
              <a:gd name="connsiteY6" fmla="*/ 0 h 4584170"/>
              <a:gd name="connsiteX0" fmla="*/ 0 w 3543391"/>
              <a:gd name="connsiteY0" fmla="*/ 0 h 4584170"/>
              <a:gd name="connsiteX1" fmla="*/ 708026 w 3543391"/>
              <a:gd name="connsiteY1" fmla="*/ 404280 h 4584170"/>
              <a:gd name="connsiteX2" fmla="*/ 1059391 w 3543391"/>
              <a:gd name="connsiteY2" fmla="*/ 203198 h 4584170"/>
              <a:gd name="connsiteX3" fmla="*/ 3536950 w 3543391"/>
              <a:gd name="connsiteY3" fmla="*/ 1794933 h 4584170"/>
              <a:gd name="connsiteX4" fmla="*/ 3543300 w 3543391"/>
              <a:gd name="connsiteY4" fmla="*/ 4584170 h 4584170"/>
              <a:gd name="connsiteX5" fmla="*/ 0 w 3543391"/>
              <a:gd name="connsiteY5" fmla="*/ 4584170 h 4584170"/>
              <a:gd name="connsiteX6" fmla="*/ 0 w 3543391"/>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3605"/>
              <a:gd name="connsiteY0" fmla="*/ 0 h 4584170"/>
              <a:gd name="connsiteX1" fmla="*/ 708026 w 3543605"/>
              <a:gd name="connsiteY1" fmla="*/ 404280 h 4584170"/>
              <a:gd name="connsiteX2" fmla="*/ 1059391 w 3543605"/>
              <a:gd name="connsiteY2" fmla="*/ 203198 h 4584170"/>
              <a:gd name="connsiteX3" fmla="*/ 3543300 w 3543605"/>
              <a:gd name="connsiteY3" fmla="*/ 1626658 h 4584170"/>
              <a:gd name="connsiteX4" fmla="*/ 3543300 w 3543605"/>
              <a:gd name="connsiteY4" fmla="*/ 4584170 h 4584170"/>
              <a:gd name="connsiteX5" fmla="*/ 0 w 3543605"/>
              <a:gd name="connsiteY5" fmla="*/ 4584170 h 4584170"/>
              <a:gd name="connsiteX6" fmla="*/ 0 w 3543605"/>
              <a:gd name="connsiteY6" fmla="*/ 0 h 4584170"/>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52058 h 4584170"/>
              <a:gd name="connsiteX4" fmla="*/ 3543300 w 3546475"/>
              <a:gd name="connsiteY4" fmla="*/ 4584170 h 4584170"/>
              <a:gd name="connsiteX5" fmla="*/ 0 w 3546475"/>
              <a:gd name="connsiteY5" fmla="*/ 4584170 h 4584170"/>
              <a:gd name="connsiteX6" fmla="*/ 0 w 3546475"/>
              <a:gd name="connsiteY6" fmla="*/ 0 h 4584170"/>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36183 h 4584170"/>
              <a:gd name="connsiteX4" fmla="*/ 3543300 w 3546475"/>
              <a:gd name="connsiteY4" fmla="*/ 4584170 h 4584170"/>
              <a:gd name="connsiteX5" fmla="*/ 0 w 3546475"/>
              <a:gd name="connsiteY5" fmla="*/ 4584170 h 4584170"/>
              <a:gd name="connsiteX6" fmla="*/ 0 w 3546475"/>
              <a:gd name="connsiteY6" fmla="*/ 0 h 4584170"/>
              <a:gd name="connsiteX0" fmla="*/ 0 w 3543440"/>
              <a:gd name="connsiteY0" fmla="*/ 0 h 4584170"/>
              <a:gd name="connsiteX1" fmla="*/ 708026 w 3543440"/>
              <a:gd name="connsiteY1" fmla="*/ 404280 h 4584170"/>
              <a:gd name="connsiteX2" fmla="*/ 1059391 w 3543440"/>
              <a:gd name="connsiteY2" fmla="*/ 203198 h 4584170"/>
              <a:gd name="connsiteX3" fmla="*/ 3540125 w 3543440"/>
              <a:gd name="connsiteY3" fmla="*/ 1686983 h 4584170"/>
              <a:gd name="connsiteX4" fmla="*/ 3543300 w 3543440"/>
              <a:gd name="connsiteY4" fmla="*/ 4584170 h 4584170"/>
              <a:gd name="connsiteX5" fmla="*/ 0 w 3543440"/>
              <a:gd name="connsiteY5" fmla="*/ 4584170 h 4584170"/>
              <a:gd name="connsiteX6" fmla="*/ 0 w 3543440"/>
              <a:gd name="connsiteY6" fmla="*/ 0 h 4584170"/>
              <a:gd name="connsiteX0" fmla="*/ 0 w 3546475"/>
              <a:gd name="connsiteY0" fmla="*/ 0 h 4584170"/>
              <a:gd name="connsiteX1" fmla="*/ 708026 w 3546475"/>
              <a:gd name="connsiteY1" fmla="*/ 404280 h 4584170"/>
              <a:gd name="connsiteX2" fmla="*/ 1059391 w 3546475"/>
              <a:gd name="connsiteY2" fmla="*/ 203198 h 4584170"/>
              <a:gd name="connsiteX3" fmla="*/ 3546475 w 3546475"/>
              <a:gd name="connsiteY3" fmla="*/ 1636183 h 4584170"/>
              <a:gd name="connsiteX4" fmla="*/ 3543300 w 3546475"/>
              <a:gd name="connsiteY4" fmla="*/ 4584170 h 4584170"/>
              <a:gd name="connsiteX5" fmla="*/ 0 w 3546475"/>
              <a:gd name="connsiteY5" fmla="*/ 4584170 h 4584170"/>
              <a:gd name="connsiteX6" fmla="*/ 0 w 3546475"/>
              <a:gd name="connsiteY6" fmla="*/ 0 h 4584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475" h="4584170">
                <a:moveTo>
                  <a:pt x="0" y="0"/>
                </a:moveTo>
                <a:cubicBezTo>
                  <a:pt x="342195" y="202053"/>
                  <a:pt x="456142" y="259641"/>
                  <a:pt x="708026" y="404280"/>
                </a:cubicBezTo>
                <a:cubicBezTo>
                  <a:pt x="794809" y="358066"/>
                  <a:pt x="921808" y="286806"/>
                  <a:pt x="1059391" y="203198"/>
                </a:cubicBezTo>
                <a:lnTo>
                  <a:pt x="3546475" y="1636183"/>
                </a:lnTo>
                <a:cubicBezTo>
                  <a:pt x="3545417" y="2617787"/>
                  <a:pt x="3544358" y="3602566"/>
                  <a:pt x="3543300" y="4584170"/>
                </a:cubicBezTo>
                <a:lnTo>
                  <a:pt x="0" y="4584170"/>
                </a:lnTo>
                <a:lnTo>
                  <a:pt x="0" y="0"/>
                </a:lnTo>
                <a:close/>
              </a:path>
            </a:pathLst>
          </a:custGeom>
          <a:noFill/>
          <a:ln>
            <a:noFill/>
          </a:ln>
        </p:spPr>
        <p:txBody>
          <a:bodyPr anchor="ctr" anchorCtr="0">
            <a:normAutofit/>
          </a:bodyPr>
          <a:lstStyle>
            <a:lvl1pPr marL="0" indent="0" algn="ctr">
              <a:buNone/>
              <a:defRPr sz="1400">
                <a:solidFill>
                  <a:schemeClr val="tx1"/>
                </a:solidFill>
              </a:defRPr>
            </a:lvl1pPr>
          </a:lstStyle>
          <a:p>
            <a:r>
              <a:rPr lang="de-DE"/>
              <a:t>Bild durch Klicken auf Symbol hinzufügen</a:t>
            </a:r>
            <a:endParaRPr lang="de-DE" dirty="0"/>
          </a:p>
        </p:txBody>
      </p:sp>
      <p:sp>
        <p:nvSpPr>
          <p:cNvPr id="20" name="Textplatzhalter 3"/>
          <p:cNvSpPr>
            <a:spLocks noGrp="1"/>
          </p:cNvSpPr>
          <p:nvPr>
            <p:ph type="body" sz="half" idx="15" hasCustomPrompt="1"/>
          </p:nvPr>
        </p:nvSpPr>
        <p:spPr>
          <a:xfrm>
            <a:off x="578924" y="469298"/>
            <a:ext cx="4429557" cy="1088569"/>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Eine H</a:t>
            </a:r>
            <a:r>
              <a:rPr lang="de-AT" dirty="0" err="1"/>
              <a:t>eadline</a:t>
            </a:r>
            <a:r>
              <a:rPr lang="de-AT" dirty="0"/>
              <a:t> einfügen</a:t>
            </a:r>
          </a:p>
        </p:txBody>
      </p:sp>
      <p:sp>
        <p:nvSpPr>
          <p:cNvPr id="2" name="Datumsplatzhalter 3">
            <a:extLst>
              <a:ext uri="{FF2B5EF4-FFF2-40B4-BE49-F238E27FC236}">
                <a16:creationId xmlns:a16="http://schemas.microsoft.com/office/drawing/2014/main" id="{1A27FFE1-152E-067C-CAA7-7A619106EA5D}"/>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66E6506F-E115-9A4E-AE5E-16AE2CE43D71}" type="datetime3">
              <a:rPr lang="de-AT" smtClean="0"/>
              <a:t>13/02/24</a:t>
            </a:fld>
            <a:endParaRPr lang="de-DE" dirty="0"/>
          </a:p>
        </p:txBody>
      </p:sp>
    </p:spTree>
    <p:extLst>
      <p:ext uri="{BB962C8B-B14F-4D97-AF65-F5344CB8AC3E}">
        <p14:creationId xmlns:p14="http://schemas.microsoft.com/office/powerpoint/2010/main" val="404881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Sechseck) &amp; Inhal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B4E1C49-53A8-865D-128C-57FB40E57335}"/>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19" name="Rechteck 18"/>
          <p:cNvSpPr/>
          <p:nvPr userDrawn="1"/>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0" name="Rechteck 19"/>
          <p:cNvSpPr/>
          <p:nvPr userDrawn="1"/>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sp>
        <p:nvSpPr>
          <p:cNvPr id="21" name="Textplatzhalter 3"/>
          <p:cNvSpPr>
            <a:spLocks noGrp="1"/>
          </p:cNvSpPr>
          <p:nvPr>
            <p:ph type="body" sz="half" idx="14" hasCustomPrompt="1"/>
          </p:nvPr>
        </p:nvSpPr>
        <p:spPr>
          <a:xfrm>
            <a:off x="3665728" y="2234882"/>
            <a:ext cx="3729341" cy="400502"/>
          </a:xfrm>
          <a:prstGeom prst="rect">
            <a:avLst/>
          </a:prstGeom>
        </p:spPr>
        <p:txBody>
          <a:bodyPr>
            <a:noAutofit/>
          </a:bodyPr>
          <a:lstStyle>
            <a:lvl1pPr marL="0" indent="0">
              <a:lnSpc>
                <a:spcPts val="3000"/>
              </a:lnSpc>
              <a:spcBef>
                <a:spcPts val="0"/>
              </a:spcBef>
              <a:buNone/>
              <a:defRPr sz="28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Das ist eine Headline</a:t>
            </a:r>
          </a:p>
        </p:txBody>
      </p:sp>
      <p:sp>
        <p:nvSpPr>
          <p:cNvPr id="16" name="Rechteck 15"/>
          <p:cNvSpPr/>
          <p:nvPr/>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Rechteck 17"/>
          <p:cNvSpPr/>
          <p:nvPr userDrawn="1"/>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sp>
        <p:nvSpPr>
          <p:cNvPr id="12"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13"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17" name="Bildplatzhalter 2"/>
          <p:cNvSpPr>
            <a:spLocks noGrp="1"/>
          </p:cNvSpPr>
          <p:nvPr>
            <p:ph type="pic" sz="quarter" idx="19"/>
          </p:nvPr>
        </p:nvSpPr>
        <p:spPr>
          <a:xfrm>
            <a:off x="712784" y="1740456"/>
            <a:ext cx="2457856" cy="2849514"/>
          </a:xfrm>
          <a:custGeom>
            <a:avLst/>
            <a:gdLst>
              <a:gd name="connsiteX0" fmla="*/ 4 w 3556000"/>
              <a:gd name="connsiteY0" fmla="*/ 1584061 h 4147136"/>
              <a:gd name="connsiteX1" fmla="*/ 1778000 w 3556000"/>
              <a:gd name="connsiteY1" fmla="*/ 0 h 4147136"/>
              <a:gd name="connsiteX2" fmla="*/ 3555996 w 3556000"/>
              <a:gd name="connsiteY2" fmla="*/ 1584061 h 4147136"/>
              <a:gd name="connsiteX3" fmla="*/ 2876862 w 3556000"/>
              <a:gd name="connsiteY3" fmla="*/ 4147125 h 4147136"/>
              <a:gd name="connsiteX4" fmla="*/ 679138 w 3556000"/>
              <a:gd name="connsiteY4" fmla="*/ 4147125 h 4147136"/>
              <a:gd name="connsiteX5" fmla="*/ 4 w 3556000"/>
              <a:gd name="connsiteY5" fmla="*/ 1584061 h 4147136"/>
              <a:gd name="connsiteX0" fmla="*/ 0 w 3564618"/>
              <a:gd name="connsiteY0" fmla="*/ 1049223 h 4147125"/>
              <a:gd name="connsiteX1" fmla="*/ 1786622 w 3564618"/>
              <a:gd name="connsiteY1" fmla="*/ 0 h 4147125"/>
              <a:gd name="connsiteX2" fmla="*/ 3564618 w 3564618"/>
              <a:gd name="connsiteY2" fmla="*/ 1584061 h 4147125"/>
              <a:gd name="connsiteX3" fmla="*/ 2885484 w 3564618"/>
              <a:gd name="connsiteY3" fmla="*/ 4147125 h 4147125"/>
              <a:gd name="connsiteX4" fmla="*/ 687760 w 3564618"/>
              <a:gd name="connsiteY4" fmla="*/ 4147125 h 4147125"/>
              <a:gd name="connsiteX5" fmla="*/ 0 w 3564618"/>
              <a:gd name="connsiteY5" fmla="*/ 1049223 h 4147125"/>
              <a:gd name="connsiteX0" fmla="*/ 0 w 3573245"/>
              <a:gd name="connsiteY0" fmla="*/ 1049223 h 4147125"/>
              <a:gd name="connsiteX1" fmla="*/ 1786622 w 3573245"/>
              <a:gd name="connsiteY1" fmla="*/ 0 h 4147125"/>
              <a:gd name="connsiteX2" fmla="*/ 3573245 w 3573245"/>
              <a:gd name="connsiteY2" fmla="*/ 1040597 h 4147125"/>
              <a:gd name="connsiteX3" fmla="*/ 2885484 w 3573245"/>
              <a:gd name="connsiteY3" fmla="*/ 4147125 h 4147125"/>
              <a:gd name="connsiteX4" fmla="*/ 687760 w 3573245"/>
              <a:gd name="connsiteY4" fmla="*/ 4147125 h 4147125"/>
              <a:gd name="connsiteX5" fmla="*/ 0 w 3573245"/>
              <a:gd name="connsiteY5" fmla="*/ 1049223 h 4147125"/>
              <a:gd name="connsiteX0" fmla="*/ 0 w 3573245"/>
              <a:gd name="connsiteY0" fmla="*/ 1049223 h 4147125"/>
              <a:gd name="connsiteX1" fmla="*/ 1786622 w 3573245"/>
              <a:gd name="connsiteY1" fmla="*/ 0 h 4147125"/>
              <a:gd name="connsiteX2" fmla="*/ 3573245 w 3573245"/>
              <a:gd name="connsiteY2" fmla="*/ 1040597 h 4147125"/>
              <a:gd name="connsiteX3" fmla="*/ 3566971 w 3573245"/>
              <a:gd name="connsiteY3" fmla="*/ 3137834 h 4147125"/>
              <a:gd name="connsiteX4" fmla="*/ 687760 w 3573245"/>
              <a:gd name="connsiteY4" fmla="*/ 4147125 h 4147125"/>
              <a:gd name="connsiteX5" fmla="*/ 0 w 3573245"/>
              <a:gd name="connsiteY5" fmla="*/ 1049223 h 4147125"/>
              <a:gd name="connsiteX0" fmla="*/ 0 w 3573245"/>
              <a:gd name="connsiteY0" fmla="*/ 1049223 h 3137834"/>
              <a:gd name="connsiteX1" fmla="*/ 1786622 w 3573245"/>
              <a:gd name="connsiteY1" fmla="*/ 0 h 3137834"/>
              <a:gd name="connsiteX2" fmla="*/ 3573245 w 3573245"/>
              <a:gd name="connsiteY2" fmla="*/ 1040597 h 3137834"/>
              <a:gd name="connsiteX3" fmla="*/ 3566971 w 3573245"/>
              <a:gd name="connsiteY3" fmla="*/ 3137834 h 3137834"/>
              <a:gd name="connsiteX4" fmla="*/ 14900 w 3573245"/>
              <a:gd name="connsiteY4" fmla="*/ 3120582 h 3137834"/>
              <a:gd name="connsiteX5" fmla="*/ 0 w 3573245"/>
              <a:gd name="connsiteY5" fmla="*/ 1049223 h 3137834"/>
              <a:gd name="connsiteX0" fmla="*/ 0 w 3573245"/>
              <a:gd name="connsiteY0" fmla="*/ 1049223 h 3137834"/>
              <a:gd name="connsiteX1" fmla="*/ 1786622 w 3573245"/>
              <a:gd name="connsiteY1" fmla="*/ 0 h 3137834"/>
              <a:gd name="connsiteX2" fmla="*/ 3573245 w 3573245"/>
              <a:gd name="connsiteY2" fmla="*/ 1040597 h 3137834"/>
              <a:gd name="connsiteX3" fmla="*/ 3566971 w 3573245"/>
              <a:gd name="connsiteY3" fmla="*/ 3137834 h 3137834"/>
              <a:gd name="connsiteX4" fmla="*/ 1741343 w 3573245"/>
              <a:gd name="connsiteY4" fmla="*/ 3118825 h 3137834"/>
              <a:gd name="connsiteX5" fmla="*/ 14900 w 3573245"/>
              <a:gd name="connsiteY5" fmla="*/ 3120582 h 3137834"/>
              <a:gd name="connsiteX6" fmla="*/ 0 w 3573245"/>
              <a:gd name="connsiteY6" fmla="*/ 1049223 h 3137834"/>
              <a:gd name="connsiteX0" fmla="*/ 0 w 3573245"/>
              <a:gd name="connsiteY0" fmla="*/ 1049223 h 4145368"/>
              <a:gd name="connsiteX1" fmla="*/ 1786622 w 3573245"/>
              <a:gd name="connsiteY1" fmla="*/ 0 h 4145368"/>
              <a:gd name="connsiteX2" fmla="*/ 3573245 w 3573245"/>
              <a:gd name="connsiteY2" fmla="*/ 1040597 h 4145368"/>
              <a:gd name="connsiteX3" fmla="*/ 3566971 w 3573245"/>
              <a:gd name="connsiteY3" fmla="*/ 3137834 h 4145368"/>
              <a:gd name="connsiteX4" fmla="*/ 1793102 w 3573245"/>
              <a:gd name="connsiteY4" fmla="*/ 4145368 h 4145368"/>
              <a:gd name="connsiteX5" fmla="*/ 14900 w 3573245"/>
              <a:gd name="connsiteY5" fmla="*/ 3120582 h 4145368"/>
              <a:gd name="connsiteX6" fmla="*/ 0 w 3573245"/>
              <a:gd name="connsiteY6" fmla="*/ 1049223 h 4145368"/>
              <a:gd name="connsiteX0" fmla="*/ 0 w 3590498"/>
              <a:gd name="connsiteY0" fmla="*/ 1049223 h 4145368"/>
              <a:gd name="connsiteX1" fmla="*/ 1786622 w 3590498"/>
              <a:gd name="connsiteY1" fmla="*/ 0 h 4145368"/>
              <a:gd name="connsiteX2" fmla="*/ 3590498 w 3590498"/>
              <a:gd name="connsiteY2" fmla="*/ 1057849 h 4145368"/>
              <a:gd name="connsiteX3" fmla="*/ 3566971 w 3590498"/>
              <a:gd name="connsiteY3" fmla="*/ 3137834 h 4145368"/>
              <a:gd name="connsiteX4" fmla="*/ 1793102 w 3590498"/>
              <a:gd name="connsiteY4" fmla="*/ 4145368 h 4145368"/>
              <a:gd name="connsiteX5" fmla="*/ 14900 w 3590498"/>
              <a:gd name="connsiteY5" fmla="*/ 3120582 h 4145368"/>
              <a:gd name="connsiteX6" fmla="*/ 0 w 3590498"/>
              <a:gd name="connsiteY6" fmla="*/ 1049223 h 4145368"/>
              <a:gd name="connsiteX0" fmla="*/ 0 w 3601674"/>
              <a:gd name="connsiteY0" fmla="*/ 1049223 h 4145368"/>
              <a:gd name="connsiteX1" fmla="*/ 1786622 w 3601674"/>
              <a:gd name="connsiteY1" fmla="*/ 0 h 4145368"/>
              <a:gd name="connsiteX2" fmla="*/ 3590498 w 3601674"/>
              <a:gd name="connsiteY2" fmla="*/ 1057849 h 4145368"/>
              <a:gd name="connsiteX3" fmla="*/ 3601476 w 3601674"/>
              <a:gd name="connsiteY3" fmla="*/ 3111955 h 4145368"/>
              <a:gd name="connsiteX4" fmla="*/ 1793102 w 3601674"/>
              <a:gd name="connsiteY4" fmla="*/ 4145368 h 4145368"/>
              <a:gd name="connsiteX5" fmla="*/ 14900 w 3601674"/>
              <a:gd name="connsiteY5" fmla="*/ 3120582 h 4145368"/>
              <a:gd name="connsiteX6" fmla="*/ 0 w 3601674"/>
              <a:gd name="connsiteY6" fmla="*/ 1049223 h 4145368"/>
              <a:gd name="connsiteX0" fmla="*/ 0 w 3590498"/>
              <a:gd name="connsiteY0" fmla="*/ 1049223 h 4145368"/>
              <a:gd name="connsiteX1" fmla="*/ 1786622 w 3590498"/>
              <a:gd name="connsiteY1" fmla="*/ 0 h 4145368"/>
              <a:gd name="connsiteX2" fmla="*/ 3590498 w 3590498"/>
              <a:gd name="connsiteY2" fmla="*/ 1057849 h 4145368"/>
              <a:gd name="connsiteX3" fmla="*/ 3584223 w 3590498"/>
              <a:gd name="connsiteY3" fmla="*/ 3111955 h 4145368"/>
              <a:gd name="connsiteX4" fmla="*/ 1793102 w 3590498"/>
              <a:gd name="connsiteY4" fmla="*/ 4145368 h 4145368"/>
              <a:gd name="connsiteX5" fmla="*/ 14900 w 3590498"/>
              <a:gd name="connsiteY5" fmla="*/ 3120582 h 4145368"/>
              <a:gd name="connsiteX6" fmla="*/ 0 w 3590498"/>
              <a:gd name="connsiteY6" fmla="*/ 1049223 h 4145368"/>
              <a:gd name="connsiteX0" fmla="*/ 10979 w 3575598"/>
              <a:gd name="connsiteY0" fmla="*/ 1057849 h 4145368"/>
              <a:gd name="connsiteX1" fmla="*/ 1771722 w 3575598"/>
              <a:gd name="connsiteY1" fmla="*/ 0 h 4145368"/>
              <a:gd name="connsiteX2" fmla="*/ 3575598 w 3575598"/>
              <a:gd name="connsiteY2" fmla="*/ 1057849 h 4145368"/>
              <a:gd name="connsiteX3" fmla="*/ 3569323 w 3575598"/>
              <a:gd name="connsiteY3" fmla="*/ 3111955 h 4145368"/>
              <a:gd name="connsiteX4" fmla="*/ 1778202 w 3575598"/>
              <a:gd name="connsiteY4" fmla="*/ 4145368 h 4145368"/>
              <a:gd name="connsiteX5" fmla="*/ 0 w 3575598"/>
              <a:gd name="connsiteY5" fmla="*/ 3120582 h 4145368"/>
              <a:gd name="connsiteX6" fmla="*/ 10979 w 3575598"/>
              <a:gd name="connsiteY6" fmla="*/ 1057849 h 414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5598" h="4145368">
                <a:moveTo>
                  <a:pt x="10979" y="1057849"/>
                </a:moveTo>
                <a:lnTo>
                  <a:pt x="1771722" y="0"/>
                </a:lnTo>
                <a:lnTo>
                  <a:pt x="3575598" y="1057849"/>
                </a:lnTo>
                <a:cubicBezTo>
                  <a:pt x="3573507" y="1756928"/>
                  <a:pt x="3571414" y="2412876"/>
                  <a:pt x="3569323" y="3111955"/>
                </a:cubicBezTo>
                <a:lnTo>
                  <a:pt x="1778202" y="4145368"/>
                </a:lnTo>
                <a:lnTo>
                  <a:pt x="0" y="3120582"/>
                </a:lnTo>
                <a:cubicBezTo>
                  <a:pt x="3660" y="2433004"/>
                  <a:pt x="7319" y="1745427"/>
                  <a:pt x="10979" y="1057849"/>
                </a:cubicBezTo>
                <a:close/>
              </a:path>
            </a:pathLst>
          </a:custGeom>
        </p:spPr>
        <p:txBody>
          <a:bodyPr anchor="ctr" anchorCtr="0">
            <a:normAutofit/>
          </a:bodyPr>
          <a:lstStyle>
            <a:lvl1pPr marL="0" indent="0" algn="ctr">
              <a:buFontTx/>
              <a:buNone/>
              <a:defRPr sz="1400"/>
            </a:lvl1pPr>
          </a:lstStyle>
          <a:p>
            <a:r>
              <a:rPr lang="de-DE"/>
              <a:t>Bild durch Klicken auf Symbol hinzufügen</a:t>
            </a:r>
            <a:endParaRPr lang="de-AT" dirty="0"/>
          </a:p>
        </p:txBody>
      </p:sp>
      <p:sp>
        <p:nvSpPr>
          <p:cNvPr id="25" name="Inhaltsplatzhalter 4"/>
          <p:cNvSpPr>
            <a:spLocks noGrp="1"/>
          </p:cNvSpPr>
          <p:nvPr>
            <p:ph sz="quarter" idx="16"/>
          </p:nvPr>
        </p:nvSpPr>
        <p:spPr>
          <a:xfrm>
            <a:off x="3665728" y="2765941"/>
            <a:ext cx="4740118" cy="1628259"/>
          </a:xfrm>
        </p:spPr>
        <p:txBody>
          <a:bodyPr/>
          <a:lstStyle>
            <a:lvl1pPr>
              <a:defRPr sz="2000"/>
            </a:lvl1pPr>
            <a:lvl2pPr>
              <a:defRPr sz="2000"/>
            </a:lvl2pPr>
            <a:lvl3pPr>
              <a:defRPr sz="2000"/>
            </a:lvl3pPr>
          </a:lstStyle>
          <a:p>
            <a:pPr lvl="0"/>
            <a:r>
              <a:rPr lang="de-DE"/>
              <a:t>Mastertextformat bearbeiten</a:t>
            </a:r>
          </a:p>
          <a:p>
            <a:pPr lvl="1"/>
            <a:r>
              <a:rPr lang="de-DE"/>
              <a:t>Zweite Ebene</a:t>
            </a:r>
          </a:p>
          <a:p>
            <a:pPr lvl="2"/>
            <a:r>
              <a:rPr lang="de-DE"/>
              <a:t>Dritte Ebene</a:t>
            </a:r>
          </a:p>
        </p:txBody>
      </p:sp>
      <p:pic>
        <p:nvPicPr>
          <p:cNvPr id="29" name="Bild 28"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pic>
        <p:nvPicPr>
          <p:cNvPr id="23" name="Bild 22"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4" name="Textplatzhalter 3"/>
          <p:cNvSpPr>
            <a:spLocks noGrp="1"/>
          </p:cNvSpPr>
          <p:nvPr>
            <p:ph type="body" sz="half" idx="15" hasCustomPrompt="1"/>
          </p:nvPr>
        </p:nvSpPr>
        <p:spPr>
          <a:xfrm>
            <a:off x="578924" y="469298"/>
            <a:ext cx="4429557" cy="1088569"/>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Eine H</a:t>
            </a:r>
            <a:r>
              <a:rPr lang="de-AT" dirty="0" err="1"/>
              <a:t>eadline</a:t>
            </a:r>
            <a:r>
              <a:rPr lang="de-AT" dirty="0"/>
              <a:t> einfügen</a:t>
            </a:r>
          </a:p>
        </p:txBody>
      </p:sp>
      <p:sp>
        <p:nvSpPr>
          <p:cNvPr id="2" name="Datumsplatzhalter 3">
            <a:extLst>
              <a:ext uri="{FF2B5EF4-FFF2-40B4-BE49-F238E27FC236}">
                <a16:creationId xmlns:a16="http://schemas.microsoft.com/office/drawing/2014/main" id="{85BC5873-57A4-649B-5E80-EF1448FF2872}"/>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9BFBB701-462C-354F-A929-86FC5BC6EB6B}" type="datetime3">
              <a:rPr lang="de-AT" smtClean="0"/>
              <a:t>13/02/24</a:t>
            </a:fld>
            <a:endParaRPr lang="de-DE" dirty="0"/>
          </a:p>
        </p:txBody>
      </p:sp>
    </p:spTree>
    <p:extLst>
      <p:ext uri="{BB962C8B-B14F-4D97-AF65-F5344CB8AC3E}">
        <p14:creationId xmlns:p14="http://schemas.microsoft.com/office/powerpoint/2010/main" val="107631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Bild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EFF2C0-C88D-8E02-E6C9-2C9229AE89F1}"/>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6" name="Rechteck 5">
            <a:extLst>
              <a:ext uri="{FF2B5EF4-FFF2-40B4-BE49-F238E27FC236}">
                <a16:creationId xmlns:a16="http://schemas.microsoft.com/office/drawing/2014/main" id="{6487088C-198B-7458-1CF6-83DC011BE67C}"/>
              </a:ext>
            </a:extLst>
          </p:cNvPr>
          <p:cNvSpPr/>
          <p:nvPr userDrawn="1"/>
        </p:nvSpPr>
        <p:spPr>
          <a:xfrm>
            <a:off x="0" y="4378559"/>
            <a:ext cx="4546600" cy="417631"/>
          </a:xfrm>
          <a:prstGeom prst="rect">
            <a:avLst/>
          </a:prstGeom>
          <a:solidFill>
            <a:srgbClr val="96225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de-AT"/>
          </a:p>
        </p:txBody>
      </p:sp>
      <p:sp>
        <p:nvSpPr>
          <p:cNvPr id="7" name="Rechteck 6">
            <a:extLst>
              <a:ext uri="{FF2B5EF4-FFF2-40B4-BE49-F238E27FC236}">
                <a16:creationId xmlns:a16="http://schemas.microsoft.com/office/drawing/2014/main" id="{0FE3F7CD-BAAB-14CA-9B64-F625851BFE0E}"/>
              </a:ext>
            </a:extLst>
          </p:cNvPr>
          <p:cNvSpPr/>
          <p:nvPr userDrawn="1"/>
        </p:nvSpPr>
        <p:spPr>
          <a:xfrm>
            <a:off x="4597400" y="4378559"/>
            <a:ext cx="4546600" cy="417631"/>
          </a:xfrm>
          <a:prstGeom prst="rect">
            <a:avLst/>
          </a:prstGeom>
          <a:solidFill>
            <a:srgbClr val="96225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de-AT"/>
          </a:p>
        </p:txBody>
      </p:sp>
      <p:pic>
        <p:nvPicPr>
          <p:cNvPr id="30" name="Bild 29"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7" name="Rechteck 26"/>
          <p:cNvSpPr/>
          <p:nvPr userDrawn="1"/>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8" name="Rechteck 27"/>
          <p:cNvSpPr/>
          <p:nvPr userDrawn="1"/>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sp>
        <p:nvSpPr>
          <p:cNvPr id="19" name="Bildplatzhalter 18"/>
          <p:cNvSpPr>
            <a:spLocks noGrp="1"/>
          </p:cNvSpPr>
          <p:nvPr>
            <p:ph type="pic" sz="quarter" idx="10"/>
          </p:nvPr>
        </p:nvSpPr>
        <p:spPr>
          <a:xfrm>
            <a:off x="0" y="1"/>
            <a:ext cx="4546600" cy="4375030"/>
          </a:xfrm>
          <a:prstGeom prst="rect">
            <a:avLst/>
          </a:prstGeom>
          <a:noFill/>
        </p:spPr>
        <p:txBody>
          <a:bodyPr anchor="ctr" anchorCtr="0">
            <a:normAutofit/>
          </a:bodyPr>
          <a:lstStyle>
            <a:lvl1pPr marL="0" indent="0" algn="ctr">
              <a:buFontTx/>
              <a:buNone/>
              <a:defRPr sz="1400"/>
            </a:lvl1pPr>
          </a:lstStyle>
          <a:p>
            <a:r>
              <a:rPr lang="de-DE"/>
              <a:t>Bild durch Klicken auf Symbol hinzufügen</a:t>
            </a:r>
            <a:endParaRPr lang="de-DE" dirty="0"/>
          </a:p>
        </p:txBody>
      </p:sp>
      <p:sp>
        <p:nvSpPr>
          <p:cNvPr id="20" name="Bildplatzhalter 18"/>
          <p:cNvSpPr>
            <a:spLocks noGrp="1"/>
          </p:cNvSpPr>
          <p:nvPr>
            <p:ph type="pic" sz="quarter" idx="11"/>
          </p:nvPr>
        </p:nvSpPr>
        <p:spPr>
          <a:xfrm>
            <a:off x="4597400" y="-1060"/>
            <a:ext cx="4552950" cy="4376091"/>
          </a:xfrm>
          <a:custGeom>
            <a:avLst/>
            <a:gdLst>
              <a:gd name="connsiteX0" fmla="*/ 0 w 4546599"/>
              <a:gd name="connsiteY0" fmla="*/ 0 h 4375030"/>
              <a:gd name="connsiteX1" fmla="*/ 4546599 w 4546599"/>
              <a:gd name="connsiteY1" fmla="*/ 0 h 4375030"/>
              <a:gd name="connsiteX2" fmla="*/ 4546599 w 4546599"/>
              <a:gd name="connsiteY2" fmla="*/ 4375030 h 4375030"/>
              <a:gd name="connsiteX3" fmla="*/ 0 w 4546599"/>
              <a:gd name="connsiteY3" fmla="*/ 4375030 h 4375030"/>
              <a:gd name="connsiteX4" fmla="*/ 0 w 4546599"/>
              <a:gd name="connsiteY4" fmla="*/ 0 h 4375030"/>
              <a:gd name="connsiteX0" fmla="*/ 0 w 4546599"/>
              <a:gd name="connsiteY0" fmla="*/ 44 h 4375074"/>
              <a:gd name="connsiteX1" fmla="*/ 558799 w 4546599"/>
              <a:gd name="connsiteY1" fmla="*/ 127042 h 4375074"/>
              <a:gd name="connsiteX2" fmla="*/ 4546599 w 4546599"/>
              <a:gd name="connsiteY2" fmla="*/ 44 h 4375074"/>
              <a:gd name="connsiteX3" fmla="*/ 4546599 w 4546599"/>
              <a:gd name="connsiteY3" fmla="*/ 4375074 h 4375074"/>
              <a:gd name="connsiteX4" fmla="*/ 0 w 4546599"/>
              <a:gd name="connsiteY4" fmla="*/ 4375074 h 4375074"/>
              <a:gd name="connsiteX5" fmla="*/ 0 w 4546599"/>
              <a:gd name="connsiteY5" fmla="*/ 44 h 4375074"/>
              <a:gd name="connsiteX0" fmla="*/ 0 w 4546599"/>
              <a:gd name="connsiteY0" fmla="*/ 0 h 4375030"/>
              <a:gd name="connsiteX1" fmla="*/ 719666 w 4546599"/>
              <a:gd name="connsiteY1" fmla="*/ 8464 h 4375030"/>
              <a:gd name="connsiteX2" fmla="*/ 4546599 w 4546599"/>
              <a:gd name="connsiteY2" fmla="*/ 0 h 4375030"/>
              <a:gd name="connsiteX3" fmla="*/ 4546599 w 4546599"/>
              <a:gd name="connsiteY3" fmla="*/ 4375030 h 4375030"/>
              <a:gd name="connsiteX4" fmla="*/ 0 w 4546599"/>
              <a:gd name="connsiteY4" fmla="*/ 4375030 h 4375030"/>
              <a:gd name="connsiteX5" fmla="*/ 0 w 4546599"/>
              <a:gd name="connsiteY5" fmla="*/ 0 h 4375030"/>
              <a:gd name="connsiteX0" fmla="*/ 0 w 4546599"/>
              <a:gd name="connsiteY0" fmla="*/ 0 h 4375030"/>
              <a:gd name="connsiteX1" fmla="*/ 630766 w 4546599"/>
              <a:gd name="connsiteY1" fmla="*/ 2114 h 4375030"/>
              <a:gd name="connsiteX2" fmla="*/ 4546599 w 4546599"/>
              <a:gd name="connsiteY2" fmla="*/ 0 h 4375030"/>
              <a:gd name="connsiteX3" fmla="*/ 4546599 w 4546599"/>
              <a:gd name="connsiteY3" fmla="*/ 4375030 h 4375030"/>
              <a:gd name="connsiteX4" fmla="*/ 0 w 4546599"/>
              <a:gd name="connsiteY4" fmla="*/ 4375030 h 4375030"/>
              <a:gd name="connsiteX5" fmla="*/ 0 w 4546599"/>
              <a:gd name="connsiteY5" fmla="*/ 0 h 4375030"/>
              <a:gd name="connsiteX0" fmla="*/ 0 w 4546599"/>
              <a:gd name="connsiteY0" fmla="*/ 0 h 4375030"/>
              <a:gd name="connsiteX1" fmla="*/ 630766 w 4546599"/>
              <a:gd name="connsiteY1" fmla="*/ 2114 h 4375030"/>
              <a:gd name="connsiteX2" fmla="*/ 1695449 w 4546599"/>
              <a:gd name="connsiteY2" fmla="*/ 596898 h 4375030"/>
              <a:gd name="connsiteX3" fmla="*/ 4546599 w 4546599"/>
              <a:gd name="connsiteY3" fmla="*/ 0 h 4375030"/>
              <a:gd name="connsiteX4" fmla="*/ 4546599 w 4546599"/>
              <a:gd name="connsiteY4" fmla="*/ 4375030 h 4375030"/>
              <a:gd name="connsiteX5" fmla="*/ 0 w 4546599"/>
              <a:gd name="connsiteY5" fmla="*/ 4375030 h 4375030"/>
              <a:gd name="connsiteX6" fmla="*/ 0 w 4546599"/>
              <a:gd name="connsiteY6" fmla="*/ 0 h 4375030"/>
              <a:gd name="connsiteX0" fmla="*/ 0 w 4546599"/>
              <a:gd name="connsiteY0" fmla="*/ 0 h 4375030"/>
              <a:gd name="connsiteX1" fmla="*/ 630766 w 4546599"/>
              <a:gd name="connsiteY1" fmla="*/ 2114 h 4375030"/>
              <a:gd name="connsiteX2" fmla="*/ 1695449 w 4546599"/>
              <a:gd name="connsiteY2" fmla="*/ 596898 h 4375030"/>
              <a:gd name="connsiteX3" fmla="*/ 4546599 w 4546599"/>
              <a:gd name="connsiteY3" fmla="*/ 0 h 4375030"/>
              <a:gd name="connsiteX4" fmla="*/ 4546599 w 4546599"/>
              <a:gd name="connsiteY4" fmla="*/ 4375030 h 4375030"/>
              <a:gd name="connsiteX5" fmla="*/ 0 w 4546599"/>
              <a:gd name="connsiteY5" fmla="*/ 4375030 h 4375030"/>
              <a:gd name="connsiteX6" fmla="*/ 0 w 4546599"/>
              <a:gd name="connsiteY6" fmla="*/ 0 h 4375030"/>
              <a:gd name="connsiteX0" fmla="*/ 0 w 4546599"/>
              <a:gd name="connsiteY0" fmla="*/ 0 h 4375030"/>
              <a:gd name="connsiteX1" fmla="*/ 630766 w 4546599"/>
              <a:gd name="connsiteY1" fmla="*/ 2114 h 4375030"/>
              <a:gd name="connsiteX2" fmla="*/ 1695449 w 4546599"/>
              <a:gd name="connsiteY2" fmla="*/ 596898 h 4375030"/>
              <a:gd name="connsiteX3" fmla="*/ 4546599 w 4546599"/>
              <a:gd name="connsiteY3" fmla="*/ 0 h 4375030"/>
              <a:gd name="connsiteX4" fmla="*/ 4546599 w 4546599"/>
              <a:gd name="connsiteY4" fmla="*/ 4375030 h 4375030"/>
              <a:gd name="connsiteX5" fmla="*/ 0 w 4546599"/>
              <a:gd name="connsiteY5" fmla="*/ 4375030 h 4375030"/>
              <a:gd name="connsiteX6" fmla="*/ 0 w 4546599"/>
              <a:gd name="connsiteY6" fmla="*/ 0 h 4375030"/>
              <a:gd name="connsiteX0" fmla="*/ 0 w 4546599"/>
              <a:gd name="connsiteY0" fmla="*/ 246507 h 4621537"/>
              <a:gd name="connsiteX1" fmla="*/ 630766 w 4546599"/>
              <a:gd name="connsiteY1" fmla="*/ 248621 h 4621537"/>
              <a:gd name="connsiteX2" fmla="*/ 1695449 w 4546599"/>
              <a:gd name="connsiteY2" fmla="*/ 843405 h 4621537"/>
              <a:gd name="connsiteX3" fmla="*/ 2241549 w 4546599"/>
              <a:gd name="connsiteY3" fmla="*/ 557655 h 4621537"/>
              <a:gd name="connsiteX4" fmla="*/ 4546599 w 4546599"/>
              <a:gd name="connsiteY4" fmla="*/ 246507 h 4621537"/>
              <a:gd name="connsiteX5" fmla="*/ 4546599 w 4546599"/>
              <a:gd name="connsiteY5" fmla="*/ 4621537 h 4621537"/>
              <a:gd name="connsiteX6" fmla="*/ 0 w 4546599"/>
              <a:gd name="connsiteY6" fmla="*/ 4621537 h 4621537"/>
              <a:gd name="connsiteX7" fmla="*/ 0 w 4546599"/>
              <a:gd name="connsiteY7" fmla="*/ 246507 h 4621537"/>
              <a:gd name="connsiteX0" fmla="*/ 0 w 4546599"/>
              <a:gd name="connsiteY0" fmla="*/ 230435 h 4605465"/>
              <a:gd name="connsiteX1" fmla="*/ 630766 w 4546599"/>
              <a:gd name="connsiteY1" fmla="*/ 232549 h 4605465"/>
              <a:gd name="connsiteX2" fmla="*/ 1695449 w 4546599"/>
              <a:gd name="connsiteY2" fmla="*/ 827333 h 4605465"/>
              <a:gd name="connsiteX3" fmla="*/ 2070099 w 4546599"/>
              <a:gd name="connsiteY3" fmla="*/ 636833 h 4605465"/>
              <a:gd name="connsiteX4" fmla="*/ 4546599 w 4546599"/>
              <a:gd name="connsiteY4" fmla="*/ 230435 h 4605465"/>
              <a:gd name="connsiteX5" fmla="*/ 4546599 w 4546599"/>
              <a:gd name="connsiteY5" fmla="*/ 4605465 h 4605465"/>
              <a:gd name="connsiteX6" fmla="*/ 0 w 4546599"/>
              <a:gd name="connsiteY6" fmla="*/ 4605465 h 4605465"/>
              <a:gd name="connsiteX7" fmla="*/ 0 w 4546599"/>
              <a:gd name="connsiteY7" fmla="*/ 230435 h 4605465"/>
              <a:gd name="connsiteX0" fmla="*/ 0 w 4546599"/>
              <a:gd name="connsiteY0" fmla="*/ 230435 h 4605465"/>
              <a:gd name="connsiteX1" fmla="*/ 630766 w 4546599"/>
              <a:gd name="connsiteY1" fmla="*/ 232549 h 4605465"/>
              <a:gd name="connsiteX2" fmla="*/ 1695449 w 4546599"/>
              <a:gd name="connsiteY2" fmla="*/ 827333 h 4605465"/>
              <a:gd name="connsiteX3" fmla="*/ 2070099 w 4546599"/>
              <a:gd name="connsiteY3" fmla="*/ 636833 h 4605465"/>
              <a:gd name="connsiteX4" fmla="*/ 4546599 w 4546599"/>
              <a:gd name="connsiteY4" fmla="*/ 230435 h 4605465"/>
              <a:gd name="connsiteX5" fmla="*/ 4546599 w 4546599"/>
              <a:gd name="connsiteY5" fmla="*/ 4605465 h 4605465"/>
              <a:gd name="connsiteX6" fmla="*/ 0 w 4546599"/>
              <a:gd name="connsiteY6" fmla="*/ 4605465 h 4605465"/>
              <a:gd name="connsiteX7" fmla="*/ 0 w 4546599"/>
              <a:gd name="connsiteY7" fmla="*/ 230435 h 4605465"/>
              <a:gd name="connsiteX0" fmla="*/ 0 w 4552949"/>
              <a:gd name="connsiteY0" fmla="*/ 0 h 4375030"/>
              <a:gd name="connsiteX1" fmla="*/ 630766 w 4552949"/>
              <a:gd name="connsiteY1" fmla="*/ 2114 h 4375030"/>
              <a:gd name="connsiteX2" fmla="*/ 1695449 w 4552949"/>
              <a:gd name="connsiteY2" fmla="*/ 596898 h 4375030"/>
              <a:gd name="connsiteX3" fmla="*/ 2070099 w 4552949"/>
              <a:gd name="connsiteY3" fmla="*/ 406398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695449 w 4552949"/>
              <a:gd name="connsiteY2" fmla="*/ 596898 h 4375030"/>
              <a:gd name="connsiteX3" fmla="*/ 2070099 w 4552949"/>
              <a:gd name="connsiteY3" fmla="*/ 406398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695449 w 4552949"/>
              <a:gd name="connsiteY2" fmla="*/ 596898 h 4375030"/>
              <a:gd name="connsiteX3" fmla="*/ 2070099 w 4552949"/>
              <a:gd name="connsiteY3" fmla="*/ 406398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695449 w 4552949"/>
              <a:gd name="connsiteY2" fmla="*/ 596898 h 4375030"/>
              <a:gd name="connsiteX3" fmla="*/ 2070099 w 4552949"/>
              <a:gd name="connsiteY3" fmla="*/ 406398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695449 w 4552949"/>
              <a:gd name="connsiteY2" fmla="*/ 596898 h 4375030"/>
              <a:gd name="connsiteX3" fmla="*/ 2070099 w 4552949"/>
              <a:gd name="connsiteY3" fmla="*/ 406398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695449 w 4552949"/>
              <a:gd name="connsiteY2" fmla="*/ 596898 h 4375030"/>
              <a:gd name="connsiteX3" fmla="*/ 2070099 w 4552949"/>
              <a:gd name="connsiteY3" fmla="*/ 406398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717674 w 4552949"/>
              <a:gd name="connsiteY2" fmla="*/ 615948 h 4375030"/>
              <a:gd name="connsiteX3" fmla="*/ 2070099 w 4552949"/>
              <a:gd name="connsiteY3" fmla="*/ 406398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717674 w 4552949"/>
              <a:gd name="connsiteY2" fmla="*/ 615948 h 4375030"/>
              <a:gd name="connsiteX3" fmla="*/ 2070099 w 4552949"/>
              <a:gd name="connsiteY3" fmla="*/ 409573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717674 w 4552949"/>
              <a:gd name="connsiteY2" fmla="*/ 615948 h 4375030"/>
              <a:gd name="connsiteX3" fmla="*/ 2070099 w 4552949"/>
              <a:gd name="connsiteY3" fmla="*/ 409573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717674 w 4552949"/>
              <a:gd name="connsiteY2" fmla="*/ 615948 h 4375030"/>
              <a:gd name="connsiteX3" fmla="*/ 2070099 w 4552949"/>
              <a:gd name="connsiteY3" fmla="*/ 409573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717674 w 4552949"/>
              <a:gd name="connsiteY2" fmla="*/ 615948 h 4375030"/>
              <a:gd name="connsiteX3" fmla="*/ 2070099 w 4552949"/>
              <a:gd name="connsiteY3" fmla="*/ 409573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717674 w 4552949"/>
              <a:gd name="connsiteY2" fmla="*/ 615948 h 4375030"/>
              <a:gd name="connsiteX3" fmla="*/ 2070099 w 4552949"/>
              <a:gd name="connsiteY3" fmla="*/ 409573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30766 w 4552949"/>
              <a:gd name="connsiteY1" fmla="*/ 2114 h 4375030"/>
              <a:gd name="connsiteX2" fmla="*/ 1711324 w 4552949"/>
              <a:gd name="connsiteY2" fmla="*/ 615948 h 4375030"/>
              <a:gd name="connsiteX3" fmla="*/ 2070099 w 4552949"/>
              <a:gd name="connsiteY3" fmla="*/ 409573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0 h 4375030"/>
              <a:gd name="connsiteX1" fmla="*/ 627591 w 4552949"/>
              <a:gd name="connsiteY1" fmla="*/ 5289 h 4375030"/>
              <a:gd name="connsiteX2" fmla="*/ 1711324 w 4552949"/>
              <a:gd name="connsiteY2" fmla="*/ 615948 h 4375030"/>
              <a:gd name="connsiteX3" fmla="*/ 2070099 w 4552949"/>
              <a:gd name="connsiteY3" fmla="*/ 409573 h 4375030"/>
              <a:gd name="connsiteX4" fmla="*/ 4552949 w 4552949"/>
              <a:gd name="connsiteY4" fmla="*/ 1847850 h 4375030"/>
              <a:gd name="connsiteX5" fmla="*/ 4546599 w 4552949"/>
              <a:gd name="connsiteY5" fmla="*/ 4375030 h 4375030"/>
              <a:gd name="connsiteX6" fmla="*/ 0 w 4552949"/>
              <a:gd name="connsiteY6" fmla="*/ 4375030 h 4375030"/>
              <a:gd name="connsiteX7" fmla="*/ 0 w 4552949"/>
              <a:gd name="connsiteY7" fmla="*/ 0 h 4375030"/>
              <a:gd name="connsiteX0" fmla="*/ 0 w 4552949"/>
              <a:gd name="connsiteY0" fmla="*/ 1061 h 4376091"/>
              <a:gd name="connsiteX1" fmla="*/ 649816 w 4552949"/>
              <a:gd name="connsiteY1" fmla="*/ 0 h 4376091"/>
              <a:gd name="connsiteX2" fmla="*/ 1711324 w 4552949"/>
              <a:gd name="connsiteY2" fmla="*/ 617009 h 4376091"/>
              <a:gd name="connsiteX3" fmla="*/ 2070099 w 4552949"/>
              <a:gd name="connsiteY3" fmla="*/ 410634 h 4376091"/>
              <a:gd name="connsiteX4" fmla="*/ 4552949 w 4552949"/>
              <a:gd name="connsiteY4" fmla="*/ 1848911 h 4376091"/>
              <a:gd name="connsiteX5" fmla="*/ 4546599 w 4552949"/>
              <a:gd name="connsiteY5" fmla="*/ 4376091 h 4376091"/>
              <a:gd name="connsiteX6" fmla="*/ 0 w 4552949"/>
              <a:gd name="connsiteY6" fmla="*/ 4376091 h 4376091"/>
              <a:gd name="connsiteX7" fmla="*/ 0 w 4552949"/>
              <a:gd name="connsiteY7" fmla="*/ 1061 h 4376091"/>
              <a:gd name="connsiteX0" fmla="*/ 0 w 4552949"/>
              <a:gd name="connsiteY0" fmla="*/ 1061 h 4376091"/>
              <a:gd name="connsiteX1" fmla="*/ 649816 w 4552949"/>
              <a:gd name="connsiteY1" fmla="*/ 0 h 4376091"/>
              <a:gd name="connsiteX2" fmla="*/ 1711324 w 4552949"/>
              <a:gd name="connsiteY2" fmla="*/ 617009 h 4376091"/>
              <a:gd name="connsiteX3" fmla="*/ 2070099 w 4552949"/>
              <a:gd name="connsiteY3" fmla="*/ 410634 h 4376091"/>
              <a:gd name="connsiteX4" fmla="*/ 4552949 w 4552949"/>
              <a:gd name="connsiteY4" fmla="*/ 1848911 h 4376091"/>
              <a:gd name="connsiteX5" fmla="*/ 4546599 w 4552949"/>
              <a:gd name="connsiteY5" fmla="*/ 4376091 h 4376091"/>
              <a:gd name="connsiteX6" fmla="*/ 0 w 4552949"/>
              <a:gd name="connsiteY6" fmla="*/ 4376091 h 4376091"/>
              <a:gd name="connsiteX7" fmla="*/ 0 w 4552949"/>
              <a:gd name="connsiteY7" fmla="*/ 1061 h 437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2949" h="4376091">
                <a:moveTo>
                  <a:pt x="0" y="1061"/>
                </a:moveTo>
                <a:lnTo>
                  <a:pt x="649816" y="0"/>
                </a:lnTo>
                <a:lnTo>
                  <a:pt x="1711324" y="617009"/>
                </a:lnTo>
                <a:cubicBezTo>
                  <a:pt x="1948038" y="479073"/>
                  <a:pt x="1880658" y="516467"/>
                  <a:pt x="2070099" y="410634"/>
                </a:cubicBezTo>
                <a:lnTo>
                  <a:pt x="4552949" y="1848911"/>
                </a:lnTo>
                <a:cubicBezTo>
                  <a:pt x="4550832" y="2691304"/>
                  <a:pt x="4548716" y="3533698"/>
                  <a:pt x="4546599" y="4376091"/>
                </a:cubicBezTo>
                <a:lnTo>
                  <a:pt x="0" y="4376091"/>
                </a:lnTo>
                <a:lnTo>
                  <a:pt x="0" y="1061"/>
                </a:lnTo>
                <a:close/>
              </a:path>
            </a:pathLst>
          </a:custGeom>
          <a:noFill/>
        </p:spPr>
        <p:txBody>
          <a:bodyPr anchor="ctr" anchorCtr="0">
            <a:normAutofit/>
          </a:bodyPr>
          <a:lstStyle>
            <a:lvl1pPr marL="0" indent="0" algn="ctr">
              <a:buFontTx/>
              <a:buNone/>
              <a:defRPr sz="1400"/>
            </a:lvl1pPr>
          </a:lstStyle>
          <a:p>
            <a:r>
              <a:rPr lang="de-DE"/>
              <a:t>Bild durch Klicken auf Symbol hinzufügen</a:t>
            </a:r>
            <a:endParaRPr lang="de-DE" dirty="0"/>
          </a:p>
        </p:txBody>
      </p:sp>
      <p:sp>
        <p:nvSpPr>
          <p:cNvPr id="17" name="Rechteck 16"/>
          <p:cNvSpPr/>
          <p:nvPr/>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16" name="Bild 15"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14"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26"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21" name="Textplatzhalter 14"/>
          <p:cNvSpPr>
            <a:spLocks noGrp="1"/>
          </p:cNvSpPr>
          <p:nvPr>
            <p:ph type="body" sz="quarter" idx="19" hasCustomPrompt="1"/>
          </p:nvPr>
        </p:nvSpPr>
        <p:spPr>
          <a:xfrm>
            <a:off x="610727" y="4425151"/>
            <a:ext cx="3831176" cy="327273"/>
          </a:xfrm>
        </p:spPr>
        <p:txBody>
          <a:bodyPr anchor="ctr">
            <a:noAutofit/>
          </a:bodyPr>
          <a:lstStyle>
            <a:lvl1pPr marL="0" indent="0" algn="l">
              <a:lnSpc>
                <a:spcPct val="85000"/>
              </a:lnSpc>
              <a:spcBef>
                <a:spcPts val="0"/>
              </a:spcBef>
              <a:buSzPct val="100000"/>
              <a:buFontTx/>
              <a:buNone/>
              <a:defRPr sz="2000">
                <a:solidFill>
                  <a:schemeClr val="bg1"/>
                </a:solidFill>
              </a:defRPr>
            </a:lvl1pPr>
            <a:lvl2pPr marL="742950" indent="-285750">
              <a:buSzPct val="70000"/>
              <a:buFontTx/>
              <a:buBlip>
                <a:blip r:embed="rId4"/>
              </a:buBlip>
              <a:defRPr sz="2000"/>
            </a:lvl2pPr>
          </a:lstStyle>
          <a:p>
            <a:pPr lvl="0"/>
            <a:r>
              <a:rPr lang="de-AT" dirty="0"/>
              <a:t>Das ist eine Bildbeschreibung</a:t>
            </a:r>
          </a:p>
        </p:txBody>
      </p:sp>
      <p:sp>
        <p:nvSpPr>
          <p:cNvPr id="24" name="Textplatzhalter 14"/>
          <p:cNvSpPr>
            <a:spLocks noGrp="1"/>
          </p:cNvSpPr>
          <p:nvPr>
            <p:ph type="body" sz="quarter" idx="20" hasCustomPrompt="1"/>
          </p:nvPr>
        </p:nvSpPr>
        <p:spPr>
          <a:xfrm>
            <a:off x="5136941" y="4425151"/>
            <a:ext cx="3960297" cy="327273"/>
          </a:xfrm>
        </p:spPr>
        <p:txBody>
          <a:bodyPr anchor="ctr">
            <a:noAutofit/>
          </a:bodyPr>
          <a:lstStyle>
            <a:lvl1pPr marL="0" indent="0" algn="l">
              <a:lnSpc>
                <a:spcPct val="85000"/>
              </a:lnSpc>
              <a:spcBef>
                <a:spcPts val="0"/>
              </a:spcBef>
              <a:buSzPct val="100000"/>
              <a:buFontTx/>
              <a:buNone/>
              <a:defRPr sz="2000">
                <a:solidFill>
                  <a:schemeClr val="bg1"/>
                </a:solidFill>
              </a:defRPr>
            </a:lvl1pPr>
            <a:lvl2pPr marL="742950" indent="-285750">
              <a:buSzPct val="70000"/>
              <a:buFontTx/>
              <a:buBlip>
                <a:blip r:embed="rId4"/>
              </a:buBlip>
              <a:defRPr sz="2000"/>
            </a:lvl2pPr>
          </a:lstStyle>
          <a:p>
            <a:pPr lvl="0"/>
            <a:r>
              <a:rPr lang="de-AT" dirty="0"/>
              <a:t>Das ist eine Bildbeschreibung</a:t>
            </a:r>
          </a:p>
        </p:txBody>
      </p:sp>
      <p:sp>
        <p:nvSpPr>
          <p:cNvPr id="2" name="Datumsplatzhalter 3">
            <a:extLst>
              <a:ext uri="{FF2B5EF4-FFF2-40B4-BE49-F238E27FC236}">
                <a16:creationId xmlns:a16="http://schemas.microsoft.com/office/drawing/2014/main" id="{2EC30151-9AAA-04DE-06F9-4AF18B14D0C6}"/>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AF1F5C62-4276-0341-8699-3F9B54CEB51D}" type="datetime3">
              <a:rPr lang="de-AT" smtClean="0"/>
              <a:t>13/02/24</a:t>
            </a:fld>
            <a:endParaRPr lang="de-DE" dirty="0"/>
          </a:p>
        </p:txBody>
      </p:sp>
    </p:spTree>
    <p:extLst>
      <p:ext uri="{BB962C8B-B14F-4D97-AF65-F5344CB8AC3E}">
        <p14:creationId xmlns:p14="http://schemas.microsoft.com/office/powerpoint/2010/main" val="2472920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folie zweispalti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615C3FA-4630-8E43-A919-364E23080E99}"/>
              </a:ext>
            </a:extLst>
          </p:cNvPr>
          <p:cNvPicPr>
            <a:picLocks noChangeAspect="1"/>
          </p:cNvPicPr>
          <p:nvPr userDrawn="1"/>
        </p:nvPicPr>
        <p:blipFill>
          <a:blip r:embed="rId2"/>
          <a:stretch>
            <a:fillRect/>
          </a:stretch>
        </p:blipFill>
        <p:spPr>
          <a:xfrm>
            <a:off x="3784600" y="-2644"/>
            <a:ext cx="5359400" cy="1905000"/>
          </a:xfrm>
          <a:prstGeom prst="rect">
            <a:avLst/>
          </a:prstGeom>
        </p:spPr>
      </p:pic>
      <p:sp>
        <p:nvSpPr>
          <p:cNvPr id="19" name="Rechteck 18"/>
          <p:cNvSpPr/>
          <p:nvPr userDrawn="1"/>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5" name="Rechteck 24"/>
          <p:cNvSpPr/>
          <p:nvPr userDrawn="1"/>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sp>
        <p:nvSpPr>
          <p:cNvPr id="10" name="Bildplatzhalter 7"/>
          <p:cNvSpPr>
            <a:spLocks noGrp="1"/>
          </p:cNvSpPr>
          <p:nvPr>
            <p:ph type="pic" sz="quarter" idx="10"/>
          </p:nvPr>
        </p:nvSpPr>
        <p:spPr>
          <a:xfrm>
            <a:off x="714375" y="1765301"/>
            <a:ext cx="3787411" cy="2425699"/>
          </a:xfrm>
          <a:prstGeom prst="rect">
            <a:avLst/>
          </a:prstGeom>
          <a:solidFill>
            <a:srgbClr val="FFFFFF"/>
          </a:solidFill>
        </p:spPr>
        <p:txBody>
          <a:bodyPr anchor="ctr" anchorCtr="0">
            <a:normAutofit/>
          </a:bodyPr>
          <a:lstStyle>
            <a:lvl1pPr marL="0" indent="0" algn="ctr">
              <a:buNone/>
              <a:defRPr sz="1500"/>
            </a:lvl1pPr>
          </a:lstStyle>
          <a:p>
            <a:r>
              <a:rPr lang="de-DE"/>
              <a:t>Bild durch Klicken auf Symbol hinzufügen</a:t>
            </a:r>
            <a:endParaRPr lang="de-DE" dirty="0"/>
          </a:p>
        </p:txBody>
      </p:sp>
      <p:sp>
        <p:nvSpPr>
          <p:cNvPr id="18" name="Textplatzhalter 14"/>
          <p:cNvSpPr>
            <a:spLocks noGrp="1"/>
          </p:cNvSpPr>
          <p:nvPr>
            <p:ph type="body" sz="quarter" idx="17" hasCustomPrompt="1"/>
          </p:nvPr>
        </p:nvSpPr>
        <p:spPr>
          <a:xfrm>
            <a:off x="714374" y="4268482"/>
            <a:ext cx="3787411" cy="340627"/>
          </a:xfrm>
          <a:prstGeom prst="rect">
            <a:avLst/>
          </a:prstGeom>
        </p:spPr>
        <p:txBody>
          <a:bodyPr lIns="0" tIns="0" rIns="0" bIns="0"/>
          <a:lstStyle>
            <a:lvl1pPr marL="0" indent="0" algn="ctr">
              <a:spcBef>
                <a:spcPts val="0"/>
              </a:spcBef>
              <a:buSzPct val="100000"/>
              <a:buFontTx/>
              <a:buNone/>
              <a:defRPr sz="2000"/>
            </a:lvl1pPr>
            <a:lvl2pPr marL="742950" indent="-285750">
              <a:buSzPct val="70000"/>
              <a:buFontTx/>
              <a:buBlip>
                <a:blip r:embed="rId3"/>
              </a:buBlip>
              <a:defRPr sz="2000"/>
            </a:lvl2pPr>
          </a:lstStyle>
          <a:p>
            <a:pPr lvl="0"/>
            <a:r>
              <a:rPr lang="de-AT" dirty="0"/>
              <a:t>Das ist eine Bildbeschreibung</a:t>
            </a:r>
          </a:p>
        </p:txBody>
      </p:sp>
      <p:sp>
        <p:nvSpPr>
          <p:cNvPr id="16" name="Rechteck 15"/>
          <p:cNvSpPr/>
          <p:nvPr/>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Rechteck 21"/>
          <p:cNvSpPr/>
          <p:nvPr/>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pic>
        <p:nvPicPr>
          <p:cNvPr id="15" name="Bild 14" descr="Campus02-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17"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20"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23" name="Textplatzhalter 3"/>
          <p:cNvSpPr>
            <a:spLocks noGrp="1"/>
          </p:cNvSpPr>
          <p:nvPr>
            <p:ph type="body" sz="half" idx="15" hasCustomPrompt="1"/>
          </p:nvPr>
        </p:nvSpPr>
        <p:spPr>
          <a:xfrm>
            <a:off x="578924" y="469298"/>
            <a:ext cx="4429557" cy="1088569"/>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Eine H</a:t>
            </a:r>
            <a:r>
              <a:rPr lang="de-AT" dirty="0" err="1"/>
              <a:t>eadline</a:t>
            </a:r>
            <a:r>
              <a:rPr lang="de-AT" dirty="0"/>
              <a:t> einfügen</a:t>
            </a:r>
          </a:p>
        </p:txBody>
      </p:sp>
      <p:sp>
        <p:nvSpPr>
          <p:cNvPr id="24" name="Textplatzhalter 14"/>
          <p:cNvSpPr>
            <a:spLocks noGrp="1"/>
          </p:cNvSpPr>
          <p:nvPr>
            <p:ph type="body" sz="quarter" idx="18" hasCustomPrompt="1"/>
          </p:nvPr>
        </p:nvSpPr>
        <p:spPr>
          <a:xfrm>
            <a:off x="4628360" y="4268482"/>
            <a:ext cx="3787412" cy="340627"/>
          </a:xfrm>
          <a:prstGeom prst="rect">
            <a:avLst/>
          </a:prstGeom>
        </p:spPr>
        <p:txBody>
          <a:bodyPr lIns="0" tIns="0" rIns="0" bIns="0"/>
          <a:lstStyle>
            <a:lvl1pPr marL="0" indent="0" algn="ctr">
              <a:spcBef>
                <a:spcPts val="0"/>
              </a:spcBef>
              <a:buSzPct val="100000"/>
              <a:buFontTx/>
              <a:buNone/>
              <a:defRPr sz="2000"/>
            </a:lvl1pPr>
            <a:lvl2pPr marL="742950" indent="-285750">
              <a:buSzPct val="70000"/>
              <a:buFontTx/>
              <a:buBlip>
                <a:blip r:embed="rId3"/>
              </a:buBlip>
              <a:defRPr sz="2000"/>
            </a:lvl2pPr>
          </a:lstStyle>
          <a:p>
            <a:pPr lvl="0"/>
            <a:r>
              <a:rPr lang="de-AT" dirty="0"/>
              <a:t>Das ist eine Bildbeschreibung</a:t>
            </a:r>
          </a:p>
        </p:txBody>
      </p:sp>
      <p:sp>
        <p:nvSpPr>
          <p:cNvPr id="26" name="Bildplatzhalter 7"/>
          <p:cNvSpPr>
            <a:spLocks noGrp="1"/>
          </p:cNvSpPr>
          <p:nvPr>
            <p:ph type="pic" sz="quarter" idx="19"/>
          </p:nvPr>
        </p:nvSpPr>
        <p:spPr>
          <a:xfrm>
            <a:off x="4628361" y="1765302"/>
            <a:ext cx="3787411" cy="2425698"/>
          </a:xfrm>
          <a:prstGeom prst="rect">
            <a:avLst/>
          </a:prstGeom>
          <a:solidFill>
            <a:srgbClr val="FFFFFF"/>
          </a:solidFill>
        </p:spPr>
        <p:txBody>
          <a:bodyPr anchor="ctr" anchorCtr="0">
            <a:normAutofit/>
          </a:bodyPr>
          <a:lstStyle>
            <a:lvl1pPr marL="0" indent="0" algn="ctr">
              <a:buNone/>
              <a:defRPr sz="1500"/>
            </a:lvl1pPr>
          </a:lstStyle>
          <a:p>
            <a:r>
              <a:rPr lang="de-DE"/>
              <a:t>Bild durch Klicken auf Symbol hinzufügen</a:t>
            </a:r>
            <a:endParaRPr lang="de-DE" dirty="0"/>
          </a:p>
        </p:txBody>
      </p:sp>
      <p:pic>
        <p:nvPicPr>
          <p:cNvPr id="28" name="Bild 27" descr="Campus02-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 name="Datumsplatzhalter 3">
            <a:extLst>
              <a:ext uri="{FF2B5EF4-FFF2-40B4-BE49-F238E27FC236}">
                <a16:creationId xmlns:a16="http://schemas.microsoft.com/office/drawing/2014/main" id="{2184FD13-087B-77DA-117B-412979928308}"/>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AAB613D3-9A3F-E34C-BB19-7EEDACA59D8B}" type="datetime3">
              <a:rPr lang="de-AT" smtClean="0"/>
              <a:t>13/02/24</a:t>
            </a:fld>
            <a:endParaRPr lang="de-DE" dirty="0"/>
          </a:p>
        </p:txBody>
      </p:sp>
    </p:spTree>
    <p:extLst>
      <p:ext uri="{BB962C8B-B14F-4D97-AF65-F5344CB8AC3E}">
        <p14:creationId xmlns:p14="http://schemas.microsoft.com/office/powerpoint/2010/main" val="190470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 Inhalt (beliebi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B463F35-1CF0-761B-F32C-6350B4D1436E}"/>
              </a:ext>
            </a:extLst>
          </p:cNvPr>
          <p:cNvPicPr>
            <a:picLocks noChangeAspect="1"/>
          </p:cNvPicPr>
          <p:nvPr userDrawn="1"/>
        </p:nvPicPr>
        <p:blipFill>
          <a:blip r:embed="rId2"/>
          <a:stretch>
            <a:fillRect/>
          </a:stretch>
        </p:blipFill>
        <p:spPr>
          <a:xfrm>
            <a:off x="3784600" y="-2644"/>
            <a:ext cx="5359400" cy="1905000"/>
          </a:xfrm>
          <a:prstGeom prst="rect">
            <a:avLst/>
          </a:prstGeom>
        </p:spPr>
      </p:pic>
      <p:sp>
        <p:nvSpPr>
          <p:cNvPr id="11" name="Rechteck 10"/>
          <p:cNvSpPr/>
          <p:nvPr userDrawn="1"/>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Rechteck 11"/>
          <p:cNvSpPr/>
          <p:nvPr userDrawn="1"/>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sp>
        <p:nvSpPr>
          <p:cNvPr id="16" name="Rechteck 15"/>
          <p:cNvSpPr/>
          <p:nvPr/>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Rechteck 21"/>
          <p:cNvSpPr/>
          <p:nvPr/>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pic>
        <p:nvPicPr>
          <p:cNvPr id="15" name="Bild 14"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17"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20"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23" name="Textplatzhalter 3"/>
          <p:cNvSpPr>
            <a:spLocks noGrp="1"/>
          </p:cNvSpPr>
          <p:nvPr>
            <p:ph type="body" sz="half" idx="15" hasCustomPrompt="1"/>
          </p:nvPr>
        </p:nvSpPr>
        <p:spPr>
          <a:xfrm>
            <a:off x="578924" y="469298"/>
            <a:ext cx="4429557" cy="1088569"/>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Eine H</a:t>
            </a:r>
            <a:r>
              <a:rPr lang="de-AT" dirty="0" err="1"/>
              <a:t>eadline</a:t>
            </a:r>
            <a:r>
              <a:rPr lang="de-AT" dirty="0"/>
              <a:t> einfügen</a:t>
            </a:r>
          </a:p>
        </p:txBody>
      </p:sp>
      <p:sp>
        <p:nvSpPr>
          <p:cNvPr id="26" name="Inhaltsplatzhalter 4"/>
          <p:cNvSpPr>
            <a:spLocks noGrp="1"/>
          </p:cNvSpPr>
          <p:nvPr>
            <p:ph sz="quarter" idx="16"/>
          </p:nvPr>
        </p:nvSpPr>
        <p:spPr>
          <a:xfrm>
            <a:off x="578924" y="1742317"/>
            <a:ext cx="7826922" cy="2852306"/>
          </a:xfrm>
        </p:spPr>
        <p:txBody>
          <a:bodyPr/>
          <a:lstStyle>
            <a:lvl2pPr>
              <a:defRPr/>
            </a:lvl2pPr>
          </a:lstStyle>
          <a:p>
            <a:pPr lvl="0"/>
            <a:r>
              <a:rPr lang="de-DE"/>
              <a:t>Mastertextformat bearbeiten</a:t>
            </a:r>
          </a:p>
          <a:p>
            <a:pPr lvl="1"/>
            <a:r>
              <a:rPr lang="de-DE"/>
              <a:t>Zweite Ebene</a:t>
            </a:r>
          </a:p>
          <a:p>
            <a:pPr lvl="2"/>
            <a:r>
              <a:rPr lang="de-DE"/>
              <a:t>Dritte Ebene</a:t>
            </a:r>
          </a:p>
        </p:txBody>
      </p:sp>
      <p:pic>
        <p:nvPicPr>
          <p:cNvPr id="18" name="Bild 17"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 name="Datumsplatzhalter 3">
            <a:extLst>
              <a:ext uri="{FF2B5EF4-FFF2-40B4-BE49-F238E27FC236}">
                <a16:creationId xmlns:a16="http://schemas.microsoft.com/office/drawing/2014/main" id="{5C6D1BDB-D52D-CE73-66B7-4991EAD50F6A}"/>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C763E179-C490-EE43-A985-6F1E78354F67}" type="datetime3">
              <a:rPr lang="de-AT" smtClean="0"/>
              <a:t>13/02/24</a:t>
            </a:fld>
            <a:endParaRPr lang="de-DE" dirty="0"/>
          </a:p>
        </p:txBody>
      </p:sp>
    </p:spTree>
    <p:extLst>
      <p:ext uri="{BB962C8B-B14F-4D97-AF65-F5344CB8AC3E}">
        <p14:creationId xmlns:p14="http://schemas.microsoft.com/office/powerpoint/2010/main" val="2099315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amp; Inhalt (zweispalti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B7FF358-F501-6899-7AE4-ED8BC273BB86}"/>
              </a:ext>
            </a:extLst>
          </p:cNvPr>
          <p:cNvPicPr>
            <a:picLocks noChangeAspect="1"/>
          </p:cNvPicPr>
          <p:nvPr userDrawn="1"/>
        </p:nvPicPr>
        <p:blipFill>
          <a:blip r:embed="rId2"/>
          <a:stretch>
            <a:fillRect/>
          </a:stretch>
        </p:blipFill>
        <p:spPr>
          <a:xfrm>
            <a:off x="3784600" y="-2644"/>
            <a:ext cx="5359400" cy="1905000"/>
          </a:xfrm>
          <a:prstGeom prst="rect">
            <a:avLst/>
          </a:prstGeom>
        </p:spPr>
      </p:pic>
      <p:sp>
        <p:nvSpPr>
          <p:cNvPr id="13" name="Rechteck 12"/>
          <p:cNvSpPr/>
          <p:nvPr userDrawn="1"/>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Rechteck 17"/>
          <p:cNvSpPr/>
          <p:nvPr userDrawn="1"/>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sp>
        <p:nvSpPr>
          <p:cNvPr id="16" name="Rechteck 15"/>
          <p:cNvSpPr/>
          <p:nvPr/>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22" name="Rechteck 21"/>
          <p:cNvSpPr/>
          <p:nvPr/>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pic>
        <p:nvPicPr>
          <p:cNvPr id="15" name="Bild 14"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17"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20"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23" name="Textplatzhalter 3"/>
          <p:cNvSpPr>
            <a:spLocks noGrp="1"/>
          </p:cNvSpPr>
          <p:nvPr>
            <p:ph type="body" sz="half" idx="15" hasCustomPrompt="1"/>
          </p:nvPr>
        </p:nvSpPr>
        <p:spPr>
          <a:xfrm>
            <a:off x="578924" y="469298"/>
            <a:ext cx="4429557" cy="1088569"/>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Eine H</a:t>
            </a:r>
            <a:r>
              <a:rPr lang="de-AT" dirty="0" err="1"/>
              <a:t>eadline</a:t>
            </a:r>
            <a:r>
              <a:rPr lang="de-AT" dirty="0"/>
              <a:t> einfügen</a:t>
            </a:r>
          </a:p>
        </p:txBody>
      </p:sp>
      <p:sp>
        <p:nvSpPr>
          <p:cNvPr id="26" name="Inhaltsplatzhalter 4"/>
          <p:cNvSpPr>
            <a:spLocks noGrp="1"/>
          </p:cNvSpPr>
          <p:nvPr>
            <p:ph sz="quarter" idx="16"/>
          </p:nvPr>
        </p:nvSpPr>
        <p:spPr>
          <a:xfrm>
            <a:off x="578924" y="1742317"/>
            <a:ext cx="3906581" cy="2852306"/>
          </a:xfrm>
        </p:spPr>
        <p:txBody>
          <a:bodyPr/>
          <a:lstStyle>
            <a:lvl2pPr>
              <a:defRPr/>
            </a:lvl2pPr>
          </a:lstStyle>
          <a:p>
            <a:pPr lvl="0"/>
            <a:r>
              <a:rPr lang="de-DE"/>
              <a:t>Mastertextformat bearbeiten</a:t>
            </a:r>
          </a:p>
          <a:p>
            <a:pPr lvl="1"/>
            <a:r>
              <a:rPr lang="de-DE"/>
              <a:t>Zweite Ebene</a:t>
            </a:r>
          </a:p>
          <a:p>
            <a:pPr lvl="2"/>
            <a:r>
              <a:rPr lang="de-DE"/>
              <a:t>Dritte Ebene</a:t>
            </a:r>
          </a:p>
        </p:txBody>
      </p:sp>
      <p:sp>
        <p:nvSpPr>
          <p:cNvPr id="12" name="Inhaltsplatzhalter 4"/>
          <p:cNvSpPr>
            <a:spLocks noGrp="1"/>
          </p:cNvSpPr>
          <p:nvPr>
            <p:ph sz="quarter" idx="17"/>
          </p:nvPr>
        </p:nvSpPr>
        <p:spPr>
          <a:xfrm>
            <a:off x="4670489" y="1742317"/>
            <a:ext cx="3866839" cy="2852306"/>
          </a:xfrm>
        </p:spPr>
        <p:txBody>
          <a:bodyPr/>
          <a:lstStyle>
            <a:lvl2pPr>
              <a:defRPr/>
            </a:lvl2pPr>
          </a:lstStyle>
          <a:p>
            <a:pPr lvl="0"/>
            <a:r>
              <a:rPr lang="de-DE"/>
              <a:t>Mastertextformat bearbeiten</a:t>
            </a:r>
          </a:p>
          <a:p>
            <a:pPr lvl="1"/>
            <a:r>
              <a:rPr lang="de-DE"/>
              <a:t>Zweite Ebene</a:t>
            </a:r>
          </a:p>
          <a:p>
            <a:pPr lvl="2"/>
            <a:r>
              <a:rPr lang="de-DE"/>
              <a:t>Dritte Ebene</a:t>
            </a:r>
          </a:p>
        </p:txBody>
      </p:sp>
      <p:pic>
        <p:nvPicPr>
          <p:cNvPr id="24" name="Bild 23"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 name="Datumsplatzhalter 3">
            <a:extLst>
              <a:ext uri="{FF2B5EF4-FFF2-40B4-BE49-F238E27FC236}">
                <a16:creationId xmlns:a16="http://schemas.microsoft.com/office/drawing/2014/main" id="{4B0B272A-5896-805D-2075-751C82912625}"/>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D0CCEA92-B50A-F845-934A-95A6AD53AB78}" type="datetime3">
              <a:rPr lang="de-AT" smtClean="0"/>
              <a:t>13/02/24</a:t>
            </a:fld>
            <a:endParaRPr lang="de-DE" dirty="0"/>
          </a:p>
        </p:txBody>
      </p:sp>
    </p:spTree>
    <p:extLst>
      <p:ext uri="{BB962C8B-B14F-4D97-AF65-F5344CB8AC3E}">
        <p14:creationId xmlns:p14="http://schemas.microsoft.com/office/powerpoint/2010/main" val="308134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Benutzerdefiniertes Layout">
    <p:bg>
      <p:bgPr>
        <a:solidFill>
          <a:schemeClr val="bg2"/>
        </a:solidFill>
        <a:effectLst/>
      </p:bgPr>
    </p:bg>
    <p:spTree>
      <p:nvGrpSpPr>
        <p:cNvPr id="1" name=""/>
        <p:cNvGrpSpPr/>
        <p:nvPr/>
      </p:nvGrpSpPr>
      <p:grpSpPr>
        <a:xfrm>
          <a:off x="0" y="0"/>
          <a:ext cx="0" cy="0"/>
          <a:chOff x="0" y="0"/>
          <a:chExt cx="0" cy="0"/>
        </a:xfrm>
      </p:grpSpPr>
      <p:sp>
        <p:nvSpPr>
          <p:cNvPr id="6" name="Textfeld 5"/>
          <p:cNvSpPr txBox="1"/>
          <p:nvPr/>
        </p:nvSpPr>
        <p:spPr>
          <a:xfrm>
            <a:off x="748270" y="504568"/>
            <a:ext cx="7489568" cy="646331"/>
          </a:xfrm>
          <a:prstGeom prst="rect">
            <a:avLst/>
          </a:prstGeom>
          <a:noFill/>
        </p:spPr>
        <p:txBody>
          <a:bodyPr wrap="square" rtlCol="0">
            <a:spAutoFit/>
          </a:bodyPr>
          <a:lstStyle/>
          <a:p>
            <a:r>
              <a:rPr lang="de-DE" sz="3600" dirty="0"/>
              <a:t>Schriftart: Calibri</a:t>
            </a:r>
          </a:p>
        </p:txBody>
      </p:sp>
      <p:sp>
        <p:nvSpPr>
          <p:cNvPr id="7" name="Textfeld 6"/>
          <p:cNvSpPr txBox="1"/>
          <p:nvPr userDrawn="1"/>
        </p:nvSpPr>
        <p:spPr>
          <a:xfrm>
            <a:off x="748270" y="2041548"/>
            <a:ext cx="6421793" cy="1995418"/>
          </a:xfrm>
          <a:prstGeom prst="rect">
            <a:avLst/>
          </a:prstGeom>
          <a:noFill/>
        </p:spPr>
        <p:txBody>
          <a:bodyPr wrap="square" rtlCol="0">
            <a:spAutoFit/>
          </a:bodyPr>
          <a:lstStyle/>
          <a:p>
            <a:pPr>
              <a:lnSpc>
                <a:spcPct val="150000"/>
              </a:lnSpc>
            </a:pPr>
            <a:r>
              <a:rPr lang="de-DE" sz="2800" dirty="0"/>
              <a:t>Headline 								&gt; 43 </a:t>
            </a:r>
            <a:r>
              <a:rPr lang="de-DE" sz="2800" dirty="0" err="1"/>
              <a:t>pt</a:t>
            </a:r>
            <a:endParaRPr lang="de-DE" sz="2800" dirty="0"/>
          </a:p>
          <a:p>
            <a:pPr>
              <a:lnSpc>
                <a:spcPct val="150000"/>
              </a:lnSpc>
            </a:pPr>
            <a:r>
              <a:rPr lang="de-DE" sz="2800" dirty="0"/>
              <a:t>Subheadline,</a:t>
            </a:r>
            <a:r>
              <a:rPr lang="de-DE" sz="2800" baseline="0" dirty="0"/>
              <a:t> Einleitung 			&gt; 28 </a:t>
            </a:r>
            <a:r>
              <a:rPr lang="de-DE" sz="2800" baseline="0" dirty="0" err="1"/>
              <a:t>pt</a:t>
            </a:r>
            <a:endParaRPr lang="de-DE" sz="2800" baseline="0" dirty="0"/>
          </a:p>
          <a:p>
            <a:pPr>
              <a:lnSpc>
                <a:spcPct val="150000"/>
              </a:lnSpc>
            </a:pPr>
            <a:r>
              <a:rPr lang="de-DE" sz="2800" baseline="0" dirty="0"/>
              <a:t>Lauftext 								&gt; 20 </a:t>
            </a:r>
            <a:r>
              <a:rPr lang="de-DE" sz="2800" baseline="0" dirty="0" err="1"/>
              <a:t>pt</a:t>
            </a:r>
            <a:endParaRPr lang="de-DE" sz="2800" dirty="0"/>
          </a:p>
        </p:txBody>
      </p:sp>
      <p:cxnSp>
        <p:nvCxnSpPr>
          <p:cNvPr id="11" name="Gerade Verbindung 10"/>
          <p:cNvCxnSpPr/>
          <p:nvPr/>
        </p:nvCxnSpPr>
        <p:spPr>
          <a:xfrm>
            <a:off x="837515" y="2143812"/>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37515" y="2769974"/>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a:off x="837515" y="3420248"/>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837515" y="4065202"/>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37515" y="2143812"/>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userDrawn="1"/>
        </p:nvCxnSpPr>
        <p:spPr>
          <a:xfrm>
            <a:off x="837515" y="2769974"/>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837515" y="3420248"/>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Gerade Verbindung 18"/>
          <p:cNvCxnSpPr/>
          <p:nvPr userDrawn="1"/>
        </p:nvCxnSpPr>
        <p:spPr>
          <a:xfrm>
            <a:off x="837515" y="4065202"/>
            <a:ext cx="747583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feld 19"/>
          <p:cNvSpPr txBox="1"/>
          <p:nvPr userDrawn="1"/>
        </p:nvSpPr>
        <p:spPr>
          <a:xfrm>
            <a:off x="748270" y="1497481"/>
            <a:ext cx="7489568" cy="646331"/>
          </a:xfrm>
          <a:prstGeom prst="rect">
            <a:avLst/>
          </a:prstGeom>
          <a:noFill/>
        </p:spPr>
        <p:txBody>
          <a:bodyPr wrap="square" rtlCol="0">
            <a:spAutoFit/>
          </a:bodyPr>
          <a:lstStyle/>
          <a:p>
            <a:r>
              <a:rPr lang="de-DE" sz="3600" dirty="0"/>
              <a:t>Mindest-Schriftgrößen:</a:t>
            </a:r>
          </a:p>
        </p:txBody>
      </p:sp>
    </p:spTree>
    <p:extLst>
      <p:ext uri="{BB962C8B-B14F-4D97-AF65-F5344CB8AC3E}">
        <p14:creationId xmlns:p14="http://schemas.microsoft.com/office/powerpoint/2010/main" val="151801370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11" name="Bild 10" descr="Vorlage_16-9-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Bild 1" descr="Vorlage_16-9-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36"/>
            <a:ext cx="9144000" cy="5143500"/>
          </a:xfrm>
          <a:prstGeom prst="rect">
            <a:avLst/>
          </a:prstGeom>
        </p:spPr>
      </p:pic>
      <p:sp>
        <p:nvSpPr>
          <p:cNvPr id="4" name="Bildplatzhalter 3"/>
          <p:cNvSpPr>
            <a:spLocks noGrp="1"/>
          </p:cNvSpPr>
          <p:nvPr>
            <p:ph type="pic" sz="quarter" idx="11"/>
          </p:nvPr>
        </p:nvSpPr>
        <p:spPr>
          <a:xfrm>
            <a:off x="2962275" y="2132011"/>
            <a:ext cx="6191250" cy="3019425"/>
          </a:xfrm>
          <a:custGeom>
            <a:avLst/>
            <a:gdLst>
              <a:gd name="connsiteX0" fmla="*/ 0 w 7575550"/>
              <a:gd name="connsiteY0" fmla="*/ 0 h 3403600"/>
              <a:gd name="connsiteX1" fmla="*/ 7575550 w 7575550"/>
              <a:gd name="connsiteY1" fmla="*/ 0 h 3403600"/>
              <a:gd name="connsiteX2" fmla="*/ 7575550 w 7575550"/>
              <a:gd name="connsiteY2" fmla="*/ 3403600 h 3403600"/>
              <a:gd name="connsiteX3" fmla="*/ 0 w 7575550"/>
              <a:gd name="connsiteY3" fmla="*/ 3403600 h 3403600"/>
              <a:gd name="connsiteX4" fmla="*/ 0 w 7575550"/>
              <a:gd name="connsiteY4" fmla="*/ 0 h 3403600"/>
              <a:gd name="connsiteX0" fmla="*/ 1238250 w 8813800"/>
              <a:gd name="connsiteY0" fmla="*/ 0 h 3454400"/>
              <a:gd name="connsiteX1" fmla="*/ 8813800 w 8813800"/>
              <a:gd name="connsiteY1" fmla="*/ 0 h 3454400"/>
              <a:gd name="connsiteX2" fmla="*/ 8813800 w 8813800"/>
              <a:gd name="connsiteY2" fmla="*/ 3403600 h 3454400"/>
              <a:gd name="connsiteX3" fmla="*/ 0 w 8813800"/>
              <a:gd name="connsiteY3" fmla="*/ 3454400 h 3454400"/>
              <a:gd name="connsiteX4" fmla="*/ 1238250 w 8813800"/>
              <a:gd name="connsiteY4" fmla="*/ 0 h 3454400"/>
              <a:gd name="connsiteX0" fmla="*/ 7562850 w 8813800"/>
              <a:gd name="connsiteY0" fmla="*/ 0 h 4387850"/>
              <a:gd name="connsiteX1" fmla="*/ 8813800 w 8813800"/>
              <a:gd name="connsiteY1" fmla="*/ 933450 h 4387850"/>
              <a:gd name="connsiteX2" fmla="*/ 8813800 w 8813800"/>
              <a:gd name="connsiteY2" fmla="*/ 4337050 h 4387850"/>
              <a:gd name="connsiteX3" fmla="*/ 0 w 8813800"/>
              <a:gd name="connsiteY3" fmla="*/ 4387850 h 4387850"/>
              <a:gd name="connsiteX4" fmla="*/ 7562850 w 8813800"/>
              <a:gd name="connsiteY4" fmla="*/ 0 h 4387850"/>
              <a:gd name="connsiteX0" fmla="*/ 7562850 w 8813800"/>
              <a:gd name="connsiteY0" fmla="*/ 0 h 4387850"/>
              <a:gd name="connsiteX1" fmla="*/ 8813800 w 8813800"/>
              <a:gd name="connsiteY1" fmla="*/ 742950 h 4387850"/>
              <a:gd name="connsiteX2" fmla="*/ 8813800 w 8813800"/>
              <a:gd name="connsiteY2" fmla="*/ 4337050 h 4387850"/>
              <a:gd name="connsiteX3" fmla="*/ 0 w 8813800"/>
              <a:gd name="connsiteY3" fmla="*/ 4387850 h 4387850"/>
              <a:gd name="connsiteX4" fmla="*/ 7562850 w 8813800"/>
              <a:gd name="connsiteY4" fmla="*/ 0 h 4387850"/>
              <a:gd name="connsiteX0" fmla="*/ 7562850 w 8820150"/>
              <a:gd name="connsiteY0" fmla="*/ 0 h 4394200"/>
              <a:gd name="connsiteX1" fmla="*/ 8813800 w 8820150"/>
              <a:gd name="connsiteY1" fmla="*/ 742950 h 4394200"/>
              <a:gd name="connsiteX2" fmla="*/ 8820150 w 8820150"/>
              <a:gd name="connsiteY2" fmla="*/ 4394200 h 4394200"/>
              <a:gd name="connsiteX3" fmla="*/ 0 w 8820150"/>
              <a:gd name="connsiteY3" fmla="*/ 4387850 h 4394200"/>
              <a:gd name="connsiteX4" fmla="*/ 7562850 w 8820150"/>
              <a:gd name="connsiteY4" fmla="*/ 0 h 4394200"/>
              <a:gd name="connsiteX0" fmla="*/ 7613650 w 8870950"/>
              <a:gd name="connsiteY0" fmla="*/ 0 h 4394200"/>
              <a:gd name="connsiteX1" fmla="*/ 8864600 w 8870950"/>
              <a:gd name="connsiteY1" fmla="*/ 742950 h 4394200"/>
              <a:gd name="connsiteX2" fmla="*/ 8870950 w 8870950"/>
              <a:gd name="connsiteY2" fmla="*/ 4394200 h 4394200"/>
              <a:gd name="connsiteX3" fmla="*/ 0 w 8870950"/>
              <a:gd name="connsiteY3" fmla="*/ 4394200 h 4394200"/>
              <a:gd name="connsiteX4" fmla="*/ 7613650 w 8870950"/>
              <a:gd name="connsiteY4" fmla="*/ 0 h 4394200"/>
              <a:gd name="connsiteX0" fmla="*/ 7607300 w 8870950"/>
              <a:gd name="connsiteY0" fmla="*/ 0 h 4387850"/>
              <a:gd name="connsiteX1" fmla="*/ 8864600 w 8870950"/>
              <a:gd name="connsiteY1" fmla="*/ 736600 h 4387850"/>
              <a:gd name="connsiteX2" fmla="*/ 8870950 w 8870950"/>
              <a:gd name="connsiteY2" fmla="*/ 4387850 h 4387850"/>
              <a:gd name="connsiteX3" fmla="*/ 0 w 8870950"/>
              <a:gd name="connsiteY3" fmla="*/ 4387850 h 4387850"/>
              <a:gd name="connsiteX4" fmla="*/ 7607300 w 8870950"/>
              <a:gd name="connsiteY4" fmla="*/ 0 h 4387850"/>
              <a:gd name="connsiteX0" fmla="*/ 7607300 w 8870950"/>
              <a:gd name="connsiteY0" fmla="*/ 0 h 4379384"/>
              <a:gd name="connsiteX1" fmla="*/ 8864600 w 8870950"/>
              <a:gd name="connsiteY1" fmla="*/ 728134 h 4379384"/>
              <a:gd name="connsiteX2" fmla="*/ 8870950 w 8870950"/>
              <a:gd name="connsiteY2" fmla="*/ 4379384 h 4379384"/>
              <a:gd name="connsiteX3" fmla="*/ 0 w 8870950"/>
              <a:gd name="connsiteY3" fmla="*/ 4379384 h 4379384"/>
              <a:gd name="connsiteX4" fmla="*/ 7607300 w 8870950"/>
              <a:gd name="connsiteY4" fmla="*/ 0 h 4379384"/>
              <a:gd name="connsiteX0" fmla="*/ 7603067 w 8870950"/>
              <a:gd name="connsiteY0" fmla="*/ 0 h 4366684"/>
              <a:gd name="connsiteX1" fmla="*/ 8864600 w 8870950"/>
              <a:gd name="connsiteY1" fmla="*/ 715434 h 4366684"/>
              <a:gd name="connsiteX2" fmla="*/ 8870950 w 8870950"/>
              <a:gd name="connsiteY2" fmla="*/ 4366684 h 4366684"/>
              <a:gd name="connsiteX3" fmla="*/ 0 w 8870950"/>
              <a:gd name="connsiteY3" fmla="*/ 4366684 h 4366684"/>
              <a:gd name="connsiteX4" fmla="*/ 7603067 w 8870950"/>
              <a:gd name="connsiteY4" fmla="*/ 0 h 4366684"/>
              <a:gd name="connsiteX0" fmla="*/ 7603067 w 8896350"/>
              <a:gd name="connsiteY0" fmla="*/ 0 h 4385734"/>
              <a:gd name="connsiteX1" fmla="*/ 8864600 w 8896350"/>
              <a:gd name="connsiteY1" fmla="*/ 715434 h 4385734"/>
              <a:gd name="connsiteX2" fmla="*/ 8896350 w 8896350"/>
              <a:gd name="connsiteY2" fmla="*/ 4385734 h 4385734"/>
              <a:gd name="connsiteX3" fmla="*/ 0 w 8896350"/>
              <a:gd name="connsiteY3" fmla="*/ 4366684 h 4385734"/>
              <a:gd name="connsiteX4" fmla="*/ 7603067 w 8896350"/>
              <a:gd name="connsiteY4" fmla="*/ 0 h 4385734"/>
              <a:gd name="connsiteX0" fmla="*/ 7634817 w 8928100"/>
              <a:gd name="connsiteY0" fmla="*/ 0 h 4385734"/>
              <a:gd name="connsiteX1" fmla="*/ 8896350 w 8928100"/>
              <a:gd name="connsiteY1" fmla="*/ 715434 h 4385734"/>
              <a:gd name="connsiteX2" fmla="*/ 8928100 w 8928100"/>
              <a:gd name="connsiteY2" fmla="*/ 4385734 h 4385734"/>
              <a:gd name="connsiteX3" fmla="*/ 0 w 8928100"/>
              <a:gd name="connsiteY3" fmla="*/ 4385734 h 4385734"/>
              <a:gd name="connsiteX4" fmla="*/ 7634817 w 8928100"/>
              <a:gd name="connsiteY4" fmla="*/ 0 h 4385734"/>
              <a:gd name="connsiteX0" fmla="*/ 7634817 w 8928100"/>
              <a:gd name="connsiteY0" fmla="*/ 0 h 4385734"/>
              <a:gd name="connsiteX1" fmla="*/ 8909050 w 8928100"/>
              <a:gd name="connsiteY1" fmla="*/ 1206501 h 4385734"/>
              <a:gd name="connsiteX2" fmla="*/ 8928100 w 8928100"/>
              <a:gd name="connsiteY2" fmla="*/ 4385734 h 4385734"/>
              <a:gd name="connsiteX3" fmla="*/ 0 w 8928100"/>
              <a:gd name="connsiteY3" fmla="*/ 4385734 h 4385734"/>
              <a:gd name="connsiteX4" fmla="*/ 7634817 w 8928100"/>
              <a:gd name="connsiteY4" fmla="*/ 0 h 4385734"/>
              <a:gd name="connsiteX0" fmla="*/ 7634817 w 8928100"/>
              <a:gd name="connsiteY0" fmla="*/ 0 h 4385734"/>
              <a:gd name="connsiteX1" fmla="*/ 8909050 w 8928100"/>
              <a:gd name="connsiteY1" fmla="*/ 1065389 h 4385734"/>
              <a:gd name="connsiteX2" fmla="*/ 8928100 w 8928100"/>
              <a:gd name="connsiteY2" fmla="*/ 4385734 h 4385734"/>
              <a:gd name="connsiteX3" fmla="*/ 0 w 8928100"/>
              <a:gd name="connsiteY3" fmla="*/ 4385734 h 4385734"/>
              <a:gd name="connsiteX4" fmla="*/ 7634817 w 8928100"/>
              <a:gd name="connsiteY4" fmla="*/ 0 h 4385734"/>
              <a:gd name="connsiteX0" fmla="*/ 7960784 w 8928100"/>
              <a:gd name="connsiteY0" fmla="*/ 0 h 3973689"/>
              <a:gd name="connsiteX1" fmla="*/ 8909050 w 8928100"/>
              <a:gd name="connsiteY1" fmla="*/ 653344 h 3973689"/>
              <a:gd name="connsiteX2" fmla="*/ 8928100 w 8928100"/>
              <a:gd name="connsiteY2" fmla="*/ 3973689 h 3973689"/>
              <a:gd name="connsiteX3" fmla="*/ 0 w 8928100"/>
              <a:gd name="connsiteY3" fmla="*/ 3973689 h 3973689"/>
              <a:gd name="connsiteX4" fmla="*/ 7960784 w 8928100"/>
              <a:gd name="connsiteY4" fmla="*/ 0 h 3973689"/>
              <a:gd name="connsiteX0" fmla="*/ 7960784 w 8928100"/>
              <a:gd name="connsiteY0" fmla="*/ 0 h 4030133"/>
              <a:gd name="connsiteX1" fmla="*/ 8909050 w 8928100"/>
              <a:gd name="connsiteY1" fmla="*/ 709788 h 4030133"/>
              <a:gd name="connsiteX2" fmla="*/ 8928100 w 8928100"/>
              <a:gd name="connsiteY2" fmla="*/ 4030133 h 4030133"/>
              <a:gd name="connsiteX3" fmla="*/ 0 w 8928100"/>
              <a:gd name="connsiteY3" fmla="*/ 4030133 h 4030133"/>
              <a:gd name="connsiteX4" fmla="*/ 7960784 w 8928100"/>
              <a:gd name="connsiteY4" fmla="*/ 0 h 4030133"/>
              <a:gd name="connsiteX0" fmla="*/ 7948084 w 8928100"/>
              <a:gd name="connsiteY0" fmla="*/ 0 h 4038600"/>
              <a:gd name="connsiteX1" fmla="*/ 8909050 w 8928100"/>
              <a:gd name="connsiteY1" fmla="*/ 718255 h 4038600"/>
              <a:gd name="connsiteX2" fmla="*/ 8928100 w 8928100"/>
              <a:gd name="connsiteY2" fmla="*/ 4038600 h 4038600"/>
              <a:gd name="connsiteX3" fmla="*/ 0 w 8928100"/>
              <a:gd name="connsiteY3" fmla="*/ 4038600 h 4038600"/>
              <a:gd name="connsiteX4" fmla="*/ 7948084 w 8928100"/>
              <a:gd name="connsiteY4" fmla="*/ 0 h 4038600"/>
              <a:gd name="connsiteX0" fmla="*/ 7948084 w 8928100"/>
              <a:gd name="connsiteY0" fmla="*/ 0 h 4038600"/>
              <a:gd name="connsiteX1" fmla="*/ 8909050 w 8928100"/>
              <a:gd name="connsiteY1" fmla="*/ 718255 h 4038600"/>
              <a:gd name="connsiteX2" fmla="*/ 8928100 w 8928100"/>
              <a:gd name="connsiteY2" fmla="*/ 4038600 h 4038600"/>
              <a:gd name="connsiteX3" fmla="*/ 0 w 8928100"/>
              <a:gd name="connsiteY3" fmla="*/ 4038600 h 4038600"/>
              <a:gd name="connsiteX4" fmla="*/ 7948084 w 8928100"/>
              <a:gd name="connsiteY4" fmla="*/ 0 h 4038600"/>
              <a:gd name="connsiteX0" fmla="*/ 7948084 w 8928100"/>
              <a:gd name="connsiteY0" fmla="*/ 0 h 4038600"/>
              <a:gd name="connsiteX1" fmla="*/ 8915400 w 8928100"/>
              <a:gd name="connsiteY1" fmla="*/ 705555 h 4038600"/>
              <a:gd name="connsiteX2" fmla="*/ 8928100 w 8928100"/>
              <a:gd name="connsiteY2" fmla="*/ 4038600 h 4038600"/>
              <a:gd name="connsiteX3" fmla="*/ 0 w 8928100"/>
              <a:gd name="connsiteY3" fmla="*/ 4038600 h 4038600"/>
              <a:gd name="connsiteX4" fmla="*/ 7948084 w 8928100"/>
              <a:gd name="connsiteY4" fmla="*/ 0 h 4038600"/>
              <a:gd name="connsiteX0" fmla="*/ 7948084 w 8928100"/>
              <a:gd name="connsiteY0" fmla="*/ 0 h 4038600"/>
              <a:gd name="connsiteX1" fmla="*/ 8915400 w 8928100"/>
              <a:gd name="connsiteY1" fmla="*/ 705555 h 4038600"/>
              <a:gd name="connsiteX2" fmla="*/ 8928100 w 8928100"/>
              <a:gd name="connsiteY2" fmla="*/ 4038600 h 4038600"/>
              <a:gd name="connsiteX3" fmla="*/ 0 w 8928100"/>
              <a:gd name="connsiteY3" fmla="*/ 4038600 h 4038600"/>
              <a:gd name="connsiteX4" fmla="*/ 7948084 w 8928100"/>
              <a:gd name="connsiteY4" fmla="*/ 0 h 4038600"/>
              <a:gd name="connsiteX0" fmla="*/ 7957609 w 8928100"/>
              <a:gd name="connsiteY0" fmla="*/ 0 h 4042833"/>
              <a:gd name="connsiteX1" fmla="*/ 8915400 w 8928100"/>
              <a:gd name="connsiteY1" fmla="*/ 709788 h 4042833"/>
              <a:gd name="connsiteX2" fmla="*/ 8928100 w 8928100"/>
              <a:gd name="connsiteY2" fmla="*/ 4042833 h 4042833"/>
              <a:gd name="connsiteX3" fmla="*/ 0 w 8928100"/>
              <a:gd name="connsiteY3" fmla="*/ 4042833 h 4042833"/>
              <a:gd name="connsiteX4" fmla="*/ 7957609 w 8928100"/>
              <a:gd name="connsiteY4" fmla="*/ 0 h 4042833"/>
              <a:gd name="connsiteX0" fmla="*/ 7957609 w 8928100"/>
              <a:gd name="connsiteY0" fmla="*/ 0 h 4042833"/>
              <a:gd name="connsiteX1" fmla="*/ 8902700 w 8928100"/>
              <a:gd name="connsiteY1" fmla="*/ 701321 h 4042833"/>
              <a:gd name="connsiteX2" fmla="*/ 8928100 w 8928100"/>
              <a:gd name="connsiteY2" fmla="*/ 4042833 h 4042833"/>
              <a:gd name="connsiteX3" fmla="*/ 0 w 8928100"/>
              <a:gd name="connsiteY3" fmla="*/ 4042833 h 4042833"/>
              <a:gd name="connsiteX4" fmla="*/ 7957609 w 8928100"/>
              <a:gd name="connsiteY4" fmla="*/ 0 h 4042833"/>
              <a:gd name="connsiteX0" fmla="*/ 7259109 w 8229600"/>
              <a:gd name="connsiteY0" fmla="*/ 0 h 4262966"/>
              <a:gd name="connsiteX1" fmla="*/ 8204200 w 8229600"/>
              <a:gd name="connsiteY1" fmla="*/ 701321 h 4262966"/>
              <a:gd name="connsiteX2" fmla="*/ 8229600 w 8229600"/>
              <a:gd name="connsiteY2" fmla="*/ 4042833 h 4262966"/>
              <a:gd name="connsiteX3" fmla="*/ 0 w 8229600"/>
              <a:gd name="connsiteY3" fmla="*/ 4262966 h 4262966"/>
              <a:gd name="connsiteX4" fmla="*/ 7259109 w 8229600"/>
              <a:gd name="connsiteY4" fmla="*/ 0 h 4262966"/>
              <a:gd name="connsiteX0" fmla="*/ 6389159 w 7359650"/>
              <a:gd name="connsiteY0" fmla="*/ 0 h 4313766"/>
              <a:gd name="connsiteX1" fmla="*/ 7334250 w 7359650"/>
              <a:gd name="connsiteY1" fmla="*/ 701321 h 4313766"/>
              <a:gd name="connsiteX2" fmla="*/ 7359650 w 7359650"/>
              <a:gd name="connsiteY2" fmla="*/ 4042833 h 4313766"/>
              <a:gd name="connsiteX3" fmla="*/ 0 w 7359650"/>
              <a:gd name="connsiteY3" fmla="*/ 4313766 h 4313766"/>
              <a:gd name="connsiteX4" fmla="*/ 6389159 w 7359650"/>
              <a:gd name="connsiteY4" fmla="*/ 0 h 4313766"/>
              <a:gd name="connsiteX0" fmla="*/ 5436659 w 6407150"/>
              <a:gd name="connsiteY0" fmla="*/ 0 h 4364566"/>
              <a:gd name="connsiteX1" fmla="*/ 6381750 w 6407150"/>
              <a:gd name="connsiteY1" fmla="*/ 701321 h 4364566"/>
              <a:gd name="connsiteX2" fmla="*/ 6407150 w 6407150"/>
              <a:gd name="connsiteY2" fmla="*/ 4042833 h 4364566"/>
              <a:gd name="connsiteX3" fmla="*/ 0 w 6407150"/>
              <a:gd name="connsiteY3" fmla="*/ 4364566 h 4364566"/>
              <a:gd name="connsiteX4" fmla="*/ 5436659 w 6407150"/>
              <a:gd name="connsiteY4" fmla="*/ 0 h 4364566"/>
              <a:gd name="connsiteX0" fmla="*/ 5677959 w 6648450"/>
              <a:gd name="connsiteY0" fmla="*/ 0 h 4364566"/>
              <a:gd name="connsiteX1" fmla="*/ 6623050 w 6648450"/>
              <a:gd name="connsiteY1" fmla="*/ 701321 h 4364566"/>
              <a:gd name="connsiteX2" fmla="*/ 6648450 w 6648450"/>
              <a:gd name="connsiteY2" fmla="*/ 4042833 h 4364566"/>
              <a:gd name="connsiteX3" fmla="*/ 0 w 6648450"/>
              <a:gd name="connsiteY3" fmla="*/ 4364566 h 4364566"/>
              <a:gd name="connsiteX4" fmla="*/ 5677959 w 6648450"/>
              <a:gd name="connsiteY4" fmla="*/ 0 h 4364566"/>
              <a:gd name="connsiteX0" fmla="*/ 4922309 w 5892800"/>
              <a:gd name="connsiteY0" fmla="*/ 0 h 4042833"/>
              <a:gd name="connsiteX1" fmla="*/ 5867400 w 5892800"/>
              <a:gd name="connsiteY1" fmla="*/ 701321 h 4042833"/>
              <a:gd name="connsiteX2" fmla="*/ 5892800 w 5892800"/>
              <a:gd name="connsiteY2" fmla="*/ 4042833 h 4042833"/>
              <a:gd name="connsiteX3" fmla="*/ 0 w 5892800"/>
              <a:gd name="connsiteY3" fmla="*/ 3992033 h 4042833"/>
              <a:gd name="connsiteX4" fmla="*/ 4922309 w 5892800"/>
              <a:gd name="connsiteY4" fmla="*/ 0 h 4042833"/>
              <a:gd name="connsiteX0" fmla="*/ 5239809 w 6210300"/>
              <a:gd name="connsiteY0" fmla="*/ 0 h 4042833"/>
              <a:gd name="connsiteX1" fmla="*/ 6184900 w 6210300"/>
              <a:gd name="connsiteY1" fmla="*/ 701321 h 4042833"/>
              <a:gd name="connsiteX2" fmla="*/ 6210300 w 6210300"/>
              <a:gd name="connsiteY2" fmla="*/ 4042833 h 4042833"/>
              <a:gd name="connsiteX3" fmla="*/ 0 w 6210300"/>
              <a:gd name="connsiteY3" fmla="*/ 4034366 h 4042833"/>
              <a:gd name="connsiteX4" fmla="*/ 5239809 w 6210300"/>
              <a:gd name="connsiteY4" fmla="*/ 0 h 4042833"/>
              <a:gd name="connsiteX0" fmla="*/ 5055659 w 6026150"/>
              <a:gd name="connsiteY0" fmla="*/ 0 h 4051300"/>
              <a:gd name="connsiteX1" fmla="*/ 6000750 w 6026150"/>
              <a:gd name="connsiteY1" fmla="*/ 701321 h 4051300"/>
              <a:gd name="connsiteX2" fmla="*/ 6026150 w 6026150"/>
              <a:gd name="connsiteY2" fmla="*/ 4042833 h 4051300"/>
              <a:gd name="connsiteX3" fmla="*/ 0 w 6026150"/>
              <a:gd name="connsiteY3" fmla="*/ 4051300 h 4051300"/>
              <a:gd name="connsiteX4" fmla="*/ 5055659 w 6026150"/>
              <a:gd name="connsiteY4" fmla="*/ 0 h 4051300"/>
              <a:gd name="connsiteX0" fmla="*/ 5252509 w 6223000"/>
              <a:gd name="connsiteY0" fmla="*/ 0 h 4042833"/>
              <a:gd name="connsiteX1" fmla="*/ 6197600 w 6223000"/>
              <a:gd name="connsiteY1" fmla="*/ 701321 h 4042833"/>
              <a:gd name="connsiteX2" fmla="*/ 6223000 w 6223000"/>
              <a:gd name="connsiteY2" fmla="*/ 4042833 h 4042833"/>
              <a:gd name="connsiteX3" fmla="*/ 0 w 6223000"/>
              <a:gd name="connsiteY3" fmla="*/ 4042833 h 4042833"/>
              <a:gd name="connsiteX4" fmla="*/ 5252509 w 6223000"/>
              <a:gd name="connsiteY4" fmla="*/ 0 h 4042833"/>
              <a:gd name="connsiteX0" fmla="*/ 5255684 w 6223000"/>
              <a:gd name="connsiteY0" fmla="*/ 0 h 3992033"/>
              <a:gd name="connsiteX1" fmla="*/ 6197600 w 6223000"/>
              <a:gd name="connsiteY1" fmla="*/ 650521 h 3992033"/>
              <a:gd name="connsiteX2" fmla="*/ 6223000 w 6223000"/>
              <a:gd name="connsiteY2" fmla="*/ 3992033 h 3992033"/>
              <a:gd name="connsiteX3" fmla="*/ 0 w 6223000"/>
              <a:gd name="connsiteY3" fmla="*/ 3992033 h 3992033"/>
              <a:gd name="connsiteX4" fmla="*/ 5255684 w 6223000"/>
              <a:gd name="connsiteY4" fmla="*/ 0 h 3992033"/>
              <a:gd name="connsiteX0" fmla="*/ 5255684 w 6223000"/>
              <a:gd name="connsiteY0" fmla="*/ 0 h 4034366"/>
              <a:gd name="connsiteX1" fmla="*/ 6197600 w 6223000"/>
              <a:gd name="connsiteY1" fmla="*/ 692854 h 4034366"/>
              <a:gd name="connsiteX2" fmla="*/ 6223000 w 6223000"/>
              <a:gd name="connsiteY2" fmla="*/ 4034366 h 4034366"/>
              <a:gd name="connsiteX3" fmla="*/ 0 w 6223000"/>
              <a:gd name="connsiteY3" fmla="*/ 4034366 h 4034366"/>
              <a:gd name="connsiteX4" fmla="*/ 5255684 w 6223000"/>
              <a:gd name="connsiteY4" fmla="*/ 0 h 4034366"/>
              <a:gd name="connsiteX0" fmla="*/ 5246159 w 6223000"/>
              <a:gd name="connsiteY0" fmla="*/ 0 h 4034366"/>
              <a:gd name="connsiteX1" fmla="*/ 6197600 w 6223000"/>
              <a:gd name="connsiteY1" fmla="*/ 692854 h 4034366"/>
              <a:gd name="connsiteX2" fmla="*/ 6223000 w 6223000"/>
              <a:gd name="connsiteY2" fmla="*/ 4034366 h 4034366"/>
              <a:gd name="connsiteX3" fmla="*/ 0 w 6223000"/>
              <a:gd name="connsiteY3" fmla="*/ 4034366 h 4034366"/>
              <a:gd name="connsiteX4" fmla="*/ 5246159 w 6223000"/>
              <a:gd name="connsiteY4" fmla="*/ 0 h 4034366"/>
              <a:gd name="connsiteX0" fmla="*/ 5246159 w 6223000"/>
              <a:gd name="connsiteY0" fmla="*/ 0 h 4034366"/>
              <a:gd name="connsiteX1" fmla="*/ 6194425 w 6223000"/>
              <a:gd name="connsiteY1" fmla="*/ 714021 h 4034366"/>
              <a:gd name="connsiteX2" fmla="*/ 6223000 w 6223000"/>
              <a:gd name="connsiteY2" fmla="*/ 4034366 h 4034366"/>
              <a:gd name="connsiteX3" fmla="*/ 0 w 6223000"/>
              <a:gd name="connsiteY3" fmla="*/ 4034366 h 4034366"/>
              <a:gd name="connsiteX4" fmla="*/ 5246159 w 6223000"/>
              <a:gd name="connsiteY4" fmla="*/ 0 h 4034366"/>
              <a:gd name="connsiteX0" fmla="*/ 5246159 w 6223000"/>
              <a:gd name="connsiteY0" fmla="*/ 0 h 4034366"/>
              <a:gd name="connsiteX1" fmla="*/ 6194425 w 6223000"/>
              <a:gd name="connsiteY1" fmla="*/ 714021 h 4034366"/>
              <a:gd name="connsiteX2" fmla="*/ 6223000 w 6223000"/>
              <a:gd name="connsiteY2" fmla="*/ 4034366 h 4034366"/>
              <a:gd name="connsiteX3" fmla="*/ 0 w 6223000"/>
              <a:gd name="connsiteY3" fmla="*/ 4034366 h 4034366"/>
              <a:gd name="connsiteX4" fmla="*/ 5246159 w 6223000"/>
              <a:gd name="connsiteY4" fmla="*/ 0 h 4034366"/>
              <a:gd name="connsiteX0" fmla="*/ 5246159 w 6203950"/>
              <a:gd name="connsiteY0" fmla="*/ 0 h 4034366"/>
              <a:gd name="connsiteX1" fmla="*/ 6194425 w 6203950"/>
              <a:gd name="connsiteY1" fmla="*/ 714021 h 4034366"/>
              <a:gd name="connsiteX2" fmla="*/ 6203950 w 6203950"/>
              <a:gd name="connsiteY2" fmla="*/ 4013199 h 4034366"/>
              <a:gd name="connsiteX3" fmla="*/ 0 w 6203950"/>
              <a:gd name="connsiteY3" fmla="*/ 4034366 h 4034366"/>
              <a:gd name="connsiteX4" fmla="*/ 5246159 w 6203950"/>
              <a:gd name="connsiteY4" fmla="*/ 0 h 4034366"/>
              <a:gd name="connsiteX0" fmla="*/ 5204884 w 6162675"/>
              <a:gd name="connsiteY0" fmla="*/ 0 h 4030133"/>
              <a:gd name="connsiteX1" fmla="*/ 6153150 w 6162675"/>
              <a:gd name="connsiteY1" fmla="*/ 714021 h 4030133"/>
              <a:gd name="connsiteX2" fmla="*/ 6162675 w 6162675"/>
              <a:gd name="connsiteY2" fmla="*/ 4013199 h 4030133"/>
              <a:gd name="connsiteX3" fmla="*/ 0 w 6162675"/>
              <a:gd name="connsiteY3" fmla="*/ 4030133 h 4030133"/>
              <a:gd name="connsiteX4" fmla="*/ 5204884 w 6162675"/>
              <a:gd name="connsiteY4" fmla="*/ 0 h 4030133"/>
              <a:gd name="connsiteX0" fmla="*/ 5242984 w 6200775"/>
              <a:gd name="connsiteY0" fmla="*/ 0 h 4030133"/>
              <a:gd name="connsiteX1" fmla="*/ 6191250 w 6200775"/>
              <a:gd name="connsiteY1" fmla="*/ 714021 h 4030133"/>
              <a:gd name="connsiteX2" fmla="*/ 6200775 w 6200775"/>
              <a:gd name="connsiteY2" fmla="*/ 4013199 h 4030133"/>
              <a:gd name="connsiteX3" fmla="*/ 0 w 6200775"/>
              <a:gd name="connsiteY3" fmla="*/ 4030133 h 4030133"/>
              <a:gd name="connsiteX4" fmla="*/ 5242984 w 6200775"/>
              <a:gd name="connsiteY4" fmla="*/ 0 h 4030133"/>
              <a:gd name="connsiteX0" fmla="*/ 5236634 w 6194425"/>
              <a:gd name="connsiteY0" fmla="*/ 0 h 4025900"/>
              <a:gd name="connsiteX1" fmla="*/ 6184900 w 6194425"/>
              <a:gd name="connsiteY1" fmla="*/ 714021 h 4025900"/>
              <a:gd name="connsiteX2" fmla="*/ 6194425 w 6194425"/>
              <a:gd name="connsiteY2" fmla="*/ 4013199 h 4025900"/>
              <a:gd name="connsiteX3" fmla="*/ 0 w 6194425"/>
              <a:gd name="connsiteY3" fmla="*/ 4025900 h 4025900"/>
              <a:gd name="connsiteX4" fmla="*/ 5236634 w 6194425"/>
              <a:gd name="connsiteY4" fmla="*/ 0 h 4025900"/>
              <a:gd name="connsiteX0" fmla="*/ 5236634 w 6191250"/>
              <a:gd name="connsiteY0" fmla="*/ 0 h 4025900"/>
              <a:gd name="connsiteX1" fmla="*/ 6184900 w 6191250"/>
              <a:gd name="connsiteY1" fmla="*/ 714021 h 4025900"/>
              <a:gd name="connsiteX2" fmla="*/ 6191250 w 6191250"/>
              <a:gd name="connsiteY2" fmla="*/ 4021665 h 4025900"/>
              <a:gd name="connsiteX3" fmla="*/ 0 w 6191250"/>
              <a:gd name="connsiteY3" fmla="*/ 4025900 h 4025900"/>
              <a:gd name="connsiteX4" fmla="*/ 5236634 w 6191250"/>
              <a:gd name="connsiteY4" fmla="*/ 0 h 4025900"/>
              <a:gd name="connsiteX0" fmla="*/ 5236634 w 6191250"/>
              <a:gd name="connsiteY0" fmla="*/ 0 h 4025900"/>
              <a:gd name="connsiteX1" fmla="*/ 6184900 w 6191250"/>
              <a:gd name="connsiteY1" fmla="*/ 714021 h 4025900"/>
              <a:gd name="connsiteX2" fmla="*/ 6191250 w 6191250"/>
              <a:gd name="connsiteY2" fmla="*/ 4025899 h 4025900"/>
              <a:gd name="connsiteX3" fmla="*/ 0 w 6191250"/>
              <a:gd name="connsiteY3" fmla="*/ 4025900 h 4025900"/>
              <a:gd name="connsiteX4" fmla="*/ 5236634 w 6191250"/>
              <a:gd name="connsiteY4" fmla="*/ 0 h 40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50" h="4025900">
                <a:moveTo>
                  <a:pt x="5236634" y="0"/>
                </a:moveTo>
                <a:cubicBezTo>
                  <a:pt x="5469820" y="179212"/>
                  <a:pt x="5742164" y="390876"/>
                  <a:pt x="6184900" y="714021"/>
                </a:cubicBezTo>
                <a:cubicBezTo>
                  <a:pt x="6187017" y="1931104"/>
                  <a:pt x="6189133" y="2808816"/>
                  <a:pt x="6191250" y="4025899"/>
                </a:cubicBezTo>
                <a:lnTo>
                  <a:pt x="0" y="4025900"/>
                </a:lnTo>
                <a:lnTo>
                  <a:pt x="5236634" y="0"/>
                </a:lnTo>
                <a:close/>
              </a:path>
            </a:pathLst>
          </a:custGeom>
          <a:noFill/>
        </p:spPr>
        <p:txBody>
          <a:bodyPr bIns="280800" anchor="b" anchorCtr="0">
            <a:normAutofit/>
          </a:bodyPr>
          <a:lstStyle>
            <a:lvl1pPr marL="0" indent="0" algn="ctr">
              <a:lnSpc>
                <a:spcPct val="100000"/>
              </a:lnSpc>
              <a:spcBef>
                <a:spcPts val="0"/>
              </a:spcBef>
              <a:spcAft>
                <a:spcPts val="0"/>
              </a:spcAft>
              <a:buNone/>
              <a:defRPr sz="1400" kern="1200" baseline="0"/>
            </a:lvl1pPr>
          </a:lstStyle>
          <a:p>
            <a:r>
              <a:rPr lang="de-DE"/>
              <a:t>Bild durch Klicken auf Symbol hinzufügen</a:t>
            </a:r>
            <a:endParaRPr lang="de-DE" dirty="0"/>
          </a:p>
        </p:txBody>
      </p:sp>
      <p:pic>
        <p:nvPicPr>
          <p:cNvPr id="15" name="Bild 14"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332" y="399393"/>
            <a:ext cx="1854199" cy="601802"/>
          </a:xfrm>
          <a:prstGeom prst="rect">
            <a:avLst/>
          </a:prstGeom>
        </p:spPr>
      </p:pic>
      <p:sp>
        <p:nvSpPr>
          <p:cNvPr id="8" name="Textplatzhalter 3"/>
          <p:cNvSpPr>
            <a:spLocks noGrp="1"/>
          </p:cNvSpPr>
          <p:nvPr>
            <p:ph type="body" sz="half" idx="12" hasCustomPrompt="1"/>
          </p:nvPr>
        </p:nvSpPr>
        <p:spPr>
          <a:xfrm>
            <a:off x="595287" y="2755480"/>
            <a:ext cx="4704285" cy="957122"/>
          </a:xfrm>
          <a:prstGeom prst="rect">
            <a:avLst/>
          </a:prstGeom>
        </p:spPr>
        <p:txBody>
          <a:bodyPr>
            <a:noAutofit/>
          </a:bodyPr>
          <a:lstStyle>
            <a:lvl1pPr marL="0" indent="0">
              <a:lnSpc>
                <a:spcPct val="90000"/>
              </a:lnSpc>
              <a:spcBef>
                <a:spcPts val="0"/>
              </a:spcBef>
              <a:buNone/>
              <a:defRPr sz="28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Das ist eine </a:t>
            </a:r>
            <a:r>
              <a:rPr lang="de-AT" dirty="0" err="1"/>
              <a:t>Subline</a:t>
            </a:r>
            <a:r>
              <a:rPr lang="de-AT" dirty="0"/>
              <a:t> zum</a:t>
            </a:r>
            <a:br>
              <a:rPr lang="de-AT" dirty="0"/>
            </a:br>
            <a:r>
              <a:rPr lang="de-AT" dirty="0"/>
              <a:t>angeführten Thema.</a:t>
            </a:r>
          </a:p>
        </p:txBody>
      </p:sp>
      <p:sp>
        <p:nvSpPr>
          <p:cNvPr id="9" name="Titel 1"/>
          <p:cNvSpPr>
            <a:spLocks noGrp="1"/>
          </p:cNvSpPr>
          <p:nvPr>
            <p:ph type="title" hasCustomPrompt="1"/>
          </p:nvPr>
        </p:nvSpPr>
        <p:spPr>
          <a:xfrm>
            <a:off x="582640" y="639765"/>
            <a:ext cx="4617780" cy="2036757"/>
          </a:xfrm>
        </p:spPr>
        <p:txBody>
          <a:bodyPr>
            <a:noAutofit/>
          </a:bodyPr>
          <a:lstStyle>
            <a:lvl1pPr algn="l">
              <a:lnSpc>
                <a:spcPct val="80000"/>
              </a:lnSpc>
              <a:defRPr sz="5400" cap="all" baseline="0">
                <a:latin typeface="Calibri"/>
                <a:cs typeface="Calibri"/>
              </a:defRPr>
            </a:lvl1pPr>
          </a:lstStyle>
          <a:p>
            <a:r>
              <a:rPr lang="de-AT" dirty="0"/>
              <a:t>DAS IST </a:t>
            </a:r>
            <a:br>
              <a:rPr lang="de-AT" dirty="0"/>
            </a:br>
            <a:r>
              <a:rPr lang="de-AT" dirty="0"/>
              <a:t>EINE SCHÖNE</a:t>
            </a:r>
            <a:br>
              <a:rPr lang="de-AT" dirty="0"/>
            </a:br>
            <a:r>
              <a:rPr lang="de-AT" dirty="0"/>
              <a:t>HEADLINE</a:t>
            </a:r>
            <a:endParaRPr lang="de-DE" dirty="0"/>
          </a:p>
        </p:txBody>
      </p:sp>
      <p:pic>
        <p:nvPicPr>
          <p:cNvPr id="12" name="Bild 11"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3332" y="399393"/>
            <a:ext cx="1854199" cy="601802"/>
          </a:xfrm>
          <a:prstGeom prst="rect">
            <a:avLst/>
          </a:prstGeom>
        </p:spPr>
      </p:pic>
      <p:sp>
        <p:nvSpPr>
          <p:cNvPr id="3" name="Datumsplatzhalter 3">
            <a:extLst>
              <a:ext uri="{FF2B5EF4-FFF2-40B4-BE49-F238E27FC236}">
                <a16:creationId xmlns:a16="http://schemas.microsoft.com/office/drawing/2014/main" id="{D020CDA6-6C03-40CC-0F06-95568ED87707}"/>
              </a:ext>
            </a:extLst>
          </p:cNvPr>
          <p:cNvSpPr>
            <a:spLocks noGrp="1"/>
          </p:cNvSpPr>
          <p:nvPr>
            <p:ph type="dt" sz="half" idx="2"/>
          </p:nvPr>
        </p:nvSpPr>
        <p:spPr>
          <a:xfrm>
            <a:off x="633438" y="3811333"/>
            <a:ext cx="1507819" cy="300209"/>
          </a:xfrm>
          <a:prstGeom prst="rect">
            <a:avLst/>
          </a:prstGeom>
        </p:spPr>
        <p:txBody>
          <a:bodyPr vert="horz" lIns="91440" tIns="45720" rIns="91440" bIns="45720" rtlCol="0" anchor="ctr"/>
          <a:lstStyle>
            <a:lvl1pPr algn="l">
              <a:defRPr sz="1500" spc="130">
                <a:solidFill>
                  <a:srgbClr val="000000"/>
                </a:solidFill>
              </a:defRPr>
            </a:lvl1pPr>
          </a:lstStyle>
          <a:p>
            <a:fld id="{B9D67A5B-5E26-BA49-B529-E5CFDACAD436}" type="datetime3">
              <a:rPr lang="de-AT" smtClean="0"/>
              <a:t>13/02/24</a:t>
            </a:fld>
            <a:endParaRPr lang="de-DE" dirty="0"/>
          </a:p>
        </p:txBody>
      </p:sp>
    </p:spTree>
    <p:extLst>
      <p:ext uri="{BB962C8B-B14F-4D97-AF65-F5344CB8AC3E}">
        <p14:creationId xmlns:p14="http://schemas.microsoft.com/office/powerpoint/2010/main" val="166969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amp; Inhal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64C7746-9D61-1139-FE8E-78566B0E236B}"/>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28" name="Textplatzhalter 3"/>
          <p:cNvSpPr>
            <a:spLocks noGrp="1"/>
          </p:cNvSpPr>
          <p:nvPr>
            <p:ph type="body" sz="half" idx="15" hasCustomPrompt="1"/>
          </p:nvPr>
        </p:nvSpPr>
        <p:spPr>
          <a:xfrm>
            <a:off x="578924" y="482620"/>
            <a:ext cx="5745676" cy="1136630"/>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t>
            </a:r>
            <a:r>
              <a:rPr lang="de-AT" dirty="0" err="1"/>
              <a:t>astertitelformat</a:t>
            </a:r>
            <a:br>
              <a:rPr lang="de-AT" dirty="0"/>
            </a:br>
            <a:r>
              <a:rPr lang="de-AT" dirty="0"/>
              <a:t>bearbeiten</a:t>
            </a:r>
          </a:p>
        </p:txBody>
      </p:sp>
      <p:pic>
        <p:nvPicPr>
          <p:cNvPr id="12" name="Bild 11"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4" name="Inhaltsplatzhalter 4"/>
          <p:cNvSpPr>
            <a:spLocks noGrp="1"/>
          </p:cNvSpPr>
          <p:nvPr>
            <p:ph sz="quarter" idx="16"/>
          </p:nvPr>
        </p:nvSpPr>
        <p:spPr>
          <a:xfrm>
            <a:off x="578924" y="1766874"/>
            <a:ext cx="7987226" cy="2792426"/>
          </a:xfrm>
        </p:spPr>
        <p:txBody>
          <a:bodyPr>
            <a:normAutofit/>
          </a:bodyPr>
          <a:lstStyle>
            <a:lvl1pPr>
              <a:defRPr sz="2800"/>
            </a:lvl1pPr>
            <a:lvl2pPr>
              <a:defRPr sz="2400"/>
            </a:lvl2pPr>
            <a:lvl3pPr>
              <a:defRPr sz="2000"/>
            </a:lvl3pPr>
          </a:lstStyle>
          <a:p>
            <a:pPr lvl="0"/>
            <a:r>
              <a:rPr lang="de-DE"/>
              <a:t>Mastertextformat bearbeiten</a:t>
            </a:r>
          </a:p>
          <a:p>
            <a:pPr lvl="1"/>
            <a:r>
              <a:rPr lang="de-DE"/>
              <a:t>Zweite Ebene</a:t>
            </a:r>
          </a:p>
          <a:p>
            <a:pPr lvl="2"/>
            <a:r>
              <a:rPr lang="de-DE"/>
              <a:t>Dritte Ebene</a:t>
            </a:r>
          </a:p>
        </p:txBody>
      </p:sp>
      <p:sp>
        <p:nvSpPr>
          <p:cNvPr id="14"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16" name="Datumsplatzhalter 3"/>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81518603-6D17-A942-A9C6-160E4F2F71F3}" type="datetime3">
              <a:rPr lang="de-AT" smtClean="0"/>
              <a:t>13/02/24</a:t>
            </a:fld>
            <a:endParaRPr lang="de-DE" dirty="0"/>
          </a:p>
        </p:txBody>
      </p:sp>
      <p:sp>
        <p:nvSpPr>
          <p:cNvPr id="18"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pic>
        <p:nvPicPr>
          <p:cNvPr id="10" name="Bild 9"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Tree>
    <p:extLst>
      <p:ext uri="{BB962C8B-B14F-4D97-AF65-F5344CB8AC3E}">
        <p14:creationId xmlns:p14="http://schemas.microsoft.com/office/powerpoint/2010/main" val="82574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991CB3F-DD33-3528-DF5E-A0314688AC68}"/>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6" name="Textplatzhalter 3"/>
          <p:cNvSpPr>
            <a:spLocks noGrp="1"/>
          </p:cNvSpPr>
          <p:nvPr>
            <p:ph type="body" sz="half" idx="11" hasCustomPrompt="1"/>
          </p:nvPr>
        </p:nvSpPr>
        <p:spPr>
          <a:xfrm>
            <a:off x="577217" y="2301498"/>
            <a:ext cx="4705983" cy="958169"/>
          </a:xfrm>
          <a:prstGeom prst="rect">
            <a:avLst/>
          </a:prstGeom>
        </p:spPr>
        <p:txBody>
          <a:bodyPr>
            <a:noAutofit/>
          </a:bodyPr>
          <a:lstStyle>
            <a:lvl1pPr marL="0" indent="0">
              <a:lnSpc>
                <a:spcPct val="100000"/>
              </a:lnSpc>
              <a:spcBef>
                <a:spcPts val="0"/>
              </a:spcBef>
              <a:buNone/>
              <a:defRPr sz="2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Das ist eine kleine </a:t>
            </a:r>
            <a:r>
              <a:rPr lang="de-AT" dirty="0" err="1"/>
              <a:t>Subline</a:t>
            </a:r>
            <a:r>
              <a:rPr lang="de-AT" dirty="0"/>
              <a:t> zum</a:t>
            </a:r>
            <a:br>
              <a:rPr lang="de-AT" dirty="0"/>
            </a:br>
            <a:r>
              <a:rPr lang="de-AT" dirty="0"/>
              <a:t>angeführten Kapitel.</a:t>
            </a:r>
          </a:p>
        </p:txBody>
      </p:sp>
      <p:pic>
        <p:nvPicPr>
          <p:cNvPr id="11" name="Bild 10" descr="PowerPoint-Elemente-INNO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9060"/>
            <a:ext cx="4922520" cy="1965960"/>
          </a:xfrm>
          <a:prstGeom prst="rect">
            <a:avLst/>
          </a:prstGeom>
        </p:spPr>
      </p:pic>
      <p:pic>
        <p:nvPicPr>
          <p:cNvPr id="13" name="Bild 12" descr="Campus02-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8"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pic>
        <p:nvPicPr>
          <p:cNvPr id="9" name="Bild 8" descr="PowerPoint-Elemente-INNO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179060"/>
            <a:ext cx="4922520" cy="1965960"/>
          </a:xfrm>
          <a:prstGeom prst="rect">
            <a:avLst/>
          </a:prstGeom>
        </p:spPr>
      </p:pic>
      <p:pic>
        <p:nvPicPr>
          <p:cNvPr id="14" name="Bild 13" descr="Campus02-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16" name="Textplatzhalter 3"/>
          <p:cNvSpPr>
            <a:spLocks noGrp="1"/>
          </p:cNvSpPr>
          <p:nvPr>
            <p:ph type="body" sz="half" idx="15" hasCustomPrompt="1"/>
          </p:nvPr>
        </p:nvSpPr>
        <p:spPr>
          <a:xfrm>
            <a:off x="578925" y="482620"/>
            <a:ext cx="4556956" cy="1716648"/>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D</a:t>
            </a:r>
            <a:r>
              <a:rPr lang="de-AT" dirty="0" err="1"/>
              <a:t>as</a:t>
            </a:r>
            <a:r>
              <a:rPr lang="de-AT" dirty="0"/>
              <a:t> ist ein schönes </a:t>
            </a:r>
            <a:r>
              <a:rPr lang="de-AT" dirty="0" err="1"/>
              <a:t>zwischenkapitel</a:t>
            </a:r>
            <a:endParaRPr lang="de-AT" dirty="0"/>
          </a:p>
        </p:txBody>
      </p:sp>
    </p:spTree>
    <p:extLst>
      <p:ext uri="{BB962C8B-B14F-4D97-AF65-F5344CB8AC3E}">
        <p14:creationId xmlns:p14="http://schemas.microsoft.com/office/powerpoint/2010/main" val="236480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süberschrift mit Bi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585243B-3D4C-E028-09B8-D49B3130707C}"/>
              </a:ext>
            </a:extLst>
          </p:cNvPr>
          <p:cNvPicPr>
            <a:picLocks noChangeAspect="1"/>
          </p:cNvPicPr>
          <p:nvPr userDrawn="1"/>
        </p:nvPicPr>
        <p:blipFill>
          <a:blip r:embed="rId2"/>
          <a:stretch>
            <a:fillRect/>
          </a:stretch>
        </p:blipFill>
        <p:spPr>
          <a:xfrm>
            <a:off x="5168900" y="0"/>
            <a:ext cx="3975100" cy="1879600"/>
          </a:xfrm>
          <a:prstGeom prst="rect">
            <a:avLst/>
          </a:prstGeom>
        </p:spPr>
      </p:pic>
      <p:pic>
        <p:nvPicPr>
          <p:cNvPr id="11" name="Bild 10" descr="PowerPoint-Elemente-INNO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79060"/>
            <a:ext cx="4922520" cy="1965960"/>
          </a:xfrm>
          <a:prstGeom prst="rect">
            <a:avLst/>
          </a:prstGeom>
        </p:spPr>
      </p:pic>
      <p:pic>
        <p:nvPicPr>
          <p:cNvPr id="13" name="Bild 12" descr="Campus02-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pic>
        <p:nvPicPr>
          <p:cNvPr id="9" name="Bild 8" descr="PowerPoint-Elemente-INNO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179060"/>
            <a:ext cx="4922520" cy="1965960"/>
          </a:xfrm>
          <a:prstGeom prst="rect">
            <a:avLst/>
          </a:prstGeom>
        </p:spPr>
      </p:pic>
      <p:pic>
        <p:nvPicPr>
          <p:cNvPr id="14" name="Bild 13" descr="Campus02-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3" name="Bildplatzhalter 2"/>
          <p:cNvSpPr>
            <a:spLocks noGrp="1"/>
          </p:cNvSpPr>
          <p:nvPr>
            <p:ph type="pic" sz="quarter" idx="13" hasCustomPrompt="1"/>
          </p:nvPr>
        </p:nvSpPr>
        <p:spPr>
          <a:xfrm>
            <a:off x="3092447" y="1231900"/>
            <a:ext cx="6063192" cy="3921125"/>
          </a:xfrm>
          <a:custGeom>
            <a:avLst/>
            <a:gdLst>
              <a:gd name="connsiteX0" fmla="*/ 0 w 4826000"/>
              <a:gd name="connsiteY0" fmla="*/ 1828800 h 3657600"/>
              <a:gd name="connsiteX1" fmla="*/ 914400 w 4826000"/>
              <a:gd name="connsiteY1" fmla="*/ 1 h 3657600"/>
              <a:gd name="connsiteX2" fmla="*/ 3911600 w 4826000"/>
              <a:gd name="connsiteY2" fmla="*/ 1 h 3657600"/>
              <a:gd name="connsiteX3" fmla="*/ 4826000 w 4826000"/>
              <a:gd name="connsiteY3" fmla="*/ 1828800 h 3657600"/>
              <a:gd name="connsiteX4" fmla="*/ 3911600 w 4826000"/>
              <a:gd name="connsiteY4" fmla="*/ 3657599 h 3657600"/>
              <a:gd name="connsiteX5" fmla="*/ 914400 w 4826000"/>
              <a:gd name="connsiteY5" fmla="*/ 3657599 h 3657600"/>
              <a:gd name="connsiteX6" fmla="*/ 0 w 4826000"/>
              <a:gd name="connsiteY6" fmla="*/ 1828800 h 3657600"/>
              <a:gd name="connsiteX0" fmla="*/ 0 w 5422900"/>
              <a:gd name="connsiteY0" fmla="*/ 3962399 h 5791198"/>
              <a:gd name="connsiteX1" fmla="*/ 914400 w 5422900"/>
              <a:gd name="connsiteY1" fmla="*/ 2133600 h 5791198"/>
              <a:gd name="connsiteX2" fmla="*/ 5422900 w 5422900"/>
              <a:gd name="connsiteY2" fmla="*/ 0 h 5791198"/>
              <a:gd name="connsiteX3" fmla="*/ 4826000 w 5422900"/>
              <a:gd name="connsiteY3" fmla="*/ 3962399 h 5791198"/>
              <a:gd name="connsiteX4" fmla="*/ 3911600 w 5422900"/>
              <a:gd name="connsiteY4" fmla="*/ 5791198 h 5791198"/>
              <a:gd name="connsiteX5" fmla="*/ 914400 w 5422900"/>
              <a:gd name="connsiteY5" fmla="*/ 5791198 h 5791198"/>
              <a:gd name="connsiteX6" fmla="*/ 0 w 5422900"/>
              <a:gd name="connsiteY6" fmla="*/ 3962399 h 5791198"/>
              <a:gd name="connsiteX0" fmla="*/ 0 w 6496050"/>
              <a:gd name="connsiteY0" fmla="*/ 3962399 h 5791198"/>
              <a:gd name="connsiteX1" fmla="*/ 914400 w 6496050"/>
              <a:gd name="connsiteY1" fmla="*/ 2133600 h 5791198"/>
              <a:gd name="connsiteX2" fmla="*/ 5422900 w 6496050"/>
              <a:gd name="connsiteY2" fmla="*/ 0 h 5791198"/>
              <a:gd name="connsiteX3" fmla="*/ 6496050 w 6496050"/>
              <a:gd name="connsiteY3" fmla="*/ 603249 h 5791198"/>
              <a:gd name="connsiteX4" fmla="*/ 3911600 w 6496050"/>
              <a:gd name="connsiteY4" fmla="*/ 5791198 h 5791198"/>
              <a:gd name="connsiteX5" fmla="*/ 914400 w 6496050"/>
              <a:gd name="connsiteY5" fmla="*/ 5791198 h 5791198"/>
              <a:gd name="connsiteX6" fmla="*/ 0 w 6496050"/>
              <a:gd name="connsiteY6" fmla="*/ 3962399 h 5791198"/>
              <a:gd name="connsiteX0" fmla="*/ 0 w 6502400"/>
              <a:gd name="connsiteY0" fmla="*/ 3962399 h 5791198"/>
              <a:gd name="connsiteX1" fmla="*/ 914400 w 6502400"/>
              <a:gd name="connsiteY1" fmla="*/ 2133600 h 5791198"/>
              <a:gd name="connsiteX2" fmla="*/ 5422900 w 6502400"/>
              <a:gd name="connsiteY2" fmla="*/ 0 h 5791198"/>
              <a:gd name="connsiteX3" fmla="*/ 6496050 w 6502400"/>
              <a:gd name="connsiteY3" fmla="*/ 603249 h 5791198"/>
              <a:gd name="connsiteX4" fmla="*/ 6502400 w 6502400"/>
              <a:gd name="connsiteY4" fmla="*/ 5568948 h 5791198"/>
              <a:gd name="connsiteX5" fmla="*/ 914400 w 6502400"/>
              <a:gd name="connsiteY5" fmla="*/ 5791198 h 5791198"/>
              <a:gd name="connsiteX6" fmla="*/ 0 w 6502400"/>
              <a:gd name="connsiteY6" fmla="*/ 3962399 h 5791198"/>
              <a:gd name="connsiteX0" fmla="*/ 0 w 6502400"/>
              <a:gd name="connsiteY0" fmla="*/ 3962399 h 5632448"/>
              <a:gd name="connsiteX1" fmla="*/ 914400 w 6502400"/>
              <a:gd name="connsiteY1" fmla="*/ 2133600 h 5632448"/>
              <a:gd name="connsiteX2" fmla="*/ 5422900 w 6502400"/>
              <a:gd name="connsiteY2" fmla="*/ 0 h 5632448"/>
              <a:gd name="connsiteX3" fmla="*/ 6496050 w 6502400"/>
              <a:gd name="connsiteY3" fmla="*/ 603249 h 5632448"/>
              <a:gd name="connsiteX4" fmla="*/ 6502400 w 6502400"/>
              <a:gd name="connsiteY4" fmla="*/ 5568948 h 5632448"/>
              <a:gd name="connsiteX5" fmla="*/ 2311400 w 6502400"/>
              <a:gd name="connsiteY5" fmla="*/ 5632448 h 5632448"/>
              <a:gd name="connsiteX6" fmla="*/ 0 w 6502400"/>
              <a:gd name="connsiteY6" fmla="*/ 3962399 h 5632448"/>
              <a:gd name="connsiteX0" fmla="*/ 0 w 6502400"/>
              <a:gd name="connsiteY0" fmla="*/ 3962399 h 5638798"/>
              <a:gd name="connsiteX1" fmla="*/ 914400 w 6502400"/>
              <a:gd name="connsiteY1" fmla="*/ 2133600 h 5638798"/>
              <a:gd name="connsiteX2" fmla="*/ 5422900 w 6502400"/>
              <a:gd name="connsiteY2" fmla="*/ 0 h 5638798"/>
              <a:gd name="connsiteX3" fmla="*/ 6496050 w 6502400"/>
              <a:gd name="connsiteY3" fmla="*/ 603249 h 5638798"/>
              <a:gd name="connsiteX4" fmla="*/ 6502400 w 6502400"/>
              <a:gd name="connsiteY4" fmla="*/ 5568948 h 5638798"/>
              <a:gd name="connsiteX5" fmla="*/ 2298700 w 6502400"/>
              <a:gd name="connsiteY5" fmla="*/ 5638798 h 5638798"/>
              <a:gd name="connsiteX6" fmla="*/ 0 w 6502400"/>
              <a:gd name="connsiteY6" fmla="*/ 3962399 h 5638798"/>
              <a:gd name="connsiteX0" fmla="*/ 0 w 6502400"/>
              <a:gd name="connsiteY0" fmla="*/ 3962399 h 5638798"/>
              <a:gd name="connsiteX1" fmla="*/ 914400 w 6502400"/>
              <a:gd name="connsiteY1" fmla="*/ 2133600 h 5638798"/>
              <a:gd name="connsiteX2" fmla="*/ 5422900 w 6502400"/>
              <a:gd name="connsiteY2" fmla="*/ 0 h 5638798"/>
              <a:gd name="connsiteX3" fmla="*/ 6496050 w 6502400"/>
              <a:gd name="connsiteY3" fmla="*/ 603249 h 5638798"/>
              <a:gd name="connsiteX4" fmla="*/ 6502400 w 6502400"/>
              <a:gd name="connsiteY4" fmla="*/ 5568948 h 5638798"/>
              <a:gd name="connsiteX5" fmla="*/ 2298700 w 6502400"/>
              <a:gd name="connsiteY5" fmla="*/ 5638798 h 5638798"/>
              <a:gd name="connsiteX6" fmla="*/ 0 w 6502400"/>
              <a:gd name="connsiteY6" fmla="*/ 3962399 h 5638798"/>
              <a:gd name="connsiteX0" fmla="*/ 0 w 5969000"/>
              <a:gd name="connsiteY0" fmla="*/ 4591049 h 5638798"/>
              <a:gd name="connsiteX1" fmla="*/ 381000 w 5969000"/>
              <a:gd name="connsiteY1" fmla="*/ 2133600 h 5638798"/>
              <a:gd name="connsiteX2" fmla="*/ 4889500 w 5969000"/>
              <a:gd name="connsiteY2" fmla="*/ 0 h 5638798"/>
              <a:gd name="connsiteX3" fmla="*/ 5962650 w 5969000"/>
              <a:gd name="connsiteY3" fmla="*/ 603249 h 5638798"/>
              <a:gd name="connsiteX4" fmla="*/ 5969000 w 5969000"/>
              <a:gd name="connsiteY4" fmla="*/ 5568948 h 5638798"/>
              <a:gd name="connsiteX5" fmla="*/ 1765300 w 5969000"/>
              <a:gd name="connsiteY5" fmla="*/ 5638798 h 5638798"/>
              <a:gd name="connsiteX6" fmla="*/ 0 w 5969000"/>
              <a:gd name="connsiteY6" fmla="*/ 4591049 h 5638798"/>
              <a:gd name="connsiteX0" fmla="*/ 0 w 5969000"/>
              <a:gd name="connsiteY0" fmla="*/ 4591049 h 5638798"/>
              <a:gd name="connsiteX1" fmla="*/ 196850 w 5969000"/>
              <a:gd name="connsiteY1" fmla="*/ 3257550 h 5638798"/>
              <a:gd name="connsiteX2" fmla="*/ 381000 w 5969000"/>
              <a:gd name="connsiteY2" fmla="*/ 2133600 h 5638798"/>
              <a:gd name="connsiteX3" fmla="*/ 4889500 w 5969000"/>
              <a:gd name="connsiteY3" fmla="*/ 0 h 5638798"/>
              <a:gd name="connsiteX4" fmla="*/ 5962650 w 5969000"/>
              <a:gd name="connsiteY4" fmla="*/ 603249 h 5638798"/>
              <a:gd name="connsiteX5" fmla="*/ 5969000 w 5969000"/>
              <a:gd name="connsiteY5" fmla="*/ 5568948 h 5638798"/>
              <a:gd name="connsiteX6" fmla="*/ 1765300 w 5969000"/>
              <a:gd name="connsiteY6" fmla="*/ 5638798 h 5638798"/>
              <a:gd name="connsiteX7" fmla="*/ 0 w 5969000"/>
              <a:gd name="connsiteY7" fmla="*/ 4591049 h 5638798"/>
              <a:gd name="connsiteX0" fmla="*/ 723900 w 6692900"/>
              <a:gd name="connsiteY0" fmla="*/ 4591049 h 5638798"/>
              <a:gd name="connsiteX1" fmla="*/ 0 w 6692900"/>
              <a:gd name="connsiteY1" fmla="*/ 5010150 h 5638798"/>
              <a:gd name="connsiteX2" fmla="*/ 1104900 w 6692900"/>
              <a:gd name="connsiteY2" fmla="*/ 2133600 h 5638798"/>
              <a:gd name="connsiteX3" fmla="*/ 5613400 w 6692900"/>
              <a:gd name="connsiteY3" fmla="*/ 0 h 5638798"/>
              <a:gd name="connsiteX4" fmla="*/ 6686550 w 6692900"/>
              <a:gd name="connsiteY4" fmla="*/ 603249 h 5638798"/>
              <a:gd name="connsiteX5" fmla="*/ 6692900 w 6692900"/>
              <a:gd name="connsiteY5" fmla="*/ 5568948 h 5638798"/>
              <a:gd name="connsiteX6" fmla="*/ 2489200 w 6692900"/>
              <a:gd name="connsiteY6" fmla="*/ 5638798 h 5638798"/>
              <a:gd name="connsiteX7" fmla="*/ 723900 w 6692900"/>
              <a:gd name="connsiteY7" fmla="*/ 4591049 h 5638798"/>
              <a:gd name="connsiteX0" fmla="*/ 2139950 w 8108950"/>
              <a:gd name="connsiteY0" fmla="*/ 4591049 h 5638798"/>
              <a:gd name="connsiteX1" fmla="*/ 1416050 w 8108950"/>
              <a:gd name="connsiteY1" fmla="*/ 5010150 h 5638798"/>
              <a:gd name="connsiteX2" fmla="*/ 0 w 8108950"/>
              <a:gd name="connsiteY2" fmla="*/ 4178300 h 5638798"/>
              <a:gd name="connsiteX3" fmla="*/ 7029450 w 8108950"/>
              <a:gd name="connsiteY3" fmla="*/ 0 h 5638798"/>
              <a:gd name="connsiteX4" fmla="*/ 8102600 w 8108950"/>
              <a:gd name="connsiteY4" fmla="*/ 603249 h 5638798"/>
              <a:gd name="connsiteX5" fmla="*/ 8108950 w 8108950"/>
              <a:gd name="connsiteY5" fmla="*/ 5568948 h 5638798"/>
              <a:gd name="connsiteX6" fmla="*/ 3905250 w 8108950"/>
              <a:gd name="connsiteY6" fmla="*/ 5638798 h 5638798"/>
              <a:gd name="connsiteX7" fmla="*/ 2139950 w 8108950"/>
              <a:gd name="connsiteY7" fmla="*/ 4591049 h 5638798"/>
              <a:gd name="connsiteX0" fmla="*/ 2139950 w 8115300"/>
              <a:gd name="connsiteY0" fmla="*/ 4591049 h 5638798"/>
              <a:gd name="connsiteX1" fmla="*/ 1416050 w 8115300"/>
              <a:gd name="connsiteY1" fmla="*/ 5010150 h 5638798"/>
              <a:gd name="connsiteX2" fmla="*/ 0 w 8115300"/>
              <a:gd name="connsiteY2" fmla="*/ 4178300 h 5638798"/>
              <a:gd name="connsiteX3" fmla="*/ 7029450 w 8115300"/>
              <a:gd name="connsiteY3" fmla="*/ 0 h 5638798"/>
              <a:gd name="connsiteX4" fmla="*/ 8102600 w 8115300"/>
              <a:gd name="connsiteY4" fmla="*/ 603249 h 5638798"/>
              <a:gd name="connsiteX5" fmla="*/ 8115300 w 8115300"/>
              <a:gd name="connsiteY5" fmla="*/ 5638798 h 5638798"/>
              <a:gd name="connsiteX6" fmla="*/ 3905250 w 8115300"/>
              <a:gd name="connsiteY6" fmla="*/ 5638798 h 5638798"/>
              <a:gd name="connsiteX7" fmla="*/ 2139950 w 8115300"/>
              <a:gd name="connsiteY7" fmla="*/ 4591049 h 5638798"/>
              <a:gd name="connsiteX0" fmla="*/ 2139950 w 8115300"/>
              <a:gd name="connsiteY0" fmla="*/ 4591049 h 5638798"/>
              <a:gd name="connsiteX1" fmla="*/ 1416050 w 8115300"/>
              <a:gd name="connsiteY1" fmla="*/ 5010150 h 5638798"/>
              <a:gd name="connsiteX2" fmla="*/ 0 w 8115300"/>
              <a:gd name="connsiteY2" fmla="*/ 4178300 h 5638798"/>
              <a:gd name="connsiteX3" fmla="*/ 7029450 w 8115300"/>
              <a:gd name="connsiteY3" fmla="*/ 0 h 5638798"/>
              <a:gd name="connsiteX4" fmla="*/ 8102600 w 8115300"/>
              <a:gd name="connsiteY4" fmla="*/ 603249 h 5638798"/>
              <a:gd name="connsiteX5" fmla="*/ 8115300 w 8115300"/>
              <a:gd name="connsiteY5" fmla="*/ 5638798 h 5638798"/>
              <a:gd name="connsiteX6" fmla="*/ 3860800 w 8115300"/>
              <a:gd name="connsiteY6" fmla="*/ 5638798 h 5638798"/>
              <a:gd name="connsiteX7" fmla="*/ 2139950 w 8115300"/>
              <a:gd name="connsiteY7" fmla="*/ 4591049 h 5638798"/>
              <a:gd name="connsiteX0" fmla="*/ 2133600 w 8115300"/>
              <a:gd name="connsiteY0" fmla="*/ 4616449 h 5638798"/>
              <a:gd name="connsiteX1" fmla="*/ 1416050 w 8115300"/>
              <a:gd name="connsiteY1" fmla="*/ 5010150 h 5638798"/>
              <a:gd name="connsiteX2" fmla="*/ 0 w 8115300"/>
              <a:gd name="connsiteY2" fmla="*/ 4178300 h 5638798"/>
              <a:gd name="connsiteX3" fmla="*/ 7029450 w 8115300"/>
              <a:gd name="connsiteY3" fmla="*/ 0 h 5638798"/>
              <a:gd name="connsiteX4" fmla="*/ 8102600 w 8115300"/>
              <a:gd name="connsiteY4" fmla="*/ 603249 h 5638798"/>
              <a:gd name="connsiteX5" fmla="*/ 8115300 w 8115300"/>
              <a:gd name="connsiteY5" fmla="*/ 5638798 h 5638798"/>
              <a:gd name="connsiteX6" fmla="*/ 3860800 w 8115300"/>
              <a:gd name="connsiteY6" fmla="*/ 5638798 h 5638798"/>
              <a:gd name="connsiteX7" fmla="*/ 2133600 w 8115300"/>
              <a:gd name="connsiteY7" fmla="*/ 4616449 h 5638798"/>
              <a:gd name="connsiteX0" fmla="*/ 2133600 w 8115300"/>
              <a:gd name="connsiteY0" fmla="*/ 4616449 h 5638798"/>
              <a:gd name="connsiteX1" fmla="*/ 1409700 w 8115300"/>
              <a:gd name="connsiteY1" fmla="*/ 5035550 h 5638798"/>
              <a:gd name="connsiteX2" fmla="*/ 0 w 8115300"/>
              <a:gd name="connsiteY2" fmla="*/ 4178300 h 5638798"/>
              <a:gd name="connsiteX3" fmla="*/ 7029450 w 8115300"/>
              <a:gd name="connsiteY3" fmla="*/ 0 h 5638798"/>
              <a:gd name="connsiteX4" fmla="*/ 8102600 w 8115300"/>
              <a:gd name="connsiteY4" fmla="*/ 603249 h 5638798"/>
              <a:gd name="connsiteX5" fmla="*/ 8115300 w 8115300"/>
              <a:gd name="connsiteY5" fmla="*/ 5638798 h 5638798"/>
              <a:gd name="connsiteX6" fmla="*/ 3860800 w 8115300"/>
              <a:gd name="connsiteY6" fmla="*/ 5638798 h 5638798"/>
              <a:gd name="connsiteX7" fmla="*/ 2133600 w 8115300"/>
              <a:gd name="connsiteY7" fmla="*/ 4616449 h 5638798"/>
              <a:gd name="connsiteX0" fmla="*/ 2146300 w 8128000"/>
              <a:gd name="connsiteY0" fmla="*/ 4616449 h 5638798"/>
              <a:gd name="connsiteX1" fmla="*/ 1422400 w 8128000"/>
              <a:gd name="connsiteY1" fmla="*/ 5035550 h 5638798"/>
              <a:gd name="connsiteX2" fmla="*/ 0 w 8128000"/>
              <a:gd name="connsiteY2" fmla="*/ 4184650 h 5638798"/>
              <a:gd name="connsiteX3" fmla="*/ 7042150 w 8128000"/>
              <a:gd name="connsiteY3" fmla="*/ 0 h 5638798"/>
              <a:gd name="connsiteX4" fmla="*/ 8115300 w 8128000"/>
              <a:gd name="connsiteY4" fmla="*/ 603249 h 5638798"/>
              <a:gd name="connsiteX5" fmla="*/ 8128000 w 8128000"/>
              <a:gd name="connsiteY5" fmla="*/ 5638798 h 5638798"/>
              <a:gd name="connsiteX6" fmla="*/ 3873500 w 8128000"/>
              <a:gd name="connsiteY6" fmla="*/ 5638798 h 5638798"/>
              <a:gd name="connsiteX7" fmla="*/ 2146300 w 8128000"/>
              <a:gd name="connsiteY7" fmla="*/ 4616449 h 5638798"/>
              <a:gd name="connsiteX0" fmla="*/ 2146300 w 8128000"/>
              <a:gd name="connsiteY0" fmla="*/ 4616449 h 5638798"/>
              <a:gd name="connsiteX1" fmla="*/ 1418167 w 8128000"/>
              <a:gd name="connsiteY1" fmla="*/ 4976283 h 5638798"/>
              <a:gd name="connsiteX2" fmla="*/ 0 w 8128000"/>
              <a:gd name="connsiteY2" fmla="*/ 4184650 h 5638798"/>
              <a:gd name="connsiteX3" fmla="*/ 7042150 w 8128000"/>
              <a:gd name="connsiteY3" fmla="*/ 0 h 5638798"/>
              <a:gd name="connsiteX4" fmla="*/ 8115300 w 8128000"/>
              <a:gd name="connsiteY4" fmla="*/ 603249 h 5638798"/>
              <a:gd name="connsiteX5" fmla="*/ 8128000 w 8128000"/>
              <a:gd name="connsiteY5" fmla="*/ 5638798 h 5638798"/>
              <a:gd name="connsiteX6" fmla="*/ 3873500 w 8128000"/>
              <a:gd name="connsiteY6" fmla="*/ 5638798 h 5638798"/>
              <a:gd name="connsiteX7" fmla="*/ 2146300 w 8128000"/>
              <a:gd name="connsiteY7" fmla="*/ 4616449 h 5638798"/>
              <a:gd name="connsiteX0" fmla="*/ 2146300 w 8128000"/>
              <a:gd name="connsiteY0" fmla="*/ 4616449 h 5638798"/>
              <a:gd name="connsiteX1" fmla="*/ 1430867 w 8128000"/>
              <a:gd name="connsiteY1" fmla="*/ 5005917 h 5638798"/>
              <a:gd name="connsiteX2" fmla="*/ 0 w 8128000"/>
              <a:gd name="connsiteY2" fmla="*/ 4184650 h 5638798"/>
              <a:gd name="connsiteX3" fmla="*/ 7042150 w 8128000"/>
              <a:gd name="connsiteY3" fmla="*/ 0 h 5638798"/>
              <a:gd name="connsiteX4" fmla="*/ 8115300 w 8128000"/>
              <a:gd name="connsiteY4" fmla="*/ 603249 h 5638798"/>
              <a:gd name="connsiteX5" fmla="*/ 8128000 w 8128000"/>
              <a:gd name="connsiteY5" fmla="*/ 5638798 h 5638798"/>
              <a:gd name="connsiteX6" fmla="*/ 3873500 w 8128000"/>
              <a:gd name="connsiteY6" fmla="*/ 5638798 h 5638798"/>
              <a:gd name="connsiteX7" fmla="*/ 2146300 w 8128000"/>
              <a:gd name="connsiteY7" fmla="*/ 4616449 h 5638798"/>
              <a:gd name="connsiteX0" fmla="*/ 2150533 w 8132233"/>
              <a:gd name="connsiteY0" fmla="*/ 4616449 h 5638798"/>
              <a:gd name="connsiteX1" fmla="*/ 1435100 w 8132233"/>
              <a:gd name="connsiteY1" fmla="*/ 5005917 h 5638798"/>
              <a:gd name="connsiteX2" fmla="*/ 0 w 8132233"/>
              <a:gd name="connsiteY2" fmla="*/ 4188884 h 5638798"/>
              <a:gd name="connsiteX3" fmla="*/ 7046383 w 8132233"/>
              <a:gd name="connsiteY3" fmla="*/ 0 h 5638798"/>
              <a:gd name="connsiteX4" fmla="*/ 8119533 w 8132233"/>
              <a:gd name="connsiteY4" fmla="*/ 603249 h 5638798"/>
              <a:gd name="connsiteX5" fmla="*/ 8132233 w 8132233"/>
              <a:gd name="connsiteY5" fmla="*/ 5638798 h 5638798"/>
              <a:gd name="connsiteX6" fmla="*/ 3877733 w 8132233"/>
              <a:gd name="connsiteY6" fmla="*/ 5638798 h 5638798"/>
              <a:gd name="connsiteX7" fmla="*/ 2150533 w 8132233"/>
              <a:gd name="connsiteY7" fmla="*/ 4616449 h 5638798"/>
              <a:gd name="connsiteX0" fmla="*/ 2137833 w 8119533"/>
              <a:gd name="connsiteY0" fmla="*/ 4616449 h 5638798"/>
              <a:gd name="connsiteX1" fmla="*/ 1422400 w 8119533"/>
              <a:gd name="connsiteY1" fmla="*/ 5005917 h 5638798"/>
              <a:gd name="connsiteX2" fmla="*/ 0 w 8119533"/>
              <a:gd name="connsiteY2" fmla="*/ 4180418 h 5638798"/>
              <a:gd name="connsiteX3" fmla="*/ 7033683 w 8119533"/>
              <a:gd name="connsiteY3" fmla="*/ 0 h 5638798"/>
              <a:gd name="connsiteX4" fmla="*/ 8106833 w 8119533"/>
              <a:gd name="connsiteY4" fmla="*/ 603249 h 5638798"/>
              <a:gd name="connsiteX5" fmla="*/ 8119533 w 8119533"/>
              <a:gd name="connsiteY5" fmla="*/ 5638798 h 5638798"/>
              <a:gd name="connsiteX6" fmla="*/ 3865033 w 8119533"/>
              <a:gd name="connsiteY6" fmla="*/ 5638798 h 5638798"/>
              <a:gd name="connsiteX7" fmla="*/ 2137833 w 8119533"/>
              <a:gd name="connsiteY7" fmla="*/ 4616449 h 5638798"/>
              <a:gd name="connsiteX0" fmla="*/ 2129367 w 8111067"/>
              <a:gd name="connsiteY0" fmla="*/ 4616449 h 5638798"/>
              <a:gd name="connsiteX1" fmla="*/ 1413934 w 8111067"/>
              <a:gd name="connsiteY1" fmla="*/ 5005917 h 5638798"/>
              <a:gd name="connsiteX2" fmla="*/ 0 w 8111067"/>
              <a:gd name="connsiteY2" fmla="*/ 4193118 h 5638798"/>
              <a:gd name="connsiteX3" fmla="*/ 7025217 w 8111067"/>
              <a:gd name="connsiteY3" fmla="*/ 0 h 5638798"/>
              <a:gd name="connsiteX4" fmla="*/ 8098367 w 8111067"/>
              <a:gd name="connsiteY4" fmla="*/ 603249 h 5638798"/>
              <a:gd name="connsiteX5" fmla="*/ 8111067 w 8111067"/>
              <a:gd name="connsiteY5" fmla="*/ 5638798 h 5638798"/>
              <a:gd name="connsiteX6" fmla="*/ 3856567 w 8111067"/>
              <a:gd name="connsiteY6" fmla="*/ 5638798 h 5638798"/>
              <a:gd name="connsiteX7" fmla="*/ 2129367 w 8111067"/>
              <a:gd name="connsiteY7" fmla="*/ 4616449 h 5638798"/>
              <a:gd name="connsiteX0" fmla="*/ 2137834 w 8119534"/>
              <a:gd name="connsiteY0" fmla="*/ 4616449 h 5638798"/>
              <a:gd name="connsiteX1" fmla="*/ 1422401 w 8119534"/>
              <a:gd name="connsiteY1" fmla="*/ 5005917 h 5638798"/>
              <a:gd name="connsiteX2" fmla="*/ 0 w 8119534"/>
              <a:gd name="connsiteY2" fmla="*/ 4193118 h 5638798"/>
              <a:gd name="connsiteX3" fmla="*/ 7033684 w 8119534"/>
              <a:gd name="connsiteY3" fmla="*/ 0 h 5638798"/>
              <a:gd name="connsiteX4" fmla="*/ 8106834 w 8119534"/>
              <a:gd name="connsiteY4" fmla="*/ 603249 h 5638798"/>
              <a:gd name="connsiteX5" fmla="*/ 8119534 w 8119534"/>
              <a:gd name="connsiteY5" fmla="*/ 5638798 h 5638798"/>
              <a:gd name="connsiteX6" fmla="*/ 3865034 w 8119534"/>
              <a:gd name="connsiteY6" fmla="*/ 5638798 h 5638798"/>
              <a:gd name="connsiteX7" fmla="*/ 2137834 w 8119534"/>
              <a:gd name="connsiteY7" fmla="*/ 4616449 h 5638798"/>
              <a:gd name="connsiteX0" fmla="*/ 2133601 w 8115301"/>
              <a:gd name="connsiteY0" fmla="*/ 4616449 h 5638798"/>
              <a:gd name="connsiteX1" fmla="*/ 1418168 w 8115301"/>
              <a:gd name="connsiteY1" fmla="*/ 5005917 h 5638798"/>
              <a:gd name="connsiteX2" fmla="*/ 0 w 8115301"/>
              <a:gd name="connsiteY2" fmla="*/ 4188885 h 5638798"/>
              <a:gd name="connsiteX3" fmla="*/ 7029451 w 8115301"/>
              <a:gd name="connsiteY3" fmla="*/ 0 h 5638798"/>
              <a:gd name="connsiteX4" fmla="*/ 8102601 w 8115301"/>
              <a:gd name="connsiteY4" fmla="*/ 603249 h 5638798"/>
              <a:gd name="connsiteX5" fmla="*/ 8115301 w 8115301"/>
              <a:gd name="connsiteY5" fmla="*/ 5638798 h 5638798"/>
              <a:gd name="connsiteX6" fmla="*/ 3860801 w 8115301"/>
              <a:gd name="connsiteY6" fmla="*/ 5638798 h 5638798"/>
              <a:gd name="connsiteX7" fmla="*/ 2133601 w 8115301"/>
              <a:gd name="connsiteY7" fmla="*/ 4616449 h 5638798"/>
              <a:gd name="connsiteX0" fmla="*/ 2137835 w 8119535"/>
              <a:gd name="connsiteY0" fmla="*/ 4616449 h 5638798"/>
              <a:gd name="connsiteX1" fmla="*/ 1422402 w 8119535"/>
              <a:gd name="connsiteY1" fmla="*/ 5005917 h 5638798"/>
              <a:gd name="connsiteX2" fmla="*/ 0 w 8119535"/>
              <a:gd name="connsiteY2" fmla="*/ 4180419 h 5638798"/>
              <a:gd name="connsiteX3" fmla="*/ 7033685 w 8119535"/>
              <a:gd name="connsiteY3" fmla="*/ 0 h 5638798"/>
              <a:gd name="connsiteX4" fmla="*/ 8106835 w 8119535"/>
              <a:gd name="connsiteY4" fmla="*/ 603249 h 5638798"/>
              <a:gd name="connsiteX5" fmla="*/ 8119535 w 8119535"/>
              <a:gd name="connsiteY5" fmla="*/ 5638798 h 5638798"/>
              <a:gd name="connsiteX6" fmla="*/ 3865035 w 8119535"/>
              <a:gd name="connsiteY6" fmla="*/ 5638798 h 5638798"/>
              <a:gd name="connsiteX7" fmla="*/ 2137835 w 8119535"/>
              <a:gd name="connsiteY7" fmla="*/ 4616449 h 5638798"/>
              <a:gd name="connsiteX0" fmla="*/ 2137835 w 8119535"/>
              <a:gd name="connsiteY0" fmla="*/ 4616449 h 5638798"/>
              <a:gd name="connsiteX1" fmla="*/ 1422402 w 8119535"/>
              <a:gd name="connsiteY1" fmla="*/ 5005917 h 5638798"/>
              <a:gd name="connsiteX2" fmla="*/ 0 w 8119535"/>
              <a:gd name="connsiteY2" fmla="*/ 4176185 h 5638798"/>
              <a:gd name="connsiteX3" fmla="*/ 7033685 w 8119535"/>
              <a:gd name="connsiteY3" fmla="*/ 0 h 5638798"/>
              <a:gd name="connsiteX4" fmla="*/ 8106835 w 8119535"/>
              <a:gd name="connsiteY4" fmla="*/ 603249 h 5638798"/>
              <a:gd name="connsiteX5" fmla="*/ 8119535 w 8119535"/>
              <a:gd name="connsiteY5" fmla="*/ 5638798 h 5638798"/>
              <a:gd name="connsiteX6" fmla="*/ 3865035 w 8119535"/>
              <a:gd name="connsiteY6" fmla="*/ 5638798 h 5638798"/>
              <a:gd name="connsiteX7" fmla="*/ 2137835 w 8119535"/>
              <a:gd name="connsiteY7" fmla="*/ 4616449 h 5638798"/>
              <a:gd name="connsiteX0" fmla="*/ 1490135 w 7471835"/>
              <a:gd name="connsiteY0" fmla="*/ 4616449 h 5638798"/>
              <a:gd name="connsiteX1" fmla="*/ 774702 w 7471835"/>
              <a:gd name="connsiteY1" fmla="*/ 5005917 h 5638798"/>
              <a:gd name="connsiteX2" fmla="*/ 0 w 7471835"/>
              <a:gd name="connsiteY2" fmla="*/ 3972985 h 5638798"/>
              <a:gd name="connsiteX3" fmla="*/ 6385985 w 7471835"/>
              <a:gd name="connsiteY3" fmla="*/ 0 h 5638798"/>
              <a:gd name="connsiteX4" fmla="*/ 7459135 w 7471835"/>
              <a:gd name="connsiteY4" fmla="*/ 603249 h 5638798"/>
              <a:gd name="connsiteX5" fmla="*/ 7471835 w 7471835"/>
              <a:gd name="connsiteY5" fmla="*/ 5638798 h 5638798"/>
              <a:gd name="connsiteX6" fmla="*/ 3217335 w 7471835"/>
              <a:gd name="connsiteY6" fmla="*/ 5638798 h 5638798"/>
              <a:gd name="connsiteX7" fmla="*/ 1490135 w 7471835"/>
              <a:gd name="connsiteY7" fmla="*/ 4616449 h 5638798"/>
              <a:gd name="connsiteX0" fmla="*/ 715433 w 6697133"/>
              <a:gd name="connsiteY0" fmla="*/ 4616449 h 5638798"/>
              <a:gd name="connsiteX1" fmla="*/ 0 w 6697133"/>
              <a:gd name="connsiteY1" fmla="*/ 5005917 h 5638798"/>
              <a:gd name="connsiteX2" fmla="*/ 588432 w 6697133"/>
              <a:gd name="connsiteY2" fmla="*/ 4085874 h 5638798"/>
              <a:gd name="connsiteX3" fmla="*/ 5611283 w 6697133"/>
              <a:gd name="connsiteY3" fmla="*/ 0 h 5638798"/>
              <a:gd name="connsiteX4" fmla="*/ 6684433 w 6697133"/>
              <a:gd name="connsiteY4" fmla="*/ 603249 h 5638798"/>
              <a:gd name="connsiteX5" fmla="*/ 6697133 w 6697133"/>
              <a:gd name="connsiteY5" fmla="*/ 5638798 h 5638798"/>
              <a:gd name="connsiteX6" fmla="*/ 2442633 w 6697133"/>
              <a:gd name="connsiteY6" fmla="*/ 5638798 h 5638798"/>
              <a:gd name="connsiteX7" fmla="*/ 715433 w 6697133"/>
              <a:gd name="connsiteY7" fmla="*/ 4616449 h 5638798"/>
              <a:gd name="connsiteX0" fmla="*/ 715433 w 6697133"/>
              <a:gd name="connsiteY0" fmla="*/ 4616449 h 5638798"/>
              <a:gd name="connsiteX1" fmla="*/ 0 w 6697133"/>
              <a:gd name="connsiteY1" fmla="*/ 5005917 h 5638798"/>
              <a:gd name="connsiteX2" fmla="*/ 2611965 w 6697133"/>
              <a:gd name="connsiteY2" fmla="*/ 2906185 h 5638798"/>
              <a:gd name="connsiteX3" fmla="*/ 5611283 w 6697133"/>
              <a:gd name="connsiteY3" fmla="*/ 0 h 5638798"/>
              <a:gd name="connsiteX4" fmla="*/ 6684433 w 6697133"/>
              <a:gd name="connsiteY4" fmla="*/ 603249 h 5638798"/>
              <a:gd name="connsiteX5" fmla="*/ 6697133 w 6697133"/>
              <a:gd name="connsiteY5" fmla="*/ 5638798 h 5638798"/>
              <a:gd name="connsiteX6" fmla="*/ 2442633 w 6697133"/>
              <a:gd name="connsiteY6" fmla="*/ 5638798 h 5638798"/>
              <a:gd name="connsiteX7" fmla="*/ 715433 w 6697133"/>
              <a:gd name="connsiteY7" fmla="*/ 4616449 h 5638798"/>
              <a:gd name="connsiteX0" fmla="*/ 84667 w 6066367"/>
              <a:gd name="connsiteY0" fmla="*/ 4616449 h 5638798"/>
              <a:gd name="connsiteX1" fmla="*/ 0 w 6066367"/>
              <a:gd name="connsiteY1" fmla="*/ 4283427 h 5638798"/>
              <a:gd name="connsiteX2" fmla="*/ 1981199 w 6066367"/>
              <a:gd name="connsiteY2" fmla="*/ 2906185 h 5638798"/>
              <a:gd name="connsiteX3" fmla="*/ 4980517 w 6066367"/>
              <a:gd name="connsiteY3" fmla="*/ 0 h 5638798"/>
              <a:gd name="connsiteX4" fmla="*/ 6053667 w 6066367"/>
              <a:gd name="connsiteY4" fmla="*/ 603249 h 5638798"/>
              <a:gd name="connsiteX5" fmla="*/ 6066367 w 6066367"/>
              <a:gd name="connsiteY5" fmla="*/ 5638798 h 5638798"/>
              <a:gd name="connsiteX6" fmla="*/ 1811867 w 6066367"/>
              <a:gd name="connsiteY6" fmla="*/ 5638798 h 5638798"/>
              <a:gd name="connsiteX7" fmla="*/ 84667 w 6066367"/>
              <a:gd name="connsiteY7" fmla="*/ 4616449 h 5638798"/>
              <a:gd name="connsiteX0" fmla="*/ 84667 w 6066367"/>
              <a:gd name="connsiteY0" fmla="*/ 4616449 h 5638798"/>
              <a:gd name="connsiteX1" fmla="*/ 0 w 6066367"/>
              <a:gd name="connsiteY1" fmla="*/ 4283427 h 5638798"/>
              <a:gd name="connsiteX2" fmla="*/ 1976965 w 6066367"/>
              <a:gd name="connsiteY2" fmla="*/ 2725562 h 5638798"/>
              <a:gd name="connsiteX3" fmla="*/ 4980517 w 6066367"/>
              <a:gd name="connsiteY3" fmla="*/ 0 h 5638798"/>
              <a:gd name="connsiteX4" fmla="*/ 6053667 w 6066367"/>
              <a:gd name="connsiteY4" fmla="*/ 603249 h 5638798"/>
              <a:gd name="connsiteX5" fmla="*/ 6066367 w 6066367"/>
              <a:gd name="connsiteY5" fmla="*/ 5638798 h 5638798"/>
              <a:gd name="connsiteX6" fmla="*/ 1811867 w 6066367"/>
              <a:gd name="connsiteY6" fmla="*/ 5638798 h 5638798"/>
              <a:gd name="connsiteX7" fmla="*/ 84667 w 6066367"/>
              <a:gd name="connsiteY7" fmla="*/ 4616449 h 5638798"/>
              <a:gd name="connsiteX0" fmla="*/ 960967 w 6066367"/>
              <a:gd name="connsiteY0" fmla="*/ 4407605 h 5638798"/>
              <a:gd name="connsiteX1" fmla="*/ 0 w 6066367"/>
              <a:gd name="connsiteY1" fmla="*/ 4283427 h 5638798"/>
              <a:gd name="connsiteX2" fmla="*/ 1976965 w 6066367"/>
              <a:gd name="connsiteY2" fmla="*/ 2725562 h 5638798"/>
              <a:gd name="connsiteX3" fmla="*/ 4980517 w 6066367"/>
              <a:gd name="connsiteY3" fmla="*/ 0 h 5638798"/>
              <a:gd name="connsiteX4" fmla="*/ 6053667 w 6066367"/>
              <a:gd name="connsiteY4" fmla="*/ 603249 h 5638798"/>
              <a:gd name="connsiteX5" fmla="*/ 6066367 w 6066367"/>
              <a:gd name="connsiteY5" fmla="*/ 5638798 h 5638798"/>
              <a:gd name="connsiteX6" fmla="*/ 1811867 w 6066367"/>
              <a:gd name="connsiteY6" fmla="*/ 5638798 h 5638798"/>
              <a:gd name="connsiteX7" fmla="*/ 960967 w 6066367"/>
              <a:gd name="connsiteY7" fmla="*/ 4407605 h 5638798"/>
              <a:gd name="connsiteX0" fmla="*/ 808567 w 6066367"/>
              <a:gd name="connsiteY0" fmla="*/ 4926893 h 5638798"/>
              <a:gd name="connsiteX1" fmla="*/ 0 w 6066367"/>
              <a:gd name="connsiteY1" fmla="*/ 4283427 h 5638798"/>
              <a:gd name="connsiteX2" fmla="*/ 1976965 w 6066367"/>
              <a:gd name="connsiteY2" fmla="*/ 2725562 h 5638798"/>
              <a:gd name="connsiteX3" fmla="*/ 4980517 w 6066367"/>
              <a:gd name="connsiteY3" fmla="*/ 0 h 5638798"/>
              <a:gd name="connsiteX4" fmla="*/ 6053667 w 6066367"/>
              <a:gd name="connsiteY4" fmla="*/ 603249 h 5638798"/>
              <a:gd name="connsiteX5" fmla="*/ 6066367 w 6066367"/>
              <a:gd name="connsiteY5" fmla="*/ 5638798 h 5638798"/>
              <a:gd name="connsiteX6" fmla="*/ 1811867 w 6066367"/>
              <a:gd name="connsiteY6" fmla="*/ 5638798 h 5638798"/>
              <a:gd name="connsiteX7" fmla="*/ 808567 w 6066367"/>
              <a:gd name="connsiteY7" fmla="*/ 4926893 h 5638798"/>
              <a:gd name="connsiteX0" fmla="*/ 817033 w 6074833"/>
              <a:gd name="connsiteY0" fmla="*/ 4926893 h 5638798"/>
              <a:gd name="connsiteX1" fmla="*/ 0 w 6074833"/>
              <a:gd name="connsiteY1" fmla="*/ 4289071 h 5638798"/>
              <a:gd name="connsiteX2" fmla="*/ 1985431 w 6074833"/>
              <a:gd name="connsiteY2" fmla="*/ 2725562 h 5638798"/>
              <a:gd name="connsiteX3" fmla="*/ 4988983 w 6074833"/>
              <a:gd name="connsiteY3" fmla="*/ 0 h 5638798"/>
              <a:gd name="connsiteX4" fmla="*/ 6062133 w 6074833"/>
              <a:gd name="connsiteY4" fmla="*/ 603249 h 5638798"/>
              <a:gd name="connsiteX5" fmla="*/ 6074833 w 6074833"/>
              <a:gd name="connsiteY5" fmla="*/ 5638798 h 5638798"/>
              <a:gd name="connsiteX6" fmla="*/ 1820333 w 6074833"/>
              <a:gd name="connsiteY6" fmla="*/ 5638798 h 5638798"/>
              <a:gd name="connsiteX7" fmla="*/ 817033 w 6074833"/>
              <a:gd name="connsiteY7" fmla="*/ 4926893 h 5638798"/>
              <a:gd name="connsiteX0" fmla="*/ 817033 w 6074833"/>
              <a:gd name="connsiteY0" fmla="*/ 4926893 h 5638798"/>
              <a:gd name="connsiteX1" fmla="*/ 0 w 6074833"/>
              <a:gd name="connsiteY1" fmla="*/ 4289071 h 5638798"/>
              <a:gd name="connsiteX2" fmla="*/ 4988983 w 6074833"/>
              <a:gd name="connsiteY2" fmla="*/ 0 h 5638798"/>
              <a:gd name="connsiteX3" fmla="*/ 6062133 w 6074833"/>
              <a:gd name="connsiteY3" fmla="*/ 603249 h 5638798"/>
              <a:gd name="connsiteX4" fmla="*/ 6074833 w 6074833"/>
              <a:gd name="connsiteY4" fmla="*/ 5638798 h 5638798"/>
              <a:gd name="connsiteX5" fmla="*/ 1820333 w 6074833"/>
              <a:gd name="connsiteY5" fmla="*/ 5638798 h 5638798"/>
              <a:gd name="connsiteX6" fmla="*/ 817033 w 6074833"/>
              <a:gd name="connsiteY6" fmla="*/ 4926893 h 5638798"/>
              <a:gd name="connsiteX0" fmla="*/ 1820333 w 6074833"/>
              <a:gd name="connsiteY0" fmla="*/ 5638798 h 5638798"/>
              <a:gd name="connsiteX1" fmla="*/ 0 w 6074833"/>
              <a:gd name="connsiteY1" fmla="*/ 4289071 h 5638798"/>
              <a:gd name="connsiteX2" fmla="*/ 4988983 w 6074833"/>
              <a:gd name="connsiteY2" fmla="*/ 0 h 5638798"/>
              <a:gd name="connsiteX3" fmla="*/ 6062133 w 6074833"/>
              <a:gd name="connsiteY3" fmla="*/ 603249 h 5638798"/>
              <a:gd name="connsiteX4" fmla="*/ 6074833 w 6074833"/>
              <a:gd name="connsiteY4" fmla="*/ 5638798 h 5638798"/>
              <a:gd name="connsiteX5" fmla="*/ 1820333 w 6074833"/>
              <a:gd name="connsiteY5" fmla="*/ 5638798 h 5638798"/>
              <a:gd name="connsiteX0" fmla="*/ 1744133 w 6074833"/>
              <a:gd name="connsiteY0" fmla="*/ 5627510 h 5638798"/>
              <a:gd name="connsiteX1" fmla="*/ 0 w 6074833"/>
              <a:gd name="connsiteY1" fmla="*/ 4289071 h 5638798"/>
              <a:gd name="connsiteX2" fmla="*/ 4988983 w 6074833"/>
              <a:gd name="connsiteY2" fmla="*/ 0 h 5638798"/>
              <a:gd name="connsiteX3" fmla="*/ 6062133 w 6074833"/>
              <a:gd name="connsiteY3" fmla="*/ 603249 h 5638798"/>
              <a:gd name="connsiteX4" fmla="*/ 6074833 w 6074833"/>
              <a:gd name="connsiteY4" fmla="*/ 5638798 h 5638798"/>
              <a:gd name="connsiteX5" fmla="*/ 1744133 w 6074833"/>
              <a:gd name="connsiteY5" fmla="*/ 5627510 h 5638798"/>
              <a:gd name="connsiteX0" fmla="*/ 1744133 w 6062142"/>
              <a:gd name="connsiteY0" fmla="*/ 5627510 h 5627510"/>
              <a:gd name="connsiteX1" fmla="*/ 0 w 6062142"/>
              <a:gd name="connsiteY1" fmla="*/ 4289071 h 5627510"/>
              <a:gd name="connsiteX2" fmla="*/ 4988983 w 6062142"/>
              <a:gd name="connsiteY2" fmla="*/ 0 h 5627510"/>
              <a:gd name="connsiteX3" fmla="*/ 6062133 w 6062142"/>
              <a:gd name="connsiteY3" fmla="*/ 603249 h 5627510"/>
              <a:gd name="connsiteX4" fmla="*/ 5719233 w 6062142"/>
              <a:gd name="connsiteY4" fmla="*/ 5548487 h 5627510"/>
              <a:gd name="connsiteX5" fmla="*/ 1744133 w 6062142"/>
              <a:gd name="connsiteY5" fmla="*/ 5627510 h 5627510"/>
              <a:gd name="connsiteX0" fmla="*/ 1744133 w 6062258"/>
              <a:gd name="connsiteY0" fmla="*/ 5627510 h 5627510"/>
              <a:gd name="connsiteX1" fmla="*/ 0 w 6062258"/>
              <a:gd name="connsiteY1" fmla="*/ 4289071 h 5627510"/>
              <a:gd name="connsiteX2" fmla="*/ 4988983 w 6062258"/>
              <a:gd name="connsiteY2" fmla="*/ 0 h 5627510"/>
              <a:gd name="connsiteX3" fmla="*/ 6062133 w 6062258"/>
              <a:gd name="connsiteY3" fmla="*/ 603249 h 5627510"/>
              <a:gd name="connsiteX4" fmla="*/ 6040966 w 6062258"/>
              <a:gd name="connsiteY4" fmla="*/ 5604931 h 5627510"/>
              <a:gd name="connsiteX5" fmla="*/ 1744133 w 6062258"/>
              <a:gd name="connsiteY5" fmla="*/ 5627510 h 5627510"/>
              <a:gd name="connsiteX0" fmla="*/ 1744133 w 6070695"/>
              <a:gd name="connsiteY0" fmla="*/ 5627510 h 5627510"/>
              <a:gd name="connsiteX1" fmla="*/ 0 w 6070695"/>
              <a:gd name="connsiteY1" fmla="*/ 4289071 h 5627510"/>
              <a:gd name="connsiteX2" fmla="*/ 4988983 w 6070695"/>
              <a:gd name="connsiteY2" fmla="*/ 0 h 5627510"/>
              <a:gd name="connsiteX3" fmla="*/ 6070600 w 6070695"/>
              <a:gd name="connsiteY3" fmla="*/ 1156404 h 5627510"/>
              <a:gd name="connsiteX4" fmla="*/ 6040966 w 6070695"/>
              <a:gd name="connsiteY4" fmla="*/ 5604931 h 5627510"/>
              <a:gd name="connsiteX5" fmla="*/ 1744133 w 6070695"/>
              <a:gd name="connsiteY5" fmla="*/ 5627510 h 5627510"/>
              <a:gd name="connsiteX0" fmla="*/ 1744133 w 6079143"/>
              <a:gd name="connsiteY0" fmla="*/ 5627510 h 5627510"/>
              <a:gd name="connsiteX1" fmla="*/ 0 w 6079143"/>
              <a:gd name="connsiteY1" fmla="*/ 4289071 h 5627510"/>
              <a:gd name="connsiteX2" fmla="*/ 4988983 w 6079143"/>
              <a:gd name="connsiteY2" fmla="*/ 0 h 5627510"/>
              <a:gd name="connsiteX3" fmla="*/ 6079067 w 6079143"/>
              <a:gd name="connsiteY3" fmla="*/ 1314449 h 5627510"/>
              <a:gd name="connsiteX4" fmla="*/ 6040966 w 6079143"/>
              <a:gd name="connsiteY4" fmla="*/ 5604931 h 5627510"/>
              <a:gd name="connsiteX5" fmla="*/ 1744133 w 6079143"/>
              <a:gd name="connsiteY5" fmla="*/ 5627510 h 5627510"/>
              <a:gd name="connsiteX0" fmla="*/ 1744133 w 6079143"/>
              <a:gd name="connsiteY0" fmla="*/ 5627510 h 5627510"/>
              <a:gd name="connsiteX1" fmla="*/ 0 w 6079143"/>
              <a:gd name="connsiteY1" fmla="*/ 4289071 h 5627510"/>
              <a:gd name="connsiteX2" fmla="*/ 4988983 w 6079143"/>
              <a:gd name="connsiteY2" fmla="*/ 0 h 5627510"/>
              <a:gd name="connsiteX3" fmla="*/ 4728637 w 6079143"/>
              <a:gd name="connsiteY3" fmla="*/ 499532 h 5627510"/>
              <a:gd name="connsiteX4" fmla="*/ 6079067 w 6079143"/>
              <a:gd name="connsiteY4" fmla="*/ 1314449 h 5627510"/>
              <a:gd name="connsiteX5" fmla="*/ 6040966 w 6079143"/>
              <a:gd name="connsiteY5" fmla="*/ 5604931 h 5627510"/>
              <a:gd name="connsiteX6" fmla="*/ 1744133 w 6079143"/>
              <a:gd name="connsiteY6" fmla="*/ 5627510 h 5627510"/>
              <a:gd name="connsiteX0" fmla="*/ 1744133 w 6079143"/>
              <a:gd name="connsiteY0" fmla="*/ 5127978 h 5127978"/>
              <a:gd name="connsiteX1" fmla="*/ 0 w 6079143"/>
              <a:gd name="connsiteY1" fmla="*/ 3789539 h 5127978"/>
              <a:gd name="connsiteX2" fmla="*/ 4728637 w 6079143"/>
              <a:gd name="connsiteY2" fmla="*/ 0 h 5127978"/>
              <a:gd name="connsiteX3" fmla="*/ 6079067 w 6079143"/>
              <a:gd name="connsiteY3" fmla="*/ 814917 h 5127978"/>
              <a:gd name="connsiteX4" fmla="*/ 6040966 w 6079143"/>
              <a:gd name="connsiteY4" fmla="*/ 5105399 h 5127978"/>
              <a:gd name="connsiteX5" fmla="*/ 1744133 w 6079143"/>
              <a:gd name="connsiteY5" fmla="*/ 5127978 h 5127978"/>
              <a:gd name="connsiteX0" fmla="*/ 1744133 w 6079143"/>
              <a:gd name="connsiteY0" fmla="*/ 5229578 h 5229578"/>
              <a:gd name="connsiteX1" fmla="*/ 0 w 6079143"/>
              <a:gd name="connsiteY1" fmla="*/ 3891139 h 5229578"/>
              <a:gd name="connsiteX2" fmla="*/ 4957237 w 6079143"/>
              <a:gd name="connsiteY2" fmla="*/ 0 h 5229578"/>
              <a:gd name="connsiteX3" fmla="*/ 6079067 w 6079143"/>
              <a:gd name="connsiteY3" fmla="*/ 916517 h 5229578"/>
              <a:gd name="connsiteX4" fmla="*/ 6040966 w 6079143"/>
              <a:gd name="connsiteY4" fmla="*/ 5206999 h 5229578"/>
              <a:gd name="connsiteX5" fmla="*/ 1744133 w 6079143"/>
              <a:gd name="connsiteY5" fmla="*/ 5229578 h 5229578"/>
              <a:gd name="connsiteX0" fmla="*/ 1744133 w 6062259"/>
              <a:gd name="connsiteY0" fmla="*/ 5229578 h 5229578"/>
              <a:gd name="connsiteX1" fmla="*/ 0 w 6062259"/>
              <a:gd name="connsiteY1" fmla="*/ 3891139 h 5229578"/>
              <a:gd name="connsiteX2" fmla="*/ 4957237 w 6062259"/>
              <a:gd name="connsiteY2" fmla="*/ 0 h 5229578"/>
              <a:gd name="connsiteX3" fmla="*/ 6062134 w 6062259"/>
              <a:gd name="connsiteY3" fmla="*/ 860072 h 5229578"/>
              <a:gd name="connsiteX4" fmla="*/ 6040966 w 6062259"/>
              <a:gd name="connsiteY4" fmla="*/ 5206999 h 5229578"/>
              <a:gd name="connsiteX5" fmla="*/ 1744133 w 6062259"/>
              <a:gd name="connsiteY5" fmla="*/ 5229578 h 5229578"/>
              <a:gd name="connsiteX0" fmla="*/ 1756833 w 6074959"/>
              <a:gd name="connsiteY0" fmla="*/ 5229578 h 5229578"/>
              <a:gd name="connsiteX1" fmla="*/ 0 w 6074959"/>
              <a:gd name="connsiteY1" fmla="*/ 3874206 h 5229578"/>
              <a:gd name="connsiteX2" fmla="*/ 4969937 w 6074959"/>
              <a:gd name="connsiteY2" fmla="*/ 0 h 5229578"/>
              <a:gd name="connsiteX3" fmla="*/ 6074834 w 6074959"/>
              <a:gd name="connsiteY3" fmla="*/ 860072 h 5229578"/>
              <a:gd name="connsiteX4" fmla="*/ 6053666 w 6074959"/>
              <a:gd name="connsiteY4" fmla="*/ 5206999 h 5229578"/>
              <a:gd name="connsiteX5" fmla="*/ 1756833 w 6074959"/>
              <a:gd name="connsiteY5" fmla="*/ 5229578 h 5229578"/>
              <a:gd name="connsiteX0" fmla="*/ 1769533 w 6087659"/>
              <a:gd name="connsiteY0" fmla="*/ 5229578 h 5229578"/>
              <a:gd name="connsiteX1" fmla="*/ 0 w 6087659"/>
              <a:gd name="connsiteY1" fmla="*/ 3879850 h 5229578"/>
              <a:gd name="connsiteX2" fmla="*/ 4982637 w 6087659"/>
              <a:gd name="connsiteY2" fmla="*/ 0 h 5229578"/>
              <a:gd name="connsiteX3" fmla="*/ 6087534 w 6087659"/>
              <a:gd name="connsiteY3" fmla="*/ 860072 h 5229578"/>
              <a:gd name="connsiteX4" fmla="*/ 6066366 w 6087659"/>
              <a:gd name="connsiteY4" fmla="*/ 5206999 h 5229578"/>
              <a:gd name="connsiteX5" fmla="*/ 1769533 w 6087659"/>
              <a:gd name="connsiteY5" fmla="*/ 5229578 h 5229578"/>
              <a:gd name="connsiteX0" fmla="*/ 1769533 w 6087659"/>
              <a:gd name="connsiteY0" fmla="*/ 5235222 h 5235222"/>
              <a:gd name="connsiteX1" fmla="*/ 0 w 6087659"/>
              <a:gd name="connsiteY1" fmla="*/ 3885494 h 5235222"/>
              <a:gd name="connsiteX2" fmla="*/ 4982637 w 6087659"/>
              <a:gd name="connsiteY2" fmla="*/ 0 h 5235222"/>
              <a:gd name="connsiteX3" fmla="*/ 6087534 w 6087659"/>
              <a:gd name="connsiteY3" fmla="*/ 865716 h 5235222"/>
              <a:gd name="connsiteX4" fmla="*/ 6066366 w 6087659"/>
              <a:gd name="connsiteY4" fmla="*/ 5212643 h 5235222"/>
              <a:gd name="connsiteX5" fmla="*/ 1769533 w 6087659"/>
              <a:gd name="connsiteY5" fmla="*/ 5235222 h 5235222"/>
              <a:gd name="connsiteX0" fmla="*/ 1769533 w 6087659"/>
              <a:gd name="connsiteY0" fmla="*/ 5246511 h 5246511"/>
              <a:gd name="connsiteX1" fmla="*/ 0 w 6087659"/>
              <a:gd name="connsiteY1" fmla="*/ 3896783 h 5246511"/>
              <a:gd name="connsiteX2" fmla="*/ 4995337 w 6087659"/>
              <a:gd name="connsiteY2" fmla="*/ 0 h 5246511"/>
              <a:gd name="connsiteX3" fmla="*/ 6087534 w 6087659"/>
              <a:gd name="connsiteY3" fmla="*/ 877005 h 5246511"/>
              <a:gd name="connsiteX4" fmla="*/ 6066366 w 6087659"/>
              <a:gd name="connsiteY4" fmla="*/ 5223932 h 5246511"/>
              <a:gd name="connsiteX5" fmla="*/ 1769533 w 6087659"/>
              <a:gd name="connsiteY5" fmla="*/ 5246511 h 5246511"/>
              <a:gd name="connsiteX0" fmla="*/ 1769533 w 6096096"/>
              <a:gd name="connsiteY0" fmla="*/ 5246511 h 5246511"/>
              <a:gd name="connsiteX1" fmla="*/ 0 w 6096096"/>
              <a:gd name="connsiteY1" fmla="*/ 3896783 h 5246511"/>
              <a:gd name="connsiteX2" fmla="*/ 4995337 w 6096096"/>
              <a:gd name="connsiteY2" fmla="*/ 0 h 5246511"/>
              <a:gd name="connsiteX3" fmla="*/ 6096001 w 6096096"/>
              <a:gd name="connsiteY3" fmla="*/ 843139 h 5246511"/>
              <a:gd name="connsiteX4" fmla="*/ 6066366 w 6096096"/>
              <a:gd name="connsiteY4" fmla="*/ 5223932 h 5246511"/>
              <a:gd name="connsiteX5" fmla="*/ 1769533 w 6096096"/>
              <a:gd name="connsiteY5" fmla="*/ 5246511 h 5246511"/>
              <a:gd name="connsiteX0" fmla="*/ 1799167 w 6125730"/>
              <a:gd name="connsiteY0" fmla="*/ 5246511 h 5246511"/>
              <a:gd name="connsiteX1" fmla="*/ 0 w 6125730"/>
              <a:gd name="connsiteY1" fmla="*/ 3919361 h 5246511"/>
              <a:gd name="connsiteX2" fmla="*/ 5024971 w 6125730"/>
              <a:gd name="connsiteY2" fmla="*/ 0 h 5246511"/>
              <a:gd name="connsiteX3" fmla="*/ 6125635 w 6125730"/>
              <a:gd name="connsiteY3" fmla="*/ 843139 h 5246511"/>
              <a:gd name="connsiteX4" fmla="*/ 6096000 w 6125730"/>
              <a:gd name="connsiteY4" fmla="*/ 5223932 h 5246511"/>
              <a:gd name="connsiteX5" fmla="*/ 1799167 w 6125730"/>
              <a:gd name="connsiteY5" fmla="*/ 5246511 h 5246511"/>
              <a:gd name="connsiteX0" fmla="*/ 1790700 w 6117263"/>
              <a:gd name="connsiteY0" fmla="*/ 5246511 h 5246511"/>
              <a:gd name="connsiteX1" fmla="*/ 0 w 6117263"/>
              <a:gd name="connsiteY1" fmla="*/ 3908071 h 5246511"/>
              <a:gd name="connsiteX2" fmla="*/ 5016504 w 6117263"/>
              <a:gd name="connsiteY2" fmla="*/ 0 h 5246511"/>
              <a:gd name="connsiteX3" fmla="*/ 6117168 w 6117263"/>
              <a:gd name="connsiteY3" fmla="*/ 843139 h 5246511"/>
              <a:gd name="connsiteX4" fmla="*/ 6087533 w 6117263"/>
              <a:gd name="connsiteY4" fmla="*/ 5223932 h 5246511"/>
              <a:gd name="connsiteX5" fmla="*/ 1790700 w 6117263"/>
              <a:gd name="connsiteY5" fmla="*/ 5246511 h 5246511"/>
              <a:gd name="connsiteX0" fmla="*/ 1771650 w 6098213"/>
              <a:gd name="connsiteY0" fmla="*/ 5246511 h 5246511"/>
              <a:gd name="connsiteX1" fmla="*/ 0 w 6098213"/>
              <a:gd name="connsiteY1" fmla="*/ 3895371 h 5246511"/>
              <a:gd name="connsiteX2" fmla="*/ 4997454 w 6098213"/>
              <a:gd name="connsiteY2" fmla="*/ 0 h 5246511"/>
              <a:gd name="connsiteX3" fmla="*/ 6098118 w 6098213"/>
              <a:gd name="connsiteY3" fmla="*/ 843139 h 5246511"/>
              <a:gd name="connsiteX4" fmla="*/ 6068483 w 6098213"/>
              <a:gd name="connsiteY4" fmla="*/ 5223932 h 5246511"/>
              <a:gd name="connsiteX5" fmla="*/ 1771650 w 6098213"/>
              <a:gd name="connsiteY5" fmla="*/ 5246511 h 5246511"/>
              <a:gd name="connsiteX0" fmla="*/ 1771650 w 6068483"/>
              <a:gd name="connsiteY0" fmla="*/ 5246511 h 5246511"/>
              <a:gd name="connsiteX1" fmla="*/ 0 w 6068483"/>
              <a:gd name="connsiteY1" fmla="*/ 3895371 h 5246511"/>
              <a:gd name="connsiteX2" fmla="*/ 4997454 w 6068483"/>
              <a:gd name="connsiteY2" fmla="*/ 0 h 5246511"/>
              <a:gd name="connsiteX3" fmla="*/ 6060018 w 6068483"/>
              <a:gd name="connsiteY3" fmla="*/ 813505 h 5246511"/>
              <a:gd name="connsiteX4" fmla="*/ 6068483 w 6068483"/>
              <a:gd name="connsiteY4" fmla="*/ 5223932 h 5246511"/>
              <a:gd name="connsiteX5" fmla="*/ 1771650 w 6068483"/>
              <a:gd name="connsiteY5" fmla="*/ 5246511 h 5246511"/>
              <a:gd name="connsiteX0" fmla="*/ 1771650 w 6060528"/>
              <a:gd name="connsiteY0" fmla="*/ 5246511 h 5246511"/>
              <a:gd name="connsiteX1" fmla="*/ 0 w 6060528"/>
              <a:gd name="connsiteY1" fmla="*/ 3895371 h 5246511"/>
              <a:gd name="connsiteX2" fmla="*/ 4997454 w 6060528"/>
              <a:gd name="connsiteY2" fmla="*/ 0 h 5246511"/>
              <a:gd name="connsiteX3" fmla="*/ 6060018 w 6060528"/>
              <a:gd name="connsiteY3" fmla="*/ 813505 h 5246511"/>
              <a:gd name="connsiteX4" fmla="*/ 6058958 w 6060528"/>
              <a:gd name="connsiteY4" fmla="*/ 5228166 h 5246511"/>
              <a:gd name="connsiteX5" fmla="*/ 1771650 w 6060528"/>
              <a:gd name="connsiteY5" fmla="*/ 5246511 h 5246511"/>
              <a:gd name="connsiteX0" fmla="*/ 1724025 w 6060528"/>
              <a:gd name="connsiteY0" fmla="*/ 5199944 h 5228166"/>
              <a:gd name="connsiteX1" fmla="*/ 0 w 6060528"/>
              <a:gd name="connsiteY1" fmla="*/ 3895371 h 5228166"/>
              <a:gd name="connsiteX2" fmla="*/ 4997454 w 6060528"/>
              <a:gd name="connsiteY2" fmla="*/ 0 h 5228166"/>
              <a:gd name="connsiteX3" fmla="*/ 6060018 w 6060528"/>
              <a:gd name="connsiteY3" fmla="*/ 813505 h 5228166"/>
              <a:gd name="connsiteX4" fmla="*/ 6058958 w 6060528"/>
              <a:gd name="connsiteY4" fmla="*/ 5228166 h 5228166"/>
              <a:gd name="connsiteX5" fmla="*/ 1724025 w 6060528"/>
              <a:gd name="connsiteY5" fmla="*/ 5199944 h 5228166"/>
              <a:gd name="connsiteX0" fmla="*/ 1717675 w 6060528"/>
              <a:gd name="connsiteY0" fmla="*/ 5216878 h 5228166"/>
              <a:gd name="connsiteX1" fmla="*/ 0 w 6060528"/>
              <a:gd name="connsiteY1" fmla="*/ 3895371 h 5228166"/>
              <a:gd name="connsiteX2" fmla="*/ 4997454 w 6060528"/>
              <a:gd name="connsiteY2" fmla="*/ 0 h 5228166"/>
              <a:gd name="connsiteX3" fmla="*/ 6060018 w 6060528"/>
              <a:gd name="connsiteY3" fmla="*/ 813505 h 5228166"/>
              <a:gd name="connsiteX4" fmla="*/ 6058958 w 6060528"/>
              <a:gd name="connsiteY4" fmla="*/ 5228166 h 5228166"/>
              <a:gd name="connsiteX5" fmla="*/ 1717675 w 6060528"/>
              <a:gd name="connsiteY5" fmla="*/ 5216878 h 5228166"/>
              <a:gd name="connsiteX0" fmla="*/ 1724025 w 6060528"/>
              <a:gd name="connsiteY0" fmla="*/ 5225345 h 5228166"/>
              <a:gd name="connsiteX1" fmla="*/ 0 w 6060528"/>
              <a:gd name="connsiteY1" fmla="*/ 3895371 h 5228166"/>
              <a:gd name="connsiteX2" fmla="*/ 4997454 w 6060528"/>
              <a:gd name="connsiteY2" fmla="*/ 0 h 5228166"/>
              <a:gd name="connsiteX3" fmla="*/ 6060018 w 6060528"/>
              <a:gd name="connsiteY3" fmla="*/ 813505 h 5228166"/>
              <a:gd name="connsiteX4" fmla="*/ 6058958 w 6060528"/>
              <a:gd name="connsiteY4" fmla="*/ 5228166 h 5228166"/>
              <a:gd name="connsiteX5" fmla="*/ 1724025 w 6060528"/>
              <a:gd name="connsiteY5" fmla="*/ 5225345 h 5228166"/>
              <a:gd name="connsiteX0" fmla="*/ 1724025 w 6060528"/>
              <a:gd name="connsiteY0" fmla="*/ 5225345 h 5228166"/>
              <a:gd name="connsiteX1" fmla="*/ 0 w 6060528"/>
              <a:gd name="connsiteY1" fmla="*/ 3895371 h 5228166"/>
              <a:gd name="connsiteX2" fmla="*/ 4997454 w 6060528"/>
              <a:gd name="connsiteY2" fmla="*/ 0 h 5228166"/>
              <a:gd name="connsiteX3" fmla="*/ 6060018 w 6060528"/>
              <a:gd name="connsiteY3" fmla="*/ 813505 h 5228166"/>
              <a:gd name="connsiteX4" fmla="*/ 6058958 w 6060528"/>
              <a:gd name="connsiteY4" fmla="*/ 5228166 h 5228166"/>
              <a:gd name="connsiteX5" fmla="*/ 1724025 w 6060528"/>
              <a:gd name="connsiteY5" fmla="*/ 5225345 h 5228166"/>
              <a:gd name="connsiteX0" fmla="*/ 1714500 w 6060528"/>
              <a:gd name="connsiteY0" fmla="*/ 5225345 h 5228166"/>
              <a:gd name="connsiteX1" fmla="*/ 0 w 6060528"/>
              <a:gd name="connsiteY1" fmla="*/ 3895371 h 5228166"/>
              <a:gd name="connsiteX2" fmla="*/ 4997454 w 6060528"/>
              <a:gd name="connsiteY2" fmla="*/ 0 h 5228166"/>
              <a:gd name="connsiteX3" fmla="*/ 6060018 w 6060528"/>
              <a:gd name="connsiteY3" fmla="*/ 813505 h 5228166"/>
              <a:gd name="connsiteX4" fmla="*/ 6058958 w 6060528"/>
              <a:gd name="connsiteY4" fmla="*/ 5228166 h 5228166"/>
              <a:gd name="connsiteX5" fmla="*/ 1714500 w 6060528"/>
              <a:gd name="connsiteY5" fmla="*/ 5225345 h 5228166"/>
              <a:gd name="connsiteX0" fmla="*/ 1720850 w 6060528"/>
              <a:gd name="connsiteY0" fmla="*/ 5229578 h 5229578"/>
              <a:gd name="connsiteX1" fmla="*/ 0 w 6060528"/>
              <a:gd name="connsiteY1" fmla="*/ 3895371 h 5229578"/>
              <a:gd name="connsiteX2" fmla="*/ 4997454 w 6060528"/>
              <a:gd name="connsiteY2" fmla="*/ 0 h 5229578"/>
              <a:gd name="connsiteX3" fmla="*/ 6060018 w 6060528"/>
              <a:gd name="connsiteY3" fmla="*/ 813505 h 5229578"/>
              <a:gd name="connsiteX4" fmla="*/ 6058958 w 6060528"/>
              <a:gd name="connsiteY4" fmla="*/ 5228166 h 5229578"/>
              <a:gd name="connsiteX5" fmla="*/ 1720850 w 6060528"/>
              <a:gd name="connsiteY5" fmla="*/ 5229578 h 5229578"/>
              <a:gd name="connsiteX0" fmla="*/ 1720850 w 6058958"/>
              <a:gd name="connsiteY0" fmla="*/ 5229578 h 5229578"/>
              <a:gd name="connsiteX1" fmla="*/ 0 w 6058958"/>
              <a:gd name="connsiteY1" fmla="*/ 3895371 h 5229578"/>
              <a:gd name="connsiteX2" fmla="*/ 4997454 w 6058958"/>
              <a:gd name="connsiteY2" fmla="*/ 0 h 5229578"/>
              <a:gd name="connsiteX3" fmla="*/ 6055784 w 6058958"/>
              <a:gd name="connsiteY3" fmla="*/ 807861 h 5229578"/>
              <a:gd name="connsiteX4" fmla="*/ 6058958 w 6058958"/>
              <a:gd name="connsiteY4" fmla="*/ 5228166 h 5229578"/>
              <a:gd name="connsiteX5" fmla="*/ 1720850 w 6058958"/>
              <a:gd name="connsiteY5" fmla="*/ 5229578 h 5229578"/>
              <a:gd name="connsiteX0" fmla="*/ 1729316 w 6058958"/>
              <a:gd name="connsiteY0" fmla="*/ 5235222 h 5235222"/>
              <a:gd name="connsiteX1" fmla="*/ 0 w 6058958"/>
              <a:gd name="connsiteY1" fmla="*/ 3895371 h 5235222"/>
              <a:gd name="connsiteX2" fmla="*/ 4997454 w 6058958"/>
              <a:gd name="connsiteY2" fmla="*/ 0 h 5235222"/>
              <a:gd name="connsiteX3" fmla="*/ 6055784 w 6058958"/>
              <a:gd name="connsiteY3" fmla="*/ 807861 h 5235222"/>
              <a:gd name="connsiteX4" fmla="*/ 6058958 w 6058958"/>
              <a:gd name="connsiteY4" fmla="*/ 5228166 h 5235222"/>
              <a:gd name="connsiteX5" fmla="*/ 1729316 w 6058958"/>
              <a:gd name="connsiteY5" fmla="*/ 5235222 h 5235222"/>
              <a:gd name="connsiteX0" fmla="*/ 1725083 w 6058958"/>
              <a:gd name="connsiteY0" fmla="*/ 5229578 h 5229578"/>
              <a:gd name="connsiteX1" fmla="*/ 0 w 6058958"/>
              <a:gd name="connsiteY1" fmla="*/ 3895371 h 5229578"/>
              <a:gd name="connsiteX2" fmla="*/ 4997454 w 6058958"/>
              <a:gd name="connsiteY2" fmla="*/ 0 h 5229578"/>
              <a:gd name="connsiteX3" fmla="*/ 6055784 w 6058958"/>
              <a:gd name="connsiteY3" fmla="*/ 807861 h 5229578"/>
              <a:gd name="connsiteX4" fmla="*/ 6058958 w 6058958"/>
              <a:gd name="connsiteY4" fmla="*/ 5228166 h 5229578"/>
              <a:gd name="connsiteX5" fmla="*/ 1725083 w 6058958"/>
              <a:gd name="connsiteY5" fmla="*/ 5229578 h 5229578"/>
              <a:gd name="connsiteX0" fmla="*/ 1725083 w 6055904"/>
              <a:gd name="connsiteY0" fmla="*/ 5229578 h 5229578"/>
              <a:gd name="connsiteX1" fmla="*/ 0 w 6055904"/>
              <a:gd name="connsiteY1" fmla="*/ 3895371 h 5229578"/>
              <a:gd name="connsiteX2" fmla="*/ 4997454 w 6055904"/>
              <a:gd name="connsiteY2" fmla="*/ 0 h 5229578"/>
              <a:gd name="connsiteX3" fmla="*/ 6055784 w 6055904"/>
              <a:gd name="connsiteY3" fmla="*/ 807861 h 5229578"/>
              <a:gd name="connsiteX4" fmla="*/ 6033558 w 6055904"/>
              <a:gd name="connsiteY4" fmla="*/ 5183010 h 5229578"/>
              <a:gd name="connsiteX5" fmla="*/ 1725083 w 6055904"/>
              <a:gd name="connsiteY5" fmla="*/ 5229578 h 5229578"/>
              <a:gd name="connsiteX0" fmla="*/ 1725083 w 6063192"/>
              <a:gd name="connsiteY0" fmla="*/ 5229578 h 5229578"/>
              <a:gd name="connsiteX1" fmla="*/ 0 w 6063192"/>
              <a:gd name="connsiteY1" fmla="*/ 3895371 h 5229578"/>
              <a:gd name="connsiteX2" fmla="*/ 4997454 w 6063192"/>
              <a:gd name="connsiteY2" fmla="*/ 0 h 5229578"/>
              <a:gd name="connsiteX3" fmla="*/ 6055784 w 6063192"/>
              <a:gd name="connsiteY3" fmla="*/ 807861 h 5229578"/>
              <a:gd name="connsiteX4" fmla="*/ 6063192 w 6063192"/>
              <a:gd name="connsiteY4" fmla="*/ 5228166 h 5229578"/>
              <a:gd name="connsiteX5" fmla="*/ 1725083 w 6063192"/>
              <a:gd name="connsiteY5" fmla="*/ 5229578 h 5229578"/>
              <a:gd name="connsiteX0" fmla="*/ 1737783 w 6063192"/>
              <a:gd name="connsiteY0" fmla="*/ 5235222 h 5235222"/>
              <a:gd name="connsiteX1" fmla="*/ 0 w 6063192"/>
              <a:gd name="connsiteY1" fmla="*/ 3895371 h 5235222"/>
              <a:gd name="connsiteX2" fmla="*/ 4997454 w 6063192"/>
              <a:gd name="connsiteY2" fmla="*/ 0 h 5235222"/>
              <a:gd name="connsiteX3" fmla="*/ 6055784 w 6063192"/>
              <a:gd name="connsiteY3" fmla="*/ 807861 h 5235222"/>
              <a:gd name="connsiteX4" fmla="*/ 6063192 w 6063192"/>
              <a:gd name="connsiteY4" fmla="*/ 5228166 h 5235222"/>
              <a:gd name="connsiteX5" fmla="*/ 1737783 w 6063192"/>
              <a:gd name="connsiteY5" fmla="*/ 5235222 h 5235222"/>
              <a:gd name="connsiteX0" fmla="*/ 1729316 w 6063192"/>
              <a:gd name="connsiteY0" fmla="*/ 5223934 h 5228166"/>
              <a:gd name="connsiteX1" fmla="*/ 0 w 6063192"/>
              <a:gd name="connsiteY1" fmla="*/ 3895371 h 5228166"/>
              <a:gd name="connsiteX2" fmla="*/ 4997454 w 6063192"/>
              <a:gd name="connsiteY2" fmla="*/ 0 h 5228166"/>
              <a:gd name="connsiteX3" fmla="*/ 6055784 w 6063192"/>
              <a:gd name="connsiteY3" fmla="*/ 807861 h 5228166"/>
              <a:gd name="connsiteX4" fmla="*/ 6063192 w 6063192"/>
              <a:gd name="connsiteY4" fmla="*/ 5228166 h 5228166"/>
              <a:gd name="connsiteX5" fmla="*/ 1729316 w 6063192"/>
              <a:gd name="connsiteY5" fmla="*/ 5223934 h 5228166"/>
              <a:gd name="connsiteX0" fmla="*/ 1733549 w 6067425"/>
              <a:gd name="connsiteY0" fmla="*/ 5223934 h 5228166"/>
              <a:gd name="connsiteX1" fmla="*/ 0 w 6067425"/>
              <a:gd name="connsiteY1" fmla="*/ 3895372 h 5228166"/>
              <a:gd name="connsiteX2" fmla="*/ 5001687 w 6067425"/>
              <a:gd name="connsiteY2" fmla="*/ 0 h 5228166"/>
              <a:gd name="connsiteX3" fmla="*/ 6060017 w 6067425"/>
              <a:gd name="connsiteY3" fmla="*/ 807861 h 5228166"/>
              <a:gd name="connsiteX4" fmla="*/ 6067425 w 6067425"/>
              <a:gd name="connsiteY4" fmla="*/ 5228166 h 5228166"/>
              <a:gd name="connsiteX5" fmla="*/ 1733549 w 6067425"/>
              <a:gd name="connsiteY5" fmla="*/ 5223934 h 5228166"/>
              <a:gd name="connsiteX0" fmla="*/ 1729316 w 6063192"/>
              <a:gd name="connsiteY0" fmla="*/ 5223934 h 5228166"/>
              <a:gd name="connsiteX1" fmla="*/ 0 w 6063192"/>
              <a:gd name="connsiteY1" fmla="*/ 3889729 h 5228166"/>
              <a:gd name="connsiteX2" fmla="*/ 4997454 w 6063192"/>
              <a:gd name="connsiteY2" fmla="*/ 0 h 5228166"/>
              <a:gd name="connsiteX3" fmla="*/ 6055784 w 6063192"/>
              <a:gd name="connsiteY3" fmla="*/ 807861 h 5228166"/>
              <a:gd name="connsiteX4" fmla="*/ 6063192 w 6063192"/>
              <a:gd name="connsiteY4" fmla="*/ 5228166 h 5228166"/>
              <a:gd name="connsiteX5" fmla="*/ 1729316 w 6063192"/>
              <a:gd name="connsiteY5" fmla="*/ 5223934 h 5228166"/>
              <a:gd name="connsiteX0" fmla="*/ 1729316 w 6063192"/>
              <a:gd name="connsiteY0" fmla="*/ 5223934 h 5228166"/>
              <a:gd name="connsiteX1" fmla="*/ 0 w 6063192"/>
              <a:gd name="connsiteY1" fmla="*/ 3889729 h 5228166"/>
              <a:gd name="connsiteX2" fmla="*/ 4991104 w 6063192"/>
              <a:gd name="connsiteY2" fmla="*/ 0 h 5228166"/>
              <a:gd name="connsiteX3" fmla="*/ 6055784 w 6063192"/>
              <a:gd name="connsiteY3" fmla="*/ 807861 h 5228166"/>
              <a:gd name="connsiteX4" fmla="*/ 6063192 w 6063192"/>
              <a:gd name="connsiteY4" fmla="*/ 5228166 h 5228166"/>
              <a:gd name="connsiteX5" fmla="*/ 1729316 w 6063192"/>
              <a:gd name="connsiteY5" fmla="*/ 5223934 h 522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3192" h="5228166">
                <a:moveTo>
                  <a:pt x="1729316" y="5223934"/>
                </a:moveTo>
                <a:lnTo>
                  <a:pt x="0" y="3889729"/>
                </a:lnTo>
                <a:lnTo>
                  <a:pt x="4991104" y="0"/>
                </a:lnTo>
                <a:cubicBezTo>
                  <a:pt x="5359403" y="288572"/>
                  <a:pt x="5687485" y="519289"/>
                  <a:pt x="6055784" y="807861"/>
                </a:cubicBezTo>
                <a:cubicBezTo>
                  <a:pt x="6057901" y="2463094"/>
                  <a:pt x="6061075" y="3572933"/>
                  <a:pt x="6063192" y="5228166"/>
                </a:cubicBezTo>
                <a:lnTo>
                  <a:pt x="1729316" y="5223934"/>
                </a:lnTo>
                <a:close/>
              </a:path>
            </a:pathLst>
          </a:custGeom>
          <a:noFill/>
          <a:ln>
            <a:noFill/>
          </a:ln>
        </p:spPr>
        <p:txBody>
          <a:bodyPr anchor="ctr" anchorCtr="0">
            <a:normAutofit/>
          </a:bodyPr>
          <a:lstStyle>
            <a:lvl1pPr marL="1800000" indent="0" algn="r">
              <a:spcBef>
                <a:spcPts val="0"/>
              </a:spcBef>
              <a:buNone/>
              <a:defRPr sz="1500">
                <a:solidFill>
                  <a:srgbClr val="FFFFFF"/>
                </a:solidFill>
              </a:defRPr>
            </a:lvl1pPr>
          </a:lstStyle>
          <a:p>
            <a:r>
              <a:rPr lang="de-DE" dirty="0"/>
              <a:t> </a:t>
            </a:r>
          </a:p>
        </p:txBody>
      </p:sp>
      <p:sp>
        <p:nvSpPr>
          <p:cNvPr id="16" name="Textplatzhalter 3"/>
          <p:cNvSpPr>
            <a:spLocks noGrp="1"/>
          </p:cNvSpPr>
          <p:nvPr>
            <p:ph type="body" sz="half" idx="11" hasCustomPrompt="1"/>
          </p:nvPr>
        </p:nvSpPr>
        <p:spPr>
          <a:xfrm>
            <a:off x="577217" y="2301498"/>
            <a:ext cx="4705983" cy="958169"/>
          </a:xfrm>
          <a:prstGeom prst="rect">
            <a:avLst/>
          </a:prstGeom>
        </p:spPr>
        <p:txBody>
          <a:bodyPr>
            <a:noAutofit/>
          </a:bodyPr>
          <a:lstStyle>
            <a:lvl1pPr marL="0" indent="0">
              <a:lnSpc>
                <a:spcPct val="100000"/>
              </a:lnSpc>
              <a:spcBef>
                <a:spcPts val="0"/>
              </a:spcBef>
              <a:buNone/>
              <a:defRPr sz="2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Das ist eine kleine </a:t>
            </a:r>
            <a:r>
              <a:rPr lang="de-AT" dirty="0" err="1"/>
              <a:t>Subline</a:t>
            </a:r>
            <a:r>
              <a:rPr lang="de-AT" dirty="0"/>
              <a:t> zum</a:t>
            </a:r>
            <a:br>
              <a:rPr lang="de-AT" dirty="0"/>
            </a:br>
            <a:r>
              <a:rPr lang="de-AT" dirty="0"/>
              <a:t>angeführten Kapitel.</a:t>
            </a:r>
          </a:p>
        </p:txBody>
      </p:sp>
      <p:sp>
        <p:nvSpPr>
          <p:cNvPr id="17" name="Textplatzhalter 3"/>
          <p:cNvSpPr>
            <a:spLocks noGrp="1"/>
          </p:cNvSpPr>
          <p:nvPr>
            <p:ph type="body" sz="half" idx="15" hasCustomPrompt="1"/>
          </p:nvPr>
        </p:nvSpPr>
        <p:spPr>
          <a:xfrm>
            <a:off x="578925" y="482620"/>
            <a:ext cx="4556956" cy="1716648"/>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D</a:t>
            </a:r>
            <a:r>
              <a:rPr lang="de-AT" dirty="0" err="1"/>
              <a:t>as</a:t>
            </a:r>
            <a:r>
              <a:rPr lang="de-AT" dirty="0"/>
              <a:t> ist ein schönes </a:t>
            </a:r>
            <a:r>
              <a:rPr lang="de-AT" dirty="0" err="1"/>
              <a:t>zwischenkapitel</a:t>
            </a:r>
            <a:endParaRPr lang="de-AT" dirty="0"/>
          </a:p>
        </p:txBody>
      </p:sp>
    </p:spTree>
    <p:extLst>
      <p:ext uri="{BB962C8B-B14F-4D97-AF65-F5344CB8AC3E}">
        <p14:creationId xmlns:p14="http://schemas.microsoft.com/office/powerpoint/2010/main" val="413633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FE9E65E-47E3-DC31-E7BA-62B62087ED9A}"/>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27" name="Textplatzhalter 3"/>
          <p:cNvSpPr>
            <a:spLocks noGrp="1"/>
          </p:cNvSpPr>
          <p:nvPr>
            <p:ph type="body" sz="half" idx="14" hasCustomPrompt="1"/>
          </p:nvPr>
        </p:nvSpPr>
        <p:spPr>
          <a:xfrm>
            <a:off x="588659" y="1932102"/>
            <a:ext cx="7977491" cy="966333"/>
          </a:xfrm>
          <a:prstGeom prst="rect">
            <a:avLst/>
          </a:prstGeom>
        </p:spPr>
        <p:txBody>
          <a:bodyPr>
            <a:noAutofit/>
          </a:bodyPr>
          <a:lstStyle>
            <a:lvl1pPr marL="0" indent="0">
              <a:lnSpc>
                <a:spcPts val="3000"/>
              </a:lnSpc>
              <a:spcBef>
                <a:spcPts val="0"/>
              </a:spcBef>
              <a:buNone/>
              <a:defRPr sz="28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dirty="0"/>
              <a:t>Dicto que officipsunt perum ut quo eos esuntio. </a:t>
            </a:r>
          </a:p>
          <a:p>
            <a:pPr lvl="0"/>
            <a:r>
              <a:rPr lang="ro-RO" dirty="0"/>
              <a:t>Ma dolupta volupti dolorporios volut.</a:t>
            </a:r>
            <a:endParaRPr lang="de-AT" dirty="0"/>
          </a:p>
        </p:txBody>
      </p:sp>
      <p:sp>
        <p:nvSpPr>
          <p:cNvPr id="28" name="Textplatzhalter 3"/>
          <p:cNvSpPr>
            <a:spLocks noGrp="1"/>
          </p:cNvSpPr>
          <p:nvPr>
            <p:ph type="body" sz="half" idx="15" hasCustomPrompt="1"/>
          </p:nvPr>
        </p:nvSpPr>
        <p:spPr>
          <a:xfrm>
            <a:off x="578924" y="482620"/>
            <a:ext cx="5860341" cy="1153856"/>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t>
            </a:r>
            <a:r>
              <a:rPr lang="de-AT" dirty="0" err="1"/>
              <a:t>astertitelformat</a:t>
            </a:r>
            <a:br>
              <a:rPr lang="de-AT" dirty="0"/>
            </a:br>
            <a:r>
              <a:rPr lang="de-AT" dirty="0"/>
              <a:t>bearbeiten</a:t>
            </a:r>
          </a:p>
        </p:txBody>
      </p:sp>
      <p:sp>
        <p:nvSpPr>
          <p:cNvPr id="29" name="Textplatzhalter 3"/>
          <p:cNvSpPr>
            <a:spLocks noGrp="1"/>
          </p:cNvSpPr>
          <p:nvPr>
            <p:ph type="body" sz="half" idx="16" hasCustomPrompt="1"/>
          </p:nvPr>
        </p:nvSpPr>
        <p:spPr>
          <a:xfrm>
            <a:off x="601767" y="2898436"/>
            <a:ext cx="8047341" cy="1682107"/>
          </a:xfrm>
          <a:prstGeom prst="rect">
            <a:avLst/>
          </a:prstGeom>
        </p:spPr>
        <p:txBody>
          <a:bodyPr>
            <a:noAutofit/>
          </a:bodyPr>
          <a:lstStyle>
            <a:lvl1pPr marL="0" indent="0">
              <a:lnSpc>
                <a:spcPct val="100000"/>
              </a:lnSpc>
              <a:spcBef>
                <a:spcPts val="0"/>
              </a:spcBef>
              <a:buNone/>
              <a:defRPr sz="20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dirty="0" err="1"/>
              <a:t>Aliquunt</a:t>
            </a:r>
            <a:r>
              <a:rPr lang="pt-BR" dirty="0"/>
              <a:t> </a:t>
            </a:r>
            <a:r>
              <a:rPr lang="pt-BR" dirty="0" err="1"/>
              <a:t>la</a:t>
            </a:r>
            <a:r>
              <a:rPr lang="pt-BR" dirty="0"/>
              <a:t> </a:t>
            </a:r>
            <a:r>
              <a:rPr lang="pt-BR" dirty="0" err="1"/>
              <a:t>dolor</a:t>
            </a:r>
            <a:r>
              <a:rPr lang="pt-BR" dirty="0"/>
              <a:t> </a:t>
            </a:r>
            <a:r>
              <a:rPr lang="pt-BR" dirty="0" err="1"/>
              <a:t>atiorro</a:t>
            </a:r>
            <a:r>
              <a:rPr lang="pt-BR" dirty="0"/>
              <a:t> </a:t>
            </a:r>
            <a:r>
              <a:rPr lang="pt-BR" dirty="0" err="1"/>
              <a:t>occab</a:t>
            </a:r>
            <a:r>
              <a:rPr lang="pt-BR" dirty="0"/>
              <a:t> </a:t>
            </a:r>
            <a:r>
              <a:rPr lang="pt-BR" dirty="0" err="1"/>
              <a:t>il</a:t>
            </a:r>
            <a:r>
              <a:rPr lang="pt-BR" dirty="0"/>
              <a:t> </a:t>
            </a:r>
            <a:r>
              <a:rPr lang="pt-BR" dirty="0" err="1"/>
              <a:t>ius</a:t>
            </a:r>
            <a:r>
              <a:rPr lang="pt-BR" dirty="0"/>
              <a:t>, </a:t>
            </a:r>
            <a:r>
              <a:rPr lang="pt-BR" dirty="0" err="1"/>
              <a:t>omnimusam</a:t>
            </a:r>
            <a:r>
              <a:rPr lang="pt-BR" dirty="0"/>
              <a:t> </a:t>
            </a:r>
            <a:r>
              <a:rPr lang="pt-BR" dirty="0" err="1"/>
              <a:t>fugiaepudite</a:t>
            </a:r>
            <a:r>
              <a:rPr lang="pt-BR" dirty="0"/>
              <a:t> net </a:t>
            </a:r>
            <a:r>
              <a:rPr lang="pt-BR" dirty="0" err="1"/>
              <a:t>destentin</a:t>
            </a:r>
            <a:r>
              <a:rPr lang="pt-BR" dirty="0"/>
              <a:t> pra </a:t>
            </a:r>
            <a:r>
              <a:rPr lang="pt-BR" dirty="0" err="1"/>
              <a:t>con</a:t>
            </a:r>
            <a:r>
              <a:rPr lang="pt-BR" dirty="0"/>
              <a:t> et omnis </a:t>
            </a:r>
            <a:r>
              <a:rPr lang="pt-BR" dirty="0" err="1"/>
              <a:t>doluptatur</a:t>
            </a:r>
            <a:r>
              <a:rPr lang="pt-BR" dirty="0"/>
              <a:t>, </a:t>
            </a:r>
            <a:r>
              <a:rPr lang="pt-BR" dirty="0" err="1"/>
              <a:t>aut</a:t>
            </a:r>
            <a:r>
              <a:rPr lang="pt-BR" dirty="0"/>
              <a:t> </a:t>
            </a:r>
            <a:r>
              <a:rPr lang="pt-BR" dirty="0" err="1"/>
              <a:t>ea</a:t>
            </a:r>
            <a:r>
              <a:rPr lang="pt-BR" dirty="0"/>
              <a:t> </a:t>
            </a:r>
            <a:r>
              <a:rPr lang="pt-BR" dirty="0" err="1"/>
              <a:t>volores</a:t>
            </a:r>
            <a:r>
              <a:rPr lang="pt-BR" dirty="0"/>
              <a:t> </a:t>
            </a:r>
            <a:r>
              <a:rPr lang="pt-BR" dirty="0" err="1"/>
              <a:t>saesciiscid</a:t>
            </a:r>
            <a:r>
              <a:rPr lang="pt-BR" dirty="0"/>
              <a:t> ut </a:t>
            </a:r>
            <a:r>
              <a:rPr lang="pt-BR" dirty="0" err="1"/>
              <a:t>inis</a:t>
            </a:r>
            <a:r>
              <a:rPr lang="pt-BR" dirty="0"/>
              <a:t> </a:t>
            </a:r>
            <a:r>
              <a:rPr lang="pt-BR" dirty="0" err="1"/>
              <a:t>eossi</a:t>
            </a:r>
            <a:r>
              <a:rPr lang="pt-BR" dirty="0"/>
              <a:t> </a:t>
            </a:r>
            <a:r>
              <a:rPr lang="pt-BR" dirty="0" err="1"/>
              <a:t>aceat</a:t>
            </a:r>
            <a:r>
              <a:rPr lang="pt-BR" dirty="0"/>
              <a:t> </a:t>
            </a:r>
            <a:r>
              <a:rPr lang="pt-BR" dirty="0" err="1"/>
              <a:t>unt</a:t>
            </a:r>
            <a:r>
              <a:rPr lang="pt-BR" dirty="0"/>
              <a:t> </a:t>
            </a:r>
            <a:r>
              <a:rPr lang="pt-BR" dirty="0" err="1"/>
              <a:t>volectur</a:t>
            </a:r>
            <a:r>
              <a:rPr lang="pt-BR" dirty="0"/>
              <a:t> as </a:t>
            </a:r>
            <a:r>
              <a:rPr lang="pt-BR" dirty="0" err="1"/>
              <a:t>ea</a:t>
            </a:r>
            <a:r>
              <a:rPr lang="pt-BR" dirty="0"/>
              <a:t> </a:t>
            </a:r>
            <a:r>
              <a:rPr lang="pt-BR" dirty="0" err="1"/>
              <a:t>veri</a:t>
            </a:r>
            <a:r>
              <a:rPr lang="pt-BR" dirty="0"/>
              <a:t> </a:t>
            </a:r>
            <a:r>
              <a:rPr lang="pt-BR" dirty="0" err="1"/>
              <a:t>corporro</a:t>
            </a:r>
            <a:r>
              <a:rPr lang="pt-BR" dirty="0"/>
              <a:t> </a:t>
            </a:r>
            <a:r>
              <a:rPr lang="pt-BR" dirty="0" err="1"/>
              <a:t>magnam</a:t>
            </a:r>
            <a:r>
              <a:rPr lang="pt-BR" dirty="0"/>
              <a:t> </a:t>
            </a:r>
            <a:r>
              <a:rPr lang="pt-BR" dirty="0" err="1"/>
              <a:t>lant</a:t>
            </a:r>
            <a:r>
              <a:rPr lang="pt-BR" dirty="0"/>
              <a:t> </a:t>
            </a:r>
            <a:r>
              <a:rPr lang="pt-BR" dirty="0" err="1"/>
              <a:t>estemporum</a:t>
            </a:r>
            <a:r>
              <a:rPr lang="pt-BR" dirty="0"/>
              <a:t> sim </a:t>
            </a:r>
            <a:r>
              <a:rPr lang="pt-BR" dirty="0" err="1"/>
              <a:t>fugiasim</a:t>
            </a:r>
            <a:r>
              <a:rPr lang="pt-BR" dirty="0"/>
              <a:t> que </a:t>
            </a:r>
            <a:r>
              <a:rPr lang="pt-BR" dirty="0" err="1"/>
              <a:t>quamend</a:t>
            </a:r>
            <a:r>
              <a:rPr lang="pt-BR" dirty="0"/>
              <a:t> </a:t>
            </a:r>
            <a:r>
              <a:rPr lang="pt-BR" dirty="0" err="1"/>
              <a:t>aepero</a:t>
            </a:r>
            <a:r>
              <a:rPr lang="pt-BR" dirty="0"/>
              <a:t> et et as </a:t>
            </a:r>
            <a:r>
              <a:rPr lang="pt-BR" dirty="0" err="1"/>
              <a:t>eseque</a:t>
            </a:r>
            <a:r>
              <a:rPr lang="pt-BR" dirty="0"/>
              <a:t> nos </a:t>
            </a:r>
            <a:r>
              <a:rPr lang="pt-BR" dirty="0" err="1"/>
              <a:t>sa</a:t>
            </a:r>
            <a:r>
              <a:rPr lang="pt-BR" dirty="0"/>
              <a:t> </a:t>
            </a:r>
            <a:r>
              <a:rPr lang="pt-BR" dirty="0" err="1"/>
              <a:t>eiu</a:t>
            </a:r>
            <a:r>
              <a:rPr lang="pt-BR" dirty="0"/>
              <a:t>.</a:t>
            </a:r>
            <a:endParaRPr lang="de-AT" dirty="0"/>
          </a:p>
        </p:txBody>
      </p:sp>
      <p:pic>
        <p:nvPicPr>
          <p:cNvPr id="26" name="Bild 25"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2"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10"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pic>
        <p:nvPicPr>
          <p:cNvPr id="13" name="Bild 12"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 name="Datumsplatzhalter 3">
            <a:extLst>
              <a:ext uri="{FF2B5EF4-FFF2-40B4-BE49-F238E27FC236}">
                <a16:creationId xmlns:a16="http://schemas.microsoft.com/office/drawing/2014/main" id="{4D79D356-575F-25F8-D8DE-5D51A5DD54A3}"/>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3410DCAC-9AF7-5647-87D6-3E48C1614124}" type="datetime3">
              <a:rPr lang="de-AT" smtClean="0"/>
              <a:t>13/02/24</a:t>
            </a:fld>
            <a:endParaRPr lang="de-DE" dirty="0"/>
          </a:p>
        </p:txBody>
      </p:sp>
    </p:spTree>
    <p:extLst>
      <p:ext uri="{BB962C8B-B14F-4D97-AF65-F5344CB8AC3E}">
        <p14:creationId xmlns:p14="http://schemas.microsoft.com/office/powerpoint/2010/main" val="1435032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Zwei Spalte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EA5E939-92BC-B4CA-2704-404963B14869}"/>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11"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12"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21" name="Inhaltsplatzhalter 4"/>
          <p:cNvSpPr>
            <a:spLocks noGrp="1"/>
          </p:cNvSpPr>
          <p:nvPr>
            <p:ph sz="quarter" idx="16"/>
          </p:nvPr>
        </p:nvSpPr>
        <p:spPr>
          <a:xfrm>
            <a:off x="578924" y="1766874"/>
            <a:ext cx="3887393" cy="2792426"/>
          </a:xfrm>
        </p:spPr>
        <p:txBody>
          <a:bodyPr>
            <a:normAutofit/>
          </a:bodyPr>
          <a:lstStyle>
            <a:lvl1pPr>
              <a:defRPr sz="2800"/>
            </a:lvl1pPr>
            <a:lvl2pPr>
              <a:defRPr sz="2400"/>
            </a:lvl2pPr>
          </a:lstStyle>
          <a:p>
            <a:pPr lvl="0"/>
            <a:r>
              <a:rPr lang="de-DE"/>
              <a:t>Mastertextformat bearbeiten</a:t>
            </a:r>
          </a:p>
          <a:p>
            <a:pPr lvl="1"/>
            <a:r>
              <a:rPr lang="de-DE"/>
              <a:t>Zweite Ebene</a:t>
            </a:r>
          </a:p>
          <a:p>
            <a:pPr lvl="2"/>
            <a:r>
              <a:rPr lang="de-DE"/>
              <a:t>Dritte Ebene</a:t>
            </a:r>
          </a:p>
        </p:txBody>
      </p:sp>
      <p:pic>
        <p:nvPicPr>
          <p:cNvPr id="23" name="Bild 22"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4" name="Inhaltsplatzhalter 4"/>
          <p:cNvSpPr>
            <a:spLocks noGrp="1"/>
          </p:cNvSpPr>
          <p:nvPr>
            <p:ph sz="quarter" idx="17"/>
          </p:nvPr>
        </p:nvSpPr>
        <p:spPr>
          <a:xfrm>
            <a:off x="4680358" y="1771210"/>
            <a:ext cx="3885792" cy="2792426"/>
          </a:xfrm>
        </p:spPr>
        <p:txBody>
          <a:bodyPr/>
          <a:lstStyle>
            <a:lvl1pPr>
              <a:defRPr sz="2800"/>
            </a:lvl1pPr>
            <a:lvl2pPr>
              <a:defRPr sz="2400"/>
            </a:lvl2pPr>
          </a:lstStyle>
          <a:p>
            <a:pPr lvl="0"/>
            <a:r>
              <a:rPr lang="de-DE"/>
              <a:t>Mastertextformat bearbeiten</a:t>
            </a:r>
          </a:p>
          <a:p>
            <a:pPr lvl="1"/>
            <a:r>
              <a:rPr lang="de-DE"/>
              <a:t>Zweite Ebene</a:t>
            </a:r>
          </a:p>
          <a:p>
            <a:pPr lvl="2"/>
            <a:r>
              <a:rPr lang="de-DE"/>
              <a:t>Dritte Ebene</a:t>
            </a:r>
          </a:p>
        </p:txBody>
      </p:sp>
      <p:sp>
        <p:nvSpPr>
          <p:cNvPr id="14" name="Textplatzhalter 3"/>
          <p:cNvSpPr>
            <a:spLocks noGrp="1"/>
          </p:cNvSpPr>
          <p:nvPr>
            <p:ph type="body" sz="half" idx="15" hasCustomPrompt="1"/>
          </p:nvPr>
        </p:nvSpPr>
        <p:spPr>
          <a:xfrm>
            <a:off x="578924" y="482620"/>
            <a:ext cx="5860341" cy="1153856"/>
          </a:xfrm>
          <a:prstGeom prst="rect">
            <a:avLst/>
          </a:prstGeom>
        </p:spPr>
        <p:txBody>
          <a:bodyPr>
            <a:noAutofit/>
          </a:bodyPr>
          <a:lstStyle>
            <a:lvl1pPr marL="0" indent="0">
              <a:lnSpc>
                <a:spcPct val="80000"/>
              </a:lnSpc>
              <a:spcBef>
                <a:spcPts val="0"/>
              </a:spcBef>
              <a:buNone/>
              <a:defRPr sz="44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t>
            </a:r>
            <a:r>
              <a:rPr lang="de-AT" dirty="0" err="1"/>
              <a:t>astertitelformat</a:t>
            </a:r>
            <a:br>
              <a:rPr lang="de-AT" dirty="0"/>
            </a:br>
            <a:r>
              <a:rPr lang="de-AT" dirty="0"/>
              <a:t>bearbeiten</a:t>
            </a:r>
          </a:p>
        </p:txBody>
      </p:sp>
      <p:pic>
        <p:nvPicPr>
          <p:cNvPr id="13" name="Bild 12"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 name="Datumsplatzhalter 3">
            <a:extLst>
              <a:ext uri="{FF2B5EF4-FFF2-40B4-BE49-F238E27FC236}">
                <a16:creationId xmlns:a16="http://schemas.microsoft.com/office/drawing/2014/main" id="{15254B19-8D20-55EA-10CC-F4EE348606C6}"/>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243B5F8C-E346-E44F-991B-C55153E88F68}" type="datetime3">
              <a:rPr lang="de-AT" smtClean="0"/>
              <a:t>13/02/24</a:t>
            </a:fld>
            <a:endParaRPr lang="de-DE" dirty="0"/>
          </a:p>
        </p:txBody>
      </p:sp>
    </p:spTree>
    <p:extLst>
      <p:ext uri="{BB962C8B-B14F-4D97-AF65-F5344CB8AC3E}">
        <p14:creationId xmlns:p14="http://schemas.microsoft.com/office/powerpoint/2010/main" val="198497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Zwei Spalten mit Subheadlin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BCC4EFA-2B86-28C7-31A0-E615778EAB59}"/>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11"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21" name="Inhaltsplatzhalter 4"/>
          <p:cNvSpPr>
            <a:spLocks noGrp="1"/>
          </p:cNvSpPr>
          <p:nvPr>
            <p:ph sz="quarter" idx="16"/>
          </p:nvPr>
        </p:nvSpPr>
        <p:spPr>
          <a:xfrm>
            <a:off x="578924" y="1925686"/>
            <a:ext cx="3887393" cy="2649897"/>
          </a:xfrm>
        </p:spPr>
        <p:txBody>
          <a:bodyPr/>
          <a:lstStyle>
            <a:lvl2pPr>
              <a:defRPr/>
            </a:lvl2pPr>
          </a:lstStyle>
          <a:p>
            <a:pPr lvl="0"/>
            <a:r>
              <a:rPr lang="de-DE"/>
              <a:t>Mastertextformat bearbeiten</a:t>
            </a:r>
          </a:p>
          <a:p>
            <a:pPr lvl="1"/>
            <a:r>
              <a:rPr lang="de-DE"/>
              <a:t>Zweite Ebene</a:t>
            </a:r>
          </a:p>
          <a:p>
            <a:pPr lvl="2"/>
            <a:r>
              <a:rPr lang="de-DE"/>
              <a:t>Dritte Ebene</a:t>
            </a:r>
          </a:p>
        </p:txBody>
      </p:sp>
      <p:pic>
        <p:nvPicPr>
          <p:cNvPr id="23" name="Bild 22"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4" name="Inhaltsplatzhalter 4"/>
          <p:cNvSpPr>
            <a:spLocks noGrp="1"/>
          </p:cNvSpPr>
          <p:nvPr>
            <p:ph sz="quarter" idx="17"/>
          </p:nvPr>
        </p:nvSpPr>
        <p:spPr>
          <a:xfrm>
            <a:off x="4680358" y="1933828"/>
            <a:ext cx="3885792" cy="2654234"/>
          </a:xfrm>
        </p:spPr>
        <p:txBody>
          <a:bodyPr/>
          <a:lstStyle/>
          <a:p>
            <a:pPr lvl="0"/>
            <a:r>
              <a:rPr lang="de-DE"/>
              <a:t>Mastertextformat bearbeiten</a:t>
            </a:r>
          </a:p>
          <a:p>
            <a:pPr lvl="1"/>
            <a:r>
              <a:rPr lang="de-DE"/>
              <a:t>Zweite Ebene</a:t>
            </a:r>
          </a:p>
          <a:p>
            <a:pPr lvl="2"/>
            <a:r>
              <a:rPr lang="de-DE"/>
              <a:t>Dritte Ebene</a:t>
            </a:r>
          </a:p>
        </p:txBody>
      </p:sp>
      <p:sp>
        <p:nvSpPr>
          <p:cNvPr id="5" name="Textplatzhalter 4"/>
          <p:cNvSpPr>
            <a:spLocks noGrp="1"/>
          </p:cNvSpPr>
          <p:nvPr>
            <p:ph type="body" sz="quarter" idx="18" hasCustomPrompt="1"/>
          </p:nvPr>
        </p:nvSpPr>
        <p:spPr>
          <a:xfrm>
            <a:off x="566431" y="1350202"/>
            <a:ext cx="3899885" cy="453664"/>
          </a:xfrm>
        </p:spPr>
        <p:txBody>
          <a:bodyPr>
            <a:noAutofit/>
          </a:bodyPr>
          <a:lstStyle>
            <a:lvl1pPr marL="0" indent="0">
              <a:buNone/>
              <a:defRPr sz="2800"/>
            </a:lvl1pPr>
          </a:lstStyle>
          <a:p>
            <a:pPr lvl="0"/>
            <a:r>
              <a:rPr lang="de-AT" dirty="0"/>
              <a:t>Subheadline</a:t>
            </a:r>
          </a:p>
        </p:txBody>
      </p:sp>
      <p:sp>
        <p:nvSpPr>
          <p:cNvPr id="14" name="Textplatzhalter 4"/>
          <p:cNvSpPr>
            <a:spLocks noGrp="1"/>
          </p:cNvSpPr>
          <p:nvPr>
            <p:ph type="body" sz="quarter" idx="19" hasCustomPrompt="1"/>
          </p:nvPr>
        </p:nvSpPr>
        <p:spPr>
          <a:xfrm>
            <a:off x="4639323" y="1350202"/>
            <a:ext cx="3280185" cy="453664"/>
          </a:xfrm>
        </p:spPr>
        <p:txBody>
          <a:bodyPr>
            <a:noAutofit/>
          </a:bodyPr>
          <a:lstStyle>
            <a:lvl1pPr marL="0" indent="0">
              <a:buNone/>
              <a:defRPr sz="2800"/>
            </a:lvl1pPr>
          </a:lstStyle>
          <a:p>
            <a:pPr lvl="0"/>
            <a:r>
              <a:rPr lang="de-AT" dirty="0"/>
              <a:t>Subheadline</a:t>
            </a:r>
          </a:p>
        </p:txBody>
      </p:sp>
      <p:sp>
        <p:nvSpPr>
          <p:cNvPr id="13"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12" name="Textplatzhalter 3"/>
          <p:cNvSpPr>
            <a:spLocks noGrp="1"/>
          </p:cNvSpPr>
          <p:nvPr>
            <p:ph type="body" sz="half" idx="15" hasCustomPrompt="1"/>
          </p:nvPr>
        </p:nvSpPr>
        <p:spPr>
          <a:xfrm>
            <a:off x="578924" y="482620"/>
            <a:ext cx="5860341" cy="681639"/>
          </a:xfrm>
          <a:prstGeom prst="rect">
            <a:avLst/>
          </a:prstGeom>
        </p:spPr>
        <p:txBody>
          <a:bodyPr>
            <a:noAutofit/>
          </a:bodyPr>
          <a:lstStyle>
            <a:lvl1pPr marL="0" indent="0">
              <a:lnSpc>
                <a:spcPct val="80000"/>
              </a:lnSpc>
              <a:spcBef>
                <a:spcPts val="0"/>
              </a:spcBef>
              <a:buNone/>
              <a:defRPr sz="4300" cap="all"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t>
            </a:r>
            <a:r>
              <a:rPr lang="de-AT" dirty="0" err="1"/>
              <a:t>astertitelformat</a:t>
            </a:r>
            <a:endParaRPr lang="de-AT" dirty="0"/>
          </a:p>
        </p:txBody>
      </p:sp>
      <p:pic>
        <p:nvPicPr>
          <p:cNvPr id="16" name="Bild 15"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 name="Datumsplatzhalter 3">
            <a:extLst>
              <a:ext uri="{FF2B5EF4-FFF2-40B4-BE49-F238E27FC236}">
                <a16:creationId xmlns:a16="http://schemas.microsoft.com/office/drawing/2014/main" id="{AA7E2B83-B915-1627-4312-AA46D5B6F54B}"/>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20920916-4DA1-C34A-AF69-CA5B52E130AC}" type="datetime3">
              <a:rPr lang="de-AT" smtClean="0"/>
              <a:t>13/02/24</a:t>
            </a:fld>
            <a:endParaRPr lang="de-DE" dirty="0"/>
          </a:p>
        </p:txBody>
      </p:sp>
    </p:spTree>
    <p:extLst>
      <p:ext uri="{BB962C8B-B14F-4D97-AF65-F5344CB8AC3E}">
        <p14:creationId xmlns:p14="http://schemas.microsoft.com/office/powerpoint/2010/main" val="160869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3" name="Bildplatzhalter 10">
            <a:extLst>
              <a:ext uri="{FF2B5EF4-FFF2-40B4-BE49-F238E27FC236}">
                <a16:creationId xmlns:a16="http://schemas.microsoft.com/office/drawing/2014/main" id="{40F934DC-FB60-D3D7-2DCC-D8E3992611EA}"/>
              </a:ext>
            </a:extLst>
          </p:cNvPr>
          <p:cNvSpPr>
            <a:spLocks noGrp="1"/>
          </p:cNvSpPr>
          <p:nvPr>
            <p:ph type="pic" sz="quarter" idx="10"/>
          </p:nvPr>
        </p:nvSpPr>
        <p:spPr>
          <a:xfrm>
            <a:off x="-12701" y="-9768"/>
            <a:ext cx="9168728" cy="4807514"/>
          </a:xfrm>
          <a:custGeom>
            <a:avLst/>
            <a:gdLst>
              <a:gd name="connsiteX0" fmla="*/ 0 w 9156700"/>
              <a:gd name="connsiteY0" fmla="*/ 0 h 4792662"/>
              <a:gd name="connsiteX1" fmla="*/ 9156700 w 9156700"/>
              <a:gd name="connsiteY1" fmla="*/ 0 h 4792662"/>
              <a:gd name="connsiteX2" fmla="*/ 9156700 w 9156700"/>
              <a:gd name="connsiteY2" fmla="*/ 4792662 h 4792662"/>
              <a:gd name="connsiteX3" fmla="*/ 0 w 9156700"/>
              <a:gd name="connsiteY3" fmla="*/ 4792662 h 4792662"/>
              <a:gd name="connsiteX4" fmla="*/ 0 w 9156700"/>
              <a:gd name="connsiteY4" fmla="*/ 0 h 4792662"/>
              <a:gd name="connsiteX0" fmla="*/ 0 w 9170969"/>
              <a:gd name="connsiteY0" fmla="*/ 0 h 4792662"/>
              <a:gd name="connsiteX1" fmla="*/ 9170969 w 9170969"/>
              <a:gd name="connsiteY1" fmla="*/ 599347 h 4792662"/>
              <a:gd name="connsiteX2" fmla="*/ 9156700 w 9170969"/>
              <a:gd name="connsiteY2" fmla="*/ 4792662 h 4792662"/>
              <a:gd name="connsiteX3" fmla="*/ 0 w 9170969"/>
              <a:gd name="connsiteY3" fmla="*/ 4792662 h 4792662"/>
              <a:gd name="connsiteX4" fmla="*/ 0 w 9170969"/>
              <a:gd name="connsiteY4" fmla="*/ 0 h 4792662"/>
              <a:gd name="connsiteX0" fmla="*/ 0 w 9170969"/>
              <a:gd name="connsiteY0" fmla="*/ 0 h 4792662"/>
              <a:gd name="connsiteX1" fmla="*/ 9170969 w 9170969"/>
              <a:gd name="connsiteY1" fmla="*/ 599347 h 4792662"/>
              <a:gd name="connsiteX2" fmla="*/ 9156700 w 9170969"/>
              <a:gd name="connsiteY2" fmla="*/ 4792662 h 4792662"/>
              <a:gd name="connsiteX3" fmla="*/ 0 w 9170969"/>
              <a:gd name="connsiteY3" fmla="*/ 4792662 h 4792662"/>
              <a:gd name="connsiteX4" fmla="*/ 0 w 9170969"/>
              <a:gd name="connsiteY4" fmla="*/ 0 h 4792662"/>
              <a:gd name="connsiteX0" fmla="*/ 0 w 9170969"/>
              <a:gd name="connsiteY0" fmla="*/ 309182 h 5101844"/>
              <a:gd name="connsiteX1" fmla="*/ 5813205 w 9170969"/>
              <a:gd name="connsiteY1" fmla="*/ 523233 h 5101844"/>
              <a:gd name="connsiteX2" fmla="*/ 9170969 w 9170969"/>
              <a:gd name="connsiteY2" fmla="*/ 908529 h 5101844"/>
              <a:gd name="connsiteX3" fmla="*/ 9156700 w 9170969"/>
              <a:gd name="connsiteY3" fmla="*/ 5101844 h 5101844"/>
              <a:gd name="connsiteX4" fmla="*/ 0 w 9170969"/>
              <a:gd name="connsiteY4" fmla="*/ 5101844 h 5101844"/>
              <a:gd name="connsiteX5" fmla="*/ 0 w 9170969"/>
              <a:gd name="connsiteY5" fmla="*/ 309182 h 5101844"/>
              <a:gd name="connsiteX0" fmla="*/ 0 w 9170969"/>
              <a:gd name="connsiteY0" fmla="*/ 309182 h 5101844"/>
              <a:gd name="connsiteX1" fmla="*/ 5813205 w 9170969"/>
              <a:gd name="connsiteY1" fmla="*/ 523233 h 5101844"/>
              <a:gd name="connsiteX2" fmla="*/ 9170969 w 9170969"/>
              <a:gd name="connsiteY2" fmla="*/ 908529 h 5101844"/>
              <a:gd name="connsiteX3" fmla="*/ 9156700 w 9170969"/>
              <a:gd name="connsiteY3" fmla="*/ 5101844 h 5101844"/>
              <a:gd name="connsiteX4" fmla="*/ 0 w 9170969"/>
              <a:gd name="connsiteY4" fmla="*/ 5101844 h 5101844"/>
              <a:gd name="connsiteX5" fmla="*/ 0 w 9170969"/>
              <a:gd name="connsiteY5" fmla="*/ 309182 h 5101844"/>
              <a:gd name="connsiteX0" fmla="*/ 0 w 9158072"/>
              <a:gd name="connsiteY0" fmla="*/ 309182 h 5101844"/>
              <a:gd name="connsiteX1" fmla="*/ 5813205 w 9158072"/>
              <a:gd name="connsiteY1" fmla="*/ 523233 h 5101844"/>
              <a:gd name="connsiteX2" fmla="*/ 9156700 w 9158072"/>
              <a:gd name="connsiteY2" fmla="*/ 2157167 h 5101844"/>
              <a:gd name="connsiteX3" fmla="*/ 9156700 w 9158072"/>
              <a:gd name="connsiteY3" fmla="*/ 5101844 h 5101844"/>
              <a:gd name="connsiteX4" fmla="*/ 0 w 9158072"/>
              <a:gd name="connsiteY4" fmla="*/ 5101844 h 5101844"/>
              <a:gd name="connsiteX5" fmla="*/ 0 w 9158072"/>
              <a:gd name="connsiteY5" fmla="*/ 309182 h 5101844"/>
              <a:gd name="connsiteX0" fmla="*/ 0 w 9158072"/>
              <a:gd name="connsiteY0" fmla="*/ 309182 h 5101844"/>
              <a:gd name="connsiteX1" fmla="*/ 5813205 w 9158072"/>
              <a:gd name="connsiteY1" fmla="*/ 523233 h 5101844"/>
              <a:gd name="connsiteX2" fmla="*/ 9156700 w 9158072"/>
              <a:gd name="connsiteY2" fmla="*/ 2157167 h 5101844"/>
              <a:gd name="connsiteX3" fmla="*/ 9156700 w 9158072"/>
              <a:gd name="connsiteY3" fmla="*/ 5101844 h 5101844"/>
              <a:gd name="connsiteX4" fmla="*/ 0 w 9158072"/>
              <a:gd name="connsiteY4" fmla="*/ 5101844 h 5101844"/>
              <a:gd name="connsiteX5" fmla="*/ 0 w 9158072"/>
              <a:gd name="connsiteY5" fmla="*/ 309182 h 5101844"/>
              <a:gd name="connsiteX0" fmla="*/ 0 w 9158072"/>
              <a:gd name="connsiteY0" fmla="*/ 269215 h 5061877"/>
              <a:gd name="connsiteX1" fmla="*/ 6683638 w 9158072"/>
              <a:gd name="connsiteY1" fmla="*/ 697319 h 5061877"/>
              <a:gd name="connsiteX2" fmla="*/ 9156700 w 9158072"/>
              <a:gd name="connsiteY2" fmla="*/ 2117200 h 5061877"/>
              <a:gd name="connsiteX3" fmla="*/ 9156700 w 9158072"/>
              <a:gd name="connsiteY3" fmla="*/ 5061877 h 5061877"/>
              <a:gd name="connsiteX4" fmla="*/ 0 w 9158072"/>
              <a:gd name="connsiteY4" fmla="*/ 5061877 h 5061877"/>
              <a:gd name="connsiteX5" fmla="*/ 0 w 9158072"/>
              <a:gd name="connsiteY5" fmla="*/ 269215 h 5061877"/>
              <a:gd name="connsiteX0" fmla="*/ 0 w 9158072"/>
              <a:gd name="connsiteY0" fmla="*/ 269215 h 5061877"/>
              <a:gd name="connsiteX1" fmla="*/ 6683638 w 9158072"/>
              <a:gd name="connsiteY1" fmla="*/ 697319 h 5061877"/>
              <a:gd name="connsiteX2" fmla="*/ 9156700 w 9158072"/>
              <a:gd name="connsiteY2" fmla="*/ 2117200 h 5061877"/>
              <a:gd name="connsiteX3" fmla="*/ 9156700 w 9158072"/>
              <a:gd name="connsiteY3" fmla="*/ 5061877 h 5061877"/>
              <a:gd name="connsiteX4" fmla="*/ 0 w 9158072"/>
              <a:gd name="connsiteY4" fmla="*/ 5061877 h 5061877"/>
              <a:gd name="connsiteX5" fmla="*/ 0 w 9158072"/>
              <a:gd name="connsiteY5" fmla="*/ 269215 h 5061877"/>
              <a:gd name="connsiteX0" fmla="*/ 0 w 9158072"/>
              <a:gd name="connsiteY0" fmla="*/ 269215 h 5061877"/>
              <a:gd name="connsiteX1" fmla="*/ 6683638 w 9158072"/>
              <a:gd name="connsiteY1" fmla="*/ 697319 h 5061877"/>
              <a:gd name="connsiteX2" fmla="*/ 9156700 w 9158072"/>
              <a:gd name="connsiteY2" fmla="*/ 2117200 h 5061877"/>
              <a:gd name="connsiteX3" fmla="*/ 9156700 w 9158072"/>
              <a:gd name="connsiteY3" fmla="*/ 5061877 h 5061877"/>
              <a:gd name="connsiteX4" fmla="*/ 0 w 9158072"/>
              <a:gd name="connsiteY4" fmla="*/ 5061877 h 5061877"/>
              <a:gd name="connsiteX5" fmla="*/ 0 w 9158072"/>
              <a:gd name="connsiteY5" fmla="*/ 269215 h 5061877"/>
              <a:gd name="connsiteX0" fmla="*/ 0 w 9158072"/>
              <a:gd name="connsiteY0" fmla="*/ 269215 h 5061877"/>
              <a:gd name="connsiteX1" fmla="*/ 6683638 w 9158072"/>
              <a:gd name="connsiteY1" fmla="*/ 697319 h 5061877"/>
              <a:gd name="connsiteX2" fmla="*/ 9156700 w 9158072"/>
              <a:gd name="connsiteY2" fmla="*/ 2117200 h 5061877"/>
              <a:gd name="connsiteX3" fmla="*/ 9156700 w 9158072"/>
              <a:gd name="connsiteY3" fmla="*/ 5061877 h 5061877"/>
              <a:gd name="connsiteX4" fmla="*/ 0 w 9158072"/>
              <a:gd name="connsiteY4" fmla="*/ 5061877 h 5061877"/>
              <a:gd name="connsiteX5" fmla="*/ 0 w 9158072"/>
              <a:gd name="connsiteY5" fmla="*/ 269215 h 5061877"/>
              <a:gd name="connsiteX0" fmla="*/ 0 w 9158072"/>
              <a:gd name="connsiteY0" fmla="*/ 269215 h 5061877"/>
              <a:gd name="connsiteX1" fmla="*/ 6683638 w 9158072"/>
              <a:gd name="connsiteY1" fmla="*/ 697319 h 5061877"/>
              <a:gd name="connsiteX2" fmla="*/ 9156700 w 9158072"/>
              <a:gd name="connsiteY2" fmla="*/ 2117200 h 5061877"/>
              <a:gd name="connsiteX3" fmla="*/ 9156700 w 9158072"/>
              <a:gd name="connsiteY3" fmla="*/ 5061877 h 5061877"/>
              <a:gd name="connsiteX4" fmla="*/ 0 w 9158072"/>
              <a:gd name="connsiteY4" fmla="*/ 5061877 h 5061877"/>
              <a:gd name="connsiteX5" fmla="*/ 0 w 9158072"/>
              <a:gd name="connsiteY5" fmla="*/ 269215 h 5061877"/>
              <a:gd name="connsiteX0" fmla="*/ 0 w 9158702"/>
              <a:gd name="connsiteY0" fmla="*/ 269215 h 5061877"/>
              <a:gd name="connsiteX1" fmla="*/ 6683638 w 9158702"/>
              <a:gd name="connsiteY1" fmla="*/ 697319 h 5061877"/>
              <a:gd name="connsiteX2" fmla="*/ 9156700 w 9158702"/>
              <a:gd name="connsiteY2" fmla="*/ 2117200 h 5061877"/>
              <a:gd name="connsiteX3" fmla="*/ 9156700 w 9158702"/>
              <a:gd name="connsiteY3" fmla="*/ 5061877 h 5061877"/>
              <a:gd name="connsiteX4" fmla="*/ 0 w 9158702"/>
              <a:gd name="connsiteY4" fmla="*/ 5061877 h 5061877"/>
              <a:gd name="connsiteX5" fmla="*/ 0 w 9158702"/>
              <a:gd name="connsiteY5" fmla="*/ 269215 h 5061877"/>
              <a:gd name="connsiteX0" fmla="*/ 0 w 9158702"/>
              <a:gd name="connsiteY0" fmla="*/ 269215 h 5061877"/>
              <a:gd name="connsiteX1" fmla="*/ 6670938 w 9158702"/>
              <a:gd name="connsiteY1" fmla="*/ 697319 h 5061877"/>
              <a:gd name="connsiteX2" fmla="*/ 9156700 w 9158702"/>
              <a:gd name="connsiteY2" fmla="*/ 2117200 h 5061877"/>
              <a:gd name="connsiteX3" fmla="*/ 9156700 w 9158702"/>
              <a:gd name="connsiteY3" fmla="*/ 5061877 h 5061877"/>
              <a:gd name="connsiteX4" fmla="*/ 0 w 9158702"/>
              <a:gd name="connsiteY4" fmla="*/ 5061877 h 5061877"/>
              <a:gd name="connsiteX5" fmla="*/ 0 w 9158702"/>
              <a:gd name="connsiteY5" fmla="*/ 269215 h 5061877"/>
              <a:gd name="connsiteX0" fmla="*/ 0 w 9158702"/>
              <a:gd name="connsiteY0" fmla="*/ 246164 h 5038826"/>
              <a:gd name="connsiteX1" fmla="*/ 5505450 w 9158702"/>
              <a:gd name="connsiteY1" fmla="*/ 785913 h 5038826"/>
              <a:gd name="connsiteX2" fmla="*/ 6670938 w 9158702"/>
              <a:gd name="connsiteY2" fmla="*/ 674268 h 5038826"/>
              <a:gd name="connsiteX3" fmla="*/ 9156700 w 9158702"/>
              <a:gd name="connsiteY3" fmla="*/ 2094149 h 5038826"/>
              <a:gd name="connsiteX4" fmla="*/ 9156700 w 9158702"/>
              <a:gd name="connsiteY4" fmla="*/ 5038826 h 5038826"/>
              <a:gd name="connsiteX5" fmla="*/ 0 w 9158702"/>
              <a:gd name="connsiteY5" fmla="*/ 5038826 h 5038826"/>
              <a:gd name="connsiteX6" fmla="*/ 0 w 9158702"/>
              <a:gd name="connsiteY6" fmla="*/ 246164 h 5038826"/>
              <a:gd name="connsiteX0" fmla="*/ 0 w 9158702"/>
              <a:gd name="connsiteY0" fmla="*/ 236811 h 5029473"/>
              <a:gd name="connsiteX1" fmla="*/ 6286500 w 9158702"/>
              <a:gd name="connsiteY1" fmla="*/ 846410 h 5029473"/>
              <a:gd name="connsiteX2" fmla="*/ 6670938 w 9158702"/>
              <a:gd name="connsiteY2" fmla="*/ 664915 h 5029473"/>
              <a:gd name="connsiteX3" fmla="*/ 9156700 w 9158702"/>
              <a:gd name="connsiteY3" fmla="*/ 2084796 h 5029473"/>
              <a:gd name="connsiteX4" fmla="*/ 9156700 w 9158702"/>
              <a:gd name="connsiteY4" fmla="*/ 5029473 h 5029473"/>
              <a:gd name="connsiteX5" fmla="*/ 0 w 9158702"/>
              <a:gd name="connsiteY5" fmla="*/ 5029473 h 5029473"/>
              <a:gd name="connsiteX6" fmla="*/ 0 w 9158702"/>
              <a:gd name="connsiteY6" fmla="*/ 236811 h 5029473"/>
              <a:gd name="connsiteX0" fmla="*/ 0 w 9158702"/>
              <a:gd name="connsiteY0" fmla="*/ 236811 h 5029473"/>
              <a:gd name="connsiteX1" fmla="*/ 6286500 w 9158702"/>
              <a:gd name="connsiteY1" fmla="*/ 846410 h 5029473"/>
              <a:gd name="connsiteX2" fmla="*/ 6670938 w 9158702"/>
              <a:gd name="connsiteY2" fmla="*/ 664915 h 5029473"/>
              <a:gd name="connsiteX3" fmla="*/ 9156700 w 9158702"/>
              <a:gd name="connsiteY3" fmla="*/ 2084796 h 5029473"/>
              <a:gd name="connsiteX4" fmla="*/ 9156700 w 9158702"/>
              <a:gd name="connsiteY4" fmla="*/ 5029473 h 5029473"/>
              <a:gd name="connsiteX5" fmla="*/ 0 w 9158702"/>
              <a:gd name="connsiteY5" fmla="*/ 5029473 h 5029473"/>
              <a:gd name="connsiteX6" fmla="*/ 0 w 9158702"/>
              <a:gd name="connsiteY6" fmla="*/ 236811 h 5029473"/>
              <a:gd name="connsiteX0" fmla="*/ 0 w 9158702"/>
              <a:gd name="connsiteY0" fmla="*/ 363685 h 5156347"/>
              <a:gd name="connsiteX1" fmla="*/ 5251450 w 9158702"/>
              <a:gd name="connsiteY1" fmla="*/ 363683 h 5156347"/>
              <a:gd name="connsiteX2" fmla="*/ 6286500 w 9158702"/>
              <a:gd name="connsiteY2" fmla="*/ 9732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286500 w 9158702"/>
              <a:gd name="connsiteY2" fmla="*/ 9732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286500 w 9158702"/>
              <a:gd name="connsiteY2" fmla="*/ 9732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286500 w 9158702"/>
              <a:gd name="connsiteY2" fmla="*/ 9732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286500 w 9158702"/>
              <a:gd name="connsiteY2" fmla="*/ 9732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70938 w 9158702"/>
              <a:gd name="connsiteY3" fmla="*/ 7917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8598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9233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9233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9233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11900 w 9158702"/>
              <a:gd name="connsiteY2" fmla="*/ 99233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21425 w 9158702"/>
              <a:gd name="connsiteY2" fmla="*/ 98598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21425 w 9158702"/>
              <a:gd name="connsiteY2" fmla="*/ 985984 h 5156347"/>
              <a:gd name="connsiteX3" fmla="*/ 6686813 w 9158702"/>
              <a:gd name="connsiteY3" fmla="*/ 779089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363685 h 5156347"/>
              <a:gd name="connsiteX1" fmla="*/ 5251450 w 9158702"/>
              <a:gd name="connsiteY1" fmla="*/ 363683 h 5156347"/>
              <a:gd name="connsiteX2" fmla="*/ 6321425 w 9158702"/>
              <a:gd name="connsiteY2" fmla="*/ 985984 h 5156347"/>
              <a:gd name="connsiteX3" fmla="*/ 6680463 w 9158702"/>
              <a:gd name="connsiteY3" fmla="*/ 775914 h 5156347"/>
              <a:gd name="connsiteX4" fmla="*/ 9156700 w 9158702"/>
              <a:gd name="connsiteY4" fmla="*/ 2211670 h 5156347"/>
              <a:gd name="connsiteX5" fmla="*/ 9156700 w 9158702"/>
              <a:gd name="connsiteY5" fmla="*/ 5156347 h 5156347"/>
              <a:gd name="connsiteX6" fmla="*/ 0 w 9158702"/>
              <a:gd name="connsiteY6" fmla="*/ 5156347 h 5156347"/>
              <a:gd name="connsiteX7" fmla="*/ 0 w 9158702"/>
              <a:gd name="connsiteY7" fmla="*/ 363685 h 5156347"/>
              <a:gd name="connsiteX0" fmla="*/ 0 w 9158702"/>
              <a:gd name="connsiteY0" fmla="*/ 47250 h 4839912"/>
              <a:gd name="connsiteX1" fmla="*/ 5251450 w 9158702"/>
              <a:gd name="connsiteY1" fmla="*/ 47248 h 4839912"/>
              <a:gd name="connsiteX2" fmla="*/ 6321425 w 9158702"/>
              <a:gd name="connsiteY2" fmla="*/ 669549 h 4839912"/>
              <a:gd name="connsiteX3" fmla="*/ 6680463 w 9158702"/>
              <a:gd name="connsiteY3" fmla="*/ 459479 h 4839912"/>
              <a:gd name="connsiteX4" fmla="*/ 9156700 w 9158702"/>
              <a:gd name="connsiteY4" fmla="*/ 1895235 h 4839912"/>
              <a:gd name="connsiteX5" fmla="*/ 9156700 w 9158702"/>
              <a:gd name="connsiteY5" fmla="*/ 4839912 h 4839912"/>
              <a:gd name="connsiteX6" fmla="*/ 0 w 9158702"/>
              <a:gd name="connsiteY6" fmla="*/ 4839912 h 4839912"/>
              <a:gd name="connsiteX7" fmla="*/ 0 w 9158702"/>
              <a:gd name="connsiteY7" fmla="*/ 47250 h 4839912"/>
              <a:gd name="connsiteX0" fmla="*/ 0 w 9158702"/>
              <a:gd name="connsiteY0" fmla="*/ 2 h 4792664"/>
              <a:gd name="connsiteX1" fmla="*/ 5251450 w 9158702"/>
              <a:gd name="connsiteY1" fmla="*/ 0 h 4792664"/>
              <a:gd name="connsiteX2" fmla="*/ 6321425 w 9158702"/>
              <a:gd name="connsiteY2" fmla="*/ 622301 h 4792664"/>
              <a:gd name="connsiteX3" fmla="*/ 6680463 w 9158702"/>
              <a:gd name="connsiteY3" fmla="*/ 412231 h 4792664"/>
              <a:gd name="connsiteX4" fmla="*/ 9156700 w 9158702"/>
              <a:gd name="connsiteY4" fmla="*/ 1847987 h 4792664"/>
              <a:gd name="connsiteX5" fmla="*/ 9156700 w 9158702"/>
              <a:gd name="connsiteY5" fmla="*/ 4792664 h 4792664"/>
              <a:gd name="connsiteX6" fmla="*/ 0 w 9158702"/>
              <a:gd name="connsiteY6" fmla="*/ 4792664 h 4792664"/>
              <a:gd name="connsiteX7" fmla="*/ 0 w 9158702"/>
              <a:gd name="connsiteY7" fmla="*/ 2 h 4792664"/>
              <a:gd name="connsiteX0" fmla="*/ 0 w 9160933"/>
              <a:gd name="connsiteY0" fmla="*/ 2 h 4792664"/>
              <a:gd name="connsiteX1" fmla="*/ 5251450 w 9160933"/>
              <a:gd name="connsiteY1" fmla="*/ 0 h 4792664"/>
              <a:gd name="connsiteX2" fmla="*/ 6321425 w 9160933"/>
              <a:gd name="connsiteY2" fmla="*/ 622301 h 4792664"/>
              <a:gd name="connsiteX3" fmla="*/ 6680463 w 9160933"/>
              <a:gd name="connsiteY3" fmla="*/ 412231 h 4792664"/>
              <a:gd name="connsiteX4" fmla="*/ 9160933 w 9160933"/>
              <a:gd name="connsiteY4" fmla="*/ 1852220 h 4792664"/>
              <a:gd name="connsiteX5" fmla="*/ 9156700 w 9160933"/>
              <a:gd name="connsiteY5" fmla="*/ 4792664 h 4792664"/>
              <a:gd name="connsiteX6" fmla="*/ 0 w 9160933"/>
              <a:gd name="connsiteY6" fmla="*/ 4792664 h 4792664"/>
              <a:gd name="connsiteX7" fmla="*/ 0 w 9160933"/>
              <a:gd name="connsiteY7" fmla="*/ 2 h 4792664"/>
              <a:gd name="connsiteX0" fmla="*/ 0 w 9160933"/>
              <a:gd name="connsiteY0" fmla="*/ 2 h 4792664"/>
              <a:gd name="connsiteX1" fmla="*/ 5251450 w 9160933"/>
              <a:gd name="connsiteY1" fmla="*/ 0 h 4792664"/>
              <a:gd name="connsiteX2" fmla="*/ 6321425 w 9160933"/>
              <a:gd name="connsiteY2" fmla="*/ 622301 h 4792664"/>
              <a:gd name="connsiteX3" fmla="*/ 6680463 w 9160933"/>
              <a:gd name="connsiteY3" fmla="*/ 412231 h 4792664"/>
              <a:gd name="connsiteX4" fmla="*/ 9160933 w 9160933"/>
              <a:gd name="connsiteY4" fmla="*/ 1852220 h 4792664"/>
              <a:gd name="connsiteX5" fmla="*/ 9156700 w 9160933"/>
              <a:gd name="connsiteY5" fmla="*/ 4792664 h 4792664"/>
              <a:gd name="connsiteX6" fmla="*/ 0 w 9160933"/>
              <a:gd name="connsiteY6" fmla="*/ 4792664 h 4792664"/>
              <a:gd name="connsiteX7" fmla="*/ 0 w 9160933"/>
              <a:gd name="connsiteY7" fmla="*/ 2 h 4792664"/>
              <a:gd name="connsiteX0" fmla="*/ 0 w 9160933"/>
              <a:gd name="connsiteY0" fmla="*/ 2 h 4792664"/>
              <a:gd name="connsiteX1" fmla="*/ 5251450 w 9160933"/>
              <a:gd name="connsiteY1" fmla="*/ 0 h 4792664"/>
              <a:gd name="connsiteX2" fmla="*/ 6321425 w 9160933"/>
              <a:gd name="connsiteY2" fmla="*/ 622301 h 4792664"/>
              <a:gd name="connsiteX3" fmla="*/ 6676230 w 9160933"/>
              <a:gd name="connsiteY3" fmla="*/ 403764 h 4792664"/>
              <a:gd name="connsiteX4" fmla="*/ 9160933 w 9160933"/>
              <a:gd name="connsiteY4" fmla="*/ 1852220 h 4792664"/>
              <a:gd name="connsiteX5" fmla="*/ 9156700 w 9160933"/>
              <a:gd name="connsiteY5" fmla="*/ 4792664 h 4792664"/>
              <a:gd name="connsiteX6" fmla="*/ 0 w 9160933"/>
              <a:gd name="connsiteY6" fmla="*/ 4792664 h 4792664"/>
              <a:gd name="connsiteX7" fmla="*/ 0 w 9160933"/>
              <a:gd name="connsiteY7" fmla="*/ 2 h 4792664"/>
              <a:gd name="connsiteX0" fmla="*/ 0 w 9160933"/>
              <a:gd name="connsiteY0" fmla="*/ 2 h 4792664"/>
              <a:gd name="connsiteX1" fmla="*/ 5251450 w 9160933"/>
              <a:gd name="connsiteY1" fmla="*/ 0 h 4792664"/>
              <a:gd name="connsiteX2" fmla="*/ 6321425 w 9160933"/>
              <a:gd name="connsiteY2" fmla="*/ 622301 h 4792664"/>
              <a:gd name="connsiteX3" fmla="*/ 6676230 w 9160933"/>
              <a:gd name="connsiteY3" fmla="*/ 403764 h 4792664"/>
              <a:gd name="connsiteX4" fmla="*/ 9160933 w 9160933"/>
              <a:gd name="connsiteY4" fmla="*/ 1852220 h 4792664"/>
              <a:gd name="connsiteX5" fmla="*/ 9156700 w 9160933"/>
              <a:gd name="connsiteY5" fmla="*/ 4792664 h 4792664"/>
              <a:gd name="connsiteX6" fmla="*/ 0 w 9160933"/>
              <a:gd name="connsiteY6" fmla="*/ 4792664 h 4792664"/>
              <a:gd name="connsiteX7" fmla="*/ 0 w 9160933"/>
              <a:gd name="connsiteY7" fmla="*/ 2 h 4792664"/>
              <a:gd name="connsiteX0" fmla="*/ 0 w 9160933"/>
              <a:gd name="connsiteY0" fmla="*/ 2 h 4792664"/>
              <a:gd name="connsiteX1" fmla="*/ 5251450 w 9160933"/>
              <a:gd name="connsiteY1" fmla="*/ 0 h 4792664"/>
              <a:gd name="connsiteX2" fmla="*/ 6325658 w 9160933"/>
              <a:gd name="connsiteY2" fmla="*/ 618068 h 4792664"/>
              <a:gd name="connsiteX3" fmla="*/ 6676230 w 9160933"/>
              <a:gd name="connsiteY3" fmla="*/ 403764 h 4792664"/>
              <a:gd name="connsiteX4" fmla="*/ 9160933 w 9160933"/>
              <a:gd name="connsiteY4" fmla="*/ 1852220 h 4792664"/>
              <a:gd name="connsiteX5" fmla="*/ 9156700 w 9160933"/>
              <a:gd name="connsiteY5" fmla="*/ 4792664 h 4792664"/>
              <a:gd name="connsiteX6" fmla="*/ 0 w 9160933"/>
              <a:gd name="connsiteY6" fmla="*/ 4792664 h 4792664"/>
              <a:gd name="connsiteX7" fmla="*/ 0 w 9160933"/>
              <a:gd name="connsiteY7" fmla="*/ 2 h 4792664"/>
              <a:gd name="connsiteX0" fmla="*/ 0 w 9160933"/>
              <a:gd name="connsiteY0" fmla="*/ 0 h 4792662"/>
              <a:gd name="connsiteX1" fmla="*/ 5247217 w 9160933"/>
              <a:gd name="connsiteY1" fmla="*/ 12698 h 4792662"/>
              <a:gd name="connsiteX2" fmla="*/ 6325658 w 9160933"/>
              <a:gd name="connsiteY2" fmla="*/ 618066 h 4792662"/>
              <a:gd name="connsiteX3" fmla="*/ 6676230 w 9160933"/>
              <a:gd name="connsiteY3" fmla="*/ 403762 h 4792662"/>
              <a:gd name="connsiteX4" fmla="*/ 9160933 w 9160933"/>
              <a:gd name="connsiteY4" fmla="*/ 1852218 h 4792662"/>
              <a:gd name="connsiteX5" fmla="*/ 9156700 w 9160933"/>
              <a:gd name="connsiteY5" fmla="*/ 4792662 h 4792662"/>
              <a:gd name="connsiteX6" fmla="*/ 0 w 9160933"/>
              <a:gd name="connsiteY6" fmla="*/ 4792662 h 4792662"/>
              <a:gd name="connsiteX7" fmla="*/ 0 w 9160933"/>
              <a:gd name="connsiteY7" fmla="*/ 0 h 4792662"/>
              <a:gd name="connsiteX0" fmla="*/ 0 w 9160933"/>
              <a:gd name="connsiteY0" fmla="*/ 4236 h 4796898"/>
              <a:gd name="connsiteX1" fmla="*/ 5234517 w 9160933"/>
              <a:gd name="connsiteY1" fmla="*/ 0 h 4796898"/>
              <a:gd name="connsiteX2" fmla="*/ 6325658 w 9160933"/>
              <a:gd name="connsiteY2" fmla="*/ 622302 h 4796898"/>
              <a:gd name="connsiteX3" fmla="*/ 6676230 w 9160933"/>
              <a:gd name="connsiteY3" fmla="*/ 407998 h 4796898"/>
              <a:gd name="connsiteX4" fmla="*/ 9160933 w 9160933"/>
              <a:gd name="connsiteY4" fmla="*/ 1856454 h 4796898"/>
              <a:gd name="connsiteX5" fmla="*/ 9156700 w 9160933"/>
              <a:gd name="connsiteY5" fmla="*/ 4796898 h 4796898"/>
              <a:gd name="connsiteX6" fmla="*/ 0 w 9160933"/>
              <a:gd name="connsiteY6" fmla="*/ 4796898 h 4796898"/>
              <a:gd name="connsiteX7" fmla="*/ 0 w 9160933"/>
              <a:gd name="connsiteY7" fmla="*/ 4236 h 4796898"/>
              <a:gd name="connsiteX0" fmla="*/ 0 w 9160933"/>
              <a:gd name="connsiteY0" fmla="*/ 4236 h 4796898"/>
              <a:gd name="connsiteX1" fmla="*/ 5234517 w 9160933"/>
              <a:gd name="connsiteY1" fmla="*/ 0 h 4796898"/>
              <a:gd name="connsiteX2" fmla="*/ 6325658 w 9160933"/>
              <a:gd name="connsiteY2" fmla="*/ 622302 h 4796898"/>
              <a:gd name="connsiteX3" fmla="*/ 6676230 w 9160933"/>
              <a:gd name="connsiteY3" fmla="*/ 407998 h 4796898"/>
              <a:gd name="connsiteX4" fmla="*/ 9160933 w 9160933"/>
              <a:gd name="connsiteY4" fmla="*/ 1856454 h 4796898"/>
              <a:gd name="connsiteX5" fmla="*/ 9156700 w 9160933"/>
              <a:gd name="connsiteY5" fmla="*/ 4796898 h 4796898"/>
              <a:gd name="connsiteX6" fmla="*/ 0 w 9160933"/>
              <a:gd name="connsiteY6" fmla="*/ 4796898 h 4796898"/>
              <a:gd name="connsiteX7" fmla="*/ 0 w 9160933"/>
              <a:gd name="connsiteY7" fmla="*/ 4236 h 4796898"/>
              <a:gd name="connsiteX0" fmla="*/ 0 w 9160933"/>
              <a:gd name="connsiteY0" fmla="*/ 4236 h 4796898"/>
              <a:gd name="connsiteX1" fmla="*/ 5234517 w 9160933"/>
              <a:gd name="connsiteY1" fmla="*/ 0 h 4796898"/>
              <a:gd name="connsiteX2" fmla="*/ 6325658 w 9160933"/>
              <a:gd name="connsiteY2" fmla="*/ 622302 h 4796898"/>
              <a:gd name="connsiteX3" fmla="*/ 6676230 w 9160933"/>
              <a:gd name="connsiteY3" fmla="*/ 407998 h 4796898"/>
              <a:gd name="connsiteX4" fmla="*/ 9160933 w 9160933"/>
              <a:gd name="connsiteY4" fmla="*/ 1856454 h 4796898"/>
              <a:gd name="connsiteX5" fmla="*/ 9156700 w 9160933"/>
              <a:gd name="connsiteY5" fmla="*/ 4796898 h 4796898"/>
              <a:gd name="connsiteX6" fmla="*/ 0 w 9160933"/>
              <a:gd name="connsiteY6" fmla="*/ 4796898 h 4796898"/>
              <a:gd name="connsiteX7" fmla="*/ 0 w 9160933"/>
              <a:gd name="connsiteY7" fmla="*/ 4236 h 4796898"/>
              <a:gd name="connsiteX0" fmla="*/ 0 w 9160933"/>
              <a:gd name="connsiteY0" fmla="*/ 4236 h 4796898"/>
              <a:gd name="connsiteX1" fmla="*/ 5234517 w 9160933"/>
              <a:gd name="connsiteY1" fmla="*/ 0 h 4796898"/>
              <a:gd name="connsiteX2" fmla="*/ 6329891 w 9160933"/>
              <a:gd name="connsiteY2" fmla="*/ 622302 h 4796898"/>
              <a:gd name="connsiteX3" fmla="*/ 6676230 w 9160933"/>
              <a:gd name="connsiteY3" fmla="*/ 407998 h 4796898"/>
              <a:gd name="connsiteX4" fmla="*/ 9160933 w 9160933"/>
              <a:gd name="connsiteY4" fmla="*/ 1856454 h 4796898"/>
              <a:gd name="connsiteX5" fmla="*/ 9156700 w 9160933"/>
              <a:gd name="connsiteY5" fmla="*/ 4796898 h 4796898"/>
              <a:gd name="connsiteX6" fmla="*/ 0 w 9160933"/>
              <a:gd name="connsiteY6" fmla="*/ 4796898 h 4796898"/>
              <a:gd name="connsiteX7" fmla="*/ 0 w 9160933"/>
              <a:gd name="connsiteY7" fmla="*/ 4236 h 4796898"/>
              <a:gd name="connsiteX0" fmla="*/ 0 w 9160933"/>
              <a:gd name="connsiteY0" fmla="*/ 4236 h 4796898"/>
              <a:gd name="connsiteX1" fmla="*/ 5234517 w 9160933"/>
              <a:gd name="connsiteY1" fmla="*/ 0 h 4796898"/>
              <a:gd name="connsiteX2" fmla="*/ 6325657 w 9160933"/>
              <a:gd name="connsiteY2" fmla="*/ 618069 h 4796898"/>
              <a:gd name="connsiteX3" fmla="*/ 6676230 w 9160933"/>
              <a:gd name="connsiteY3" fmla="*/ 407998 h 4796898"/>
              <a:gd name="connsiteX4" fmla="*/ 9160933 w 9160933"/>
              <a:gd name="connsiteY4" fmla="*/ 1856454 h 4796898"/>
              <a:gd name="connsiteX5" fmla="*/ 9156700 w 9160933"/>
              <a:gd name="connsiteY5" fmla="*/ 4796898 h 4796898"/>
              <a:gd name="connsiteX6" fmla="*/ 0 w 9160933"/>
              <a:gd name="connsiteY6" fmla="*/ 4796898 h 4796898"/>
              <a:gd name="connsiteX7" fmla="*/ 0 w 9160933"/>
              <a:gd name="connsiteY7" fmla="*/ 4236 h 4796898"/>
              <a:gd name="connsiteX0" fmla="*/ 0 w 9160933"/>
              <a:gd name="connsiteY0" fmla="*/ 0 h 4792662"/>
              <a:gd name="connsiteX1" fmla="*/ 5239564 w 9160933"/>
              <a:gd name="connsiteY1" fmla="*/ 51286 h 4792662"/>
              <a:gd name="connsiteX2" fmla="*/ 6325657 w 9160933"/>
              <a:gd name="connsiteY2" fmla="*/ 613833 h 4792662"/>
              <a:gd name="connsiteX3" fmla="*/ 6676230 w 9160933"/>
              <a:gd name="connsiteY3" fmla="*/ 403762 h 4792662"/>
              <a:gd name="connsiteX4" fmla="*/ 9160933 w 9160933"/>
              <a:gd name="connsiteY4" fmla="*/ 1852218 h 4792662"/>
              <a:gd name="connsiteX5" fmla="*/ 9156700 w 9160933"/>
              <a:gd name="connsiteY5" fmla="*/ 4792662 h 4792662"/>
              <a:gd name="connsiteX6" fmla="*/ 0 w 9160933"/>
              <a:gd name="connsiteY6" fmla="*/ 4792662 h 4792662"/>
              <a:gd name="connsiteX7" fmla="*/ 0 w 9160933"/>
              <a:gd name="connsiteY7" fmla="*/ 0 h 4792662"/>
              <a:gd name="connsiteX0" fmla="*/ 0 w 9160933"/>
              <a:gd name="connsiteY0" fmla="*/ 0 h 4792662"/>
              <a:gd name="connsiteX1" fmla="*/ 5244612 w 9160933"/>
              <a:gd name="connsiteY1" fmla="*/ 41191 h 4792662"/>
              <a:gd name="connsiteX2" fmla="*/ 6325657 w 9160933"/>
              <a:gd name="connsiteY2" fmla="*/ 613833 h 4792662"/>
              <a:gd name="connsiteX3" fmla="*/ 6676230 w 9160933"/>
              <a:gd name="connsiteY3" fmla="*/ 403762 h 4792662"/>
              <a:gd name="connsiteX4" fmla="*/ 9160933 w 9160933"/>
              <a:gd name="connsiteY4" fmla="*/ 1852218 h 4792662"/>
              <a:gd name="connsiteX5" fmla="*/ 9156700 w 9160933"/>
              <a:gd name="connsiteY5" fmla="*/ 4792662 h 4792662"/>
              <a:gd name="connsiteX6" fmla="*/ 0 w 9160933"/>
              <a:gd name="connsiteY6" fmla="*/ 4792662 h 4792662"/>
              <a:gd name="connsiteX7" fmla="*/ 0 w 9160933"/>
              <a:gd name="connsiteY7" fmla="*/ 0 h 4792662"/>
              <a:gd name="connsiteX0" fmla="*/ 25237 w 9160933"/>
              <a:gd name="connsiteY0" fmla="*/ 44616 h 4751471"/>
              <a:gd name="connsiteX1" fmla="*/ 5244612 w 9160933"/>
              <a:gd name="connsiteY1" fmla="*/ 0 h 4751471"/>
              <a:gd name="connsiteX2" fmla="*/ 6325657 w 9160933"/>
              <a:gd name="connsiteY2" fmla="*/ 572642 h 4751471"/>
              <a:gd name="connsiteX3" fmla="*/ 6676230 w 9160933"/>
              <a:gd name="connsiteY3" fmla="*/ 362571 h 4751471"/>
              <a:gd name="connsiteX4" fmla="*/ 9160933 w 9160933"/>
              <a:gd name="connsiteY4" fmla="*/ 1811027 h 4751471"/>
              <a:gd name="connsiteX5" fmla="*/ 9156700 w 9160933"/>
              <a:gd name="connsiteY5" fmla="*/ 4751471 h 4751471"/>
              <a:gd name="connsiteX6" fmla="*/ 0 w 9160933"/>
              <a:gd name="connsiteY6" fmla="*/ 4751471 h 4751471"/>
              <a:gd name="connsiteX7" fmla="*/ 25237 w 9160933"/>
              <a:gd name="connsiteY7" fmla="*/ 44616 h 4751471"/>
              <a:gd name="connsiteX0" fmla="*/ 15142 w 9160933"/>
              <a:gd name="connsiteY0" fmla="*/ 0 h 4762377"/>
              <a:gd name="connsiteX1" fmla="*/ 5244612 w 9160933"/>
              <a:gd name="connsiteY1" fmla="*/ 10906 h 4762377"/>
              <a:gd name="connsiteX2" fmla="*/ 6325657 w 9160933"/>
              <a:gd name="connsiteY2" fmla="*/ 583548 h 4762377"/>
              <a:gd name="connsiteX3" fmla="*/ 6676230 w 9160933"/>
              <a:gd name="connsiteY3" fmla="*/ 373477 h 4762377"/>
              <a:gd name="connsiteX4" fmla="*/ 9160933 w 9160933"/>
              <a:gd name="connsiteY4" fmla="*/ 1821933 h 4762377"/>
              <a:gd name="connsiteX5" fmla="*/ 9156700 w 9160933"/>
              <a:gd name="connsiteY5" fmla="*/ 4762377 h 4762377"/>
              <a:gd name="connsiteX6" fmla="*/ 0 w 9160933"/>
              <a:gd name="connsiteY6" fmla="*/ 4762377 h 4762377"/>
              <a:gd name="connsiteX7" fmla="*/ 15142 w 9160933"/>
              <a:gd name="connsiteY7" fmla="*/ 0 h 4762377"/>
              <a:gd name="connsiteX0" fmla="*/ 15142 w 9160933"/>
              <a:gd name="connsiteY0" fmla="*/ 0 h 4762377"/>
              <a:gd name="connsiteX1" fmla="*/ 5229469 w 9160933"/>
              <a:gd name="connsiteY1" fmla="*/ 5858 h 4762377"/>
              <a:gd name="connsiteX2" fmla="*/ 6325657 w 9160933"/>
              <a:gd name="connsiteY2" fmla="*/ 583548 h 4762377"/>
              <a:gd name="connsiteX3" fmla="*/ 6676230 w 9160933"/>
              <a:gd name="connsiteY3" fmla="*/ 373477 h 4762377"/>
              <a:gd name="connsiteX4" fmla="*/ 9160933 w 9160933"/>
              <a:gd name="connsiteY4" fmla="*/ 1821933 h 4762377"/>
              <a:gd name="connsiteX5" fmla="*/ 9156700 w 9160933"/>
              <a:gd name="connsiteY5" fmla="*/ 4762377 h 4762377"/>
              <a:gd name="connsiteX6" fmla="*/ 0 w 9160933"/>
              <a:gd name="connsiteY6" fmla="*/ 4762377 h 4762377"/>
              <a:gd name="connsiteX7" fmla="*/ 15142 w 9160933"/>
              <a:gd name="connsiteY7" fmla="*/ 0 h 4762377"/>
              <a:gd name="connsiteX0" fmla="*/ 15142 w 9160933"/>
              <a:gd name="connsiteY0" fmla="*/ 0 h 4762377"/>
              <a:gd name="connsiteX1" fmla="*/ 5189090 w 9160933"/>
              <a:gd name="connsiteY1" fmla="*/ 811 h 4762377"/>
              <a:gd name="connsiteX2" fmla="*/ 6325657 w 9160933"/>
              <a:gd name="connsiteY2" fmla="*/ 583548 h 4762377"/>
              <a:gd name="connsiteX3" fmla="*/ 6676230 w 9160933"/>
              <a:gd name="connsiteY3" fmla="*/ 373477 h 4762377"/>
              <a:gd name="connsiteX4" fmla="*/ 9160933 w 9160933"/>
              <a:gd name="connsiteY4" fmla="*/ 1821933 h 4762377"/>
              <a:gd name="connsiteX5" fmla="*/ 9156700 w 9160933"/>
              <a:gd name="connsiteY5" fmla="*/ 4762377 h 4762377"/>
              <a:gd name="connsiteX6" fmla="*/ 0 w 9160933"/>
              <a:gd name="connsiteY6" fmla="*/ 4762377 h 4762377"/>
              <a:gd name="connsiteX7" fmla="*/ 15142 w 9160933"/>
              <a:gd name="connsiteY7" fmla="*/ 0 h 4762377"/>
              <a:gd name="connsiteX0" fmla="*/ 15142 w 9160933"/>
              <a:gd name="connsiteY0" fmla="*/ 0 h 4762377"/>
              <a:gd name="connsiteX1" fmla="*/ 5229469 w 9160933"/>
              <a:gd name="connsiteY1" fmla="*/ 811 h 4762377"/>
              <a:gd name="connsiteX2" fmla="*/ 6325657 w 9160933"/>
              <a:gd name="connsiteY2" fmla="*/ 583548 h 4762377"/>
              <a:gd name="connsiteX3" fmla="*/ 6676230 w 9160933"/>
              <a:gd name="connsiteY3" fmla="*/ 373477 h 4762377"/>
              <a:gd name="connsiteX4" fmla="*/ 9160933 w 9160933"/>
              <a:gd name="connsiteY4" fmla="*/ 1821933 h 4762377"/>
              <a:gd name="connsiteX5" fmla="*/ 9156700 w 9160933"/>
              <a:gd name="connsiteY5" fmla="*/ 4762377 h 4762377"/>
              <a:gd name="connsiteX6" fmla="*/ 0 w 9160933"/>
              <a:gd name="connsiteY6" fmla="*/ 4762377 h 4762377"/>
              <a:gd name="connsiteX7" fmla="*/ 15142 w 9160933"/>
              <a:gd name="connsiteY7" fmla="*/ 0 h 4762377"/>
              <a:gd name="connsiteX0" fmla="*/ 15142 w 9156983"/>
              <a:gd name="connsiteY0" fmla="*/ 0 h 4762377"/>
              <a:gd name="connsiteX1" fmla="*/ 5229469 w 9156983"/>
              <a:gd name="connsiteY1" fmla="*/ 811 h 4762377"/>
              <a:gd name="connsiteX2" fmla="*/ 6325657 w 9156983"/>
              <a:gd name="connsiteY2" fmla="*/ 583548 h 4762377"/>
              <a:gd name="connsiteX3" fmla="*/ 6676230 w 9156983"/>
              <a:gd name="connsiteY3" fmla="*/ 373477 h 4762377"/>
              <a:gd name="connsiteX4" fmla="*/ 9105411 w 9156983"/>
              <a:gd name="connsiteY4" fmla="*/ 1826981 h 4762377"/>
              <a:gd name="connsiteX5" fmla="*/ 9156700 w 9156983"/>
              <a:gd name="connsiteY5" fmla="*/ 4762377 h 4762377"/>
              <a:gd name="connsiteX6" fmla="*/ 0 w 9156983"/>
              <a:gd name="connsiteY6" fmla="*/ 4762377 h 4762377"/>
              <a:gd name="connsiteX7" fmla="*/ 15142 w 9156983"/>
              <a:gd name="connsiteY7" fmla="*/ 0 h 4762377"/>
              <a:gd name="connsiteX0" fmla="*/ 15142 w 9157080"/>
              <a:gd name="connsiteY0" fmla="*/ 0 h 4762377"/>
              <a:gd name="connsiteX1" fmla="*/ 5229469 w 9157080"/>
              <a:gd name="connsiteY1" fmla="*/ 811 h 4762377"/>
              <a:gd name="connsiteX2" fmla="*/ 6325657 w 9157080"/>
              <a:gd name="connsiteY2" fmla="*/ 583548 h 4762377"/>
              <a:gd name="connsiteX3" fmla="*/ 6676230 w 9157080"/>
              <a:gd name="connsiteY3" fmla="*/ 373477 h 4762377"/>
              <a:gd name="connsiteX4" fmla="*/ 9120553 w 9157080"/>
              <a:gd name="connsiteY4" fmla="*/ 1882503 h 4762377"/>
              <a:gd name="connsiteX5" fmla="*/ 9156700 w 9157080"/>
              <a:gd name="connsiteY5" fmla="*/ 4762377 h 4762377"/>
              <a:gd name="connsiteX6" fmla="*/ 0 w 9157080"/>
              <a:gd name="connsiteY6" fmla="*/ 4762377 h 4762377"/>
              <a:gd name="connsiteX7" fmla="*/ 15142 w 9157080"/>
              <a:gd name="connsiteY7" fmla="*/ 0 h 4762377"/>
              <a:gd name="connsiteX0" fmla="*/ 15142 w 9156961"/>
              <a:gd name="connsiteY0" fmla="*/ 0 h 4762377"/>
              <a:gd name="connsiteX1" fmla="*/ 5229469 w 9156961"/>
              <a:gd name="connsiteY1" fmla="*/ 811 h 4762377"/>
              <a:gd name="connsiteX2" fmla="*/ 6325657 w 9156961"/>
              <a:gd name="connsiteY2" fmla="*/ 583548 h 4762377"/>
              <a:gd name="connsiteX3" fmla="*/ 6676230 w 9156961"/>
              <a:gd name="connsiteY3" fmla="*/ 373477 h 4762377"/>
              <a:gd name="connsiteX4" fmla="*/ 9100363 w 9156961"/>
              <a:gd name="connsiteY4" fmla="*/ 1826981 h 4762377"/>
              <a:gd name="connsiteX5" fmla="*/ 9156700 w 9156961"/>
              <a:gd name="connsiteY5" fmla="*/ 4762377 h 4762377"/>
              <a:gd name="connsiteX6" fmla="*/ 0 w 9156961"/>
              <a:gd name="connsiteY6" fmla="*/ 4762377 h 4762377"/>
              <a:gd name="connsiteX7" fmla="*/ 15142 w 9156961"/>
              <a:gd name="connsiteY7" fmla="*/ 0 h 4762377"/>
              <a:gd name="connsiteX0" fmla="*/ 15142 w 9117014"/>
              <a:gd name="connsiteY0" fmla="*/ 0 h 4772472"/>
              <a:gd name="connsiteX1" fmla="*/ 5229469 w 9117014"/>
              <a:gd name="connsiteY1" fmla="*/ 811 h 4772472"/>
              <a:gd name="connsiteX2" fmla="*/ 6325657 w 9117014"/>
              <a:gd name="connsiteY2" fmla="*/ 583548 h 4772472"/>
              <a:gd name="connsiteX3" fmla="*/ 6676230 w 9117014"/>
              <a:gd name="connsiteY3" fmla="*/ 373477 h 4772472"/>
              <a:gd name="connsiteX4" fmla="*/ 9100363 w 9117014"/>
              <a:gd name="connsiteY4" fmla="*/ 1826981 h 4772472"/>
              <a:gd name="connsiteX5" fmla="*/ 9116320 w 9117014"/>
              <a:gd name="connsiteY5" fmla="*/ 4772472 h 4772472"/>
              <a:gd name="connsiteX6" fmla="*/ 0 w 9117014"/>
              <a:gd name="connsiteY6" fmla="*/ 4762377 h 4772472"/>
              <a:gd name="connsiteX7" fmla="*/ 15142 w 9117014"/>
              <a:gd name="connsiteY7" fmla="*/ 0 h 4772472"/>
              <a:gd name="connsiteX0" fmla="*/ 15142 w 9112148"/>
              <a:gd name="connsiteY0" fmla="*/ 0 h 4787614"/>
              <a:gd name="connsiteX1" fmla="*/ 5229469 w 9112148"/>
              <a:gd name="connsiteY1" fmla="*/ 811 h 4787614"/>
              <a:gd name="connsiteX2" fmla="*/ 6325657 w 9112148"/>
              <a:gd name="connsiteY2" fmla="*/ 583548 h 4787614"/>
              <a:gd name="connsiteX3" fmla="*/ 6676230 w 9112148"/>
              <a:gd name="connsiteY3" fmla="*/ 373477 h 4787614"/>
              <a:gd name="connsiteX4" fmla="*/ 9100363 w 9112148"/>
              <a:gd name="connsiteY4" fmla="*/ 1826981 h 4787614"/>
              <a:gd name="connsiteX5" fmla="*/ 9111273 w 9112148"/>
              <a:gd name="connsiteY5" fmla="*/ 4787614 h 4787614"/>
              <a:gd name="connsiteX6" fmla="*/ 0 w 9112148"/>
              <a:gd name="connsiteY6" fmla="*/ 4762377 h 4787614"/>
              <a:gd name="connsiteX7" fmla="*/ 15142 w 9112148"/>
              <a:gd name="connsiteY7" fmla="*/ 0 h 4787614"/>
              <a:gd name="connsiteX0" fmla="*/ 15142 w 9100363"/>
              <a:gd name="connsiteY0" fmla="*/ 0 h 4762377"/>
              <a:gd name="connsiteX1" fmla="*/ 5229469 w 9100363"/>
              <a:gd name="connsiteY1" fmla="*/ 811 h 4762377"/>
              <a:gd name="connsiteX2" fmla="*/ 6325657 w 9100363"/>
              <a:gd name="connsiteY2" fmla="*/ 583548 h 4762377"/>
              <a:gd name="connsiteX3" fmla="*/ 6676230 w 9100363"/>
              <a:gd name="connsiteY3" fmla="*/ 373477 h 4762377"/>
              <a:gd name="connsiteX4" fmla="*/ 9100363 w 9100363"/>
              <a:gd name="connsiteY4" fmla="*/ 1826981 h 4762377"/>
              <a:gd name="connsiteX5" fmla="*/ 9040608 w 9100363"/>
              <a:gd name="connsiteY5" fmla="*/ 4737140 h 4762377"/>
              <a:gd name="connsiteX6" fmla="*/ 0 w 9100363"/>
              <a:gd name="connsiteY6" fmla="*/ 4762377 h 4762377"/>
              <a:gd name="connsiteX7" fmla="*/ 15142 w 9100363"/>
              <a:gd name="connsiteY7" fmla="*/ 0 h 4762377"/>
              <a:gd name="connsiteX0" fmla="*/ 15142 w 9107409"/>
              <a:gd name="connsiteY0" fmla="*/ 0 h 4767424"/>
              <a:gd name="connsiteX1" fmla="*/ 5229469 w 9107409"/>
              <a:gd name="connsiteY1" fmla="*/ 811 h 4767424"/>
              <a:gd name="connsiteX2" fmla="*/ 6325657 w 9107409"/>
              <a:gd name="connsiteY2" fmla="*/ 583548 h 4767424"/>
              <a:gd name="connsiteX3" fmla="*/ 6676230 w 9107409"/>
              <a:gd name="connsiteY3" fmla="*/ 373477 h 4767424"/>
              <a:gd name="connsiteX4" fmla="*/ 9100363 w 9107409"/>
              <a:gd name="connsiteY4" fmla="*/ 1826981 h 4767424"/>
              <a:gd name="connsiteX5" fmla="*/ 9106225 w 9107409"/>
              <a:gd name="connsiteY5" fmla="*/ 4767424 h 4767424"/>
              <a:gd name="connsiteX6" fmla="*/ 0 w 9107409"/>
              <a:gd name="connsiteY6" fmla="*/ 4762377 h 4767424"/>
              <a:gd name="connsiteX7" fmla="*/ 15142 w 9107409"/>
              <a:gd name="connsiteY7" fmla="*/ 0 h 4767424"/>
              <a:gd name="connsiteX0" fmla="*/ 15142 w 9108052"/>
              <a:gd name="connsiteY0" fmla="*/ 0 h 4767424"/>
              <a:gd name="connsiteX1" fmla="*/ 5229469 w 9108052"/>
              <a:gd name="connsiteY1" fmla="*/ 811 h 4767424"/>
              <a:gd name="connsiteX2" fmla="*/ 6325657 w 9108052"/>
              <a:gd name="connsiteY2" fmla="*/ 583548 h 4767424"/>
              <a:gd name="connsiteX3" fmla="*/ 6676230 w 9108052"/>
              <a:gd name="connsiteY3" fmla="*/ 373477 h 4767424"/>
              <a:gd name="connsiteX4" fmla="*/ 9105411 w 9108052"/>
              <a:gd name="connsiteY4" fmla="*/ 1882503 h 4767424"/>
              <a:gd name="connsiteX5" fmla="*/ 9106225 w 9108052"/>
              <a:gd name="connsiteY5" fmla="*/ 4767424 h 4767424"/>
              <a:gd name="connsiteX6" fmla="*/ 0 w 9108052"/>
              <a:gd name="connsiteY6" fmla="*/ 4762377 h 4767424"/>
              <a:gd name="connsiteX7" fmla="*/ 15142 w 9108052"/>
              <a:gd name="connsiteY7" fmla="*/ 0 h 4767424"/>
              <a:gd name="connsiteX0" fmla="*/ 15142 w 9108052"/>
              <a:gd name="connsiteY0" fmla="*/ 0 h 4767424"/>
              <a:gd name="connsiteX1" fmla="*/ 5229469 w 9108052"/>
              <a:gd name="connsiteY1" fmla="*/ 811 h 4767424"/>
              <a:gd name="connsiteX2" fmla="*/ 6325657 w 9108052"/>
              <a:gd name="connsiteY2" fmla="*/ 583548 h 4767424"/>
              <a:gd name="connsiteX3" fmla="*/ 6676230 w 9108052"/>
              <a:gd name="connsiteY3" fmla="*/ 373477 h 4767424"/>
              <a:gd name="connsiteX4" fmla="*/ 9105411 w 9108052"/>
              <a:gd name="connsiteY4" fmla="*/ 1821934 h 4767424"/>
              <a:gd name="connsiteX5" fmla="*/ 9106225 w 9108052"/>
              <a:gd name="connsiteY5" fmla="*/ 4767424 h 4767424"/>
              <a:gd name="connsiteX6" fmla="*/ 0 w 9108052"/>
              <a:gd name="connsiteY6" fmla="*/ 4762377 h 4767424"/>
              <a:gd name="connsiteX7" fmla="*/ 15142 w 9108052"/>
              <a:gd name="connsiteY7" fmla="*/ 0 h 4767424"/>
              <a:gd name="connsiteX0" fmla="*/ 15142 w 9108052"/>
              <a:gd name="connsiteY0" fmla="*/ 0 h 4767424"/>
              <a:gd name="connsiteX1" fmla="*/ 5143663 w 9108052"/>
              <a:gd name="connsiteY1" fmla="*/ 5858 h 4767424"/>
              <a:gd name="connsiteX2" fmla="*/ 6325657 w 9108052"/>
              <a:gd name="connsiteY2" fmla="*/ 583548 h 4767424"/>
              <a:gd name="connsiteX3" fmla="*/ 6676230 w 9108052"/>
              <a:gd name="connsiteY3" fmla="*/ 373477 h 4767424"/>
              <a:gd name="connsiteX4" fmla="*/ 9105411 w 9108052"/>
              <a:gd name="connsiteY4" fmla="*/ 1821934 h 4767424"/>
              <a:gd name="connsiteX5" fmla="*/ 9106225 w 9108052"/>
              <a:gd name="connsiteY5" fmla="*/ 4767424 h 4767424"/>
              <a:gd name="connsiteX6" fmla="*/ 0 w 9108052"/>
              <a:gd name="connsiteY6" fmla="*/ 4762377 h 4767424"/>
              <a:gd name="connsiteX7" fmla="*/ 15142 w 9108052"/>
              <a:gd name="connsiteY7" fmla="*/ 0 h 4767424"/>
              <a:gd name="connsiteX0" fmla="*/ 15142 w 9108052"/>
              <a:gd name="connsiteY0" fmla="*/ 0 h 4767424"/>
              <a:gd name="connsiteX1" fmla="*/ 5143663 w 9108052"/>
              <a:gd name="connsiteY1" fmla="*/ 5858 h 4767424"/>
              <a:gd name="connsiteX2" fmla="*/ 6310515 w 9108052"/>
              <a:gd name="connsiteY2" fmla="*/ 634022 h 4767424"/>
              <a:gd name="connsiteX3" fmla="*/ 6676230 w 9108052"/>
              <a:gd name="connsiteY3" fmla="*/ 373477 h 4767424"/>
              <a:gd name="connsiteX4" fmla="*/ 9105411 w 9108052"/>
              <a:gd name="connsiteY4" fmla="*/ 1821934 h 4767424"/>
              <a:gd name="connsiteX5" fmla="*/ 9106225 w 9108052"/>
              <a:gd name="connsiteY5" fmla="*/ 4767424 h 4767424"/>
              <a:gd name="connsiteX6" fmla="*/ 0 w 9108052"/>
              <a:gd name="connsiteY6" fmla="*/ 4762377 h 4767424"/>
              <a:gd name="connsiteX7" fmla="*/ 15142 w 9108052"/>
              <a:gd name="connsiteY7" fmla="*/ 0 h 4767424"/>
              <a:gd name="connsiteX0" fmla="*/ 15142 w 9108052"/>
              <a:gd name="connsiteY0" fmla="*/ 0 h 4767424"/>
              <a:gd name="connsiteX1" fmla="*/ 5143663 w 9108052"/>
              <a:gd name="connsiteY1" fmla="*/ 5858 h 4767424"/>
              <a:gd name="connsiteX2" fmla="*/ 6285278 w 9108052"/>
              <a:gd name="connsiteY2" fmla="*/ 608785 h 4767424"/>
              <a:gd name="connsiteX3" fmla="*/ 6676230 w 9108052"/>
              <a:gd name="connsiteY3" fmla="*/ 373477 h 4767424"/>
              <a:gd name="connsiteX4" fmla="*/ 9105411 w 9108052"/>
              <a:gd name="connsiteY4" fmla="*/ 1821934 h 4767424"/>
              <a:gd name="connsiteX5" fmla="*/ 9106225 w 9108052"/>
              <a:gd name="connsiteY5" fmla="*/ 4767424 h 4767424"/>
              <a:gd name="connsiteX6" fmla="*/ 0 w 9108052"/>
              <a:gd name="connsiteY6" fmla="*/ 4762377 h 4767424"/>
              <a:gd name="connsiteX7" fmla="*/ 15142 w 9108052"/>
              <a:gd name="connsiteY7" fmla="*/ 0 h 4767424"/>
              <a:gd name="connsiteX0" fmla="*/ 15142 w 9108052"/>
              <a:gd name="connsiteY0" fmla="*/ 9284 h 4776708"/>
              <a:gd name="connsiteX1" fmla="*/ 5219375 w 9108052"/>
              <a:gd name="connsiteY1" fmla="*/ 0 h 4776708"/>
              <a:gd name="connsiteX2" fmla="*/ 6285278 w 9108052"/>
              <a:gd name="connsiteY2" fmla="*/ 618069 h 4776708"/>
              <a:gd name="connsiteX3" fmla="*/ 6676230 w 9108052"/>
              <a:gd name="connsiteY3" fmla="*/ 382761 h 4776708"/>
              <a:gd name="connsiteX4" fmla="*/ 9105411 w 9108052"/>
              <a:gd name="connsiteY4" fmla="*/ 1831218 h 4776708"/>
              <a:gd name="connsiteX5" fmla="*/ 9106225 w 9108052"/>
              <a:gd name="connsiteY5" fmla="*/ 4776708 h 4776708"/>
              <a:gd name="connsiteX6" fmla="*/ 0 w 9108052"/>
              <a:gd name="connsiteY6" fmla="*/ 4771661 h 4776708"/>
              <a:gd name="connsiteX7" fmla="*/ 15142 w 9108052"/>
              <a:gd name="connsiteY7" fmla="*/ 9284 h 4776708"/>
              <a:gd name="connsiteX0" fmla="*/ 15142 w 9108052"/>
              <a:gd name="connsiteY0" fmla="*/ 9284 h 4776708"/>
              <a:gd name="connsiteX1" fmla="*/ 5219375 w 9108052"/>
              <a:gd name="connsiteY1" fmla="*/ 0 h 4776708"/>
              <a:gd name="connsiteX2" fmla="*/ 6285278 w 9108052"/>
              <a:gd name="connsiteY2" fmla="*/ 618069 h 4776708"/>
              <a:gd name="connsiteX3" fmla="*/ 6630576 w 9108052"/>
              <a:gd name="connsiteY3" fmla="*/ 423851 h 4776708"/>
              <a:gd name="connsiteX4" fmla="*/ 9105411 w 9108052"/>
              <a:gd name="connsiteY4" fmla="*/ 1831218 h 4776708"/>
              <a:gd name="connsiteX5" fmla="*/ 9106225 w 9108052"/>
              <a:gd name="connsiteY5" fmla="*/ 4776708 h 4776708"/>
              <a:gd name="connsiteX6" fmla="*/ 0 w 9108052"/>
              <a:gd name="connsiteY6" fmla="*/ 4771661 h 4776708"/>
              <a:gd name="connsiteX7" fmla="*/ 15142 w 9108052"/>
              <a:gd name="connsiteY7" fmla="*/ 9284 h 4776708"/>
              <a:gd name="connsiteX0" fmla="*/ 15142 w 9114542"/>
              <a:gd name="connsiteY0" fmla="*/ 9284 h 4776708"/>
              <a:gd name="connsiteX1" fmla="*/ 5219375 w 9114542"/>
              <a:gd name="connsiteY1" fmla="*/ 0 h 4776708"/>
              <a:gd name="connsiteX2" fmla="*/ 6285278 w 9114542"/>
              <a:gd name="connsiteY2" fmla="*/ 618069 h 4776708"/>
              <a:gd name="connsiteX3" fmla="*/ 6630576 w 9114542"/>
              <a:gd name="connsiteY3" fmla="*/ 423851 h 4776708"/>
              <a:gd name="connsiteX4" fmla="*/ 9114542 w 9114542"/>
              <a:gd name="connsiteY4" fmla="*/ 1963618 h 4776708"/>
              <a:gd name="connsiteX5" fmla="*/ 9106225 w 9114542"/>
              <a:gd name="connsiteY5" fmla="*/ 4776708 h 4776708"/>
              <a:gd name="connsiteX6" fmla="*/ 0 w 9114542"/>
              <a:gd name="connsiteY6" fmla="*/ 4771661 h 4776708"/>
              <a:gd name="connsiteX7" fmla="*/ 15142 w 9114542"/>
              <a:gd name="connsiteY7" fmla="*/ 9284 h 4776708"/>
              <a:gd name="connsiteX0" fmla="*/ 15142 w 9109976"/>
              <a:gd name="connsiteY0" fmla="*/ 9284 h 4776708"/>
              <a:gd name="connsiteX1" fmla="*/ 5219375 w 9109976"/>
              <a:gd name="connsiteY1" fmla="*/ 0 h 4776708"/>
              <a:gd name="connsiteX2" fmla="*/ 6285278 w 9109976"/>
              <a:gd name="connsiteY2" fmla="*/ 618069 h 4776708"/>
              <a:gd name="connsiteX3" fmla="*/ 6630576 w 9109976"/>
              <a:gd name="connsiteY3" fmla="*/ 423851 h 4776708"/>
              <a:gd name="connsiteX4" fmla="*/ 9109976 w 9109976"/>
              <a:gd name="connsiteY4" fmla="*/ 1835784 h 4776708"/>
              <a:gd name="connsiteX5" fmla="*/ 9106225 w 9109976"/>
              <a:gd name="connsiteY5" fmla="*/ 4776708 h 4776708"/>
              <a:gd name="connsiteX6" fmla="*/ 0 w 9109976"/>
              <a:gd name="connsiteY6" fmla="*/ 4771661 h 4776708"/>
              <a:gd name="connsiteX7" fmla="*/ 15142 w 9109976"/>
              <a:gd name="connsiteY7" fmla="*/ 9284 h 4776708"/>
              <a:gd name="connsiteX0" fmla="*/ 15142 w 9109976"/>
              <a:gd name="connsiteY0" fmla="*/ 9284 h 4776708"/>
              <a:gd name="connsiteX1" fmla="*/ 5219375 w 9109976"/>
              <a:gd name="connsiteY1" fmla="*/ 0 h 4776708"/>
              <a:gd name="connsiteX2" fmla="*/ 6285278 w 9109976"/>
              <a:gd name="connsiteY2" fmla="*/ 618069 h 4776708"/>
              <a:gd name="connsiteX3" fmla="*/ 6621445 w 9109976"/>
              <a:gd name="connsiteY3" fmla="*/ 414720 h 4776708"/>
              <a:gd name="connsiteX4" fmla="*/ 9109976 w 9109976"/>
              <a:gd name="connsiteY4" fmla="*/ 1835784 h 4776708"/>
              <a:gd name="connsiteX5" fmla="*/ 9106225 w 9109976"/>
              <a:gd name="connsiteY5" fmla="*/ 4776708 h 4776708"/>
              <a:gd name="connsiteX6" fmla="*/ 0 w 9109976"/>
              <a:gd name="connsiteY6" fmla="*/ 4771661 h 4776708"/>
              <a:gd name="connsiteX7" fmla="*/ 15142 w 9109976"/>
              <a:gd name="connsiteY7" fmla="*/ 9284 h 4776708"/>
              <a:gd name="connsiteX0" fmla="*/ 15142 w 9109976"/>
              <a:gd name="connsiteY0" fmla="*/ 9284 h 4776708"/>
              <a:gd name="connsiteX1" fmla="*/ 5219375 w 9109976"/>
              <a:gd name="connsiteY1" fmla="*/ 0 h 4776708"/>
              <a:gd name="connsiteX2" fmla="*/ 6285278 w 9109976"/>
              <a:gd name="connsiteY2" fmla="*/ 618069 h 4776708"/>
              <a:gd name="connsiteX3" fmla="*/ 6629593 w 9109976"/>
              <a:gd name="connsiteY3" fmla="*/ 410647 h 4776708"/>
              <a:gd name="connsiteX4" fmla="*/ 9109976 w 9109976"/>
              <a:gd name="connsiteY4" fmla="*/ 1835784 h 4776708"/>
              <a:gd name="connsiteX5" fmla="*/ 9106225 w 9109976"/>
              <a:gd name="connsiteY5" fmla="*/ 4776708 h 4776708"/>
              <a:gd name="connsiteX6" fmla="*/ 0 w 9109976"/>
              <a:gd name="connsiteY6" fmla="*/ 4771661 h 4776708"/>
              <a:gd name="connsiteX7" fmla="*/ 15142 w 9109976"/>
              <a:gd name="connsiteY7" fmla="*/ 9284 h 4776708"/>
              <a:gd name="connsiteX0" fmla="*/ 15142 w 9109976"/>
              <a:gd name="connsiteY0" fmla="*/ 9284 h 4776708"/>
              <a:gd name="connsiteX1" fmla="*/ 5219375 w 9109976"/>
              <a:gd name="connsiteY1" fmla="*/ 0 h 4776708"/>
              <a:gd name="connsiteX2" fmla="*/ 6285278 w 9109976"/>
              <a:gd name="connsiteY2" fmla="*/ 622143 h 4776708"/>
              <a:gd name="connsiteX3" fmla="*/ 6629593 w 9109976"/>
              <a:gd name="connsiteY3" fmla="*/ 410647 h 4776708"/>
              <a:gd name="connsiteX4" fmla="*/ 9109976 w 9109976"/>
              <a:gd name="connsiteY4" fmla="*/ 1835784 h 4776708"/>
              <a:gd name="connsiteX5" fmla="*/ 9106225 w 9109976"/>
              <a:gd name="connsiteY5" fmla="*/ 4776708 h 4776708"/>
              <a:gd name="connsiteX6" fmla="*/ 0 w 9109976"/>
              <a:gd name="connsiteY6" fmla="*/ 4771661 h 4776708"/>
              <a:gd name="connsiteX7" fmla="*/ 15142 w 9109976"/>
              <a:gd name="connsiteY7" fmla="*/ 9284 h 4776708"/>
              <a:gd name="connsiteX0" fmla="*/ 15142 w 9109976"/>
              <a:gd name="connsiteY0" fmla="*/ 9284 h 4776708"/>
              <a:gd name="connsiteX1" fmla="*/ 5219375 w 9109976"/>
              <a:gd name="connsiteY1" fmla="*/ 0 h 4776708"/>
              <a:gd name="connsiteX2" fmla="*/ 6281204 w 9109976"/>
              <a:gd name="connsiteY2" fmla="*/ 609920 h 4776708"/>
              <a:gd name="connsiteX3" fmla="*/ 6629593 w 9109976"/>
              <a:gd name="connsiteY3" fmla="*/ 410647 h 4776708"/>
              <a:gd name="connsiteX4" fmla="*/ 9109976 w 9109976"/>
              <a:gd name="connsiteY4" fmla="*/ 1835784 h 4776708"/>
              <a:gd name="connsiteX5" fmla="*/ 9106225 w 9109976"/>
              <a:gd name="connsiteY5" fmla="*/ 4776708 h 4776708"/>
              <a:gd name="connsiteX6" fmla="*/ 0 w 9109976"/>
              <a:gd name="connsiteY6" fmla="*/ 4771661 h 4776708"/>
              <a:gd name="connsiteX7" fmla="*/ 15142 w 9109976"/>
              <a:gd name="connsiteY7" fmla="*/ 9284 h 477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9976" h="4776708">
                <a:moveTo>
                  <a:pt x="15142" y="9284"/>
                </a:moveTo>
                <a:lnTo>
                  <a:pt x="5219375" y="0"/>
                </a:lnTo>
                <a:lnTo>
                  <a:pt x="6281204" y="609920"/>
                </a:lnTo>
                <a:cubicBezTo>
                  <a:pt x="6433118" y="521463"/>
                  <a:pt x="6436976" y="525982"/>
                  <a:pt x="6629593" y="410647"/>
                </a:cubicBezTo>
                <a:lnTo>
                  <a:pt x="9109976" y="1835784"/>
                </a:lnTo>
                <a:cubicBezTo>
                  <a:pt x="9109454" y="3229323"/>
                  <a:pt x="9110981" y="3378936"/>
                  <a:pt x="9106225" y="4776708"/>
                </a:cubicBezTo>
                <a:lnTo>
                  <a:pt x="0" y="4771661"/>
                </a:lnTo>
                <a:cubicBezTo>
                  <a:pt x="5047" y="3184202"/>
                  <a:pt x="10095" y="1596743"/>
                  <a:pt x="15142" y="9284"/>
                </a:cubicBezTo>
                <a:close/>
              </a:path>
            </a:pathLst>
          </a:custGeom>
          <a:solidFill>
            <a:schemeClr val="accent2"/>
          </a:solidFill>
        </p:spPr>
        <p:txBody>
          <a:bodyPr anchor="ctr" anchorCtr="0">
            <a:normAutofit/>
          </a:bodyPr>
          <a:lstStyle>
            <a:lvl1pPr marL="0" indent="0" algn="ctr">
              <a:buFontTx/>
              <a:buNone/>
              <a:defRPr sz="1400"/>
            </a:lvl1pPr>
          </a:lstStyle>
          <a:p>
            <a:r>
              <a:rPr lang="de-DE"/>
              <a:t>Bild durch Klicken auf Symbol hinzufügen</a:t>
            </a:r>
            <a:endParaRPr lang="de-DE" dirty="0"/>
          </a:p>
        </p:txBody>
      </p:sp>
      <p:pic>
        <p:nvPicPr>
          <p:cNvPr id="5" name="Grafik 4">
            <a:extLst>
              <a:ext uri="{FF2B5EF4-FFF2-40B4-BE49-F238E27FC236}">
                <a16:creationId xmlns:a16="http://schemas.microsoft.com/office/drawing/2014/main" id="{F06E1559-BFBB-C15F-3A91-7BAF98370D4B}"/>
              </a:ext>
            </a:extLst>
          </p:cNvPr>
          <p:cNvPicPr>
            <a:picLocks noChangeAspect="1"/>
          </p:cNvPicPr>
          <p:nvPr userDrawn="1"/>
        </p:nvPicPr>
        <p:blipFill>
          <a:blip r:embed="rId2"/>
          <a:stretch>
            <a:fillRect/>
          </a:stretch>
        </p:blipFill>
        <p:spPr>
          <a:xfrm>
            <a:off x="5168900" y="0"/>
            <a:ext cx="3975100" cy="1879600"/>
          </a:xfrm>
          <a:prstGeom prst="rect">
            <a:avLst/>
          </a:prstGeom>
        </p:spPr>
      </p:pic>
      <p:sp>
        <p:nvSpPr>
          <p:cNvPr id="15" name="Textplatzhalter 3"/>
          <p:cNvSpPr>
            <a:spLocks noGrp="1"/>
          </p:cNvSpPr>
          <p:nvPr>
            <p:ph type="body" sz="half" idx="12" hasCustomPrompt="1"/>
          </p:nvPr>
        </p:nvSpPr>
        <p:spPr>
          <a:xfrm>
            <a:off x="523573" y="461579"/>
            <a:ext cx="4742694" cy="1384154"/>
          </a:xfrm>
          <a:prstGeom prst="rect">
            <a:avLst/>
          </a:prstGeom>
        </p:spPr>
        <p:txBody>
          <a:bodyPr>
            <a:noAutofit/>
          </a:bodyPr>
          <a:lstStyle>
            <a:lvl1pPr marL="0" indent="0">
              <a:lnSpc>
                <a:spcPct val="90000"/>
              </a:lnSpc>
              <a:spcBef>
                <a:spcPts val="0"/>
              </a:spcBef>
              <a:buNone/>
              <a:defRPr sz="3500" spc="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dirty="0"/>
              <a:t>Das ist eine schöne Bildüberschrift.</a:t>
            </a:r>
          </a:p>
        </p:txBody>
      </p:sp>
      <p:sp>
        <p:nvSpPr>
          <p:cNvPr id="19"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pic>
        <p:nvPicPr>
          <p:cNvPr id="23" name="Bild 22" descr="Campus02-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9"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pic>
        <p:nvPicPr>
          <p:cNvPr id="12" name="Bild 11" descr="Campus02-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37450" y="323851"/>
            <a:ext cx="1263650" cy="410132"/>
          </a:xfrm>
          <a:prstGeom prst="rect">
            <a:avLst/>
          </a:prstGeom>
        </p:spPr>
      </p:pic>
      <p:sp>
        <p:nvSpPr>
          <p:cNvPr id="2" name="Datumsplatzhalter 3">
            <a:extLst>
              <a:ext uri="{FF2B5EF4-FFF2-40B4-BE49-F238E27FC236}">
                <a16:creationId xmlns:a16="http://schemas.microsoft.com/office/drawing/2014/main" id="{FF0B5E54-B968-F121-D3B2-69879AEE9883}"/>
              </a:ext>
            </a:extLst>
          </p:cNvPr>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F82BC435-4750-A840-BA53-9C62F4EFB528}" type="datetime3">
              <a:rPr lang="de-AT" smtClean="0"/>
              <a:t>13/02/24</a:t>
            </a:fld>
            <a:endParaRPr lang="de-DE" dirty="0"/>
          </a:p>
        </p:txBody>
      </p:sp>
    </p:spTree>
    <p:extLst>
      <p:ext uri="{BB962C8B-B14F-4D97-AF65-F5344CB8AC3E}">
        <p14:creationId xmlns:p14="http://schemas.microsoft.com/office/powerpoint/2010/main" val="16154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ck 15"/>
          <p:cNvSpPr/>
          <p:nvPr/>
        </p:nvSpPr>
        <p:spPr>
          <a:xfrm>
            <a:off x="7200900" y="4791707"/>
            <a:ext cx="1955800" cy="357187"/>
          </a:xfrm>
          <a:prstGeom prst="rect">
            <a:avLst/>
          </a:prstGeom>
          <a:solidFill>
            <a:srgbClr val="323A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5" name="Rechteck 14"/>
          <p:cNvSpPr/>
          <p:nvPr/>
        </p:nvSpPr>
        <p:spPr>
          <a:xfrm>
            <a:off x="0" y="4792663"/>
            <a:ext cx="7200900" cy="357187"/>
          </a:xfrm>
          <a:prstGeom prst="rect">
            <a:avLst/>
          </a:prstGeom>
          <a:solidFill>
            <a:srgbClr val="D4DAD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solidFill>
                <a:srgbClr val="D4DADC"/>
              </a:solidFill>
            </a:endParaRPr>
          </a:p>
        </p:txBody>
      </p:sp>
      <p:sp>
        <p:nvSpPr>
          <p:cNvPr id="5" name="Fußzeilenplatzhalter 4"/>
          <p:cNvSpPr>
            <a:spLocks noGrp="1"/>
          </p:cNvSpPr>
          <p:nvPr>
            <p:ph type="ftr" sz="quarter" idx="3"/>
          </p:nvPr>
        </p:nvSpPr>
        <p:spPr>
          <a:xfrm>
            <a:off x="635000" y="4792663"/>
            <a:ext cx="1244600" cy="248444"/>
          </a:xfrm>
          <a:prstGeom prst="rect">
            <a:avLst/>
          </a:prstGeom>
        </p:spPr>
        <p:txBody>
          <a:bodyPr vert="horz" lIns="91440" tIns="45720" rIns="91440" bIns="45720" rtlCol="0" anchor="ctr"/>
          <a:lstStyle>
            <a:lvl1pPr algn="l">
              <a:defRPr sz="900" b="1" kern="0" spc="130">
                <a:solidFill>
                  <a:schemeClr val="tx1"/>
                </a:solidFill>
                <a:latin typeface="Calibri"/>
                <a:cs typeface="Calibri"/>
              </a:defRPr>
            </a:lvl1pPr>
          </a:lstStyle>
          <a:p>
            <a:r>
              <a:rPr lang="mr-IN"/>
              <a:t>FH CAMPUS 02</a:t>
            </a:r>
            <a:r>
              <a:rPr lang="mr-IN" spc="0"/>
              <a:t> // </a:t>
            </a:r>
            <a:endParaRPr lang="de-DE" spc="0" dirty="0"/>
          </a:p>
        </p:txBody>
      </p:sp>
      <p:sp>
        <p:nvSpPr>
          <p:cNvPr id="6" name="Foliennummernplatzhalter 5"/>
          <p:cNvSpPr>
            <a:spLocks noGrp="1"/>
          </p:cNvSpPr>
          <p:nvPr>
            <p:ph type="sldNum" sz="quarter" idx="4"/>
          </p:nvPr>
        </p:nvSpPr>
        <p:spPr>
          <a:xfrm>
            <a:off x="7201485" y="4791707"/>
            <a:ext cx="1204361" cy="249400"/>
          </a:xfrm>
          <a:prstGeom prst="rect">
            <a:avLst/>
          </a:prstGeom>
        </p:spPr>
        <p:txBody>
          <a:bodyPr vert="horz" lIns="91440" tIns="45720" rIns="91440" bIns="45720" rtlCol="0" anchor="ctr"/>
          <a:lstStyle>
            <a:lvl1pPr algn="r">
              <a:defRPr sz="900">
                <a:solidFill>
                  <a:schemeClr val="bg1"/>
                </a:solidFill>
              </a:defRPr>
            </a:lvl1pPr>
          </a:lstStyle>
          <a:p>
            <a:pPr algn="l"/>
            <a:r>
              <a:rPr lang="de-DE"/>
              <a:t>Seite </a:t>
            </a:r>
            <a:fld id="{161B38C4-4D91-6648-8CA6-61CA8BC874FF}" type="slidenum">
              <a:rPr lang="de-DE" smtClean="0"/>
              <a:pPr algn="l"/>
              <a:t>‹Nr.›</a:t>
            </a:fld>
            <a:endParaRPr lang="de-DE" dirty="0"/>
          </a:p>
        </p:txBody>
      </p:sp>
      <p:sp>
        <p:nvSpPr>
          <p:cNvPr id="17" name="Textfeld 8"/>
          <p:cNvSpPr txBox="1">
            <a:spLocks noChangeArrowheads="1"/>
          </p:cNvSpPr>
          <p:nvPr/>
        </p:nvSpPr>
        <p:spPr bwMode="auto">
          <a:xfrm>
            <a:off x="7214185" y="3770689"/>
            <a:ext cx="1042988" cy="544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a:r>
              <a:rPr lang="de-DE" sz="900" dirty="0">
                <a:solidFill>
                  <a:schemeClr val="bg1"/>
                </a:solidFill>
                <a:latin typeface="Calibri"/>
                <a:cs typeface="Calibri"/>
              </a:rPr>
              <a:t>Seite </a:t>
            </a:r>
            <a:fld id="{61D956CE-18F7-2647-A803-BEACF58ED6C7}" type="slidenum">
              <a:rPr lang="de-DE" sz="900" smtClean="0">
                <a:solidFill>
                  <a:schemeClr val="bg1"/>
                </a:solidFill>
                <a:latin typeface="Calibri"/>
                <a:cs typeface="Calibri"/>
              </a:rPr>
              <a:pPr algn="l"/>
              <a:t>‹Nr.›</a:t>
            </a:fld>
            <a:endParaRPr lang="de-DE" sz="900" dirty="0">
              <a:solidFill>
                <a:schemeClr val="bg1"/>
              </a:solidFill>
              <a:latin typeface="Calibri"/>
              <a:cs typeface="Calibri"/>
            </a:endParaRPr>
          </a:p>
        </p:txBody>
      </p:sp>
      <p:sp>
        <p:nvSpPr>
          <p:cNvPr id="4" name="Datumsplatzhalter 3"/>
          <p:cNvSpPr>
            <a:spLocks noGrp="1"/>
          </p:cNvSpPr>
          <p:nvPr>
            <p:ph type="dt" sz="half" idx="2"/>
          </p:nvPr>
        </p:nvSpPr>
        <p:spPr>
          <a:xfrm>
            <a:off x="1727200" y="4792663"/>
            <a:ext cx="800100" cy="248444"/>
          </a:xfrm>
          <a:prstGeom prst="rect">
            <a:avLst/>
          </a:prstGeom>
        </p:spPr>
        <p:txBody>
          <a:bodyPr vert="horz" lIns="91440" tIns="45720" rIns="91440" bIns="45720" rtlCol="0" anchor="ctr"/>
          <a:lstStyle>
            <a:lvl1pPr algn="l">
              <a:defRPr sz="900">
                <a:solidFill>
                  <a:srgbClr val="000000"/>
                </a:solidFill>
              </a:defRPr>
            </a:lvl1pPr>
          </a:lstStyle>
          <a:p>
            <a:fld id="{CC351719-5BE4-C84F-B7EF-B29D337582B1}" type="datetime3">
              <a:rPr lang="de-AT" smtClean="0"/>
              <a:t>13/02/24</a:t>
            </a:fld>
            <a:endParaRPr lang="de-DE" dirty="0"/>
          </a:p>
        </p:txBody>
      </p:sp>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de-AT" dirty="0"/>
              <a:t>MASTERTITEL BEARBEITEN</a:t>
            </a:r>
            <a:endParaRPr lang="de-DE" dirty="0"/>
          </a:p>
        </p:txBody>
      </p:sp>
      <p:sp>
        <p:nvSpPr>
          <p:cNvPr id="28"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AT" dirty="0"/>
              <a:t>Mastertextformat bearbeiten</a:t>
            </a:r>
          </a:p>
          <a:p>
            <a:pPr lvl="1"/>
            <a:r>
              <a:rPr lang="de-AT" dirty="0"/>
              <a:t>Zweite Ebene</a:t>
            </a:r>
          </a:p>
          <a:p>
            <a:pPr lvl="2"/>
            <a:r>
              <a:rPr lang="de-AT" dirty="0"/>
              <a:t>Dritte Ebene</a:t>
            </a:r>
          </a:p>
        </p:txBody>
      </p:sp>
    </p:spTree>
    <p:extLst>
      <p:ext uri="{BB962C8B-B14F-4D97-AF65-F5344CB8AC3E}">
        <p14:creationId xmlns:p14="http://schemas.microsoft.com/office/powerpoint/2010/main" val="15422804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p:txStyles>
    <p:titleStyle>
      <a:lvl1pPr algn="l" defTabSz="457200" rtl="0" eaLnBrk="1" latinLnBrk="0" hangingPunct="1">
        <a:lnSpc>
          <a:spcPct val="80000"/>
        </a:lnSpc>
        <a:spcBef>
          <a:spcPct val="0"/>
        </a:spcBef>
        <a:buNone/>
        <a:defRPr sz="4300" kern="1200">
          <a:solidFill>
            <a:schemeClr val="tx1"/>
          </a:solidFill>
          <a:latin typeface="+mj-lt"/>
          <a:ea typeface="+mj-ea"/>
          <a:cs typeface="+mj-cs"/>
        </a:defRPr>
      </a:lvl1pPr>
    </p:titleStyle>
    <p:bodyStyle>
      <a:lvl1pPr marL="355600" indent="-355600" algn="l" defTabSz="457200" rtl="0" eaLnBrk="1" latinLnBrk="0" hangingPunct="1">
        <a:spcBef>
          <a:spcPct val="20000"/>
        </a:spcBef>
        <a:buSzPct val="95000"/>
        <a:buFontTx/>
        <a:buBlip>
          <a:blip r:embed="rId19"/>
        </a:buBlip>
        <a:defRPr sz="2800" kern="1200">
          <a:solidFill>
            <a:schemeClr val="tx1"/>
          </a:solidFill>
          <a:latin typeface="+mn-lt"/>
          <a:ea typeface="+mn-ea"/>
          <a:cs typeface="+mn-cs"/>
        </a:defRPr>
      </a:lvl1pPr>
      <a:lvl2pPr marL="652463" indent="-263525" algn="l" defTabSz="457200" rtl="0" eaLnBrk="1" latinLnBrk="0" hangingPunct="1">
        <a:spcBef>
          <a:spcPct val="20000"/>
        </a:spcBef>
        <a:buSzPct val="90000"/>
        <a:buFontTx/>
        <a:buBlip>
          <a:blip r:embed="rId20"/>
        </a:buBlip>
        <a:defRPr sz="2400" kern="1200">
          <a:solidFill>
            <a:schemeClr val="tx1"/>
          </a:solidFill>
          <a:latin typeface="+mn-lt"/>
          <a:ea typeface="+mn-ea"/>
          <a:cs typeface="+mn-cs"/>
        </a:defRPr>
      </a:lvl2pPr>
      <a:lvl3pPr marL="846138" indent="-193675" algn="l" defTabSz="457200" rtl="0" eaLnBrk="1" latinLnBrk="0" hangingPunct="1">
        <a:spcBef>
          <a:spcPct val="20000"/>
        </a:spcBef>
        <a:buClr>
          <a:schemeClr val="tx2"/>
        </a:buClr>
        <a:buSzPct val="80000"/>
        <a:buFont typeface="Wingdings" charset="2"/>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www.pwc.de/de/im-fokus/accounting-reporting/eu-taxonomie.html"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ur-lex.europa.eu/eli/reg/2020/852/oj?locale=d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finance.ec.europa.eu/publications/sustainable-finance-package-2023_e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half" idx="12"/>
          </p:nvPr>
        </p:nvSpPr>
        <p:spPr/>
        <p:txBody>
          <a:bodyPr/>
          <a:lstStyle/>
          <a:p>
            <a:r>
              <a:rPr lang="de-DE" sz="2000" dirty="0"/>
              <a:t>Maria Lipp </a:t>
            </a:r>
          </a:p>
          <a:p>
            <a:r>
              <a:rPr lang="de-DE" sz="1800" dirty="0"/>
              <a:t>Department Rechnungswesen &amp; Controlling</a:t>
            </a:r>
          </a:p>
        </p:txBody>
      </p:sp>
      <p:sp>
        <p:nvSpPr>
          <p:cNvPr id="3" name="Titel 2"/>
          <p:cNvSpPr>
            <a:spLocks noGrp="1"/>
          </p:cNvSpPr>
          <p:nvPr>
            <p:ph type="title"/>
          </p:nvPr>
        </p:nvSpPr>
        <p:spPr>
          <a:xfrm>
            <a:off x="582639" y="639765"/>
            <a:ext cx="6472989" cy="2036757"/>
          </a:xfrm>
        </p:spPr>
        <p:txBody>
          <a:bodyPr/>
          <a:lstStyle/>
          <a:p>
            <a:r>
              <a:rPr lang="de-DE" sz="2800" b="1" dirty="0"/>
              <a:t>Nachhaltige Finanzierungen in meinem Unternehmen!</a:t>
            </a:r>
          </a:p>
        </p:txBody>
      </p:sp>
      <p:sp>
        <p:nvSpPr>
          <p:cNvPr id="4" name="Datumsplatzhalter 3"/>
          <p:cNvSpPr>
            <a:spLocks noGrp="1"/>
          </p:cNvSpPr>
          <p:nvPr>
            <p:ph type="dt" sz="half" idx="2"/>
          </p:nvPr>
        </p:nvSpPr>
        <p:spPr/>
        <p:txBody>
          <a:bodyPr/>
          <a:lstStyle/>
          <a:p>
            <a:fld id="{2F28F87C-8392-104D-848D-577197901B79}" type="datetime3">
              <a:rPr lang="de-AT" smtClean="0"/>
              <a:t>13/02/24</a:t>
            </a:fld>
            <a:endParaRPr lang="de-DE" dirty="0"/>
          </a:p>
        </p:txBody>
      </p:sp>
    </p:spTree>
    <p:extLst>
      <p:ext uri="{BB962C8B-B14F-4D97-AF65-F5344CB8AC3E}">
        <p14:creationId xmlns:p14="http://schemas.microsoft.com/office/powerpoint/2010/main" val="2117026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0C7D90B-9EF7-4C5C-89EE-CDB9D8CAB983}"/>
              </a:ext>
            </a:extLst>
          </p:cNvPr>
          <p:cNvSpPr>
            <a:spLocks noGrp="1"/>
          </p:cNvSpPr>
          <p:nvPr>
            <p:ph type="ftr" sz="quarter" idx="3"/>
          </p:nvPr>
        </p:nvSpPr>
        <p:spPr>
          <a:xfrm>
            <a:off x="635000" y="4792663"/>
            <a:ext cx="1244600" cy="248444"/>
          </a:xfrm>
        </p:spPr>
        <p:txBody>
          <a:bodyPr anchor="ctr">
            <a:normAutofit/>
          </a:bodyPr>
          <a:lstStyle/>
          <a:p>
            <a:pPr>
              <a:spcAft>
                <a:spcPts val="600"/>
              </a:spcAft>
            </a:pPr>
            <a:r>
              <a:rPr lang="mr-IN"/>
              <a:t>FH CAMPUS 02</a:t>
            </a:r>
            <a:r>
              <a:rPr lang="mr-IN" spc="0"/>
              <a:t> // </a:t>
            </a:r>
            <a:endParaRPr lang="de-DE" spc="0"/>
          </a:p>
        </p:txBody>
      </p:sp>
      <p:sp>
        <p:nvSpPr>
          <p:cNvPr id="6" name="Foliennummernplatzhalter 5">
            <a:extLst>
              <a:ext uri="{FF2B5EF4-FFF2-40B4-BE49-F238E27FC236}">
                <a16:creationId xmlns:a16="http://schemas.microsoft.com/office/drawing/2014/main" id="{06DE84A7-B198-4484-9408-D7F92A264877}"/>
              </a:ext>
            </a:extLst>
          </p:cNvPr>
          <p:cNvSpPr>
            <a:spLocks noGrp="1"/>
          </p:cNvSpPr>
          <p:nvPr>
            <p:ph type="sldNum" sz="quarter" idx="4"/>
          </p:nvPr>
        </p:nvSpPr>
        <p:spPr>
          <a:xfrm>
            <a:off x="7201485" y="4791707"/>
            <a:ext cx="1204361" cy="249400"/>
          </a:xfrm>
        </p:spPr>
        <p:txBody>
          <a:bodyPr anchor="ctr">
            <a:normAutofit/>
          </a:bodyPr>
          <a:lstStyle/>
          <a:p>
            <a:pPr algn="l">
              <a:spcAft>
                <a:spcPts val="600"/>
              </a:spcAft>
            </a:pPr>
            <a:r>
              <a:rPr lang="de-DE"/>
              <a:t>Seite </a:t>
            </a:r>
            <a:fld id="{161B38C4-4D91-6648-8CA6-61CA8BC874FF}" type="slidenum">
              <a:rPr lang="de-DE" smtClean="0"/>
              <a:pPr algn="l">
                <a:spcAft>
                  <a:spcPts val="600"/>
                </a:spcAft>
              </a:pPr>
              <a:t>10</a:t>
            </a:fld>
            <a:endParaRPr lang="de-DE"/>
          </a:p>
        </p:txBody>
      </p:sp>
      <p:sp>
        <p:nvSpPr>
          <p:cNvPr id="2" name="Textplatzhalter 1">
            <a:extLst>
              <a:ext uri="{FF2B5EF4-FFF2-40B4-BE49-F238E27FC236}">
                <a16:creationId xmlns:a16="http://schemas.microsoft.com/office/drawing/2014/main" id="{40779DA1-8580-42D3-80F3-984189E9CB72}"/>
              </a:ext>
            </a:extLst>
          </p:cNvPr>
          <p:cNvSpPr>
            <a:spLocks noGrp="1"/>
          </p:cNvSpPr>
          <p:nvPr>
            <p:ph type="body" sz="half" idx="15"/>
          </p:nvPr>
        </p:nvSpPr>
        <p:spPr>
          <a:xfrm>
            <a:off x="578924" y="469298"/>
            <a:ext cx="6622561" cy="1088569"/>
          </a:xfrm>
        </p:spPr>
        <p:txBody>
          <a:bodyPr>
            <a:normAutofit/>
          </a:bodyPr>
          <a:lstStyle/>
          <a:p>
            <a:pPr>
              <a:spcAft>
                <a:spcPts val="600"/>
              </a:spcAft>
            </a:pPr>
            <a:r>
              <a:rPr lang="de-AT" sz="2800" dirty="0"/>
              <a:t>EU-Taxonomie Verordnung – </a:t>
            </a:r>
            <a:br>
              <a:rPr lang="de-AT" sz="2800" dirty="0"/>
            </a:br>
            <a:r>
              <a:rPr lang="de-AT" sz="2800" dirty="0"/>
              <a:t>Angaben und Bewertungsverfahren</a:t>
            </a:r>
          </a:p>
        </p:txBody>
      </p:sp>
      <p:sp>
        <p:nvSpPr>
          <p:cNvPr id="5" name="Datumsplatzhalter 4">
            <a:extLst>
              <a:ext uri="{FF2B5EF4-FFF2-40B4-BE49-F238E27FC236}">
                <a16:creationId xmlns:a16="http://schemas.microsoft.com/office/drawing/2014/main" id="{5707795A-A4B0-4834-8E00-1EE4719654DB}"/>
              </a:ext>
            </a:extLst>
          </p:cNvPr>
          <p:cNvSpPr>
            <a:spLocks noGrp="1"/>
          </p:cNvSpPr>
          <p:nvPr>
            <p:ph type="dt" sz="half" idx="2"/>
          </p:nvPr>
        </p:nvSpPr>
        <p:spPr>
          <a:xfrm>
            <a:off x="1727200" y="4792663"/>
            <a:ext cx="800100" cy="248444"/>
          </a:xfrm>
        </p:spPr>
        <p:txBody>
          <a:bodyPr anchor="ctr">
            <a:normAutofit/>
          </a:bodyPr>
          <a:lstStyle/>
          <a:p>
            <a:pPr>
              <a:spcAft>
                <a:spcPts val="600"/>
              </a:spcAft>
            </a:pPr>
            <a:fld id="{81518603-6D17-A942-A9C6-160E4F2F71F3}" type="datetime3">
              <a:rPr lang="de-AT" smtClean="0"/>
              <a:pPr>
                <a:spcAft>
                  <a:spcPts val="600"/>
                </a:spcAft>
              </a:pPr>
              <a:t>13/02/24</a:t>
            </a:fld>
            <a:endParaRPr lang="de-DE" dirty="0"/>
          </a:p>
        </p:txBody>
      </p:sp>
      <p:pic>
        <p:nvPicPr>
          <p:cNvPr id="8" name="Grafik 7" descr="Ein Bild, das Text, Schrift, Reihe, Screenshot enthält.&#10;&#10;Automatisch generierte Beschreibung">
            <a:extLst>
              <a:ext uri="{FF2B5EF4-FFF2-40B4-BE49-F238E27FC236}">
                <a16:creationId xmlns:a16="http://schemas.microsoft.com/office/drawing/2014/main" id="{50DA1F61-8664-4AC2-9BF0-1D3DD8F42C1B}"/>
              </a:ext>
            </a:extLst>
          </p:cNvPr>
          <p:cNvPicPr>
            <a:picLocks noChangeAspect="1"/>
          </p:cNvPicPr>
          <p:nvPr/>
        </p:nvPicPr>
        <p:blipFill>
          <a:blip r:embed="rId3"/>
          <a:stretch>
            <a:fillRect/>
          </a:stretch>
        </p:blipFill>
        <p:spPr>
          <a:xfrm>
            <a:off x="578924" y="1208596"/>
            <a:ext cx="6369975" cy="3583111"/>
          </a:xfrm>
          <a:prstGeom prst="rect">
            <a:avLst/>
          </a:prstGeom>
        </p:spPr>
      </p:pic>
    </p:spTree>
    <p:extLst>
      <p:ext uri="{BB962C8B-B14F-4D97-AF65-F5344CB8AC3E}">
        <p14:creationId xmlns:p14="http://schemas.microsoft.com/office/powerpoint/2010/main" val="215546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FA2FA7-E153-4C13-A11F-AB364BDE7859}"/>
              </a:ext>
            </a:extLst>
          </p:cNvPr>
          <p:cNvSpPr>
            <a:spLocks noGrp="1"/>
          </p:cNvSpPr>
          <p:nvPr>
            <p:ph type="body" sz="half" idx="15"/>
          </p:nvPr>
        </p:nvSpPr>
        <p:spPr>
          <a:xfrm>
            <a:off x="578924" y="518132"/>
            <a:ext cx="6425558" cy="1136630"/>
          </a:xfrm>
        </p:spPr>
        <p:txBody>
          <a:bodyPr/>
          <a:lstStyle/>
          <a:p>
            <a:r>
              <a:rPr lang="de-AT" sz="2800" dirty="0"/>
              <a:t>Beispielhafte Wirtschaftstätigkeiten der EU-Taxonomie</a:t>
            </a:r>
          </a:p>
        </p:txBody>
      </p:sp>
      <p:sp>
        <p:nvSpPr>
          <p:cNvPr id="4" name="Fußzeilenplatzhalter 3">
            <a:extLst>
              <a:ext uri="{FF2B5EF4-FFF2-40B4-BE49-F238E27FC236}">
                <a16:creationId xmlns:a16="http://schemas.microsoft.com/office/drawing/2014/main" id="{39AC7C17-36CB-44B7-9AA6-50A27903D7A9}"/>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28F09876-B275-48CF-97EC-B446F9F3C322}"/>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0AF862EF-DF01-4B7A-A57B-598904EF7D8D}"/>
              </a:ext>
            </a:extLst>
          </p:cNvPr>
          <p:cNvSpPr>
            <a:spLocks noGrp="1"/>
          </p:cNvSpPr>
          <p:nvPr>
            <p:ph type="sldNum" sz="quarter" idx="4"/>
          </p:nvPr>
        </p:nvSpPr>
        <p:spPr/>
        <p:txBody>
          <a:bodyPr/>
          <a:lstStyle/>
          <a:p>
            <a:pPr algn="l"/>
            <a:r>
              <a:rPr lang="de-DE"/>
              <a:t>Seite </a:t>
            </a:r>
            <a:fld id="{161B38C4-4D91-6648-8CA6-61CA8BC874FF}" type="slidenum">
              <a:rPr lang="de-DE" smtClean="0"/>
              <a:pPr algn="l"/>
              <a:t>11</a:t>
            </a:fld>
            <a:endParaRPr lang="de-DE" dirty="0"/>
          </a:p>
        </p:txBody>
      </p:sp>
      <p:sp>
        <p:nvSpPr>
          <p:cNvPr id="7" name="Rechteck: abgerundete Ecken 6">
            <a:extLst>
              <a:ext uri="{FF2B5EF4-FFF2-40B4-BE49-F238E27FC236}">
                <a16:creationId xmlns:a16="http://schemas.microsoft.com/office/drawing/2014/main" id="{368E3D42-7E2F-4AB1-9C30-90173AE8FCB8}"/>
              </a:ext>
            </a:extLst>
          </p:cNvPr>
          <p:cNvSpPr/>
          <p:nvPr/>
        </p:nvSpPr>
        <p:spPr>
          <a:xfrm>
            <a:off x="578924" y="1428866"/>
            <a:ext cx="7579655" cy="8349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sz="1600" b="1" dirty="0">
                <a:solidFill>
                  <a:schemeClr val="tx1"/>
                </a:solidFill>
              </a:rPr>
              <a:t>Bauwirtschaft und Immobilien</a:t>
            </a:r>
          </a:p>
          <a:p>
            <a:r>
              <a:rPr lang="de-AT" sz="1600" dirty="0" err="1">
                <a:solidFill>
                  <a:schemeClr val="tx1"/>
                </a:solidFill>
              </a:rPr>
              <a:t>zB</a:t>
            </a:r>
            <a:r>
              <a:rPr lang="de-AT" sz="1600" dirty="0">
                <a:solidFill>
                  <a:schemeClr val="tx1"/>
                </a:solidFill>
              </a:rPr>
              <a:t> Errichtung neuer Gebäude, Sanierungsmaßnahmen, Einbau von Anlagen zur Erzeugung erneuerbarer Energien</a:t>
            </a:r>
          </a:p>
        </p:txBody>
      </p:sp>
      <p:sp>
        <p:nvSpPr>
          <p:cNvPr id="8" name="Rechteck: abgerundete Ecken 7">
            <a:extLst>
              <a:ext uri="{FF2B5EF4-FFF2-40B4-BE49-F238E27FC236}">
                <a16:creationId xmlns:a16="http://schemas.microsoft.com/office/drawing/2014/main" id="{7A99C33A-F0E1-4D23-B507-A73325A2D3FD}"/>
              </a:ext>
            </a:extLst>
          </p:cNvPr>
          <p:cNvSpPr/>
          <p:nvPr/>
        </p:nvSpPr>
        <p:spPr>
          <a:xfrm>
            <a:off x="578923" y="2340440"/>
            <a:ext cx="7579656" cy="704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sz="1600" b="1" dirty="0">
                <a:solidFill>
                  <a:schemeClr val="tx1"/>
                </a:solidFill>
              </a:rPr>
              <a:t>Land- und Forstwirtschaft</a:t>
            </a:r>
          </a:p>
          <a:p>
            <a:r>
              <a:rPr lang="de-AT" sz="1600" dirty="0" err="1">
                <a:solidFill>
                  <a:schemeClr val="tx1"/>
                </a:solidFill>
              </a:rPr>
              <a:t>zB</a:t>
            </a:r>
            <a:r>
              <a:rPr lang="de-AT" sz="1600" dirty="0">
                <a:solidFill>
                  <a:schemeClr val="tx1"/>
                </a:solidFill>
              </a:rPr>
              <a:t> Tierhaltung, Aufforstung, Waldbewirtschaftung, Wiederherstellung von Naturräumen</a:t>
            </a:r>
          </a:p>
        </p:txBody>
      </p:sp>
      <p:sp>
        <p:nvSpPr>
          <p:cNvPr id="9" name="Rechteck: abgerundete Ecken 8">
            <a:extLst>
              <a:ext uri="{FF2B5EF4-FFF2-40B4-BE49-F238E27FC236}">
                <a16:creationId xmlns:a16="http://schemas.microsoft.com/office/drawing/2014/main" id="{49443C56-5A85-4117-847C-39EE7D2C0375}"/>
              </a:ext>
            </a:extLst>
          </p:cNvPr>
          <p:cNvSpPr/>
          <p:nvPr/>
        </p:nvSpPr>
        <p:spPr>
          <a:xfrm>
            <a:off x="578923" y="3124465"/>
            <a:ext cx="7579655" cy="70460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sz="1600" b="1" dirty="0">
                <a:solidFill>
                  <a:schemeClr val="tx1"/>
                </a:solidFill>
              </a:rPr>
              <a:t>Weiterverarbeitende Industrie</a:t>
            </a:r>
          </a:p>
          <a:p>
            <a:r>
              <a:rPr lang="de-AT" sz="1600" dirty="0" err="1">
                <a:solidFill>
                  <a:schemeClr val="tx1"/>
                </a:solidFill>
              </a:rPr>
              <a:t>zB</a:t>
            </a:r>
            <a:r>
              <a:rPr lang="de-AT" sz="1600" dirty="0">
                <a:solidFill>
                  <a:schemeClr val="tx1"/>
                </a:solidFill>
              </a:rPr>
              <a:t> Herstellung von kohlenstoffarmen Produkten, Zement, Aluminium, Eisen</a:t>
            </a:r>
          </a:p>
        </p:txBody>
      </p:sp>
      <p:sp>
        <p:nvSpPr>
          <p:cNvPr id="10" name="Rechteck: abgerundete Ecken 9">
            <a:extLst>
              <a:ext uri="{FF2B5EF4-FFF2-40B4-BE49-F238E27FC236}">
                <a16:creationId xmlns:a16="http://schemas.microsoft.com/office/drawing/2014/main" id="{C7E6A9C5-DFB7-442F-8E08-F873D86DBDBA}"/>
              </a:ext>
            </a:extLst>
          </p:cNvPr>
          <p:cNvSpPr/>
          <p:nvPr/>
        </p:nvSpPr>
        <p:spPr>
          <a:xfrm>
            <a:off x="578922" y="3901146"/>
            <a:ext cx="7579655" cy="8106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sz="1600" b="1" dirty="0">
                <a:solidFill>
                  <a:schemeClr val="tx1"/>
                </a:solidFill>
              </a:rPr>
              <a:t>Versorgung aus den Bereichen</a:t>
            </a:r>
          </a:p>
          <a:p>
            <a:r>
              <a:rPr lang="de-AT" sz="1600" dirty="0">
                <a:solidFill>
                  <a:schemeClr val="tx1"/>
                </a:solidFill>
              </a:rPr>
              <a:t>Elektrizität, Gas, Dampf und Klimaanlagen, Stromerzeugung aus nachhaltigen Quellen (Sonne, Wind, Meer, Geothermie)</a:t>
            </a:r>
          </a:p>
        </p:txBody>
      </p:sp>
    </p:spTree>
    <p:extLst>
      <p:ext uri="{BB962C8B-B14F-4D97-AF65-F5344CB8AC3E}">
        <p14:creationId xmlns:p14="http://schemas.microsoft.com/office/powerpoint/2010/main" val="1404329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8D04ECF3-1CC9-4959-8BB3-017FCF9586C8}"/>
              </a:ext>
            </a:extLst>
          </p:cNvPr>
          <p:cNvSpPr>
            <a:spLocks noGrp="1"/>
          </p:cNvSpPr>
          <p:nvPr>
            <p:ph type="ftr" sz="quarter" idx="3"/>
          </p:nvPr>
        </p:nvSpPr>
        <p:spPr/>
        <p:txBody>
          <a:bodyPr/>
          <a:lstStyle/>
          <a:p>
            <a:r>
              <a:rPr lang="mr-IN"/>
              <a:t>FH CAMPUS 02</a:t>
            </a:r>
            <a:r>
              <a:rPr lang="mr-IN" spc="0"/>
              <a:t> // </a:t>
            </a:r>
            <a:endParaRPr lang="de-DE" spc="0" dirty="0"/>
          </a:p>
        </p:txBody>
      </p:sp>
      <p:sp>
        <p:nvSpPr>
          <p:cNvPr id="3" name="Foliennummernplatzhalter 2">
            <a:extLst>
              <a:ext uri="{FF2B5EF4-FFF2-40B4-BE49-F238E27FC236}">
                <a16:creationId xmlns:a16="http://schemas.microsoft.com/office/drawing/2014/main" id="{861E72D4-8089-47C8-BB98-4452E20702D0}"/>
              </a:ext>
            </a:extLst>
          </p:cNvPr>
          <p:cNvSpPr>
            <a:spLocks noGrp="1"/>
          </p:cNvSpPr>
          <p:nvPr>
            <p:ph type="sldNum" sz="quarter" idx="4"/>
          </p:nvPr>
        </p:nvSpPr>
        <p:spPr/>
        <p:txBody>
          <a:bodyPr/>
          <a:lstStyle/>
          <a:p>
            <a:pPr algn="l"/>
            <a:r>
              <a:rPr lang="de-DE"/>
              <a:t>Seite </a:t>
            </a:r>
            <a:fld id="{161B38C4-4D91-6648-8CA6-61CA8BC874FF}" type="slidenum">
              <a:rPr lang="de-DE" smtClean="0"/>
              <a:pPr algn="l"/>
              <a:t>12</a:t>
            </a:fld>
            <a:endParaRPr lang="de-DE" dirty="0"/>
          </a:p>
        </p:txBody>
      </p:sp>
      <p:sp>
        <p:nvSpPr>
          <p:cNvPr id="4" name="Textplatzhalter 3">
            <a:extLst>
              <a:ext uri="{FF2B5EF4-FFF2-40B4-BE49-F238E27FC236}">
                <a16:creationId xmlns:a16="http://schemas.microsoft.com/office/drawing/2014/main" id="{216F7446-18AF-4FAD-9A24-614C6A3F9E17}"/>
              </a:ext>
            </a:extLst>
          </p:cNvPr>
          <p:cNvSpPr>
            <a:spLocks noGrp="1"/>
          </p:cNvSpPr>
          <p:nvPr>
            <p:ph type="body" sz="half" idx="15"/>
          </p:nvPr>
        </p:nvSpPr>
        <p:spPr>
          <a:xfrm>
            <a:off x="578924" y="469298"/>
            <a:ext cx="7242303" cy="1088569"/>
          </a:xfrm>
        </p:spPr>
        <p:txBody>
          <a:bodyPr/>
          <a:lstStyle/>
          <a:p>
            <a:r>
              <a:rPr lang="de-AT" sz="2400" dirty="0"/>
              <a:t>Auszug Delegierte Verordnung </a:t>
            </a:r>
          </a:p>
          <a:p>
            <a:r>
              <a:rPr lang="de-AT" sz="2400" dirty="0"/>
              <a:t>Baugewerbe und Immobilien</a:t>
            </a:r>
          </a:p>
          <a:p>
            <a:r>
              <a:rPr lang="de-AT" sz="2400" b="1" dirty="0"/>
              <a:t>Neubau</a:t>
            </a:r>
          </a:p>
        </p:txBody>
      </p:sp>
      <p:sp>
        <p:nvSpPr>
          <p:cNvPr id="5" name="Inhaltsplatzhalter 4">
            <a:extLst>
              <a:ext uri="{FF2B5EF4-FFF2-40B4-BE49-F238E27FC236}">
                <a16:creationId xmlns:a16="http://schemas.microsoft.com/office/drawing/2014/main" id="{69021EDA-706C-4609-97B5-7A36FE73E478}"/>
              </a:ext>
            </a:extLst>
          </p:cNvPr>
          <p:cNvSpPr>
            <a:spLocks noGrp="1"/>
          </p:cNvSpPr>
          <p:nvPr>
            <p:ph sz="quarter" idx="16"/>
          </p:nvPr>
        </p:nvSpPr>
        <p:spPr/>
        <p:txBody>
          <a:bodyPr>
            <a:normAutofit fontScale="70000" lnSpcReduction="20000"/>
          </a:bodyPr>
          <a:lstStyle/>
          <a:p>
            <a:r>
              <a:rPr lang="de-AT" dirty="0"/>
              <a:t>Beschreibung der Tätigkeit </a:t>
            </a:r>
          </a:p>
          <a:p>
            <a:pPr marL="0" indent="0">
              <a:buNone/>
            </a:pPr>
            <a:r>
              <a:rPr lang="de-AT" sz="2600" dirty="0"/>
              <a:t>„Entwicklung von Bauprojekten für Wohn- und Nichtwohngebäude durch Zusammenführung finanzieller, technischer und materieller Mittel zur Realisierung der Bauprojekte für den späteren Verkauf sowie Bau vollständiger Wohn- oder Nichtwohngebäude auf eigene Rechnung zum Weiterverkauf oder auf Honorar- oder Vertragsbasis.“</a:t>
            </a:r>
          </a:p>
          <a:p>
            <a:pPr marL="0" indent="0">
              <a:buNone/>
            </a:pPr>
            <a:r>
              <a:rPr lang="de-AT" sz="2600" dirty="0"/>
              <a:t>„Die Wirtschaftstätigkeiten in dieser Kategorie können gemäß der mit der Verordnung (EG) Nr. 1893/2006 auf gestellten statistischen Systematik der Wirtschaftszweige mehreren NACE-Codes, insbesondere F.41.1 und F.41.2, die auch Tätigkeiten mit dem NACE-Code F.43 umfassen, zugeordnet werden.“</a:t>
            </a:r>
          </a:p>
        </p:txBody>
      </p:sp>
      <p:sp>
        <p:nvSpPr>
          <p:cNvPr id="6" name="Datumsplatzhalter 5">
            <a:extLst>
              <a:ext uri="{FF2B5EF4-FFF2-40B4-BE49-F238E27FC236}">
                <a16:creationId xmlns:a16="http://schemas.microsoft.com/office/drawing/2014/main" id="{30F9A79C-8286-4AA5-93F9-8DC48893D178}"/>
              </a:ext>
            </a:extLst>
          </p:cNvPr>
          <p:cNvSpPr>
            <a:spLocks noGrp="1"/>
          </p:cNvSpPr>
          <p:nvPr>
            <p:ph type="dt" sz="half" idx="2"/>
          </p:nvPr>
        </p:nvSpPr>
        <p:spPr/>
        <p:txBody>
          <a:bodyPr/>
          <a:lstStyle/>
          <a:p>
            <a:fld id="{C763E179-C490-EE43-A985-6F1E78354F67}" type="datetime3">
              <a:rPr lang="de-AT" smtClean="0"/>
              <a:t>13/02/24</a:t>
            </a:fld>
            <a:endParaRPr lang="de-DE" dirty="0"/>
          </a:p>
        </p:txBody>
      </p:sp>
    </p:spTree>
    <p:extLst>
      <p:ext uri="{BB962C8B-B14F-4D97-AF65-F5344CB8AC3E}">
        <p14:creationId xmlns:p14="http://schemas.microsoft.com/office/powerpoint/2010/main" val="156188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E4172CB-C761-4540-A5C5-F6755A36C3BD}"/>
              </a:ext>
            </a:extLst>
          </p:cNvPr>
          <p:cNvSpPr>
            <a:spLocks noGrp="1"/>
          </p:cNvSpPr>
          <p:nvPr>
            <p:ph type="ftr" sz="quarter" idx="3"/>
          </p:nvPr>
        </p:nvSpPr>
        <p:spPr/>
        <p:txBody>
          <a:bodyPr/>
          <a:lstStyle/>
          <a:p>
            <a:r>
              <a:rPr lang="mr-IN"/>
              <a:t>FH CAMPUS 02</a:t>
            </a:r>
            <a:r>
              <a:rPr lang="mr-IN" spc="0"/>
              <a:t> // </a:t>
            </a:r>
            <a:endParaRPr lang="de-DE" spc="0" dirty="0"/>
          </a:p>
        </p:txBody>
      </p:sp>
      <p:sp>
        <p:nvSpPr>
          <p:cNvPr id="3" name="Foliennummernplatzhalter 2">
            <a:extLst>
              <a:ext uri="{FF2B5EF4-FFF2-40B4-BE49-F238E27FC236}">
                <a16:creationId xmlns:a16="http://schemas.microsoft.com/office/drawing/2014/main" id="{A38975E4-CFF2-4053-AFF7-D94FCD6C17CC}"/>
              </a:ext>
            </a:extLst>
          </p:cNvPr>
          <p:cNvSpPr>
            <a:spLocks noGrp="1"/>
          </p:cNvSpPr>
          <p:nvPr>
            <p:ph type="sldNum" sz="quarter" idx="4"/>
          </p:nvPr>
        </p:nvSpPr>
        <p:spPr/>
        <p:txBody>
          <a:bodyPr/>
          <a:lstStyle/>
          <a:p>
            <a:pPr algn="l"/>
            <a:r>
              <a:rPr lang="de-DE"/>
              <a:t>Seite </a:t>
            </a:r>
            <a:fld id="{161B38C4-4D91-6648-8CA6-61CA8BC874FF}" type="slidenum">
              <a:rPr lang="de-DE" smtClean="0"/>
              <a:pPr algn="l"/>
              <a:t>13</a:t>
            </a:fld>
            <a:endParaRPr lang="de-DE" dirty="0"/>
          </a:p>
        </p:txBody>
      </p:sp>
      <p:sp>
        <p:nvSpPr>
          <p:cNvPr id="4" name="Textplatzhalter 3">
            <a:extLst>
              <a:ext uri="{FF2B5EF4-FFF2-40B4-BE49-F238E27FC236}">
                <a16:creationId xmlns:a16="http://schemas.microsoft.com/office/drawing/2014/main" id="{38B2DCEE-E506-4EC0-A2F1-A4FFC0A796E4}"/>
              </a:ext>
            </a:extLst>
          </p:cNvPr>
          <p:cNvSpPr>
            <a:spLocks noGrp="1"/>
          </p:cNvSpPr>
          <p:nvPr>
            <p:ph type="body" sz="half" idx="15"/>
          </p:nvPr>
        </p:nvSpPr>
        <p:spPr>
          <a:xfrm>
            <a:off x="628441" y="373933"/>
            <a:ext cx="6327903" cy="1088569"/>
          </a:xfrm>
        </p:spPr>
        <p:txBody>
          <a:bodyPr/>
          <a:lstStyle/>
          <a:p>
            <a:r>
              <a:rPr lang="de-AT" sz="2400" dirty="0"/>
              <a:t>Auszug Delegierte Verordnung Baugewerbe und Immobilien</a:t>
            </a:r>
          </a:p>
          <a:p>
            <a:r>
              <a:rPr lang="de-AT" sz="2400" b="1" dirty="0"/>
              <a:t>Neubau</a:t>
            </a:r>
          </a:p>
          <a:p>
            <a:endParaRPr lang="de-AT" dirty="0"/>
          </a:p>
        </p:txBody>
      </p:sp>
      <p:sp>
        <p:nvSpPr>
          <p:cNvPr id="5" name="Inhaltsplatzhalter 4">
            <a:extLst>
              <a:ext uri="{FF2B5EF4-FFF2-40B4-BE49-F238E27FC236}">
                <a16:creationId xmlns:a16="http://schemas.microsoft.com/office/drawing/2014/main" id="{4348BAEA-1057-4C62-B79D-14D1615C1920}"/>
              </a:ext>
            </a:extLst>
          </p:cNvPr>
          <p:cNvSpPr>
            <a:spLocks noGrp="1"/>
          </p:cNvSpPr>
          <p:nvPr>
            <p:ph sz="quarter" idx="16"/>
          </p:nvPr>
        </p:nvSpPr>
        <p:spPr>
          <a:xfrm>
            <a:off x="577395" y="1372976"/>
            <a:ext cx="7826922" cy="2852306"/>
          </a:xfrm>
        </p:spPr>
        <p:txBody>
          <a:bodyPr/>
          <a:lstStyle/>
          <a:p>
            <a:r>
              <a:rPr lang="de-AT" dirty="0"/>
              <a:t>Technische Bewertungskriterien </a:t>
            </a:r>
          </a:p>
          <a:p>
            <a:pPr marL="0" indent="0">
              <a:buNone/>
            </a:pPr>
            <a:endParaRPr lang="de-AT" dirty="0"/>
          </a:p>
        </p:txBody>
      </p:sp>
      <p:sp>
        <p:nvSpPr>
          <p:cNvPr id="6" name="Datumsplatzhalter 5">
            <a:extLst>
              <a:ext uri="{FF2B5EF4-FFF2-40B4-BE49-F238E27FC236}">
                <a16:creationId xmlns:a16="http://schemas.microsoft.com/office/drawing/2014/main" id="{7ECCBB25-B89F-42C9-8841-FC04AD21EA1A}"/>
              </a:ext>
            </a:extLst>
          </p:cNvPr>
          <p:cNvSpPr>
            <a:spLocks noGrp="1"/>
          </p:cNvSpPr>
          <p:nvPr>
            <p:ph type="dt" sz="half" idx="2"/>
          </p:nvPr>
        </p:nvSpPr>
        <p:spPr/>
        <p:txBody>
          <a:bodyPr/>
          <a:lstStyle/>
          <a:p>
            <a:fld id="{C763E179-C490-EE43-A985-6F1E78354F67}" type="datetime3">
              <a:rPr lang="de-AT" smtClean="0"/>
              <a:t>13/02/24</a:t>
            </a:fld>
            <a:endParaRPr lang="de-DE" dirty="0"/>
          </a:p>
        </p:txBody>
      </p:sp>
      <p:sp>
        <p:nvSpPr>
          <p:cNvPr id="7" name="Rechteck: abgerundete Ecken 6">
            <a:extLst>
              <a:ext uri="{FF2B5EF4-FFF2-40B4-BE49-F238E27FC236}">
                <a16:creationId xmlns:a16="http://schemas.microsoft.com/office/drawing/2014/main" id="{0667FCB3-6FF3-431E-A24B-62192D42DAFD}"/>
              </a:ext>
            </a:extLst>
          </p:cNvPr>
          <p:cNvSpPr/>
          <p:nvPr/>
        </p:nvSpPr>
        <p:spPr>
          <a:xfrm>
            <a:off x="635000" y="1914850"/>
            <a:ext cx="6327903" cy="4172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dirty="0">
                <a:solidFill>
                  <a:schemeClr val="tx1"/>
                </a:solidFill>
              </a:rPr>
              <a:t>Wesentlicher Beitrag zum Klimaschutz  </a:t>
            </a:r>
          </a:p>
        </p:txBody>
      </p:sp>
      <p:sp>
        <p:nvSpPr>
          <p:cNvPr id="8" name="Rechteck: abgerundete Ecken 7">
            <a:extLst>
              <a:ext uri="{FF2B5EF4-FFF2-40B4-BE49-F238E27FC236}">
                <a16:creationId xmlns:a16="http://schemas.microsoft.com/office/drawing/2014/main" id="{7A08DF36-412D-4582-B432-F03128146D24}"/>
              </a:ext>
            </a:extLst>
          </p:cNvPr>
          <p:cNvSpPr/>
          <p:nvPr/>
        </p:nvSpPr>
        <p:spPr>
          <a:xfrm>
            <a:off x="628441" y="2405230"/>
            <a:ext cx="6334461" cy="20957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sz="1400" dirty="0">
                <a:solidFill>
                  <a:schemeClr val="tx1"/>
                </a:solidFill>
              </a:rPr>
              <a:t>„Errichtung neuer Gebäude, für die Folgendes gilt: </a:t>
            </a:r>
          </a:p>
          <a:p>
            <a:pPr marL="228600" indent="-228600">
              <a:buAutoNum type="arabicPeriod"/>
            </a:pPr>
            <a:r>
              <a:rPr lang="de-AT" sz="1400" dirty="0">
                <a:solidFill>
                  <a:schemeClr val="tx1"/>
                </a:solidFill>
              </a:rPr>
              <a:t>Der Primärenergiebedarf (PEB) (281), mit dem die Gesamtenergieeffizienz des errichteten Gebäudes definiert wird, liegt mindestens 10 % unter dem Schwellenwert, der in den Anforderungen für </a:t>
            </a:r>
            <a:r>
              <a:rPr lang="de-AT" sz="1400" dirty="0" err="1">
                <a:solidFill>
                  <a:schemeClr val="tx1"/>
                </a:solidFill>
              </a:rPr>
              <a:t>Niedrigstenergiegebäude</a:t>
            </a:r>
            <a:r>
              <a:rPr lang="de-AT" sz="1400" dirty="0">
                <a:solidFill>
                  <a:schemeClr val="tx1"/>
                </a:solidFill>
              </a:rPr>
              <a:t> gemäß den nationalen Maßnahmen zur Umsetzung der Richtlinie 2010/31/EU des Europäischen Parlaments und des Rates ( 282 ) festgelegt ist. Die Gesamtenergieeffizienz wird anhand eines Ausweises über die Gesamtenergieeffizienz (Energy Performance </a:t>
            </a:r>
            <a:r>
              <a:rPr lang="de-AT" sz="1400" dirty="0" err="1">
                <a:solidFill>
                  <a:schemeClr val="tx1"/>
                </a:solidFill>
              </a:rPr>
              <a:t>Certificate</a:t>
            </a:r>
            <a:r>
              <a:rPr lang="de-AT" sz="1400" dirty="0">
                <a:solidFill>
                  <a:schemeClr val="tx1"/>
                </a:solidFill>
              </a:rPr>
              <a:t>, EPC) zertifiziert. </a:t>
            </a:r>
          </a:p>
          <a:p>
            <a:r>
              <a:rPr lang="de-AT" sz="1400" dirty="0">
                <a:solidFill>
                  <a:schemeClr val="tx1"/>
                </a:solidFill>
              </a:rPr>
              <a:t>2. …</a:t>
            </a:r>
          </a:p>
          <a:p>
            <a:r>
              <a:rPr lang="de-AT" sz="1400" dirty="0">
                <a:solidFill>
                  <a:schemeClr val="tx1"/>
                </a:solidFill>
              </a:rPr>
              <a:t>3. …“</a:t>
            </a:r>
          </a:p>
        </p:txBody>
      </p:sp>
    </p:spTree>
    <p:extLst>
      <p:ext uri="{BB962C8B-B14F-4D97-AF65-F5344CB8AC3E}">
        <p14:creationId xmlns:p14="http://schemas.microsoft.com/office/powerpoint/2010/main" val="88513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E4172CB-C761-4540-A5C5-F6755A36C3BD}"/>
              </a:ext>
            </a:extLst>
          </p:cNvPr>
          <p:cNvSpPr>
            <a:spLocks noGrp="1"/>
          </p:cNvSpPr>
          <p:nvPr>
            <p:ph type="ftr" sz="quarter" idx="3"/>
          </p:nvPr>
        </p:nvSpPr>
        <p:spPr/>
        <p:txBody>
          <a:bodyPr/>
          <a:lstStyle/>
          <a:p>
            <a:r>
              <a:rPr lang="mr-IN"/>
              <a:t>FH CAMPUS 02</a:t>
            </a:r>
            <a:r>
              <a:rPr lang="mr-IN" spc="0"/>
              <a:t> // </a:t>
            </a:r>
            <a:endParaRPr lang="de-DE" spc="0" dirty="0"/>
          </a:p>
        </p:txBody>
      </p:sp>
      <p:sp>
        <p:nvSpPr>
          <p:cNvPr id="3" name="Foliennummernplatzhalter 2">
            <a:extLst>
              <a:ext uri="{FF2B5EF4-FFF2-40B4-BE49-F238E27FC236}">
                <a16:creationId xmlns:a16="http://schemas.microsoft.com/office/drawing/2014/main" id="{A38975E4-CFF2-4053-AFF7-D94FCD6C17CC}"/>
              </a:ext>
            </a:extLst>
          </p:cNvPr>
          <p:cNvSpPr>
            <a:spLocks noGrp="1"/>
          </p:cNvSpPr>
          <p:nvPr>
            <p:ph type="sldNum" sz="quarter" idx="4"/>
          </p:nvPr>
        </p:nvSpPr>
        <p:spPr/>
        <p:txBody>
          <a:bodyPr/>
          <a:lstStyle/>
          <a:p>
            <a:pPr algn="l"/>
            <a:r>
              <a:rPr lang="de-DE"/>
              <a:t>Seite </a:t>
            </a:r>
            <a:fld id="{161B38C4-4D91-6648-8CA6-61CA8BC874FF}" type="slidenum">
              <a:rPr lang="de-DE" smtClean="0"/>
              <a:pPr algn="l"/>
              <a:t>14</a:t>
            </a:fld>
            <a:endParaRPr lang="de-DE" dirty="0"/>
          </a:p>
        </p:txBody>
      </p:sp>
      <p:sp>
        <p:nvSpPr>
          <p:cNvPr id="4" name="Textplatzhalter 3">
            <a:extLst>
              <a:ext uri="{FF2B5EF4-FFF2-40B4-BE49-F238E27FC236}">
                <a16:creationId xmlns:a16="http://schemas.microsoft.com/office/drawing/2014/main" id="{38B2DCEE-E506-4EC0-A2F1-A4FFC0A796E4}"/>
              </a:ext>
            </a:extLst>
          </p:cNvPr>
          <p:cNvSpPr>
            <a:spLocks noGrp="1"/>
          </p:cNvSpPr>
          <p:nvPr>
            <p:ph type="body" sz="half" idx="15"/>
          </p:nvPr>
        </p:nvSpPr>
        <p:spPr>
          <a:xfrm>
            <a:off x="578924" y="298095"/>
            <a:ext cx="6327903" cy="1088569"/>
          </a:xfrm>
        </p:spPr>
        <p:txBody>
          <a:bodyPr/>
          <a:lstStyle/>
          <a:p>
            <a:r>
              <a:rPr lang="de-AT" sz="2400" dirty="0"/>
              <a:t>Auszug Delegierte Verordnung Baugewerbe und Immobilien</a:t>
            </a:r>
          </a:p>
          <a:p>
            <a:r>
              <a:rPr lang="de-AT" sz="2400" b="1" dirty="0"/>
              <a:t>Neubau</a:t>
            </a:r>
          </a:p>
          <a:p>
            <a:endParaRPr lang="de-AT" dirty="0"/>
          </a:p>
        </p:txBody>
      </p:sp>
      <p:sp>
        <p:nvSpPr>
          <p:cNvPr id="5" name="Inhaltsplatzhalter 4">
            <a:extLst>
              <a:ext uri="{FF2B5EF4-FFF2-40B4-BE49-F238E27FC236}">
                <a16:creationId xmlns:a16="http://schemas.microsoft.com/office/drawing/2014/main" id="{4348BAEA-1057-4C62-B79D-14D1615C1920}"/>
              </a:ext>
            </a:extLst>
          </p:cNvPr>
          <p:cNvSpPr>
            <a:spLocks noGrp="1"/>
          </p:cNvSpPr>
          <p:nvPr>
            <p:ph sz="quarter" idx="16"/>
          </p:nvPr>
        </p:nvSpPr>
        <p:spPr>
          <a:xfrm>
            <a:off x="577395" y="1145597"/>
            <a:ext cx="7826922" cy="2852306"/>
          </a:xfrm>
        </p:spPr>
        <p:txBody>
          <a:bodyPr/>
          <a:lstStyle/>
          <a:p>
            <a:r>
              <a:rPr lang="de-AT" dirty="0"/>
              <a:t>Technische Bewertungskriterien </a:t>
            </a:r>
          </a:p>
          <a:p>
            <a:pPr marL="0" indent="0">
              <a:buNone/>
            </a:pPr>
            <a:endParaRPr lang="de-AT" dirty="0"/>
          </a:p>
        </p:txBody>
      </p:sp>
      <p:sp>
        <p:nvSpPr>
          <p:cNvPr id="6" name="Datumsplatzhalter 5">
            <a:extLst>
              <a:ext uri="{FF2B5EF4-FFF2-40B4-BE49-F238E27FC236}">
                <a16:creationId xmlns:a16="http://schemas.microsoft.com/office/drawing/2014/main" id="{7ECCBB25-B89F-42C9-8841-FC04AD21EA1A}"/>
              </a:ext>
            </a:extLst>
          </p:cNvPr>
          <p:cNvSpPr>
            <a:spLocks noGrp="1"/>
          </p:cNvSpPr>
          <p:nvPr>
            <p:ph type="dt" sz="half" idx="2"/>
          </p:nvPr>
        </p:nvSpPr>
        <p:spPr/>
        <p:txBody>
          <a:bodyPr/>
          <a:lstStyle/>
          <a:p>
            <a:fld id="{C763E179-C490-EE43-A985-6F1E78354F67}" type="datetime3">
              <a:rPr lang="de-AT" smtClean="0"/>
              <a:t>13/02/24</a:t>
            </a:fld>
            <a:endParaRPr lang="de-DE" dirty="0"/>
          </a:p>
        </p:txBody>
      </p:sp>
      <p:sp>
        <p:nvSpPr>
          <p:cNvPr id="7" name="Rechteck: abgerundete Ecken 6">
            <a:extLst>
              <a:ext uri="{FF2B5EF4-FFF2-40B4-BE49-F238E27FC236}">
                <a16:creationId xmlns:a16="http://schemas.microsoft.com/office/drawing/2014/main" id="{0667FCB3-6FF3-431E-A24B-62192D42DAFD}"/>
              </a:ext>
            </a:extLst>
          </p:cNvPr>
          <p:cNvSpPr/>
          <p:nvPr/>
        </p:nvSpPr>
        <p:spPr>
          <a:xfrm>
            <a:off x="635000" y="1687471"/>
            <a:ext cx="6992445" cy="3489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sz="1600" dirty="0">
                <a:solidFill>
                  <a:schemeClr val="tx1"/>
                </a:solidFill>
              </a:rPr>
              <a:t>Vermeidung erheblicher Beeinträchtigungen </a:t>
            </a:r>
          </a:p>
        </p:txBody>
      </p:sp>
      <p:sp>
        <p:nvSpPr>
          <p:cNvPr id="8" name="Rechteck: abgerundete Ecken 7">
            <a:extLst>
              <a:ext uri="{FF2B5EF4-FFF2-40B4-BE49-F238E27FC236}">
                <a16:creationId xmlns:a16="http://schemas.microsoft.com/office/drawing/2014/main" id="{7A08DF36-412D-4582-B432-F03128146D24}"/>
              </a:ext>
            </a:extLst>
          </p:cNvPr>
          <p:cNvSpPr/>
          <p:nvPr/>
        </p:nvSpPr>
        <p:spPr>
          <a:xfrm>
            <a:off x="628441" y="2099741"/>
            <a:ext cx="6999004" cy="34895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de-AT" sz="1200" dirty="0">
                <a:solidFill>
                  <a:schemeClr val="tx1"/>
                </a:solidFill>
              </a:rPr>
              <a:t>„</a:t>
            </a:r>
            <a:r>
              <a:rPr lang="de-AT" sz="1200" b="1" dirty="0">
                <a:solidFill>
                  <a:schemeClr val="tx1"/>
                </a:solidFill>
              </a:rPr>
              <a:t>2) Anpassung an den Klimawandel: </a:t>
            </a:r>
            <a:r>
              <a:rPr lang="de-AT" sz="1200" dirty="0">
                <a:solidFill>
                  <a:schemeClr val="tx1"/>
                </a:solidFill>
              </a:rPr>
              <a:t>Die Tätigkeit erfüllt die Kriterien in Anlage A zu diesem Anhang.“</a:t>
            </a:r>
          </a:p>
        </p:txBody>
      </p:sp>
      <p:sp>
        <p:nvSpPr>
          <p:cNvPr id="9" name="Rechteck: abgerundete Ecken 8">
            <a:extLst>
              <a:ext uri="{FF2B5EF4-FFF2-40B4-BE49-F238E27FC236}">
                <a16:creationId xmlns:a16="http://schemas.microsoft.com/office/drawing/2014/main" id="{CA932853-521F-40CC-8FAD-9680A6B47B8E}"/>
              </a:ext>
            </a:extLst>
          </p:cNvPr>
          <p:cNvSpPr/>
          <p:nvPr/>
        </p:nvSpPr>
        <p:spPr>
          <a:xfrm>
            <a:off x="614437" y="2571751"/>
            <a:ext cx="6999004" cy="2195406"/>
          </a:xfrm>
          <a:prstGeom prst="roundRect">
            <a:avLst/>
          </a:prstGeom>
          <a:solidFill>
            <a:srgbClr val="E9D2E2"/>
          </a:solidFill>
          <a:ln>
            <a:solidFill>
              <a:srgbClr val="962257"/>
            </a:solidFill>
          </a:ln>
        </p:spPr>
        <p:style>
          <a:lnRef idx="1">
            <a:schemeClr val="accent1"/>
          </a:lnRef>
          <a:fillRef idx="3">
            <a:schemeClr val="accent1"/>
          </a:fillRef>
          <a:effectRef idx="2">
            <a:schemeClr val="accent1"/>
          </a:effectRef>
          <a:fontRef idx="minor">
            <a:schemeClr val="lt1"/>
          </a:fontRef>
        </p:style>
        <p:txBody>
          <a:bodyPr rtlCol="0" anchor="ctr"/>
          <a:lstStyle/>
          <a:p>
            <a:r>
              <a:rPr lang="de-AT" sz="1200" dirty="0">
                <a:solidFill>
                  <a:schemeClr val="tx1"/>
                </a:solidFill>
              </a:rPr>
              <a:t>„</a:t>
            </a:r>
            <a:r>
              <a:rPr lang="de-AT" sz="1200" b="1" dirty="0">
                <a:solidFill>
                  <a:schemeClr val="tx1"/>
                </a:solidFill>
              </a:rPr>
              <a:t>3) Nachhaltige Nutzung und Schutz von Wasser- und Meeresressourcen: </a:t>
            </a:r>
          </a:p>
          <a:p>
            <a:r>
              <a:rPr lang="de-AT" sz="1200" dirty="0">
                <a:solidFill>
                  <a:schemeClr val="tx1"/>
                </a:solidFill>
              </a:rPr>
              <a:t>Sofern installiert, außer bei Installationen in Wohngebäudeeinheiten, wird der angegebene Wasserverbrauch für die folgenden sanitärtechnischen Geräte durch Produktdatenblätter, ein Bauzertifikat oder eine in der Union bestehende Produktkennzeichnung gemäß den technischen Spezifikationen in Anlage E zu diesem Anhang bescheinigt: </a:t>
            </a:r>
          </a:p>
          <a:p>
            <a:r>
              <a:rPr lang="de-AT" sz="1200" dirty="0">
                <a:solidFill>
                  <a:schemeClr val="tx1"/>
                </a:solidFill>
              </a:rPr>
              <a:t>(a) Wasserhähne an Handwaschbecken und </a:t>
            </a:r>
            <a:r>
              <a:rPr lang="de-AT" sz="1200" dirty="0" err="1">
                <a:solidFill>
                  <a:schemeClr val="tx1"/>
                </a:solidFill>
              </a:rPr>
              <a:t>Spülenarmaturen</a:t>
            </a:r>
            <a:r>
              <a:rPr lang="de-AT" sz="1200" dirty="0">
                <a:solidFill>
                  <a:schemeClr val="tx1"/>
                </a:solidFill>
              </a:rPr>
              <a:t> haben einen maximalen Wasserdurchfluss von 6 Litern/min; </a:t>
            </a:r>
          </a:p>
          <a:p>
            <a:r>
              <a:rPr lang="de-AT" sz="1200" dirty="0">
                <a:solidFill>
                  <a:schemeClr val="tx1"/>
                </a:solidFill>
              </a:rPr>
              <a:t>(b) Duschen haben einen maximalen Wasserdurchfluss von 8 Litern/min; </a:t>
            </a:r>
          </a:p>
          <a:p>
            <a:r>
              <a:rPr lang="de-AT" sz="1200" dirty="0">
                <a:solidFill>
                  <a:schemeClr val="tx1"/>
                </a:solidFill>
              </a:rPr>
              <a:t>(c) Toiletten, einschließlich WC-Anlagen, Becken und Spülkästen, haben ein volles Spülvolumen von höchstens 6 Litern und ein durchschnittliches Spülvolumen von höchstens 3,5 Litern; </a:t>
            </a:r>
          </a:p>
          <a:p>
            <a:r>
              <a:rPr lang="de-AT" sz="1200" dirty="0">
                <a:solidFill>
                  <a:schemeClr val="tx1"/>
                </a:solidFill>
              </a:rPr>
              <a:t>(d) Urinale verwenden höchstens 2 Liter/Becken/Stunde. Das volle Spülvolumen von Spülurinalen beträgt höchstens 1 Liter.“</a:t>
            </a:r>
          </a:p>
        </p:txBody>
      </p:sp>
    </p:spTree>
    <p:extLst>
      <p:ext uri="{BB962C8B-B14F-4D97-AF65-F5344CB8AC3E}">
        <p14:creationId xmlns:p14="http://schemas.microsoft.com/office/powerpoint/2010/main" val="397776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ADEA898-F636-420A-85F3-68AF3C8D6A7D}"/>
              </a:ext>
            </a:extLst>
          </p:cNvPr>
          <p:cNvSpPr>
            <a:spLocks noGrp="1"/>
          </p:cNvSpPr>
          <p:nvPr>
            <p:ph type="ftr" sz="quarter" idx="3"/>
          </p:nvPr>
        </p:nvSpPr>
        <p:spPr/>
        <p:txBody>
          <a:bodyPr/>
          <a:lstStyle/>
          <a:p>
            <a:r>
              <a:rPr lang="mr-IN"/>
              <a:t>FH CAMPUS 02</a:t>
            </a:r>
            <a:r>
              <a:rPr lang="mr-IN" spc="0"/>
              <a:t> // </a:t>
            </a:r>
            <a:endParaRPr lang="de-DE" spc="0" dirty="0"/>
          </a:p>
        </p:txBody>
      </p:sp>
      <p:sp>
        <p:nvSpPr>
          <p:cNvPr id="3" name="Foliennummernplatzhalter 2">
            <a:extLst>
              <a:ext uri="{FF2B5EF4-FFF2-40B4-BE49-F238E27FC236}">
                <a16:creationId xmlns:a16="http://schemas.microsoft.com/office/drawing/2014/main" id="{51A4D58E-3CB8-442A-918F-B4D61CF3F878}"/>
              </a:ext>
            </a:extLst>
          </p:cNvPr>
          <p:cNvSpPr>
            <a:spLocks noGrp="1"/>
          </p:cNvSpPr>
          <p:nvPr>
            <p:ph type="sldNum" sz="quarter" idx="4"/>
          </p:nvPr>
        </p:nvSpPr>
        <p:spPr/>
        <p:txBody>
          <a:bodyPr/>
          <a:lstStyle/>
          <a:p>
            <a:pPr algn="l"/>
            <a:r>
              <a:rPr lang="de-DE"/>
              <a:t>Seite </a:t>
            </a:r>
            <a:fld id="{161B38C4-4D91-6648-8CA6-61CA8BC874FF}" type="slidenum">
              <a:rPr lang="de-DE" smtClean="0"/>
              <a:pPr algn="l"/>
              <a:t>15</a:t>
            </a:fld>
            <a:endParaRPr lang="de-DE" dirty="0"/>
          </a:p>
        </p:txBody>
      </p:sp>
      <p:sp>
        <p:nvSpPr>
          <p:cNvPr id="4" name="Textplatzhalter 3">
            <a:extLst>
              <a:ext uri="{FF2B5EF4-FFF2-40B4-BE49-F238E27FC236}">
                <a16:creationId xmlns:a16="http://schemas.microsoft.com/office/drawing/2014/main" id="{E8D77FED-4BCD-4718-B879-0E6604C66BF2}"/>
              </a:ext>
            </a:extLst>
          </p:cNvPr>
          <p:cNvSpPr>
            <a:spLocks noGrp="1"/>
          </p:cNvSpPr>
          <p:nvPr>
            <p:ph type="body" sz="half" idx="15"/>
          </p:nvPr>
        </p:nvSpPr>
        <p:spPr>
          <a:xfrm>
            <a:off x="578924" y="469299"/>
            <a:ext cx="7535266" cy="489490"/>
          </a:xfrm>
        </p:spPr>
        <p:txBody>
          <a:bodyPr/>
          <a:lstStyle/>
          <a:p>
            <a:r>
              <a:rPr lang="de-AT" sz="3200" dirty="0"/>
              <a:t>EU-Taxonomie 2023:</a:t>
            </a:r>
          </a:p>
        </p:txBody>
      </p:sp>
      <p:sp>
        <p:nvSpPr>
          <p:cNvPr id="6" name="Datumsplatzhalter 5">
            <a:extLst>
              <a:ext uri="{FF2B5EF4-FFF2-40B4-BE49-F238E27FC236}">
                <a16:creationId xmlns:a16="http://schemas.microsoft.com/office/drawing/2014/main" id="{E1453750-3655-4517-AA7B-4884EDA88430}"/>
              </a:ext>
            </a:extLst>
          </p:cNvPr>
          <p:cNvSpPr>
            <a:spLocks noGrp="1"/>
          </p:cNvSpPr>
          <p:nvPr>
            <p:ph type="dt" sz="half" idx="2"/>
          </p:nvPr>
        </p:nvSpPr>
        <p:spPr/>
        <p:txBody>
          <a:bodyPr/>
          <a:lstStyle/>
          <a:p>
            <a:fld id="{C763E179-C490-EE43-A985-6F1E78354F67}" type="datetime3">
              <a:rPr lang="de-AT" smtClean="0"/>
              <a:t>13/02/24</a:t>
            </a:fld>
            <a:endParaRPr lang="de-DE" dirty="0"/>
          </a:p>
        </p:txBody>
      </p:sp>
      <p:graphicFrame>
        <p:nvGraphicFramePr>
          <p:cNvPr id="7" name="Tabelle 7">
            <a:extLst>
              <a:ext uri="{FF2B5EF4-FFF2-40B4-BE49-F238E27FC236}">
                <a16:creationId xmlns:a16="http://schemas.microsoft.com/office/drawing/2014/main" id="{1D184947-91AA-421C-944E-FB1DAF0BA822}"/>
              </a:ext>
            </a:extLst>
          </p:cNvPr>
          <p:cNvGraphicFramePr>
            <a:graphicFrameLocks noGrp="1"/>
          </p:cNvGraphicFramePr>
          <p:nvPr>
            <p:extLst>
              <p:ext uri="{D42A27DB-BD31-4B8C-83A1-F6EECF244321}">
                <p14:modId xmlns:p14="http://schemas.microsoft.com/office/powerpoint/2010/main" val="873124178"/>
              </p:ext>
            </p:extLst>
          </p:nvPr>
        </p:nvGraphicFramePr>
        <p:xfrm>
          <a:off x="634999" y="1871231"/>
          <a:ext cx="8065116" cy="2413000"/>
        </p:xfrm>
        <a:graphic>
          <a:graphicData uri="http://schemas.openxmlformats.org/drawingml/2006/table">
            <a:tbl>
              <a:tblPr firstRow="1" bandRow="1">
                <a:tableStyleId>{5C22544A-7EE6-4342-B048-85BDC9FD1C3A}</a:tableStyleId>
              </a:tblPr>
              <a:tblGrid>
                <a:gridCol w="2016279">
                  <a:extLst>
                    <a:ext uri="{9D8B030D-6E8A-4147-A177-3AD203B41FA5}">
                      <a16:colId xmlns:a16="http://schemas.microsoft.com/office/drawing/2014/main" val="1309382557"/>
                    </a:ext>
                  </a:extLst>
                </a:gridCol>
                <a:gridCol w="2016279">
                  <a:extLst>
                    <a:ext uri="{9D8B030D-6E8A-4147-A177-3AD203B41FA5}">
                      <a16:colId xmlns:a16="http://schemas.microsoft.com/office/drawing/2014/main" val="596755487"/>
                    </a:ext>
                  </a:extLst>
                </a:gridCol>
                <a:gridCol w="2016279">
                  <a:extLst>
                    <a:ext uri="{9D8B030D-6E8A-4147-A177-3AD203B41FA5}">
                      <a16:colId xmlns:a16="http://schemas.microsoft.com/office/drawing/2014/main" val="3843550751"/>
                    </a:ext>
                  </a:extLst>
                </a:gridCol>
                <a:gridCol w="2016279">
                  <a:extLst>
                    <a:ext uri="{9D8B030D-6E8A-4147-A177-3AD203B41FA5}">
                      <a16:colId xmlns:a16="http://schemas.microsoft.com/office/drawing/2014/main" val="3480965848"/>
                    </a:ext>
                  </a:extLst>
                </a:gridCol>
              </a:tblGrid>
              <a:tr h="370840">
                <a:tc gridSpan="4">
                  <a:txBody>
                    <a:bodyPr/>
                    <a:lstStyle/>
                    <a:p>
                      <a:r>
                        <a:rPr lang="de-AT" sz="1400" dirty="0"/>
                        <a:t>Die wichtigsten Ergebnisse im Überblick:</a:t>
                      </a:r>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1112575872"/>
                  </a:ext>
                </a:extLst>
              </a:tr>
              <a:tr h="370840">
                <a:tc>
                  <a:txBody>
                    <a:bodyPr/>
                    <a:lstStyle/>
                    <a:p>
                      <a:r>
                        <a:rPr lang="de-AT" sz="1400" b="1" dirty="0"/>
                        <a:t>48%</a:t>
                      </a:r>
                    </a:p>
                    <a:p>
                      <a:r>
                        <a:rPr lang="de-AT" sz="1400" dirty="0"/>
                        <a:t>der europäischen Unternehmen veröffentlichen </a:t>
                      </a:r>
                      <a:r>
                        <a:rPr lang="de-AT" sz="1400" dirty="0" err="1"/>
                        <a:t>Taxonomieangaben</a:t>
                      </a:r>
                      <a:r>
                        <a:rPr lang="de-AT" sz="1400" dirty="0"/>
                        <a:t> im Nachhaltigkeitsbericht.</a:t>
                      </a:r>
                    </a:p>
                  </a:txBody>
                  <a:tcPr/>
                </a:tc>
                <a:tc>
                  <a:txBody>
                    <a:bodyPr/>
                    <a:lstStyle/>
                    <a:p>
                      <a:r>
                        <a:rPr lang="de-AT" sz="1400" b="1" dirty="0"/>
                        <a:t>26%</a:t>
                      </a:r>
                    </a:p>
                    <a:p>
                      <a:r>
                        <a:rPr lang="de-AT" sz="1400" dirty="0"/>
                        <a:t>Durchschnittlicher Anteil an </a:t>
                      </a:r>
                      <a:r>
                        <a:rPr lang="de-AT" sz="1400" dirty="0" err="1"/>
                        <a:t>taxonomiefähigen</a:t>
                      </a:r>
                      <a:r>
                        <a:rPr lang="de-AT" sz="1400" dirty="0"/>
                        <a:t> Umsatzerlösen </a:t>
                      </a:r>
                      <a:br>
                        <a:rPr lang="de-AT" sz="1400" dirty="0"/>
                      </a:br>
                      <a:r>
                        <a:rPr lang="de-AT" sz="1400" dirty="0"/>
                        <a:t>(0% - 65%)</a:t>
                      </a:r>
                    </a:p>
                  </a:txBody>
                  <a:tcPr/>
                </a:tc>
                <a:tc>
                  <a:txBody>
                    <a:bodyPr/>
                    <a:lstStyle/>
                    <a:p>
                      <a:r>
                        <a:rPr lang="de-AT" sz="1400" b="1" dirty="0"/>
                        <a:t>7%</a:t>
                      </a:r>
                    </a:p>
                    <a:p>
                      <a:r>
                        <a:rPr lang="de-AT" sz="1400" dirty="0"/>
                        <a:t>Durchschnittlicher Anteil an </a:t>
                      </a:r>
                      <a:r>
                        <a:rPr lang="de-AT" sz="1400" dirty="0" err="1"/>
                        <a:t>taxonomiekonformen</a:t>
                      </a:r>
                      <a:r>
                        <a:rPr lang="de-AT" sz="1400" dirty="0"/>
                        <a:t> Umsatzerlösen </a:t>
                      </a:r>
                      <a:br>
                        <a:rPr lang="de-AT" sz="1400" dirty="0"/>
                      </a:br>
                      <a:r>
                        <a:rPr lang="de-AT" sz="1400" dirty="0"/>
                        <a:t>(0% - 20%)</a:t>
                      </a:r>
                    </a:p>
                  </a:txBody>
                  <a:tcPr/>
                </a:tc>
                <a:tc>
                  <a:txBody>
                    <a:bodyPr/>
                    <a:lstStyle/>
                    <a:p>
                      <a:r>
                        <a:rPr lang="de-AT" sz="1400" b="1" dirty="0"/>
                        <a:t>66%</a:t>
                      </a:r>
                    </a:p>
                    <a:p>
                      <a:r>
                        <a:rPr lang="de-AT" sz="1400" dirty="0"/>
                        <a:t>Der Unternehmen verwenden die verpflichtenden Meldebögen zur Darstellung der Kennzahlen.</a:t>
                      </a:r>
                    </a:p>
                  </a:txBody>
                  <a:tcPr>
                    <a:solidFill>
                      <a:srgbClr val="E9D2E2"/>
                    </a:solidFill>
                  </a:tcPr>
                </a:tc>
                <a:extLst>
                  <a:ext uri="{0D108BD9-81ED-4DB2-BD59-A6C34878D82A}">
                    <a16:rowId xmlns:a16="http://schemas.microsoft.com/office/drawing/2014/main" val="191016412"/>
                  </a:ext>
                </a:extLst>
              </a:tr>
              <a:tr h="370840">
                <a:tc gridSpan="4">
                  <a:txBody>
                    <a:bodyPr/>
                    <a:lstStyle/>
                    <a:p>
                      <a:r>
                        <a:rPr lang="de-AT" sz="1200" dirty="0"/>
                        <a:t>Datengrundlage: </a:t>
                      </a:r>
                    </a:p>
                    <a:p>
                      <a:r>
                        <a:rPr lang="de-AT" sz="1200" dirty="0"/>
                        <a:t>706 Nicht-Finanzunternehmen aus Europa, die bis zum 30. April 2023 Taxonomie-Angaben veröffentlicht haben.</a:t>
                      </a:r>
                    </a:p>
                  </a:txBody>
                  <a:tcPr/>
                </a:tc>
                <a:tc hMerge="1">
                  <a:txBody>
                    <a:bodyPr/>
                    <a:lstStyle/>
                    <a:p>
                      <a:endParaRPr lang="de-AT" dirty="0"/>
                    </a:p>
                  </a:txBody>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165343989"/>
                  </a:ext>
                </a:extLst>
              </a:tr>
            </a:tbl>
          </a:graphicData>
        </a:graphic>
      </p:graphicFrame>
      <p:sp>
        <p:nvSpPr>
          <p:cNvPr id="8" name="Textfeld 7">
            <a:extLst>
              <a:ext uri="{FF2B5EF4-FFF2-40B4-BE49-F238E27FC236}">
                <a16:creationId xmlns:a16="http://schemas.microsoft.com/office/drawing/2014/main" id="{B63F0CF0-A1F7-4E51-B2AE-FDA38831F975}"/>
              </a:ext>
            </a:extLst>
          </p:cNvPr>
          <p:cNvSpPr txBox="1"/>
          <p:nvPr/>
        </p:nvSpPr>
        <p:spPr>
          <a:xfrm>
            <a:off x="578924" y="4423331"/>
            <a:ext cx="6425558" cy="230832"/>
          </a:xfrm>
          <a:prstGeom prst="rect">
            <a:avLst/>
          </a:prstGeom>
          <a:noFill/>
        </p:spPr>
        <p:txBody>
          <a:bodyPr wrap="square" rtlCol="0">
            <a:spAutoFit/>
          </a:bodyPr>
          <a:lstStyle/>
          <a:p>
            <a:r>
              <a:rPr lang="de-AT" sz="900" dirty="0"/>
              <a:t>PWC Deutschland: </a:t>
            </a:r>
            <a:r>
              <a:rPr lang="de-AT" sz="900" dirty="0">
                <a:hlinkClick r:id="rId3">
                  <a:extLst>
                    <a:ext uri="{A12FA001-AC4F-418D-AE19-62706E023703}">
                      <ahyp:hlinkClr xmlns:ahyp="http://schemas.microsoft.com/office/drawing/2018/hyperlinkcolor" val="tx"/>
                    </a:ext>
                  </a:extLst>
                </a:hlinkClick>
              </a:rPr>
              <a:t>Es fehlt an Vergleichbarkeit und Transparenz bei der EU-</a:t>
            </a:r>
            <a:r>
              <a:rPr lang="de-AT" sz="900" dirty="0" err="1">
                <a:hlinkClick r:id="rId3">
                  <a:extLst>
                    <a:ext uri="{A12FA001-AC4F-418D-AE19-62706E023703}">
                      <ahyp:hlinkClr xmlns:ahyp="http://schemas.microsoft.com/office/drawing/2018/hyperlinkcolor" val="tx"/>
                    </a:ext>
                  </a:extLst>
                </a:hlinkClick>
              </a:rPr>
              <a:t>Taxonomieberichterstattung</a:t>
            </a:r>
            <a:r>
              <a:rPr lang="de-AT" sz="900" dirty="0">
                <a:hlinkClick r:id="rId3">
                  <a:extLst>
                    <a:ext uri="{A12FA001-AC4F-418D-AE19-62706E023703}">
                      <ahyp:hlinkClr xmlns:ahyp="http://schemas.microsoft.com/office/drawing/2018/hyperlinkcolor" val="tx"/>
                    </a:ext>
                  </a:extLst>
                </a:hlinkClick>
              </a:rPr>
              <a:t> - PwC</a:t>
            </a:r>
            <a:r>
              <a:rPr lang="de-AT" sz="900" dirty="0"/>
              <a:t> </a:t>
            </a:r>
          </a:p>
        </p:txBody>
      </p:sp>
      <p:sp>
        <p:nvSpPr>
          <p:cNvPr id="9" name="Rechteck: abgerundete Ecken 8">
            <a:extLst>
              <a:ext uri="{FF2B5EF4-FFF2-40B4-BE49-F238E27FC236}">
                <a16:creationId xmlns:a16="http://schemas.microsoft.com/office/drawing/2014/main" id="{BBA942D0-AF49-4298-8D52-6E07D3E4C3E3}"/>
              </a:ext>
            </a:extLst>
          </p:cNvPr>
          <p:cNvSpPr/>
          <p:nvPr/>
        </p:nvSpPr>
        <p:spPr>
          <a:xfrm>
            <a:off x="634999" y="1035689"/>
            <a:ext cx="6027937" cy="656131"/>
          </a:xfrm>
          <a:prstGeom prst="roundRect">
            <a:avLst/>
          </a:prstGeom>
          <a:solidFill>
            <a:srgbClr val="E9D2E2"/>
          </a:solidFill>
          <a:ln>
            <a:solidFill>
              <a:srgbClr val="96225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800" dirty="0">
                <a:solidFill>
                  <a:schemeClr val="tx1"/>
                </a:solidFill>
              </a:rPr>
              <a:t>Kernaussage Studie-PWC: Geringe Konformität und große Unterschiede zwischen Branchen und Sektoren</a:t>
            </a:r>
            <a:endParaRPr lang="de-AT" dirty="0">
              <a:solidFill>
                <a:schemeClr val="tx1"/>
              </a:solidFill>
            </a:endParaRPr>
          </a:p>
        </p:txBody>
      </p:sp>
    </p:spTree>
    <p:extLst>
      <p:ext uri="{BB962C8B-B14F-4D97-AF65-F5344CB8AC3E}">
        <p14:creationId xmlns:p14="http://schemas.microsoft.com/office/powerpoint/2010/main" val="61995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F28BCF2-090C-4EF5-B980-A4106A679C89}"/>
              </a:ext>
            </a:extLst>
          </p:cNvPr>
          <p:cNvSpPr>
            <a:spLocks noGrp="1"/>
          </p:cNvSpPr>
          <p:nvPr>
            <p:ph type="body" sz="half" idx="15"/>
          </p:nvPr>
        </p:nvSpPr>
        <p:spPr>
          <a:xfrm>
            <a:off x="578923" y="482620"/>
            <a:ext cx="6774749" cy="1136630"/>
          </a:xfrm>
        </p:spPr>
        <p:txBody>
          <a:bodyPr/>
          <a:lstStyle/>
          <a:p>
            <a:r>
              <a:rPr lang="de-AT" sz="3600" dirty="0"/>
              <a:t>EU-Taxonomie Verordnung – Zusammenhang mit CSRD</a:t>
            </a:r>
          </a:p>
        </p:txBody>
      </p:sp>
      <p:graphicFrame>
        <p:nvGraphicFramePr>
          <p:cNvPr id="7" name="Inhaltsplatzhalter 6">
            <a:extLst>
              <a:ext uri="{FF2B5EF4-FFF2-40B4-BE49-F238E27FC236}">
                <a16:creationId xmlns:a16="http://schemas.microsoft.com/office/drawing/2014/main" id="{414201EB-D021-418D-A7D4-FEE720DC8172}"/>
              </a:ext>
            </a:extLst>
          </p:cNvPr>
          <p:cNvGraphicFramePr>
            <a:graphicFrameLocks noGrp="1"/>
          </p:cNvGraphicFramePr>
          <p:nvPr>
            <p:ph sz="quarter" idx="16"/>
            <p:extLst>
              <p:ext uri="{D42A27DB-BD31-4B8C-83A1-F6EECF244321}">
                <p14:modId xmlns:p14="http://schemas.microsoft.com/office/powerpoint/2010/main" val="2179761210"/>
              </p:ext>
            </p:extLst>
          </p:nvPr>
        </p:nvGraphicFramePr>
        <p:xfrm>
          <a:off x="579438" y="1766888"/>
          <a:ext cx="7986712" cy="279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D36FE482-2130-4EFA-AFCE-3522596093BA}"/>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9A5A36F2-01DA-4D0E-82EF-CF89E21FDB5B}"/>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8EE2E62A-2A16-48AD-85B1-2ECB0C58F9D8}"/>
              </a:ext>
            </a:extLst>
          </p:cNvPr>
          <p:cNvSpPr>
            <a:spLocks noGrp="1"/>
          </p:cNvSpPr>
          <p:nvPr>
            <p:ph type="sldNum" sz="quarter" idx="4"/>
          </p:nvPr>
        </p:nvSpPr>
        <p:spPr/>
        <p:txBody>
          <a:bodyPr/>
          <a:lstStyle/>
          <a:p>
            <a:pPr algn="l"/>
            <a:r>
              <a:rPr lang="de-DE"/>
              <a:t>Seite </a:t>
            </a:r>
            <a:fld id="{161B38C4-4D91-6648-8CA6-61CA8BC874FF}" type="slidenum">
              <a:rPr lang="de-DE" smtClean="0"/>
              <a:pPr algn="l"/>
              <a:t>16</a:t>
            </a:fld>
            <a:endParaRPr lang="de-DE" dirty="0"/>
          </a:p>
        </p:txBody>
      </p:sp>
    </p:spTree>
    <p:extLst>
      <p:ext uri="{BB962C8B-B14F-4D97-AF65-F5344CB8AC3E}">
        <p14:creationId xmlns:p14="http://schemas.microsoft.com/office/powerpoint/2010/main" val="2010744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FDAE526-1ADD-45F4-8ED8-FE4B8DDAA92C}"/>
              </a:ext>
            </a:extLst>
          </p:cNvPr>
          <p:cNvSpPr>
            <a:spLocks noGrp="1"/>
          </p:cNvSpPr>
          <p:nvPr>
            <p:ph type="body" sz="half" idx="15"/>
          </p:nvPr>
        </p:nvSpPr>
        <p:spPr>
          <a:xfrm>
            <a:off x="578923" y="482620"/>
            <a:ext cx="6289389" cy="1136630"/>
          </a:xfrm>
        </p:spPr>
        <p:txBody>
          <a:bodyPr/>
          <a:lstStyle/>
          <a:p>
            <a:r>
              <a:rPr lang="de-AT" sz="3600" dirty="0"/>
              <a:t>CSRD – wichtigsten Punkte in kurzer Übersicht</a:t>
            </a:r>
          </a:p>
        </p:txBody>
      </p:sp>
      <p:graphicFrame>
        <p:nvGraphicFramePr>
          <p:cNvPr id="7" name="Tabelle 8">
            <a:extLst>
              <a:ext uri="{FF2B5EF4-FFF2-40B4-BE49-F238E27FC236}">
                <a16:creationId xmlns:a16="http://schemas.microsoft.com/office/drawing/2014/main" id="{160DA10B-BBA3-4237-BFE5-074AC5847CB9}"/>
              </a:ext>
            </a:extLst>
          </p:cNvPr>
          <p:cNvGraphicFramePr>
            <a:graphicFrameLocks noGrp="1"/>
          </p:cNvGraphicFramePr>
          <p:nvPr>
            <p:ph sz="quarter" idx="16"/>
          </p:nvPr>
        </p:nvGraphicFramePr>
        <p:xfrm>
          <a:off x="665350" y="1468998"/>
          <a:ext cx="5010995" cy="1854200"/>
        </p:xfrm>
        <a:graphic>
          <a:graphicData uri="http://schemas.openxmlformats.org/drawingml/2006/table">
            <a:tbl>
              <a:tblPr firstRow="1" bandRow="1">
                <a:tableStyleId>{5C22544A-7EE6-4342-B048-85BDC9FD1C3A}</a:tableStyleId>
              </a:tblPr>
              <a:tblGrid>
                <a:gridCol w="5010995">
                  <a:extLst>
                    <a:ext uri="{9D8B030D-6E8A-4147-A177-3AD203B41FA5}">
                      <a16:colId xmlns:a16="http://schemas.microsoft.com/office/drawing/2014/main" val="545705583"/>
                    </a:ext>
                  </a:extLst>
                </a:gridCol>
              </a:tblGrid>
              <a:tr h="370840">
                <a:tc>
                  <a:txBody>
                    <a:bodyPr/>
                    <a:lstStyle/>
                    <a:p>
                      <a:r>
                        <a:rPr lang="de-AT" dirty="0"/>
                        <a:t>Eckpunkte</a:t>
                      </a:r>
                    </a:p>
                  </a:txBody>
                  <a:tcPr/>
                </a:tc>
                <a:extLst>
                  <a:ext uri="{0D108BD9-81ED-4DB2-BD59-A6C34878D82A}">
                    <a16:rowId xmlns:a16="http://schemas.microsoft.com/office/drawing/2014/main" val="1694226894"/>
                  </a:ext>
                </a:extLst>
              </a:tr>
              <a:tr h="370840">
                <a:tc>
                  <a:txBody>
                    <a:bodyPr/>
                    <a:lstStyle/>
                    <a:p>
                      <a:r>
                        <a:rPr lang="de-AT" sz="1400" dirty="0"/>
                        <a:t>Verpflichtende jährliche Offenlegung als Teil des Lageberichts</a:t>
                      </a:r>
                    </a:p>
                  </a:txBody>
                  <a:tcPr/>
                </a:tc>
                <a:extLst>
                  <a:ext uri="{0D108BD9-81ED-4DB2-BD59-A6C34878D82A}">
                    <a16:rowId xmlns:a16="http://schemas.microsoft.com/office/drawing/2014/main" val="177518090"/>
                  </a:ext>
                </a:extLst>
              </a:tr>
              <a:tr h="370840">
                <a:tc>
                  <a:txBody>
                    <a:bodyPr/>
                    <a:lstStyle/>
                    <a:p>
                      <a:r>
                        <a:rPr lang="de-AT" sz="1400" dirty="0"/>
                        <a:t>Spezifizierung der Angaben und umfassendere Informationen</a:t>
                      </a:r>
                    </a:p>
                  </a:txBody>
                  <a:tcPr/>
                </a:tc>
                <a:extLst>
                  <a:ext uri="{0D108BD9-81ED-4DB2-BD59-A6C34878D82A}">
                    <a16:rowId xmlns:a16="http://schemas.microsoft.com/office/drawing/2014/main" val="3080351476"/>
                  </a:ext>
                </a:extLst>
              </a:tr>
              <a:tr h="370840">
                <a:tc>
                  <a:txBody>
                    <a:bodyPr/>
                    <a:lstStyle/>
                    <a:p>
                      <a:r>
                        <a:rPr lang="de-AT" sz="1400" dirty="0"/>
                        <a:t>Anwendung der EU Berichtsstandards</a:t>
                      </a:r>
                    </a:p>
                  </a:txBody>
                  <a:tcPr/>
                </a:tc>
                <a:extLst>
                  <a:ext uri="{0D108BD9-81ED-4DB2-BD59-A6C34878D82A}">
                    <a16:rowId xmlns:a16="http://schemas.microsoft.com/office/drawing/2014/main" val="1085287702"/>
                  </a:ext>
                </a:extLst>
              </a:tr>
              <a:tr h="370840">
                <a:tc>
                  <a:txBody>
                    <a:bodyPr/>
                    <a:lstStyle/>
                    <a:p>
                      <a:r>
                        <a:rPr lang="de-AT" sz="1400" dirty="0"/>
                        <a:t>Verpflichtende externe Prüfung</a:t>
                      </a:r>
                    </a:p>
                  </a:txBody>
                  <a:tcPr/>
                </a:tc>
                <a:extLst>
                  <a:ext uri="{0D108BD9-81ED-4DB2-BD59-A6C34878D82A}">
                    <a16:rowId xmlns:a16="http://schemas.microsoft.com/office/drawing/2014/main" val="2362792066"/>
                  </a:ext>
                </a:extLst>
              </a:tr>
            </a:tbl>
          </a:graphicData>
        </a:graphic>
      </p:graphicFrame>
      <p:sp>
        <p:nvSpPr>
          <p:cNvPr id="4" name="Fußzeilenplatzhalter 3">
            <a:extLst>
              <a:ext uri="{FF2B5EF4-FFF2-40B4-BE49-F238E27FC236}">
                <a16:creationId xmlns:a16="http://schemas.microsoft.com/office/drawing/2014/main" id="{7A8D8BD1-A80C-47F3-9C3B-71A34C6DA43B}"/>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A3667CF2-70CF-44F7-B0C8-07BF292BF600}"/>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3400FA2E-5507-42B0-9288-699AD4B06B8A}"/>
              </a:ext>
            </a:extLst>
          </p:cNvPr>
          <p:cNvSpPr>
            <a:spLocks noGrp="1"/>
          </p:cNvSpPr>
          <p:nvPr>
            <p:ph type="sldNum" sz="quarter" idx="4"/>
          </p:nvPr>
        </p:nvSpPr>
        <p:spPr/>
        <p:txBody>
          <a:bodyPr/>
          <a:lstStyle/>
          <a:p>
            <a:pPr algn="l"/>
            <a:r>
              <a:rPr lang="de-DE"/>
              <a:t>Seite </a:t>
            </a:r>
            <a:fld id="{161B38C4-4D91-6648-8CA6-61CA8BC874FF}" type="slidenum">
              <a:rPr lang="de-DE" smtClean="0"/>
              <a:pPr algn="l"/>
              <a:t>17</a:t>
            </a:fld>
            <a:endParaRPr lang="de-DE" dirty="0"/>
          </a:p>
        </p:txBody>
      </p:sp>
      <p:graphicFrame>
        <p:nvGraphicFramePr>
          <p:cNvPr id="9" name="Tabelle 9">
            <a:extLst>
              <a:ext uri="{FF2B5EF4-FFF2-40B4-BE49-F238E27FC236}">
                <a16:creationId xmlns:a16="http://schemas.microsoft.com/office/drawing/2014/main" id="{BCBBBFC9-9A74-41B4-831D-E0C369A028A3}"/>
              </a:ext>
            </a:extLst>
          </p:cNvPr>
          <p:cNvGraphicFramePr>
            <a:graphicFrameLocks noGrp="1"/>
          </p:cNvGraphicFramePr>
          <p:nvPr/>
        </p:nvGraphicFramePr>
        <p:xfrm>
          <a:off x="5852775" y="1468998"/>
          <a:ext cx="2584485" cy="1854198"/>
        </p:xfrm>
        <a:graphic>
          <a:graphicData uri="http://schemas.openxmlformats.org/drawingml/2006/table">
            <a:tbl>
              <a:tblPr firstRow="1" bandRow="1">
                <a:tableStyleId>{5C22544A-7EE6-4342-B048-85BDC9FD1C3A}</a:tableStyleId>
              </a:tblPr>
              <a:tblGrid>
                <a:gridCol w="2584485">
                  <a:extLst>
                    <a:ext uri="{9D8B030D-6E8A-4147-A177-3AD203B41FA5}">
                      <a16:colId xmlns:a16="http://schemas.microsoft.com/office/drawing/2014/main" val="4218999550"/>
                    </a:ext>
                  </a:extLst>
                </a:gridCol>
              </a:tblGrid>
              <a:tr h="309033">
                <a:tc>
                  <a:txBody>
                    <a:bodyPr/>
                    <a:lstStyle/>
                    <a:p>
                      <a:r>
                        <a:rPr lang="de-AT" sz="1400" dirty="0"/>
                        <a:t>Wer berichtet?</a:t>
                      </a:r>
                    </a:p>
                  </a:txBody>
                  <a:tcPr/>
                </a:tc>
                <a:extLst>
                  <a:ext uri="{0D108BD9-81ED-4DB2-BD59-A6C34878D82A}">
                    <a16:rowId xmlns:a16="http://schemas.microsoft.com/office/drawing/2014/main" val="959410848"/>
                  </a:ext>
                </a:extLst>
              </a:tr>
              <a:tr h="309033">
                <a:tc>
                  <a:txBody>
                    <a:bodyPr/>
                    <a:lstStyle/>
                    <a:p>
                      <a:r>
                        <a:rPr lang="de-AT" sz="1400" dirty="0"/>
                        <a:t>Große Unternehmen</a:t>
                      </a:r>
                    </a:p>
                  </a:txBody>
                  <a:tcPr/>
                </a:tc>
                <a:extLst>
                  <a:ext uri="{0D108BD9-81ED-4DB2-BD59-A6C34878D82A}">
                    <a16:rowId xmlns:a16="http://schemas.microsoft.com/office/drawing/2014/main" val="2117650726"/>
                  </a:ext>
                </a:extLst>
              </a:tr>
              <a:tr h="309033">
                <a:tc>
                  <a:txBody>
                    <a:bodyPr/>
                    <a:lstStyle/>
                    <a:p>
                      <a:r>
                        <a:rPr lang="de-AT" sz="1400" dirty="0"/>
                        <a:t>&gt; 250 Mitarbeiter*innen</a:t>
                      </a:r>
                    </a:p>
                  </a:txBody>
                  <a:tcPr/>
                </a:tc>
                <a:extLst>
                  <a:ext uri="{0D108BD9-81ED-4DB2-BD59-A6C34878D82A}">
                    <a16:rowId xmlns:a16="http://schemas.microsoft.com/office/drawing/2014/main" val="2332942418"/>
                  </a:ext>
                </a:extLst>
              </a:tr>
              <a:tr h="309033">
                <a:tc>
                  <a:txBody>
                    <a:bodyPr/>
                    <a:lstStyle/>
                    <a:p>
                      <a:r>
                        <a:rPr lang="de-AT" sz="1400" dirty="0"/>
                        <a:t>&gt; 40 </a:t>
                      </a:r>
                      <a:r>
                        <a:rPr lang="de-AT" sz="1400" dirty="0" err="1"/>
                        <a:t>Mio</a:t>
                      </a:r>
                      <a:r>
                        <a:rPr lang="de-AT" sz="1400" dirty="0"/>
                        <a:t> € Umsatz</a:t>
                      </a:r>
                    </a:p>
                  </a:txBody>
                  <a:tcPr/>
                </a:tc>
                <a:extLst>
                  <a:ext uri="{0D108BD9-81ED-4DB2-BD59-A6C34878D82A}">
                    <a16:rowId xmlns:a16="http://schemas.microsoft.com/office/drawing/2014/main" val="2929608762"/>
                  </a:ext>
                </a:extLst>
              </a:tr>
              <a:tr h="309033">
                <a:tc>
                  <a:txBody>
                    <a:bodyPr/>
                    <a:lstStyle/>
                    <a:p>
                      <a:r>
                        <a:rPr lang="de-AT" sz="1400" dirty="0"/>
                        <a:t>&gt; 20 </a:t>
                      </a:r>
                      <a:r>
                        <a:rPr lang="de-AT" sz="1400" dirty="0" err="1"/>
                        <a:t>Mio</a:t>
                      </a:r>
                      <a:r>
                        <a:rPr lang="de-AT" sz="1400" dirty="0"/>
                        <a:t> € Bilanzsumme</a:t>
                      </a:r>
                    </a:p>
                  </a:txBody>
                  <a:tcPr/>
                </a:tc>
                <a:extLst>
                  <a:ext uri="{0D108BD9-81ED-4DB2-BD59-A6C34878D82A}">
                    <a16:rowId xmlns:a16="http://schemas.microsoft.com/office/drawing/2014/main" val="279467616"/>
                  </a:ext>
                </a:extLst>
              </a:tr>
              <a:tr h="309033">
                <a:tc>
                  <a:txBody>
                    <a:bodyPr/>
                    <a:lstStyle/>
                    <a:p>
                      <a:r>
                        <a:rPr lang="de-AT" sz="1400" dirty="0"/>
                        <a:t>&amp; kapitalmarktorientierte KMU</a:t>
                      </a:r>
                    </a:p>
                  </a:txBody>
                  <a:tcPr/>
                </a:tc>
                <a:extLst>
                  <a:ext uri="{0D108BD9-81ED-4DB2-BD59-A6C34878D82A}">
                    <a16:rowId xmlns:a16="http://schemas.microsoft.com/office/drawing/2014/main" val="1546650238"/>
                  </a:ext>
                </a:extLst>
              </a:tr>
            </a:tbl>
          </a:graphicData>
        </a:graphic>
      </p:graphicFrame>
      <p:graphicFrame>
        <p:nvGraphicFramePr>
          <p:cNvPr id="10" name="Tabelle 10">
            <a:extLst>
              <a:ext uri="{FF2B5EF4-FFF2-40B4-BE49-F238E27FC236}">
                <a16:creationId xmlns:a16="http://schemas.microsoft.com/office/drawing/2014/main" id="{C9550CB6-FAE6-456E-8401-2B35D8D0A03C}"/>
              </a:ext>
            </a:extLst>
          </p:cNvPr>
          <p:cNvGraphicFramePr>
            <a:graphicFrameLocks noGrp="1"/>
          </p:cNvGraphicFramePr>
          <p:nvPr/>
        </p:nvGraphicFramePr>
        <p:xfrm>
          <a:off x="665350" y="3426307"/>
          <a:ext cx="7771910" cy="1307472"/>
        </p:xfrm>
        <a:graphic>
          <a:graphicData uri="http://schemas.openxmlformats.org/drawingml/2006/table">
            <a:tbl>
              <a:tblPr firstRow="1" bandRow="1">
                <a:tableStyleId>{5C22544A-7EE6-4342-B048-85BDC9FD1C3A}</a:tableStyleId>
              </a:tblPr>
              <a:tblGrid>
                <a:gridCol w="7771910">
                  <a:extLst>
                    <a:ext uri="{9D8B030D-6E8A-4147-A177-3AD203B41FA5}">
                      <a16:colId xmlns:a16="http://schemas.microsoft.com/office/drawing/2014/main" val="613204327"/>
                    </a:ext>
                  </a:extLst>
                </a:gridCol>
              </a:tblGrid>
              <a:tr h="326868">
                <a:tc>
                  <a:txBody>
                    <a:bodyPr/>
                    <a:lstStyle/>
                    <a:p>
                      <a:r>
                        <a:rPr lang="de-AT" sz="1400" dirty="0"/>
                        <a:t>Wann wird berichtet?</a:t>
                      </a:r>
                    </a:p>
                  </a:txBody>
                  <a:tcPr/>
                </a:tc>
                <a:extLst>
                  <a:ext uri="{0D108BD9-81ED-4DB2-BD59-A6C34878D82A}">
                    <a16:rowId xmlns:a16="http://schemas.microsoft.com/office/drawing/2014/main" val="2453870114"/>
                  </a:ext>
                </a:extLst>
              </a:tr>
              <a:tr h="326868">
                <a:tc>
                  <a:txBody>
                    <a:bodyPr/>
                    <a:lstStyle/>
                    <a:p>
                      <a:r>
                        <a:rPr lang="de-AT" sz="1400" dirty="0"/>
                        <a:t>Ab 1.1.2024 Unternehmen, die </a:t>
                      </a:r>
                      <a:r>
                        <a:rPr lang="de-AT" sz="1400" dirty="0" err="1"/>
                        <a:t>NaDiVeG</a:t>
                      </a:r>
                      <a:r>
                        <a:rPr lang="de-AT" sz="1400" dirty="0"/>
                        <a:t> unterliegen (erste Berichterstattung 2025)</a:t>
                      </a:r>
                    </a:p>
                  </a:txBody>
                  <a:tcPr/>
                </a:tc>
                <a:extLst>
                  <a:ext uri="{0D108BD9-81ED-4DB2-BD59-A6C34878D82A}">
                    <a16:rowId xmlns:a16="http://schemas.microsoft.com/office/drawing/2014/main" val="3132078336"/>
                  </a:ext>
                </a:extLst>
              </a:tr>
              <a:tr h="326868">
                <a:tc>
                  <a:txBody>
                    <a:bodyPr/>
                    <a:lstStyle/>
                    <a:p>
                      <a:r>
                        <a:rPr lang="de-AT" sz="1400" dirty="0"/>
                        <a:t>Ab 1.1.2025 große Unternehmen, die nicht </a:t>
                      </a:r>
                      <a:r>
                        <a:rPr lang="de-AT" sz="1400" dirty="0" err="1"/>
                        <a:t>NaDiVeG</a:t>
                      </a:r>
                      <a:r>
                        <a:rPr lang="de-AT" sz="1400" dirty="0"/>
                        <a:t> unterliegen (erster Bericht 2026)</a:t>
                      </a:r>
                    </a:p>
                  </a:txBody>
                  <a:tcPr/>
                </a:tc>
                <a:extLst>
                  <a:ext uri="{0D108BD9-81ED-4DB2-BD59-A6C34878D82A}">
                    <a16:rowId xmlns:a16="http://schemas.microsoft.com/office/drawing/2014/main" val="1149937881"/>
                  </a:ext>
                </a:extLst>
              </a:tr>
              <a:tr h="326868">
                <a:tc>
                  <a:txBody>
                    <a:bodyPr/>
                    <a:lstStyle/>
                    <a:p>
                      <a:r>
                        <a:rPr lang="de-AT" sz="1400" dirty="0"/>
                        <a:t>Ab 1.1.2026 börsennotierte KMU und weitere (erster Bericht 2027)</a:t>
                      </a:r>
                    </a:p>
                  </a:txBody>
                  <a:tcPr/>
                </a:tc>
                <a:extLst>
                  <a:ext uri="{0D108BD9-81ED-4DB2-BD59-A6C34878D82A}">
                    <a16:rowId xmlns:a16="http://schemas.microsoft.com/office/drawing/2014/main" val="3380314444"/>
                  </a:ext>
                </a:extLst>
              </a:tr>
            </a:tbl>
          </a:graphicData>
        </a:graphic>
      </p:graphicFrame>
    </p:spTree>
    <p:extLst>
      <p:ext uri="{BB962C8B-B14F-4D97-AF65-F5344CB8AC3E}">
        <p14:creationId xmlns:p14="http://schemas.microsoft.com/office/powerpoint/2010/main" val="2397782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6689BD-EAE8-49F3-8A15-7DCA04F2618C}"/>
              </a:ext>
            </a:extLst>
          </p:cNvPr>
          <p:cNvSpPr>
            <a:spLocks noGrp="1"/>
          </p:cNvSpPr>
          <p:nvPr>
            <p:ph type="body" sz="half" idx="15"/>
          </p:nvPr>
        </p:nvSpPr>
        <p:spPr/>
        <p:txBody>
          <a:bodyPr/>
          <a:lstStyle/>
          <a:p>
            <a:r>
              <a:rPr lang="de-AT" dirty="0"/>
              <a:t>Linksammlung</a:t>
            </a:r>
          </a:p>
        </p:txBody>
      </p:sp>
      <p:sp>
        <p:nvSpPr>
          <p:cNvPr id="3" name="Inhaltsplatzhalter 2">
            <a:extLst>
              <a:ext uri="{FF2B5EF4-FFF2-40B4-BE49-F238E27FC236}">
                <a16:creationId xmlns:a16="http://schemas.microsoft.com/office/drawing/2014/main" id="{7847AED2-8BF7-488D-BBBB-5875E0575201}"/>
              </a:ext>
            </a:extLst>
          </p:cNvPr>
          <p:cNvSpPr>
            <a:spLocks noGrp="1"/>
          </p:cNvSpPr>
          <p:nvPr>
            <p:ph sz="quarter" idx="16"/>
          </p:nvPr>
        </p:nvSpPr>
        <p:spPr/>
        <p:txBody>
          <a:bodyPr>
            <a:normAutofit fontScale="55000" lnSpcReduction="20000"/>
          </a:bodyPr>
          <a:lstStyle/>
          <a:p>
            <a:r>
              <a:rPr lang="de-AT" b="1" dirty="0"/>
              <a:t>Abkürzungen: https://www.businessart.at/glossar</a:t>
            </a:r>
          </a:p>
          <a:p>
            <a:r>
              <a:rPr lang="de-AT" dirty="0"/>
              <a:t>CSRD: https://eur-lex.europa.eu/legal-content/DE/TXT/?uri=CELEX%3A52021PC0189</a:t>
            </a:r>
          </a:p>
          <a:p>
            <a:r>
              <a:rPr lang="de-AT" dirty="0"/>
              <a:t>EU-Taxonomie Verordnung: </a:t>
            </a:r>
            <a:r>
              <a:rPr lang="de-AT" dirty="0">
                <a:hlinkClick r:id="rId3">
                  <a:extLst>
                    <a:ext uri="{A12FA001-AC4F-418D-AE19-62706E023703}">
                      <ahyp:hlinkClr xmlns:ahyp="http://schemas.microsoft.com/office/drawing/2018/hyperlinkcolor" val="tx"/>
                    </a:ext>
                  </a:extLst>
                </a:hlinkClick>
              </a:rPr>
              <a:t>https://eur-lex.europa.eu/eli/reg/2020/852/oj?locale=de</a:t>
            </a:r>
            <a:endParaRPr lang="de-AT" dirty="0"/>
          </a:p>
          <a:p>
            <a:r>
              <a:rPr lang="de-AT" dirty="0"/>
              <a:t>EU-Taxonomie Delegierte Verordnung: https://eur-lex.europa.eu/legal-content/DE/TXT/?uri=CELEX%3A32021R2139</a:t>
            </a:r>
          </a:p>
          <a:p>
            <a:r>
              <a:rPr lang="de-AT" b="1" dirty="0"/>
              <a:t>EU-Taxonomie Compass: https://ec.europa.eu/sustainable-finance-taxonomy/taxonomy-compass</a:t>
            </a:r>
          </a:p>
          <a:p>
            <a:r>
              <a:rPr lang="de-AT" dirty="0" err="1"/>
              <a:t>Sustainable</a:t>
            </a:r>
            <a:r>
              <a:rPr lang="de-AT" dirty="0"/>
              <a:t>-Finance-Paket</a:t>
            </a:r>
            <a:r>
              <a:rPr lang="de-AT" sz="2700" dirty="0"/>
              <a:t>: </a:t>
            </a:r>
            <a:r>
              <a:rPr lang="de-AT" sz="2700"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https://finance.ec.europa.eu/publications/sustainable-finance-package-2023_en</a:t>
            </a:r>
            <a:endParaRPr lang="de-AT" sz="2700" dirty="0">
              <a:effectLst/>
              <a:latin typeface="Calibri" panose="020F0502020204030204" pitchFamily="34" charset="0"/>
              <a:ea typeface="Calibri" panose="020F0502020204030204" pitchFamily="34" charset="0"/>
            </a:endParaRPr>
          </a:p>
          <a:p>
            <a:pPr marL="0" indent="0">
              <a:buNone/>
            </a:pPr>
            <a:endParaRPr lang="de-AT" dirty="0"/>
          </a:p>
          <a:p>
            <a:r>
              <a:rPr lang="de-AT" dirty="0"/>
              <a:t>https://op.europa.eu/en/home</a:t>
            </a:r>
          </a:p>
          <a:p>
            <a:endParaRPr lang="de-AT" dirty="0"/>
          </a:p>
        </p:txBody>
      </p:sp>
      <p:sp>
        <p:nvSpPr>
          <p:cNvPr id="4" name="Fußzeilenplatzhalter 3">
            <a:extLst>
              <a:ext uri="{FF2B5EF4-FFF2-40B4-BE49-F238E27FC236}">
                <a16:creationId xmlns:a16="http://schemas.microsoft.com/office/drawing/2014/main" id="{9340E398-7EE2-47A6-A1ED-47EC8D1D293F}"/>
              </a:ext>
            </a:extLst>
          </p:cNvPr>
          <p:cNvSpPr>
            <a:spLocks noGrp="1"/>
          </p:cNvSpPr>
          <p:nvPr>
            <p:ph type="ftr" sz="quarter" idx="3"/>
          </p:nvPr>
        </p:nvSpPr>
        <p:spPr/>
        <p:txBody>
          <a:bodyPr/>
          <a:lstStyle/>
          <a:p>
            <a:r>
              <a:rPr lang="mr-IN" dirty="0"/>
              <a:t>FH CAMPUS 02</a:t>
            </a:r>
            <a:r>
              <a:rPr lang="mr-IN" spc="0" dirty="0"/>
              <a:t> // </a:t>
            </a:r>
            <a:endParaRPr lang="de-DE" spc="0" dirty="0"/>
          </a:p>
        </p:txBody>
      </p:sp>
      <p:sp>
        <p:nvSpPr>
          <p:cNvPr id="5" name="Datumsplatzhalter 4">
            <a:extLst>
              <a:ext uri="{FF2B5EF4-FFF2-40B4-BE49-F238E27FC236}">
                <a16:creationId xmlns:a16="http://schemas.microsoft.com/office/drawing/2014/main" id="{F77A17E3-996E-4773-B805-B5460B7B2775}"/>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AE0AFF5A-0411-48CF-9CC5-7EAF5AE57C09}"/>
              </a:ext>
            </a:extLst>
          </p:cNvPr>
          <p:cNvSpPr>
            <a:spLocks noGrp="1"/>
          </p:cNvSpPr>
          <p:nvPr>
            <p:ph type="sldNum" sz="quarter" idx="4"/>
          </p:nvPr>
        </p:nvSpPr>
        <p:spPr/>
        <p:txBody>
          <a:bodyPr/>
          <a:lstStyle/>
          <a:p>
            <a:pPr algn="l"/>
            <a:r>
              <a:rPr lang="de-DE"/>
              <a:t>Seite </a:t>
            </a:r>
            <a:fld id="{161B38C4-4D91-6648-8CA6-61CA8BC874FF}" type="slidenum">
              <a:rPr lang="de-DE" smtClean="0"/>
              <a:pPr algn="l"/>
              <a:t>18</a:t>
            </a:fld>
            <a:endParaRPr lang="de-DE" dirty="0"/>
          </a:p>
        </p:txBody>
      </p:sp>
    </p:spTree>
    <p:extLst>
      <p:ext uri="{BB962C8B-B14F-4D97-AF65-F5344CB8AC3E}">
        <p14:creationId xmlns:p14="http://schemas.microsoft.com/office/powerpoint/2010/main" val="263327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2CEE1B1-7753-CCAB-1C84-0B2A451ADB50}"/>
              </a:ext>
            </a:extLst>
          </p:cNvPr>
          <p:cNvPicPr>
            <a:picLocks noChangeAspect="1"/>
          </p:cNvPicPr>
          <p:nvPr/>
        </p:nvPicPr>
        <p:blipFill rotWithShape="1">
          <a:blip r:embed="rId2"/>
          <a:srcRect t="14483" r="1" b="24003"/>
          <a:stretch/>
        </p:blipFill>
        <p:spPr>
          <a:xfrm>
            <a:off x="2962275" y="2132011"/>
            <a:ext cx="6191250" cy="3019425"/>
          </a:xfrm>
          <a:custGeom>
            <a:avLst/>
            <a:gdLst>
              <a:gd name="connsiteX0" fmla="*/ 0 w 7575550"/>
              <a:gd name="connsiteY0" fmla="*/ 0 h 3403600"/>
              <a:gd name="connsiteX1" fmla="*/ 7575550 w 7575550"/>
              <a:gd name="connsiteY1" fmla="*/ 0 h 3403600"/>
              <a:gd name="connsiteX2" fmla="*/ 7575550 w 7575550"/>
              <a:gd name="connsiteY2" fmla="*/ 3403600 h 3403600"/>
              <a:gd name="connsiteX3" fmla="*/ 0 w 7575550"/>
              <a:gd name="connsiteY3" fmla="*/ 3403600 h 3403600"/>
              <a:gd name="connsiteX4" fmla="*/ 0 w 7575550"/>
              <a:gd name="connsiteY4" fmla="*/ 0 h 3403600"/>
              <a:gd name="connsiteX0" fmla="*/ 1238250 w 8813800"/>
              <a:gd name="connsiteY0" fmla="*/ 0 h 3454400"/>
              <a:gd name="connsiteX1" fmla="*/ 8813800 w 8813800"/>
              <a:gd name="connsiteY1" fmla="*/ 0 h 3454400"/>
              <a:gd name="connsiteX2" fmla="*/ 8813800 w 8813800"/>
              <a:gd name="connsiteY2" fmla="*/ 3403600 h 3454400"/>
              <a:gd name="connsiteX3" fmla="*/ 0 w 8813800"/>
              <a:gd name="connsiteY3" fmla="*/ 3454400 h 3454400"/>
              <a:gd name="connsiteX4" fmla="*/ 1238250 w 8813800"/>
              <a:gd name="connsiteY4" fmla="*/ 0 h 3454400"/>
              <a:gd name="connsiteX0" fmla="*/ 7562850 w 8813800"/>
              <a:gd name="connsiteY0" fmla="*/ 0 h 4387850"/>
              <a:gd name="connsiteX1" fmla="*/ 8813800 w 8813800"/>
              <a:gd name="connsiteY1" fmla="*/ 933450 h 4387850"/>
              <a:gd name="connsiteX2" fmla="*/ 8813800 w 8813800"/>
              <a:gd name="connsiteY2" fmla="*/ 4337050 h 4387850"/>
              <a:gd name="connsiteX3" fmla="*/ 0 w 8813800"/>
              <a:gd name="connsiteY3" fmla="*/ 4387850 h 4387850"/>
              <a:gd name="connsiteX4" fmla="*/ 7562850 w 8813800"/>
              <a:gd name="connsiteY4" fmla="*/ 0 h 4387850"/>
              <a:gd name="connsiteX0" fmla="*/ 7562850 w 8813800"/>
              <a:gd name="connsiteY0" fmla="*/ 0 h 4387850"/>
              <a:gd name="connsiteX1" fmla="*/ 8813800 w 8813800"/>
              <a:gd name="connsiteY1" fmla="*/ 742950 h 4387850"/>
              <a:gd name="connsiteX2" fmla="*/ 8813800 w 8813800"/>
              <a:gd name="connsiteY2" fmla="*/ 4337050 h 4387850"/>
              <a:gd name="connsiteX3" fmla="*/ 0 w 8813800"/>
              <a:gd name="connsiteY3" fmla="*/ 4387850 h 4387850"/>
              <a:gd name="connsiteX4" fmla="*/ 7562850 w 8813800"/>
              <a:gd name="connsiteY4" fmla="*/ 0 h 4387850"/>
              <a:gd name="connsiteX0" fmla="*/ 7562850 w 8820150"/>
              <a:gd name="connsiteY0" fmla="*/ 0 h 4394200"/>
              <a:gd name="connsiteX1" fmla="*/ 8813800 w 8820150"/>
              <a:gd name="connsiteY1" fmla="*/ 742950 h 4394200"/>
              <a:gd name="connsiteX2" fmla="*/ 8820150 w 8820150"/>
              <a:gd name="connsiteY2" fmla="*/ 4394200 h 4394200"/>
              <a:gd name="connsiteX3" fmla="*/ 0 w 8820150"/>
              <a:gd name="connsiteY3" fmla="*/ 4387850 h 4394200"/>
              <a:gd name="connsiteX4" fmla="*/ 7562850 w 8820150"/>
              <a:gd name="connsiteY4" fmla="*/ 0 h 4394200"/>
              <a:gd name="connsiteX0" fmla="*/ 7613650 w 8870950"/>
              <a:gd name="connsiteY0" fmla="*/ 0 h 4394200"/>
              <a:gd name="connsiteX1" fmla="*/ 8864600 w 8870950"/>
              <a:gd name="connsiteY1" fmla="*/ 742950 h 4394200"/>
              <a:gd name="connsiteX2" fmla="*/ 8870950 w 8870950"/>
              <a:gd name="connsiteY2" fmla="*/ 4394200 h 4394200"/>
              <a:gd name="connsiteX3" fmla="*/ 0 w 8870950"/>
              <a:gd name="connsiteY3" fmla="*/ 4394200 h 4394200"/>
              <a:gd name="connsiteX4" fmla="*/ 7613650 w 8870950"/>
              <a:gd name="connsiteY4" fmla="*/ 0 h 4394200"/>
              <a:gd name="connsiteX0" fmla="*/ 7607300 w 8870950"/>
              <a:gd name="connsiteY0" fmla="*/ 0 h 4387850"/>
              <a:gd name="connsiteX1" fmla="*/ 8864600 w 8870950"/>
              <a:gd name="connsiteY1" fmla="*/ 736600 h 4387850"/>
              <a:gd name="connsiteX2" fmla="*/ 8870950 w 8870950"/>
              <a:gd name="connsiteY2" fmla="*/ 4387850 h 4387850"/>
              <a:gd name="connsiteX3" fmla="*/ 0 w 8870950"/>
              <a:gd name="connsiteY3" fmla="*/ 4387850 h 4387850"/>
              <a:gd name="connsiteX4" fmla="*/ 7607300 w 8870950"/>
              <a:gd name="connsiteY4" fmla="*/ 0 h 4387850"/>
              <a:gd name="connsiteX0" fmla="*/ 7607300 w 8870950"/>
              <a:gd name="connsiteY0" fmla="*/ 0 h 4379384"/>
              <a:gd name="connsiteX1" fmla="*/ 8864600 w 8870950"/>
              <a:gd name="connsiteY1" fmla="*/ 728134 h 4379384"/>
              <a:gd name="connsiteX2" fmla="*/ 8870950 w 8870950"/>
              <a:gd name="connsiteY2" fmla="*/ 4379384 h 4379384"/>
              <a:gd name="connsiteX3" fmla="*/ 0 w 8870950"/>
              <a:gd name="connsiteY3" fmla="*/ 4379384 h 4379384"/>
              <a:gd name="connsiteX4" fmla="*/ 7607300 w 8870950"/>
              <a:gd name="connsiteY4" fmla="*/ 0 h 4379384"/>
              <a:gd name="connsiteX0" fmla="*/ 7603067 w 8870950"/>
              <a:gd name="connsiteY0" fmla="*/ 0 h 4366684"/>
              <a:gd name="connsiteX1" fmla="*/ 8864600 w 8870950"/>
              <a:gd name="connsiteY1" fmla="*/ 715434 h 4366684"/>
              <a:gd name="connsiteX2" fmla="*/ 8870950 w 8870950"/>
              <a:gd name="connsiteY2" fmla="*/ 4366684 h 4366684"/>
              <a:gd name="connsiteX3" fmla="*/ 0 w 8870950"/>
              <a:gd name="connsiteY3" fmla="*/ 4366684 h 4366684"/>
              <a:gd name="connsiteX4" fmla="*/ 7603067 w 8870950"/>
              <a:gd name="connsiteY4" fmla="*/ 0 h 4366684"/>
              <a:gd name="connsiteX0" fmla="*/ 7603067 w 8896350"/>
              <a:gd name="connsiteY0" fmla="*/ 0 h 4385734"/>
              <a:gd name="connsiteX1" fmla="*/ 8864600 w 8896350"/>
              <a:gd name="connsiteY1" fmla="*/ 715434 h 4385734"/>
              <a:gd name="connsiteX2" fmla="*/ 8896350 w 8896350"/>
              <a:gd name="connsiteY2" fmla="*/ 4385734 h 4385734"/>
              <a:gd name="connsiteX3" fmla="*/ 0 w 8896350"/>
              <a:gd name="connsiteY3" fmla="*/ 4366684 h 4385734"/>
              <a:gd name="connsiteX4" fmla="*/ 7603067 w 8896350"/>
              <a:gd name="connsiteY4" fmla="*/ 0 h 4385734"/>
              <a:gd name="connsiteX0" fmla="*/ 7634817 w 8928100"/>
              <a:gd name="connsiteY0" fmla="*/ 0 h 4385734"/>
              <a:gd name="connsiteX1" fmla="*/ 8896350 w 8928100"/>
              <a:gd name="connsiteY1" fmla="*/ 715434 h 4385734"/>
              <a:gd name="connsiteX2" fmla="*/ 8928100 w 8928100"/>
              <a:gd name="connsiteY2" fmla="*/ 4385734 h 4385734"/>
              <a:gd name="connsiteX3" fmla="*/ 0 w 8928100"/>
              <a:gd name="connsiteY3" fmla="*/ 4385734 h 4385734"/>
              <a:gd name="connsiteX4" fmla="*/ 7634817 w 8928100"/>
              <a:gd name="connsiteY4" fmla="*/ 0 h 4385734"/>
              <a:gd name="connsiteX0" fmla="*/ 7634817 w 8928100"/>
              <a:gd name="connsiteY0" fmla="*/ 0 h 4385734"/>
              <a:gd name="connsiteX1" fmla="*/ 8909050 w 8928100"/>
              <a:gd name="connsiteY1" fmla="*/ 1206501 h 4385734"/>
              <a:gd name="connsiteX2" fmla="*/ 8928100 w 8928100"/>
              <a:gd name="connsiteY2" fmla="*/ 4385734 h 4385734"/>
              <a:gd name="connsiteX3" fmla="*/ 0 w 8928100"/>
              <a:gd name="connsiteY3" fmla="*/ 4385734 h 4385734"/>
              <a:gd name="connsiteX4" fmla="*/ 7634817 w 8928100"/>
              <a:gd name="connsiteY4" fmla="*/ 0 h 4385734"/>
              <a:gd name="connsiteX0" fmla="*/ 7634817 w 8928100"/>
              <a:gd name="connsiteY0" fmla="*/ 0 h 4385734"/>
              <a:gd name="connsiteX1" fmla="*/ 8909050 w 8928100"/>
              <a:gd name="connsiteY1" fmla="*/ 1065389 h 4385734"/>
              <a:gd name="connsiteX2" fmla="*/ 8928100 w 8928100"/>
              <a:gd name="connsiteY2" fmla="*/ 4385734 h 4385734"/>
              <a:gd name="connsiteX3" fmla="*/ 0 w 8928100"/>
              <a:gd name="connsiteY3" fmla="*/ 4385734 h 4385734"/>
              <a:gd name="connsiteX4" fmla="*/ 7634817 w 8928100"/>
              <a:gd name="connsiteY4" fmla="*/ 0 h 4385734"/>
              <a:gd name="connsiteX0" fmla="*/ 7960784 w 8928100"/>
              <a:gd name="connsiteY0" fmla="*/ 0 h 3973689"/>
              <a:gd name="connsiteX1" fmla="*/ 8909050 w 8928100"/>
              <a:gd name="connsiteY1" fmla="*/ 653344 h 3973689"/>
              <a:gd name="connsiteX2" fmla="*/ 8928100 w 8928100"/>
              <a:gd name="connsiteY2" fmla="*/ 3973689 h 3973689"/>
              <a:gd name="connsiteX3" fmla="*/ 0 w 8928100"/>
              <a:gd name="connsiteY3" fmla="*/ 3973689 h 3973689"/>
              <a:gd name="connsiteX4" fmla="*/ 7960784 w 8928100"/>
              <a:gd name="connsiteY4" fmla="*/ 0 h 3973689"/>
              <a:gd name="connsiteX0" fmla="*/ 7960784 w 8928100"/>
              <a:gd name="connsiteY0" fmla="*/ 0 h 4030133"/>
              <a:gd name="connsiteX1" fmla="*/ 8909050 w 8928100"/>
              <a:gd name="connsiteY1" fmla="*/ 709788 h 4030133"/>
              <a:gd name="connsiteX2" fmla="*/ 8928100 w 8928100"/>
              <a:gd name="connsiteY2" fmla="*/ 4030133 h 4030133"/>
              <a:gd name="connsiteX3" fmla="*/ 0 w 8928100"/>
              <a:gd name="connsiteY3" fmla="*/ 4030133 h 4030133"/>
              <a:gd name="connsiteX4" fmla="*/ 7960784 w 8928100"/>
              <a:gd name="connsiteY4" fmla="*/ 0 h 4030133"/>
              <a:gd name="connsiteX0" fmla="*/ 7948084 w 8928100"/>
              <a:gd name="connsiteY0" fmla="*/ 0 h 4038600"/>
              <a:gd name="connsiteX1" fmla="*/ 8909050 w 8928100"/>
              <a:gd name="connsiteY1" fmla="*/ 718255 h 4038600"/>
              <a:gd name="connsiteX2" fmla="*/ 8928100 w 8928100"/>
              <a:gd name="connsiteY2" fmla="*/ 4038600 h 4038600"/>
              <a:gd name="connsiteX3" fmla="*/ 0 w 8928100"/>
              <a:gd name="connsiteY3" fmla="*/ 4038600 h 4038600"/>
              <a:gd name="connsiteX4" fmla="*/ 7948084 w 8928100"/>
              <a:gd name="connsiteY4" fmla="*/ 0 h 4038600"/>
              <a:gd name="connsiteX0" fmla="*/ 7948084 w 8928100"/>
              <a:gd name="connsiteY0" fmla="*/ 0 h 4038600"/>
              <a:gd name="connsiteX1" fmla="*/ 8909050 w 8928100"/>
              <a:gd name="connsiteY1" fmla="*/ 718255 h 4038600"/>
              <a:gd name="connsiteX2" fmla="*/ 8928100 w 8928100"/>
              <a:gd name="connsiteY2" fmla="*/ 4038600 h 4038600"/>
              <a:gd name="connsiteX3" fmla="*/ 0 w 8928100"/>
              <a:gd name="connsiteY3" fmla="*/ 4038600 h 4038600"/>
              <a:gd name="connsiteX4" fmla="*/ 7948084 w 8928100"/>
              <a:gd name="connsiteY4" fmla="*/ 0 h 4038600"/>
              <a:gd name="connsiteX0" fmla="*/ 7948084 w 8928100"/>
              <a:gd name="connsiteY0" fmla="*/ 0 h 4038600"/>
              <a:gd name="connsiteX1" fmla="*/ 8915400 w 8928100"/>
              <a:gd name="connsiteY1" fmla="*/ 705555 h 4038600"/>
              <a:gd name="connsiteX2" fmla="*/ 8928100 w 8928100"/>
              <a:gd name="connsiteY2" fmla="*/ 4038600 h 4038600"/>
              <a:gd name="connsiteX3" fmla="*/ 0 w 8928100"/>
              <a:gd name="connsiteY3" fmla="*/ 4038600 h 4038600"/>
              <a:gd name="connsiteX4" fmla="*/ 7948084 w 8928100"/>
              <a:gd name="connsiteY4" fmla="*/ 0 h 4038600"/>
              <a:gd name="connsiteX0" fmla="*/ 7948084 w 8928100"/>
              <a:gd name="connsiteY0" fmla="*/ 0 h 4038600"/>
              <a:gd name="connsiteX1" fmla="*/ 8915400 w 8928100"/>
              <a:gd name="connsiteY1" fmla="*/ 705555 h 4038600"/>
              <a:gd name="connsiteX2" fmla="*/ 8928100 w 8928100"/>
              <a:gd name="connsiteY2" fmla="*/ 4038600 h 4038600"/>
              <a:gd name="connsiteX3" fmla="*/ 0 w 8928100"/>
              <a:gd name="connsiteY3" fmla="*/ 4038600 h 4038600"/>
              <a:gd name="connsiteX4" fmla="*/ 7948084 w 8928100"/>
              <a:gd name="connsiteY4" fmla="*/ 0 h 4038600"/>
              <a:gd name="connsiteX0" fmla="*/ 7957609 w 8928100"/>
              <a:gd name="connsiteY0" fmla="*/ 0 h 4042833"/>
              <a:gd name="connsiteX1" fmla="*/ 8915400 w 8928100"/>
              <a:gd name="connsiteY1" fmla="*/ 709788 h 4042833"/>
              <a:gd name="connsiteX2" fmla="*/ 8928100 w 8928100"/>
              <a:gd name="connsiteY2" fmla="*/ 4042833 h 4042833"/>
              <a:gd name="connsiteX3" fmla="*/ 0 w 8928100"/>
              <a:gd name="connsiteY3" fmla="*/ 4042833 h 4042833"/>
              <a:gd name="connsiteX4" fmla="*/ 7957609 w 8928100"/>
              <a:gd name="connsiteY4" fmla="*/ 0 h 4042833"/>
              <a:gd name="connsiteX0" fmla="*/ 7957609 w 8928100"/>
              <a:gd name="connsiteY0" fmla="*/ 0 h 4042833"/>
              <a:gd name="connsiteX1" fmla="*/ 8902700 w 8928100"/>
              <a:gd name="connsiteY1" fmla="*/ 701321 h 4042833"/>
              <a:gd name="connsiteX2" fmla="*/ 8928100 w 8928100"/>
              <a:gd name="connsiteY2" fmla="*/ 4042833 h 4042833"/>
              <a:gd name="connsiteX3" fmla="*/ 0 w 8928100"/>
              <a:gd name="connsiteY3" fmla="*/ 4042833 h 4042833"/>
              <a:gd name="connsiteX4" fmla="*/ 7957609 w 8928100"/>
              <a:gd name="connsiteY4" fmla="*/ 0 h 4042833"/>
              <a:gd name="connsiteX0" fmla="*/ 7259109 w 8229600"/>
              <a:gd name="connsiteY0" fmla="*/ 0 h 4262966"/>
              <a:gd name="connsiteX1" fmla="*/ 8204200 w 8229600"/>
              <a:gd name="connsiteY1" fmla="*/ 701321 h 4262966"/>
              <a:gd name="connsiteX2" fmla="*/ 8229600 w 8229600"/>
              <a:gd name="connsiteY2" fmla="*/ 4042833 h 4262966"/>
              <a:gd name="connsiteX3" fmla="*/ 0 w 8229600"/>
              <a:gd name="connsiteY3" fmla="*/ 4262966 h 4262966"/>
              <a:gd name="connsiteX4" fmla="*/ 7259109 w 8229600"/>
              <a:gd name="connsiteY4" fmla="*/ 0 h 4262966"/>
              <a:gd name="connsiteX0" fmla="*/ 6389159 w 7359650"/>
              <a:gd name="connsiteY0" fmla="*/ 0 h 4313766"/>
              <a:gd name="connsiteX1" fmla="*/ 7334250 w 7359650"/>
              <a:gd name="connsiteY1" fmla="*/ 701321 h 4313766"/>
              <a:gd name="connsiteX2" fmla="*/ 7359650 w 7359650"/>
              <a:gd name="connsiteY2" fmla="*/ 4042833 h 4313766"/>
              <a:gd name="connsiteX3" fmla="*/ 0 w 7359650"/>
              <a:gd name="connsiteY3" fmla="*/ 4313766 h 4313766"/>
              <a:gd name="connsiteX4" fmla="*/ 6389159 w 7359650"/>
              <a:gd name="connsiteY4" fmla="*/ 0 h 4313766"/>
              <a:gd name="connsiteX0" fmla="*/ 5436659 w 6407150"/>
              <a:gd name="connsiteY0" fmla="*/ 0 h 4364566"/>
              <a:gd name="connsiteX1" fmla="*/ 6381750 w 6407150"/>
              <a:gd name="connsiteY1" fmla="*/ 701321 h 4364566"/>
              <a:gd name="connsiteX2" fmla="*/ 6407150 w 6407150"/>
              <a:gd name="connsiteY2" fmla="*/ 4042833 h 4364566"/>
              <a:gd name="connsiteX3" fmla="*/ 0 w 6407150"/>
              <a:gd name="connsiteY3" fmla="*/ 4364566 h 4364566"/>
              <a:gd name="connsiteX4" fmla="*/ 5436659 w 6407150"/>
              <a:gd name="connsiteY4" fmla="*/ 0 h 4364566"/>
              <a:gd name="connsiteX0" fmla="*/ 5677959 w 6648450"/>
              <a:gd name="connsiteY0" fmla="*/ 0 h 4364566"/>
              <a:gd name="connsiteX1" fmla="*/ 6623050 w 6648450"/>
              <a:gd name="connsiteY1" fmla="*/ 701321 h 4364566"/>
              <a:gd name="connsiteX2" fmla="*/ 6648450 w 6648450"/>
              <a:gd name="connsiteY2" fmla="*/ 4042833 h 4364566"/>
              <a:gd name="connsiteX3" fmla="*/ 0 w 6648450"/>
              <a:gd name="connsiteY3" fmla="*/ 4364566 h 4364566"/>
              <a:gd name="connsiteX4" fmla="*/ 5677959 w 6648450"/>
              <a:gd name="connsiteY4" fmla="*/ 0 h 4364566"/>
              <a:gd name="connsiteX0" fmla="*/ 4922309 w 5892800"/>
              <a:gd name="connsiteY0" fmla="*/ 0 h 4042833"/>
              <a:gd name="connsiteX1" fmla="*/ 5867400 w 5892800"/>
              <a:gd name="connsiteY1" fmla="*/ 701321 h 4042833"/>
              <a:gd name="connsiteX2" fmla="*/ 5892800 w 5892800"/>
              <a:gd name="connsiteY2" fmla="*/ 4042833 h 4042833"/>
              <a:gd name="connsiteX3" fmla="*/ 0 w 5892800"/>
              <a:gd name="connsiteY3" fmla="*/ 3992033 h 4042833"/>
              <a:gd name="connsiteX4" fmla="*/ 4922309 w 5892800"/>
              <a:gd name="connsiteY4" fmla="*/ 0 h 4042833"/>
              <a:gd name="connsiteX0" fmla="*/ 5239809 w 6210300"/>
              <a:gd name="connsiteY0" fmla="*/ 0 h 4042833"/>
              <a:gd name="connsiteX1" fmla="*/ 6184900 w 6210300"/>
              <a:gd name="connsiteY1" fmla="*/ 701321 h 4042833"/>
              <a:gd name="connsiteX2" fmla="*/ 6210300 w 6210300"/>
              <a:gd name="connsiteY2" fmla="*/ 4042833 h 4042833"/>
              <a:gd name="connsiteX3" fmla="*/ 0 w 6210300"/>
              <a:gd name="connsiteY3" fmla="*/ 4034366 h 4042833"/>
              <a:gd name="connsiteX4" fmla="*/ 5239809 w 6210300"/>
              <a:gd name="connsiteY4" fmla="*/ 0 h 4042833"/>
              <a:gd name="connsiteX0" fmla="*/ 5055659 w 6026150"/>
              <a:gd name="connsiteY0" fmla="*/ 0 h 4051300"/>
              <a:gd name="connsiteX1" fmla="*/ 6000750 w 6026150"/>
              <a:gd name="connsiteY1" fmla="*/ 701321 h 4051300"/>
              <a:gd name="connsiteX2" fmla="*/ 6026150 w 6026150"/>
              <a:gd name="connsiteY2" fmla="*/ 4042833 h 4051300"/>
              <a:gd name="connsiteX3" fmla="*/ 0 w 6026150"/>
              <a:gd name="connsiteY3" fmla="*/ 4051300 h 4051300"/>
              <a:gd name="connsiteX4" fmla="*/ 5055659 w 6026150"/>
              <a:gd name="connsiteY4" fmla="*/ 0 h 4051300"/>
              <a:gd name="connsiteX0" fmla="*/ 5252509 w 6223000"/>
              <a:gd name="connsiteY0" fmla="*/ 0 h 4042833"/>
              <a:gd name="connsiteX1" fmla="*/ 6197600 w 6223000"/>
              <a:gd name="connsiteY1" fmla="*/ 701321 h 4042833"/>
              <a:gd name="connsiteX2" fmla="*/ 6223000 w 6223000"/>
              <a:gd name="connsiteY2" fmla="*/ 4042833 h 4042833"/>
              <a:gd name="connsiteX3" fmla="*/ 0 w 6223000"/>
              <a:gd name="connsiteY3" fmla="*/ 4042833 h 4042833"/>
              <a:gd name="connsiteX4" fmla="*/ 5252509 w 6223000"/>
              <a:gd name="connsiteY4" fmla="*/ 0 h 4042833"/>
              <a:gd name="connsiteX0" fmla="*/ 5255684 w 6223000"/>
              <a:gd name="connsiteY0" fmla="*/ 0 h 3992033"/>
              <a:gd name="connsiteX1" fmla="*/ 6197600 w 6223000"/>
              <a:gd name="connsiteY1" fmla="*/ 650521 h 3992033"/>
              <a:gd name="connsiteX2" fmla="*/ 6223000 w 6223000"/>
              <a:gd name="connsiteY2" fmla="*/ 3992033 h 3992033"/>
              <a:gd name="connsiteX3" fmla="*/ 0 w 6223000"/>
              <a:gd name="connsiteY3" fmla="*/ 3992033 h 3992033"/>
              <a:gd name="connsiteX4" fmla="*/ 5255684 w 6223000"/>
              <a:gd name="connsiteY4" fmla="*/ 0 h 3992033"/>
              <a:gd name="connsiteX0" fmla="*/ 5255684 w 6223000"/>
              <a:gd name="connsiteY0" fmla="*/ 0 h 4034366"/>
              <a:gd name="connsiteX1" fmla="*/ 6197600 w 6223000"/>
              <a:gd name="connsiteY1" fmla="*/ 692854 h 4034366"/>
              <a:gd name="connsiteX2" fmla="*/ 6223000 w 6223000"/>
              <a:gd name="connsiteY2" fmla="*/ 4034366 h 4034366"/>
              <a:gd name="connsiteX3" fmla="*/ 0 w 6223000"/>
              <a:gd name="connsiteY3" fmla="*/ 4034366 h 4034366"/>
              <a:gd name="connsiteX4" fmla="*/ 5255684 w 6223000"/>
              <a:gd name="connsiteY4" fmla="*/ 0 h 4034366"/>
              <a:gd name="connsiteX0" fmla="*/ 5246159 w 6223000"/>
              <a:gd name="connsiteY0" fmla="*/ 0 h 4034366"/>
              <a:gd name="connsiteX1" fmla="*/ 6197600 w 6223000"/>
              <a:gd name="connsiteY1" fmla="*/ 692854 h 4034366"/>
              <a:gd name="connsiteX2" fmla="*/ 6223000 w 6223000"/>
              <a:gd name="connsiteY2" fmla="*/ 4034366 h 4034366"/>
              <a:gd name="connsiteX3" fmla="*/ 0 w 6223000"/>
              <a:gd name="connsiteY3" fmla="*/ 4034366 h 4034366"/>
              <a:gd name="connsiteX4" fmla="*/ 5246159 w 6223000"/>
              <a:gd name="connsiteY4" fmla="*/ 0 h 4034366"/>
              <a:gd name="connsiteX0" fmla="*/ 5246159 w 6223000"/>
              <a:gd name="connsiteY0" fmla="*/ 0 h 4034366"/>
              <a:gd name="connsiteX1" fmla="*/ 6194425 w 6223000"/>
              <a:gd name="connsiteY1" fmla="*/ 714021 h 4034366"/>
              <a:gd name="connsiteX2" fmla="*/ 6223000 w 6223000"/>
              <a:gd name="connsiteY2" fmla="*/ 4034366 h 4034366"/>
              <a:gd name="connsiteX3" fmla="*/ 0 w 6223000"/>
              <a:gd name="connsiteY3" fmla="*/ 4034366 h 4034366"/>
              <a:gd name="connsiteX4" fmla="*/ 5246159 w 6223000"/>
              <a:gd name="connsiteY4" fmla="*/ 0 h 4034366"/>
              <a:gd name="connsiteX0" fmla="*/ 5246159 w 6223000"/>
              <a:gd name="connsiteY0" fmla="*/ 0 h 4034366"/>
              <a:gd name="connsiteX1" fmla="*/ 6194425 w 6223000"/>
              <a:gd name="connsiteY1" fmla="*/ 714021 h 4034366"/>
              <a:gd name="connsiteX2" fmla="*/ 6223000 w 6223000"/>
              <a:gd name="connsiteY2" fmla="*/ 4034366 h 4034366"/>
              <a:gd name="connsiteX3" fmla="*/ 0 w 6223000"/>
              <a:gd name="connsiteY3" fmla="*/ 4034366 h 4034366"/>
              <a:gd name="connsiteX4" fmla="*/ 5246159 w 6223000"/>
              <a:gd name="connsiteY4" fmla="*/ 0 h 4034366"/>
              <a:gd name="connsiteX0" fmla="*/ 5246159 w 6203950"/>
              <a:gd name="connsiteY0" fmla="*/ 0 h 4034366"/>
              <a:gd name="connsiteX1" fmla="*/ 6194425 w 6203950"/>
              <a:gd name="connsiteY1" fmla="*/ 714021 h 4034366"/>
              <a:gd name="connsiteX2" fmla="*/ 6203950 w 6203950"/>
              <a:gd name="connsiteY2" fmla="*/ 4013199 h 4034366"/>
              <a:gd name="connsiteX3" fmla="*/ 0 w 6203950"/>
              <a:gd name="connsiteY3" fmla="*/ 4034366 h 4034366"/>
              <a:gd name="connsiteX4" fmla="*/ 5246159 w 6203950"/>
              <a:gd name="connsiteY4" fmla="*/ 0 h 4034366"/>
              <a:gd name="connsiteX0" fmla="*/ 5204884 w 6162675"/>
              <a:gd name="connsiteY0" fmla="*/ 0 h 4030133"/>
              <a:gd name="connsiteX1" fmla="*/ 6153150 w 6162675"/>
              <a:gd name="connsiteY1" fmla="*/ 714021 h 4030133"/>
              <a:gd name="connsiteX2" fmla="*/ 6162675 w 6162675"/>
              <a:gd name="connsiteY2" fmla="*/ 4013199 h 4030133"/>
              <a:gd name="connsiteX3" fmla="*/ 0 w 6162675"/>
              <a:gd name="connsiteY3" fmla="*/ 4030133 h 4030133"/>
              <a:gd name="connsiteX4" fmla="*/ 5204884 w 6162675"/>
              <a:gd name="connsiteY4" fmla="*/ 0 h 4030133"/>
              <a:gd name="connsiteX0" fmla="*/ 5242984 w 6200775"/>
              <a:gd name="connsiteY0" fmla="*/ 0 h 4030133"/>
              <a:gd name="connsiteX1" fmla="*/ 6191250 w 6200775"/>
              <a:gd name="connsiteY1" fmla="*/ 714021 h 4030133"/>
              <a:gd name="connsiteX2" fmla="*/ 6200775 w 6200775"/>
              <a:gd name="connsiteY2" fmla="*/ 4013199 h 4030133"/>
              <a:gd name="connsiteX3" fmla="*/ 0 w 6200775"/>
              <a:gd name="connsiteY3" fmla="*/ 4030133 h 4030133"/>
              <a:gd name="connsiteX4" fmla="*/ 5242984 w 6200775"/>
              <a:gd name="connsiteY4" fmla="*/ 0 h 4030133"/>
              <a:gd name="connsiteX0" fmla="*/ 5236634 w 6194425"/>
              <a:gd name="connsiteY0" fmla="*/ 0 h 4025900"/>
              <a:gd name="connsiteX1" fmla="*/ 6184900 w 6194425"/>
              <a:gd name="connsiteY1" fmla="*/ 714021 h 4025900"/>
              <a:gd name="connsiteX2" fmla="*/ 6194425 w 6194425"/>
              <a:gd name="connsiteY2" fmla="*/ 4013199 h 4025900"/>
              <a:gd name="connsiteX3" fmla="*/ 0 w 6194425"/>
              <a:gd name="connsiteY3" fmla="*/ 4025900 h 4025900"/>
              <a:gd name="connsiteX4" fmla="*/ 5236634 w 6194425"/>
              <a:gd name="connsiteY4" fmla="*/ 0 h 4025900"/>
              <a:gd name="connsiteX0" fmla="*/ 5236634 w 6191250"/>
              <a:gd name="connsiteY0" fmla="*/ 0 h 4025900"/>
              <a:gd name="connsiteX1" fmla="*/ 6184900 w 6191250"/>
              <a:gd name="connsiteY1" fmla="*/ 714021 h 4025900"/>
              <a:gd name="connsiteX2" fmla="*/ 6191250 w 6191250"/>
              <a:gd name="connsiteY2" fmla="*/ 4021665 h 4025900"/>
              <a:gd name="connsiteX3" fmla="*/ 0 w 6191250"/>
              <a:gd name="connsiteY3" fmla="*/ 4025900 h 4025900"/>
              <a:gd name="connsiteX4" fmla="*/ 5236634 w 6191250"/>
              <a:gd name="connsiteY4" fmla="*/ 0 h 4025900"/>
              <a:gd name="connsiteX0" fmla="*/ 5236634 w 6191250"/>
              <a:gd name="connsiteY0" fmla="*/ 0 h 4025900"/>
              <a:gd name="connsiteX1" fmla="*/ 6184900 w 6191250"/>
              <a:gd name="connsiteY1" fmla="*/ 714021 h 4025900"/>
              <a:gd name="connsiteX2" fmla="*/ 6191250 w 6191250"/>
              <a:gd name="connsiteY2" fmla="*/ 4025899 h 4025900"/>
              <a:gd name="connsiteX3" fmla="*/ 0 w 6191250"/>
              <a:gd name="connsiteY3" fmla="*/ 4025900 h 4025900"/>
              <a:gd name="connsiteX4" fmla="*/ 5236634 w 6191250"/>
              <a:gd name="connsiteY4" fmla="*/ 0 h 4025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50" h="4025900">
                <a:moveTo>
                  <a:pt x="5236634" y="0"/>
                </a:moveTo>
                <a:cubicBezTo>
                  <a:pt x="5469820" y="179212"/>
                  <a:pt x="5742164" y="390876"/>
                  <a:pt x="6184900" y="714021"/>
                </a:cubicBezTo>
                <a:cubicBezTo>
                  <a:pt x="6187017" y="1931104"/>
                  <a:pt x="6189133" y="2808816"/>
                  <a:pt x="6191250" y="4025899"/>
                </a:cubicBezTo>
                <a:lnTo>
                  <a:pt x="0" y="4025900"/>
                </a:lnTo>
                <a:lnTo>
                  <a:pt x="5236634" y="0"/>
                </a:lnTo>
                <a:close/>
              </a:path>
            </a:pathLst>
          </a:custGeom>
          <a:noFill/>
        </p:spPr>
      </p:pic>
      <p:sp>
        <p:nvSpPr>
          <p:cNvPr id="2" name="Textplatzhalter 1"/>
          <p:cNvSpPr>
            <a:spLocks noGrp="1"/>
          </p:cNvSpPr>
          <p:nvPr>
            <p:ph type="body" sz="half" idx="12"/>
          </p:nvPr>
        </p:nvSpPr>
        <p:spPr>
          <a:xfrm>
            <a:off x="633438" y="1202853"/>
            <a:ext cx="4704285" cy="1368897"/>
          </a:xfrm>
        </p:spPr>
        <p:txBody>
          <a:bodyPr>
            <a:normAutofit/>
          </a:bodyPr>
          <a:lstStyle/>
          <a:p>
            <a:pPr>
              <a:spcAft>
                <a:spcPts val="600"/>
              </a:spcAft>
            </a:pPr>
            <a:r>
              <a:rPr lang="de-DE" sz="4000" dirty="0"/>
              <a:t>Vielen Dank für Ihre Aufmerksamkeit!</a:t>
            </a:r>
          </a:p>
        </p:txBody>
      </p:sp>
      <p:sp>
        <p:nvSpPr>
          <p:cNvPr id="4" name="Datumsplatzhalter 3"/>
          <p:cNvSpPr>
            <a:spLocks noGrp="1"/>
          </p:cNvSpPr>
          <p:nvPr>
            <p:ph type="dt" sz="half" idx="2"/>
          </p:nvPr>
        </p:nvSpPr>
        <p:spPr>
          <a:xfrm>
            <a:off x="633438" y="3811333"/>
            <a:ext cx="1507819" cy="300209"/>
          </a:xfrm>
        </p:spPr>
        <p:txBody>
          <a:bodyPr anchor="ctr">
            <a:normAutofit/>
          </a:bodyPr>
          <a:lstStyle/>
          <a:p>
            <a:pPr>
              <a:lnSpc>
                <a:spcPct val="90000"/>
              </a:lnSpc>
              <a:spcAft>
                <a:spcPts val="600"/>
              </a:spcAft>
            </a:pPr>
            <a:fld id="{2F28F87C-8392-104D-848D-577197901B79}" type="datetime3">
              <a:rPr lang="de-AT" smtClean="0"/>
              <a:pPr>
                <a:lnSpc>
                  <a:spcPct val="90000"/>
                </a:lnSpc>
                <a:spcAft>
                  <a:spcPts val="600"/>
                </a:spcAft>
              </a:pPr>
              <a:t>13/02/24</a:t>
            </a:fld>
            <a:endParaRPr lang="de-DE"/>
          </a:p>
        </p:txBody>
      </p:sp>
    </p:spTree>
    <p:extLst>
      <p:ext uri="{BB962C8B-B14F-4D97-AF65-F5344CB8AC3E}">
        <p14:creationId xmlns:p14="http://schemas.microsoft.com/office/powerpoint/2010/main" val="309640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4B31BF4-D082-49AF-8D1B-07367190D634}"/>
              </a:ext>
            </a:extLst>
          </p:cNvPr>
          <p:cNvSpPr>
            <a:spLocks noGrp="1"/>
          </p:cNvSpPr>
          <p:nvPr>
            <p:ph type="body" sz="half" idx="15"/>
          </p:nvPr>
        </p:nvSpPr>
        <p:spPr/>
        <p:txBody>
          <a:bodyPr/>
          <a:lstStyle/>
          <a:p>
            <a:r>
              <a:rPr lang="de-AT" sz="3600" dirty="0"/>
              <a:t>Vorgehensweise – </a:t>
            </a:r>
            <a:br>
              <a:rPr lang="de-AT" sz="3600" dirty="0"/>
            </a:br>
            <a:r>
              <a:rPr lang="de-AT" sz="3600" dirty="0"/>
              <a:t>Was erwartet Sie heute?</a:t>
            </a:r>
          </a:p>
        </p:txBody>
      </p:sp>
      <p:sp>
        <p:nvSpPr>
          <p:cNvPr id="3" name="Inhaltsplatzhalter 2">
            <a:extLst>
              <a:ext uri="{FF2B5EF4-FFF2-40B4-BE49-F238E27FC236}">
                <a16:creationId xmlns:a16="http://schemas.microsoft.com/office/drawing/2014/main" id="{4CF594EB-1206-4CFD-8F15-623DE5A45F66}"/>
              </a:ext>
            </a:extLst>
          </p:cNvPr>
          <p:cNvSpPr>
            <a:spLocks noGrp="1"/>
          </p:cNvSpPr>
          <p:nvPr>
            <p:ph sz="quarter" idx="16"/>
          </p:nvPr>
        </p:nvSpPr>
        <p:spPr/>
        <p:txBody>
          <a:bodyPr>
            <a:normAutofit/>
          </a:bodyPr>
          <a:lstStyle/>
          <a:p>
            <a:r>
              <a:rPr lang="de-AT" dirty="0"/>
              <a:t>Ausgangssituation und Relevanz des Themas</a:t>
            </a:r>
          </a:p>
          <a:p>
            <a:r>
              <a:rPr lang="de-AT" dirty="0"/>
              <a:t>Überblick nachhaltige Finanzierungen</a:t>
            </a:r>
          </a:p>
          <a:p>
            <a:r>
              <a:rPr lang="de-AT" dirty="0"/>
              <a:t>Ausblick für die Berichterstattung</a:t>
            </a:r>
          </a:p>
        </p:txBody>
      </p:sp>
      <p:sp>
        <p:nvSpPr>
          <p:cNvPr id="4" name="Fußzeilenplatzhalter 3">
            <a:extLst>
              <a:ext uri="{FF2B5EF4-FFF2-40B4-BE49-F238E27FC236}">
                <a16:creationId xmlns:a16="http://schemas.microsoft.com/office/drawing/2014/main" id="{279A2F5C-E047-4676-9373-21B7FA61326D}"/>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70F423BC-A95E-48D8-8F07-085374681636}"/>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38A958D4-E7E9-475A-AB5C-EE3458876A3F}"/>
              </a:ext>
            </a:extLst>
          </p:cNvPr>
          <p:cNvSpPr>
            <a:spLocks noGrp="1"/>
          </p:cNvSpPr>
          <p:nvPr>
            <p:ph type="sldNum" sz="quarter" idx="4"/>
          </p:nvPr>
        </p:nvSpPr>
        <p:spPr/>
        <p:txBody>
          <a:bodyPr/>
          <a:lstStyle/>
          <a:p>
            <a:pPr algn="l"/>
            <a:r>
              <a:rPr lang="de-DE"/>
              <a:t>Seite </a:t>
            </a:r>
            <a:fld id="{161B38C4-4D91-6648-8CA6-61CA8BC874FF}" type="slidenum">
              <a:rPr lang="de-DE" smtClean="0"/>
              <a:pPr algn="l"/>
              <a:t>2</a:t>
            </a:fld>
            <a:endParaRPr lang="de-DE" dirty="0"/>
          </a:p>
        </p:txBody>
      </p:sp>
    </p:spTree>
    <p:extLst>
      <p:ext uri="{BB962C8B-B14F-4D97-AF65-F5344CB8AC3E}">
        <p14:creationId xmlns:p14="http://schemas.microsoft.com/office/powerpoint/2010/main" val="267776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C9F4C05-2F8C-4DB2-AA0F-5A1F31C3FD1D}"/>
              </a:ext>
            </a:extLst>
          </p:cNvPr>
          <p:cNvSpPr>
            <a:spLocks noGrp="1"/>
          </p:cNvSpPr>
          <p:nvPr>
            <p:ph type="body" sz="half" idx="15"/>
          </p:nvPr>
        </p:nvSpPr>
        <p:spPr/>
        <p:txBody>
          <a:bodyPr/>
          <a:lstStyle/>
          <a:p>
            <a:r>
              <a:rPr lang="de-AT" sz="3600" dirty="0"/>
              <a:t>Relevanz des Themas</a:t>
            </a:r>
          </a:p>
        </p:txBody>
      </p:sp>
      <p:graphicFrame>
        <p:nvGraphicFramePr>
          <p:cNvPr id="7" name="Tabelle 7">
            <a:extLst>
              <a:ext uri="{FF2B5EF4-FFF2-40B4-BE49-F238E27FC236}">
                <a16:creationId xmlns:a16="http://schemas.microsoft.com/office/drawing/2014/main" id="{3C569451-C760-4666-9D58-9798A1C19886}"/>
              </a:ext>
            </a:extLst>
          </p:cNvPr>
          <p:cNvGraphicFramePr>
            <a:graphicFrameLocks noGrp="1"/>
          </p:cNvGraphicFramePr>
          <p:nvPr>
            <p:ph sz="quarter" idx="16"/>
            <p:extLst>
              <p:ext uri="{D42A27DB-BD31-4B8C-83A1-F6EECF244321}">
                <p14:modId xmlns:p14="http://schemas.microsoft.com/office/powerpoint/2010/main" val="3879013577"/>
              </p:ext>
            </p:extLst>
          </p:nvPr>
        </p:nvGraphicFramePr>
        <p:xfrm>
          <a:off x="579437" y="1381297"/>
          <a:ext cx="7727281" cy="3410410"/>
        </p:xfrm>
        <a:graphic>
          <a:graphicData uri="http://schemas.openxmlformats.org/drawingml/2006/table">
            <a:tbl>
              <a:tblPr firstRow="1" bandRow="1">
                <a:tableStyleId>{5C22544A-7EE6-4342-B048-85BDC9FD1C3A}</a:tableStyleId>
              </a:tblPr>
              <a:tblGrid>
                <a:gridCol w="1997546">
                  <a:extLst>
                    <a:ext uri="{9D8B030D-6E8A-4147-A177-3AD203B41FA5}">
                      <a16:colId xmlns:a16="http://schemas.microsoft.com/office/drawing/2014/main" val="3431534179"/>
                    </a:ext>
                  </a:extLst>
                </a:gridCol>
                <a:gridCol w="5729735">
                  <a:extLst>
                    <a:ext uri="{9D8B030D-6E8A-4147-A177-3AD203B41FA5}">
                      <a16:colId xmlns:a16="http://schemas.microsoft.com/office/drawing/2014/main" val="1697912982"/>
                    </a:ext>
                  </a:extLst>
                </a:gridCol>
              </a:tblGrid>
              <a:tr h="723420">
                <a:tc>
                  <a:txBody>
                    <a:bodyPr/>
                    <a:lstStyle/>
                    <a:p>
                      <a:r>
                        <a:rPr lang="de-AT" dirty="0"/>
                        <a:t>Politische Reaktion auf globaler Ebene</a:t>
                      </a:r>
                    </a:p>
                  </a:txBody>
                  <a:tcPr/>
                </a:tc>
                <a:tc>
                  <a:txBody>
                    <a:bodyPr/>
                    <a:lstStyle/>
                    <a:p>
                      <a:r>
                        <a:rPr lang="de-AT" dirty="0"/>
                        <a:t>Politische Reaktion </a:t>
                      </a:r>
                    </a:p>
                    <a:p>
                      <a:r>
                        <a:rPr lang="de-AT" dirty="0"/>
                        <a:t>auf europäischer Ebene</a:t>
                      </a:r>
                    </a:p>
                  </a:txBody>
                  <a:tcPr/>
                </a:tc>
                <a:extLst>
                  <a:ext uri="{0D108BD9-81ED-4DB2-BD59-A6C34878D82A}">
                    <a16:rowId xmlns:a16="http://schemas.microsoft.com/office/drawing/2014/main" val="864418701"/>
                  </a:ext>
                </a:extLst>
              </a:tr>
              <a:tr h="723420">
                <a:tc>
                  <a:txBody>
                    <a:bodyPr/>
                    <a:lstStyle/>
                    <a:p>
                      <a:r>
                        <a:rPr lang="de-AT" dirty="0"/>
                        <a:t>Pariser Klimaabkommen</a:t>
                      </a:r>
                    </a:p>
                  </a:txBody>
                  <a:tcPr/>
                </a:tc>
                <a:tc>
                  <a:txBody>
                    <a:bodyPr/>
                    <a:lstStyle/>
                    <a:p>
                      <a:r>
                        <a:rPr lang="de-AT" dirty="0"/>
                        <a:t>Klimaneutralität bis 2050 als Ziel</a:t>
                      </a:r>
                    </a:p>
                  </a:txBody>
                  <a:tcPr/>
                </a:tc>
                <a:extLst>
                  <a:ext uri="{0D108BD9-81ED-4DB2-BD59-A6C34878D82A}">
                    <a16:rowId xmlns:a16="http://schemas.microsoft.com/office/drawing/2014/main" val="3232104464"/>
                  </a:ext>
                </a:extLst>
              </a:tr>
              <a:tr h="1963570">
                <a:tc>
                  <a:txBody>
                    <a:bodyPr/>
                    <a:lstStyle/>
                    <a:p>
                      <a:r>
                        <a:rPr lang="de-AT" dirty="0" err="1"/>
                        <a:t>Sustainable</a:t>
                      </a:r>
                      <a:r>
                        <a:rPr lang="de-AT" dirty="0"/>
                        <a:t> Development Goals</a:t>
                      </a:r>
                    </a:p>
                  </a:txBody>
                  <a:tcPr/>
                </a:tc>
                <a:tc>
                  <a:txBody>
                    <a:bodyPr/>
                    <a:lstStyle/>
                    <a:p>
                      <a:r>
                        <a:rPr lang="de-AT" dirty="0"/>
                        <a:t>Umsetzung im „Green Deal“: </a:t>
                      </a:r>
                      <a:br>
                        <a:rPr lang="de-AT" dirty="0"/>
                      </a:br>
                      <a:r>
                        <a:rPr lang="de-AT" dirty="0"/>
                        <a:t>Europäische Nachhaltigkeitspolitik</a:t>
                      </a:r>
                    </a:p>
                    <a:p>
                      <a:endParaRPr lang="de-AT" dirty="0"/>
                    </a:p>
                    <a:p>
                      <a:endParaRPr lang="de-AT" dirty="0"/>
                    </a:p>
                    <a:p>
                      <a:endParaRPr lang="de-AT" dirty="0"/>
                    </a:p>
                    <a:p>
                      <a:endParaRPr lang="de-AT" dirty="0"/>
                    </a:p>
                  </a:txBody>
                  <a:tcPr/>
                </a:tc>
                <a:extLst>
                  <a:ext uri="{0D108BD9-81ED-4DB2-BD59-A6C34878D82A}">
                    <a16:rowId xmlns:a16="http://schemas.microsoft.com/office/drawing/2014/main" val="2460137306"/>
                  </a:ext>
                </a:extLst>
              </a:tr>
            </a:tbl>
          </a:graphicData>
        </a:graphic>
      </p:graphicFrame>
      <p:sp>
        <p:nvSpPr>
          <p:cNvPr id="4" name="Fußzeilenplatzhalter 3">
            <a:extLst>
              <a:ext uri="{FF2B5EF4-FFF2-40B4-BE49-F238E27FC236}">
                <a16:creationId xmlns:a16="http://schemas.microsoft.com/office/drawing/2014/main" id="{964E5B96-AA92-4BFB-96B7-D3D23D784FD3}"/>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6913BC2D-1039-48A6-8A74-081205C43497}"/>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A189AE9C-2C2D-4EF7-997F-3E8429134FCC}"/>
              </a:ext>
            </a:extLst>
          </p:cNvPr>
          <p:cNvSpPr>
            <a:spLocks noGrp="1"/>
          </p:cNvSpPr>
          <p:nvPr>
            <p:ph type="sldNum" sz="quarter" idx="4"/>
          </p:nvPr>
        </p:nvSpPr>
        <p:spPr/>
        <p:txBody>
          <a:bodyPr/>
          <a:lstStyle/>
          <a:p>
            <a:pPr algn="l"/>
            <a:r>
              <a:rPr lang="de-DE"/>
              <a:t>Seite </a:t>
            </a:r>
            <a:fld id="{161B38C4-4D91-6648-8CA6-61CA8BC874FF}" type="slidenum">
              <a:rPr lang="de-DE" smtClean="0"/>
              <a:pPr algn="l"/>
              <a:t>3</a:t>
            </a:fld>
            <a:endParaRPr lang="de-DE" dirty="0"/>
          </a:p>
        </p:txBody>
      </p:sp>
      <p:sp>
        <p:nvSpPr>
          <p:cNvPr id="10" name="Pfeil: Fünfeck 9">
            <a:extLst>
              <a:ext uri="{FF2B5EF4-FFF2-40B4-BE49-F238E27FC236}">
                <a16:creationId xmlns:a16="http://schemas.microsoft.com/office/drawing/2014/main" id="{8FC364ED-008D-4394-93F3-F740A9F62C0F}"/>
              </a:ext>
            </a:extLst>
          </p:cNvPr>
          <p:cNvSpPr/>
          <p:nvPr/>
        </p:nvSpPr>
        <p:spPr>
          <a:xfrm>
            <a:off x="4384715" y="3421404"/>
            <a:ext cx="1909177" cy="570837"/>
          </a:xfrm>
          <a:prstGeom prst="homePlate">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de-AT" sz="1100" dirty="0">
                <a:solidFill>
                  <a:schemeClr val="tx1"/>
                </a:solidFill>
              </a:rPr>
              <a:t>Actionplan </a:t>
            </a:r>
            <a:r>
              <a:rPr lang="de-AT" sz="1100" dirty="0" err="1">
                <a:solidFill>
                  <a:schemeClr val="tx1"/>
                </a:solidFill>
              </a:rPr>
              <a:t>for</a:t>
            </a:r>
            <a:r>
              <a:rPr lang="de-AT" sz="1100" dirty="0">
                <a:solidFill>
                  <a:schemeClr val="tx1"/>
                </a:solidFill>
              </a:rPr>
              <a:t> Financing </a:t>
            </a:r>
            <a:r>
              <a:rPr lang="de-AT" sz="1100" dirty="0" err="1">
                <a:solidFill>
                  <a:schemeClr val="tx1"/>
                </a:solidFill>
              </a:rPr>
              <a:t>Sustainable</a:t>
            </a:r>
            <a:r>
              <a:rPr lang="de-AT" sz="1100" dirty="0">
                <a:solidFill>
                  <a:schemeClr val="tx1"/>
                </a:solidFill>
              </a:rPr>
              <a:t> Growth</a:t>
            </a:r>
          </a:p>
        </p:txBody>
      </p:sp>
      <p:sp>
        <p:nvSpPr>
          <p:cNvPr id="11" name="Pfeil: Fünfeck 10">
            <a:extLst>
              <a:ext uri="{FF2B5EF4-FFF2-40B4-BE49-F238E27FC236}">
                <a16:creationId xmlns:a16="http://schemas.microsoft.com/office/drawing/2014/main" id="{5D5FAEB8-895B-4F8D-87E9-292E677FB5EC}"/>
              </a:ext>
            </a:extLst>
          </p:cNvPr>
          <p:cNvSpPr/>
          <p:nvPr/>
        </p:nvSpPr>
        <p:spPr>
          <a:xfrm>
            <a:off x="5474712" y="3837850"/>
            <a:ext cx="1705656" cy="561334"/>
          </a:xfrm>
          <a:prstGeom prst="homePlate">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de-AT" sz="1100" dirty="0">
                <a:solidFill>
                  <a:schemeClr val="tx1"/>
                </a:solidFill>
              </a:rPr>
              <a:t>Accounting </a:t>
            </a:r>
            <a:r>
              <a:rPr lang="de-AT" sz="1100" dirty="0" err="1">
                <a:solidFill>
                  <a:schemeClr val="tx1"/>
                </a:solidFill>
              </a:rPr>
              <a:t>Directive</a:t>
            </a:r>
            <a:endParaRPr lang="de-AT" sz="1100" dirty="0">
              <a:solidFill>
                <a:schemeClr val="tx1"/>
              </a:solidFill>
            </a:endParaRPr>
          </a:p>
        </p:txBody>
      </p:sp>
      <p:sp>
        <p:nvSpPr>
          <p:cNvPr id="12" name="Pfeil: Fünfeck 11">
            <a:extLst>
              <a:ext uri="{FF2B5EF4-FFF2-40B4-BE49-F238E27FC236}">
                <a16:creationId xmlns:a16="http://schemas.microsoft.com/office/drawing/2014/main" id="{AB370E74-DEED-4A30-B45A-9B866038732E}"/>
              </a:ext>
            </a:extLst>
          </p:cNvPr>
          <p:cNvSpPr/>
          <p:nvPr/>
        </p:nvSpPr>
        <p:spPr>
          <a:xfrm>
            <a:off x="6259790" y="4197460"/>
            <a:ext cx="1909177" cy="561334"/>
          </a:xfrm>
          <a:prstGeom prst="homePlate">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de-AT" sz="1100" dirty="0">
                <a:solidFill>
                  <a:schemeClr val="tx1"/>
                </a:solidFill>
              </a:rPr>
              <a:t>Corporate </a:t>
            </a:r>
            <a:r>
              <a:rPr lang="de-AT" sz="1100" dirty="0" err="1">
                <a:solidFill>
                  <a:schemeClr val="tx1"/>
                </a:solidFill>
              </a:rPr>
              <a:t>Sustainability</a:t>
            </a:r>
            <a:r>
              <a:rPr lang="de-AT" sz="1100" dirty="0">
                <a:solidFill>
                  <a:schemeClr val="tx1"/>
                </a:solidFill>
              </a:rPr>
              <a:t> Due Diligence </a:t>
            </a:r>
            <a:r>
              <a:rPr lang="de-AT" sz="1100" dirty="0" err="1">
                <a:solidFill>
                  <a:schemeClr val="tx1"/>
                </a:solidFill>
              </a:rPr>
              <a:t>Directive</a:t>
            </a:r>
            <a:endParaRPr lang="de-AT" sz="1100" dirty="0">
              <a:solidFill>
                <a:schemeClr val="tx1"/>
              </a:solidFill>
            </a:endParaRPr>
          </a:p>
        </p:txBody>
      </p:sp>
    </p:spTree>
    <p:extLst>
      <p:ext uri="{BB962C8B-B14F-4D97-AF65-F5344CB8AC3E}">
        <p14:creationId xmlns:p14="http://schemas.microsoft.com/office/powerpoint/2010/main" val="975353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778108B-8D44-4B04-A299-33A64E457C47}"/>
              </a:ext>
            </a:extLst>
          </p:cNvPr>
          <p:cNvSpPr>
            <a:spLocks noGrp="1"/>
          </p:cNvSpPr>
          <p:nvPr>
            <p:ph type="body" sz="half" idx="15"/>
          </p:nvPr>
        </p:nvSpPr>
        <p:spPr>
          <a:xfrm>
            <a:off x="578924" y="282063"/>
            <a:ext cx="5745676" cy="917351"/>
          </a:xfrm>
        </p:spPr>
        <p:txBody>
          <a:bodyPr/>
          <a:lstStyle/>
          <a:p>
            <a:r>
              <a:rPr lang="de-AT" sz="3600" dirty="0"/>
              <a:t>CSR-Berichtspflichten </a:t>
            </a:r>
          </a:p>
          <a:p>
            <a:r>
              <a:rPr lang="de-AT" sz="3600" dirty="0"/>
              <a:t>im Überblick</a:t>
            </a:r>
          </a:p>
        </p:txBody>
      </p:sp>
      <p:sp>
        <p:nvSpPr>
          <p:cNvPr id="4" name="Fußzeilenplatzhalter 3">
            <a:extLst>
              <a:ext uri="{FF2B5EF4-FFF2-40B4-BE49-F238E27FC236}">
                <a16:creationId xmlns:a16="http://schemas.microsoft.com/office/drawing/2014/main" id="{6694DD68-AA99-4484-93BE-449CBBAB6DCA}"/>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B2656CC0-6D7E-4ADE-A64E-63760C04AEC9}"/>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EEEB7369-5CAF-48F1-9E17-C17B403472DD}"/>
              </a:ext>
            </a:extLst>
          </p:cNvPr>
          <p:cNvSpPr>
            <a:spLocks noGrp="1"/>
          </p:cNvSpPr>
          <p:nvPr>
            <p:ph type="sldNum" sz="quarter" idx="4"/>
          </p:nvPr>
        </p:nvSpPr>
        <p:spPr/>
        <p:txBody>
          <a:bodyPr/>
          <a:lstStyle/>
          <a:p>
            <a:pPr algn="l"/>
            <a:r>
              <a:rPr lang="de-DE"/>
              <a:t>Seite </a:t>
            </a:r>
            <a:fld id="{161B38C4-4D91-6648-8CA6-61CA8BC874FF}" type="slidenum">
              <a:rPr lang="de-DE" smtClean="0"/>
              <a:pPr algn="l"/>
              <a:t>4</a:t>
            </a:fld>
            <a:endParaRPr lang="de-DE" dirty="0"/>
          </a:p>
        </p:txBody>
      </p:sp>
      <p:sp>
        <p:nvSpPr>
          <p:cNvPr id="9" name="Pfeil: Fünfeck 8">
            <a:extLst>
              <a:ext uri="{FF2B5EF4-FFF2-40B4-BE49-F238E27FC236}">
                <a16:creationId xmlns:a16="http://schemas.microsoft.com/office/drawing/2014/main" id="{AED79405-2A0D-4E12-AD80-AC3B0C6EBB4B}"/>
              </a:ext>
            </a:extLst>
          </p:cNvPr>
          <p:cNvSpPr/>
          <p:nvPr/>
        </p:nvSpPr>
        <p:spPr>
          <a:xfrm>
            <a:off x="634999" y="1707662"/>
            <a:ext cx="1744644" cy="7436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Actionplan </a:t>
            </a:r>
            <a:r>
              <a:rPr lang="de-AT" sz="1200" dirty="0" err="1">
                <a:solidFill>
                  <a:schemeClr val="tx1"/>
                </a:solidFill>
              </a:rPr>
              <a:t>for</a:t>
            </a:r>
            <a:r>
              <a:rPr lang="de-AT" sz="1200" dirty="0">
                <a:solidFill>
                  <a:schemeClr val="tx1"/>
                </a:solidFill>
              </a:rPr>
              <a:t> Financing </a:t>
            </a:r>
            <a:r>
              <a:rPr lang="de-AT" sz="1200" dirty="0" err="1">
                <a:solidFill>
                  <a:schemeClr val="tx1"/>
                </a:solidFill>
              </a:rPr>
              <a:t>Sustainable</a:t>
            </a:r>
            <a:r>
              <a:rPr lang="de-AT" sz="1200" dirty="0">
                <a:solidFill>
                  <a:schemeClr val="tx1"/>
                </a:solidFill>
              </a:rPr>
              <a:t> Growth</a:t>
            </a:r>
          </a:p>
        </p:txBody>
      </p:sp>
      <p:sp>
        <p:nvSpPr>
          <p:cNvPr id="10" name="Pfeil: Fünfeck 9">
            <a:extLst>
              <a:ext uri="{FF2B5EF4-FFF2-40B4-BE49-F238E27FC236}">
                <a16:creationId xmlns:a16="http://schemas.microsoft.com/office/drawing/2014/main" id="{3E83692E-25D3-47B8-ACCA-F701C5B0C5B2}"/>
              </a:ext>
            </a:extLst>
          </p:cNvPr>
          <p:cNvSpPr/>
          <p:nvPr/>
        </p:nvSpPr>
        <p:spPr>
          <a:xfrm>
            <a:off x="634999" y="3088542"/>
            <a:ext cx="1744643" cy="7436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Accounting </a:t>
            </a:r>
            <a:r>
              <a:rPr lang="de-AT" sz="1200" dirty="0" err="1">
                <a:solidFill>
                  <a:schemeClr val="tx1"/>
                </a:solidFill>
              </a:rPr>
              <a:t>Directive</a:t>
            </a:r>
            <a:endParaRPr lang="de-AT" sz="1200" dirty="0">
              <a:solidFill>
                <a:schemeClr val="tx1"/>
              </a:solidFill>
            </a:endParaRPr>
          </a:p>
        </p:txBody>
      </p:sp>
      <p:sp>
        <p:nvSpPr>
          <p:cNvPr id="11" name="Pfeil: Fünfeck 10">
            <a:extLst>
              <a:ext uri="{FF2B5EF4-FFF2-40B4-BE49-F238E27FC236}">
                <a16:creationId xmlns:a16="http://schemas.microsoft.com/office/drawing/2014/main" id="{DCC3FD5E-C756-4724-9B20-0E6D96623D2F}"/>
              </a:ext>
            </a:extLst>
          </p:cNvPr>
          <p:cNvSpPr/>
          <p:nvPr/>
        </p:nvSpPr>
        <p:spPr>
          <a:xfrm>
            <a:off x="635000" y="4012213"/>
            <a:ext cx="1744642" cy="7436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Corporate </a:t>
            </a:r>
            <a:r>
              <a:rPr lang="de-AT" sz="1200" dirty="0" err="1">
                <a:solidFill>
                  <a:schemeClr val="tx1"/>
                </a:solidFill>
              </a:rPr>
              <a:t>Sustainability</a:t>
            </a:r>
            <a:r>
              <a:rPr lang="de-AT" sz="1200" dirty="0">
                <a:solidFill>
                  <a:schemeClr val="tx1"/>
                </a:solidFill>
              </a:rPr>
              <a:t> Due Diligence </a:t>
            </a:r>
            <a:r>
              <a:rPr lang="de-AT" sz="1200" dirty="0" err="1">
                <a:solidFill>
                  <a:schemeClr val="tx1"/>
                </a:solidFill>
              </a:rPr>
              <a:t>Directive</a:t>
            </a:r>
            <a:endParaRPr lang="de-AT" sz="1200" dirty="0">
              <a:solidFill>
                <a:schemeClr val="tx1"/>
              </a:solidFill>
            </a:endParaRPr>
          </a:p>
        </p:txBody>
      </p:sp>
      <p:sp>
        <p:nvSpPr>
          <p:cNvPr id="12" name="Rechteck 11">
            <a:extLst>
              <a:ext uri="{FF2B5EF4-FFF2-40B4-BE49-F238E27FC236}">
                <a16:creationId xmlns:a16="http://schemas.microsoft.com/office/drawing/2014/main" id="{3E885CC2-B4FF-4321-89B2-D6DFDE74C123}"/>
              </a:ext>
            </a:extLst>
          </p:cNvPr>
          <p:cNvSpPr/>
          <p:nvPr/>
        </p:nvSpPr>
        <p:spPr>
          <a:xfrm>
            <a:off x="2776714" y="4109294"/>
            <a:ext cx="2056517" cy="5288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Human Rights and Environmental Due Diligence </a:t>
            </a:r>
            <a:r>
              <a:rPr lang="de-AT" sz="1100" dirty="0" err="1">
                <a:solidFill>
                  <a:schemeClr val="tx1"/>
                </a:solidFill>
              </a:rPr>
              <a:t>Directive</a:t>
            </a:r>
            <a:endParaRPr lang="de-AT" sz="1100" dirty="0">
              <a:solidFill>
                <a:schemeClr val="tx1"/>
              </a:solidFill>
            </a:endParaRPr>
          </a:p>
        </p:txBody>
      </p:sp>
      <p:sp>
        <p:nvSpPr>
          <p:cNvPr id="13" name="Rechteck 12">
            <a:extLst>
              <a:ext uri="{FF2B5EF4-FFF2-40B4-BE49-F238E27FC236}">
                <a16:creationId xmlns:a16="http://schemas.microsoft.com/office/drawing/2014/main" id="{8300CCCE-07AD-42A0-BFA2-66B161DC2ADE}"/>
              </a:ext>
            </a:extLst>
          </p:cNvPr>
          <p:cNvSpPr/>
          <p:nvPr/>
        </p:nvSpPr>
        <p:spPr>
          <a:xfrm>
            <a:off x="2776826" y="3545735"/>
            <a:ext cx="2066846" cy="339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European </a:t>
            </a:r>
            <a:r>
              <a:rPr lang="de-AT" sz="1100" dirty="0" err="1">
                <a:solidFill>
                  <a:schemeClr val="tx1"/>
                </a:solidFill>
              </a:rPr>
              <a:t>Sustainability</a:t>
            </a:r>
            <a:r>
              <a:rPr lang="de-AT" sz="1100" dirty="0">
                <a:solidFill>
                  <a:schemeClr val="tx1"/>
                </a:solidFill>
              </a:rPr>
              <a:t> Reporting Standards (ESRS)</a:t>
            </a:r>
          </a:p>
        </p:txBody>
      </p:sp>
      <p:sp>
        <p:nvSpPr>
          <p:cNvPr id="14" name="Rechteck 13">
            <a:extLst>
              <a:ext uri="{FF2B5EF4-FFF2-40B4-BE49-F238E27FC236}">
                <a16:creationId xmlns:a16="http://schemas.microsoft.com/office/drawing/2014/main" id="{0BD68435-6C58-4DD5-9B80-B540D51EF780}"/>
              </a:ext>
            </a:extLst>
          </p:cNvPr>
          <p:cNvSpPr/>
          <p:nvPr/>
        </p:nvSpPr>
        <p:spPr>
          <a:xfrm>
            <a:off x="2773086" y="3042918"/>
            <a:ext cx="2050312" cy="391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Corporate </a:t>
            </a:r>
            <a:r>
              <a:rPr lang="de-AT" sz="1100" dirty="0" err="1">
                <a:solidFill>
                  <a:schemeClr val="tx1"/>
                </a:solidFill>
              </a:rPr>
              <a:t>Sustainability</a:t>
            </a:r>
            <a:r>
              <a:rPr lang="de-AT" sz="1100" dirty="0">
                <a:solidFill>
                  <a:schemeClr val="tx1"/>
                </a:solidFill>
              </a:rPr>
              <a:t> Reporting </a:t>
            </a:r>
            <a:r>
              <a:rPr lang="de-AT" sz="1100" dirty="0" err="1">
                <a:solidFill>
                  <a:schemeClr val="tx1"/>
                </a:solidFill>
              </a:rPr>
              <a:t>Directive</a:t>
            </a:r>
            <a:r>
              <a:rPr lang="de-AT" sz="1100" dirty="0">
                <a:solidFill>
                  <a:schemeClr val="tx1"/>
                </a:solidFill>
              </a:rPr>
              <a:t> (CSRD)</a:t>
            </a:r>
          </a:p>
        </p:txBody>
      </p:sp>
      <p:sp>
        <p:nvSpPr>
          <p:cNvPr id="15" name="Rechteck 14">
            <a:extLst>
              <a:ext uri="{FF2B5EF4-FFF2-40B4-BE49-F238E27FC236}">
                <a16:creationId xmlns:a16="http://schemas.microsoft.com/office/drawing/2014/main" id="{4F5BD33D-898D-4964-90C5-9BEEEFC547F2}"/>
              </a:ext>
            </a:extLst>
          </p:cNvPr>
          <p:cNvSpPr/>
          <p:nvPr/>
        </p:nvSpPr>
        <p:spPr>
          <a:xfrm>
            <a:off x="2771214" y="2125990"/>
            <a:ext cx="2050312" cy="339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err="1"/>
              <a:t>Sustainable</a:t>
            </a:r>
            <a:r>
              <a:rPr lang="de-AT" sz="1100" dirty="0"/>
              <a:t> Finance Disclosure Regulation</a:t>
            </a:r>
            <a:endParaRPr lang="de-AT" sz="1600" dirty="0"/>
          </a:p>
        </p:txBody>
      </p:sp>
      <p:sp>
        <p:nvSpPr>
          <p:cNvPr id="16" name="Rechteck 15">
            <a:extLst>
              <a:ext uri="{FF2B5EF4-FFF2-40B4-BE49-F238E27FC236}">
                <a16:creationId xmlns:a16="http://schemas.microsoft.com/office/drawing/2014/main" id="{61F8DE8F-D4CE-452A-99A2-E59DED24FDEB}"/>
              </a:ext>
            </a:extLst>
          </p:cNvPr>
          <p:cNvSpPr/>
          <p:nvPr/>
        </p:nvSpPr>
        <p:spPr>
          <a:xfrm>
            <a:off x="2776826" y="1708730"/>
            <a:ext cx="2044700" cy="339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Low Carbon Benchmarks Regulation</a:t>
            </a:r>
          </a:p>
        </p:txBody>
      </p:sp>
      <p:sp>
        <p:nvSpPr>
          <p:cNvPr id="17" name="Rechteck 16">
            <a:extLst>
              <a:ext uri="{FF2B5EF4-FFF2-40B4-BE49-F238E27FC236}">
                <a16:creationId xmlns:a16="http://schemas.microsoft.com/office/drawing/2014/main" id="{54E70E69-8170-4BD2-91F3-AE650D0D7051}"/>
              </a:ext>
            </a:extLst>
          </p:cNvPr>
          <p:cNvSpPr/>
          <p:nvPr/>
        </p:nvSpPr>
        <p:spPr>
          <a:xfrm>
            <a:off x="2776714" y="2544099"/>
            <a:ext cx="2034371" cy="261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Taxonomie Regulation</a:t>
            </a:r>
          </a:p>
        </p:txBody>
      </p:sp>
      <p:sp>
        <p:nvSpPr>
          <p:cNvPr id="18" name="Rechteck 17">
            <a:extLst>
              <a:ext uri="{FF2B5EF4-FFF2-40B4-BE49-F238E27FC236}">
                <a16:creationId xmlns:a16="http://schemas.microsoft.com/office/drawing/2014/main" id="{9ABCF9EF-40AF-4DA0-8B2F-91D160CCAF8F}"/>
              </a:ext>
            </a:extLst>
          </p:cNvPr>
          <p:cNvSpPr/>
          <p:nvPr/>
        </p:nvSpPr>
        <p:spPr>
          <a:xfrm>
            <a:off x="6019448" y="1706747"/>
            <a:ext cx="1795750" cy="1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Finanzakteure</a:t>
            </a:r>
          </a:p>
        </p:txBody>
      </p:sp>
      <p:sp>
        <p:nvSpPr>
          <p:cNvPr id="19" name="Textfeld 18">
            <a:extLst>
              <a:ext uri="{FF2B5EF4-FFF2-40B4-BE49-F238E27FC236}">
                <a16:creationId xmlns:a16="http://schemas.microsoft.com/office/drawing/2014/main" id="{B8B7A807-3A05-400B-920A-21A16CFB8B32}"/>
              </a:ext>
            </a:extLst>
          </p:cNvPr>
          <p:cNvSpPr txBox="1"/>
          <p:nvPr/>
        </p:nvSpPr>
        <p:spPr>
          <a:xfrm>
            <a:off x="578924" y="1156768"/>
            <a:ext cx="1800719" cy="523220"/>
          </a:xfrm>
          <a:prstGeom prst="rect">
            <a:avLst/>
          </a:prstGeom>
          <a:noFill/>
        </p:spPr>
        <p:txBody>
          <a:bodyPr wrap="square" rtlCol="0">
            <a:spAutoFit/>
          </a:bodyPr>
          <a:lstStyle/>
          <a:p>
            <a:r>
              <a:rPr lang="de-AT" sz="1400" b="1" dirty="0"/>
              <a:t>Europäische Nachhaltigkeitspolitik</a:t>
            </a:r>
          </a:p>
        </p:txBody>
      </p:sp>
      <p:sp>
        <p:nvSpPr>
          <p:cNvPr id="20" name="Textfeld 19">
            <a:extLst>
              <a:ext uri="{FF2B5EF4-FFF2-40B4-BE49-F238E27FC236}">
                <a16:creationId xmlns:a16="http://schemas.microsoft.com/office/drawing/2014/main" id="{992B497B-81F9-43B9-AE8B-AA2B954FAE81}"/>
              </a:ext>
            </a:extLst>
          </p:cNvPr>
          <p:cNvSpPr txBox="1"/>
          <p:nvPr/>
        </p:nvSpPr>
        <p:spPr>
          <a:xfrm>
            <a:off x="2700239" y="1352275"/>
            <a:ext cx="1800719" cy="307777"/>
          </a:xfrm>
          <a:prstGeom prst="rect">
            <a:avLst/>
          </a:prstGeom>
          <a:noFill/>
        </p:spPr>
        <p:txBody>
          <a:bodyPr wrap="square" rtlCol="0">
            <a:spAutoFit/>
          </a:bodyPr>
          <a:lstStyle/>
          <a:p>
            <a:r>
              <a:rPr lang="de-AT" sz="1400" b="1" dirty="0"/>
              <a:t>Regulierende Gesetze</a:t>
            </a:r>
          </a:p>
        </p:txBody>
      </p:sp>
      <p:sp>
        <p:nvSpPr>
          <p:cNvPr id="21" name="Textfeld 20">
            <a:extLst>
              <a:ext uri="{FF2B5EF4-FFF2-40B4-BE49-F238E27FC236}">
                <a16:creationId xmlns:a16="http://schemas.microsoft.com/office/drawing/2014/main" id="{38F423AC-5C76-4DC4-81C7-C9E04782771D}"/>
              </a:ext>
            </a:extLst>
          </p:cNvPr>
          <p:cNvSpPr txBox="1"/>
          <p:nvPr/>
        </p:nvSpPr>
        <p:spPr>
          <a:xfrm>
            <a:off x="5952630" y="1361892"/>
            <a:ext cx="1800719" cy="307777"/>
          </a:xfrm>
          <a:prstGeom prst="rect">
            <a:avLst/>
          </a:prstGeom>
          <a:noFill/>
        </p:spPr>
        <p:txBody>
          <a:bodyPr wrap="square" rtlCol="0">
            <a:spAutoFit/>
          </a:bodyPr>
          <a:lstStyle/>
          <a:p>
            <a:r>
              <a:rPr lang="de-AT" sz="1400" b="1" dirty="0"/>
              <a:t>Verpflichtend für</a:t>
            </a:r>
          </a:p>
        </p:txBody>
      </p:sp>
      <p:sp>
        <p:nvSpPr>
          <p:cNvPr id="24" name="Rechteck 23">
            <a:extLst>
              <a:ext uri="{FF2B5EF4-FFF2-40B4-BE49-F238E27FC236}">
                <a16:creationId xmlns:a16="http://schemas.microsoft.com/office/drawing/2014/main" id="{97E25427-4963-4DBE-B0BA-7CDB942C090E}"/>
              </a:ext>
            </a:extLst>
          </p:cNvPr>
          <p:cNvSpPr/>
          <p:nvPr/>
        </p:nvSpPr>
        <p:spPr>
          <a:xfrm>
            <a:off x="6000219" y="2125990"/>
            <a:ext cx="1795750" cy="1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Finanzakteure</a:t>
            </a:r>
          </a:p>
        </p:txBody>
      </p:sp>
      <p:sp>
        <p:nvSpPr>
          <p:cNvPr id="25" name="Rechteck 24">
            <a:extLst>
              <a:ext uri="{FF2B5EF4-FFF2-40B4-BE49-F238E27FC236}">
                <a16:creationId xmlns:a16="http://schemas.microsoft.com/office/drawing/2014/main" id="{324920E2-00BC-42D9-8473-3885EC1878B4}"/>
              </a:ext>
            </a:extLst>
          </p:cNvPr>
          <p:cNvSpPr/>
          <p:nvPr/>
        </p:nvSpPr>
        <p:spPr>
          <a:xfrm>
            <a:off x="6007915" y="2543302"/>
            <a:ext cx="1795750" cy="1606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Finanzakteure</a:t>
            </a:r>
          </a:p>
        </p:txBody>
      </p:sp>
      <p:sp>
        <p:nvSpPr>
          <p:cNvPr id="26" name="Rechteck 25">
            <a:extLst>
              <a:ext uri="{FF2B5EF4-FFF2-40B4-BE49-F238E27FC236}">
                <a16:creationId xmlns:a16="http://schemas.microsoft.com/office/drawing/2014/main" id="{0C153519-125A-49F7-AE22-8A88833BD097}"/>
              </a:ext>
            </a:extLst>
          </p:cNvPr>
          <p:cNvSpPr/>
          <p:nvPr/>
        </p:nvSpPr>
        <p:spPr>
          <a:xfrm>
            <a:off x="6007915" y="2729216"/>
            <a:ext cx="1795750" cy="1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Unternehmen</a:t>
            </a:r>
          </a:p>
        </p:txBody>
      </p:sp>
      <p:sp>
        <p:nvSpPr>
          <p:cNvPr id="27" name="Rechteck 26">
            <a:extLst>
              <a:ext uri="{FF2B5EF4-FFF2-40B4-BE49-F238E27FC236}">
                <a16:creationId xmlns:a16="http://schemas.microsoft.com/office/drawing/2014/main" id="{FC4D9FBC-4D68-4B24-937A-964E99079C37}"/>
              </a:ext>
            </a:extLst>
          </p:cNvPr>
          <p:cNvSpPr/>
          <p:nvPr/>
        </p:nvSpPr>
        <p:spPr>
          <a:xfrm>
            <a:off x="6007915" y="3196085"/>
            <a:ext cx="1795750" cy="5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Unternehmen</a:t>
            </a:r>
          </a:p>
          <a:p>
            <a:pPr algn="ctr"/>
            <a:r>
              <a:rPr lang="de-AT" sz="1100" dirty="0">
                <a:solidFill>
                  <a:schemeClr val="tx1"/>
                </a:solidFill>
              </a:rPr>
              <a:t>Banken </a:t>
            </a:r>
          </a:p>
          <a:p>
            <a:pPr algn="ctr"/>
            <a:r>
              <a:rPr lang="de-AT" sz="1100" dirty="0">
                <a:solidFill>
                  <a:schemeClr val="tx1"/>
                </a:solidFill>
              </a:rPr>
              <a:t>Versicherungen</a:t>
            </a:r>
          </a:p>
        </p:txBody>
      </p:sp>
      <p:sp>
        <p:nvSpPr>
          <p:cNvPr id="28" name="Rechteck 27">
            <a:extLst>
              <a:ext uri="{FF2B5EF4-FFF2-40B4-BE49-F238E27FC236}">
                <a16:creationId xmlns:a16="http://schemas.microsoft.com/office/drawing/2014/main" id="{7B8F2C81-7CD5-4347-9B57-34DA73F4751D}"/>
              </a:ext>
            </a:extLst>
          </p:cNvPr>
          <p:cNvSpPr/>
          <p:nvPr/>
        </p:nvSpPr>
        <p:spPr>
          <a:xfrm>
            <a:off x="6000218" y="4126608"/>
            <a:ext cx="1814979" cy="4996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Unternehmen</a:t>
            </a:r>
          </a:p>
          <a:p>
            <a:pPr algn="ctr"/>
            <a:r>
              <a:rPr lang="de-AT" sz="1100" dirty="0">
                <a:solidFill>
                  <a:schemeClr val="tx1"/>
                </a:solidFill>
              </a:rPr>
              <a:t>Finanzinstitute</a:t>
            </a:r>
          </a:p>
        </p:txBody>
      </p:sp>
      <p:sp>
        <p:nvSpPr>
          <p:cNvPr id="29" name="Rechteck 28">
            <a:extLst>
              <a:ext uri="{FF2B5EF4-FFF2-40B4-BE49-F238E27FC236}">
                <a16:creationId xmlns:a16="http://schemas.microsoft.com/office/drawing/2014/main" id="{E26EFFEC-07CE-443A-84C9-DEDE1508F79F}"/>
              </a:ext>
            </a:extLst>
          </p:cNvPr>
          <p:cNvSpPr/>
          <p:nvPr/>
        </p:nvSpPr>
        <p:spPr>
          <a:xfrm>
            <a:off x="4979622" y="3060992"/>
            <a:ext cx="884871" cy="8239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Bestand-teil des Berichts</a:t>
            </a:r>
          </a:p>
        </p:txBody>
      </p:sp>
      <p:cxnSp>
        <p:nvCxnSpPr>
          <p:cNvPr id="31" name="Gerader Verbinder 30">
            <a:extLst>
              <a:ext uri="{FF2B5EF4-FFF2-40B4-BE49-F238E27FC236}">
                <a16:creationId xmlns:a16="http://schemas.microsoft.com/office/drawing/2014/main" id="{13C3DE54-E3AF-40BD-9363-0988EA69B5B3}"/>
              </a:ext>
            </a:extLst>
          </p:cNvPr>
          <p:cNvCxnSpPr/>
          <p:nvPr/>
        </p:nvCxnSpPr>
        <p:spPr>
          <a:xfrm>
            <a:off x="634999" y="2979352"/>
            <a:ext cx="71801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Gerader Verbinder 31">
            <a:extLst>
              <a:ext uri="{FF2B5EF4-FFF2-40B4-BE49-F238E27FC236}">
                <a16:creationId xmlns:a16="http://schemas.microsoft.com/office/drawing/2014/main" id="{D40A9BED-D319-4620-B5C8-749657FDA09F}"/>
              </a:ext>
            </a:extLst>
          </p:cNvPr>
          <p:cNvCxnSpPr/>
          <p:nvPr/>
        </p:nvCxnSpPr>
        <p:spPr>
          <a:xfrm>
            <a:off x="644643" y="3971107"/>
            <a:ext cx="718019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Pfeil: nach oben 2">
            <a:extLst>
              <a:ext uri="{FF2B5EF4-FFF2-40B4-BE49-F238E27FC236}">
                <a16:creationId xmlns:a16="http://schemas.microsoft.com/office/drawing/2014/main" id="{25DA9565-43C1-4CA0-B56B-0B9CD9F3B5B4}"/>
              </a:ext>
            </a:extLst>
          </p:cNvPr>
          <p:cNvSpPr/>
          <p:nvPr/>
        </p:nvSpPr>
        <p:spPr>
          <a:xfrm>
            <a:off x="4417763" y="3924077"/>
            <a:ext cx="319489" cy="1607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30" name="Pfeil: nach oben 29">
            <a:extLst>
              <a:ext uri="{FF2B5EF4-FFF2-40B4-BE49-F238E27FC236}">
                <a16:creationId xmlns:a16="http://schemas.microsoft.com/office/drawing/2014/main" id="{74497CED-A0C5-44A1-8F45-D6E3E61DDB4A}"/>
              </a:ext>
            </a:extLst>
          </p:cNvPr>
          <p:cNvSpPr/>
          <p:nvPr/>
        </p:nvSpPr>
        <p:spPr>
          <a:xfrm rot="10800000">
            <a:off x="4415929" y="2864619"/>
            <a:ext cx="319489" cy="1607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33" name="Rechteck 32">
            <a:extLst>
              <a:ext uri="{FF2B5EF4-FFF2-40B4-BE49-F238E27FC236}">
                <a16:creationId xmlns:a16="http://schemas.microsoft.com/office/drawing/2014/main" id="{7AFF2B05-A3B5-4061-A98C-090F7CADED97}"/>
              </a:ext>
            </a:extLst>
          </p:cNvPr>
          <p:cNvSpPr/>
          <p:nvPr/>
        </p:nvSpPr>
        <p:spPr>
          <a:xfrm>
            <a:off x="2771214" y="4838640"/>
            <a:ext cx="3288437" cy="2484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 Siehe Verordnungen und Richtlinien</a:t>
            </a:r>
          </a:p>
        </p:txBody>
      </p:sp>
    </p:spTree>
    <p:extLst>
      <p:ext uri="{BB962C8B-B14F-4D97-AF65-F5344CB8AC3E}">
        <p14:creationId xmlns:p14="http://schemas.microsoft.com/office/powerpoint/2010/main" val="403003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778108B-8D44-4B04-A299-33A64E457C47}"/>
              </a:ext>
            </a:extLst>
          </p:cNvPr>
          <p:cNvSpPr>
            <a:spLocks noGrp="1"/>
          </p:cNvSpPr>
          <p:nvPr>
            <p:ph type="body" sz="half" idx="15"/>
          </p:nvPr>
        </p:nvSpPr>
        <p:spPr>
          <a:xfrm>
            <a:off x="578924" y="282063"/>
            <a:ext cx="5745676" cy="917351"/>
          </a:xfrm>
        </p:spPr>
        <p:txBody>
          <a:bodyPr/>
          <a:lstStyle/>
          <a:p>
            <a:r>
              <a:rPr lang="de-AT" sz="3600" dirty="0"/>
              <a:t>CSR-Berichtspflichten </a:t>
            </a:r>
          </a:p>
          <a:p>
            <a:r>
              <a:rPr lang="de-AT" sz="3600" dirty="0"/>
              <a:t>im Überblick</a:t>
            </a:r>
          </a:p>
        </p:txBody>
      </p:sp>
      <p:sp>
        <p:nvSpPr>
          <p:cNvPr id="4" name="Fußzeilenplatzhalter 3">
            <a:extLst>
              <a:ext uri="{FF2B5EF4-FFF2-40B4-BE49-F238E27FC236}">
                <a16:creationId xmlns:a16="http://schemas.microsoft.com/office/drawing/2014/main" id="{6694DD68-AA99-4484-93BE-449CBBAB6DCA}"/>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B2656CC0-6D7E-4ADE-A64E-63760C04AEC9}"/>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EEEB7369-5CAF-48F1-9E17-C17B403472DD}"/>
              </a:ext>
            </a:extLst>
          </p:cNvPr>
          <p:cNvSpPr>
            <a:spLocks noGrp="1"/>
          </p:cNvSpPr>
          <p:nvPr>
            <p:ph type="sldNum" sz="quarter" idx="4"/>
          </p:nvPr>
        </p:nvSpPr>
        <p:spPr/>
        <p:txBody>
          <a:bodyPr/>
          <a:lstStyle/>
          <a:p>
            <a:pPr algn="l"/>
            <a:r>
              <a:rPr lang="de-DE"/>
              <a:t>Seite </a:t>
            </a:r>
            <a:fld id="{161B38C4-4D91-6648-8CA6-61CA8BC874FF}" type="slidenum">
              <a:rPr lang="de-DE" smtClean="0"/>
              <a:pPr algn="l"/>
              <a:t>5</a:t>
            </a:fld>
            <a:endParaRPr lang="de-DE" dirty="0"/>
          </a:p>
        </p:txBody>
      </p:sp>
      <p:sp>
        <p:nvSpPr>
          <p:cNvPr id="9" name="Pfeil: Fünfeck 8">
            <a:extLst>
              <a:ext uri="{FF2B5EF4-FFF2-40B4-BE49-F238E27FC236}">
                <a16:creationId xmlns:a16="http://schemas.microsoft.com/office/drawing/2014/main" id="{AED79405-2A0D-4E12-AD80-AC3B0C6EBB4B}"/>
              </a:ext>
            </a:extLst>
          </p:cNvPr>
          <p:cNvSpPr/>
          <p:nvPr/>
        </p:nvSpPr>
        <p:spPr>
          <a:xfrm>
            <a:off x="634999" y="1707662"/>
            <a:ext cx="1744644" cy="7436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Actionplan </a:t>
            </a:r>
            <a:r>
              <a:rPr lang="de-AT" sz="1200" dirty="0" err="1">
                <a:solidFill>
                  <a:schemeClr val="tx1"/>
                </a:solidFill>
              </a:rPr>
              <a:t>for</a:t>
            </a:r>
            <a:r>
              <a:rPr lang="de-AT" sz="1200" dirty="0">
                <a:solidFill>
                  <a:schemeClr val="tx1"/>
                </a:solidFill>
              </a:rPr>
              <a:t> Financing </a:t>
            </a:r>
            <a:r>
              <a:rPr lang="de-AT" sz="1200" dirty="0" err="1">
                <a:solidFill>
                  <a:schemeClr val="tx1"/>
                </a:solidFill>
              </a:rPr>
              <a:t>Sustainable</a:t>
            </a:r>
            <a:r>
              <a:rPr lang="de-AT" sz="1200" dirty="0">
                <a:solidFill>
                  <a:schemeClr val="tx1"/>
                </a:solidFill>
              </a:rPr>
              <a:t> Growth</a:t>
            </a:r>
          </a:p>
        </p:txBody>
      </p:sp>
      <p:sp>
        <p:nvSpPr>
          <p:cNvPr id="10" name="Pfeil: Fünfeck 9">
            <a:extLst>
              <a:ext uri="{FF2B5EF4-FFF2-40B4-BE49-F238E27FC236}">
                <a16:creationId xmlns:a16="http://schemas.microsoft.com/office/drawing/2014/main" id="{3E83692E-25D3-47B8-ACCA-F701C5B0C5B2}"/>
              </a:ext>
            </a:extLst>
          </p:cNvPr>
          <p:cNvSpPr/>
          <p:nvPr/>
        </p:nvSpPr>
        <p:spPr>
          <a:xfrm>
            <a:off x="634999" y="3088542"/>
            <a:ext cx="1744643" cy="7436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Accounting </a:t>
            </a:r>
            <a:r>
              <a:rPr lang="de-AT" sz="1200" dirty="0" err="1">
                <a:solidFill>
                  <a:schemeClr val="tx1"/>
                </a:solidFill>
              </a:rPr>
              <a:t>Directive</a:t>
            </a:r>
            <a:endParaRPr lang="de-AT" sz="1200" dirty="0">
              <a:solidFill>
                <a:schemeClr val="tx1"/>
              </a:solidFill>
            </a:endParaRPr>
          </a:p>
        </p:txBody>
      </p:sp>
      <p:sp>
        <p:nvSpPr>
          <p:cNvPr id="11" name="Pfeil: Fünfeck 10">
            <a:extLst>
              <a:ext uri="{FF2B5EF4-FFF2-40B4-BE49-F238E27FC236}">
                <a16:creationId xmlns:a16="http://schemas.microsoft.com/office/drawing/2014/main" id="{DCC3FD5E-C756-4724-9B20-0E6D96623D2F}"/>
              </a:ext>
            </a:extLst>
          </p:cNvPr>
          <p:cNvSpPr/>
          <p:nvPr/>
        </p:nvSpPr>
        <p:spPr>
          <a:xfrm>
            <a:off x="635000" y="4012213"/>
            <a:ext cx="1744642" cy="74363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Corporate </a:t>
            </a:r>
            <a:r>
              <a:rPr lang="de-AT" sz="1200" dirty="0" err="1">
                <a:solidFill>
                  <a:schemeClr val="tx1"/>
                </a:solidFill>
              </a:rPr>
              <a:t>Sustainability</a:t>
            </a:r>
            <a:r>
              <a:rPr lang="de-AT" sz="1200" dirty="0">
                <a:solidFill>
                  <a:schemeClr val="tx1"/>
                </a:solidFill>
              </a:rPr>
              <a:t> Due Diligence </a:t>
            </a:r>
            <a:r>
              <a:rPr lang="de-AT" sz="1200" dirty="0" err="1">
                <a:solidFill>
                  <a:schemeClr val="tx1"/>
                </a:solidFill>
              </a:rPr>
              <a:t>Directive</a:t>
            </a:r>
            <a:endParaRPr lang="de-AT" sz="1200" dirty="0">
              <a:solidFill>
                <a:schemeClr val="tx1"/>
              </a:solidFill>
            </a:endParaRPr>
          </a:p>
        </p:txBody>
      </p:sp>
      <p:sp>
        <p:nvSpPr>
          <p:cNvPr id="12" name="Rechteck 11">
            <a:extLst>
              <a:ext uri="{FF2B5EF4-FFF2-40B4-BE49-F238E27FC236}">
                <a16:creationId xmlns:a16="http://schemas.microsoft.com/office/drawing/2014/main" id="{3E885CC2-B4FF-4321-89B2-D6DFDE74C123}"/>
              </a:ext>
            </a:extLst>
          </p:cNvPr>
          <p:cNvSpPr/>
          <p:nvPr/>
        </p:nvSpPr>
        <p:spPr>
          <a:xfrm>
            <a:off x="2776714" y="4109294"/>
            <a:ext cx="2056517" cy="52880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Human Rights and Environmental Due Diligence </a:t>
            </a:r>
            <a:r>
              <a:rPr lang="de-AT" sz="1100" dirty="0" err="1">
                <a:solidFill>
                  <a:schemeClr val="tx1"/>
                </a:solidFill>
              </a:rPr>
              <a:t>Directive</a:t>
            </a:r>
            <a:endParaRPr lang="de-AT" sz="1100" dirty="0">
              <a:solidFill>
                <a:schemeClr val="tx1"/>
              </a:solidFill>
            </a:endParaRPr>
          </a:p>
        </p:txBody>
      </p:sp>
      <p:sp>
        <p:nvSpPr>
          <p:cNvPr id="13" name="Rechteck 12">
            <a:extLst>
              <a:ext uri="{FF2B5EF4-FFF2-40B4-BE49-F238E27FC236}">
                <a16:creationId xmlns:a16="http://schemas.microsoft.com/office/drawing/2014/main" id="{8300CCCE-07AD-42A0-BFA2-66B161DC2ADE}"/>
              </a:ext>
            </a:extLst>
          </p:cNvPr>
          <p:cNvSpPr/>
          <p:nvPr/>
        </p:nvSpPr>
        <p:spPr>
          <a:xfrm>
            <a:off x="2776826" y="3545735"/>
            <a:ext cx="2066846" cy="339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European </a:t>
            </a:r>
            <a:r>
              <a:rPr lang="de-AT" sz="1100" dirty="0" err="1">
                <a:solidFill>
                  <a:schemeClr val="tx1"/>
                </a:solidFill>
              </a:rPr>
              <a:t>Sustainability</a:t>
            </a:r>
            <a:r>
              <a:rPr lang="de-AT" sz="1100" dirty="0">
                <a:solidFill>
                  <a:schemeClr val="tx1"/>
                </a:solidFill>
              </a:rPr>
              <a:t> Reporting Standards (ESRS)</a:t>
            </a:r>
          </a:p>
        </p:txBody>
      </p:sp>
      <p:sp>
        <p:nvSpPr>
          <p:cNvPr id="14" name="Rechteck 13">
            <a:extLst>
              <a:ext uri="{FF2B5EF4-FFF2-40B4-BE49-F238E27FC236}">
                <a16:creationId xmlns:a16="http://schemas.microsoft.com/office/drawing/2014/main" id="{0BD68435-6C58-4DD5-9B80-B540D51EF780}"/>
              </a:ext>
            </a:extLst>
          </p:cNvPr>
          <p:cNvSpPr/>
          <p:nvPr/>
        </p:nvSpPr>
        <p:spPr>
          <a:xfrm>
            <a:off x="2773086" y="3042918"/>
            <a:ext cx="2050312" cy="391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Corporate </a:t>
            </a:r>
            <a:r>
              <a:rPr lang="de-AT" sz="1100" dirty="0" err="1">
                <a:solidFill>
                  <a:schemeClr val="tx1"/>
                </a:solidFill>
              </a:rPr>
              <a:t>Sustainability</a:t>
            </a:r>
            <a:r>
              <a:rPr lang="de-AT" sz="1100" dirty="0">
                <a:solidFill>
                  <a:schemeClr val="tx1"/>
                </a:solidFill>
              </a:rPr>
              <a:t> Reporting </a:t>
            </a:r>
            <a:r>
              <a:rPr lang="de-AT" sz="1100" dirty="0" err="1">
                <a:solidFill>
                  <a:schemeClr val="tx1"/>
                </a:solidFill>
              </a:rPr>
              <a:t>Directive</a:t>
            </a:r>
            <a:r>
              <a:rPr lang="de-AT" sz="1100" dirty="0">
                <a:solidFill>
                  <a:schemeClr val="tx1"/>
                </a:solidFill>
              </a:rPr>
              <a:t> (CSRD)</a:t>
            </a:r>
          </a:p>
        </p:txBody>
      </p:sp>
      <p:sp>
        <p:nvSpPr>
          <p:cNvPr id="15" name="Rechteck 14">
            <a:extLst>
              <a:ext uri="{FF2B5EF4-FFF2-40B4-BE49-F238E27FC236}">
                <a16:creationId xmlns:a16="http://schemas.microsoft.com/office/drawing/2014/main" id="{4F5BD33D-898D-4964-90C5-9BEEEFC547F2}"/>
              </a:ext>
            </a:extLst>
          </p:cNvPr>
          <p:cNvSpPr/>
          <p:nvPr/>
        </p:nvSpPr>
        <p:spPr>
          <a:xfrm>
            <a:off x="2771214" y="2125990"/>
            <a:ext cx="2050312" cy="339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err="1"/>
              <a:t>Sustainable</a:t>
            </a:r>
            <a:r>
              <a:rPr lang="de-AT" sz="1100" dirty="0"/>
              <a:t> Finance Disclosure Regulation</a:t>
            </a:r>
            <a:endParaRPr lang="de-AT" sz="1600" dirty="0"/>
          </a:p>
        </p:txBody>
      </p:sp>
      <p:sp>
        <p:nvSpPr>
          <p:cNvPr id="16" name="Rechteck 15">
            <a:extLst>
              <a:ext uri="{FF2B5EF4-FFF2-40B4-BE49-F238E27FC236}">
                <a16:creationId xmlns:a16="http://schemas.microsoft.com/office/drawing/2014/main" id="{61F8DE8F-D4CE-452A-99A2-E59DED24FDEB}"/>
              </a:ext>
            </a:extLst>
          </p:cNvPr>
          <p:cNvSpPr/>
          <p:nvPr/>
        </p:nvSpPr>
        <p:spPr>
          <a:xfrm>
            <a:off x="2776826" y="1708730"/>
            <a:ext cx="2044700" cy="3397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Low Carbon Benchmarks Regulation</a:t>
            </a:r>
          </a:p>
        </p:txBody>
      </p:sp>
      <p:sp>
        <p:nvSpPr>
          <p:cNvPr id="17" name="Rechteck 16">
            <a:extLst>
              <a:ext uri="{FF2B5EF4-FFF2-40B4-BE49-F238E27FC236}">
                <a16:creationId xmlns:a16="http://schemas.microsoft.com/office/drawing/2014/main" id="{54E70E69-8170-4BD2-91F3-AE650D0D7051}"/>
              </a:ext>
            </a:extLst>
          </p:cNvPr>
          <p:cNvSpPr/>
          <p:nvPr/>
        </p:nvSpPr>
        <p:spPr>
          <a:xfrm>
            <a:off x="2776714" y="2544099"/>
            <a:ext cx="2034371" cy="2616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Taxonomie Regulation</a:t>
            </a:r>
          </a:p>
        </p:txBody>
      </p:sp>
      <p:sp>
        <p:nvSpPr>
          <p:cNvPr id="18" name="Rechteck 17">
            <a:extLst>
              <a:ext uri="{FF2B5EF4-FFF2-40B4-BE49-F238E27FC236}">
                <a16:creationId xmlns:a16="http://schemas.microsoft.com/office/drawing/2014/main" id="{9ABCF9EF-40AF-4DA0-8B2F-91D160CCAF8F}"/>
              </a:ext>
            </a:extLst>
          </p:cNvPr>
          <p:cNvSpPr/>
          <p:nvPr/>
        </p:nvSpPr>
        <p:spPr>
          <a:xfrm>
            <a:off x="6019448" y="1706747"/>
            <a:ext cx="1795750" cy="1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Finanzakteure</a:t>
            </a:r>
          </a:p>
        </p:txBody>
      </p:sp>
      <p:sp>
        <p:nvSpPr>
          <p:cNvPr id="19" name="Textfeld 18">
            <a:extLst>
              <a:ext uri="{FF2B5EF4-FFF2-40B4-BE49-F238E27FC236}">
                <a16:creationId xmlns:a16="http://schemas.microsoft.com/office/drawing/2014/main" id="{B8B7A807-3A05-400B-920A-21A16CFB8B32}"/>
              </a:ext>
            </a:extLst>
          </p:cNvPr>
          <p:cNvSpPr txBox="1"/>
          <p:nvPr/>
        </p:nvSpPr>
        <p:spPr>
          <a:xfrm>
            <a:off x="578924" y="1156768"/>
            <a:ext cx="1800719" cy="523220"/>
          </a:xfrm>
          <a:prstGeom prst="rect">
            <a:avLst/>
          </a:prstGeom>
          <a:noFill/>
        </p:spPr>
        <p:txBody>
          <a:bodyPr wrap="square" rtlCol="0">
            <a:spAutoFit/>
          </a:bodyPr>
          <a:lstStyle/>
          <a:p>
            <a:r>
              <a:rPr lang="de-AT" sz="1400" b="1" dirty="0"/>
              <a:t>Europäische Nachhaltigkeitspolitik</a:t>
            </a:r>
          </a:p>
        </p:txBody>
      </p:sp>
      <p:sp>
        <p:nvSpPr>
          <p:cNvPr id="20" name="Textfeld 19">
            <a:extLst>
              <a:ext uri="{FF2B5EF4-FFF2-40B4-BE49-F238E27FC236}">
                <a16:creationId xmlns:a16="http://schemas.microsoft.com/office/drawing/2014/main" id="{992B497B-81F9-43B9-AE8B-AA2B954FAE81}"/>
              </a:ext>
            </a:extLst>
          </p:cNvPr>
          <p:cNvSpPr txBox="1"/>
          <p:nvPr/>
        </p:nvSpPr>
        <p:spPr>
          <a:xfrm>
            <a:off x="2700239" y="1352275"/>
            <a:ext cx="1800719" cy="307777"/>
          </a:xfrm>
          <a:prstGeom prst="rect">
            <a:avLst/>
          </a:prstGeom>
          <a:noFill/>
        </p:spPr>
        <p:txBody>
          <a:bodyPr wrap="square" rtlCol="0">
            <a:spAutoFit/>
          </a:bodyPr>
          <a:lstStyle/>
          <a:p>
            <a:r>
              <a:rPr lang="de-AT" sz="1400" b="1" dirty="0"/>
              <a:t>Regulierende Gesetze</a:t>
            </a:r>
          </a:p>
        </p:txBody>
      </p:sp>
      <p:sp>
        <p:nvSpPr>
          <p:cNvPr id="21" name="Textfeld 20">
            <a:extLst>
              <a:ext uri="{FF2B5EF4-FFF2-40B4-BE49-F238E27FC236}">
                <a16:creationId xmlns:a16="http://schemas.microsoft.com/office/drawing/2014/main" id="{38F423AC-5C76-4DC4-81C7-C9E04782771D}"/>
              </a:ext>
            </a:extLst>
          </p:cNvPr>
          <p:cNvSpPr txBox="1"/>
          <p:nvPr/>
        </p:nvSpPr>
        <p:spPr>
          <a:xfrm>
            <a:off x="5952630" y="1361892"/>
            <a:ext cx="1800719" cy="307777"/>
          </a:xfrm>
          <a:prstGeom prst="rect">
            <a:avLst/>
          </a:prstGeom>
          <a:noFill/>
        </p:spPr>
        <p:txBody>
          <a:bodyPr wrap="square" rtlCol="0">
            <a:spAutoFit/>
          </a:bodyPr>
          <a:lstStyle/>
          <a:p>
            <a:r>
              <a:rPr lang="de-AT" sz="1400" b="1" dirty="0"/>
              <a:t>Verpflichtend für*</a:t>
            </a:r>
          </a:p>
        </p:txBody>
      </p:sp>
      <p:sp>
        <p:nvSpPr>
          <p:cNvPr id="24" name="Rechteck 23">
            <a:extLst>
              <a:ext uri="{FF2B5EF4-FFF2-40B4-BE49-F238E27FC236}">
                <a16:creationId xmlns:a16="http://schemas.microsoft.com/office/drawing/2014/main" id="{97E25427-4963-4DBE-B0BA-7CDB942C090E}"/>
              </a:ext>
            </a:extLst>
          </p:cNvPr>
          <p:cNvSpPr/>
          <p:nvPr/>
        </p:nvSpPr>
        <p:spPr>
          <a:xfrm>
            <a:off x="6000219" y="2125990"/>
            <a:ext cx="1795750" cy="1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Finanzakteure</a:t>
            </a:r>
          </a:p>
        </p:txBody>
      </p:sp>
      <p:sp>
        <p:nvSpPr>
          <p:cNvPr id="25" name="Rechteck 24">
            <a:extLst>
              <a:ext uri="{FF2B5EF4-FFF2-40B4-BE49-F238E27FC236}">
                <a16:creationId xmlns:a16="http://schemas.microsoft.com/office/drawing/2014/main" id="{324920E2-00BC-42D9-8473-3885EC1878B4}"/>
              </a:ext>
            </a:extLst>
          </p:cNvPr>
          <p:cNvSpPr/>
          <p:nvPr/>
        </p:nvSpPr>
        <p:spPr>
          <a:xfrm>
            <a:off x="6007915" y="2543302"/>
            <a:ext cx="1795750" cy="1606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t>Finanzakteure</a:t>
            </a:r>
          </a:p>
        </p:txBody>
      </p:sp>
      <p:sp>
        <p:nvSpPr>
          <p:cNvPr id="26" name="Rechteck 25">
            <a:extLst>
              <a:ext uri="{FF2B5EF4-FFF2-40B4-BE49-F238E27FC236}">
                <a16:creationId xmlns:a16="http://schemas.microsoft.com/office/drawing/2014/main" id="{0C153519-125A-49F7-AE22-8A88833BD097}"/>
              </a:ext>
            </a:extLst>
          </p:cNvPr>
          <p:cNvSpPr/>
          <p:nvPr/>
        </p:nvSpPr>
        <p:spPr>
          <a:xfrm>
            <a:off x="6007915" y="2729216"/>
            <a:ext cx="1795750" cy="1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Unternehmen</a:t>
            </a:r>
          </a:p>
        </p:txBody>
      </p:sp>
      <p:sp>
        <p:nvSpPr>
          <p:cNvPr id="27" name="Rechteck 26">
            <a:extLst>
              <a:ext uri="{FF2B5EF4-FFF2-40B4-BE49-F238E27FC236}">
                <a16:creationId xmlns:a16="http://schemas.microsoft.com/office/drawing/2014/main" id="{FC4D9FBC-4D68-4B24-937A-964E99079C37}"/>
              </a:ext>
            </a:extLst>
          </p:cNvPr>
          <p:cNvSpPr/>
          <p:nvPr/>
        </p:nvSpPr>
        <p:spPr>
          <a:xfrm>
            <a:off x="6007915" y="3196085"/>
            <a:ext cx="1795750" cy="5731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Unternehmen</a:t>
            </a:r>
          </a:p>
          <a:p>
            <a:pPr algn="ctr"/>
            <a:r>
              <a:rPr lang="de-AT" sz="1100" dirty="0">
                <a:solidFill>
                  <a:schemeClr val="tx1"/>
                </a:solidFill>
              </a:rPr>
              <a:t>Banken </a:t>
            </a:r>
          </a:p>
          <a:p>
            <a:pPr algn="ctr"/>
            <a:r>
              <a:rPr lang="de-AT" sz="1100" dirty="0">
                <a:solidFill>
                  <a:schemeClr val="tx1"/>
                </a:solidFill>
              </a:rPr>
              <a:t>Versicherungen</a:t>
            </a:r>
          </a:p>
        </p:txBody>
      </p:sp>
      <p:sp>
        <p:nvSpPr>
          <p:cNvPr id="28" name="Rechteck 27">
            <a:extLst>
              <a:ext uri="{FF2B5EF4-FFF2-40B4-BE49-F238E27FC236}">
                <a16:creationId xmlns:a16="http://schemas.microsoft.com/office/drawing/2014/main" id="{7B8F2C81-7CD5-4347-9B57-34DA73F4751D}"/>
              </a:ext>
            </a:extLst>
          </p:cNvPr>
          <p:cNvSpPr/>
          <p:nvPr/>
        </p:nvSpPr>
        <p:spPr>
          <a:xfrm>
            <a:off x="6000218" y="4126608"/>
            <a:ext cx="1814979" cy="4996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100" dirty="0">
                <a:solidFill>
                  <a:schemeClr val="tx1"/>
                </a:solidFill>
              </a:rPr>
              <a:t>Unternehmen</a:t>
            </a:r>
          </a:p>
          <a:p>
            <a:pPr algn="ctr"/>
            <a:r>
              <a:rPr lang="de-AT" sz="1100" dirty="0">
                <a:solidFill>
                  <a:schemeClr val="tx1"/>
                </a:solidFill>
              </a:rPr>
              <a:t>Finanzinstitute</a:t>
            </a:r>
          </a:p>
        </p:txBody>
      </p:sp>
      <p:sp>
        <p:nvSpPr>
          <p:cNvPr id="29" name="Rechteck 28">
            <a:extLst>
              <a:ext uri="{FF2B5EF4-FFF2-40B4-BE49-F238E27FC236}">
                <a16:creationId xmlns:a16="http://schemas.microsoft.com/office/drawing/2014/main" id="{E26EFFEC-07CE-443A-84C9-DEDE1508F79F}"/>
              </a:ext>
            </a:extLst>
          </p:cNvPr>
          <p:cNvSpPr/>
          <p:nvPr/>
        </p:nvSpPr>
        <p:spPr>
          <a:xfrm>
            <a:off x="4979622" y="3060992"/>
            <a:ext cx="884871" cy="82398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Bestand-teil des Berichts</a:t>
            </a:r>
          </a:p>
        </p:txBody>
      </p:sp>
      <p:cxnSp>
        <p:nvCxnSpPr>
          <p:cNvPr id="31" name="Gerader Verbinder 30">
            <a:extLst>
              <a:ext uri="{FF2B5EF4-FFF2-40B4-BE49-F238E27FC236}">
                <a16:creationId xmlns:a16="http://schemas.microsoft.com/office/drawing/2014/main" id="{13C3DE54-E3AF-40BD-9363-0988EA69B5B3}"/>
              </a:ext>
            </a:extLst>
          </p:cNvPr>
          <p:cNvCxnSpPr/>
          <p:nvPr/>
        </p:nvCxnSpPr>
        <p:spPr>
          <a:xfrm>
            <a:off x="634999" y="2979352"/>
            <a:ext cx="71801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Gerader Verbinder 31">
            <a:extLst>
              <a:ext uri="{FF2B5EF4-FFF2-40B4-BE49-F238E27FC236}">
                <a16:creationId xmlns:a16="http://schemas.microsoft.com/office/drawing/2014/main" id="{D40A9BED-D319-4620-B5C8-749657FDA09F}"/>
              </a:ext>
            </a:extLst>
          </p:cNvPr>
          <p:cNvCxnSpPr/>
          <p:nvPr/>
        </p:nvCxnSpPr>
        <p:spPr>
          <a:xfrm>
            <a:off x="644643" y="3971107"/>
            <a:ext cx="718019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Pfeil: nach oben 2">
            <a:extLst>
              <a:ext uri="{FF2B5EF4-FFF2-40B4-BE49-F238E27FC236}">
                <a16:creationId xmlns:a16="http://schemas.microsoft.com/office/drawing/2014/main" id="{25DA9565-43C1-4CA0-B56B-0B9CD9F3B5B4}"/>
              </a:ext>
            </a:extLst>
          </p:cNvPr>
          <p:cNvSpPr/>
          <p:nvPr/>
        </p:nvSpPr>
        <p:spPr>
          <a:xfrm>
            <a:off x="4417763" y="3924077"/>
            <a:ext cx="319489" cy="1607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30" name="Pfeil: nach oben 29">
            <a:extLst>
              <a:ext uri="{FF2B5EF4-FFF2-40B4-BE49-F238E27FC236}">
                <a16:creationId xmlns:a16="http://schemas.microsoft.com/office/drawing/2014/main" id="{74497CED-A0C5-44A1-8F45-D6E3E61DDB4A}"/>
              </a:ext>
            </a:extLst>
          </p:cNvPr>
          <p:cNvSpPr/>
          <p:nvPr/>
        </p:nvSpPr>
        <p:spPr>
          <a:xfrm rot="10800000">
            <a:off x="4415929" y="2864619"/>
            <a:ext cx="319489" cy="1607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7" name="Rechteck 6">
            <a:extLst>
              <a:ext uri="{FF2B5EF4-FFF2-40B4-BE49-F238E27FC236}">
                <a16:creationId xmlns:a16="http://schemas.microsoft.com/office/drawing/2014/main" id="{A32077F1-13BA-4432-AA2B-7890F71EFF16}"/>
              </a:ext>
            </a:extLst>
          </p:cNvPr>
          <p:cNvSpPr/>
          <p:nvPr/>
        </p:nvSpPr>
        <p:spPr>
          <a:xfrm>
            <a:off x="2636668" y="2465761"/>
            <a:ext cx="5362113" cy="513591"/>
          </a:xfrm>
          <a:prstGeom prst="rect">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8" name="Rechteck 7">
            <a:extLst>
              <a:ext uri="{FF2B5EF4-FFF2-40B4-BE49-F238E27FC236}">
                <a16:creationId xmlns:a16="http://schemas.microsoft.com/office/drawing/2014/main" id="{B9F6F6C0-A603-4280-AA0A-2F6BE8D19602}"/>
              </a:ext>
            </a:extLst>
          </p:cNvPr>
          <p:cNvSpPr/>
          <p:nvPr/>
        </p:nvSpPr>
        <p:spPr>
          <a:xfrm>
            <a:off x="2731011" y="4832547"/>
            <a:ext cx="3288437" cy="2484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sz="1200" dirty="0">
                <a:solidFill>
                  <a:schemeClr val="tx1"/>
                </a:solidFill>
              </a:rPr>
              <a:t>* Siehe Verordnungen und Richtlinien</a:t>
            </a:r>
          </a:p>
        </p:txBody>
      </p:sp>
    </p:spTree>
    <p:extLst>
      <p:ext uri="{BB962C8B-B14F-4D97-AF65-F5344CB8AC3E}">
        <p14:creationId xmlns:p14="http://schemas.microsoft.com/office/powerpoint/2010/main" val="69945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C4ED97-A936-4E32-AC93-C4ED93A36FDC}"/>
              </a:ext>
            </a:extLst>
          </p:cNvPr>
          <p:cNvSpPr>
            <a:spLocks noGrp="1"/>
          </p:cNvSpPr>
          <p:nvPr>
            <p:ph type="body" sz="half" idx="15"/>
          </p:nvPr>
        </p:nvSpPr>
        <p:spPr/>
        <p:txBody>
          <a:bodyPr/>
          <a:lstStyle/>
          <a:p>
            <a:r>
              <a:rPr lang="de-AT" sz="3200" dirty="0"/>
              <a:t>Pflicht zur Anwendung der EU-Taxonomie Verordnung</a:t>
            </a:r>
          </a:p>
        </p:txBody>
      </p:sp>
      <p:sp>
        <p:nvSpPr>
          <p:cNvPr id="4" name="Fußzeilenplatzhalter 3">
            <a:extLst>
              <a:ext uri="{FF2B5EF4-FFF2-40B4-BE49-F238E27FC236}">
                <a16:creationId xmlns:a16="http://schemas.microsoft.com/office/drawing/2014/main" id="{C8D45146-A3F5-4E4D-B78A-11531351C8E0}"/>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D332E214-67ED-44E1-BCB8-1FD0BFB59370}"/>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422EA807-5812-43CC-AE76-A778DF1B15CA}"/>
              </a:ext>
            </a:extLst>
          </p:cNvPr>
          <p:cNvSpPr>
            <a:spLocks noGrp="1"/>
          </p:cNvSpPr>
          <p:nvPr>
            <p:ph type="sldNum" sz="quarter" idx="4"/>
          </p:nvPr>
        </p:nvSpPr>
        <p:spPr/>
        <p:txBody>
          <a:bodyPr/>
          <a:lstStyle/>
          <a:p>
            <a:pPr algn="l"/>
            <a:r>
              <a:rPr lang="de-DE"/>
              <a:t>Seite </a:t>
            </a:r>
            <a:fld id="{161B38C4-4D91-6648-8CA6-61CA8BC874FF}" type="slidenum">
              <a:rPr lang="de-DE" smtClean="0"/>
              <a:pPr algn="l"/>
              <a:t>6</a:t>
            </a:fld>
            <a:endParaRPr lang="de-DE" dirty="0"/>
          </a:p>
        </p:txBody>
      </p:sp>
      <p:graphicFrame>
        <p:nvGraphicFramePr>
          <p:cNvPr id="7" name="Tabelle 9">
            <a:extLst>
              <a:ext uri="{FF2B5EF4-FFF2-40B4-BE49-F238E27FC236}">
                <a16:creationId xmlns:a16="http://schemas.microsoft.com/office/drawing/2014/main" id="{12E391F4-7C16-43AB-95B1-986B32D09FBF}"/>
              </a:ext>
            </a:extLst>
          </p:cNvPr>
          <p:cNvGraphicFramePr>
            <a:graphicFrameLocks noGrp="1"/>
          </p:cNvGraphicFramePr>
          <p:nvPr>
            <p:ph sz="quarter" idx="16"/>
            <p:extLst>
              <p:ext uri="{D42A27DB-BD31-4B8C-83A1-F6EECF244321}">
                <p14:modId xmlns:p14="http://schemas.microsoft.com/office/powerpoint/2010/main" val="1349417204"/>
              </p:ext>
            </p:extLst>
          </p:nvPr>
        </p:nvGraphicFramePr>
        <p:xfrm>
          <a:off x="754602" y="1766888"/>
          <a:ext cx="6684886" cy="2494278"/>
        </p:xfrm>
        <a:graphic>
          <a:graphicData uri="http://schemas.openxmlformats.org/drawingml/2006/table">
            <a:tbl>
              <a:tblPr firstRow="1" bandRow="1">
                <a:tableStyleId>{5C22544A-7EE6-4342-B048-85BDC9FD1C3A}</a:tableStyleId>
              </a:tblPr>
              <a:tblGrid>
                <a:gridCol w="6684886">
                  <a:extLst>
                    <a:ext uri="{9D8B030D-6E8A-4147-A177-3AD203B41FA5}">
                      <a16:colId xmlns:a16="http://schemas.microsoft.com/office/drawing/2014/main" val="4218999550"/>
                    </a:ext>
                  </a:extLst>
                </a:gridCol>
              </a:tblGrid>
              <a:tr h="309033">
                <a:tc>
                  <a:txBody>
                    <a:bodyPr/>
                    <a:lstStyle/>
                    <a:p>
                      <a:r>
                        <a:rPr lang="de-DE" sz="1800" b="0" i="0" kern="1200" dirty="0">
                          <a:solidFill>
                            <a:schemeClr val="lt1"/>
                          </a:solidFill>
                          <a:effectLst/>
                          <a:latin typeface="+mn-lt"/>
                          <a:ea typeface="+mn-ea"/>
                          <a:cs typeface="+mn-cs"/>
                        </a:rPr>
                        <a:t>Die EU-Taxonomie Verordnung ist in allen </a:t>
                      </a:r>
                      <a:br>
                        <a:rPr lang="de-DE" sz="1800" b="0" i="0" kern="1200" dirty="0">
                          <a:solidFill>
                            <a:schemeClr val="lt1"/>
                          </a:solidFill>
                          <a:effectLst/>
                          <a:latin typeface="+mn-lt"/>
                          <a:ea typeface="+mn-ea"/>
                          <a:cs typeface="+mn-cs"/>
                        </a:rPr>
                      </a:br>
                      <a:r>
                        <a:rPr lang="de-DE" sz="1800" b="0" i="0" kern="1200" dirty="0">
                          <a:solidFill>
                            <a:schemeClr val="lt1"/>
                          </a:solidFill>
                          <a:effectLst/>
                          <a:latin typeface="+mn-lt"/>
                          <a:ea typeface="+mn-ea"/>
                          <a:cs typeface="+mn-cs"/>
                        </a:rPr>
                        <a:t>Mitgliedsstaaten der EU verpflichtend anzuwenden.</a:t>
                      </a:r>
                      <a:endParaRPr lang="de-AT" sz="1400" dirty="0"/>
                    </a:p>
                  </a:txBody>
                  <a:tcPr/>
                </a:tc>
                <a:extLst>
                  <a:ext uri="{0D108BD9-81ED-4DB2-BD59-A6C34878D82A}">
                    <a16:rowId xmlns:a16="http://schemas.microsoft.com/office/drawing/2014/main" val="2751735891"/>
                  </a:ext>
                </a:extLst>
              </a:tr>
              <a:tr h="309033">
                <a:tc>
                  <a:txBody>
                    <a:bodyPr/>
                    <a:lstStyle/>
                    <a:p>
                      <a:r>
                        <a:rPr lang="de-AT" sz="1400" dirty="0"/>
                        <a:t>Von wem?</a:t>
                      </a:r>
                    </a:p>
                  </a:txBody>
                  <a:tcPr/>
                </a:tc>
                <a:extLst>
                  <a:ext uri="{0D108BD9-81ED-4DB2-BD59-A6C34878D82A}">
                    <a16:rowId xmlns:a16="http://schemas.microsoft.com/office/drawing/2014/main" val="959410848"/>
                  </a:ext>
                </a:extLst>
              </a:tr>
              <a:tr h="309033">
                <a:tc>
                  <a:txBody>
                    <a:bodyPr/>
                    <a:lstStyle/>
                    <a:p>
                      <a:r>
                        <a:rPr lang="de-AT" sz="1400" dirty="0"/>
                        <a:t>Börsennotierte und große Unternehmen</a:t>
                      </a:r>
                    </a:p>
                  </a:txBody>
                  <a:tcPr/>
                </a:tc>
                <a:extLst>
                  <a:ext uri="{0D108BD9-81ED-4DB2-BD59-A6C34878D82A}">
                    <a16:rowId xmlns:a16="http://schemas.microsoft.com/office/drawing/2014/main" val="2117650726"/>
                  </a:ext>
                </a:extLst>
              </a:tr>
              <a:tr h="309033">
                <a:tc>
                  <a:txBody>
                    <a:bodyPr/>
                    <a:lstStyle/>
                    <a:p>
                      <a:r>
                        <a:rPr lang="de-AT" sz="1400" dirty="0"/>
                        <a:t>&gt; 250 Mitarbeiter*innen</a:t>
                      </a:r>
                    </a:p>
                  </a:txBody>
                  <a:tcPr/>
                </a:tc>
                <a:extLst>
                  <a:ext uri="{0D108BD9-81ED-4DB2-BD59-A6C34878D82A}">
                    <a16:rowId xmlns:a16="http://schemas.microsoft.com/office/drawing/2014/main" val="2332942418"/>
                  </a:ext>
                </a:extLst>
              </a:tr>
              <a:tr h="309033">
                <a:tc>
                  <a:txBody>
                    <a:bodyPr/>
                    <a:lstStyle/>
                    <a:p>
                      <a:r>
                        <a:rPr lang="de-AT" sz="1400" dirty="0"/>
                        <a:t>&gt; 40 </a:t>
                      </a:r>
                      <a:r>
                        <a:rPr lang="de-AT" sz="1400" dirty="0" err="1"/>
                        <a:t>Mio</a:t>
                      </a:r>
                      <a:r>
                        <a:rPr lang="de-AT" sz="1400" dirty="0"/>
                        <a:t> € Umsatz</a:t>
                      </a:r>
                    </a:p>
                  </a:txBody>
                  <a:tcPr/>
                </a:tc>
                <a:extLst>
                  <a:ext uri="{0D108BD9-81ED-4DB2-BD59-A6C34878D82A}">
                    <a16:rowId xmlns:a16="http://schemas.microsoft.com/office/drawing/2014/main" val="2929608762"/>
                  </a:ext>
                </a:extLst>
              </a:tr>
              <a:tr h="309033">
                <a:tc>
                  <a:txBody>
                    <a:bodyPr/>
                    <a:lstStyle/>
                    <a:p>
                      <a:r>
                        <a:rPr lang="de-AT" sz="1400" dirty="0"/>
                        <a:t>&gt; 20 </a:t>
                      </a:r>
                      <a:r>
                        <a:rPr lang="de-AT" sz="1400" dirty="0" err="1"/>
                        <a:t>Mio</a:t>
                      </a:r>
                      <a:r>
                        <a:rPr lang="de-AT" sz="1400" dirty="0"/>
                        <a:t> € Bilanzsumme</a:t>
                      </a:r>
                    </a:p>
                  </a:txBody>
                  <a:tcPr/>
                </a:tc>
                <a:extLst>
                  <a:ext uri="{0D108BD9-81ED-4DB2-BD59-A6C34878D82A}">
                    <a16:rowId xmlns:a16="http://schemas.microsoft.com/office/drawing/2014/main" val="279467616"/>
                  </a:ext>
                </a:extLst>
              </a:tr>
              <a:tr h="309033">
                <a:tc>
                  <a:txBody>
                    <a:bodyPr/>
                    <a:lstStyle/>
                    <a:p>
                      <a:r>
                        <a:rPr lang="de-AT" sz="1400" dirty="0"/>
                        <a:t>&amp; kapitalmarktorientierte KMU</a:t>
                      </a:r>
                    </a:p>
                  </a:txBody>
                  <a:tcPr/>
                </a:tc>
                <a:extLst>
                  <a:ext uri="{0D108BD9-81ED-4DB2-BD59-A6C34878D82A}">
                    <a16:rowId xmlns:a16="http://schemas.microsoft.com/office/drawing/2014/main" val="1546650238"/>
                  </a:ext>
                </a:extLst>
              </a:tr>
            </a:tbl>
          </a:graphicData>
        </a:graphic>
      </p:graphicFrame>
    </p:spTree>
    <p:extLst>
      <p:ext uri="{BB962C8B-B14F-4D97-AF65-F5344CB8AC3E}">
        <p14:creationId xmlns:p14="http://schemas.microsoft.com/office/powerpoint/2010/main" val="393860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7AB31E8-EFA9-47B7-AFCE-1F38DCAC3147}"/>
              </a:ext>
            </a:extLst>
          </p:cNvPr>
          <p:cNvSpPr>
            <a:spLocks noGrp="1"/>
          </p:cNvSpPr>
          <p:nvPr>
            <p:ph type="body" sz="half" idx="15"/>
          </p:nvPr>
        </p:nvSpPr>
        <p:spPr/>
        <p:txBody>
          <a:bodyPr/>
          <a:lstStyle/>
          <a:p>
            <a:r>
              <a:rPr lang="de-AT" sz="3200" dirty="0"/>
              <a:t>VORTEILE DER EU-TAXONOMIE VERORDNUNG FÜR KMU </a:t>
            </a:r>
          </a:p>
        </p:txBody>
      </p:sp>
      <p:sp>
        <p:nvSpPr>
          <p:cNvPr id="3" name="Inhaltsplatzhalter 2">
            <a:extLst>
              <a:ext uri="{FF2B5EF4-FFF2-40B4-BE49-F238E27FC236}">
                <a16:creationId xmlns:a16="http://schemas.microsoft.com/office/drawing/2014/main" id="{5B414AF9-DD3A-4AF7-97CD-C7A63540B187}"/>
              </a:ext>
            </a:extLst>
          </p:cNvPr>
          <p:cNvSpPr>
            <a:spLocks noGrp="1"/>
          </p:cNvSpPr>
          <p:nvPr>
            <p:ph sz="quarter" idx="16"/>
          </p:nvPr>
        </p:nvSpPr>
        <p:spPr/>
        <p:txBody>
          <a:bodyPr/>
          <a:lstStyle/>
          <a:p>
            <a:r>
              <a:rPr lang="de-AT" dirty="0"/>
              <a:t>Freiwillige Anwendung</a:t>
            </a:r>
          </a:p>
          <a:p>
            <a:r>
              <a:rPr lang="de-AT" dirty="0"/>
              <a:t>Analyse und Offenlegung der Wirtschaftsaktivitäten</a:t>
            </a:r>
          </a:p>
          <a:p>
            <a:endParaRPr lang="de-AT" dirty="0"/>
          </a:p>
        </p:txBody>
      </p:sp>
      <p:sp>
        <p:nvSpPr>
          <p:cNvPr id="4" name="Fußzeilenplatzhalter 3">
            <a:extLst>
              <a:ext uri="{FF2B5EF4-FFF2-40B4-BE49-F238E27FC236}">
                <a16:creationId xmlns:a16="http://schemas.microsoft.com/office/drawing/2014/main" id="{B9013391-216D-4A32-ABF1-0DECD410E2F0}"/>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CF6DD5D2-6030-4AEA-A694-D2F66385319F}"/>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8A9554E5-6853-4E27-9B64-3D43DB95FC83}"/>
              </a:ext>
            </a:extLst>
          </p:cNvPr>
          <p:cNvSpPr>
            <a:spLocks noGrp="1"/>
          </p:cNvSpPr>
          <p:nvPr>
            <p:ph type="sldNum" sz="quarter" idx="4"/>
          </p:nvPr>
        </p:nvSpPr>
        <p:spPr/>
        <p:txBody>
          <a:bodyPr/>
          <a:lstStyle/>
          <a:p>
            <a:pPr algn="l"/>
            <a:r>
              <a:rPr lang="de-DE"/>
              <a:t>Seite </a:t>
            </a:r>
            <a:fld id="{161B38C4-4D91-6648-8CA6-61CA8BC874FF}" type="slidenum">
              <a:rPr lang="de-DE" smtClean="0"/>
              <a:pPr algn="l"/>
              <a:t>7</a:t>
            </a:fld>
            <a:endParaRPr lang="de-DE" dirty="0"/>
          </a:p>
        </p:txBody>
      </p:sp>
      <p:sp>
        <p:nvSpPr>
          <p:cNvPr id="7" name="Ellipse 6">
            <a:extLst>
              <a:ext uri="{FF2B5EF4-FFF2-40B4-BE49-F238E27FC236}">
                <a16:creationId xmlns:a16="http://schemas.microsoft.com/office/drawing/2014/main" id="{3D49BEEF-D630-473D-BBF5-8CF96F1D18F9}"/>
              </a:ext>
            </a:extLst>
          </p:cNvPr>
          <p:cNvSpPr/>
          <p:nvPr/>
        </p:nvSpPr>
        <p:spPr>
          <a:xfrm>
            <a:off x="3640732" y="3005427"/>
            <a:ext cx="1685870" cy="1337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a:t>Kredit-institute</a:t>
            </a:r>
          </a:p>
        </p:txBody>
      </p:sp>
      <p:sp>
        <p:nvSpPr>
          <p:cNvPr id="8" name="Ellipse 7">
            <a:extLst>
              <a:ext uri="{FF2B5EF4-FFF2-40B4-BE49-F238E27FC236}">
                <a16:creationId xmlns:a16="http://schemas.microsoft.com/office/drawing/2014/main" id="{F00BE903-0081-4364-ACC2-C57235F5AE03}"/>
              </a:ext>
            </a:extLst>
          </p:cNvPr>
          <p:cNvSpPr/>
          <p:nvPr/>
        </p:nvSpPr>
        <p:spPr>
          <a:xfrm>
            <a:off x="6064426" y="3005429"/>
            <a:ext cx="1463838" cy="1337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err="1"/>
              <a:t>Inves-titionen</a:t>
            </a:r>
            <a:endParaRPr lang="de-AT" dirty="0"/>
          </a:p>
        </p:txBody>
      </p:sp>
      <p:sp>
        <p:nvSpPr>
          <p:cNvPr id="9" name="Ellipse 8">
            <a:extLst>
              <a:ext uri="{FF2B5EF4-FFF2-40B4-BE49-F238E27FC236}">
                <a16:creationId xmlns:a16="http://schemas.microsoft.com/office/drawing/2014/main" id="{A79A50A3-B625-4AE3-A85B-2826AAD821BC}"/>
              </a:ext>
            </a:extLst>
          </p:cNvPr>
          <p:cNvSpPr/>
          <p:nvPr/>
        </p:nvSpPr>
        <p:spPr>
          <a:xfrm>
            <a:off x="1316658" y="3005428"/>
            <a:ext cx="1586340" cy="133723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a:t>Finanzier-</a:t>
            </a:r>
            <a:r>
              <a:rPr lang="de-AT" dirty="0" err="1"/>
              <a:t>ungen</a:t>
            </a:r>
            <a:endParaRPr lang="de-AT" dirty="0"/>
          </a:p>
        </p:txBody>
      </p:sp>
      <p:sp>
        <p:nvSpPr>
          <p:cNvPr id="10" name="Pfeil: nach rechts 9">
            <a:extLst>
              <a:ext uri="{FF2B5EF4-FFF2-40B4-BE49-F238E27FC236}">
                <a16:creationId xmlns:a16="http://schemas.microsoft.com/office/drawing/2014/main" id="{8D809740-FCD8-40A5-B88B-9A1477E2FE37}"/>
              </a:ext>
            </a:extLst>
          </p:cNvPr>
          <p:cNvSpPr/>
          <p:nvPr/>
        </p:nvSpPr>
        <p:spPr>
          <a:xfrm>
            <a:off x="2902998" y="3568823"/>
            <a:ext cx="737734" cy="2485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11" name="Pfeil: nach rechts 10">
            <a:extLst>
              <a:ext uri="{FF2B5EF4-FFF2-40B4-BE49-F238E27FC236}">
                <a16:creationId xmlns:a16="http://schemas.microsoft.com/office/drawing/2014/main" id="{61B4D952-13D3-47A5-9F7D-4672625FF233}"/>
              </a:ext>
            </a:extLst>
          </p:cNvPr>
          <p:cNvSpPr/>
          <p:nvPr/>
        </p:nvSpPr>
        <p:spPr>
          <a:xfrm rot="10800000">
            <a:off x="5326602" y="3570303"/>
            <a:ext cx="737734" cy="2485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3080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BC23083-E907-4747-9498-DE5833293CAE}"/>
              </a:ext>
            </a:extLst>
          </p:cNvPr>
          <p:cNvSpPr>
            <a:spLocks noGrp="1"/>
          </p:cNvSpPr>
          <p:nvPr>
            <p:ph type="body" sz="half" idx="15"/>
          </p:nvPr>
        </p:nvSpPr>
        <p:spPr>
          <a:xfrm>
            <a:off x="578924" y="482620"/>
            <a:ext cx="6476300" cy="1136630"/>
          </a:xfrm>
        </p:spPr>
        <p:txBody>
          <a:bodyPr/>
          <a:lstStyle/>
          <a:p>
            <a:r>
              <a:rPr lang="de-AT" sz="3600" dirty="0" err="1"/>
              <a:t>Eu</a:t>
            </a:r>
            <a:r>
              <a:rPr lang="de-AT" sz="3600" dirty="0"/>
              <a:t>-Taxonomie Verordnung – Was hat es damit auf sich?</a:t>
            </a:r>
          </a:p>
        </p:txBody>
      </p:sp>
      <p:sp>
        <p:nvSpPr>
          <p:cNvPr id="3" name="Inhaltsplatzhalter 2">
            <a:extLst>
              <a:ext uri="{FF2B5EF4-FFF2-40B4-BE49-F238E27FC236}">
                <a16:creationId xmlns:a16="http://schemas.microsoft.com/office/drawing/2014/main" id="{DF932E94-0D1D-415E-83D0-43814A3371AC}"/>
              </a:ext>
            </a:extLst>
          </p:cNvPr>
          <p:cNvSpPr>
            <a:spLocks noGrp="1"/>
          </p:cNvSpPr>
          <p:nvPr>
            <p:ph sz="quarter" idx="16"/>
          </p:nvPr>
        </p:nvSpPr>
        <p:spPr/>
        <p:txBody>
          <a:bodyPr>
            <a:normAutofit fontScale="92500" lnSpcReduction="20000"/>
          </a:bodyPr>
          <a:lstStyle/>
          <a:p>
            <a:r>
              <a:rPr lang="de-AT" dirty="0"/>
              <a:t>Hintergrund der EU-Taxonomie Verordnung:</a:t>
            </a:r>
          </a:p>
          <a:p>
            <a:pPr lvl="1"/>
            <a:r>
              <a:rPr lang="de-AT" dirty="0"/>
              <a:t>Einheitliche Klassifizierung von Wirtschaftstätigkeiten durch Kriterienkatalog</a:t>
            </a:r>
          </a:p>
          <a:p>
            <a:pPr lvl="1"/>
            <a:r>
              <a:rPr lang="de-AT" dirty="0"/>
              <a:t>Kapitallenkung in Richtung nachhaltige Investitionen</a:t>
            </a:r>
          </a:p>
          <a:p>
            <a:r>
              <a:rPr lang="de-AT" dirty="0"/>
              <a:t>Anwendungsbestimmung der EU-Taxonomie Verordnung</a:t>
            </a:r>
          </a:p>
          <a:p>
            <a:pPr lvl="1"/>
            <a:r>
              <a:rPr lang="de-AT" dirty="0"/>
              <a:t>Übergangsregelung</a:t>
            </a:r>
          </a:p>
          <a:p>
            <a:pPr lvl="1"/>
            <a:r>
              <a:rPr lang="de-AT" dirty="0"/>
              <a:t>Vollanwendung</a:t>
            </a:r>
          </a:p>
        </p:txBody>
      </p:sp>
      <p:sp>
        <p:nvSpPr>
          <p:cNvPr id="4" name="Fußzeilenplatzhalter 3">
            <a:extLst>
              <a:ext uri="{FF2B5EF4-FFF2-40B4-BE49-F238E27FC236}">
                <a16:creationId xmlns:a16="http://schemas.microsoft.com/office/drawing/2014/main" id="{09F6D5E1-5118-4696-8852-09B22FC32A90}"/>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A701DA5E-CC14-444E-A614-9C37E36001B8}"/>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72E8A4FA-FD0C-46E4-89C9-C08FCB8C1974}"/>
              </a:ext>
            </a:extLst>
          </p:cNvPr>
          <p:cNvSpPr>
            <a:spLocks noGrp="1"/>
          </p:cNvSpPr>
          <p:nvPr>
            <p:ph type="sldNum" sz="quarter" idx="4"/>
          </p:nvPr>
        </p:nvSpPr>
        <p:spPr/>
        <p:txBody>
          <a:bodyPr/>
          <a:lstStyle/>
          <a:p>
            <a:pPr algn="l"/>
            <a:r>
              <a:rPr lang="de-DE"/>
              <a:t>Seite </a:t>
            </a:r>
            <a:fld id="{161B38C4-4D91-6648-8CA6-61CA8BC874FF}" type="slidenum">
              <a:rPr lang="de-DE" smtClean="0"/>
              <a:pPr algn="l"/>
              <a:t>8</a:t>
            </a:fld>
            <a:endParaRPr lang="de-DE" dirty="0"/>
          </a:p>
        </p:txBody>
      </p:sp>
    </p:spTree>
    <p:extLst>
      <p:ext uri="{BB962C8B-B14F-4D97-AF65-F5344CB8AC3E}">
        <p14:creationId xmlns:p14="http://schemas.microsoft.com/office/powerpoint/2010/main" val="281366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434B34-37FC-46FD-9051-625C45A5FB03}"/>
              </a:ext>
            </a:extLst>
          </p:cNvPr>
          <p:cNvSpPr>
            <a:spLocks noGrp="1"/>
          </p:cNvSpPr>
          <p:nvPr>
            <p:ph type="body" sz="half" idx="15"/>
          </p:nvPr>
        </p:nvSpPr>
        <p:spPr>
          <a:xfrm>
            <a:off x="578923" y="482620"/>
            <a:ext cx="6467335" cy="1136630"/>
          </a:xfrm>
        </p:spPr>
        <p:txBody>
          <a:bodyPr/>
          <a:lstStyle/>
          <a:p>
            <a:r>
              <a:rPr lang="de-AT" sz="3600" dirty="0"/>
              <a:t>EU-Taxonomie Verordnung - Hauptziele</a:t>
            </a:r>
          </a:p>
        </p:txBody>
      </p:sp>
      <p:graphicFrame>
        <p:nvGraphicFramePr>
          <p:cNvPr id="8" name="Tabelle 8">
            <a:extLst>
              <a:ext uri="{FF2B5EF4-FFF2-40B4-BE49-F238E27FC236}">
                <a16:creationId xmlns:a16="http://schemas.microsoft.com/office/drawing/2014/main" id="{EE7522C6-788F-43F1-BBB9-E96BD3695C8F}"/>
              </a:ext>
            </a:extLst>
          </p:cNvPr>
          <p:cNvGraphicFramePr>
            <a:graphicFrameLocks noGrp="1"/>
          </p:cNvGraphicFramePr>
          <p:nvPr>
            <p:ph sz="quarter" idx="16"/>
            <p:extLst>
              <p:ext uri="{D42A27DB-BD31-4B8C-83A1-F6EECF244321}">
                <p14:modId xmlns:p14="http://schemas.microsoft.com/office/powerpoint/2010/main" val="3643766603"/>
              </p:ext>
            </p:extLst>
          </p:nvPr>
        </p:nvGraphicFramePr>
        <p:xfrm>
          <a:off x="579438" y="1766888"/>
          <a:ext cx="7986712" cy="2225040"/>
        </p:xfrm>
        <a:graphic>
          <a:graphicData uri="http://schemas.openxmlformats.org/drawingml/2006/table">
            <a:tbl>
              <a:tblPr firstRow="1" bandRow="1">
                <a:tableStyleId>{5C22544A-7EE6-4342-B048-85BDC9FD1C3A}</a:tableStyleId>
              </a:tblPr>
              <a:tblGrid>
                <a:gridCol w="433574">
                  <a:extLst>
                    <a:ext uri="{9D8B030D-6E8A-4147-A177-3AD203B41FA5}">
                      <a16:colId xmlns:a16="http://schemas.microsoft.com/office/drawing/2014/main" val="2606508900"/>
                    </a:ext>
                  </a:extLst>
                </a:gridCol>
                <a:gridCol w="7553138">
                  <a:extLst>
                    <a:ext uri="{9D8B030D-6E8A-4147-A177-3AD203B41FA5}">
                      <a16:colId xmlns:a16="http://schemas.microsoft.com/office/drawing/2014/main" val="1139891884"/>
                    </a:ext>
                  </a:extLst>
                </a:gridCol>
              </a:tblGrid>
              <a:tr h="370840">
                <a:tc>
                  <a:txBody>
                    <a:bodyPr/>
                    <a:lstStyle/>
                    <a:p>
                      <a:r>
                        <a:rPr lang="de-AT" b="1" dirty="0">
                          <a:solidFill>
                            <a:schemeClr val="tx1"/>
                          </a:solidFill>
                        </a:rPr>
                        <a:t>1</a:t>
                      </a:r>
                    </a:p>
                  </a:txBody>
                  <a:tcPr/>
                </a:tc>
                <a:tc>
                  <a:txBody>
                    <a:bodyPr/>
                    <a:lstStyle/>
                    <a:p>
                      <a:r>
                        <a:rPr lang="de-AT" b="0" dirty="0">
                          <a:solidFill>
                            <a:schemeClr val="tx1"/>
                          </a:solidFill>
                        </a:rPr>
                        <a:t>Klimaschutz</a:t>
                      </a:r>
                    </a:p>
                  </a:txBody>
                  <a:tcPr/>
                </a:tc>
                <a:extLst>
                  <a:ext uri="{0D108BD9-81ED-4DB2-BD59-A6C34878D82A}">
                    <a16:rowId xmlns:a16="http://schemas.microsoft.com/office/drawing/2014/main" val="970095449"/>
                  </a:ext>
                </a:extLst>
              </a:tr>
              <a:tr h="370840">
                <a:tc>
                  <a:txBody>
                    <a:bodyPr/>
                    <a:lstStyle/>
                    <a:p>
                      <a:r>
                        <a:rPr lang="de-AT" b="1" dirty="0"/>
                        <a:t>2</a:t>
                      </a:r>
                    </a:p>
                  </a:txBody>
                  <a:tcPr/>
                </a:tc>
                <a:tc>
                  <a:txBody>
                    <a:bodyPr/>
                    <a:lstStyle/>
                    <a:p>
                      <a:r>
                        <a:rPr lang="de-AT" dirty="0"/>
                        <a:t>Anpassung an den Klimawandel</a:t>
                      </a:r>
                    </a:p>
                  </a:txBody>
                  <a:tcPr/>
                </a:tc>
                <a:extLst>
                  <a:ext uri="{0D108BD9-81ED-4DB2-BD59-A6C34878D82A}">
                    <a16:rowId xmlns:a16="http://schemas.microsoft.com/office/drawing/2014/main" val="1463628832"/>
                  </a:ext>
                </a:extLst>
              </a:tr>
              <a:tr h="370840">
                <a:tc>
                  <a:txBody>
                    <a:bodyPr/>
                    <a:lstStyle/>
                    <a:p>
                      <a:r>
                        <a:rPr lang="de-AT" b="1" dirty="0"/>
                        <a:t>3</a:t>
                      </a:r>
                    </a:p>
                  </a:txBody>
                  <a:tcPr>
                    <a:solidFill>
                      <a:srgbClr val="C9A1C1"/>
                    </a:solidFill>
                  </a:tcPr>
                </a:tc>
                <a:tc>
                  <a:txBody>
                    <a:bodyPr/>
                    <a:lstStyle/>
                    <a:p>
                      <a:r>
                        <a:rPr lang="de-AT" dirty="0"/>
                        <a:t>Nachhaltige Nutzung und Schutz der Wasser- und Meeresressourcen</a:t>
                      </a:r>
                    </a:p>
                  </a:txBody>
                  <a:tcPr>
                    <a:solidFill>
                      <a:srgbClr val="C9A1C1"/>
                    </a:solidFill>
                  </a:tcPr>
                </a:tc>
                <a:extLst>
                  <a:ext uri="{0D108BD9-81ED-4DB2-BD59-A6C34878D82A}">
                    <a16:rowId xmlns:a16="http://schemas.microsoft.com/office/drawing/2014/main" val="2647889172"/>
                  </a:ext>
                </a:extLst>
              </a:tr>
              <a:tr h="370840">
                <a:tc>
                  <a:txBody>
                    <a:bodyPr/>
                    <a:lstStyle/>
                    <a:p>
                      <a:r>
                        <a:rPr lang="de-AT" b="1" dirty="0"/>
                        <a:t>4</a:t>
                      </a:r>
                    </a:p>
                  </a:txBody>
                  <a:tcPr>
                    <a:solidFill>
                      <a:srgbClr val="E9D2E2"/>
                    </a:solidFill>
                  </a:tcPr>
                </a:tc>
                <a:tc>
                  <a:txBody>
                    <a:bodyPr/>
                    <a:lstStyle/>
                    <a:p>
                      <a:r>
                        <a:rPr lang="de-AT" dirty="0"/>
                        <a:t>Übergang zu einer Kreislaufwirtschaft</a:t>
                      </a:r>
                    </a:p>
                  </a:txBody>
                  <a:tcPr>
                    <a:solidFill>
                      <a:srgbClr val="E9D2E2"/>
                    </a:solidFill>
                  </a:tcPr>
                </a:tc>
                <a:extLst>
                  <a:ext uri="{0D108BD9-81ED-4DB2-BD59-A6C34878D82A}">
                    <a16:rowId xmlns:a16="http://schemas.microsoft.com/office/drawing/2014/main" val="4150506631"/>
                  </a:ext>
                </a:extLst>
              </a:tr>
              <a:tr h="370840">
                <a:tc>
                  <a:txBody>
                    <a:bodyPr/>
                    <a:lstStyle/>
                    <a:p>
                      <a:r>
                        <a:rPr lang="de-AT" b="1" dirty="0"/>
                        <a:t>5</a:t>
                      </a:r>
                    </a:p>
                  </a:txBody>
                  <a:tcPr>
                    <a:solidFill>
                      <a:srgbClr val="C9A1C1"/>
                    </a:solidFill>
                  </a:tcPr>
                </a:tc>
                <a:tc>
                  <a:txBody>
                    <a:bodyPr/>
                    <a:lstStyle/>
                    <a:p>
                      <a:r>
                        <a:rPr lang="de-AT" dirty="0"/>
                        <a:t>Vermeidung und Verminderung der Umweltverschmutzung</a:t>
                      </a:r>
                    </a:p>
                  </a:txBody>
                  <a:tcPr>
                    <a:solidFill>
                      <a:srgbClr val="C9A1C1"/>
                    </a:solidFill>
                  </a:tcPr>
                </a:tc>
                <a:extLst>
                  <a:ext uri="{0D108BD9-81ED-4DB2-BD59-A6C34878D82A}">
                    <a16:rowId xmlns:a16="http://schemas.microsoft.com/office/drawing/2014/main" val="547235321"/>
                  </a:ext>
                </a:extLst>
              </a:tr>
              <a:tr h="370840">
                <a:tc>
                  <a:txBody>
                    <a:bodyPr/>
                    <a:lstStyle/>
                    <a:p>
                      <a:r>
                        <a:rPr lang="de-AT" b="1" dirty="0"/>
                        <a:t>6</a:t>
                      </a:r>
                    </a:p>
                  </a:txBody>
                  <a:tcPr>
                    <a:solidFill>
                      <a:srgbClr val="E9D2E2"/>
                    </a:solidFill>
                  </a:tcPr>
                </a:tc>
                <a:tc>
                  <a:txBody>
                    <a:bodyPr/>
                    <a:lstStyle/>
                    <a:p>
                      <a:r>
                        <a:rPr lang="de-AT" dirty="0"/>
                        <a:t>Schutz und Wiederherstellung der biologischen Vielfalt und der Ökosysteme</a:t>
                      </a:r>
                    </a:p>
                  </a:txBody>
                  <a:tcPr>
                    <a:solidFill>
                      <a:srgbClr val="E9D2E2"/>
                    </a:solidFill>
                  </a:tcPr>
                </a:tc>
                <a:extLst>
                  <a:ext uri="{0D108BD9-81ED-4DB2-BD59-A6C34878D82A}">
                    <a16:rowId xmlns:a16="http://schemas.microsoft.com/office/drawing/2014/main" val="1459543091"/>
                  </a:ext>
                </a:extLst>
              </a:tr>
            </a:tbl>
          </a:graphicData>
        </a:graphic>
      </p:graphicFrame>
      <p:sp>
        <p:nvSpPr>
          <p:cNvPr id="4" name="Fußzeilenplatzhalter 3">
            <a:extLst>
              <a:ext uri="{FF2B5EF4-FFF2-40B4-BE49-F238E27FC236}">
                <a16:creationId xmlns:a16="http://schemas.microsoft.com/office/drawing/2014/main" id="{6C65A940-D7EF-423F-9B51-2D98F43C38CD}"/>
              </a:ext>
            </a:extLst>
          </p:cNvPr>
          <p:cNvSpPr>
            <a:spLocks noGrp="1"/>
          </p:cNvSpPr>
          <p:nvPr>
            <p:ph type="ftr" sz="quarter" idx="3"/>
          </p:nvPr>
        </p:nvSpPr>
        <p:spPr/>
        <p:txBody>
          <a:bodyPr/>
          <a:lstStyle/>
          <a:p>
            <a:r>
              <a:rPr lang="mr-IN"/>
              <a:t>FH CAMPUS 02</a:t>
            </a:r>
            <a:r>
              <a:rPr lang="mr-IN" spc="0"/>
              <a:t> // </a:t>
            </a:r>
            <a:endParaRPr lang="de-DE" spc="0" dirty="0"/>
          </a:p>
        </p:txBody>
      </p:sp>
      <p:sp>
        <p:nvSpPr>
          <p:cNvPr id="5" name="Datumsplatzhalter 4">
            <a:extLst>
              <a:ext uri="{FF2B5EF4-FFF2-40B4-BE49-F238E27FC236}">
                <a16:creationId xmlns:a16="http://schemas.microsoft.com/office/drawing/2014/main" id="{1D8D5FCE-E527-42D3-980D-11781FF0BF23}"/>
              </a:ext>
            </a:extLst>
          </p:cNvPr>
          <p:cNvSpPr>
            <a:spLocks noGrp="1"/>
          </p:cNvSpPr>
          <p:nvPr>
            <p:ph type="dt" sz="half" idx="2"/>
          </p:nvPr>
        </p:nvSpPr>
        <p:spPr/>
        <p:txBody>
          <a:bodyPr/>
          <a:lstStyle/>
          <a:p>
            <a:fld id="{81518603-6D17-A942-A9C6-160E4F2F71F3}" type="datetime3">
              <a:rPr lang="de-AT" smtClean="0"/>
              <a:t>13/02/24</a:t>
            </a:fld>
            <a:endParaRPr lang="de-DE" dirty="0"/>
          </a:p>
        </p:txBody>
      </p:sp>
      <p:sp>
        <p:nvSpPr>
          <p:cNvPr id="6" name="Foliennummernplatzhalter 5">
            <a:extLst>
              <a:ext uri="{FF2B5EF4-FFF2-40B4-BE49-F238E27FC236}">
                <a16:creationId xmlns:a16="http://schemas.microsoft.com/office/drawing/2014/main" id="{D81B45C5-BC26-4E7D-8138-7963EAD7210E}"/>
              </a:ext>
            </a:extLst>
          </p:cNvPr>
          <p:cNvSpPr>
            <a:spLocks noGrp="1"/>
          </p:cNvSpPr>
          <p:nvPr>
            <p:ph type="sldNum" sz="quarter" idx="4"/>
          </p:nvPr>
        </p:nvSpPr>
        <p:spPr/>
        <p:txBody>
          <a:bodyPr/>
          <a:lstStyle/>
          <a:p>
            <a:pPr algn="l"/>
            <a:r>
              <a:rPr lang="de-DE"/>
              <a:t>Seite </a:t>
            </a:r>
            <a:fld id="{161B38C4-4D91-6648-8CA6-61CA8BC874FF}" type="slidenum">
              <a:rPr lang="de-DE" smtClean="0"/>
              <a:pPr algn="l"/>
              <a:t>9</a:t>
            </a:fld>
            <a:endParaRPr lang="de-DE" dirty="0"/>
          </a:p>
        </p:txBody>
      </p:sp>
    </p:spTree>
    <p:extLst>
      <p:ext uri="{BB962C8B-B14F-4D97-AF65-F5344CB8AC3E}">
        <p14:creationId xmlns:p14="http://schemas.microsoft.com/office/powerpoint/2010/main" val="1365880062"/>
      </p:ext>
    </p:extLst>
  </p:cSld>
  <p:clrMapOvr>
    <a:masterClrMapping/>
  </p:clrMapOvr>
</p:sld>
</file>

<file path=ppt/theme/theme1.xml><?xml version="1.0" encoding="utf-8"?>
<a:theme xmlns:a="http://schemas.openxmlformats.org/drawingml/2006/main" name="Standarddesign">
  <a:themeElements>
    <a:clrScheme name="Benutzerdefiniert 5">
      <a:dk1>
        <a:srgbClr val="1D282C"/>
      </a:dk1>
      <a:lt1>
        <a:srgbClr val="FFFFFF"/>
      </a:lt1>
      <a:dk2>
        <a:srgbClr val="354149"/>
      </a:dk2>
      <a:lt2>
        <a:srgbClr val="C4CDD2"/>
      </a:lt2>
      <a:accent1>
        <a:srgbClr val="8D9AA1"/>
      </a:accent1>
      <a:accent2>
        <a:srgbClr val="58666E"/>
      </a:accent2>
      <a:accent3>
        <a:srgbClr val="354149"/>
      </a:accent3>
      <a:accent4>
        <a:srgbClr val="8E9BA2"/>
      </a:accent4>
      <a:accent5>
        <a:srgbClr val="FFF165"/>
      </a:accent5>
      <a:accent6>
        <a:srgbClr val="FFF48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Vorlage-FHCampus02_2022_16-9_RWC_LS" id="{4C7F9DE4-83CE-47DC-BD8D-014C0391F9B7}" vid="{FBC10FF4-D618-48C6-8A98-218742A22F7D}"/>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315483b-dbe5-49cf-b649-0cff945ad229" xsi:nil="true"/>
    <lcf76f155ced4ddcb4097134ff3c332f xmlns="ca3df792-3e38-40a2-a89e-15e3a7777e6a">
      <Terms xmlns="http://schemas.microsoft.com/office/infopath/2007/PartnerControls"/>
    </lcf76f155ced4ddcb4097134ff3c332f>
    <SharedWithUsers xmlns="e315483b-dbe5-49cf-b649-0cff945ad229">
      <UserInfo>
        <DisplayName>Zink Dorit</DisplayName>
        <AccountId>156</AccountId>
        <AccountType/>
      </UserInfo>
      <UserInfo>
        <DisplayName>Padureanu Dana-Maria</DisplayName>
        <AccountId>41</AccountId>
        <AccountType/>
      </UserInfo>
      <UserInfo>
        <DisplayName>Majcenovic Katharina</DisplayName>
        <AccountId>197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A96ED8A4770D409713803B528209E3" ma:contentTypeVersion="16" ma:contentTypeDescription="Create a new document." ma:contentTypeScope="" ma:versionID="d823c2cd05a8b9af69890d28073915a5">
  <xsd:schema xmlns:xsd="http://www.w3.org/2001/XMLSchema" xmlns:xs="http://www.w3.org/2001/XMLSchema" xmlns:p="http://schemas.microsoft.com/office/2006/metadata/properties" xmlns:ns2="ca3df792-3e38-40a2-a89e-15e3a7777e6a" xmlns:ns3="e315483b-dbe5-49cf-b649-0cff945ad229" targetNamespace="http://schemas.microsoft.com/office/2006/metadata/properties" ma:root="true" ma:fieldsID="cc9467719d1b8f9aacc0b9a1545ffc1e" ns2:_="" ns3:_="">
    <xsd:import namespace="ca3df792-3e38-40a2-a89e-15e3a7777e6a"/>
    <xsd:import namespace="e315483b-dbe5-49cf-b649-0cff945ad22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df792-3e38-40a2-a89e-15e3a7777e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c8dabe-9318-43bb-be9f-35d4231e86a6"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15483b-dbe5-49cf-b649-0cff945ad22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044f668-6d21-4d5d-8fd4-556a382d4a5b}" ma:internalName="TaxCatchAll" ma:showField="CatchAllData" ma:web="e315483b-dbe5-49cf-b649-0cff945ad22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408017-FF2A-47A1-AB38-62CFE0B427A4}">
  <ds:schemaRefs>
    <ds:schemaRef ds:uri="e315483b-dbe5-49cf-b649-0cff945ad229"/>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ca3df792-3e38-40a2-a89e-15e3a7777e6a"/>
    <ds:schemaRef ds:uri="http://www.w3.org/XML/1998/namespace"/>
  </ds:schemaRefs>
</ds:datastoreItem>
</file>

<file path=customXml/itemProps2.xml><?xml version="1.0" encoding="utf-8"?>
<ds:datastoreItem xmlns:ds="http://schemas.openxmlformats.org/officeDocument/2006/customXml" ds:itemID="{836018B5-CFAE-45AA-8855-F5DAF63550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3df792-3e38-40a2-a89e-15e3a7777e6a"/>
    <ds:schemaRef ds:uri="e315483b-dbe5-49cf-b649-0cff945ad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33F3B-2ACE-4BEC-A3E9-F20E2B2D4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DIH_Sued</Template>
  <TotalTime>0</TotalTime>
  <Words>1328</Words>
  <Application>Microsoft Office PowerPoint</Application>
  <PresentationFormat>Bildschirmpräsentation (16:9)</PresentationFormat>
  <Paragraphs>256</Paragraphs>
  <Slides>19</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Wingdings</vt:lpstr>
      <vt:lpstr>Standarddesign</vt:lpstr>
      <vt:lpstr>Nachhaltige Finanzierungen in meinem Unternehmen!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Nachhaltigkeitsberichterstattung – Aktuelle Entwicklungen</dc:title>
  <dc:creator>Lipp Maria</dc:creator>
  <cp:lastModifiedBy>Lipp Maria</cp:lastModifiedBy>
  <cp:revision>2</cp:revision>
  <dcterms:created xsi:type="dcterms:W3CDTF">2022-12-01T08:57:04Z</dcterms:created>
  <dcterms:modified xsi:type="dcterms:W3CDTF">2024-02-13T12:24:40Z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0x010100AAA96ED8A4770D409713803B528209E3</vt:lpwstr>
  </property>
  <property fmtid="{D5CDD505-2E9C-101B-9397-08002B2CF9AE}" pid="3" name="MediaServiceImageTags">
    <vt:lpwstr/>
  </property>
</Properties>
</file>