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3"/>
  </p:sldMasterIdLst>
  <p:notesMasterIdLst>
    <p:notesMasterId r:id="rId10"/>
  </p:notesMasterIdLst>
  <p:sldIdLst>
    <p:sldId id="257" r:id="rId4"/>
    <p:sldId id="277" r:id="rId5"/>
    <p:sldId id="270" r:id="rId6"/>
    <p:sldId id="279" r:id="rId7"/>
    <p:sldId id="265" r:id="rId8"/>
    <p:sldId id="269" r:id="rId9"/>
  </p:sldIdLst>
  <p:sldSz cx="18288000" cy="10287000"/>
  <p:notesSz cx="6858000" cy="9144000"/>
  <p:embeddedFontLst>
    <p:embeddedFont>
      <p:font typeface="Ofelia Text Semibold" panose="020B0201020201010104" pitchFamily="34" charset="0"/>
      <p:bold r:id="rId11"/>
    </p:embeddedFont>
    <p:embeddedFont>
      <p:font typeface="Source Serif Pro" panose="02040603050405020204" pitchFamily="18" charset="0"/>
      <p:regular r:id="rId12"/>
      <p:bold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D19F0F6A-2B7A-4C13-841A-A0EDFCFCC4C7}">
          <p14:sldIdLst>
            <p14:sldId id="257"/>
            <p14:sldId id="277"/>
            <p14:sldId id="270"/>
            <p14:sldId id="279"/>
            <p14:sldId id="265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EB57F0-15FC-4D19-BA85-C7BA17526D2F}" v="51" dt="2025-10-15T08:55:00.3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66707" autoAdjust="0"/>
  </p:normalViewPr>
  <p:slideViewPr>
    <p:cSldViewPr>
      <p:cViewPr varScale="1">
        <p:scale>
          <a:sx n="49" d="100"/>
          <a:sy n="49" d="100"/>
        </p:scale>
        <p:origin x="197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font" Target="fonts/font3.fntdata"/><Relationship Id="rId18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font" Target="fonts/font1.fntdata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19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 Keiler / Regionalmanagement Innsbruck-Land" userId="c3291f1e-6781-4d03-9dec-d34418c980b6" providerId="ADAL" clId="{6C323A8D-6B92-48EC-819B-A59A14E48AB3}"/>
    <pc:docChg chg="undo redo custSel addSld delSld modSld sldOrd modSection">
      <pc:chgData name="Lisa Keiler / Regionalmanagement Innsbruck-Land" userId="c3291f1e-6781-4d03-9dec-d34418c980b6" providerId="ADAL" clId="{6C323A8D-6B92-48EC-819B-A59A14E48AB3}" dt="2024-12-09T20:20:40.203" v="1725"/>
      <pc:docMkLst>
        <pc:docMk/>
      </pc:docMkLst>
      <pc:sldChg chg="addSp delSp modSp mod modNotesTx">
        <pc:chgData name="Lisa Keiler / Regionalmanagement Innsbruck-Land" userId="c3291f1e-6781-4d03-9dec-d34418c980b6" providerId="ADAL" clId="{6C323A8D-6B92-48EC-819B-A59A14E48AB3}" dt="2024-12-09T06:51:32.630" v="1484"/>
        <pc:sldMkLst>
          <pc:docMk/>
          <pc:sldMk cId="573811354" sldId="257"/>
        </pc:sldMkLst>
      </pc:sldChg>
      <pc:sldChg chg="addSp delSp modSp mod ord modAnim modNotesTx">
        <pc:chgData name="Lisa Keiler / Regionalmanagement Innsbruck-Land" userId="c3291f1e-6781-4d03-9dec-d34418c980b6" providerId="ADAL" clId="{6C323A8D-6B92-48EC-819B-A59A14E48AB3}" dt="2024-12-09T06:54:30.141" v="1521"/>
        <pc:sldMkLst>
          <pc:docMk/>
          <pc:sldMk cId="1350034310" sldId="259"/>
        </pc:sldMkLst>
      </pc:sldChg>
      <pc:sldChg chg="delSp modSp mod ord">
        <pc:chgData name="Lisa Keiler / Regionalmanagement Innsbruck-Land" userId="c3291f1e-6781-4d03-9dec-d34418c980b6" providerId="ADAL" clId="{6C323A8D-6B92-48EC-819B-A59A14E48AB3}" dt="2024-12-07T20:56:29.714" v="1353"/>
        <pc:sldMkLst>
          <pc:docMk/>
          <pc:sldMk cId="1409650261" sldId="262"/>
        </pc:sldMkLst>
      </pc:sldChg>
      <pc:sldChg chg="delSp modSp del mod modNotesTx">
        <pc:chgData name="Lisa Keiler / Regionalmanagement Innsbruck-Land" userId="c3291f1e-6781-4d03-9dec-d34418c980b6" providerId="ADAL" clId="{6C323A8D-6B92-48EC-819B-A59A14E48AB3}" dt="2024-12-05T08:11:39.432" v="114" actId="47"/>
        <pc:sldMkLst>
          <pc:docMk/>
          <pc:sldMk cId="1997666683" sldId="264"/>
        </pc:sldMkLst>
      </pc:sldChg>
      <pc:sldChg chg="modSp mod ord">
        <pc:chgData name="Lisa Keiler / Regionalmanagement Innsbruck-Land" userId="c3291f1e-6781-4d03-9dec-d34418c980b6" providerId="ADAL" clId="{6C323A8D-6B92-48EC-819B-A59A14E48AB3}" dt="2024-12-09T20:20:40.203" v="1725"/>
        <pc:sldMkLst>
          <pc:docMk/>
          <pc:sldMk cId="1418024446" sldId="265"/>
        </pc:sldMkLst>
      </pc:sldChg>
      <pc:sldChg chg="delSp modSp mod modAnim modNotesTx">
        <pc:chgData name="Lisa Keiler / Regionalmanagement Innsbruck-Land" userId="c3291f1e-6781-4d03-9dec-d34418c980b6" providerId="ADAL" clId="{6C323A8D-6B92-48EC-819B-A59A14E48AB3}" dt="2024-12-09T20:19:22.630" v="1723"/>
        <pc:sldMkLst>
          <pc:docMk/>
          <pc:sldMk cId="2437412814" sldId="266"/>
        </pc:sldMkLst>
      </pc:sldChg>
      <pc:sldChg chg="del">
        <pc:chgData name="Lisa Keiler / Regionalmanagement Innsbruck-Land" userId="c3291f1e-6781-4d03-9dec-d34418c980b6" providerId="ADAL" clId="{6C323A8D-6B92-48EC-819B-A59A14E48AB3}" dt="2024-12-05T08:20:03.067" v="321" actId="47"/>
        <pc:sldMkLst>
          <pc:docMk/>
          <pc:sldMk cId="2337821265" sldId="267"/>
        </pc:sldMkLst>
      </pc:sldChg>
      <pc:sldChg chg="addSp delSp modSp mod">
        <pc:chgData name="Lisa Keiler / Regionalmanagement Innsbruck-Land" userId="c3291f1e-6781-4d03-9dec-d34418c980b6" providerId="ADAL" clId="{6C323A8D-6B92-48EC-819B-A59A14E48AB3}" dt="2024-12-09T20:06:38.183" v="1675" actId="478"/>
        <pc:sldMkLst>
          <pc:docMk/>
          <pc:sldMk cId="223450801" sldId="269"/>
        </pc:sldMkLst>
      </pc:sldChg>
      <pc:sldChg chg="addSp delSp modSp mod ord modAnim">
        <pc:chgData name="Lisa Keiler / Regionalmanagement Innsbruck-Land" userId="c3291f1e-6781-4d03-9dec-d34418c980b6" providerId="ADAL" clId="{6C323A8D-6B92-48EC-819B-A59A14E48AB3}" dt="2024-12-09T20:17:03.713" v="1715" actId="20577"/>
        <pc:sldMkLst>
          <pc:docMk/>
          <pc:sldMk cId="1436284228" sldId="270"/>
        </pc:sldMkLst>
      </pc:sldChg>
      <pc:sldChg chg="addSp modSp mod modAnim modNotesTx">
        <pc:chgData name="Lisa Keiler / Regionalmanagement Innsbruck-Land" userId="c3291f1e-6781-4d03-9dec-d34418c980b6" providerId="ADAL" clId="{6C323A8D-6B92-48EC-819B-A59A14E48AB3}" dt="2024-12-09T20:12:59.942" v="1677" actId="1036"/>
        <pc:sldMkLst>
          <pc:docMk/>
          <pc:sldMk cId="4091648853" sldId="273"/>
        </pc:sldMkLst>
      </pc:sldChg>
      <pc:sldChg chg="addSp delSp modSp add mod ord">
        <pc:chgData name="Lisa Keiler / Regionalmanagement Innsbruck-Land" userId="c3291f1e-6781-4d03-9dec-d34418c980b6" providerId="ADAL" clId="{6C323A8D-6B92-48EC-819B-A59A14E48AB3}" dt="2024-12-09T07:21:05.758" v="1534" actId="1076"/>
        <pc:sldMkLst>
          <pc:docMk/>
          <pc:sldMk cId="1219829637" sldId="274"/>
        </pc:sldMkLst>
      </pc:sldChg>
      <pc:sldChg chg="addSp delSp modSp add mod modAnim">
        <pc:chgData name="Lisa Keiler / Regionalmanagement Innsbruck-Land" userId="c3291f1e-6781-4d03-9dec-d34418c980b6" providerId="ADAL" clId="{6C323A8D-6B92-48EC-819B-A59A14E48AB3}" dt="2024-12-09T08:53:33.760" v="1603"/>
        <pc:sldMkLst>
          <pc:docMk/>
          <pc:sldMk cId="3531178199" sldId="275"/>
        </pc:sldMkLst>
      </pc:sldChg>
    </pc:docChg>
  </pc:docChgLst>
  <pc:docChgLst>
    <pc:chgData name="Lisa Keiler / Regionalmanagement Innsbruck-Land" userId="c3291f1e-6781-4d03-9dec-d34418c980b6" providerId="ADAL" clId="{2BF8060A-1422-439A-8417-D8C85F5D6715}"/>
    <pc:docChg chg="custSel modSld">
      <pc:chgData name="Lisa Keiler / Regionalmanagement Innsbruck-Land" userId="c3291f1e-6781-4d03-9dec-d34418c980b6" providerId="ADAL" clId="{2BF8060A-1422-439A-8417-D8C85F5D6715}" dt="2025-08-06T14:11:06.242" v="514" actId="20577"/>
      <pc:docMkLst>
        <pc:docMk/>
      </pc:docMkLst>
      <pc:sldChg chg="modSp modNotesTx">
        <pc:chgData name="Lisa Keiler / Regionalmanagement Innsbruck-Land" userId="c3291f1e-6781-4d03-9dec-d34418c980b6" providerId="ADAL" clId="{2BF8060A-1422-439A-8417-D8C85F5D6715}" dt="2025-08-06T14:11:06.242" v="514" actId="20577"/>
        <pc:sldMkLst>
          <pc:docMk/>
          <pc:sldMk cId="4091648853" sldId="273"/>
        </pc:sldMkLst>
      </pc:sldChg>
    </pc:docChg>
  </pc:docChgLst>
  <pc:docChgLst>
    <pc:chgData name="Lisa Keiler / Regionalmanagement Innsbruck-Land" userId="c3291f1e-6781-4d03-9dec-d34418c980b6" providerId="ADAL" clId="{2A8DE33F-B8FB-4D9F-8594-50B98862ED38}"/>
    <pc:docChg chg="undo redo custSel addSld delSld modSld sldOrd modSection">
      <pc:chgData name="Lisa Keiler / Regionalmanagement Innsbruck-Land" userId="c3291f1e-6781-4d03-9dec-d34418c980b6" providerId="ADAL" clId="{2A8DE33F-B8FB-4D9F-8594-50B98862ED38}" dt="2024-11-13T10:47:37.953" v="1275" actId="113"/>
      <pc:docMkLst>
        <pc:docMk/>
      </pc:docMkLst>
      <pc:sldChg chg="addSp delSp modSp mod">
        <pc:chgData name="Lisa Keiler / Regionalmanagement Innsbruck-Land" userId="c3291f1e-6781-4d03-9dec-d34418c980b6" providerId="ADAL" clId="{2A8DE33F-B8FB-4D9F-8594-50B98862ED38}" dt="2024-11-13T10:24:37.830" v="309" actId="20577"/>
        <pc:sldMkLst>
          <pc:docMk/>
          <pc:sldMk cId="573811354" sldId="257"/>
        </pc:sldMkLst>
      </pc:sldChg>
      <pc:sldChg chg="del">
        <pc:chgData name="Lisa Keiler / Regionalmanagement Innsbruck-Land" userId="c3291f1e-6781-4d03-9dec-d34418c980b6" providerId="ADAL" clId="{2A8DE33F-B8FB-4D9F-8594-50B98862ED38}" dt="2024-11-06T09:59:30.615" v="94" actId="2696"/>
        <pc:sldMkLst>
          <pc:docMk/>
          <pc:sldMk cId="404180258" sldId="258"/>
        </pc:sldMkLst>
      </pc:sldChg>
      <pc:sldChg chg="modSp mod ord modNotesTx">
        <pc:chgData name="Lisa Keiler / Regionalmanagement Innsbruck-Land" userId="c3291f1e-6781-4d03-9dec-d34418c980b6" providerId="ADAL" clId="{2A8DE33F-B8FB-4D9F-8594-50B98862ED38}" dt="2024-11-13T10:45:01.319" v="1161" actId="313"/>
        <pc:sldMkLst>
          <pc:docMk/>
          <pc:sldMk cId="1350034310" sldId="259"/>
        </pc:sldMkLst>
      </pc:sldChg>
      <pc:sldChg chg="modSp mod">
        <pc:chgData name="Lisa Keiler / Regionalmanagement Innsbruck-Land" userId="c3291f1e-6781-4d03-9dec-d34418c980b6" providerId="ADAL" clId="{2A8DE33F-B8FB-4D9F-8594-50B98862ED38}" dt="2024-11-13T10:38:06.943" v="746" actId="20577"/>
        <pc:sldMkLst>
          <pc:docMk/>
          <pc:sldMk cId="1409650261" sldId="262"/>
        </pc:sldMkLst>
      </pc:sldChg>
      <pc:sldChg chg="modSp mod modNotesTx">
        <pc:chgData name="Lisa Keiler / Regionalmanagement Innsbruck-Land" userId="c3291f1e-6781-4d03-9dec-d34418c980b6" providerId="ADAL" clId="{2A8DE33F-B8FB-4D9F-8594-50B98862ED38}" dt="2024-11-13T10:24:17.687" v="286" actId="20577"/>
        <pc:sldMkLst>
          <pc:docMk/>
          <pc:sldMk cId="1997666683" sldId="264"/>
        </pc:sldMkLst>
      </pc:sldChg>
      <pc:sldChg chg="modSp mod">
        <pc:chgData name="Lisa Keiler / Regionalmanagement Innsbruck-Land" userId="c3291f1e-6781-4d03-9dec-d34418c980b6" providerId="ADAL" clId="{2A8DE33F-B8FB-4D9F-8594-50B98862ED38}" dt="2024-11-06T10:28:32.749" v="132" actId="20577"/>
        <pc:sldMkLst>
          <pc:docMk/>
          <pc:sldMk cId="1418024446" sldId="265"/>
        </pc:sldMkLst>
      </pc:sldChg>
      <pc:sldChg chg="modSp mod">
        <pc:chgData name="Lisa Keiler / Regionalmanagement Innsbruck-Land" userId="c3291f1e-6781-4d03-9dec-d34418c980b6" providerId="ADAL" clId="{2A8DE33F-B8FB-4D9F-8594-50B98862ED38}" dt="2024-11-13T10:31:32.750" v="564" actId="20577"/>
        <pc:sldMkLst>
          <pc:docMk/>
          <pc:sldMk cId="2437412814" sldId="266"/>
        </pc:sldMkLst>
      </pc:sldChg>
      <pc:sldChg chg="ord modNotesTx">
        <pc:chgData name="Lisa Keiler / Regionalmanagement Innsbruck-Land" userId="c3291f1e-6781-4d03-9dec-d34418c980b6" providerId="ADAL" clId="{2A8DE33F-B8FB-4D9F-8594-50B98862ED38}" dt="2024-11-13T10:47:37.953" v="1275" actId="113"/>
        <pc:sldMkLst>
          <pc:docMk/>
          <pc:sldMk cId="2337821265" sldId="267"/>
        </pc:sldMkLst>
      </pc:sldChg>
      <pc:sldChg chg="new del">
        <pc:chgData name="Lisa Keiler / Regionalmanagement Innsbruck-Land" userId="c3291f1e-6781-4d03-9dec-d34418c980b6" providerId="ADAL" clId="{2A8DE33F-B8FB-4D9F-8594-50B98862ED38}" dt="2024-11-13T10:38:31.438" v="749" actId="47"/>
        <pc:sldMkLst>
          <pc:docMk/>
          <pc:sldMk cId="2659297321" sldId="271"/>
        </pc:sldMkLst>
      </pc:sldChg>
      <pc:sldChg chg="modSp add del mod modNotesTx">
        <pc:chgData name="Lisa Keiler / Regionalmanagement Innsbruck-Land" userId="c3291f1e-6781-4d03-9dec-d34418c980b6" providerId="ADAL" clId="{2A8DE33F-B8FB-4D9F-8594-50B98862ED38}" dt="2024-11-13T10:42:22.272" v="808" actId="47"/>
        <pc:sldMkLst>
          <pc:docMk/>
          <pc:sldMk cId="676862598" sldId="272"/>
        </pc:sldMkLst>
      </pc:sldChg>
    </pc:docChg>
  </pc:docChgLst>
  <pc:docChgLst>
    <pc:chgData name="Lisa Keiler / Regionalmanagement Innsbruck-Land" userId="c3291f1e-6781-4d03-9dec-d34418c980b6" providerId="ADAL" clId="{2496C266-8CC8-419D-A444-EC4BAA1EBC58}"/>
    <pc:docChg chg="custSel modSld">
      <pc:chgData name="Lisa Keiler / Regionalmanagement Innsbruck-Land" userId="c3291f1e-6781-4d03-9dec-d34418c980b6" providerId="ADAL" clId="{2496C266-8CC8-419D-A444-EC4BAA1EBC58}" dt="2025-07-18T09:10:09.348" v="86" actId="14100"/>
      <pc:docMkLst>
        <pc:docMk/>
      </pc:docMkLst>
      <pc:sldChg chg="addSp delSp modSp mod">
        <pc:chgData name="Lisa Keiler / Regionalmanagement Innsbruck-Land" userId="c3291f1e-6781-4d03-9dec-d34418c980b6" providerId="ADAL" clId="{2496C266-8CC8-419D-A444-EC4BAA1EBC58}" dt="2025-07-18T09:10:09.348" v="86" actId="14100"/>
        <pc:sldMkLst>
          <pc:docMk/>
          <pc:sldMk cId="573811354" sldId="257"/>
        </pc:sldMkLst>
      </pc:sldChg>
    </pc:docChg>
  </pc:docChgLst>
  <pc:docChgLst>
    <pc:chgData name="Lisa Keiler / Regionalmanagement Innsbruck-Land" userId="c3291f1e-6781-4d03-9dec-d34418c980b6" providerId="ADAL" clId="{6344E58E-BEC4-4807-AF34-6E7FA5DF47DA}"/>
    <pc:docChg chg="undo redo custSel addSld delSld modSld sldOrd modSection">
      <pc:chgData name="Lisa Keiler / Regionalmanagement Innsbruck-Land" userId="c3291f1e-6781-4d03-9dec-d34418c980b6" providerId="ADAL" clId="{6344E58E-BEC4-4807-AF34-6E7FA5DF47DA}" dt="2025-10-15T09:44:30.449" v="6173" actId="20577"/>
      <pc:docMkLst>
        <pc:docMk/>
      </pc:docMkLst>
      <pc:sldChg chg="addSp delSp modSp mod modNotesTx">
        <pc:chgData name="Lisa Keiler / Regionalmanagement Innsbruck-Land" userId="c3291f1e-6781-4d03-9dec-d34418c980b6" providerId="ADAL" clId="{6344E58E-BEC4-4807-AF34-6E7FA5DF47DA}" dt="2025-10-14T08:57:57.724" v="3963" actId="20577"/>
        <pc:sldMkLst>
          <pc:docMk/>
          <pc:sldMk cId="573811354" sldId="257"/>
        </pc:sldMkLst>
        <pc:spChg chg="mod">
          <ac:chgData name="Lisa Keiler / Regionalmanagement Innsbruck-Land" userId="c3291f1e-6781-4d03-9dec-d34418c980b6" providerId="ADAL" clId="{6344E58E-BEC4-4807-AF34-6E7FA5DF47DA}" dt="2025-10-14T08:57:57.724" v="3963" actId="20577"/>
          <ac:spMkLst>
            <pc:docMk/>
            <pc:sldMk cId="573811354" sldId="257"/>
            <ac:spMk id="14" creationId="{36F65C30-F7B1-3186-CE97-526B9F56857B}"/>
          </ac:spMkLst>
        </pc:spChg>
        <pc:spChg chg="mod">
          <ac:chgData name="Lisa Keiler / Regionalmanagement Innsbruck-Land" userId="c3291f1e-6781-4d03-9dec-d34418c980b6" providerId="ADAL" clId="{6344E58E-BEC4-4807-AF34-6E7FA5DF47DA}" dt="2025-10-14T08:54:40.740" v="3834" actId="20577"/>
          <ac:spMkLst>
            <pc:docMk/>
            <pc:sldMk cId="573811354" sldId="257"/>
            <ac:spMk id="15" creationId="{2F4361FD-B9EB-6B3A-4A85-465940CD1049}"/>
          </ac:spMkLst>
        </pc:spChg>
        <pc:picChg chg="add del mod">
          <ac:chgData name="Lisa Keiler / Regionalmanagement Innsbruck-Land" userId="c3291f1e-6781-4d03-9dec-d34418c980b6" providerId="ADAL" clId="{6344E58E-BEC4-4807-AF34-6E7FA5DF47DA}" dt="2025-10-14T08:55:13.374" v="3836" actId="478"/>
          <ac:picMkLst>
            <pc:docMk/>
            <pc:sldMk cId="573811354" sldId="257"/>
            <ac:picMk id="12" creationId="{DEE4FC98-11D8-84F9-79E0-585B35FD8A04}"/>
          </ac:picMkLst>
        </pc:picChg>
        <pc:picChg chg="add mod">
          <ac:chgData name="Lisa Keiler / Regionalmanagement Innsbruck-Land" userId="c3291f1e-6781-4d03-9dec-d34418c980b6" providerId="ADAL" clId="{6344E58E-BEC4-4807-AF34-6E7FA5DF47DA}" dt="2025-10-14T08:55:32.303" v="3840" actId="14100"/>
          <ac:picMkLst>
            <pc:docMk/>
            <pc:sldMk cId="573811354" sldId="257"/>
            <ac:picMk id="13" creationId="{7AD26A21-66D7-098D-4D1B-4C618352B425}"/>
          </ac:picMkLst>
        </pc:picChg>
        <pc:picChg chg="del">
          <ac:chgData name="Lisa Keiler / Regionalmanagement Innsbruck-Land" userId="c3291f1e-6781-4d03-9dec-d34418c980b6" providerId="ADAL" clId="{6344E58E-BEC4-4807-AF34-6E7FA5DF47DA}" dt="2025-10-14T08:55:14.126" v="3837" actId="478"/>
          <ac:picMkLst>
            <pc:docMk/>
            <pc:sldMk cId="573811354" sldId="257"/>
            <ac:picMk id="19" creationId="{F0EE611D-CF46-C900-888D-6B5E5A2DFF93}"/>
          </ac:picMkLst>
        </pc:picChg>
      </pc:sldChg>
      <pc:sldChg chg="del mod modShow">
        <pc:chgData name="Lisa Keiler / Regionalmanagement Innsbruck-Land" userId="c3291f1e-6781-4d03-9dec-d34418c980b6" providerId="ADAL" clId="{6344E58E-BEC4-4807-AF34-6E7FA5DF47DA}" dt="2025-10-15T09:42:36.143" v="6161" actId="47"/>
        <pc:sldMkLst>
          <pc:docMk/>
          <pc:sldMk cId="1350034310" sldId="259"/>
        </pc:sldMkLst>
      </pc:sldChg>
      <pc:sldChg chg="del mod modShow">
        <pc:chgData name="Lisa Keiler / Regionalmanagement Innsbruck-Land" userId="c3291f1e-6781-4d03-9dec-d34418c980b6" providerId="ADAL" clId="{6344E58E-BEC4-4807-AF34-6E7FA5DF47DA}" dt="2025-10-15T09:42:29.957" v="6158" actId="47"/>
        <pc:sldMkLst>
          <pc:docMk/>
          <pc:sldMk cId="791385025" sldId="261"/>
        </pc:sldMkLst>
      </pc:sldChg>
      <pc:sldChg chg="del mod modShow">
        <pc:chgData name="Lisa Keiler / Regionalmanagement Innsbruck-Land" userId="c3291f1e-6781-4d03-9dec-d34418c980b6" providerId="ADAL" clId="{6344E58E-BEC4-4807-AF34-6E7FA5DF47DA}" dt="2025-10-15T09:42:33.390" v="6159" actId="47"/>
        <pc:sldMkLst>
          <pc:docMk/>
          <pc:sldMk cId="1409650261" sldId="262"/>
        </pc:sldMkLst>
      </pc:sldChg>
      <pc:sldChg chg="delSp modSp mod">
        <pc:chgData name="Lisa Keiler / Regionalmanagement Innsbruck-Land" userId="c3291f1e-6781-4d03-9dec-d34418c980b6" providerId="ADAL" clId="{6344E58E-BEC4-4807-AF34-6E7FA5DF47DA}" dt="2025-10-15T08:35:51.505" v="6151" actId="1076"/>
        <pc:sldMkLst>
          <pc:docMk/>
          <pc:sldMk cId="1418024446" sldId="265"/>
        </pc:sldMkLst>
        <pc:spChg chg="mod">
          <ac:chgData name="Lisa Keiler / Regionalmanagement Innsbruck-Land" userId="c3291f1e-6781-4d03-9dec-d34418c980b6" providerId="ADAL" clId="{6344E58E-BEC4-4807-AF34-6E7FA5DF47DA}" dt="2025-10-15T08:33:39.162" v="6061" actId="1076"/>
          <ac:spMkLst>
            <pc:docMk/>
            <pc:sldMk cId="1418024446" sldId="265"/>
            <ac:spMk id="13" creationId="{78A61192-78AA-83E4-C3B3-611B1D0688DD}"/>
          </ac:spMkLst>
        </pc:spChg>
        <pc:spChg chg="mod">
          <ac:chgData name="Lisa Keiler / Regionalmanagement Innsbruck-Land" userId="c3291f1e-6781-4d03-9dec-d34418c980b6" providerId="ADAL" clId="{6344E58E-BEC4-4807-AF34-6E7FA5DF47DA}" dt="2025-10-15T08:35:51.505" v="6151" actId="1076"/>
          <ac:spMkLst>
            <pc:docMk/>
            <pc:sldMk cId="1418024446" sldId="265"/>
            <ac:spMk id="16" creationId="{28085327-9369-AF38-B4CB-6D9616E63A8E}"/>
          </ac:spMkLst>
        </pc:spChg>
      </pc:sldChg>
      <pc:sldChg chg="addSp delSp modSp del mod modAnim modShow">
        <pc:chgData name="Lisa Keiler / Regionalmanagement Innsbruck-Land" userId="c3291f1e-6781-4d03-9dec-d34418c980b6" providerId="ADAL" clId="{6344E58E-BEC4-4807-AF34-6E7FA5DF47DA}" dt="2025-10-15T09:42:26.525" v="6156" actId="47"/>
        <pc:sldMkLst>
          <pc:docMk/>
          <pc:sldMk cId="2437412814" sldId="266"/>
        </pc:sldMkLst>
      </pc:sldChg>
      <pc:sldChg chg="modSp del mod ord modShow modNotesTx">
        <pc:chgData name="Lisa Keiler / Regionalmanagement Innsbruck-Land" userId="c3291f1e-6781-4d03-9dec-d34418c980b6" providerId="ADAL" clId="{6344E58E-BEC4-4807-AF34-6E7FA5DF47DA}" dt="2025-10-15T09:42:24.716" v="6155" actId="47"/>
        <pc:sldMkLst>
          <pc:docMk/>
          <pc:sldMk cId="4129951348" sldId="268"/>
        </pc:sldMkLst>
        <pc:picChg chg="mod modCrop">
          <ac:chgData name="Lisa Keiler / Regionalmanagement Innsbruck-Land" userId="c3291f1e-6781-4d03-9dec-d34418c980b6" providerId="ADAL" clId="{6344E58E-BEC4-4807-AF34-6E7FA5DF47DA}" dt="2025-10-14T09:35:22.058" v="5641" actId="1076"/>
          <ac:picMkLst>
            <pc:docMk/>
            <pc:sldMk cId="4129951348" sldId="268"/>
            <ac:picMk id="15" creationId="{B14BF4C9-A132-FA72-B023-FAECD2A0E22E}"/>
          </ac:picMkLst>
        </pc:picChg>
      </pc:sldChg>
      <pc:sldChg chg="addSp delSp modSp mod">
        <pc:chgData name="Lisa Keiler / Regionalmanagement Innsbruck-Land" userId="c3291f1e-6781-4d03-9dec-d34418c980b6" providerId="ADAL" clId="{6344E58E-BEC4-4807-AF34-6E7FA5DF47DA}" dt="2025-09-29T07:36:17.516" v="2352" actId="1076"/>
        <pc:sldMkLst>
          <pc:docMk/>
          <pc:sldMk cId="223450801" sldId="269"/>
        </pc:sldMkLst>
        <pc:picChg chg="mod">
          <ac:chgData name="Lisa Keiler / Regionalmanagement Innsbruck-Land" userId="c3291f1e-6781-4d03-9dec-d34418c980b6" providerId="ADAL" clId="{6344E58E-BEC4-4807-AF34-6E7FA5DF47DA}" dt="2025-09-29T07:36:17.516" v="2352" actId="1076"/>
          <ac:picMkLst>
            <pc:docMk/>
            <pc:sldMk cId="223450801" sldId="269"/>
            <ac:picMk id="11" creationId="{9B342C83-343F-E350-0CF1-0713E9386382}"/>
          </ac:picMkLst>
        </pc:picChg>
        <pc:picChg chg="add mod">
          <ac:chgData name="Lisa Keiler / Regionalmanagement Innsbruck-Land" userId="c3291f1e-6781-4d03-9dec-d34418c980b6" providerId="ADAL" clId="{6344E58E-BEC4-4807-AF34-6E7FA5DF47DA}" dt="2025-09-29T07:36:04.430" v="2349" actId="1076"/>
          <ac:picMkLst>
            <pc:docMk/>
            <pc:sldMk cId="223450801" sldId="269"/>
            <ac:picMk id="12" creationId="{215418EF-0AAA-9051-936C-D2088EC7E02A}"/>
          </ac:picMkLst>
        </pc:picChg>
      </pc:sldChg>
      <pc:sldChg chg="addSp delSp modSp mod ord delAnim modAnim modNotesTx">
        <pc:chgData name="Lisa Keiler / Regionalmanagement Innsbruck-Land" userId="c3291f1e-6781-4d03-9dec-d34418c980b6" providerId="ADAL" clId="{6344E58E-BEC4-4807-AF34-6E7FA5DF47DA}" dt="2025-10-15T09:44:30.449" v="6173" actId="20577"/>
        <pc:sldMkLst>
          <pc:docMk/>
          <pc:sldMk cId="1436284228" sldId="270"/>
        </pc:sldMkLst>
        <pc:spChg chg="mod">
          <ac:chgData name="Lisa Keiler / Regionalmanagement Innsbruck-Land" userId="c3291f1e-6781-4d03-9dec-d34418c980b6" providerId="ADAL" clId="{6344E58E-BEC4-4807-AF34-6E7FA5DF47DA}" dt="2025-10-08T12:29:04.265" v="3805" actId="1076"/>
          <ac:spMkLst>
            <pc:docMk/>
            <pc:sldMk cId="1436284228" sldId="270"/>
            <ac:spMk id="12" creationId="{72495812-F3AE-C4C2-99CB-640E4E084CDF}"/>
          </ac:spMkLst>
        </pc:spChg>
        <pc:spChg chg="mod">
          <ac:chgData name="Lisa Keiler / Regionalmanagement Innsbruck-Land" userId="c3291f1e-6781-4d03-9dec-d34418c980b6" providerId="ADAL" clId="{6344E58E-BEC4-4807-AF34-6E7FA5DF47DA}" dt="2025-10-15T08:21:28.764" v="5943" actId="20577"/>
          <ac:spMkLst>
            <pc:docMk/>
            <pc:sldMk cId="1436284228" sldId="270"/>
            <ac:spMk id="14" creationId="{892CE7C2-C452-AF1B-1896-3FD191B6BA26}"/>
          </ac:spMkLst>
        </pc:spChg>
        <pc:spChg chg="mod">
          <ac:chgData name="Lisa Keiler / Regionalmanagement Innsbruck-Land" userId="c3291f1e-6781-4d03-9dec-d34418c980b6" providerId="ADAL" clId="{6344E58E-BEC4-4807-AF34-6E7FA5DF47DA}" dt="2025-10-08T12:29:02.780" v="3804" actId="20577"/>
          <ac:spMkLst>
            <pc:docMk/>
            <pc:sldMk cId="1436284228" sldId="270"/>
            <ac:spMk id="16" creationId="{3BDBD7D9-34FA-B69B-AAC3-43D3EF873DEB}"/>
          </ac:spMkLst>
        </pc:spChg>
        <pc:spChg chg="mod">
          <ac:chgData name="Lisa Keiler / Regionalmanagement Innsbruck-Land" userId="c3291f1e-6781-4d03-9dec-d34418c980b6" providerId="ADAL" clId="{6344E58E-BEC4-4807-AF34-6E7FA5DF47DA}" dt="2025-10-06T12:38:32.532" v="3460" actId="1076"/>
          <ac:spMkLst>
            <pc:docMk/>
            <pc:sldMk cId="1436284228" sldId="270"/>
            <ac:spMk id="17" creationId="{2DFC645B-F97D-3623-2933-7D5E17B75EE0}"/>
          </ac:spMkLst>
        </pc:spChg>
        <pc:spChg chg="add mod">
          <ac:chgData name="Lisa Keiler / Regionalmanagement Innsbruck-Land" userId="c3291f1e-6781-4d03-9dec-d34418c980b6" providerId="ADAL" clId="{6344E58E-BEC4-4807-AF34-6E7FA5DF47DA}" dt="2025-09-29T07:35:23.557" v="2339" actId="1036"/>
          <ac:spMkLst>
            <pc:docMk/>
            <pc:sldMk cId="1436284228" sldId="270"/>
            <ac:spMk id="19" creationId="{C976F3F4-ECD3-F4B4-C7B4-6C06AC46AD63}"/>
          </ac:spMkLst>
        </pc:spChg>
        <pc:spChg chg="add mod">
          <ac:chgData name="Lisa Keiler / Regionalmanagement Innsbruck-Land" userId="c3291f1e-6781-4d03-9dec-d34418c980b6" providerId="ADAL" clId="{6344E58E-BEC4-4807-AF34-6E7FA5DF47DA}" dt="2025-10-15T08:22:02.004" v="5944" actId="20577"/>
          <ac:spMkLst>
            <pc:docMk/>
            <pc:sldMk cId="1436284228" sldId="270"/>
            <ac:spMk id="20" creationId="{C4BA4F9A-D9E8-B9C4-0259-87150EF3149E}"/>
          </ac:spMkLst>
        </pc:spChg>
        <pc:picChg chg="mod">
          <ac:chgData name="Lisa Keiler / Regionalmanagement Innsbruck-Land" userId="c3291f1e-6781-4d03-9dec-d34418c980b6" providerId="ADAL" clId="{6344E58E-BEC4-4807-AF34-6E7FA5DF47DA}" dt="2025-10-06T12:38:37.664" v="3461" actId="1076"/>
          <ac:picMkLst>
            <pc:docMk/>
            <pc:sldMk cId="1436284228" sldId="270"/>
            <ac:picMk id="11" creationId="{1051CEC5-43C1-59F2-8F3E-EBE951E5FA20}"/>
          </ac:picMkLst>
        </pc:picChg>
        <pc:picChg chg="add mod">
          <ac:chgData name="Lisa Keiler / Regionalmanagement Innsbruck-Land" userId="c3291f1e-6781-4d03-9dec-d34418c980b6" providerId="ADAL" clId="{6344E58E-BEC4-4807-AF34-6E7FA5DF47DA}" dt="2025-09-29T07:35:29.004" v="2340" actId="1076"/>
          <ac:picMkLst>
            <pc:docMk/>
            <pc:sldMk cId="1436284228" sldId="270"/>
            <ac:picMk id="21" creationId="{14510632-6EB0-C8CB-41DD-8C09D0873627}"/>
          </ac:picMkLst>
        </pc:picChg>
      </pc:sldChg>
      <pc:sldChg chg="addSp delSp modSp del mod modTransition addAnim delAnim modAnim modNotesTx">
        <pc:chgData name="Lisa Keiler / Regionalmanagement Innsbruck-Land" userId="c3291f1e-6781-4d03-9dec-d34418c980b6" providerId="ADAL" clId="{6344E58E-BEC4-4807-AF34-6E7FA5DF47DA}" dt="2025-10-08T12:24:41.984" v="3588" actId="47"/>
        <pc:sldMkLst>
          <pc:docMk/>
          <pc:sldMk cId="4091648853" sldId="273"/>
        </pc:sldMkLst>
      </pc:sldChg>
      <pc:sldChg chg="del mod ord modShow">
        <pc:chgData name="Lisa Keiler / Regionalmanagement Innsbruck-Land" userId="c3291f1e-6781-4d03-9dec-d34418c980b6" providerId="ADAL" clId="{6344E58E-BEC4-4807-AF34-6E7FA5DF47DA}" dt="2025-10-15T09:42:34.649" v="6160" actId="47"/>
        <pc:sldMkLst>
          <pc:docMk/>
          <pc:sldMk cId="1219829637" sldId="274"/>
        </pc:sldMkLst>
      </pc:sldChg>
      <pc:sldChg chg="addSp modSp del mod modShow modNotesTx">
        <pc:chgData name="Lisa Keiler / Regionalmanagement Innsbruck-Land" userId="c3291f1e-6781-4d03-9dec-d34418c980b6" providerId="ADAL" clId="{6344E58E-BEC4-4807-AF34-6E7FA5DF47DA}" dt="2025-10-15T09:42:28.206" v="6157" actId="47"/>
        <pc:sldMkLst>
          <pc:docMk/>
          <pc:sldMk cId="3531178199" sldId="275"/>
        </pc:sldMkLst>
      </pc:sldChg>
      <pc:sldChg chg="delSp modSp add del mod ord modNotesTx">
        <pc:chgData name="Lisa Keiler / Regionalmanagement Innsbruck-Land" userId="c3291f1e-6781-4d03-9dec-d34418c980b6" providerId="ADAL" clId="{6344E58E-BEC4-4807-AF34-6E7FA5DF47DA}" dt="2025-10-14T08:56:01.640" v="3841" actId="47"/>
        <pc:sldMkLst>
          <pc:docMk/>
          <pc:sldMk cId="1022705689" sldId="276"/>
        </pc:sldMkLst>
      </pc:sldChg>
      <pc:sldChg chg="delSp modSp add mod ord modNotesTx">
        <pc:chgData name="Lisa Keiler / Regionalmanagement Innsbruck-Land" userId="c3291f1e-6781-4d03-9dec-d34418c980b6" providerId="ADAL" clId="{6344E58E-BEC4-4807-AF34-6E7FA5DF47DA}" dt="2025-10-15T09:43:55.311" v="6170" actId="20577"/>
        <pc:sldMkLst>
          <pc:docMk/>
          <pc:sldMk cId="2513739776" sldId="277"/>
        </pc:sldMkLst>
        <pc:spChg chg="mod">
          <ac:chgData name="Lisa Keiler / Regionalmanagement Innsbruck-Land" userId="c3291f1e-6781-4d03-9dec-d34418c980b6" providerId="ADAL" clId="{6344E58E-BEC4-4807-AF34-6E7FA5DF47DA}" dt="2025-10-14T08:57:34.186" v="3933" actId="20577"/>
          <ac:spMkLst>
            <pc:docMk/>
            <pc:sldMk cId="2513739776" sldId="277"/>
            <ac:spMk id="14" creationId="{A6CF7E7F-2185-1A1A-ABAE-0737A35C21EC}"/>
          </ac:spMkLst>
        </pc:spChg>
        <pc:picChg chg="del">
          <ac:chgData name="Lisa Keiler / Regionalmanagement Innsbruck-Land" userId="c3291f1e-6781-4d03-9dec-d34418c980b6" providerId="ADAL" clId="{6344E58E-BEC4-4807-AF34-6E7FA5DF47DA}" dt="2025-10-14T08:56:12.407" v="3844" actId="478"/>
          <ac:picMkLst>
            <pc:docMk/>
            <pc:sldMk cId="2513739776" sldId="277"/>
            <ac:picMk id="11" creationId="{F547F02C-8076-4118-A0D7-7B52DF97B51A}"/>
          </ac:picMkLst>
        </pc:picChg>
        <pc:picChg chg="del">
          <ac:chgData name="Lisa Keiler / Regionalmanagement Innsbruck-Land" userId="c3291f1e-6781-4d03-9dec-d34418c980b6" providerId="ADAL" clId="{6344E58E-BEC4-4807-AF34-6E7FA5DF47DA}" dt="2025-10-14T08:56:08.913" v="3842" actId="478"/>
          <ac:picMkLst>
            <pc:docMk/>
            <pc:sldMk cId="2513739776" sldId="277"/>
            <ac:picMk id="12" creationId="{F62BA505-7DEE-FA6A-229D-4B4272DBABE1}"/>
          </ac:picMkLst>
        </pc:picChg>
        <pc:picChg chg="del">
          <ac:chgData name="Lisa Keiler / Regionalmanagement Innsbruck-Land" userId="c3291f1e-6781-4d03-9dec-d34418c980b6" providerId="ADAL" clId="{6344E58E-BEC4-4807-AF34-6E7FA5DF47DA}" dt="2025-10-14T08:56:13.354" v="3845" actId="478"/>
          <ac:picMkLst>
            <pc:docMk/>
            <pc:sldMk cId="2513739776" sldId="277"/>
            <ac:picMk id="16" creationId="{1CFB4429-76AC-F0A9-C255-322D219CBCF7}"/>
          </ac:picMkLst>
        </pc:picChg>
        <pc:picChg chg="del">
          <ac:chgData name="Lisa Keiler / Regionalmanagement Innsbruck-Land" userId="c3291f1e-6781-4d03-9dec-d34418c980b6" providerId="ADAL" clId="{6344E58E-BEC4-4807-AF34-6E7FA5DF47DA}" dt="2025-10-14T08:56:09.771" v="3843" actId="478"/>
          <ac:picMkLst>
            <pc:docMk/>
            <pc:sldMk cId="2513739776" sldId="277"/>
            <ac:picMk id="19" creationId="{88C88E72-06D5-83AA-DBBC-74BEF7665109}"/>
          </ac:picMkLst>
        </pc:picChg>
      </pc:sldChg>
      <pc:sldChg chg="modSp add del mod ord modNotesTx">
        <pc:chgData name="Lisa Keiler / Regionalmanagement Innsbruck-Land" userId="c3291f1e-6781-4d03-9dec-d34418c980b6" providerId="ADAL" clId="{6344E58E-BEC4-4807-AF34-6E7FA5DF47DA}" dt="2025-10-15T07:45:54.746" v="5868" actId="2696"/>
        <pc:sldMkLst>
          <pc:docMk/>
          <pc:sldMk cId="1388572844" sldId="278"/>
        </pc:sldMkLst>
        <pc:spChg chg="mod">
          <ac:chgData name="Lisa Keiler / Regionalmanagement Innsbruck-Land" userId="c3291f1e-6781-4d03-9dec-d34418c980b6" providerId="ADAL" clId="{6344E58E-BEC4-4807-AF34-6E7FA5DF47DA}" dt="2025-10-14T09:26:27.601" v="5221" actId="20577"/>
          <ac:spMkLst>
            <pc:docMk/>
            <pc:sldMk cId="1388572844" sldId="278"/>
            <ac:spMk id="14" creationId="{3DD1B16A-8631-8B49-84D0-8D653CE83E6A}"/>
          </ac:spMkLst>
        </pc:spChg>
      </pc:sldChg>
      <pc:sldChg chg="modSp add mod modNotesTx">
        <pc:chgData name="Lisa Keiler / Regionalmanagement Innsbruck-Land" userId="c3291f1e-6781-4d03-9dec-d34418c980b6" providerId="ADAL" clId="{6344E58E-BEC4-4807-AF34-6E7FA5DF47DA}" dt="2025-10-15T08:55:00.045" v="6154" actId="20577"/>
        <pc:sldMkLst>
          <pc:docMk/>
          <pc:sldMk cId="1619459934" sldId="279"/>
        </pc:sldMkLst>
        <pc:spChg chg="mod">
          <ac:chgData name="Lisa Keiler / Regionalmanagement Innsbruck-Land" userId="c3291f1e-6781-4d03-9dec-d34418c980b6" providerId="ADAL" clId="{6344E58E-BEC4-4807-AF34-6E7FA5DF47DA}" dt="2025-10-14T09:40:14.123" v="5730" actId="20577"/>
          <ac:spMkLst>
            <pc:docMk/>
            <pc:sldMk cId="1619459934" sldId="279"/>
            <ac:spMk id="14" creationId="{EC2892A9-5F20-89CB-2BD3-CF6A3288469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C637D-1C24-4289-88B2-064D3B95113F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D677A-51F2-4780-B24E-6CA8078BDC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0354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6D677A-51F2-4780-B24E-6CA8078BDC5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0274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FB671F-FE69-DA6B-2B5F-C8494B789A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064C8E2-9F3F-6E0D-DDE6-FEA37EF72B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08C6B31-6C19-7065-7C2E-A1260A9794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Jeder redet über Teilzeit, 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40% der Frauen arbeiten TZ wegen Kindern und pflegebedürftigen Angehörigen TZ, aber Hauptgrund sind Betreuungspflichten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Männer auch betroffen, Männer auch nicht mehr Überstunden, geleistete Arbeitszeit und Männer nicht mehr in der Lage Überstunden zu machen wegen Care-Arbeit wie noch vor 15 Jahren (AMS)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Ruf nach Kinderbetreuung. Ausbau Kinderbetreuung führt nicht automatisch zur Stundenaufstockung bei Frauen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auch Unternehmen Anreize setzen, denn sonst: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Stress durch Doppelbelastung führt zur Reduzierung der Arbeitszeit, längeren Elternzeiten, aufstocken ja oder nein, nicht so produktiv und leistungsfähig bin, mehr krankheitsbedingte Fehltage, 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Wenn Unternehmen vereinbarkeitsfreundliche Rahmenbedingungen, dann unglaubliches Potential, das bisher ungenutzt ist.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Damit bessere Vereinbarkeit, deshalb Initiative </a:t>
            </a:r>
            <a:r>
              <a:rPr lang="de-D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VerNetzT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5621B73-822B-D372-AA65-8A0A95AD91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6D677A-51F2-4780-B24E-6CA8078BDC51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4445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A5855-5BC2-221D-FB8F-4AE9A74DF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04E3E8B-953B-0176-0283-A4DA8B7A2F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6DD61BD-9B3E-37AB-E12D-1CCC510157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0" dirty="0"/>
              <a:t>Regionalmanagement Innsbruck-Land:</a:t>
            </a:r>
          </a:p>
          <a:p>
            <a:r>
              <a:rPr lang="de-DE" b="0" dirty="0"/>
              <a:t>Wir sind eine Servicestelle für Förderungen, wir unterstützen innovative Projekte in der Region, sind AP egal ob Gemeinden, Unternehmen oder Privatpersonen, wir begleiten Projekten in versch. Konstellationen (interkommunal, Gemeinden-Betriebe etc.) Freuen uns immer über Ideen für die Region!</a:t>
            </a:r>
          </a:p>
          <a:p>
            <a:endParaRPr lang="de-DE" b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4493D1F-7BA0-94B2-2A71-9AB0CEF353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6D677A-51F2-4780-B24E-6CA8078BDC51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9496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A692D-3A82-5700-9AB4-191E5811B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866C21A-CE35-F2F3-DE49-7A875CD96B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5C49D41-80C1-CE6F-FE80-5B441CD7B6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Verschiedene TZ-Modell-Varianten (es gibt Unternehmen mit über 70 verschiedenen), ja, Vereinbarkeit ist sehr individuell</a:t>
            </a:r>
          </a:p>
          <a:p>
            <a:r>
              <a:rPr lang="de-DE" dirty="0"/>
              <a:t>Homeoffice </a:t>
            </a:r>
          </a:p>
          <a:p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Karenzmanagement (Gespräch mit den MA suchen, Gesprächsleitfäden für FK für schwangere MA, Kontakt halten, </a:t>
            </a:r>
            <a:r>
              <a:rPr lang="de-DE" dirty="0" err="1"/>
              <a:t>Karenziertenfrühstück</a:t>
            </a:r>
            <a:r>
              <a:rPr lang="de-DE" dirty="0"/>
              <a:t>/Baby-Brunch etc. oder Welcome-Back Events mit allen </a:t>
            </a:r>
            <a:r>
              <a:rPr lang="de-DE" dirty="0" err="1"/>
              <a:t>Wiedereinsteiger:innen</a:t>
            </a:r>
            <a:r>
              <a:rPr lang="de-DE" dirty="0"/>
              <a:t>, Buddy-Systeme mit bestehenden MA), Elternfrühstücke etc. </a:t>
            </a:r>
            <a:r>
              <a:rPr lang="de-DE"/>
              <a:t>Austausch unter Betroffenen</a:t>
            </a:r>
          </a:p>
          <a:p>
            <a:endParaRPr lang="de-DE" dirty="0"/>
          </a:p>
          <a:p>
            <a:r>
              <a:rPr lang="de-DE" dirty="0"/>
              <a:t>Wiedereinstieg aktiv begleiten, Einführung in neue Arbeitsbereiche, Mentoring/Begleitung wichtig, Karrieremöglichkeiten von TZ-Kräften! (als Ressource nicht als Last sehen)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10-12 Stunden steigen viele ein (schwierig zu koordinieren), Ziel aus 12 Stunden eine 20 Stunden Kraft (geht nur über Flexibilität und Unternehmenskultur etabliere)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Kultur: Eltern, die um 14 Uhr losmüssen, aber nicht wegen mangelnder Leistung sondern wegen Care-Arbeit.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Familienbewusste Führung/Schulung der FK</a:t>
            </a:r>
          </a:p>
          <a:p>
            <a:endParaRPr lang="de-DE" dirty="0"/>
          </a:p>
          <a:p>
            <a:r>
              <a:rPr lang="de-DE" dirty="0" err="1"/>
              <a:t>Job-Sharing</a:t>
            </a:r>
            <a:endParaRPr lang="de-DE" dirty="0"/>
          </a:p>
          <a:p>
            <a:endParaRPr lang="de-DE" dirty="0"/>
          </a:p>
          <a:p>
            <a:r>
              <a:rPr lang="de-DE" dirty="0"/>
              <a:t>TZ-Anreize setzen (Gesprächsleitfäden, was brauchst du, damit du Aufstocken kannst? Mehr Homeoffice? Vertretung regeln damit mehr Sicherheit bei krankem Kind)</a:t>
            </a:r>
          </a:p>
          <a:p>
            <a:endParaRPr lang="de-DE" dirty="0"/>
          </a:p>
          <a:p>
            <a:r>
              <a:rPr lang="de-DE" dirty="0"/>
              <a:t>Kinderbetreuung (Modelle der betrieblichen Kinderbetreuung, auch Betriebstageseltern, oder Zuschuss)</a:t>
            </a:r>
          </a:p>
          <a:p>
            <a:endParaRPr lang="de-DE" dirty="0"/>
          </a:p>
          <a:p>
            <a:r>
              <a:rPr lang="de-DE" dirty="0"/>
              <a:t>Pflegende Angehörige (Sensibilisierung, Beratung, Pflegeleitfaden, bezahlte Pflegetage</a:t>
            </a:r>
          </a:p>
          <a:p>
            <a:endParaRPr lang="de-DE" dirty="0"/>
          </a:p>
          <a:p>
            <a:r>
              <a:rPr lang="de-DE" dirty="0"/>
              <a:t>Offene Unternehmenskultur</a:t>
            </a:r>
          </a:p>
          <a:p>
            <a:r>
              <a:rPr lang="de-DE" dirty="0"/>
              <a:t>Kommunikation</a:t>
            </a:r>
          </a:p>
          <a:p>
            <a:endParaRPr lang="de-DE" dirty="0"/>
          </a:p>
          <a:p>
            <a:r>
              <a:rPr lang="de-DE" dirty="0"/>
              <a:t>Ansprechperson im Unternehmen „Vereinbarkeitsbeauftragte“, Cultural Coach (mit psychologischem Hintergrund im Falle einer Belastung, z.B. </a:t>
            </a:r>
            <a:r>
              <a:rPr lang="de-DE" dirty="0" err="1"/>
              <a:t>hollu</a:t>
            </a:r>
            <a:r>
              <a:rPr lang="de-DE" dirty="0"/>
              <a:t>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9457C9D-0A81-9CF1-6667-79A6085150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6D677A-51F2-4780-B24E-6CA8078BDC51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12213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710997-0F9A-1758-09C8-23621314F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1DF43FE-48B9-086A-4F22-15D26993B2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2065DA9-8AF7-4B87-1326-FEA912C1A0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7EFE7D9-4507-E7B0-7D9A-D87C8B5F9B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6D677A-51F2-4780-B24E-6CA8078BDC51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3867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8C3A3-C78A-87E3-E286-7B7FA5782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84F63FC-3E13-D875-8CE3-1E5569C84C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31CF4C2-C7A2-307E-DBA2-1B3ECE4FAD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AD39C9A-F0E2-1C86-E0F3-0F1140C77F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6D677A-51F2-4780-B24E-6CA8078BDC51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8609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2C6F-F1F3-407E-BA2F-2C34453387A4}" type="datetime1">
              <a:rPr lang="de-DE" smtClean="0"/>
              <a:t>15.10.2025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9C31-2FB3-49D3-B563-FEF1499A5CF0}" type="datetime1">
              <a:rPr lang="de-DE" smtClean="0"/>
              <a:t>15.10.2025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6BF71-2E6D-4FA5-BD35-39DB2057D34D}" type="datetime1">
              <a:rPr lang="de-DE" smtClean="0"/>
              <a:t>15.10.2025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D04A6-8F99-423F-9B07-444CF744ED7A}" type="datetime1">
              <a:rPr lang="de-DE" smtClean="0"/>
              <a:t>15.10.2025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D23C-FC66-4405-AD5F-593ADC33CCCB}" type="datetime1">
              <a:rPr lang="de-DE" smtClean="0"/>
              <a:t>15.10.2025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F595-DB58-445A-BD09-F896C69B1A53}" type="datetime1">
              <a:rPr lang="de-DE" smtClean="0"/>
              <a:t>15.10.2025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4042-FDDE-4CAD-813D-591336BD4140}" type="datetime1">
              <a:rPr lang="de-DE" smtClean="0"/>
              <a:t>15.10.2025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771ED-DEF3-483A-892D-B98D01BB38E7}" type="datetime1">
              <a:rPr lang="de-DE" smtClean="0"/>
              <a:t>15.10.2025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191F9-E71D-472E-BE76-BCD0F416AE3A}" type="datetime1">
              <a:rPr lang="de-DE" smtClean="0"/>
              <a:t>15.10.2025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AFC45-D3F1-4ACE-ADC5-99BE9A8C8750}" type="datetime1">
              <a:rPr lang="de-DE" smtClean="0"/>
              <a:t>15.10.2025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DA6B1-AEBC-434B-9CA9-3901A9C8F0F8}" type="datetime1">
              <a:rPr lang="de-DE" smtClean="0"/>
              <a:t>15.10.2025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2C604-83D3-4956-AF26-5ACA0EA482BA}" type="datetime1">
              <a:rPr lang="de-DE" smtClean="0"/>
              <a:t>15.10.2025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amilieundberuf.at/sites/familieundberuf.at/files/anhang/factsheet_index_0.pdf" TargetMode="External"/><Relationship Id="rId3" Type="http://schemas.openxmlformats.org/officeDocument/2006/relationships/image" Target="../media/image4.png"/><Relationship Id="rId7" Type="http://schemas.openxmlformats.org/officeDocument/2006/relationships/hyperlink" Target="https://www.kofa.de/media/Publikationen/Handlungsempfehlungen/Vereinbarkeit_Familie_und_Beruf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wko.at/tirol/news/fiw-broschuere-kinderbetreuung-tirol-1124-sc.pdf" TargetMode="External"/><Relationship Id="rId5" Type="http://schemas.openxmlformats.org/officeDocument/2006/relationships/hyperlink" Target="https://www.wko.at/tirol/fiw/handbuch-vereinbarkeit-familie-beruf.pdf" TargetMode="External"/><Relationship Id="rId4" Type="http://schemas.openxmlformats.org/officeDocument/2006/relationships/image" Target="../media/image5.svg"/><Relationship Id="rId9" Type="http://schemas.openxmlformats.org/officeDocument/2006/relationships/hyperlink" Target="https://www.unternehmen-fuer-familien.at/best-practices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4.png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vernetzt.tirol/" TargetMode="External"/><Relationship Id="rId5" Type="http://schemas.openxmlformats.org/officeDocument/2006/relationships/hyperlink" Target="mailto:vernetzt@regio-il.at" TargetMode="Externa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096424"/>
            <a:ext cx="18288000" cy="190576"/>
            <a:chOff x="0" y="0"/>
            <a:chExt cx="4816593" cy="501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50193"/>
            </a:xfrm>
            <a:custGeom>
              <a:avLst/>
              <a:gdLst/>
              <a:ahLst/>
              <a:cxnLst/>
              <a:rect l="l" t="t" r="r" b="b"/>
              <a:pathLst>
                <a:path w="4816592" h="50193">
                  <a:moveTo>
                    <a:pt x="0" y="0"/>
                  </a:moveTo>
                  <a:lnTo>
                    <a:pt x="4816592" y="0"/>
                  </a:lnTo>
                  <a:lnTo>
                    <a:pt x="4816592" y="50193"/>
                  </a:lnTo>
                  <a:lnTo>
                    <a:pt x="0" y="50193"/>
                  </a:lnTo>
                  <a:close/>
                </a:path>
              </a:pathLst>
            </a:custGeom>
            <a:solidFill>
              <a:srgbClr val="96BF35">
                <a:alpha val="82745"/>
              </a:srgbClr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816593" cy="882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-5400000">
            <a:off x="13049212" y="5048212"/>
            <a:ext cx="10287000" cy="190576"/>
            <a:chOff x="0" y="0"/>
            <a:chExt cx="2709333" cy="5019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709333" cy="50193"/>
            </a:xfrm>
            <a:custGeom>
              <a:avLst/>
              <a:gdLst/>
              <a:ahLst/>
              <a:cxnLst/>
              <a:rect l="l" t="t" r="r" b="b"/>
              <a:pathLst>
                <a:path w="2709333" h="50193">
                  <a:moveTo>
                    <a:pt x="0" y="0"/>
                  </a:moveTo>
                  <a:lnTo>
                    <a:pt x="2709333" y="0"/>
                  </a:lnTo>
                  <a:lnTo>
                    <a:pt x="2709333" y="50193"/>
                  </a:lnTo>
                  <a:lnTo>
                    <a:pt x="0" y="50193"/>
                  </a:lnTo>
                  <a:close/>
                </a:path>
              </a:pathLst>
            </a:custGeom>
            <a:solidFill>
              <a:srgbClr val="F08B4B">
                <a:alpha val="82745"/>
              </a:srgbClr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709333" cy="882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8097424" y="10096424"/>
            <a:ext cx="190576" cy="190576"/>
            <a:chOff x="0" y="0"/>
            <a:chExt cx="50193" cy="5019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50193" cy="50193"/>
            </a:xfrm>
            <a:custGeom>
              <a:avLst/>
              <a:gdLst/>
              <a:ahLst/>
              <a:cxnLst/>
              <a:rect l="l" t="t" r="r" b="b"/>
              <a:pathLst>
                <a:path w="50193" h="50193">
                  <a:moveTo>
                    <a:pt x="0" y="0"/>
                  </a:moveTo>
                  <a:lnTo>
                    <a:pt x="50193" y="0"/>
                  </a:lnTo>
                  <a:lnTo>
                    <a:pt x="50193" y="50193"/>
                  </a:lnTo>
                  <a:lnTo>
                    <a:pt x="0" y="50193"/>
                  </a:lnTo>
                  <a:close/>
                </a:path>
              </a:pathLst>
            </a:custGeom>
            <a:solidFill>
              <a:srgbClr val="463D2B">
                <a:alpha val="82745"/>
              </a:srgbClr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50193" cy="882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" name="Titel 1">
            <a:extLst>
              <a:ext uri="{FF2B5EF4-FFF2-40B4-BE49-F238E27FC236}">
                <a16:creationId xmlns:a16="http://schemas.microsoft.com/office/drawing/2014/main" id="{36F65C30-F7B1-3186-CE97-526B9F56857B}"/>
              </a:ext>
            </a:extLst>
          </p:cNvPr>
          <p:cNvSpPr txBox="1">
            <a:spLocks/>
          </p:cNvSpPr>
          <p:nvPr/>
        </p:nvSpPr>
        <p:spPr>
          <a:xfrm>
            <a:off x="559694" y="3582056"/>
            <a:ext cx="17028578" cy="2057400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solidFill>
                  <a:srgbClr val="4D4D4C"/>
                </a:solidFill>
                <a:latin typeface="Ofelia Text Semibold" panose="020B0201020201010104" pitchFamily="34" charset="0"/>
              </a:rPr>
              <a:t>Vereinbarkeit von Beruf und Familie </a:t>
            </a:r>
          </a:p>
          <a:p>
            <a:r>
              <a:rPr lang="de-DE" sz="4000" dirty="0">
                <a:solidFill>
                  <a:srgbClr val="4D4D4C"/>
                </a:solidFill>
                <a:latin typeface="Ofelia Text Semibold" panose="020B0201020201010104" pitchFamily="34" charset="0"/>
              </a:rPr>
              <a:t>Lösungen für Unternehmen</a:t>
            </a:r>
          </a:p>
        </p:txBody>
      </p:sp>
      <p:sp>
        <p:nvSpPr>
          <p:cNvPr id="15" name="Untertitel 2">
            <a:extLst>
              <a:ext uri="{FF2B5EF4-FFF2-40B4-BE49-F238E27FC236}">
                <a16:creationId xmlns:a16="http://schemas.microsoft.com/office/drawing/2014/main" id="{2F4361FD-B9EB-6B3A-4A85-465940CD1049}"/>
              </a:ext>
            </a:extLst>
          </p:cNvPr>
          <p:cNvSpPr txBox="1">
            <a:spLocks/>
          </p:cNvSpPr>
          <p:nvPr/>
        </p:nvSpPr>
        <p:spPr>
          <a:xfrm>
            <a:off x="4267991" y="5812294"/>
            <a:ext cx="9752013" cy="12954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altLang="de-DE" dirty="0">
              <a:latin typeface="Source Serif Pro" panose="02040603050405020204" pitchFamily="18" charset="0"/>
              <a:ea typeface="Source Serif Pro" panose="02040603050405020204" pitchFamily="18" charset="0"/>
            </a:endParaRPr>
          </a:p>
          <a:p>
            <a:r>
              <a:rPr lang="de-DE" altLang="de-DE" dirty="0">
                <a:latin typeface="Source Serif Pro" panose="02040603050405020204" pitchFamily="18" charset="0"/>
                <a:ea typeface="Source Serif Pro" panose="02040603050405020204" pitchFamily="18" charset="0"/>
              </a:rPr>
              <a:t>17. Oktober 2025, BTV Innsbruck</a:t>
            </a:r>
          </a:p>
          <a:p>
            <a:endParaRPr lang="de-DE" dirty="0">
              <a:latin typeface="Source Serif Pro" panose="02040603050405020204" pitchFamily="18" charset="0"/>
              <a:ea typeface="Source Serif Pro" panose="02040603050405020204" pitchFamily="18" charset="0"/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D7EAF1C0-6E5C-132F-2F17-3FC7E4335B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44418" y="333925"/>
            <a:ext cx="3043853" cy="1065814"/>
          </a:xfrm>
          <a:prstGeom prst="rect">
            <a:avLst/>
          </a:prstGeom>
        </p:spPr>
      </p:pic>
      <p:pic>
        <p:nvPicPr>
          <p:cNvPr id="16" name="Grafik 15" descr="Ein Bild, das Text, Screenshot, Schrift, Logo enthält.&#10;&#10;KI-generierte Inhalte können fehlerhaft sein.">
            <a:extLst>
              <a:ext uri="{FF2B5EF4-FFF2-40B4-BE49-F238E27FC236}">
                <a16:creationId xmlns:a16="http://schemas.microsoft.com/office/drawing/2014/main" id="{04903B5E-71A1-476B-9E6C-3CCEFF58A0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991" y="7926546"/>
            <a:ext cx="10363656" cy="1775256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7AD26A21-66D7-098D-4D1B-4C618352B4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0991" y="524258"/>
            <a:ext cx="3948209" cy="890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811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F0E31-325B-1D43-1E21-B11C307F45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691C1EF-79D3-A42D-8B99-AD01C9236CA2}"/>
              </a:ext>
            </a:extLst>
          </p:cNvPr>
          <p:cNvGrpSpPr/>
          <p:nvPr/>
        </p:nvGrpSpPr>
        <p:grpSpPr>
          <a:xfrm>
            <a:off x="0" y="10096424"/>
            <a:ext cx="18288000" cy="190576"/>
            <a:chOff x="0" y="0"/>
            <a:chExt cx="4816593" cy="5019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9697A2E9-4096-5A3A-62D8-C990745CA29C}"/>
                </a:ext>
              </a:extLst>
            </p:cNvPr>
            <p:cNvSpPr/>
            <p:nvPr/>
          </p:nvSpPr>
          <p:spPr>
            <a:xfrm>
              <a:off x="0" y="0"/>
              <a:ext cx="4816592" cy="50193"/>
            </a:xfrm>
            <a:custGeom>
              <a:avLst/>
              <a:gdLst/>
              <a:ahLst/>
              <a:cxnLst/>
              <a:rect l="l" t="t" r="r" b="b"/>
              <a:pathLst>
                <a:path w="4816592" h="50193">
                  <a:moveTo>
                    <a:pt x="0" y="0"/>
                  </a:moveTo>
                  <a:lnTo>
                    <a:pt x="4816592" y="0"/>
                  </a:lnTo>
                  <a:lnTo>
                    <a:pt x="4816592" y="50193"/>
                  </a:lnTo>
                  <a:lnTo>
                    <a:pt x="0" y="50193"/>
                  </a:lnTo>
                  <a:close/>
                </a:path>
              </a:pathLst>
            </a:custGeom>
            <a:solidFill>
              <a:srgbClr val="96BF35">
                <a:alpha val="82745"/>
              </a:srgbClr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25C560E2-AEAD-0F22-A0FC-05EBB5AFD41E}"/>
                </a:ext>
              </a:extLst>
            </p:cNvPr>
            <p:cNvSpPr txBox="1"/>
            <p:nvPr/>
          </p:nvSpPr>
          <p:spPr>
            <a:xfrm>
              <a:off x="0" y="-38100"/>
              <a:ext cx="4816593" cy="882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E58FFCA7-9B43-0CA0-A1E9-F05DBB507DE6}"/>
              </a:ext>
            </a:extLst>
          </p:cNvPr>
          <p:cNvGrpSpPr/>
          <p:nvPr/>
        </p:nvGrpSpPr>
        <p:grpSpPr>
          <a:xfrm rot="-5400000">
            <a:off x="13049212" y="5048212"/>
            <a:ext cx="10287000" cy="190576"/>
            <a:chOff x="0" y="0"/>
            <a:chExt cx="2709333" cy="50193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3B51A1BA-4DB0-68EE-0F33-122EB29E58AF}"/>
                </a:ext>
              </a:extLst>
            </p:cNvPr>
            <p:cNvSpPr/>
            <p:nvPr/>
          </p:nvSpPr>
          <p:spPr>
            <a:xfrm>
              <a:off x="0" y="0"/>
              <a:ext cx="2709333" cy="50193"/>
            </a:xfrm>
            <a:custGeom>
              <a:avLst/>
              <a:gdLst/>
              <a:ahLst/>
              <a:cxnLst/>
              <a:rect l="l" t="t" r="r" b="b"/>
              <a:pathLst>
                <a:path w="2709333" h="50193">
                  <a:moveTo>
                    <a:pt x="0" y="0"/>
                  </a:moveTo>
                  <a:lnTo>
                    <a:pt x="2709333" y="0"/>
                  </a:lnTo>
                  <a:lnTo>
                    <a:pt x="2709333" y="50193"/>
                  </a:lnTo>
                  <a:lnTo>
                    <a:pt x="0" y="50193"/>
                  </a:lnTo>
                  <a:close/>
                </a:path>
              </a:pathLst>
            </a:custGeom>
            <a:solidFill>
              <a:srgbClr val="F08B4B">
                <a:alpha val="82745"/>
              </a:srgbClr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6AFEDBC7-B6A4-3AFA-5C72-EDDE19132850}"/>
                </a:ext>
              </a:extLst>
            </p:cNvPr>
            <p:cNvSpPr txBox="1"/>
            <p:nvPr/>
          </p:nvSpPr>
          <p:spPr>
            <a:xfrm>
              <a:off x="0" y="-38100"/>
              <a:ext cx="2709333" cy="882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BC757530-7189-EA24-1C19-210E91ED94CF}"/>
              </a:ext>
            </a:extLst>
          </p:cNvPr>
          <p:cNvGrpSpPr/>
          <p:nvPr/>
        </p:nvGrpSpPr>
        <p:grpSpPr>
          <a:xfrm>
            <a:off x="18097424" y="10096424"/>
            <a:ext cx="190576" cy="190576"/>
            <a:chOff x="0" y="0"/>
            <a:chExt cx="50193" cy="50193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A1CF2DCB-7E4C-5827-4C9A-097EA3F74896}"/>
                </a:ext>
              </a:extLst>
            </p:cNvPr>
            <p:cNvSpPr/>
            <p:nvPr/>
          </p:nvSpPr>
          <p:spPr>
            <a:xfrm>
              <a:off x="0" y="0"/>
              <a:ext cx="50193" cy="50193"/>
            </a:xfrm>
            <a:custGeom>
              <a:avLst/>
              <a:gdLst/>
              <a:ahLst/>
              <a:cxnLst/>
              <a:rect l="l" t="t" r="r" b="b"/>
              <a:pathLst>
                <a:path w="50193" h="50193">
                  <a:moveTo>
                    <a:pt x="0" y="0"/>
                  </a:moveTo>
                  <a:lnTo>
                    <a:pt x="50193" y="0"/>
                  </a:lnTo>
                  <a:lnTo>
                    <a:pt x="50193" y="50193"/>
                  </a:lnTo>
                  <a:lnTo>
                    <a:pt x="0" y="50193"/>
                  </a:lnTo>
                  <a:close/>
                </a:path>
              </a:pathLst>
            </a:custGeom>
            <a:solidFill>
              <a:srgbClr val="463D2B">
                <a:alpha val="82745"/>
              </a:srgbClr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976AFE88-1DF3-4547-B7AC-731990A7F160}"/>
                </a:ext>
              </a:extLst>
            </p:cNvPr>
            <p:cNvSpPr txBox="1"/>
            <p:nvPr/>
          </p:nvSpPr>
          <p:spPr>
            <a:xfrm>
              <a:off x="0" y="-38100"/>
              <a:ext cx="50193" cy="882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" name="Titel 1">
            <a:extLst>
              <a:ext uri="{FF2B5EF4-FFF2-40B4-BE49-F238E27FC236}">
                <a16:creationId xmlns:a16="http://schemas.microsoft.com/office/drawing/2014/main" id="{A6CF7E7F-2185-1A1A-ABAE-0737A35C21EC}"/>
              </a:ext>
            </a:extLst>
          </p:cNvPr>
          <p:cNvSpPr txBox="1">
            <a:spLocks/>
          </p:cNvSpPr>
          <p:nvPr/>
        </p:nvSpPr>
        <p:spPr>
          <a:xfrm>
            <a:off x="525057" y="4305300"/>
            <a:ext cx="17028578" cy="2057400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solidFill>
                  <a:srgbClr val="4D4D4C"/>
                </a:solidFill>
                <a:latin typeface="Ofelia Text Semibold" panose="020B0201020201010104" pitchFamily="34" charset="0"/>
              </a:rPr>
              <a:t>Warum Vereinbarkeit in Unternehmen?</a:t>
            </a:r>
          </a:p>
          <a:p>
            <a:endParaRPr lang="de-DE" dirty="0">
              <a:solidFill>
                <a:srgbClr val="4D4D4C"/>
              </a:solidFill>
              <a:latin typeface="Ofelia Text Semibold" panose="020B02010202010101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739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51B04-08D1-B261-CE03-8DEF0E2A6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BF04BD4-E773-257A-5F05-9D6CB59AE246}"/>
              </a:ext>
            </a:extLst>
          </p:cNvPr>
          <p:cNvGrpSpPr/>
          <p:nvPr/>
        </p:nvGrpSpPr>
        <p:grpSpPr>
          <a:xfrm>
            <a:off x="0" y="10065435"/>
            <a:ext cx="18288000" cy="190576"/>
            <a:chOff x="0" y="0"/>
            <a:chExt cx="4816593" cy="5019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E50D47CD-D1E0-1C74-462C-B2BCEAF6D0DC}"/>
                </a:ext>
              </a:extLst>
            </p:cNvPr>
            <p:cNvSpPr/>
            <p:nvPr/>
          </p:nvSpPr>
          <p:spPr>
            <a:xfrm>
              <a:off x="0" y="0"/>
              <a:ext cx="4816592" cy="50193"/>
            </a:xfrm>
            <a:custGeom>
              <a:avLst/>
              <a:gdLst/>
              <a:ahLst/>
              <a:cxnLst/>
              <a:rect l="l" t="t" r="r" b="b"/>
              <a:pathLst>
                <a:path w="4816592" h="50193">
                  <a:moveTo>
                    <a:pt x="0" y="0"/>
                  </a:moveTo>
                  <a:lnTo>
                    <a:pt x="4816592" y="0"/>
                  </a:lnTo>
                  <a:lnTo>
                    <a:pt x="4816592" y="50193"/>
                  </a:lnTo>
                  <a:lnTo>
                    <a:pt x="0" y="50193"/>
                  </a:lnTo>
                  <a:close/>
                </a:path>
              </a:pathLst>
            </a:custGeom>
            <a:solidFill>
              <a:srgbClr val="96BF35">
                <a:alpha val="82745"/>
              </a:srgbClr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045654F2-CA19-A4C0-933F-489DA79BBE9B}"/>
                </a:ext>
              </a:extLst>
            </p:cNvPr>
            <p:cNvSpPr txBox="1"/>
            <p:nvPr/>
          </p:nvSpPr>
          <p:spPr>
            <a:xfrm>
              <a:off x="0" y="-38100"/>
              <a:ext cx="4816593" cy="882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19BC6498-7153-78B4-69C1-A2949F8C533B}"/>
              </a:ext>
            </a:extLst>
          </p:cNvPr>
          <p:cNvGrpSpPr/>
          <p:nvPr/>
        </p:nvGrpSpPr>
        <p:grpSpPr>
          <a:xfrm rot="-5400000">
            <a:off x="13049212" y="5048212"/>
            <a:ext cx="10287000" cy="190576"/>
            <a:chOff x="0" y="0"/>
            <a:chExt cx="2709333" cy="50193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3D417A3F-6B58-BB9F-3FD1-92FB7D0C56F9}"/>
                </a:ext>
              </a:extLst>
            </p:cNvPr>
            <p:cNvSpPr/>
            <p:nvPr/>
          </p:nvSpPr>
          <p:spPr>
            <a:xfrm>
              <a:off x="0" y="0"/>
              <a:ext cx="2709333" cy="50193"/>
            </a:xfrm>
            <a:custGeom>
              <a:avLst/>
              <a:gdLst/>
              <a:ahLst/>
              <a:cxnLst/>
              <a:rect l="l" t="t" r="r" b="b"/>
              <a:pathLst>
                <a:path w="2709333" h="50193">
                  <a:moveTo>
                    <a:pt x="0" y="0"/>
                  </a:moveTo>
                  <a:lnTo>
                    <a:pt x="2709333" y="0"/>
                  </a:lnTo>
                  <a:lnTo>
                    <a:pt x="2709333" y="50193"/>
                  </a:lnTo>
                  <a:lnTo>
                    <a:pt x="0" y="50193"/>
                  </a:lnTo>
                  <a:close/>
                </a:path>
              </a:pathLst>
            </a:custGeom>
            <a:solidFill>
              <a:srgbClr val="F08B4B">
                <a:alpha val="82745"/>
              </a:srgbClr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2528C48F-EDA8-4F34-0AA6-B53F435E48F6}"/>
                </a:ext>
              </a:extLst>
            </p:cNvPr>
            <p:cNvSpPr txBox="1"/>
            <p:nvPr/>
          </p:nvSpPr>
          <p:spPr>
            <a:xfrm>
              <a:off x="0" y="-38100"/>
              <a:ext cx="2709333" cy="882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6A353660-467A-9892-852F-060641CDA4C2}"/>
              </a:ext>
            </a:extLst>
          </p:cNvPr>
          <p:cNvGrpSpPr/>
          <p:nvPr/>
        </p:nvGrpSpPr>
        <p:grpSpPr>
          <a:xfrm>
            <a:off x="18097424" y="10096424"/>
            <a:ext cx="190576" cy="190576"/>
            <a:chOff x="0" y="0"/>
            <a:chExt cx="50193" cy="50193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BCED1CFE-B2E4-F2B9-E419-E4BA521C1A07}"/>
                </a:ext>
              </a:extLst>
            </p:cNvPr>
            <p:cNvSpPr/>
            <p:nvPr/>
          </p:nvSpPr>
          <p:spPr>
            <a:xfrm>
              <a:off x="0" y="0"/>
              <a:ext cx="50193" cy="50193"/>
            </a:xfrm>
            <a:custGeom>
              <a:avLst/>
              <a:gdLst/>
              <a:ahLst/>
              <a:cxnLst/>
              <a:rect l="l" t="t" r="r" b="b"/>
              <a:pathLst>
                <a:path w="50193" h="50193">
                  <a:moveTo>
                    <a:pt x="0" y="0"/>
                  </a:moveTo>
                  <a:lnTo>
                    <a:pt x="50193" y="0"/>
                  </a:lnTo>
                  <a:lnTo>
                    <a:pt x="50193" y="50193"/>
                  </a:lnTo>
                  <a:lnTo>
                    <a:pt x="0" y="50193"/>
                  </a:lnTo>
                  <a:close/>
                </a:path>
              </a:pathLst>
            </a:custGeom>
            <a:solidFill>
              <a:srgbClr val="463D2B">
                <a:alpha val="82745"/>
              </a:srgbClr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7EA71647-4DB6-509A-E6DC-280FBC6C02ED}"/>
                </a:ext>
              </a:extLst>
            </p:cNvPr>
            <p:cNvSpPr txBox="1"/>
            <p:nvPr/>
          </p:nvSpPr>
          <p:spPr>
            <a:xfrm>
              <a:off x="0" y="-38100"/>
              <a:ext cx="50193" cy="882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pic>
        <p:nvPicPr>
          <p:cNvPr id="11" name="Grafik 10">
            <a:extLst>
              <a:ext uri="{FF2B5EF4-FFF2-40B4-BE49-F238E27FC236}">
                <a16:creationId xmlns:a16="http://schemas.microsoft.com/office/drawing/2014/main" id="{1051CEC5-43C1-59F2-8F3E-EBE951E5FA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98682" y="6006698"/>
            <a:ext cx="5089974" cy="1145795"/>
          </a:xfrm>
          <a:prstGeom prst="rect">
            <a:avLst/>
          </a:prstGeom>
        </p:spPr>
      </p:pic>
      <p:sp>
        <p:nvSpPr>
          <p:cNvPr id="13" name="Titel 1">
            <a:extLst>
              <a:ext uri="{FF2B5EF4-FFF2-40B4-BE49-F238E27FC236}">
                <a16:creationId xmlns:a16="http://schemas.microsoft.com/office/drawing/2014/main" id="{694B6A66-71DD-5FEF-922E-10CAD36BF245}"/>
              </a:ext>
            </a:extLst>
          </p:cNvPr>
          <p:cNvSpPr txBox="1">
            <a:spLocks/>
          </p:cNvSpPr>
          <p:nvPr/>
        </p:nvSpPr>
        <p:spPr>
          <a:xfrm>
            <a:off x="893763" y="519113"/>
            <a:ext cx="12669837" cy="18843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de-DE" dirty="0">
              <a:solidFill>
                <a:srgbClr val="4D4D4C"/>
              </a:solidFill>
              <a:latin typeface="Ofelia Text Semibold" panose="020B0201020201010104" pitchFamily="34" charset="0"/>
            </a:endParaRPr>
          </a:p>
          <a:p>
            <a:pPr algn="l"/>
            <a:r>
              <a:rPr lang="de-DE" dirty="0" err="1">
                <a:solidFill>
                  <a:srgbClr val="4D4D4C"/>
                </a:solidFill>
                <a:latin typeface="Ofelia Text Semibold" panose="020B0201020201010104" pitchFamily="34" charset="0"/>
              </a:rPr>
              <a:t>VerNetzT</a:t>
            </a:r>
            <a:r>
              <a:rPr lang="de-DE" dirty="0">
                <a:solidFill>
                  <a:srgbClr val="4D4D4C"/>
                </a:solidFill>
                <a:latin typeface="Ofelia Text Semibold" panose="020B0201020201010104" pitchFamily="34" charset="0"/>
              </a:rPr>
              <a:t> – Vereinbarkeit Netzwerk Tirol</a:t>
            </a:r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3BDBD7D9-34FA-B69B-AAC3-43D3EF873DEB}"/>
              </a:ext>
            </a:extLst>
          </p:cNvPr>
          <p:cNvSpPr txBox="1">
            <a:spLocks/>
          </p:cNvSpPr>
          <p:nvPr/>
        </p:nvSpPr>
        <p:spPr>
          <a:xfrm>
            <a:off x="893763" y="2595564"/>
            <a:ext cx="10474115" cy="170973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8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Aus EU- und Landesmitteln geförderte Initiative</a:t>
            </a:r>
          </a:p>
          <a:p>
            <a:r>
              <a:rPr lang="de-DE" sz="28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Angesiedelt beim Regionalmanagement Innsbruck-Land</a:t>
            </a:r>
          </a:p>
          <a:p>
            <a:r>
              <a:rPr lang="de-DE" sz="28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Ziel: Vereinbarkeit von Beruf und Familie in der Region Innsbruck-Land verbessern</a:t>
            </a:r>
          </a:p>
        </p:txBody>
      </p:sp>
      <p:sp>
        <p:nvSpPr>
          <p:cNvPr id="18" name="Foliennummernplatzhalter 20">
            <a:extLst>
              <a:ext uri="{FF2B5EF4-FFF2-40B4-BE49-F238E27FC236}">
                <a16:creationId xmlns:a16="http://schemas.microsoft.com/office/drawing/2014/main" id="{2B58DD7F-1165-A4DC-C5C0-B9BC82730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594707" y="9586637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pPr/>
              <a:t>3</a:t>
            </a:fld>
            <a:endParaRPr lang="en-US" dirty="0">
              <a:solidFill>
                <a:srgbClr val="4D4D4C"/>
              </a:solidFill>
              <a:latin typeface="Source Serif Pro" panose="02040603050405020204" pitchFamily="18" charset="0"/>
              <a:ea typeface="Source Serif Pro" panose="02040603050405020204" pitchFamily="18" charset="0"/>
            </a:endParaRP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72495812-F3AE-C4C2-99CB-640E4E084CDF}"/>
              </a:ext>
            </a:extLst>
          </p:cNvPr>
          <p:cNvSpPr txBox="1">
            <a:spLocks/>
          </p:cNvSpPr>
          <p:nvPr/>
        </p:nvSpPr>
        <p:spPr>
          <a:xfrm>
            <a:off x="1186399" y="5247345"/>
            <a:ext cx="12136437" cy="115259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de-DE" u="sng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Unser Ansatz</a:t>
            </a:r>
          </a:p>
        </p:txBody>
      </p:sp>
      <p:sp>
        <p:nvSpPr>
          <p:cNvPr id="14" name="Inhaltsplatzhalter 2">
            <a:extLst>
              <a:ext uri="{FF2B5EF4-FFF2-40B4-BE49-F238E27FC236}">
                <a16:creationId xmlns:a16="http://schemas.microsoft.com/office/drawing/2014/main" id="{892CE7C2-C452-AF1B-1896-3FD191B6BA26}"/>
              </a:ext>
            </a:extLst>
          </p:cNvPr>
          <p:cNvSpPr txBox="1">
            <a:spLocks/>
          </p:cNvSpPr>
          <p:nvPr/>
        </p:nvSpPr>
        <p:spPr>
          <a:xfrm>
            <a:off x="1160460" y="5792462"/>
            <a:ext cx="14988683" cy="52380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Mitarbeitende anhören!</a:t>
            </a:r>
          </a:p>
        </p:txBody>
      </p:sp>
      <p:sp>
        <p:nvSpPr>
          <p:cNvPr id="17" name="Inhaltsplatzhalter 2">
            <a:extLst>
              <a:ext uri="{FF2B5EF4-FFF2-40B4-BE49-F238E27FC236}">
                <a16:creationId xmlns:a16="http://schemas.microsoft.com/office/drawing/2014/main" id="{2DFC645B-F97D-3623-2933-7D5E17B75EE0}"/>
              </a:ext>
            </a:extLst>
          </p:cNvPr>
          <p:cNvSpPr txBox="1">
            <a:spLocks/>
          </p:cNvSpPr>
          <p:nvPr/>
        </p:nvSpPr>
        <p:spPr>
          <a:xfrm>
            <a:off x="1186399" y="6493741"/>
            <a:ext cx="14434247" cy="52380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Synergien zwischen Unternehmen nutzen</a:t>
            </a:r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C976F3F4-ECD3-F4B4-C7B4-6C06AC46AD63}"/>
              </a:ext>
            </a:extLst>
          </p:cNvPr>
          <p:cNvSpPr txBox="1">
            <a:spLocks/>
          </p:cNvSpPr>
          <p:nvPr/>
        </p:nvSpPr>
        <p:spPr>
          <a:xfrm>
            <a:off x="1186399" y="7195020"/>
            <a:ext cx="13761770" cy="52380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Gemeinde</a:t>
            </a:r>
            <a:r>
              <a:rPr lang="de-DE" dirty="0"/>
              <a:t> </a:t>
            </a:r>
            <a:r>
              <a:rPr lang="de-DE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einbinden</a:t>
            </a:r>
          </a:p>
        </p:txBody>
      </p:sp>
      <p:sp>
        <p:nvSpPr>
          <p:cNvPr id="20" name="Inhaltsplatzhalter 2">
            <a:extLst>
              <a:ext uri="{FF2B5EF4-FFF2-40B4-BE49-F238E27FC236}">
                <a16:creationId xmlns:a16="http://schemas.microsoft.com/office/drawing/2014/main" id="{C4BA4F9A-D9E8-B9C4-0259-87150EF3149E}"/>
              </a:ext>
            </a:extLst>
          </p:cNvPr>
          <p:cNvSpPr txBox="1">
            <a:spLocks/>
          </p:cNvSpPr>
          <p:nvPr/>
        </p:nvSpPr>
        <p:spPr>
          <a:xfrm>
            <a:off x="1163703" y="7896299"/>
            <a:ext cx="13761770" cy="52380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Lehrgang Vereinbarkeitsbeauftrage </a:t>
            </a:r>
            <a:r>
              <a:rPr lang="de-DE" dirty="0"/>
              <a:t>(</a:t>
            </a:r>
            <a:r>
              <a:rPr lang="de-DE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November 2025)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14510632-6EB0-C8CB-41DD-8C09D08736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67878" y="2354818"/>
            <a:ext cx="6026359" cy="2108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284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12" grpId="0"/>
      <p:bldP spid="14" grpId="0"/>
      <p:bldP spid="17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8BAAB-CAAA-8328-D88F-F3553358C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F8AB1EB-8A1F-912F-6B2B-50E728318602}"/>
              </a:ext>
            </a:extLst>
          </p:cNvPr>
          <p:cNvGrpSpPr/>
          <p:nvPr/>
        </p:nvGrpSpPr>
        <p:grpSpPr>
          <a:xfrm>
            <a:off x="0" y="10096424"/>
            <a:ext cx="18288000" cy="190576"/>
            <a:chOff x="0" y="0"/>
            <a:chExt cx="4816593" cy="5019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269C2073-D454-B085-BB5B-13AA08AEA0A8}"/>
                </a:ext>
              </a:extLst>
            </p:cNvPr>
            <p:cNvSpPr/>
            <p:nvPr/>
          </p:nvSpPr>
          <p:spPr>
            <a:xfrm>
              <a:off x="0" y="0"/>
              <a:ext cx="4816592" cy="50193"/>
            </a:xfrm>
            <a:custGeom>
              <a:avLst/>
              <a:gdLst/>
              <a:ahLst/>
              <a:cxnLst/>
              <a:rect l="l" t="t" r="r" b="b"/>
              <a:pathLst>
                <a:path w="4816592" h="50193">
                  <a:moveTo>
                    <a:pt x="0" y="0"/>
                  </a:moveTo>
                  <a:lnTo>
                    <a:pt x="4816592" y="0"/>
                  </a:lnTo>
                  <a:lnTo>
                    <a:pt x="4816592" y="50193"/>
                  </a:lnTo>
                  <a:lnTo>
                    <a:pt x="0" y="50193"/>
                  </a:lnTo>
                  <a:close/>
                </a:path>
              </a:pathLst>
            </a:custGeom>
            <a:solidFill>
              <a:srgbClr val="96BF35">
                <a:alpha val="82745"/>
              </a:srgbClr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01DD740F-C26B-DB11-7B81-7A81ABFA2BCC}"/>
                </a:ext>
              </a:extLst>
            </p:cNvPr>
            <p:cNvSpPr txBox="1"/>
            <p:nvPr/>
          </p:nvSpPr>
          <p:spPr>
            <a:xfrm>
              <a:off x="0" y="-38100"/>
              <a:ext cx="4816593" cy="882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DB1E573B-AC00-EF51-DE50-1023706845DC}"/>
              </a:ext>
            </a:extLst>
          </p:cNvPr>
          <p:cNvGrpSpPr/>
          <p:nvPr/>
        </p:nvGrpSpPr>
        <p:grpSpPr>
          <a:xfrm rot="-5400000">
            <a:off x="13049212" y="5048212"/>
            <a:ext cx="10287000" cy="190576"/>
            <a:chOff x="0" y="0"/>
            <a:chExt cx="2709333" cy="50193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F38D56F0-D0CB-D6E2-2FA4-5C22091AEAA6}"/>
                </a:ext>
              </a:extLst>
            </p:cNvPr>
            <p:cNvSpPr/>
            <p:nvPr/>
          </p:nvSpPr>
          <p:spPr>
            <a:xfrm>
              <a:off x="0" y="0"/>
              <a:ext cx="2709333" cy="50193"/>
            </a:xfrm>
            <a:custGeom>
              <a:avLst/>
              <a:gdLst/>
              <a:ahLst/>
              <a:cxnLst/>
              <a:rect l="l" t="t" r="r" b="b"/>
              <a:pathLst>
                <a:path w="2709333" h="50193">
                  <a:moveTo>
                    <a:pt x="0" y="0"/>
                  </a:moveTo>
                  <a:lnTo>
                    <a:pt x="2709333" y="0"/>
                  </a:lnTo>
                  <a:lnTo>
                    <a:pt x="2709333" y="50193"/>
                  </a:lnTo>
                  <a:lnTo>
                    <a:pt x="0" y="50193"/>
                  </a:lnTo>
                  <a:close/>
                </a:path>
              </a:pathLst>
            </a:custGeom>
            <a:solidFill>
              <a:srgbClr val="F08B4B">
                <a:alpha val="82745"/>
              </a:srgbClr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3AEA9DA6-AF63-E1FD-C736-2495FE04FB86}"/>
                </a:ext>
              </a:extLst>
            </p:cNvPr>
            <p:cNvSpPr txBox="1"/>
            <p:nvPr/>
          </p:nvSpPr>
          <p:spPr>
            <a:xfrm>
              <a:off x="0" y="-38100"/>
              <a:ext cx="2709333" cy="882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90A44CB4-5995-EC7A-7A56-BD739572AE8F}"/>
              </a:ext>
            </a:extLst>
          </p:cNvPr>
          <p:cNvGrpSpPr/>
          <p:nvPr/>
        </p:nvGrpSpPr>
        <p:grpSpPr>
          <a:xfrm>
            <a:off x="18097424" y="10096424"/>
            <a:ext cx="190576" cy="190576"/>
            <a:chOff x="0" y="0"/>
            <a:chExt cx="50193" cy="50193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5B49E1BD-45EF-F618-8A22-65645BDE4999}"/>
                </a:ext>
              </a:extLst>
            </p:cNvPr>
            <p:cNvSpPr/>
            <p:nvPr/>
          </p:nvSpPr>
          <p:spPr>
            <a:xfrm>
              <a:off x="0" y="0"/>
              <a:ext cx="50193" cy="50193"/>
            </a:xfrm>
            <a:custGeom>
              <a:avLst/>
              <a:gdLst/>
              <a:ahLst/>
              <a:cxnLst/>
              <a:rect l="l" t="t" r="r" b="b"/>
              <a:pathLst>
                <a:path w="50193" h="50193">
                  <a:moveTo>
                    <a:pt x="0" y="0"/>
                  </a:moveTo>
                  <a:lnTo>
                    <a:pt x="50193" y="0"/>
                  </a:lnTo>
                  <a:lnTo>
                    <a:pt x="50193" y="50193"/>
                  </a:lnTo>
                  <a:lnTo>
                    <a:pt x="0" y="50193"/>
                  </a:lnTo>
                  <a:close/>
                </a:path>
              </a:pathLst>
            </a:custGeom>
            <a:solidFill>
              <a:srgbClr val="463D2B">
                <a:alpha val="82745"/>
              </a:srgbClr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AEDFE08D-E3B5-65BF-5B8F-386800D66BD3}"/>
                </a:ext>
              </a:extLst>
            </p:cNvPr>
            <p:cNvSpPr txBox="1"/>
            <p:nvPr/>
          </p:nvSpPr>
          <p:spPr>
            <a:xfrm>
              <a:off x="0" y="-38100"/>
              <a:ext cx="50193" cy="882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" name="Titel 1">
            <a:extLst>
              <a:ext uri="{FF2B5EF4-FFF2-40B4-BE49-F238E27FC236}">
                <a16:creationId xmlns:a16="http://schemas.microsoft.com/office/drawing/2014/main" id="{EC2892A9-5F20-89CB-2BD3-CF6A32884693}"/>
              </a:ext>
            </a:extLst>
          </p:cNvPr>
          <p:cNvSpPr txBox="1">
            <a:spLocks/>
          </p:cNvSpPr>
          <p:nvPr/>
        </p:nvSpPr>
        <p:spPr>
          <a:xfrm>
            <a:off x="525057" y="4305300"/>
            <a:ext cx="17028578" cy="2057400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solidFill>
                  <a:srgbClr val="4D4D4C"/>
                </a:solidFill>
                <a:latin typeface="Ofelia Text Semibold" panose="020B0201020201010104" pitchFamily="34" charset="0"/>
              </a:rPr>
              <a:t>Lösungen aus der Praxis</a:t>
            </a:r>
          </a:p>
          <a:p>
            <a:endParaRPr lang="de-DE" dirty="0">
              <a:solidFill>
                <a:srgbClr val="4D4D4C"/>
              </a:solidFill>
              <a:latin typeface="Ofelia Text Semibold" panose="020B02010202010101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459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AF887-AF2B-9620-4AE7-7D2A3FA69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BE28BE8-CF98-B583-B874-65248C8D678B}"/>
              </a:ext>
            </a:extLst>
          </p:cNvPr>
          <p:cNvGrpSpPr/>
          <p:nvPr/>
        </p:nvGrpSpPr>
        <p:grpSpPr>
          <a:xfrm>
            <a:off x="0" y="10096424"/>
            <a:ext cx="18288000" cy="190576"/>
            <a:chOff x="0" y="0"/>
            <a:chExt cx="4816593" cy="5019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3114BEB3-4C03-1491-CF1A-24BB2113D344}"/>
                </a:ext>
              </a:extLst>
            </p:cNvPr>
            <p:cNvSpPr/>
            <p:nvPr/>
          </p:nvSpPr>
          <p:spPr>
            <a:xfrm>
              <a:off x="0" y="0"/>
              <a:ext cx="4816592" cy="50193"/>
            </a:xfrm>
            <a:custGeom>
              <a:avLst/>
              <a:gdLst/>
              <a:ahLst/>
              <a:cxnLst/>
              <a:rect l="l" t="t" r="r" b="b"/>
              <a:pathLst>
                <a:path w="4816592" h="50193">
                  <a:moveTo>
                    <a:pt x="0" y="0"/>
                  </a:moveTo>
                  <a:lnTo>
                    <a:pt x="4816592" y="0"/>
                  </a:lnTo>
                  <a:lnTo>
                    <a:pt x="4816592" y="50193"/>
                  </a:lnTo>
                  <a:lnTo>
                    <a:pt x="0" y="50193"/>
                  </a:lnTo>
                  <a:close/>
                </a:path>
              </a:pathLst>
            </a:custGeom>
            <a:solidFill>
              <a:srgbClr val="96BF35">
                <a:alpha val="82745"/>
              </a:srgbClr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E987E93-A043-B0CD-1112-0F960E93DFD9}"/>
                </a:ext>
              </a:extLst>
            </p:cNvPr>
            <p:cNvSpPr txBox="1"/>
            <p:nvPr/>
          </p:nvSpPr>
          <p:spPr>
            <a:xfrm>
              <a:off x="0" y="-38100"/>
              <a:ext cx="4816593" cy="882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0F81C435-22B0-7D21-5F2F-042735837950}"/>
              </a:ext>
            </a:extLst>
          </p:cNvPr>
          <p:cNvGrpSpPr/>
          <p:nvPr/>
        </p:nvGrpSpPr>
        <p:grpSpPr>
          <a:xfrm rot="-5400000">
            <a:off x="13049212" y="5048212"/>
            <a:ext cx="10287000" cy="190576"/>
            <a:chOff x="0" y="0"/>
            <a:chExt cx="2709333" cy="50193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F4CDF4F1-03E5-BE9D-E5F5-8FDECC798705}"/>
                </a:ext>
              </a:extLst>
            </p:cNvPr>
            <p:cNvSpPr/>
            <p:nvPr/>
          </p:nvSpPr>
          <p:spPr>
            <a:xfrm>
              <a:off x="0" y="0"/>
              <a:ext cx="2709333" cy="50193"/>
            </a:xfrm>
            <a:custGeom>
              <a:avLst/>
              <a:gdLst/>
              <a:ahLst/>
              <a:cxnLst/>
              <a:rect l="l" t="t" r="r" b="b"/>
              <a:pathLst>
                <a:path w="2709333" h="50193">
                  <a:moveTo>
                    <a:pt x="0" y="0"/>
                  </a:moveTo>
                  <a:lnTo>
                    <a:pt x="2709333" y="0"/>
                  </a:lnTo>
                  <a:lnTo>
                    <a:pt x="2709333" y="50193"/>
                  </a:lnTo>
                  <a:lnTo>
                    <a:pt x="0" y="50193"/>
                  </a:lnTo>
                  <a:close/>
                </a:path>
              </a:pathLst>
            </a:custGeom>
            <a:solidFill>
              <a:srgbClr val="F08B4B">
                <a:alpha val="82745"/>
              </a:srgbClr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C3A4005B-9309-7D4E-B0A1-D859C5EC4F4C}"/>
                </a:ext>
              </a:extLst>
            </p:cNvPr>
            <p:cNvSpPr txBox="1"/>
            <p:nvPr/>
          </p:nvSpPr>
          <p:spPr>
            <a:xfrm>
              <a:off x="0" y="-38100"/>
              <a:ext cx="2709333" cy="882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E8B60A86-CF23-B0B5-7C44-87AACAF88DDD}"/>
              </a:ext>
            </a:extLst>
          </p:cNvPr>
          <p:cNvGrpSpPr/>
          <p:nvPr/>
        </p:nvGrpSpPr>
        <p:grpSpPr>
          <a:xfrm>
            <a:off x="18097424" y="10096424"/>
            <a:ext cx="190576" cy="190576"/>
            <a:chOff x="0" y="0"/>
            <a:chExt cx="50193" cy="50193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573D6A14-9F4F-4094-402D-5915F7920CB6}"/>
                </a:ext>
              </a:extLst>
            </p:cNvPr>
            <p:cNvSpPr/>
            <p:nvPr/>
          </p:nvSpPr>
          <p:spPr>
            <a:xfrm>
              <a:off x="0" y="0"/>
              <a:ext cx="50193" cy="50193"/>
            </a:xfrm>
            <a:custGeom>
              <a:avLst/>
              <a:gdLst/>
              <a:ahLst/>
              <a:cxnLst/>
              <a:rect l="l" t="t" r="r" b="b"/>
              <a:pathLst>
                <a:path w="50193" h="50193">
                  <a:moveTo>
                    <a:pt x="0" y="0"/>
                  </a:moveTo>
                  <a:lnTo>
                    <a:pt x="50193" y="0"/>
                  </a:lnTo>
                  <a:lnTo>
                    <a:pt x="50193" y="50193"/>
                  </a:lnTo>
                  <a:lnTo>
                    <a:pt x="0" y="50193"/>
                  </a:lnTo>
                  <a:close/>
                </a:path>
              </a:pathLst>
            </a:custGeom>
            <a:solidFill>
              <a:srgbClr val="463D2B">
                <a:alpha val="82745"/>
              </a:srgbClr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CD742495-29F9-8240-6B5E-E3993D98723F}"/>
                </a:ext>
              </a:extLst>
            </p:cNvPr>
            <p:cNvSpPr txBox="1"/>
            <p:nvPr/>
          </p:nvSpPr>
          <p:spPr>
            <a:xfrm>
              <a:off x="0" y="-38100"/>
              <a:ext cx="50193" cy="882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pic>
        <p:nvPicPr>
          <p:cNvPr id="11" name="Grafik 10">
            <a:extLst>
              <a:ext uri="{FF2B5EF4-FFF2-40B4-BE49-F238E27FC236}">
                <a16:creationId xmlns:a16="http://schemas.microsoft.com/office/drawing/2014/main" id="{7975D37C-5D77-9DA8-DB18-ACB433F506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797694" y="9259834"/>
            <a:ext cx="2342003" cy="527204"/>
          </a:xfrm>
          <a:prstGeom prst="rect">
            <a:avLst/>
          </a:prstGeom>
        </p:spPr>
      </p:pic>
      <p:sp>
        <p:nvSpPr>
          <p:cNvPr id="13" name="Titel 1">
            <a:extLst>
              <a:ext uri="{FF2B5EF4-FFF2-40B4-BE49-F238E27FC236}">
                <a16:creationId xmlns:a16="http://schemas.microsoft.com/office/drawing/2014/main" id="{78A61192-78AA-83E4-C3B3-611B1D0688DD}"/>
              </a:ext>
            </a:extLst>
          </p:cNvPr>
          <p:cNvSpPr txBox="1">
            <a:spLocks/>
          </p:cNvSpPr>
          <p:nvPr/>
        </p:nvSpPr>
        <p:spPr>
          <a:xfrm>
            <a:off x="893762" y="-198225"/>
            <a:ext cx="11215687" cy="18843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de-DE" dirty="0">
              <a:solidFill>
                <a:srgbClr val="4D4D4C"/>
              </a:solidFill>
              <a:latin typeface="Ofelia Text Semibold" panose="020B0201020201010104" pitchFamily="34" charset="0"/>
            </a:endParaRPr>
          </a:p>
          <a:p>
            <a:pPr algn="l"/>
            <a:r>
              <a:rPr lang="de-DE" dirty="0">
                <a:solidFill>
                  <a:srgbClr val="4D4D4C"/>
                </a:solidFill>
                <a:latin typeface="Ofelia Text Semibold" panose="020B0201020201010104" pitchFamily="34" charset="0"/>
              </a:rPr>
              <a:t>Weiterführende Links</a:t>
            </a:r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28085327-9369-AF38-B4CB-6D9616E63A8E}"/>
              </a:ext>
            </a:extLst>
          </p:cNvPr>
          <p:cNvSpPr txBox="1">
            <a:spLocks/>
          </p:cNvSpPr>
          <p:nvPr/>
        </p:nvSpPr>
        <p:spPr>
          <a:xfrm>
            <a:off x="893762" y="1824218"/>
            <a:ext cx="15069328" cy="55730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e-DE" sz="24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Handbuch zur Vereinbarkeit von Familie und Beruf für kleine und mittlere Unternehmen, Wirtschaftskammer/Bundeskanzleramt 2024: </a:t>
            </a:r>
            <a:r>
              <a:rPr lang="de-DE" sz="24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  <a:hlinkClick r:id="rId5"/>
              </a:rPr>
              <a:t>https://www.wko.at/tirol/fiw/handbuch-vereinbarkeit-familie-beruf.pdf</a:t>
            </a:r>
            <a:endParaRPr lang="de-DE" sz="2400" dirty="0">
              <a:solidFill>
                <a:srgbClr val="4D4D4C"/>
              </a:solidFill>
              <a:latin typeface="Source Serif Pro" panose="02040603050405020204" pitchFamily="18" charset="0"/>
              <a:ea typeface="Source Serif Pro" panose="020406030504050202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e-DE" sz="24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Möglichkeiten der betrieblichen Kinderbetreuung, Land Tirol/IV Tirol/WKT: </a:t>
            </a:r>
            <a:r>
              <a:rPr lang="de-DE" sz="24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  <a:hlinkClick r:id="rId6"/>
              </a:rPr>
              <a:t>https://www.wko.at/tirol/news/fiw-broschuere-kinderbetreuung-tirol-1124-sc.pdf</a:t>
            </a:r>
            <a:r>
              <a:rPr lang="de-DE" sz="24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e-DE" sz="24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Handlungsempfehlung Vereinbarkeit als Zukunftsaufgabe, Rahmenbedingungen schaffen, Potentiale nutze, Kompetenzzentrum Fachkräftesicherung: </a:t>
            </a:r>
            <a:r>
              <a:rPr lang="de-DE" sz="24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  <a:hlinkClick r:id="rId7"/>
              </a:rPr>
              <a:t>https://www.kofa.de/media/Publikationen/Handlungsempfehlungen/Vereinbarkeit_Familie_und_Beruf.pdf</a:t>
            </a:r>
            <a:endParaRPr lang="de-DE" sz="2400" dirty="0">
              <a:solidFill>
                <a:srgbClr val="4D4D4C"/>
              </a:solidFill>
              <a:latin typeface="Source Serif Pro" panose="02040603050405020204" pitchFamily="18" charset="0"/>
              <a:ea typeface="Source Serif Pro" panose="020406030504050202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e-DE" sz="24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Forschungszentrum Familienbewusste Personalpolitik (FFP); Schneider/Quednau 2019 und 2012: Vereinbarkeit von Familie und Beruf – Status Quo und betriebswirtschaftliche Effekte. </a:t>
            </a:r>
            <a:r>
              <a:rPr lang="de-DE" sz="24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  <a:hlinkClick r:id="rId8"/>
              </a:rPr>
              <a:t>https://www.familieundberuf.at/sites/familieundberuf.at/files/anhang/factsheet_index_0.pdf</a:t>
            </a:r>
            <a:endParaRPr lang="de-DE" sz="2400" dirty="0">
              <a:solidFill>
                <a:srgbClr val="4D4D4C"/>
              </a:solidFill>
              <a:latin typeface="Source Serif Pro" panose="02040603050405020204" pitchFamily="18" charset="0"/>
              <a:ea typeface="Source Serif Pro" panose="020406030504050202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e-DE" sz="2400" dirty="0" err="1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Good</a:t>
            </a:r>
            <a:r>
              <a:rPr lang="de-DE" sz="24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-Practice-Beispiele, Netzwerk Unternehmen für Familien der Familie und Beruf Management GmbH: </a:t>
            </a:r>
            <a:r>
              <a:rPr lang="de-DE" sz="24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  <a:hlinkClick r:id="rId9"/>
              </a:rPr>
              <a:t>https://www.unternehmen-fuer-familien.at/best-practices</a:t>
            </a:r>
            <a:r>
              <a:rPr lang="de-DE" sz="24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 </a:t>
            </a:r>
          </a:p>
        </p:txBody>
      </p:sp>
      <p:sp>
        <p:nvSpPr>
          <p:cNvPr id="18" name="Foliennummernplatzhalter 20">
            <a:extLst>
              <a:ext uri="{FF2B5EF4-FFF2-40B4-BE49-F238E27FC236}">
                <a16:creationId xmlns:a16="http://schemas.microsoft.com/office/drawing/2014/main" id="{DC18266C-6938-DA11-411C-C74F1212C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594707" y="9586637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pPr/>
              <a:t>5</a:t>
            </a:fld>
            <a:endParaRPr lang="en-US" dirty="0">
              <a:solidFill>
                <a:srgbClr val="4D4D4C"/>
              </a:solidFill>
              <a:latin typeface="Source Serif Pro" panose="02040603050405020204" pitchFamily="18" charset="0"/>
              <a:ea typeface="Source Serif Pro" panose="020406030504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024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B8DBE5-C539-37AF-8F16-9C6152119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83BA938-4552-BED7-F43D-D7F56367C236}"/>
              </a:ext>
            </a:extLst>
          </p:cNvPr>
          <p:cNvGrpSpPr/>
          <p:nvPr/>
        </p:nvGrpSpPr>
        <p:grpSpPr>
          <a:xfrm>
            <a:off x="0" y="10096424"/>
            <a:ext cx="18288000" cy="190576"/>
            <a:chOff x="0" y="0"/>
            <a:chExt cx="4816593" cy="5019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1D1EABD-93BB-CBCC-2F4A-72423C3FEF7C}"/>
                </a:ext>
              </a:extLst>
            </p:cNvPr>
            <p:cNvSpPr/>
            <p:nvPr/>
          </p:nvSpPr>
          <p:spPr>
            <a:xfrm>
              <a:off x="0" y="0"/>
              <a:ext cx="4816592" cy="50193"/>
            </a:xfrm>
            <a:custGeom>
              <a:avLst/>
              <a:gdLst/>
              <a:ahLst/>
              <a:cxnLst/>
              <a:rect l="l" t="t" r="r" b="b"/>
              <a:pathLst>
                <a:path w="4816592" h="50193">
                  <a:moveTo>
                    <a:pt x="0" y="0"/>
                  </a:moveTo>
                  <a:lnTo>
                    <a:pt x="4816592" y="0"/>
                  </a:lnTo>
                  <a:lnTo>
                    <a:pt x="4816592" y="50193"/>
                  </a:lnTo>
                  <a:lnTo>
                    <a:pt x="0" y="50193"/>
                  </a:lnTo>
                  <a:close/>
                </a:path>
              </a:pathLst>
            </a:custGeom>
            <a:solidFill>
              <a:srgbClr val="96BF35">
                <a:alpha val="82745"/>
              </a:srgbClr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1850FCD5-DDD5-A70E-609A-F322B22C7B23}"/>
                </a:ext>
              </a:extLst>
            </p:cNvPr>
            <p:cNvSpPr txBox="1"/>
            <p:nvPr/>
          </p:nvSpPr>
          <p:spPr>
            <a:xfrm>
              <a:off x="0" y="-38100"/>
              <a:ext cx="4816593" cy="882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ECF6F43D-7452-4A4B-9A95-5DA7539C0BBF}"/>
              </a:ext>
            </a:extLst>
          </p:cNvPr>
          <p:cNvGrpSpPr/>
          <p:nvPr/>
        </p:nvGrpSpPr>
        <p:grpSpPr>
          <a:xfrm rot="-5400000">
            <a:off x="13049212" y="5048212"/>
            <a:ext cx="10287000" cy="190576"/>
            <a:chOff x="0" y="0"/>
            <a:chExt cx="2709333" cy="50193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F65C8F8E-9234-6788-3B83-C537F287599B}"/>
                </a:ext>
              </a:extLst>
            </p:cNvPr>
            <p:cNvSpPr/>
            <p:nvPr/>
          </p:nvSpPr>
          <p:spPr>
            <a:xfrm>
              <a:off x="0" y="0"/>
              <a:ext cx="2709333" cy="50193"/>
            </a:xfrm>
            <a:custGeom>
              <a:avLst/>
              <a:gdLst/>
              <a:ahLst/>
              <a:cxnLst/>
              <a:rect l="l" t="t" r="r" b="b"/>
              <a:pathLst>
                <a:path w="2709333" h="50193">
                  <a:moveTo>
                    <a:pt x="0" y="0"/>
                  </a:moveTo>
                  <a:lnTo>
                    <a:pt x="2709333" y="0"/>
                  </a:lnTo>
                  <a:lnTo>
                    <a:pt x="2709333" y="50193"/>
                  </a:lnTo>
                  <a:lnTo>
                    <a:pt x="0" y="50193"/>
                  </a:lnTo>
                  <a:close/>
                </a:path>
              </a:pathLst>
            </a:custGeom>
            <a:solidFill>
              <a:srgbClr val="F08B4B">
                <a:alpha val="82745"/>
              </a:srgbClr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471D96ED-6D79-21F6-5F40-577389B1710B}"/>
                </a:ext>
              </a:extLst>
            </p:cNvPr>
            <p:cNvSpPr txBox="1"/>
            <p:nvPr/>
          </p:nvSpPr>
          <p:spPr>
            <a:xfrm>
              <a:off x="0" y="-38100"/>
              <a:ext cx="2709333" cy="882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D189F396-0B31-1AE1-15F7-9E31763AC96B}"/>
              </a:ext>
            </a:extLst>
          </p:cNvPr>
          <p:cNvGrpSpPr/>
          <p:nvPr/>
        </p:nvGrpSpPr>
        <p:grpSpPr>
          <a:xfrm>
            <a:off x="18097424" y="10096424"/>
            <a:ext cx="190576" cy="190576"/>
            <a:chOff x="0" y="0"/>
            <a:chExt cx="50193" cy="50193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C9BB972E-EE2F-F0BB-FB3E-2D9511AF2568}"/>
                </a:ext>
              </a:extLst>
            </p:cNvPr>
            <p:cNvSpPr/>
            <p:nvPr/>
          </p:nvSpPr>
          <p:spPr>
            <a:xfrm>
              <a:off x="0" y="0"/>
              <a:ext cx="50193" cy="50193"/>
            </a:xfrm>
            <a:custGeom>
              <a:avLst/>
              <a:gdLst/>
              <a:ahLst/>
              <a:cxnLst/>
              <a:rect l="l" t="t" r="r" b="b"/>
              <a:pathLst>
                <a:path w="50193" h="50193">
                  <a:moveTo>
                    <a:pt x="0" y="0"/>
                  </a:moveTo>
                  <a:lnTo>
                    <a:pt x="50193" y="0"/>
                  </a:lnTo>
                  <a:lnTo>
                    <a:pt x="50193" y="50193"/>
                  </a:lnTo>
                  <a:lnTo>
                    <a:pt x="0" y="50193"/>
                  </a:lnTo>
                  <a:close/>
                </a:path>
              </a:pathLst>
            </a:custGeom>
            <a:solidFill>
              <a:srgbClr val="463D2B">
                <a:alpha val="82745"/>
              </a:srgbClr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8843400D-935C-F6A6-3F6B-26106F405FCD}"/>
                </a:ext>
              </a:extLst>
            </p:cNvPr>
            <p:cNvSpPr txBox="1"/>
            <p:nvPr/>
          </p:nvSpPr>
          <p:spPr>
            <a:xfrm>
              <a:off x="0" y="-38100"/>
              <a:ext cx="50193" cy="882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pic>
        <p:nvPicPr>
          <p:cNvPr id="11" name="Grafik 10">
            <a:extLst>
              <a:ext uri="{FF2B5EF4-FFF2-40B4-BE49-F238E27FC236}">
                <a16:creationId xmlns:a16="http://schemas.microsoft.com/office/drawing/2014/main" id="{9B342C83-343F-E350-0CF1-0713E93863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3762" y="7919530"/>
            <a:ext cx="5116374" cy="1151738"/>
          </a:xfrm>
          <a:prstGeom prst="rect">
            <a:avLst/>
          </a:prstGeom>
        </p:spPr>
      </p:pic>
      <p:sp>
        <p:nvSpPr>
          <p:cNvPr id="13" name="Titel 1">
            <a:extLst>
              <a:ext uri="{FF2B5EF4-FFF2-40B4-BE49-F238E27FC236}">
                <a16:creationId xmlns:a16="http://schemas.microsoft.com/office/drawing/2014/main" id="{47008D08-6CB1-5025-9E2C-89E2782EBAA9}"/>
              </a:ext>
            </a:extLst>
          </p:cNvPr>
          <p:cNvSpPr txBox="1">
            <a:spLocks/>
          </p:cNvSpPr>
          <p:nvPr/>
        </p:nvSpPr>
        <p:spPr>
          <a:xfrm>
            <a:off x="3306062" y="569940"/>
            <a:ext cx="12365037" cy="18843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>
              <a:solidFill>
                <a:srgbClr val="4D4D4C"/>
              </a:solidFill>
              <a:latin typeface="Ofelia Text Semibold" panose="020B0201020201010104" pitchFamily="34" charset="0"/>
            </a:endParaRPr>
          </a:p>
          <a:p>
            <a:r>
              <a:rPr lang="de-DE" dirty="0">
                <a:solidFill>
                  <a:srgbClr val="4D4D4C"/>
                </a:solidFill>
                <a:latin typeface="Ofelia Text Semibold" panose="020B0201020201010104" pitchFamily="34" charset="0"/>
              </a:rPr>
              <a:t>Vielen Dank für Ihre Aufmerksamkeit!</a:t>
            </a:r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41F735B0-E9CF-BF67-4937-1A7CBEB6E059}"/>
              </a:ext>
            </a:extLst>
          </p:cNvPr>
          <p:cNvSpPr txBox="1">
            <a:spLocks/>
          </p:cNvSpPr>
          <p:nvPr/>
        </p:nvSpPr>
        <p:spPr>
          <a:xfrm>
            <a:off x="893763" y="2595564"/>
            <a:ext cx="11215687" cy="55730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spcAft>
                <a:spcPts val="800"/>
              </a:spcAft>
            </a:pPr>
            <a:endParaRPr lang="de-DE" sz="2000" dirty="0">
              <a:solidFill>
                <a:srgbClr val="4D4D4C"/>
              </a:solidFill>
              <a:latin typeface="Source Serif Pro" panose="02040603050405020204" pitchFamily="18" charset="0"/>
              <a:ea typeface="Source Serif Pro" panose="02040603050405020204" pitchFamily="18" charset="0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0FEA1CD8-546C-75A5-851A-DA21E1F92BD8}"/>
              </a:ext>
            </a:extLst>
          </p:cNvPr>
          <p:cNvSpPr txBox="1"/>
          <p:nvPr/>
        </p:nvSpPr>
        <p:spPr>
          <a:xfrm>
            <a:off x="5499757" y="5492360"/>
            <a:ext cx="6609693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Lisa Keiler</a:t>
            </a:r>
          </a:p>
          <a:p>
            <a:pPr algn="ctr"/>
            <a:r>
              <a:rPr lang="de-DE" sz="28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Projektleitung </a:t>
            </a:r>
            <a:r>
              <a:rPr lang="de-DE" sz="2800" dirty="0" err="1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VerNetzT</a:t>
            </a:r>
            <a:endParaRPr lang="de-DE" sz="2800" dirty="0">
              <a:solidFill>
                <a:srgbClr val="4D4D4C"/>
              </a:solidFill>
              <a:latin typeface="Source Serif Pro" panose="02040603050405020204" pitchFamily="18" charset="0"/>
              <a:ea typeface="Source Serif Pro" panose="02040603050405020204" pitchFamily="18" charset="0"/>
            </a:endParaRPr>
          </a:p>
          <a:p>
            <a:pPr algn="ctr"/>
            <a:r>
              <a:rPr lang="de-DE" sz="28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Regionalmanagement Innsbruck-Land</a:t>
            </a:r>
          </a:p>
          <a:p>
            <a:pPr algn="ctr"/>
            <a:endParaRPr lang="de-DE" sz="2800" dirty="0">
              <a:solidFill>
                <a:srgbClr val="4D4D4C"/>
              </a:solidFill>
              <a:latin typeface="Source Serif Pro" panose="02040603050405020204" pitchFamily="18" charset="0"/>
              <a:ea typeface="Source Serif Pro" panose="02040603050405020204" pitchFamily="18" charset="0"/>
            </a:endParaRPr>
          </a:p>
          <a:p>
            <a:pPr algn="ctr"/>
            <a:r>
              <a:rPr lang="de-DE" sz="28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vernetzt@regio-il.at</a:t>
            </a:r>
            <a:endParaRPr lang="de-DE" sz="2800" dirty="0">
              <a:solidFill>
                <a:srgbClr val="4D4D4C"/>
              </a:solidFill>
              <a:latin typeface="Source Serif Pro" panose="02040603050405020204" pitchFamily="18" charset="0"/>
              <a:ea typeface="Source Serif Pro" panose="02040603050405020204" pitchFamily="18" charset="0"/>
            </a:endParaRPr>
          </a:p>
          <a:p>
            <a:pPr algn="ctr"/>
            <a:r>
              <a:rPr lang="de-DE" sz="28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+43 664 9620607</a:t>
            </a:r>
          </a:p>
          <a:p>
            <a:pPr algn="ctr"/>
            <a:r>
              <a:rPr lang="de-DE" sz="2800" dirty="0">
                <a:solidFill>
                  <a:srgbClr val="4D4D4C"/>
                </a:solidFill>
                <a:latin typeface="Source Serif Pro" panose="02040603050405020204" pitchFamily="18" charset="0"/>
                <a:ea typeface="Source Serif Pro" panose="020406030504050202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www.vernetzt.tirol</a:t>
            </a:r>
            <a:endParaRPr lang="de-DE" sz="2800" dirty="0">
              <a:solidFill>
                <a:srgbClr val="4D4D4C"/>
              </a:solidFill>
              <a:latin typeface="Source Serif Pro" panose="02040603050405020204" pitchFamily="18" charset="0"/>
              <a:ea typeface="Source Serif Pro" panose="02040603050405020204" pitchFamily="18" charset="0"/>
            </a:endParaRPr>
          </a:p>
          <a:p>
            <a:pPr algn="ctr"/>
            <a:endParaRPr lang="de-DE" sz="2800" dirty="0">
              <a:solidFill>
                <a:srgbClr val="4D4D4C"/>
              </a:solidFill>
              <a:latin typeface="Source Serif Pro" panose="02040603050405020204" pitchFamily="18" charset="0"/>
              <a:ea typeface="Source Serif Pro" panose="02040603050405020204" pitchFamily="18" charset="0"/>
            </a:endParaRPr>
          </a:p>
          <a:p>
            <a:pPr algn="ctr"/>
            <a:endParaRPr lang="de-DE" dirty="0">
              <a:latin typeface="Source Serif Pro" panose="02040603050405020204" pitchFamily="18" charset="0"/>
              <a:ea typeface="Source Serif Pro" panose="02040603050405020204" pitchFamily="18" charset="0"/>
            </a:endParaRPr>
          </a:p>
        </p:txBody>
      </p:sp>
      <p:pic>
        <p:nvPicPr>
          <p:cNvPr id="19" name="Grafik 18" descr="Ein Bild, das Menschliches Gesicht, Person, Lächeln, Kleidung enthält.&#10;&#10;Automatisch generierte Beschreibung">
            <a:extLst>
              <a:ext uri="{FF2B5EF4-FFF2-40B4-BE49-F238E27FC236}">
                <a16:creationId xmlns:a16="http://schemas.microsoft.com/office/drawing/2014/main" id="{2D7E4FE5-DC78-0073-C7B7-2D8910DC89A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413" y="2454302"/>
            <a:ext cx="2494379" cy="24943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215418EF-0AAA-9051-936C-D2088EC7E0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945096" y="7665440"/>
            <a:ext cx="4913955" cy="1719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50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7E35BEF82625B4B89A51368997EB89E" ma:contentTypeVersion="15" ma:contentTypeDescription="Ein neues Dokument erstellen." ma:contentTypeScope="" ma:versionID="f3e676bab4c331f9742c163abd27f32b">
  <xsd:schema xmlns:xsd="http://www.w3.org/2001/XMLSchema" xmlns:xs="http://www.w3.org/2001/XMLSchema" xmlns:p="http://schemas.microsoft.com/office/2006/metadata/properties" xmlns:ns2="fca36a2a-b0f3-4183-8d25-760f153342b2" xmlns:ns3="95b577fc-6017-455b-8bd3-13181377a310" targetNamespace="http://schemas.microsoft.com/office/2006/metadata/properties" ma:root="true" ma:fieldsID="15e65fe3474ba2696ee53415f0fd7ce7" ns2:_="" ns3:_="">
    <xsd:import namespace="fca36a2a-b0f3-4183-8d25-760f153342b2"/>
    <xsd:import namespace="95b577fc-6017-455b-8bd3-13181377a3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a36a2a-b0f3-4183-8d25-760f153342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ierungen" ma:readOnly="false" ma:fieldId="{5cf76f15-5ced-4ddc-b409-7134ff3c332f}" ma:taxonomyMulti="true" ma:sspId="d1a9afb4-67ea-4265-a4fd-43f9c227f5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b577fc-6017-455b-8bd3-13181377a310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cac2e7a-665b-4158-9404-31e9729799b5}" ma:internalName="TaxCatchAll" ma:showField="CatchAllData" ma:web="95b577fc-6017-455b-8bd3-13181377a3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C1B3134-8E96-4D96-B0AD-13E45C545D9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1FA611-20DE-4F01-8BE2-34468EC0C0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a36a2a-b0f3-4183-8d25-760f153342b2"/>
    <ds:schemaRef ds:uri="95b577fc-6017-455b-8bd3-13181377a3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665</Words>
  <Application>Microsoft Office PowerPoint</Application>
  <PresentationFormat>Benutzerdefiniert</PresentationFormat>
  <Paragraphs>78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Source Serif Pro</vt:lpstr>
      <vt:lpstr>Arial</vt:lpstr>
      <vt:lpstr>Ofelia Text Semibold</vt:lpstr>
      <vt:lpstr>Calibri</vt:lpstr>
      <vt:lpstr>Aptos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Lisa Keiler</dc:creator>
  <cp:lastModifiedBy>Lisa Keiler / Regionalmanagement Innsbruck-Land</cp:lastModifiedBy>
  <cp:revision>12</cp:revision>
  <dcterms:created xsi:type="dcterms:W3CDTF">2006-08-16T00:00:00Z</dcterms:created>
  <dcterms:modified xsi:type="dcterms:W3CDTF">2025-10-15T09:44:35Z</dcterms:modified>
  <dc:identifier>DAGS5O_nl9I</dc:identifier>
</cp:coreProperties>
</file>